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PT Serif Caption"/>
      <p:regular r:id="rId24"/>
      <p:italic r:id="rId25"/>
    </p:embeddedFont>
    <p:embeddedFont>
      <p:font typeface="PT Serif"/>
      <p:regular r:id="rId26"/>
      <p:bold r:id="rId27"/>
      <p:italic r:id="rId28"/>
      <p:boldItalic r:id="rId29"/>
    </p:embeddedFont>
    <p:embeddedFont>
      <p:font typeface="Open Sans Light"/>
      <p:regular r:id="rId30"/>
      <p:bold r:id="rId31"/>
      <p:italic r:id="rId32"/>
      <p:boldItalic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TSerifCaption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PTSerif-regular.fntdata"/><Relationship Id="rId25" Type="http://schemas.openxmlformats.org/officeDocument/2006/relationships/font" Target="fonts/PTSerifCaption-italic.fntdata"/><Relationship Id="rId28" Type="http://schemas.openxmlformats.org/officeDocument/2006/relationships/font" Target="fonts/PTSerif-italic.fntdata"/><Relationship Id="rId27" Type="http://schemas.openxmlformats.org/officeDocument/2006/relationships/font" Target="fonts/PTSerif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TSerif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Light-bold.fntdata"/><Relationship Id="rId30" Type="http://schemas.openxmlformats.org/officeDocument/2006/relationships/font" Target="fonts/OpenSansLight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Light-italic.fntdata"/><Relationship Id="rId13" Type="http://schemas.openxmlformats.org/officeDocument/2006/relationships/slide" Target="slides/slide7.xml"/><Relationship Id="rId35" Type="http://schemas.openxmlformats.org/officeDocument/2006/relationships/font" Target="fonts/OpenSans-bold.fntdata"/><Relationship Id="rId12" Type="http://schemas.openxmlformats.org/officeDocument/2006/relationships/slide" Target="slides/slide6.xml"/><Relationship Id="rId34" Type="http://schemas.openxmlformats.org/officeDocument/2006/relationships/font" Target="fonts/OpenSans-regular.fntdata"/><Relationship Id="rId15" Type="http://schemas.openxmlformats.org/officeDocument/2006/relationships/slide" Target="slides/slide9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8.xml"/><Relationship Id="rId36" Type="http://schemas.openxmlformats.org/officeDocument/2006/relationships/font" Target="fonts/OpenSans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8dd4f669c_0_1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8dd4f669c_0_1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20e0cebab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120e0cebab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120e0cebab6_1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120e0cebab6_1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1210331b66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1210331b66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118dd4f669c_0_2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118dd4f669c_0_2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g11aa503d916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3" name="Google Shape;1173;g11aa503d916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120e0cebab6_2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120e0cebab6_2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20e0cebab6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20e0cebab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4" name="Shape 1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Google Shape;1545;g120e0cebab6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6" name="Google Shape;1546;g120e0cebab6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8dd4f669c_0_3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18dd4f669c_0_3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1aa503d916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1aa503d916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193f1a7948_2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193f1a7948_2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20e0ceba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120e0ceba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11aa503d916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11aa503d916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1aa503d916_0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11aa503d916_0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20e0cebab6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20e0cebab6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18dd4f669c_0_3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18dd4f669c_0_3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-5400000">
            <a:off x="2717474" y="-1691363"/>
            <a:ext cx="5186264" cy="8180312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 rot="-5400000">
            <a:off x="2876766" y="-1732507"/>
            <a:ext cx="4839516" cy="7999749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713229" y="1130675"/>
            <a:ext cx="3858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PT Serif Caption"/>
              <a:buNone/>
              <a:defRPr sz="5000">
                <a:latin typeface="PT Serif Caption"/>
                <a:ea typeface="PT Serif Caption"/>
                <a:cs typeface="PT Serif Caption"/>
                <a:sym typeface="PT Serif Capti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713225" y="3220225"/>
            <a:ext cx="3858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Light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2525900" y="2150850"/>
            <a:ext cx="5904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2353825" y="3199600"/>
            <a:ext cx="55131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hasCustomPrompt="1" idx="2" type="title"/>
          </p:nvPr>
        </p:nvSpPr>
        <p:spPr>
          <a:xfrm>
            <a:off x="3295350" y="539500"/>
            <a:ext cx="2664900" cy="11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713225" y="1236775"/>
            <a:ext cx="7717500" cy="336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5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713225" y="3351200"/>
            <a:ext cx="37299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928700" y="3351200"/>
            <a:ext cx="37299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72000" y="1931088"/>
            <a:ext cx="38589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4572275" y="2409913"/>
            <a:ext cx="38589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713225" y="539500"/>
            <a:ext cx="2992800" cy="196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4" name="Google Shape;84;p20"/>
          <p:cNvSpPr/>
          <p:nvPr/>
        </p:nvSpPr>
        <p:spPr>
          <a:xfrm flipH="1" rot="5400000">
            <a:off x="1621513" y="-2201212"/>
            <a:ext cx="3554660" cy="7182764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/>
          <p:nvPr/>
        </p:nvSpPr>
        <p:spPr>
          <a:xfrm flipH="1" rot="5400000">
            <a:off x="1753047" y="-2211673"/>
            <a:ext cx="3316880" cy="7023659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/>
          <p:nvPr>
            <p:ph idx="1" type="body"/>
          </p:nvPr>
        </p:nvSpPr>
        <p:spPr>
          <a:xfrm>
            <a:off x="1523550" y="2918850"/>
            <a:ext cx="6096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PT Serif Caption"/>
              <a:buNone/>
              <a:defRPr>
                <a:solidFill>
                  <a:schemeClr val="accent5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</a:lstStyle>
          <a:p/>
        </p:txBody>
      </p:sp>
      <p:sp>
        <p:nvSpPr>
          <p:cNvPr id="94" name="Google Shape;9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/>
          <p:nvPr>
            <p:ph hasCustomPrompt="1" type="title"/>
          </p:nvPr>
        </p:nvSpPr>
        <p:spPr>
          <a:xfrm>
            <a:off x="713225" y="1106125"/>
            <a:ext cx="7717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3"/>
          <p:cNvSpPr txBox="1"/>
          <p:nvPr>
            <p:ph idx="1" type="body"/>
          </p:nvPr>
        </p:nvSpPr>
        <p:spPr>
          <a:xfrm>
            <a:off x="1235700" y="2980888"/>
            <a:ext cx="6772800" cy="62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accent5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1821575" y="2028450"/>
            <a:ext cx="2761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" name="Google Shape;104;p25"/>
          <p:cNvSpPr txBox="1"/>
          <p:nvPr>
            <p:ph hasCustomPrompt="1" idx="2" type="title"/>
          </p:nvPr>
        </p:nvSpPr>
        <p:spPr>
          <a:xfrm>
            <a:off x="837575" y="1536988"/>
            <a:ext cx="9840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5" name="Google Shape;105;p25"/>
          <p:cNvSpPr txBox="1"/>
          <p:nvPr>
            <p:ph idx="3" type="title"/>
          </p:nvPr>
        </p:nvSpPr>
        <p:spPr>
          <a:xfrm>
            <a:off x="1821575" y="1662750"/>
            <a:ext cx="27615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4" type="subTitle"/>
          </p:nvPr>
        </p:nvSpPr>
        <p:spPr>
          <a:xfrm>
            <a:off x="1821575" y="3787950"/>
            <a:ext cx="2761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7" name="Google Shape;107;p25"/>
          <p:cNvSpPr txBox="1"/>
          <p:nvPr>
            <p:ph hasCustomPrompt="1" idx="5" type="title"/>
          </p:nvPr>
        </p:nvSpPr>
        <p:spPr>
          <a:xfrm>
            <a:off x="837575" y="3296500"/>
            <a:ext cx="9840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8" name="Google Shape;108;p25"/>
          <p:cNvSpPr txBox="1"/>
          <p:nvPr>
            <p:ph idx="6" type="title"/>
          </p:nvPr>
        </p:nvSpPr>
        <p:spPr>
          <a:xfrm>
            <a:off x="1821575" y="3422250"/>
            <a:ext cx="27615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7" type="subTitle"/>
          </p:nvPr>
        </p:nvSpPr>
        <p:spPr>
          <a:xfrm>
            <a:off x="5669275" y="2028450"/>
            <a:ext cx="2761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5"/>
          <p:cNvSpPr txBox="1"/>
          <p:nvPr>
            <p:ph hasCustomPrompt="1" idx="8" type="title"/>
          </p:nvPr>
        </p:nvSpPr>
        <p:spPr>
          <a:xfrm>
            <a:off x="4685275" y="1537000"/>
            <a:ext cx="9840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1" name="Google Shape;111;p25"/>
          <p:cNvSpPr txBox="1"/>
          <p:nvPr>
            <p:ph idx="9" type="title"/>
          </p:nvPr>
        </p:nvSpPr>
        <p:spPr>
          <a:xfrm>
            <a:off x="5669275" y="1662750"/>
            <a:ext cx="27615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3" type="subTitle"/>
          </p:nvPr>
        </p:nvSpPr>
        <p:spPr>
          <a:xfrm>
            <a:off x="5669275" y="3787950"/>
            <a:ext cx="2761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3" name="Google Shape;113;p25"/>
          <p:cNvSpPr txBox="1"/>
          <p:nvPr>
            <p:ph hasCustomPrompt="1" idx="14" type="title"/>
          </p:nvPr>
        </p:nvSpPr>
        <p:spPr>
          <a:xfrm>
            <a:off x="4685275" y="3296500"/>
            <a:ext cx="984000" cy="91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4" name="Google Shape;114;p25"/>
          <p:cNvSpPr txBox="1"/>
          <p:nvPr>
            <p:ph idx="15" type="title"/>
          </p:nvPr>
        </p:nvSpPr>
        <p:spPr>
          <a:xfrm>
            <a:off x="5669275" y="3422250"/>
            <a:ext cx="27615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text columns">
  <p:cSld name="CUSTOM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/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7" name="Google Shape;117;p26"/>
          <p:cNvSpPr txBox="1"/>
          <p:nvPr>
            <p:ph idx="1" type="subTitle"/>
          </p:nvPr>
        </p:nvSpPr>
        <p:spPr>
          <a:xfrm>
            <a:off x="713213" y="3230963"/>
            <a:ext cx="25173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p26"/>
          <p:cNvSpPr txBox="1"/>
          <p:nvPr>
            <p:ph idx="2" type="title"/>
          </p:nvPr>
        </p:nvSpPr>
        <p:spPr>
          <a:xfrm>
            <a:off x="713225" y="2315944"/>
            <a:ext cx="2517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" name="Google Shape;119;p26"/>
          <p:cNvSpPr txBox="1"/>
          <p:nvPr>
            <p:ph idx="3" type="subTitle"/>
          </p:nvPr>
        </p:nvSpPr>
        <p:spPr>
          <a:xfrm>
            <a:off x="3313325" y="3230963"/>
            <a:ext cx="25173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0" name="Google Shape;120;p26"/>
          <p:cNvSpPr txBox="1"/>
          <p:nvPr>
            <p:ph idx="4" type="title"/>
          </p:nvPr>
        </p:nvSpPr>
        <p:spPr>
          <a:xfrm>
            <a:off x="3313361" y="2315944"/>
            <a:ext cx="2517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26"/>
          <p:cNvSpPr txBox="1"/>
          <p:nvPr>
            <p:ph idx="5" type="subTitle"/>
          </p:nvPr>
        </p:nvSpPr>
        <p:spPr>
          <a:xfrm>
            <a:off x="5913437" y="3230963"/>
            <a:ext cx="2517300" cy="8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2" name="Google Shape;122;p26"/>
          <p:cNvSpPr txBox="1"/>
          <p:nvPr>
            <p:ph idx="6" type="title"/>
          </p:nvPr>
        </p:nvSpPr>
        <p:spPr>
          <a:xfrm>
            <a:off x="5913498" y="2315944"/>
            <a:ext cx="2517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/>
          <p:nvPr/>
        </p:nvSpPr>
        <p:spPr>
          <a:xfrm flipH="1" rot="5400000">
            <a:off x="1304549" y="-1691363"/>
            <a:ext cx="5186264" cy="8180312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7"/>
          <p:cNvSpPr/>
          <p:nvPr/>
        </p:nvSpPr>
        <p:spPr>
          <a:xfrm flipH="1" rot="5400000">
            <a:off x="1492005" y="-1732507"/>
            <a:ext cx="4839516" cy="7999749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7"/>
          <p:cNvSpPr txBox="1"/>
          <p:nvPr>
            <p:ph type="ctrTitle"/>
          </p:nvPr>
        </p:nvSpPr>
        <p:spPr>
          <a:xfrm>
            <a:off x="713228" y="1155525"/>
            <a:ext cx="3043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Font typeface="PT Serif Caption"/>
              <a:buNone/>
              <a:defRPr sz="5000">
                <a:latin typeface="PT Serif Caption"/>
                <a:ea typeface="PT Serif Caption"/>
                <a:cs typeface="PT Serif Caption"/>
                <a:sym typeface="PT Serif Captio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713225" y="2049100"/>
            <a:ext cx="3370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8" name="Google Shape;128;p27"/>
          <p:cNvSpPr txBox="1"/>
          <p:nvPr/>
        </p:nvSpPr>
        <p:spPr>
          <a:xfrm>
            <a:off x="4571875" y="3509675"/>
            <a:ext cx="3858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-CA" sz="12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-CA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-CA" sz="12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-CA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-CA" sz="1200">
                <a:solidFill>
                  <a:schemeClr val="accent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CA" sz="12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text columns">
  <p:cSld name="CUSTOM_3">
    <p:bg>
      <p:bgPr>
        <a:solidFill>
          <a:schemeClr val="accent6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713225" y="539500"/>
            <a:ext cx="77175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1" name="Google Shape;131;p28"/>
          <p:cNvSpPr txBox="1"/>
          <p:nvPr>
            <p:ph idx="1" type="subTitle"/>
          </p:nvPr>
        </p:nvSpPr>
        <p:spPr>
          <a:xfrm>
            <a:off x="719800" y="2297025"/>
            <a:ext cx="223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2" name="Google Shape;132;p28"/>
          <p:cNvSpPr txBox="1"/>
          <p:nvPr>
            <p:ph idx="2" type="title"/>
          </p:nvPr>
        </p:nvSpPr>
        <p:spPr>
          <a:xfrm>
            <a:off x="719800" y="1931325"/>
            <a:ext cx="2231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3" type="subTitle"/>
          </p:nvPr>
        </p:nvSpPr>
        <p:spPr>
          <a:xfrm>
            <a:off x="719800" y="3707150"/>
            <a:ext cx="223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4" name="Google Shape;134;p28"/>
          <p:cNvSpPr txBox="1"/>
          <p:nvPr>
            <p:ph idx="4" type="title"/>
          </p:nvPr>
        </p:nvSpPr>
        <p:spPr>
          <a:xfrm>
            <a:off x="719800" y="3341450"/>
            <a:ext cx="2231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5" type="subTitle"/>
          </p:nvPr>
        </p:nvSpPr>
        <p:spPr>
          <a:xfrm>
            <a:off x="6189800" y="2297025"/>
            <a:ext cx="2234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6" name="Google Shape;136;p28"/>
          <p:cNvSpPr txBox="1"/>
          <p:nvPr>
            <p:ph idx="6" type="title"/>
          </p:nvPr>
        </p:nvSpPr>
        <p:spPr>
          <a:xfrm>
            <a:off x="6189800" y="1931325"/>
            <a:ext cx="2234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7" name="Google Shape;137;p28"/>
          <p:cNvSpPr txBox="1"/>
          <p:nvPr>
            <p:ph idx="7" type="subTitle"/>
          </p:nvPr>
        </p:nvSpPr>
        <p:spPr>
          <a:xfrm>
            <a:off x="6189800" y="3707138"/>
            <a:ext cx="22344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8" name="Google Shape;138;p28"/>
          <p:cNvSpPr txBox="1"/>
          <p:nvPr>
            <p:ph idx="8" type="title"/>
          </p:nvPr>
        </p:nvSpPr>
        <p:spPr>
          <a:xfrm>
            <a:off x="6189800" y="3341438"/>
            <a:ext cx="22344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text">
  <p:cSld name="CUSTOM_4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3000"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1" type="subTitle"/>
          </p:nvPr>
        </p:nvSpPr>
        <p:spPr>
          <a:xfrm>
            <a:off x="1434725" y="2227000"/>
            <a:ext cx="1280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2" name="Google Shape;142;p29"/>
          <p:cNvSpPr txBox="1"/>
          <p:nvPr>
            <p:ph idx="2" type="title"/>
          </p:nvPr>
        </p:nvSpPr>
        <p:spPr>
          <a:xfrm>
            <a:off x="1434725" y="1872492"/>
            <a:ext cx="1280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3" name="Google Shape;143;p29"/>
          <p:cNvSpPr txBox="1"/>
          <p:nvPr>
            <p:ph idx="3" type="subTitle"/>
          </p:nvPr>
        </p:nvSpPr>
        <p:spPr>
          <a:xfrm>
            <a:off x="1434725" y="4000200"/>
            <a:ext cx="1280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4" name="Google Shape;144;p29"/>
          <p:cNvSpPr txBox="1"/>
          <p:nvPr>
            <p:ph idx="4" type="title"/>
          </p:nvPr>
        </p:nvSpPr>
        <p:spPr>
          <a:xfrm>
            <a:off x="1434725" y="3645692"/>
            <a:ext cx="1280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5" name="Google Shape;145;p29"/>
          <p:cNvSpPr txBox="1"/>
          <p:nvPr>
            <p:ph idx="5" type="subTitle"/>
          </p:nvPr>
        </p:nvSpPr>
        <p:spPr>
          <a:xfrm>
            <a:off x="3931950" y="2227000"/>
            <a:ext cx="1280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6" name="Google Shape;146;p29"/>
          <p:cNvSpPr txBox="1"/>
          <p:nvPr>
            <p:ph idx="6" type="title"/>
          </p:nvPr>
        </p:nvSpPr>
        <p:spPr>
          <a:xfrm>
            <a:off x="3931950" y="1872492"/>
            <a:ext cx="1280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7" type="subTitle"/>
          </p:nvPr>
        </p:nvSpPr>
        <p:spPr>
          <a:xfrm>
            <a:off x="3931950" y="4000200"/>
            <a:ext cx="1280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8" name="Google Shape;148;p29"/>
          <p:cNvSpPr txBox="1"/>
          <p:nvPr>
            <p:ph idx="8" type="title"/>
          </p:nvPr>
        </p:nvSpPr>
        <p:spPr>
          <a:xfrm>
            <a:off x="3931950" y="3645692"/>
            <a:ext cx="1280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9" name="Google Shape;149;p29"/>
          <p:cNvSpPr txBox="1"/>
          <p:nvPr>
            <p:ph idx="9" type="subTitle"/>
          </p:nvPr>
        </p:nvSpPr>
        <p:spPr>
          <a:xfrm>
            <a:off x="6428155" y="2227003"/>
            <a:ext cx="1282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0" name="Google Shape;150;p29"/>
          <p:cNvSpPr txBox="1"/>
          <p:nvPr>
            <p:ph idx="13" type="title"/>
          </p:nvPr>
        </p:nvSpPr>
        <p:spPr>
          <a:xfrm>
            <a:off x="6428155" y="1872496"/>
            <a:ext cx="12825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1" name="Google Shape;151;p29"/>
          <p:cNvSpPr txBox="1"/>
          <p:nvPr>
            <p:ph idx="14" type="subTitle"/>
          </p:nvPr>
        </p:nvSpPr>
        <p:spPr>
          <a:xfrm>
            <a:off x="6428155" y="4000201"/>
            <a:ext cx="12825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2" name="Google Shape;152;p29"/>
          <p:cNvSpPr txBox="1"/>
          <p:nvPr>
            <p:ph idx="15" type="title"/>
          </p:nvPr>
        </p:nvSpPr>
        <p:spPr>
          <a:xfrm>
            <a:off x="6428155" y="3645693"/>
            <a:ext cx="12825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3" name="Google Shape;153;p29"/>
          <p:cNvSpPr txBox="1"/>
          <p:nvPr>
            <p:ph hasCustomPrompt="1" idx="16" type="title"/>
          </p:nvPr>
        </p:nvSpPr>
        <p:spPr>
          <a:xfrm>
            <a:off x="1582900" y="1287726"/>
            <a:ext cx="9840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29"/>
          <p:cNvSpPr txBox="1"/>
          <p:nvPr>
            <p:ph hasCustomPrompt="1" idx="17" type="title"/>
          </p:nvPr>
        </p:nvSpPr>
        <p:spPr>
          <a:xfrm>
            <a:off x="4080125" y="1287726"/>
            <a:ext cx="9840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29"/>
          <p:cNvSpPr txBox="1"/>
          <p:nvPr>
            <p:ph hasCustomPrompt="1" idx="18" type="title"/>
          </p:nvPr>
        </p:nvSpPr>
        <p:spPr>
          <a:xfrm>
            <a:off x="6428150" y="1287730"/>
            <a:ext cx="12825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6" name="Google Shape;156;p29"/>
          <p:cNvSpPr txBox="1"/>
          <p:nvPr>
            <p:ph hasCustomPrompt="1" idx="19" type="title"/>
          </p:nvPr>
        </p:nvSpPr>
        <p:spPr>
          <a:xfrm>
            <a:off x="1582900" y="3060976"/>
            <a:ext cx="9840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29"/>
          <p:cNvSpPr txBox="1"/>
          <p:nvPr>
            <p:ph hasCustomPrompt="1" idx="20" type="title"/>
          </p:nvPr>
        </p:nvSpPr>
        <p:spPr>
          <a:xfrm>
            <a:off x="4080125" y="3060976"/>
            <a:ext cx="9840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8" name="Google Shape;158;p29"/>
          <p:cNvSpPr txBox="1"/>
          <p:nvPr>
            <p:ph hasCustomPrompt="1" idx="21" type="title"/>
          </p:nvPr>
        </p:nvSpPr>
        <p:spPr>
          <a:xfrm>
            <a:off x="6428150" y="3060978"/>
            <a:ext cx="1282500" cy="60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Crop picture">
  <p:cSld name="CUSTOM_5">
    <p:bg>
      <p:bgPr>
        <a:solidFill>
          <a:schemeClr val="accent3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>
            <p:ph type="title"/>
          </p:nvPr>
        </p:nvSpPr>
        <p:spPr>
          <a:xfrm>
            <a:off x="713225" y="1202625"/>
            <a:ext cx="2868600" cy="19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/>
            </a:lvl9pPr>
          </a:lstStyle>
          <a:p/>
        </p:txBody>
      </p:sp>
      <p:sp>
        <p:nvSpPr>
          <p:cNvPr id="161" name="Google Shape;161;p30"/>
          <p:cNvSpPr txBox="1"/>
          <p:nvPr>
            <p:ph idx="1" type="subTitle"/>
          </p:nvPr>
        </p:nvSpPr>
        <p:spPr>
          <a:xfrm>
            <a:off x="713225" y="3095952"/>
            <a:ext cx="2264100" cy="105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+ number">
  <p:cSld name="CUSTOM_6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hasCustomPrompt="1" idx="2" type="title"/>
          </p:nvPr>
        </p:nvSpPr>
        <p:spPr>
          <a:xfrm>
            <a:off x="1876750" y="3225192"/>
            <a:ext cx="15504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5" name="Google Shape;165;p31"/>
          <p:cNvSpPr txBox="1"/>
          <p:nvPr>
            <p:ph idx="1" type="subTitle"/>
          </p:nvPr>
        </p:nvSpPr>
        <p:spPr>
          <a:xfrm>
            <a:off x="1536400" y="4150198"/>
            <a:ext cx="223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6" name="Google Shape;166;p31"/>
          <p:cNvSpPr txBox="1"/>
          <p:nvPr>
            <p:ph idx="3" type="title"/>
          </p:nvPr>
        </p:nvSpPr>
        <p:spPr>
          <a:xfrm>
            <a:off x="1536400" y="3745325"/>
            <a:ext cx="2231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7" name="Google Shape;167;p31"/>
          <p:cNvSpPr txBox="1"/>
          <p:nvPr>
            <p:ph hasCustomPrompt="1" idx="4" type="title"/>
          </p:nvPr>
        </p:nvSpPr>
        <p:spPr>
          <a:xfrm>
            <a:off x="5716825" y="3225192"/>
            <a:ext cx="1550400" cy="60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68" name="Google Shape;168;p31"/>
          <p:cNvSpPr txBox="1"/>
          <p:nvPr>
            <p:ph idx="5" type="subTitle"/>
          </p:nvPr>
        </p:nvSpPr>
        <p:spPr>
          <a:xfrm>
            <a:off x="5376500" y="4150198"/>
            <a:ext cx="223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2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" name="Google Shape;169;p31"/>
          <p:cNvSpPr txBox="1"/>
          <p:nvPr>
            <p:ph idx="6" type="title"/>
          </p:nvPr>
        </p:nvSpPr>
        <p:spPr>
          <a:xfrm>
            <a:off x="5376500" y="3745325"/>
            <a:ext cx="22311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text columns 2">
  <p:cSld name="CUSTOM_7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713225" y="3160275"/>
            <a:ext cx="14667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2" name="Google Shape;172;p32"/>
          <p:cNvSpPr txBox="1"/>
          <p:nvPr>
            <p:ph idx="2" type="title"/>
          </p:nvPr>
        </p:nvSpPr>
        <p:spPr>
          <a:xfrm>
            <a:off x="6964075" y="3160275"/>
            <a:ext cx="14667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3" name="Google Shape;173;p32"/>
          <p:cNvSpPr txBox="1"/>
          <p:nvPr>
            <p:ph idx="3" type="title"/>
          </p:nvPr>
        </p:nvSpPr>
        <p:spPr>
          <a:xfrm>
            <a:off x="4880458" y="3160275"/>
            <a:ext cx="14667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4" name="Google Shape;174;p32"/>
          <p:cNvSpPr txBox="1"/>
          <p:nvPr>
            <p:ph idx="4" type="title"/>
          </p:nvPr>
        </p:nvSpPr>
        <p:spPr>
          <a:xfrm>
            <a:off x="2796842" y="3160275"/>
            <a:ext cx="14667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5" name="Google Shape;175;p32"/>
          <p:cNvSpPr txBox="1"/>
          <p:nvPr>
            <p:ph idx="5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" type="subTitle"/>
          </p:nvPr>
        </p:nvSpPr>
        <p:spPr>
          <a:xfrm>
            <a:off x="713225" y="378523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7" name="Google Shape;177;p32"/>
          <p:cNvSpPr txBox="1"/>
          <p:nvPr>
            <p:ph idx="6" type="subTitle"/>
          </p:nvPr>
        </p:nvSpPr>
        <p:spPr>
          <a:xfrm>
            <a:off x="6964075" y="378523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8" name="Google Shape;178;p32"/>
          <p:cNvSpPr txBox="1"/>
          <p:nvPr>
            <p:ph idx="7" type="subTitle"/>
          </p:nvPr>
        </p:nvSpPr>
        <p:spPr>
          <a:xfrm>
            <a:off x="4880463" y="378523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9" name="Google Shape;179;p32"/>
          <p:cNvSpPr txBox="1"/>
          <p:nvPr>
            <p:ph idx="8" type="subTitle"/>
          </p:nvPr>
        </p:nvSpPr>
        <p:spPr>
          <a:xfrm>
            <a:off x="2796850" y="378523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Light"/>
              <a:buNone/>
              <a:defRPr sz="140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">
  <p:cSld name="CUSTOM_8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182" name="Google Shape;182;p33"/>
          <p:cNvSpPr txBox="1"/>
          <p:nvPr>
            <p:ph idx="1" type="subTitle"/>
          </p:nvPr>
        </p:nvSpPr>
        <p:spPr>
          <a:xfrm>
            <a:off x="6453775" y="2939075"/>
            <a:ext cx="1812000" cy="13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T Serif Caption"/>
              <a:buNone/>
              <a:defRPr sz="2800">
                <a:solidFill>
                  <a:schemeClr val="accent1"/>
                </a:solidFill>
                <a:latin typeface="PT Serif Caption"/>
                <a:ea typeface="PT Serif Caption"/>
                <a:cs typeface="PT Serif Caption"/>
                <a:sym typeface="PT Serif Capti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 Light"/>
              <a:buChar char="●"/>
              <a:defRPr sz="1800"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 Light"/>
              <a:buChar char="○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 Light"/>
              <a:buChar char="■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 Light"/>
              <a:buChar char="●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 Light"/>
              <a:buChar char="○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 Light"/>
              <a:buChar char="■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 Light"/>
              <a:buChar char="●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 Light"/>
              <a:buChar char="○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Open Sans Light"/>
              <a:buChar char="■"/>
              <a:defRPr>
                <a:solidFill>
                  <a:schemeClr val="accen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F3e4fSONsa8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zUb8tiFCwmk&amp;ab_channel=SuperbTech" TargetMode="External"/><Relationship Id="rId4" Type="http://schemas.openxmlformats.org/officeDocument/2006/relationships/hyperlink" Target="https://docs.blynk.io/en/blynk.apps/pages" TargetMode="External"/><Relationship Id="rId5" Type="http://schemas.openxmlformats.org/officeDocument/2006/relationships/hyperlink" Target="https://docs.blynk.io/en/blynk.apps/pages" TargetMode="External"/><Relationship Id="rId6" Type="http://schemas.openxmlformats.org/officeDocument/2006/relationships/hyperlink" Target="https://create.arduino.cc/projecthub/smart-tech/programming-arduino-using-python-f3d2c0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M_MBlACxn2E" TargetMode="External"/><Relationship Id="rId4" Type="http://schemas.openxmlformats.org/officeDocument/2006/relationships/image" Target="../media/image12.jpg"/><Relationship Id="rId5" Type="http://schemas.openxmlformats.org/officeDocument/2006/relationships/hyperlink" Target="http://www.youtube.com/watch?v=pRgMxaTaNZI" TargetMode="External"/><Relationship Id="rId6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34"/>
          <p:cNvGrpSpPr/>
          <p:nvPr/>
        </p:nvGrpSpPr>
        <p:grpSpPr>
          <a:xfrm>
            <a:off x="824525" y="3369250"/>
            <a:ext cx="3935100" cy="807000"/>
            <a:chOff x="824525" y="3369250"/>
            <a:chExt cx="3935100" cy="807000"/>
          </a:xfrm>
        </p:grpSpPr>
        <p:sp>
          <p:nvSpPr>
            <p:cNvPr id="188" name="Google Shape;188;p34"/>
            <p:cNvSpPr/>
            <p:nvPr/>
          </p:nvSpPr>
          <p:spPr>
            <a:xfrm>
              <a:off x="900725" y="3445450"/>
              <a:ext cx="3858900" cy="7308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34"/>
            <p:cNvSpPr/>
            <p:nvPr/>
          </p:nvSpPr>
          <p:spPr>
            <a:xfrm>
              <a:off x="824525" y="3369250"/>
              <a:ext cx="3858900" cy="7308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34"/>
          <p:cNvSpPr txBox="1"/>
          <p:nvPr>
            <p:ph type="ctrTitle"/>
          </p:nvPr>
        </p:nvSpPr>
        <p:spPr>
          <a:xfrm>
            <a:off x="-39100" y="1130675"/>
            <a:ext cx="4986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3-DOF Robotic Arm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Spark-Rangers</a:t>
            </a:r>
            <a:endParaRPr/>
          </a:p>
        </p:txBody>
      </p:sp>
      <p:sp>
        <p:nvSpPr>
          <p:cNvPr id="191" name="Google Shape;191;p34"/>
          <p:cNvSpPr txBox="1"/>
          <p:nvPr>
            <p:ph idx="1" type="subTitle"/>
          </p:nvPr>
        </p:nvSpPr>
        <p:spPr>
          <a:xfrm>
            <a:off x="1150175" y="3414550"/>
            <a:ext cx="336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500"/>
              <a:t>By: Adriana DeSylva, Numan Ozturk, Ekin Berktay and Enderson Sejour</a:t>
            </a:r>
            <a:endParaRPr sz="15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2" name="Google Shape;192;p34"/>
          <p:cNvSpPr/>
          <p:nvPr/>
        </p:nvSpPr>
        <p:spPr>
          <a:xfrm flipH="1">
            <a:off x="7704668" y="2261617"/>
            <a:ext cx="12334" cy="7811"/>
          </a:xfrm>
          <a:custGeom>
            <a:rect b="b" l="l" r="r" t="t"/>
            <a:pathLst>
              <a:path extrusionOk="0" h="475" w="750">
                <a:moveTo>
                  <a:pt x="99" y="474"/>
                </a:moveTo>
                <a:cubicBezTo>
                  <a:pt x="0" y="297"/>
                  <a:pt x="60" y="159"/>
                  <a:pt x="217" y="119"/>
                </a:cubicBezTo>
                <a:cubicBezTo>
                  <a:pt x="395" y="60"/>
                  <a:pt x="572" y="40"/>
                  <a:pt x="750" y="21"/>
                </a:cubicBezTo>
                <a:lnTo>
                  <a:pt x="730" y="1"/>
                </a:lnTo>
                <a:cubicBezTo>
                  <a:pt x="671" y="80"/>
                  <a:pt x="612" y="159"/>
                  <a:pt x="533" y="237"/>
                </a:cubicBezTo>
                <a:cubicBezTo>
                  <a:pt x="395" y="316"/>
                  <a:pt x="237" y="395"/>
                  <a:pt x="99" y="4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4"/>
          <p:cNvSpPr/>
          <p:nvPr/>
        </p:nvSpPr>
        <p:spPr>
          <a:xfrm flipH="1">
            <a:off x="7700131" y="2257079"/>
            <a:ext cx="4884" cy="6512"/>
          </a:xfrm>
          <a:custGeom>
            <a:rect b="b" l="l" r="r" t="t"/>
            <a:pathLst>
              <a:path extrusionOk="0" h="396" w="297">
                <a:moveTo>
                  <a:pt x="21" y="297"/>
                </a:moveTo>
                <a:lnTo>
                  <a:pt x="297" y="1"/>
                </a:lnTo>
                <a:lnTo>
                  <a:pt x="297" y="1"/>
                </a:lnTo>
                <a:cubicBezTo>
                  <a:pt x="297" y="198"/>
                  <a:pt x="297" y="395"/>
                  <a:pt x="1" y="2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4"/>
          <p:cNvSpPr/>
          <p:nvPr/>
        </p:nvSpPr>
        <p:spPr>
          <a:xfrm flipH="1">
            <a:off x="7694952" y="2256766"/>
            <a:ext cx="5197" cy="2286"/>
          </a:xfrm>
          <a:custGeom>
            <a:rect b="b" l="l" r="r" t="t"/>
            <a:pathLst>
              <a:path extrusionOk="0" h="139" w="316">
                <a:moveTo>
                  <a:pt x="1" y="20"/>
                </a:moveTo>
                <a:cubicBezTo>
                  <a:pt x="99" y="20"/>
                  <a:pt x="178" y="20"/>
                  <a:pt x="277" y="20"/>
                </a:cubicBezTo>
                <a:cubicBezTo>
                  <a:pt x="296" y="20"/>
                  <a:pt x="316" y="79"/>
                  <a:pt x="316" y="118"/>
                </a:cubicBezTo>
                <a:cubicBezTo>
                  <a:pt x="296" y="118"/>
                  <a:pt x="257" y="138"/>
                  <a:pt x="237" y="138"/>
                </a:cubicBezTo>
                <a:cubicBezTo>
                  <a:pt x="158" y="99"/>
                  <a:pt x="79" y="59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5" name="Google Shape;195;p34"/>
          <p:cNvGrpSpPr/>
          <p:nvPr/>
        </p:nvGrpSpPr>
        <p:grpSpPr>
          <a:xfrm>
            <a:off x="7756046" y="1996344"/>
            <a:ext cx="794832" cy="776089"/>
            <a:chOff x="7095847" y="2296800"/>
            <a:chExt cx="803428" cy="784483"/>
          </a:xfrm>
        </p:grpSpPr>
        <p:sp>
          <p:nvSpPr>
            <p:cNvPr id="196" name="Google Shape;196;p34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34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4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4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4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4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4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4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4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4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4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4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4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4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4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4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34"/>
          <p:cNvGrpSpPr/>
          <p:nvPr/>
        </p:nvGrpSpPr>
        <p:grpSpPr>
          <a:xfrm rot="5400000">
            <a:off x="7224211" y="525221"/>
            <a:ext cx="646397" cy="674942"/>
            <a:chOff x="5236350" y="592059"/>
            <a:chExt cx="666939" cy="696319"/>
          </a:xfrm>
        </p:grpSpPr>
        <p:sp>
          <p:nvSpPr>
            <p:cNvPr id="213" name="Google Shape;213;p34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4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4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4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4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4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4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4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4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4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4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4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1" name="Google Shape;241;p34"/>
          <p:cNvSpPr/>
          <p:nvPr/>
        </p:nvSpPr>
        <p:spPr>
          <a:xfrm flipH="1">
            <a:off x="6701376" y="1687850"/>
            <a:ext cx="1316" cy="1316"/>
          </a:xfrm>
          <a:custGeom>
            <a:rect b="b" l="l" r="r" t="t"/>
            <a:pathLst>
              <a:path extrusionOk="0" h="80" w="80">
                <a:moveTo>
                  <a:pt x="59" y="60"/>
                </a:moveTo>
                <a:lnTo>
                  <a:pt x="0" y="79"/>
                </a:lnTo>
                <a:cubicBezTo>
                  <a:pt x="0" y="60"/>
                  <a:pt x="0" y="20"/>
                  <a:pt x="20" y="0"/>
                </a:cubicBezTo>
                <a:cubicBezTo>
                  <a:pt x="40" y="0"/>
                  <a:pt x="59" y="0"/>
                  <a:pt x="79" y="0"/>
                </a:cubicBezTo>
                <a:close/>
              </a:path>
            </a:pathLst>
          </a:custGeom>
          <a:solidFill>
            <a:srgbClr val="A49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2" name="Google Shape;242;p34"/>
          <p:cNvGrpSpPr/>
          <p:nvPr/>
        </p:nvGrpSpPr>
        <p:grpSpPr>
          <a:xfrm>
            <a:off x="4947129" y="349954"/>
            <a:ext cx="1645926" cy="1646392"/>
            <a:chOff x="3192016" y="-101399"/>
            <a:chExt cx="1697881" cy="1698362"/>
          </a:xfrm>
        </p:grpSpPr>
        <p:sp>
          <p:nvSpPr>
            <p:cNvPr id="243" name="Google Shape;243;p34"/>
            <p:cNvSpPr/>
            <p:nvPr/>
          </p:nvSpPr>
          <p:spPr>
            <a:xfrm flipH="1">
              <a:off x="3223776" y="-68677"/>
              <a:ext cx="1638617" cy="1637198"/>
            </a:xfrm>
            <a:custGeom>
              <a:rect b="b" l="l" r="r" t="t"/>
              <a:pathLst>
                <a:path extrusionOk="0" h="68096" w="68155">
                  <a:moveTo>
                    <a:pt x="276" y="34955"/>
                  </a:moveTo>
                  <a:cubicBezTo>
                    <a:pt x="710" y="34738"/>
                    <a:pt x="1183" y="34659"/>
                    <a:pt x="1656" y="34718"/>
                  </a:cubicBezTo>
                  <a:cubicBezTo>
                    <a:pt x="2070" y="34777"/>
                    <a:pt x="2504" y="34718"/>
                    <a:pt x="2878" y="34541"/>
                  </a:cubicBezTo>
                  <a:cubicBezTo>
                    <a:pt x="3726" y="34205"/>
                    <a:pt x="4613" y="33969"/>
                    <a:pt x="5520" y="33870"/>
                  </a:cubicBezTo>
                  <a:cubicBezTo>
                    <a:pt x="6230" y="33772"/>
                    <a:pt x="6920" y="33634"/>
                    <a:pt x="7610" y="33456"/>
                  </a:cubicBezTo>
                  <a:cubicBezTo>
                    <a:pt x="8142" y="33299"/>
                    <a:pt x="8596" y="32944"/>
                    <a:pt x="8891" y="32471"/>
                  </a:cubicBezTo>
                  <a:cubicBezTo>
                    <a:pt x="8951" y="32352"/>
                    <a:pt x="8911" y="32155"/>
                    <a:pt x="8911" y="32017"/>
                  </a:cubicBezTo>
                  <a:cubicBezTo>
                    <a:pt x="8872" y="31761"/>
                    <a:pt x="8852" y="31505"/>
                    <a:pt x="8872" y="31248"/>
                  </a:cubicBezTo>
                  <a:cubicBezTo>
                    <a:pt x="9010" y="30479"/>
                    <a:pt x="9207" y="29730"/>
                    <a:pt x="9384" y="28961"/>
                  </a:cubicBezTo>
                  <a:cubicBezTo>
                    <a:pt x="9404" y="28705"/>
                    <a:pt x="9582" y="28468"/>
                    <a:pt x="9818" y="28370"/>
                  </a:cubicBezTo>
                  <a:cubicBezTo>
                    <a:pt x="10114" y="28271"/>
                    <a:pt x="10291" y="27995"/>
                    <a:pt x="10252" y="27680"/>
                  </a:cubicBezTo>
                  <a:cubicBezTo>
                    <a:pt x="10272" y="27226"/>
                    <a:pt x="10429" y="26793"/>
                    <a:pt x="10705" y="26418"/>
                  </a:cubicBezTo>
                  <a:cubicBezTo>
                    <a:pt x="10962" y="26083"/>
                    <a:pt x="11159" y="25708"/>
                    <a:pt x="11257" y="25294"/>
                  </a:cubicBezTo>
                  <a:cubicBezTo>
                    <a:pt x="11336" y="25077"/>
                    <a:pt x="11454" y="24880"/>
                    <a:pt x="11612" y="24723"/>
                  </a:cubicBezTo>
                  <a:lnTo>
                    <a:pt x="12164" y="24762"/>
                  </a:lnTo>
                  <a:cubicBezTo>
                    <a:pt x="12223" y="24703"/>
                    <a:pt x="12263" y="24663"/>
                    <a:pt x="12302" y="24604"/>
                  </a:cubicBezTo>
                  <a:cubicBezTo>
                    <a:pt x="12342" y="24387"/>
                    <a:pt x="12420" y="24171"/>
                    <a:pt x="12539" y="23973"/>
                  </a:cubicBezTo>
                  <a:cubicBezTo>
                    <a:pt x="13032" y="23323"/>
                    <a:pt x="13130" y="22495"/>
                    <a:pt x="13505" y="21765"/>
                  </a:cubicBezTo>
                  <a:cubicBezTo>
                    <a:pt x="13603" y="21627"/>
                    <a:pt x="13544" y="21430"/>
                    <a:pt x="13406" y="21332"/>
                  </a:cubicBezTo>
                  <a:cubicBezTo>
                    <a:pt x="13268" y="21272"/>
                    <a:pt x="13110" y="21272"/>
                    <a:pt x="12972" y="21351"/>
                  </a:cubicBezTo>
                  <a:cubicBezTo>
                    <a:pt x="12756" y="21568"/>
                    <a:pt x="12578" y="21785"/>
                    <a:pt x="12420" y="22022"/>
                  </a:cubicBezTo>
                  <a:cubicBezTo>
                    <a:pt x="12164" y="22357"/>
                    <a:pt x="12026" y="22771"/>
                    <a:pt x="11652" y="23047"/>
                  </a:cubicBezTo>
                  <a:cubicBezTo>
                    <a:pt x="11533" y="22988"/>
                    <a:pt x="11435" y="22909"/>
                    <a:pt x="11336" y="22810"/>
                  </a:cubicBezTo>
                  <a:cubicBezTo>
                    <a:pt x="11021" y="22396"/>
                    <a:pt x="10626" y="22041"/>
                    <a:pt x="10173" y="21785"/>
                  </a:cubicBezTo>
                  <a:cubicBezTo>
                    <a:pt x="10015" y="21686"/>
                    <a:pt x="9877" y="21548"/>
                    <a:pt x="9759" y="21391"/>
                  </a:cubicBezTo>
                  <a:cubicBezTo>
                    <a:pt x="8891" y="20267"/>
                    <a:pt x="7807" y="19400"/>
                    <a:pt x="6821" y="18434"/>
                  </a:cubicBezTo>
                  <a:cubicBezTo>
                    <a:pt x="6210" y="17842"/>
                    <a:pt x="5579" y="17270"/>
                    <a:pt x="4988" y="16679"/>
                  </a:cubicBezTo>
                  <a:cubicBezTo>
                    <a:pt x="4870" y="16561"/>
                    <a:pt x="4771" y="16442"/>
                    <a:pt x="4653" y="16304"/>
                  </a:cubicBezTo>
                  <a:lnTo>
                    <a:pt x="6407" y="13347"/>
                  </a:lnTo>
                  <a:cubicBezTo>
                    <a:pt x="6900" y="13170"/>
                    <a:pt x="7433" y="13229"/>
                    <a:pt x="7847" y="13564"/>
                  </a:cubicBezTo>
                  <a:cubicBezTo>
                    <a:pt x="8359" y="13879"/>
                    <a:pt x="8911" y="14057"/>
                    <a:pt x="9503" y="14096"/>
                  </a:cubicBezTo>
                  <a:cubicBezTo>
                    <a:pt x="9956" y="14136"/>
                    <a:pt x="10410" y="14254"/>
                    <a:pt x="10804" y="14451"/>
                  </a:cubicBezTo>
                  <a:cubicBezTo>
                    <a:pt x="11021" y="14569"/>
                    <a:pt x="11218" y="14648"/>
                    <a:pt x="11454" y="14688"/>
                  </a:cubicBezTo>
                  <a:cubicBezTo>
                    <a:pt x="12578" y="14944"/>
                    <a:pt x="13564" y="15516"/>
                    <a:pt x="14491" y="16166"/>
                  </a:cubicBezTo>
                  <a:cubicBezTo>
                    <a:pt x="14609" y="16285"/>
                    <a:pt x="14747" y="16344"/>
                    <a:pt x="14905" y="16344"/>
                  </a:cubicBezTo>
                  <a:cubicBezTo>
                    <a:pt x="15654" y="16265"/>
                    <a:pt x="16285" y="16561"/>
                    <a:pt x="16896" y="17014"/>
                  </a:cubicBezTo>
                  <a:cubicBezTo>
                    <a:pt x="17053" y="16876"/>
                    <a:pt x="17191" y="16738"/>
                    <a:pt x="17329" y="16580"/>
                  </a:cubicBezTo>
                  <a:cubicBezTo>
                    <a:pt x="17507" y="16324"/>
                    <a:pt x="17684" y="16048"/>
                    <a:pt x="17862" y="15772"/>
                  </a:cubicBezTo>
                  <a:cubicBezTo>
                    <a:pt x="18256" y="15023"/>
                    <a:pt x="18847" y="14392"/>
                    <a:pt x="19557" y="13958"/>
                  </a:cubicBezTo>
                  <a:cubicBezTo>
                    <a:pt x="19833" y="13800"/>
                    <a:pt x="19991" y="13485"/>
                    <a:pt x="20247" y="13288"/>
                  </a:cubicBezTo>
                  <a:cubicBezTo>
                    <a:pt x="20858" y="12775"/>
                    <a:pt x="21470" y="12243"/>
                    <a:pt x="22140" y="11770"/>
                  </a:cubicBezTo>
                  <a:cubicBezTo>
                    <a:pt x="22652" y="11395"/>
                    <a:pt x="23224" y="11080"/>
                    <a:pt x="23835" y="10725"/>
                  </a:cubicBezTo>
                  <a:cubicBezTo>
                    <a:pt x="23697" y="10331"/>
                    <a:pt x="23579" y="9917"/>
                    <a:pt x="23441" y="9542"/>
                  </a:cubicBezTo>
                  <a:cubicBezTo>
                    <a:pt x="23244" y="9108"/>
                    <a:pt x="23224" y="8635"/>
                    <a:pt x="23362" y="8201"/>
                  </a:cubicBezTo>
                  <a:cubicBezTo>
                    <a:pt x="23461" y="7886"/>
                    <a:pt x="23480" y="7551"/>
                    <a:pt x="23402" y="7255"/>
                  </a:cubicBezTo>
                  <a:cubicBezTo>
                    <a:pt x="23342" y="6900"/>
                    <a:pt x="23303" y="6545"/>
                    <a:pt x="23283" y="6191"/>
                  </a:cubicBezTo>
                  <a:cubicBezTo>
                    <a:pt x="23264" y="5461"/>
                    <a:pt x="23244" y="4751"/>
                    <a:pt x="23224" y="4042"/>
                  </a:cubicBezTo>
                  <a:cubicBezTo>
                    <a:pt x="23244" y="3549"/>
                    <a:pt x="23047" y="3056"/>
                    <a:pt x="22692" y="2701"/>
                  </a:cubicBezTo>
                  <a:cubicBezTo>
                    <a:pt x="22238" y="2267"/>
                    <a:pt x="22357" y="1696"/>
                    <a:pt x="22376" y="1163"/>
                  </a:cubicBezTo>
                  <a:cubicBezTo>
                    <a:pt x="22376" y="1065"/>
                    <a:pt x="22495" y="927"/>
                    <a:pt x="22613" y="867"/>
                  </a:cubicBezTo>
                  <a:cubicBezTo>
                    <a:pt x="22810" y="749"/>
                    <a:pt x="23007" y="651"/>
                    <a:pt x="23224" y="591"/>
                  </a:cubicBezTo>
                  <a:cubicBezTo>
                    <a:pt x="24052" y="414"/>
                    <a:pt x="24880" y="296"/>
                    <a:pt x="25708" y="138"/>
                  </a:cubicBezTo>
                  <a:cubicBezTo>
                    <a:pt x="26024" y="99"/>
                    <a:pt x="26359" y="118"/>
                    <a:pt x="26674" y="237"/>
                  </a:cubicBezTo>
                  <a:cubicBezTo>
                    <a:pt x="26911" y="296"/>
                    <a:pt x="27128" y="434"/>
                    <a:pt x="27285" y="651"/>
                  </a:cubicBezTo>
                  <a:cubicBezTo>
                    <a:pt x="28015" y="1676"/>
                    <a:pt x="28823" y="2642"/>
                    <a:pt x="29375" y="3805"/>
                  </a:cubicBezTo>
                  <a:cubicBezTo>
                    <a:pt x="29572" y="4199"/>
                    <a:pt x="29927" y="4515"/>
                    <a:pt x="30026" y="4988"/>
                  </a:cubicBezTo>
                  <a:cubicBezTo>
                    <a:pt x="30105" y="5146"/>
                    <a:pt x="30262" y="5303"/>
                    <a:pt x="30440" y="5363"/>
                  </a:cubicBezTo>
                  <a:cubicBezTo>
                    <a:pt x="30755" y="5520"/>
                    <a:pt x="31031" y="5757"/>
                    <a:pt x="31189" y="6092"/>
                  </a:cubicBezTo>
                  <a:cubicBezTo>
                    <a:pt x="31465" y="6545"/>
                    <a:pt x="31978" y="6861"/>
                    <a:pt x="32056" y="7492"/>
                  </a:cubicBezTo>
                  <a:cubicBezTo>
                    <a:pt x="31761" y="7728"/>
                    <a:pt x="31209" y="7590"/>
                    <a:pt x="31031" y="8103"/>
                  </a:cubicBezTo>
                  <a:lnTo>
                    <a:pt x="31209" y="8596"/>
                  </a:lnTo>
                  <a:cubicBezTo>
                    <a:pt x="30499" y="8753"/>
                    <a:pt x="29809" y="8891"/>
                    <a:pt x="29119" y="9069"/>
                  </a:cubicBezTo>
                  <a:cubicBezTo>
                    <a:pt x="28646" y="9187"/>
                    <a:pt x="28192" y="9345"/>
                    <a:pt x="27739" y="9522"/>
                  </a:cubicBezTo>
                  <a:cubicBezTo>
                    <a:pt x="27463" y="9621"/>
                    <a:pt x="27345" y="9956"/>
                    <a:pt x="27502" y="10212"/>
                  </a:cubicBezTo>
                  <a:cubicBezTo>
                    <a:pt x="27660" y="10153"/>
                    <a:pt x="27798" y="10114"/>
                    <a:pt x="27936" y="10055"/>
                  </a:cubicBezTo>
                  <a:cubicBezTo>
                    <a:pt x="28389" y="9838"/>
                    <a:pt x="28882" y="9779"/>
                    <a:pt x="29356" y="9838"/>
                  </a:cubicBezTo>
                  <a:cubicBezTo>
                    <a:pt x="29651" y="9917"/>
                    <a:pt x="29947" y="9877"/>
                    <a:pt x="30203" y="9739"/>
                  </a:cubicBezTo>
                  <a:cubicBezTo>
                    <a:pt x="31071" y="9305"/>
                    <a:pt x="31938" y="9029"/>
                    <a:pt x="32924" y="9187"/>
                  </a:cubicBezTo>
                  <a:cubicBezTo>
                    <a:pt x="33141" y="9187"/>
                    <a:pt x="33377" y="9148"/>
                    <a:pt x="33594" y="9089"/>
                  </a:cubicBezTo>
                  <a:cubicBezTo>
                    <a:pt x="33870" y="9049"/>
                    <a:pt x="34166" y="9029"/>
                    <a:pt x="34501" y="8990"/>
                  </a:cubicBezTo>
                  <a:cubicBezTo>
                    <a:pt x="34580" y="9227"/>
                    <a:pt x="34639" y="9443"/>
                    <a:pt x="34698" y="9660"/>
                  </a:cubicBezTo>
                  <a:cubicBezTo>
                    <a:pt x="34757" y="9680"/>
                    <a:pt x="34817" y="9739"/>
                    <a:pt x="34876" y="9739"/>
                  </a:cubicBezTo>
                  <a:cubicBezTo>
                    <a:pt x="35152" y="9739"/>
                    <a:pt x="35447" y="9739"/>
                    <a:pt x="35743" y="9700"/>
                  </a:cubicBezTo>
                  <a:cubicBezTo>
                    <a:pt x="35822" y="9680"/>
                    <a:pt x="35901" y="9601"/>
                    <a:pt x="35940" y="9522"/>
                  </a:cubicBezTo>
                  <a:cubicBezTo>
                    <a:pt x="35940" y="9424"/>
                    <a:pt x="35901" y="9345"/>
                    <a:pt x="35842" y="9266"/>
                  </a:cubicBezTo>
                  <a:cubicBezTo>
                    <a:pt x="35723" y="9167"/>
                    <a:pt x="35585" y="9089"/>
                    <a:pt x="35447" y="9029"/>
                  </a:cubicBezTo>
                  <a:cubicBezTo>
                    <a:pt x="36059" y="8773"/>
                    <a:pt x="36729" y="8813"/>
                    <a:pt x="37301" y="9108"/>
                  </a:cubicBezTo>
                  <a:cubicBezTo>
                    <a:pt x="37872" y="9404"/>
                    <a:pt x="38503" y="9601"/>
                    <a:pt x="39134" y="9720"/>
                  </a:cubicBezTo>
                  <a:cubicBezTo>
                    <a:pt x="39095" y="9463"/>
                    <a:pt x="39075" y="9305"/>
                    <a:pt x="39036" y="9089"/>
                  </a:cubicBezTo>
                  <a:cubicBezTo>
                    <a:pt x="39351" y="8872"/>
                    <a:pt x="39647" y="9266"/>
                    <a:pt x="39962" y="9128"/>
                  </a:cubicBezTo>
                  <a:cubicBezTo>
                    <a:pt x="40080" y="8911"/>
                    <a:pt x="40238" y="8714"/>
                    <a:pt x="40356" y="8497"/>
                  </a:cubicBezTo>
                  <a:cubicBezTo>
                    <a:pt x="40455" y="8280"/>
                    <a:pt x="40554" y="8083"/>
                    <a:pt x="40692" y="7906"/>
                  </a:cubicBezTo>
                  <a:cubicBezTo>
                    <a:pt x="41559" y="7078"/>
                    <a:pt x="41835" y="5954"/>
                    <a:pt x="42308" y="4948"/>
                  </a:cubicBezTo>
                  <a:cubicBezTo>
                    <a:pt x="42722" y="4022"/>
                    <a:pt x="43057" y="3076"/>
                    <a:pt x="43491" y="2169"/>
                  </a:cubicBezTo>
                  <a:cubicBezTo>
                    <a:pt x="43747" y="1617"/>
                    <a:pt x="44142" y="1124"/>
                    <a:pt x="44437" y="572"/>
                  </a:cubicBezTo>
                  <a:cubicBezTo>
                    <a:pt x="44635" y="197"/>
                    <a:pt x="45088" y="0"/>
                    <a:pt x="45502" y="118"/>
                  </a:cubicBezTo>
                  <a:cubicBezTo>
                    <a:pt x="46093" y="197"/>
                    <a:pt x="46645" y="375"/>
                    <a:pt x="47178" y="631"/>
                  </a:cubicBezTo>
                  <a:cubicBezTo>
                    <a:pt x="47907" y="1045"/>
                    <a:pt x="48656" y="1439"/>
                    <a:pt x="49445" y="1873"/>
                  </a:cubicBezTo>
                  <a:cubicBezTo>
                    <a:pt x="49662" y="2248"/>
                    <a:pt x="49701" y="2721"/>
                    <a:pt x="49524" y="3135"/>
                  </a:cubicBezTo>
                  <a:cubicBezTo>
                    <a:pt x="49465" y="3312"/>
                    <a:pt x="49445" y="3509"/>
                    <a:pt x="49445" y="3706"/>
                  </a:cubicBezTo>
                  <a:cubicBezTo>
                    <a:pt x="49406" y="4515"/>
                    <a:pt x="49268" y="5323"/>
                    <a:pt x="49051" y="6092"/>
                  </a:cubicBezTo>
                  <a:cubicBezTo>
                    <a:pt x="48893" y="6565"/>
                    <a:pt x="48814" y="7038"/>
                    <a:pt x="48814" y="7531"/>
                  </a:cubicBezTo>
                  <a:cubicBezTo>
                    <a:pt x="48814" y="7551"/>
                    <a:pt x="48814" y="7590"/>
                    <a:pt x="48814" y="7630"/>
                  </a:cubicBezTo>
                  <a:cubicBezTo>
                    <a:pt x="48439" y="8458"/>
                    <a:pt x="48499" y="9384"/>
                    <a:pt x="48242" y="10232"/>
                  </a:cubicBezTo>
                  <a:cubicBezTo>
                    <a:pt x="48144" y="10508"/>
                    <a:pt x="48025" y="10705"/>
                    <a:pt x="47611" y="10587"/>
                  </a:cubicBezTo>
                  <a:cubicBezTo>
                    <a:pt x="47592" y="11100"/>
                    <a:pt x="47552" y="11612"/>
                    <a:pt x="47513" y="12164"/>
                  </a:cubicBezTo>
                  <a:cubicBezTo>
                    <a:pt x="46291" y="11829"/>
                    <a:pt x="45443" y="10863"/>
                    <a:pt x="44299" y="10429"/>
                  </a:cubicBezTo>
                  <a:lnTo>
                    <a:pt x="43964" y="10942"/>
                  </a:lnTo>
                  <a:cubicBezTo>
                    <a:pt x="44122" y="11277"/>
                    <a:pt x="44378" y="11533"/>
                    <a:pt x="44694" y="11711"/>
                  </a:cubicBezTo>
                  <a:cubicBezTo>
                    <a:pt x="45265" y="12105"/>
                    <a:pt x="45857" y="12440"/>
                    <a:pt x="46488" y="12696"/>
                  </a:cubicBezTo>
                  <a:cubicBezTo>
                    <a:pt x="47217" y="12992"/>
                    <a:pt x="47907" y="13347"/>
                    <a:pt x="48538" y="13800"/>
                  </a:cubicBezTo>
                  <a:cubicBezTo>
                    <a:pt x="48735" y="13938"/>
                    <a:pt x="48913" y="14057"/>
                    <a:pt x="49130" y="14155"/>
                  </a:cubicBezTo>
                  <a:cubicBezTo>
                    <a:pt x="49287" y="14254"/>
                    <a:pt x="49465" y="14313"/>
                    <a:pt x="49662" y="14293"/>
                  </a:cubicBezTo>
                  <a:cubicBezTo>
                    <a:pt x="50155" y="14195"/>
                    <a:pt x="50411" y="14471"/>
                    <a:pt x="50628" y="14786"/>
                  </a:cubicBezTo>
                  <a:cubicBezTo>
                    <a:pt x="51456" y="15831"/>
                    <a:pt x="52264" y="16896"/>
                    <a:pt x="53072" y="17941"/>
                  </a:cubicBezTo>
                  <a:cubicBezTo>
                    <a:pt x="53132" y="18019"/>
                    <a:pt x="53210" y="18079"/>
                    <a:pt x="53289" y="18138"/>
                  </a:cubicBezTo>
                  <a:cubicBezTo>
                    <a:pt x="53585" y="18019"/>
                    <a:pt x="53881" y="17941"/>
                    <a:pt x="54196" y="17862"/>
                  </a:cubicBezTo>
                  <a:cubicBezTo>
                    <a:pt x="54512" y="17822"/>
                    <a:pt x="54807" y="17822"/>
                    <a:pt x="55123" y="17822"/>
                  </a:cubicBezTo>
                  <a:lnTo>
                    <a:pt x="54748" y="16975"/>
                  </a:lnTo>
                  <a:cubicBezTo>
                    <a:pt x="55143" y="16876"/>
                    <a:pt x="55537" y="16777"/>
                    <a:pt x="55951" y="16718"/>
                  </a:cubicBezTo>
                  <a:cubicBezTo>
                    <a:pt x="57094" y="16600"/>
                    <a:pt x="58257" y="16344"/>
                    <a:pt x="59362" y="15969"/>
                  </a:cubicBezTo>
                  <a:cubicBezTo>
                    <a:pt x="60032" y="15752"/>
                    <a:pt x="60742" y="15595"/>
                    <a:pt x="61412" y="15397"/>
                  </a:cubicBezTo>
                  <a:cubicBezTo>
                    <a:pt x="61865" y="15299"/>
                    <a:pt x="62319" y="15299"/>
                    <a:pt x="62772" y="15397"/>
                  </a:cubicBezTo>
                  <a:cubicBezTo>
                    <a:pt x="63521" y="15516"/>
                    <a:pt x="64113" y="15792"/>
                    <a:pt x="64310" y="16600"/>
                  </a:cubicBezTo>
                  <a:cubicBezTo>
                    <a:pt x="64349" y="16797"/>
                    <a:pt x="64448" y="16975"/>
                    <a:pt x="64586" y="17093"/>
                  </a:cubicBezTo>
                  <a:cubicBezTo>
                    <a:pt x="65355" y="17704"/>
                    <a:pt x="65237" y="18611"/>
                    <a:pt x="65414" y="19419"/>
                  </a:cubicBezTo>
                  <a:cubicBezTo>
                    <a:pt x="65493" y="19735"/>
                    <a:pt x="65256" y="20090"/>
                    <a:pt x="65000" y="20366"/>
                  </a:cubicBezTo>
                  <a:cubicBezTo>
                    <a:pt x="64389" y="21016"/>
                    <a:pt x="63659" y="21529"/>
                    <a:pt x="62831" y="21864"/>
                  </a:cubicBezTo>
                  <a:cubicBezTo>
                    <a:pt x="62496" y="21608"/>
                    <a:pt x="62003" y="21627"/>
                    <a:pt x="61708" y="21943"/>
                  </a:cubicBezTo>
                  <a:cubicBezTo>
                    <a:pt x="61313" y="22258"/>
                    <a:pt x="60880" y="22554"/>
                    <a:pt x="60446" y="22830"/>
                  </a:cubicBezTo>
                  <a:cubicBezTo>
                    <a:pt x="60150" y="23007"/>
                    <a:pt x="59835" y="23185"/>
                    <a:pt x="59460" y="23441"/>
                  </a:cubicBezTo>
                  <a:cubicBezTo>
                    <a:pt x="59401" y="23559"/>
                    <a:pt x="59322" y="23796"/>
                    <a:pt x="59263" y="24013"/>
                  </a:cubicBezTo>
                  <a:cubicBezTo>
                    <a:pt x="58750" y="23283"/>
                    <a:pt x="58257" y="22574"/>
                    <a:pt x="57765" y="21884"/>
                  </a:cubicBezTo>
                  <a:cubicBezTo>
                    <a:pt x="57607" y="21726"/>
                    <a:pt x="57351" y="21864"/>
                    <a:pt x="57370" y="22081"/>
                  </a:cubicBezTo>
                  <a:cubicBezTo>
                    <a:pt x="57469" y="22574"/>
                    <a:pt x="57587" y="23086"/>
                    <a:pt x="57705" y="23599"/>
                  </a:cubicBezTo>
                  <a:cubicBezTo>
                    <a:pt x="57843" y="24092"/>
                    <a:pt x="58021" y="24644"/>
                    <a:pt x="58179" y="25176"/>
                  </a:cubicBezTo>
                  <a:cubicBezTo>
                    <a:pt x="58257" y="25353"/>
                    <a:pt x="58317" y="25531"/>
                    <a:pt x="58415" y="25689"/>
                  </a:cubicBezTo>
                  <a:cubicBezTo>
                    <a:pt x="58790" y="26418"/>
                    <a:pt x="58948" y="27148"/>
                    <a:pt x="58691" y="27956"/>
                  </a:cubicBezTo>
                  <a:cubicBezTo>
                    <a:pt x="58632" y="28094"/>
                    <a:pt x="58632" y="28271"/>
                    <a:pt x="58671" y="28409"/>
                  </a:cubicBezTo>
                  <a:cubicBezTo>
                    <a:pt x="59046" y="29888"/>
                    <a:pt x="59184" y="31426"/>
                    <a:pt x="59066" y="32944"/>
                  </a:cubicBezTo>
                  <a:cubicBezTo>
                    <a:pt x="59046" y="33279"/>
                    <a:pt x="59046" y="33594"/>
                    <a:pt x="59026" y="33989"/>
                  </a:cubicBezTo>
                  <a:cubicBezTo>
                    <a:pt x="59381" y="34186"/>
                    <a:pt x="59736" y="34383"/>
                    <a:pt x="60111" y="34580"/>
                  </a:cubicBezTo>
                  <a:cubicBezTo>
                    <a:pt x="60347" y="35132"/>
                    <a:pt x="59677" y="35625"/>
                    <a:pt x="59933" y="36236"/>
                  </a:cubicBezTo>
                  <a:cubicBezTo>
                    <a:pt x="60604" y="35802"/>
                    <a:pt x="60604" y="34994"/>
                    <a:pt x="61195" y="34521"/>
                  </a:cubicBezTo>
                  <a:cubicBezTo>
                    <a:pt x="61491" y="34718"/>
                    <a:pt x="61846" y="34974"/>
                    <a:pt x="62240" y="35191"/>
                  </a:cubicBezTo>
                  <a:cubicBezTo>
                    <a:pt x="62614" y="35388"/>
                    <a:pt x="63009" y="35507"/>
                    <a:pt x="63383" y="35684"/>
                  </a:cubicBezTo>
                  <a:cubicBezTo>
                    <a:pt x="63778" y="35842"/>
                    <a:pt x="64113" y="35980"/>
                    <a:pt x="64448" y="36157"/>
                  </a:cubicBezTo>
                  <a:cubicBezTo>
                    <a:pt x="64862" y="36414"/>
                    <a:pt x="65335" y="36591"/>
                    <a:pt x="65808" y="36690"/>
                  </a:cubicBezTo>
                  <a:cubicBezTo>
                    <a:pt x="66045" y="36749"/>
                    <a:pt x="66281" y="36867"/>
                    <a:pt x="66498" y="37025"/>
                  </a:cubicBezTo>
                  <a:cubicBezTo>
                    <a:pt x="67031" y="37340"/>
                    <a:pt x="67543" y="37675"/>
                    <a:pt x="68115" y="38050"/>
                  </a:cubicBezTo>
                  <a:cubicBezTo>
                    <a:pt x="68154" y="38424"/>
                    <a:pt x="67937" y="38819"/>
                    <a:pt x="67839" y="39213"/>
                  </a:cubicBezTo>
                  <a:cubicBezTo>
                    <a:pt x="67661" y="39824"/>
                    <a:pt x="67484" y="40455"/>
                    <a:pt x="67267" y="41066"/>
                  </a:cubicBezTo>
                  <a:cubicBezTo>
                    <a:pt x="67090" y="41618"/>
                    <a:pt x="66814" y="42131"/>
                    <a:pt x="66262" y="42427"/>
                  </a:cubicBezTo>
                  <a:cubicBezTo>
                    <a:pt x="65986" y="42584"/>
                    <a:pt x="65729" y="42860"/>
                    <a:pt x="65434" y="42900"/>
                  </a:cubicBezTo>
                  <a:cubicBezTo>
                    <a:pt x="64783" y="42998"/>
                    <a:pt x="64093" y="43136"/>
                    <a:pt x="63403" y="42900"/>
                  </a:cubicBezTo>
                  <a:cubicBezTo>
                    <a:pt x="63364" y="42762"/>
                    <a:pt x="63344" y="42565"/>
                    <a:pt x="63226" y="42486"/>
                  </a:cubicBezTo>
                  <a:cubicBezTo>
                    <a:pt x="63107" y="42407"/>
                    <a:pt x="62930" y="42387"/>
                    <a:pt x="62792" y="42446"/>
                  </a:cubicBezTo>
                  <a:cubicBezTo>
                    <a:pt x="62181" y="42663"/>
                    <a:pt x="61510" y="42722"/>
                    <a:pt x="60880" y="42643"/>
                  </a:cubicBezTo>
                  <a:cubicBezTo>
                    <a:pt x="60367" y="42604"/>
                    <a:pt x="59835" y="42643"/>
                    <a:pt x="59263" y="42663"/>
                  </a:cubicBezTo>
                  <a:cubicBezTo>
                    <a:pt x="59362" y="42387"/>
                    <a:pt x="59460" y="42170"/>
                    <a:pt x="59539" y="41894"/>
                  </a:cubicBezTo>
                  <a:cubicBezTo>
                    <a:pt x="58987" y="41796"/>
                    <a:pt x="58987" y="42308"/>
                    <a:pt x="58671" y="42505"/>
                  </a:cubicBezTo>
                  <a:cubicBezTo>
                    <a:pt x="58553" y="42229"/>
                    <a:pt x="58632" y="41914"/>
                    <a:pt x="58869" y="41737"/>
                  </a:cubicBezTo>
                  <a:cubicBezTo>
                    <a:pt x="59421" y="41323"/>
                    <a:pt x="59283" y="40672"/>
                    <a:pt x="59362" y="40120"/>
                  </a:cubicBezTo>
                  <a:cubicBezTo>
                    <a:pt x="59440" y="39745"/>
                    <a:pt x="59243" y="39312"/>
                    <a:pt x="59145" y="38898"/>
                  </a:cubicBezTo>
                  <a:cubicBezTo>
                    <a:pt x="59125" y="38779"/>
                    <a:pt x="58770" y="38760"/>
                    <a:pt x="58731" y="38898"/>
                  </a:cubicBezTo>
                  <a:cubicBezTo>
                    <a:pt x="58652" y="39095"/>
                    <a:pt x="58612" y="39312"/>
                    <a:pt x="58612" y="39548"/>
                  </a:cubicBezTo>
                  <a:cubicBezTo>
                    <a:pt x="58671" y="39883"/>
                    <a:pt x="58671" y="40258"/>
                    <a:pt x="58632" y="40593"/>
                  </a:cubicBezTo>
                  <a:cubicBezTo>
                    <a:pt x="58553" y="40968"/>
                    <a:pt x="58632" y="41342"/>
                    <a:pt x="58198" y="41599"/>
                  </a:cubicBezTo>
                  <a:cubicBezTo>
                    <a:pt x="58021" y="41717"/>
                    <a:pt x="58001" y="42052"/>
                    <a:pt x="57903" y="42308"/>
                  </a:cubicBezTo>
                  <a:cubicBezTo>
                    <a:pt x="57824" y="42624"/>
                    <a:pt x="57627" y="42900"/>
                    <a:pt x="57351" y="43057"/>
                  </a:cubicBezTo>
                  <a:cubicBezTo>
                    <a:pt x="57055" y="43176"/>
                    <a:pt x="56917" y="43511"/>
                    <a:pt x="57015" y="43807"/>
                  </a:cubicBezTo>
                  <a:cubicBezTo>
                    <a:pt x="57055" y="43945"/>
                    <a:pt x="57035" y="44102"/>
                    <a:pt x="56996" y="44260"/>
                  </a:cubicBezTo>
                  <a:cubicBezTo>
                    <a:pt x="56365" y="45601"/>
                    <a:pt x="55517" y="46843"/>
                    <a:pt x="54472" y="47888"/>
                  </a:cubicBezTo>
                  <a:lnTo>
                    <a:pt x="54965" y="46784"/>
                  </a:lnTo>
                  <a:cubicBezTo>
                    <a:pt x="54709" y="46941"/>
                    <a:pt x="54591" y="46981"/>
                    <a:pt x="54531" y="47060"/>
                  </a:cubicBezTo>
                  <a:cubicBezTo>
                    <a:pt x="54117" y="47612"/>
                    <a:pt x="53743" y="48183"/>
                    <a:pt x="53348" y="48735"/>
                  </a:cubicBezTo>
                  <a:cubicBezTo>
                    <a:pt x="53230" y="48893"/>
                    <a:pt x="53132" y="49130"/>
                    <a:pt x="52974" y="49169"/>
                  </a:cubicBezTo>
                  <a:cubicBezTo>
                    <a:pt x="52619" y="49248"/>
                    <a:pt x="52639" y="49445"/>
                    <a:pt x="52619" y="49721"/>
                  </a:cubicBezTo>
                  <a:cubicBezTo>
                    <a:pt x="52560" y="49918"/>
                    <a:pt x="52442" y="50076"/>
                    <a:pt x="52304" y="50194"/>
                  </a:cubicBezTo>
                  <a:cubicBezTo>
                    <a:pt x="52067" y="50411"/>
                    <a:pt x="51811" y="50608"/>
                    <a:pt x="51554" y="50825"/>
                  </a:cubicBezTo>
                  <a:cubicBezTo>
                    <a:pt x="51614" y="51101"/>
                    <a:pt x="51850" y="51318"/>
                    <a:pt x="52126" y="51318"/>
                  </a:cubicBezTo>
                  <a:lnTo>
                    <a:pt x="52816" y="50608"/>
                  </a:lnTo>
                  <a:cubicBezTo>
                    <a:pt x="53053" y="50648"/>
                    <a:pt x="53250" y="50845"/>
                    <a:pt x="53309" y="51081"/>
                  </a:cubicBezTo>
                  <a:cubicBezTo>
                    <a:pt x="53368" y="51791"/>
                    <a:pt x="53802" y="52284"/>
                    <a:pt x="54137" y="52816"/>
                  </a:cubicBezTo>
                  <a:cubicBezTo>
                    <a:pt x="54709" y="53782"/>
                    <a:pt x="55202" y="54827"/>
                    <a:pt x="55557" y="55912"/>
                  </a:cubicBezTo>
                  <a:cubicBezTo>
                    <a:pt x="55892" y="56858"/>
                    <a:pt x="56325" y="57785"/>
                    <a:pt x="56838" y="58652"/>
                  </a:cubicBezTo>
                  <a:cubicBezTo>
                    <a:pt x="56444" y="59204"/>
                    <a:pt x="55931" y="59677"/>
                    <a:pt x="55340" y="60032"/>
                  </a:cubicBezTo>
                  <a:cubicBezTo>
                    <a:pt x="55123" y="59874"/>
                    <a:pt x="55005" y="59480"/>
                    <a:pt x="54669" y="59598"/>
                  </a:cubicBezTo>
                  <a:cubicBezTo>
                    <a:pt x="54433" y="59717"/>
                    <a:pt x="54216" y="59894"/>
                    <a:pt x="54019" y="60091"/>
                  </a:cubicBezTo>
                  <a:cubicBezTo>
                    <a:pt x="53664" y="60111"/>
                    <a:pt x="53289" y="59973"/>
                    <a:pt x="53033" y="59717"/>
                  </a:cubicBezTo>
                  <a:cubicBezTo>
                    <a:pt x="52678" y="59460"/>
                    <a:pt x="52323" y="59243"/>
                    <a:pt x="51949" y="59066"/>
                  </a:cubicBezTo>
                  <a:cubicBezTo>
                    <a:pt x="50766" y="58396"/>
                    <a:pt x="49563" y="57745"/>
                    <a:pt x="48380" y="57075"/>
                  </a:cubicBezTo>
                  <a:cubicBezTo>
                    <a:pt x="47887" y="56799"/>
                    <a:pt x="47434" y="56503"/>
                    <a:pt x="46961" y="56207"/>
                  </a:cubicBezTo>
                  <a:cubicBezTo>
                    <a:pt x="46744" y="56089"/>
                    <a:pt x="46606" y="55971"/>
                    <a:pt x="46665" y="55675"/>
                  </a:cubicBezTo>
                  <a:cubicBezTo>
                    <a:pt x="46685" y="55596"/>
                    <a:pt x="46567" y="55458"/>
                    <a:pt x="46468" y="55379"/>
                  </a:cubicBezTo>
                  <a:cubicBezTo>
                    <a:pt x="46330" y="55241"/>
                    <a:pt x="46172" y="55123"/>
                    <a:pt x="46015" y="55005"/>
                  </a:cubicBezTo>
                  <a:cubicBezTo>
                    <a:pt x="45581" y="54610"/>
                    <a:pt x="45601" y="54610"/>
                    <a:pt x="45265" y="55103"/>
                  </a:cubicBezTo>
                  <a:cubicBezTo>
                    <a:pt x="45206" y="55182"/>
                    <a:pt x="45147" y="55241"/>
                    <a:pt x="45068" y="55300"/>
                  </a:cubicBezTo>
                  <a:cubicBezTo>
                    <a:pt x="44930" y="55379"/>
                    <a:pt x="44773" y="55458"/>
                    <a:pt x="44635" y="55517"/>
                  </a:cubicBezTo>
                  <a:lnTo>
                    <a:pt x="40928" y="57035"/>
                  </a:lnTo>
                  <a:cubicBezTo>
                    <a:pt x="39745" y="57528"/>
                    <a:pt x="39745" y="57548"/>
                    <a:pt x="38483" y="57449"/>
                  </a:cubicBezTo>
                  <a:cubicBezTo>
                    <a:pt x="37991" y="57410"/>
                    <a:pt x="37557" y="57449"/>
                    <a:pt x="37143" y="57804"/>
                  </a:cubicBezTo>
                  <a:cubicBezTo>
                    <a:pt x="36709" y="58159"/>
                    <a:pt x="36177" y="58356"/>
                    <a:pt x="35605" y="58356"/>
                  </a:cubicBezTo>
                  <a:cubicBezTo>
                    <a:pt x="34994" y="58376"/>
                    <a:pt x="34383" y="58475"/>
                    <a:pt x="33791" y="58238"/>
                  </a:cubicBezTo>
                  <a:cubicBezTo>
                    <a:pt x="33693" y="58238"/>
                    <a:pt x="33594" y="58238"/>
                    <a:pt x="33515" y="58258"/>
                  </a:cubicBezTo>
                  <a:cubicBezTo>
                    <a:pt x="33358" y="58455"/>
                    <a:pt x="33476" y="58573"/>
                    <a:pt x="33594" y="58691"/>
                  </a:cubicBezTo>
                  <a:cubicBezTo>
                    <a:pt x="33831" y="58908"/>
                    <a:pt x="34146" y="59027"/>
                    <a:pt x="34481" y="59027"/>
                  </a:cubicBezTo>
                  <a:cubicBezTo>
                    <a:pt x="34935" y="59046"/>
                    <a:pt x="35388" y="59066"/>
                    <a:pt x="35881" y="59066"/>
                  </a:cubicBezTo>
                  <a:lnTo>
                    <a:pt x="36611" y="59933"/>
                  </a:lnTo>
                  <a:cubicBezTo>
                    <a:pt x="36275" y="61589"/>
                    <a:pt x="35802" y="63186"/>
                    <a:pt x="35171" y="64744"/>
                  </a:cubicBezTo>
                  <a:lnTo>
                    <a:pt x="35605" y="65099"/>
                  </a:lnTo>
                  <a:cubicBezTo>
                    <a:pt x="35605" y="65158"/>
                    <a:pt x="35585" y="65217"/>
                    <a:pt x="35566" y="65276"/>
                  </a:cubicBezTo>
                  <a:cubicBezTo>
                    <a:pt x="35152" y="65946"/>
                    <a:pt x="34718" y="66577"/>
                    <a:pt x="34639" y="67405"/>
                  </a:cubicBezTo>
                  <a:cubicBezTo>
                    <a:pt x="34600" y="67701"/>
                    <a:pt x="34343" y="67938"/>
                    <a:pt x="34048" y="67957"/>
                  </a:cubicBezTo>
                  <a:cubicBezTo>
                    <a:pt x="33634" y="68056"/>
                    <a:pt x="33220" y="68095"/>
                    <a:pt x="32806" y="68095"/>
                  </a:cubicBezTo>
                  <a:cubicBezTo>
                    <a:pt x="32155" y="68036"/>
                    <a:pt x="31504" y="68095"/>
                    <a:pt x="30854" y="68095"/>
                  </a:cubicBezTo>
                  <a:cubicBezTo>
                    <a:pt x="30361" y="68095"/>
                    <a:pt x="29947" y="67977"/>
                    <a:pt x="29868" y="67405"/>
                  </a:cubicBezTo>
                  <a:cubicBezTo>
                    <a:pt x="29277" y="66538"/>
                    <a:pt x="29277" y="65572"/>
                    <a:pt x="29296" y="64586"/>
                  </a:cubicBezTo>
                  <a:cubicBezTo>
                    <a:pt x="29296" y="64133"/>
                    <a:pt x="29395" y="63679"/>
                    <a:pt x="29434" y="63226"/>
                  </a:cubicBezTo>
                  <a:cubicBezTo>
                    <a:pt x="29494" y="62950"/>
                    <a:pt x="29513" y="62654"/>
                    <a:pt x="29474" y="62358"/>
                  </a:cubicBezTo>
                  <a:cubicBezTo>
                    <a:pt x="29277" y="61589"/>
                    <a:pt x="29415" y="60821"/>
                    <a:pt x="29375" y="60032"/>
                  </a:cubicBezTo>
                  <a:cubicBezTo>
                    <a:pt x="29375" y="59717"/>
                    <a:pt x="29415" y="59401"/>
                    <a:pt x="29494" y="59086"/>
                  </a:cubicBezTo>
                  <a:cubicBezTo>
                    <a:pt x="29533" y="58790"/>
                    <a:pt x="29553" y="58455"/>
                    <a:pt x="29237" y="58297"/>
                  </a:cubicBezTo>
                  <a:cubicBezTo>
                    <a:pt x="28961" y="58159"/>
                    <a:pt x="28764" y="57863"/>
                    <a:pt x="28744" y="57548"/>
                  </a:cubicBezTo>
                  <a:cubicBezTo>
                    <a:pt x="28725" y="57370"/>
                    <a:pt x="28685" y="57232"/>
                    <a:pt x="28606" y="57075"/>
                  </a:cubicBezTo>
                  <a:cubicBezTo>
                    <a:pt x="28508" y="56956"/>
                    <a:pt x="28370" y="56858"/>
                    <a:pt x="28232" y="56838"/>
                  </a:cubicBezTo>
                  <a:cubicBezTo>
                    <a:pt x="28074" y="56858"/>
                    <a:pt x="27936" y="56937"/>
                    <a:pt x="27857" y="57075"/>
                  </a:cubicBezTo>
                  <a:cubicBezTo>
                    <a:pt x="27778" y="57252"/>
                    <a:pt x="27739" y="57430"/>
                    <a:pt x="27719" y="57627"/>
                  </a:cubicBezTo>
                  <a:lnTo>
                    <a:pt x="26595" y="57449"/>
                  </a:lnTo>
                  <a:cubicBezTo>
                    <a:pt x="26576" y="57311"/>
                    <a:pt x="26576" y="57154"/>
                    <a:pt x="26556" y="57016"/>
                  </a:cubicBezTo>
                  <a:cubicBezTo>
                    <a:pt x="26103" y="56878"/>
                    <a:pt x="25629" y="56779"/>
                    <a:pt x="25176" y="56641"/>
                  </a:cubicBezTo>
                  <a:cubicBezTo>
                    <a:pt x="24466" y="56404"/>
                    <a:pt x="23756" y="56188"/>
                    <a:pt x="23047" y="55931"/>
                  </a:cubicBezTo>
                  <a:cubicBezTo>
                    <a:pt x="22258" y="55636"/>
                    <a:pt x="21509" y="55261"/>
                    <a:pt x="20977" y="54571"/>
                  </a:cubicBezTo>
                  <a:cubicBezTo>
                    <a:pt x="20425" y="54571"/>
                    <a:pt x="20405" y="54571"/>
                    <a:pt x="19991" y="54315"/>
                  </a:cubicBezTo>
                  <a:lnTo>
                    <a:pt x="18512" y="53388"/>
                  </a:lnTo>
                  <a:cubicBezTo>
                    <a:pt x="18256" y="53191"/>
                    <a:pt x="17941" y="53132"/>
                    <a:pt x="17625" y="53211"/>
                  </a:cubicBezTo>
                  <a:cubicBezTo>
                    <a:pt x="17684" y="53349"/>
                    <a:pt x="17704" y="53526"/>
                    <a:pt x="17803" y="53625"/>
                  </a:cubicBezTo>
                  <a:cubicBezTo>
                    <a:pt x="18217" y="53960"/>
                    <a:pt x="18670" y="54295"/>
                    <a:pt x="19124" y="54610"/>
                  </a:cubicBezTo>
                  <a:cubicBezTo>
                    <a:pt x="19360" y="54788"/>
                    <a:pt x="19636" y="54965"/>
                    <a:pt x="19932" y="55182"/>
                  </a:cubicBezTo>
                  <a:cubicBezTo>
                    <a:pt x="19478" y="55774"/>
                    <a:pt x="18847" y="56050"/>
                    <a:pt x="18315" y="56444"/>
                  </a:cubicBezTo>
                  <a:cubicBezTo>
                    <a:pt x="17566" y="57016"/>
                    <a:pt x="16797" y="57548"/>
                    <a:pt x="16087" y="58179"/>
                  </a:cubicBezTo>
                  <a:cubicBezTo>
                    <a:pt x="15752" y="58494"/>
                    <a:pt x="15476" y="58849"/>
                    <a:pt x="15220" y="59243"/>
                  </a:cubicBezTo>
                  <a:cubicBezTo>
                    <a:pt x="14983" y="59204"/>
                    <a:pt x="14747" y="59224"/>
                    <a:pt x="14510" y="59263"/>
                  </a:cubicBezTo>
                  <a:cubicBezTo>
                    <a:pt x="14274" y="59421"/>
                    <a:pt x="14077" y="59598"/>
                    <a:pt x="13879" y="59795"/>
                  </a:cubicBezTo>
                  <a:cubicBezTo>
                    <a:pt x="13268" y="58967"/>
                    <a:pt x="12381" y="58514"/>
                    <a:pt x="11533" y="57982"/>
                  </a:cubicBezTo>
                  <a:cubicBezTo>
                    <a:pt x="11040" y="57686"/>
                    <a:pt x="10548" y="57351"/>
                    <a:pt x="10015" y="57016"/>
                  </a:cubicBezTo>
                  <a:cubicBezTo>
                    <a:pt x="10291" y="56148"/>
                    <a:pt x="10488" y="55300"/>
                    <a:pt x="11001" y="54591"/>
                  </a:cubicBezTo>
                  <a:cubicBezTo>
                    <a:pt x="11553" y="53822"/>
                    <a:pt x="12066" y="53033"/>
                    <a:pt x="12578" y="52225"/>
                  </a:cubicBezTo>
                  <a:cubicBezTo>
                    <a:pt x="12696" y="52047"/>
                    <a:pt x="12775" y="51831"/>
                    <a:pt x="12795" y="51614"/>
                  </a:cubicBezTo>
                  <a:cubicBezTo>
                    <a:pt x="12854" y="50825"/>
                    <a:pt x="13308" y="50313"/>
                    <a:pt x="13860" y="49859"/>
                  </a:cubicBezTo>
                  <a:cubicBezTo>
                    <a:pt x="13899" y="49563"/>
                    <a:pt x="13938" y="49287"/>
                    <a:pt x="13998" y="48952"/>
                  </a:cubicBezTo>
                  <a:cubicBezTo>
                    <a:pt x="13170" y="48242"/>
                    <a:pt x="12519" y="47336"/>
                    <a:pt x="12125" y="46330"/>
                  </a:cubicBezTo>
                  <a:cubicBezTo>
                    <a:pt x="11809" y="45640"/>
                    <a:pt x="11435" y="45009"/>
                    <a:pt x="11100" y="44339"/>
                  </a:cubicBezTo>
                  <a:cubicBezTo>
                    <a:pt x="10843" y="43807"/>
                    <a:pt x="10607" y="43274"/>
                    <a:pt x="10370" y="42742"/>
                  </a:cubicBezTo>
                  <a:cubicBezTo>
                    <a:pt x="10193" y="42328"/>
                    <a:pt x="10094" y="41875"/>
                    <a:pt x="9621" y="41658"/>
                  </a:cubicBezTo>
                  <a:cubicBezTo>
                    <a:pt x="9522" y="41599"/>
                    <a:pt x="9444" y="41382"/>
                    <a:pt x="9424" y="41244"/>
                  </a:cubicBezTo>
                  <a:cubicBezTo>
                    <a:pt x="9345" y="40731"/>
                    <a:pt x="9306" y="40199"/>
                    <a:pt x="9246" y="39686"/>
                  </a:cubicBezTo>
                  <a:cubicBezTo>
                    <a:pt x="9187" y="39075"/>
                    <a:pt x="9128" y="38464"/>
                    <a:pt x="9049" y="37853"/>
                  </a:cubicBezTo>
                  <a:cubicBezTo>
                    <a:pt x="9049" y="37774"/>
                    <a:pt x="8891" y="37616"/>
                    <a:pt x="8813" y="37636"/>
                  </a:cubicBezTo>
                  <a:cubicBezTo>
                    <a:pt x="8694" y="37675"/>
                    <a:pt x="8596" y="37754"/>
                    <a:pt x="8556" y="37872"/>
                  </a:cubicBezTo>
                  <a:cubicBezTo>
                    <a:pt x="8458" y="38326"/>
                    <a:pt x="8399" y="38760"/>
                    <a:pt x="8320" y="39252"/>
                  </a:cubicBezTo>
                  <a:cubicBezTo>
                    <a:pt x="7393" y="39430"/>
                    <a:pt x="6427" y="39686"/>
                    <a:pt x="5422" y="39666"/>
                  </a:cubicBezTo>
                  <a:cubicBezTo>
                    <a:pt x="5225" y="39647"/>
                    <a:pt x="5027" y="39666"/>
                    <a:pt x="4850" y="39726"/>
                  </a:cubicBezTo>
                  <a:cubicBezTo>
                    <a:pt x="4712" y="39765"/>
                    <a:pt x="4613" y="39903"/>
                    <a:pt x="4436" y="40041"/>
                  </a:cubicBezTo>
                  <a:cubicBezTo>
                    <a:pt x="4811" y="40317"/>
                    <a:pt x="5185" y="40199"/>
                    <a:pt x="5520" y="40219"/>
                  </a:cubicBezTo>
                  <a:cubicBezTo>
                    <a:pt x="5895" y="40238"/>
                    <a:pt x="6289" y="40219"/>
                    <a:pt x="6683" y="40199"/>
                  </a:cubicBezTo>
                  <a:cubicBezTo>
                    <a:pt x="7038" y="40179"/>
                    <a:pt x="7373" y="40002"/>
                    <a:pt x="7768" y="40238"/>
                  </a:cubicBezTo>
                  <a:lnTo>
                    <a:pt x="8201" y="41027"/>
                  </a:lnTo>
                  <a:cubicBezTo>
                    <a:pt x="8004" y="41086"/>
                    <a:pt x="7807" y="41125"/>
                    <a:pt x="7610" y="41145"/>
                  </a:cubicBezTo>
                  <a:cubicBezTo>
                    <a:pt x="6250" y="41125"/>
                    <a:pt x="4889" y="41086"/>
                    <a:pt x="3529" y="41066"/>
                  </a:cubicBezTo>
                  <a:cubicBezTo>
                    <a:pt x="3194" y="41066"/>
                    <a:pt x="2878" y="41106"/>
                    <a:pt x="2563" y="41165"/>
                  </a:cubicBezTo>
                  <a:cubicBezTo>
                    <a:pt x="2149" y="41244"/>
                    <a:pt x="1715" y="41165"/>
                    <a:pt x="1341" y="40968"/>
                  </a:cubicBezTo>
                  <a:cubicBezTo>
                    <a:pt x="966" y="40790"/>
                    <a:pt x="572" y="40652"/>
                    <a:pt x="178" y="40534"/>
                  </a:cubicBezTo>
                  <a:cubicBezTo>
                    <a:pt x="59" y="38720"/>
                    <a:pt x="0" y="36867"/>
                    <a:pt x="276" y="34955"/>
                  </a:cubicBezTo>
                  <a:close/>
                  <a:moveTo>
                    <a:pt x="10055" y="30124"/>
                  </a:moveTo>
                  <a:cubicBezTo>
                    <a:pt x="9700" y="30282"/>
                    <a:pt x="9325" y="30460"/>
                    <a:pt x="9325" y="30952"/>
                  </a:cubicBezTo>
                  <a:cubicBezTo>
                    <a:pt x="9858" y="30637"/>
                    <a:pt x="9858" y="30637"/>
                    <a:pt x="10055" y="30105"/>
                  </a:cubicBezTo>
                  <a:cubicBezTo>
                    <a:pt x="10331" y="30302"/>
                    <a:pt x="10528" y="30302"/>
                    <a:pt x="10607" y="30144"/>
                  </a:cubicBezTo>
                  <a:cubicBezTo>
                    <a:pt x="10784" y="29671"/>
                    <a:pt x="10883" y="29198"/>
                    <a:pt x="10883" y="28705"/>
                  </a:cubicBezTo>
                  <a:cubicBezTo>
                    <a:pt x="10745" y="28882"/>
                    <a:pt x="10646" y="29001"/>
                    <a:pt x="10567" y="29119"/>
                  </a:cubicBezTo>
                  <a:cubicBezTo>
                    <a:pt x="10350" y="29415"/>
                    <a:pt x="10370" y="29848"/>
                    <a:pt x="10055" y="30124"/>
                  </a:cubicBezTo>
                  <a:close/>
                  <a:moveTo>
                    <a:pt x="47671" y="27956"/>
                  </a:moveTo>
                  <a:lnTo>
                    <a:pt x="47671" y="27956"/>
                  </a:lnTo>
                  <a:cubicBezTo>
                    <a:pt x="47730" y="27976"/>
                    <a:pt x="47809" y="27976"/>
                    <a:pt x="47868" y="27976"/>
                  </a:cubicBezTo>
                  <a:cubicBezTo>
                    <a:pt x="48203" y="27976"/>
                    <a:pt x="48380" y="27798"/>
                    <a:pt x="48321" y="27542"/>
                  </a:cubicBezTo>
                  <a:cubicBezTo>
                    <a:pt x="48321" y="27443"/>
                    <a:pt x="48301" y="27345"/>
                    <a:pt x="48242" y="27266"/>
                  </a:cubicBezTo>
                  <a:cubicBezTo>
                    <a:pt x="47651" y="26083"/>
                    <a:pt x="47138" y="24841"/>
                    <a:pt x="46231" y="23835"/>
                  </a:cubicBezTo>
                  <a:cubicBezTo>
                    <a:pt x="46015" y="23599"/>
                    <a:pt x="45739" y="23382"/>
                    <a:pt x="45975" y="23007"/>
                  </a:cubicBezTo>
                  <a:cubicBezTo>
                    <a:pt x="45995" y="22948"/>
                    <a:pt x="45955" y="22810"/>
                    <a:pt x="45896" y="22731"/>
                  </a:cubicBezTo>
                  <a:cubicBezTo>
                    <a:pt x="45522" y="22317"/>
                    <a:pt x="45147" y="21923"/>
                    <a:pt x="44773" y="21529"/>
                  </a:cubicBezTo>
                  <a:cubicBezTo>
                    <a:pt x="44753" y="21489"/>
                    <a:pt x="44674" y="21529"/>
                    <a:pt x="44615" y="21529"/>
                  </a:cubicBezTo>
                  <a:cubicBezTo>
                    <a:pt x="44713" y="21726"/>
                    <a:pt x="44812" y="21923"/>
                    <a:pt x="44950" y="22140"/>
                  </a:cubicBezTo>
                  <a:lnTo>
                    <a:pt x="44497" y="22436"/>
                  </a:lnTo>
                  <a:cubicBezTo>
                    <a:pt x="43866" y="22199"/>
                    <a:pt x="43432" y="21706"/>
                    <a:pt x="42762" y="21686"/>
                  </a:cubicBezTo>
                  <a:cubicBezTo>
                    <a:pt x="42150" y="21233"/>
                    <a:pt x="41342" y="21016"/>
                    <a:pt x="40968" y="20267"/>
                  </a:cubicBezTo>
                  <a:cubicBezTo>
                    <a:pt x="40908" y="20188"/>
                    <a:pt x="40849" y="20109"/>
                    <a:pt x="40770" y="20050"/>
                  </a:cubicBezTo>
                  <a:cubicBezTo>
                    <a:pt x="40238" y="19735"/>
                    <a:pt x="39745" y="19321"/>
                    <a:pt x="39174" y="19143"/>
                  </a:cubicBezTo>
                  <a:cubicBezTo>
                    <a:pt x="38129" y="18828"/>
                    <a:pt x="37044" y="18453"/>
                    <a:pt x="35901" y="18374"/>
                  </a:cubicBezTo>
                  <a:cubicBezTo>
                    <a:pt x="34836" y="18295"/>
                    <a:pt x="33772" y="18059"/>
                    <a:pt x="32727" y="18453"/>
                  </a:cubicBezTo>
                  <a:cubicBezTo>
                    <a:pt x="32668" y="18473"/>
                    <a:pt x="32589" y="18473"/>
                    <a:pt x="32530" y="18473"/>
                  </a:cubicBezTo>
                  <a:cubicBezTo>
                    <a:pt x="31859" y="18493"/>
                    <a:pt x="31169" y="18512"/>
                    <a:pt x="30479" y="18532"/>
                  </a:cubicBezTo>
                  <a:cubicBezTo>
                    <a:pt x="29316" y="18532"/>
                    <a:pt x="28173" y="18887"/>
                    <a:pt x="27207" y="19577"/>
                  </a:cubicBezTo>
                  <a:cubicBezTo>
                    <a:pt x="26300" y="20188"/>
                    <a:pt x="25334" y="20740"/>
                    <a:pt x="24427" y="21332"/>
                  </a:cubicBezTo>
                  <a:cubicBezTo>
                    <a:pt x="23776" y="21765"/>
                    <a:pt x="23145" y="22219"/>
                    <a:pt x="22731" y="22929"/>
                  </a:cubicBezTo>
                  <a:cubicBezTo>
                    <a:pt x="22278" y="23697"/>
                    <a:pt x="21765" y="24447"/>
                    <a:pt x="21194" y="25156"/>
                  </a:cubicBezTo>
                  <a:cubicBezTo>
                    <a:pt x="20839" y="25570"/>
                    <a:pt x="20563" y="26063"/>
                    <a:pt x="20366" y="26576"/>
                  </a:cubicBezTo>
                  <a:cubicBezTo>
                    <a:pt x="20228" y="27009"/>
                    <a:pt x="20050" y="27424"/>
                    <a:pt x="19833" y="27818"/>
                  </a:cubicBezTo>
                  <a:cubicBezTo>
                    <a:pt x="19281" y="28705"/>
                    <a:pt x="18946" y="29710"/>
                    <a:pt x="18847" y="30736"/>
                  </a:cubicBezTo>
                  <a:cubicBezTo>
                    <a:pt x="18808" y="31288"/>
                    <a:pt x="18670" y="31820"/>
                    <a:pt x="18433" y="32333"/>
                  </a:cubicBezTo>
                  <a:cubicBezTo>
                    <a:pt x="18177" y="32786"/>
                    <a:pt x="18138" y="33318"/>
                    <a:pt x="18335" y="33811"/>
                  </a:cubicBezTo>
                  <a:cubicBezTo>
                    <a:pt x="18532" y="34481"/>
                    <a:pt x="18690" y="35191"/>
                    <a:pt x="18788" y="35881"/>
                  </a:cubicBezTo>
                  <a:cubicBezTo>
                    <a:pt x="18966" y="37182"/>
                    <a:pt x="19242" y="38444"/>
                    <a:pt x="19971" y="39568"/>
                  </a:cubicBezTo>
                  <a:cubicBezTo>
                    <a:pt x="20090" y="39785"/>
                    <a:pt x="20188" y="40041"/>
                    <a:pt x="20247" y="40278"/>
                  </a:cubicBezTo>
                  <a:cubicBezTo>
                    <a:pt x="20504" y="41125"/>
                    <a:pt x="20957" y="41815"/>
                    <a:pt x="21765" y="42229"/>
                  </a:cubicBezTo>
                  <a:cubicBezTo>
                    <a:pt x="22238" y="42486"/>
                    <a:pt x="22672" y="42841"/>
                    <a:pt x="23027" y="43274"/>
                  </a:cubicBezTo>
                  <a:cubicBezTo>
                    <a:pt x="23244" y="43511"/>
                    <a:pt x="23480" y="43747"/>
                    <a:pt x="23697" y="43964"/>
                  </a:cubicBezTo>
                  <a:cubicBezTo>
                    <a:pt x="24230" y="44497"/>
                    <a:pt x="24801" y="45029"/>
                    <a:pt x="25511" y="45246"/>
                  </a:cubicBezTo>
                  <a:cubicBezTo>
                    <a:pt x="26221" y="45482"/>
                    <a:pt x="26911" y="45956"/>
                    <a:pt x="27719" y="45956"/>
                  </a:cubicBezTo>
                  <a:cubicBezTo>
                    <a:pt x="27818" y="45975"/>
                    <a:pt x="27916" y="45995"/>
                    <a:pt x="27995" y="46054"/>
                  </a:cubicBezTo>
                  <a:cubicBezTo>
                    <a:pt x="29099" y="46547"/>
                    <a:pt x="30302" y="46764"/>
                    <a:pt x="31504" y="46705"/>
                  </a:cubicBezTo>
                  <a:cubicBezTo>
                    <a:pt x="31899" y="46705"/>
                    <a:pt x="32293" y="46705"/>
                    <a:pt x="32687" y="46724"/>
                  </a:cubicBezTo>
                  <a:cubicBezTo>
                    <a:pt x="33850" y="46823"/>
                    <a:pt x="35014" y="46724"/>
                    <a:pt x="36157" y="46429"/>
                  </a:cubicBezTo>
                  <a:cubicBezTo>
                    <a:pt x="36374" y="46389"/>
                    <a:pt x="36611" y="46370"/>
                    <a:pt x="36827" y="46350"/>
                  </a:cubicBezTo>
                  <a:cubicBezTo>
                    <a:pt x="38089" y="46133"/>
                    <a:pt x="39331" y="45936"/>
                    <a:pt x="40435" y="45246"/>
                  </a:cubicBezTo>
                  <a:cubicBezTo>
                    <a:pt x="40554" y="45187"/>
                    <a:pt x="40672" y="45128"/>
                    <a:pt x="40790" y="45088"/>
                  </a:cubicBezTo>
                  <a:cubicBezTo>
                    <a:pt x="41697" y="44792"/>
                    <a:pt x="42348" y="44181"/>
                    <a:pt x="42919" y="43452"/>
                  </a:cubicBezTo>
                  <a:cubicBezTo>
                    <a:pt x="43116" y="43195"/>
                    <a:pt x="43314" y="42939"/>
                    <a:pt x="43550" y="42722"/>
                  </a:cubicBezTo>
                  <a:cubicBezTo>
                    <a:pt x="44083" y="42249"/>
                    <a:pt x="44536" y="41697"/>
                    <a:pt x="44871" y="41066"/>
                  </a:cubicBezTo>
                  <a:cubicBezTo>
                    <a:pt x="45246" y="40435"/>
                    <a:pt x="45640" y="39785"/>
                    <a:pt x="45995" y="39134"/>
                  </a:cubicBezTo>
                  <a:cubicBezTo>
                    <a:pt x="46251" y="38700"/>
                    <a:pt x="46527" y="38247"/>
                    <a:pt x="46586" y="37715"/>
                  </a:cubicBezTo>
                  <a:cubicBezTo>
                    <a:pt x="46626" y="37498"/>
                    <a:pt x="46685" y="37281"/>
                    <a:pt x="46803" y="37064"/>
                  </a:cubicBezTo>
                  <a:cubicBezTo>
                    <a:pt x="47237" y="36276"/>
                    <a:pt x="47473" y="35369"/>
                    <a:pt x="47473" y="34462"/>
                  </a:cubicBezTo>
                  <a:cubicBezTo>
                    <a:pt x="47454" y="34304"/>
                    <a:pt x="47473" y="34146"/>
                    <a:pt x="47533" y="33989"/>
                  </a:cubicBezTo>
                  <a:cubicBezTo>
                    <a:pt x="47887" y="33318"/>
                    <a:pt x="47789" y="32589"/>
                    <a:pt x="47789" y="31879"/>
                  </a:cubicBezTo>
                  <a:cubicBezTo>
                    <a:pt x="47809" y="30972"/>
                    <a:pt x="47710" y="30085"/>
                    <a:pt x="47789" y="29178"/>
                  </a:cubicBezTo>
                  <a:cubicBezTo>
                    <a:pt x="47848" y="28784"/>
                    <a:pt x="47947" y="28330"/>
                    <a:pt x="47671" y="27956"/>
                  </a:cubicBezTo>
                  <a:close/>
                  <a:moveTo>
                    <a:pt x="44773" y="13386"/>
                  </a:moveTo>
                  <a:cubicBezTo>
                    <a:pt x="45226" y="13682"/>
                    <a:pt x="45640" y="13998"/>
                    <a:pt x="46054" y="14353"/>
                  </a:cubicBezTo>
                  <a:cubicBezTo>
                    <a:pt x="46231" y="14530"/>
                    <a:pt x="46448" y="14668"/>
                    <a:pt x="46705" y="14707"/>
                  </a:cubicBezTo>
                  <a:cubicBezTo>
                    <a:pt x="47138" y="14806"/>
                    <a:pt x="47552" y="15003"/>
                    <a:pt x="47907" y="15299"/>
                  </a:cubicBezTo>
                  <a:cubicBezTo>
                    <a:pt x="48696" y="15851"/>
                    <a:pt x="49268" y="16600"/>
                    <a:pt x="49820" y="17349"/>
                  </a:cubicBezTo>
                  <a:cubicBezTo>
                    <a:pt x="50608" y="18453"/>
                    <a:pt x="51298" y="19656"/>
                    <a:pt x="52008" y="20799"/>
                  </a:cubicBezTo>
                  <a:cubicBezTo>
                    <a:pt x="52087" y="20918"/>
                    <a:pt x="52146" y="21036"/>
                    <a:pt x="52185" y="21154"/>
                  </a:cubicBezTo>
                  <a:cubicBezTo>
                    <a:pt x="52284" y="21588"/>
                    <a:pt x="52540" y="21903"/>
                    <a:pt x="52777" y="22258"/>
                  </a:cubicBezTo>
                  <a:cubicBezTo>
                    <a:pt x="53250" y="22988"/>
                    <a:pt x="53605" y="23796"/>
                    <a:pt x="53822" y="24644"/>
                  </a:cubicBezTo>
                  <a:cubicBezTo>
                    <a:pt x="54078" y="25787"/>
                    <a:pt x="54374" y="26931"/>
                    <a:pt x="54689" y="28035"/>
                  </a:cubicBezTo>
                  <a:cubicBezTo>
                    <a:pt x="54847" y="28606"/>
                    <a:pt x="54965" y="29178"/>
                    <a:pt x="55005" y="29770"/>
                  </a:cubicBezTo>
                  <a:cubicBezTo>
                    <a:pt x="55044" y="30184"/>
                    <a:pt x="55123" y="30598"/>
                    <a:pt x="55162" y="31012"/>
                  </a:cubicBezTo>
                  <a:cubicBezTo>
                    <a:pt x="55300" y="32155"/>
                    <a:pt x="55281" y="33299"/>
                    <a:pt x="55103" y="34403"/>
                  </a:cubicBezTo>
                  <a:cubicBezTo>
                    <a:pt x="55024" y="34856"/>
                    <a:pt x="54965" y="35309"/>
                    <a:pt x="54847" y="35743"/>
                  </a:cubicBezTo>
                  <a:cubicBezTo>
                    <a:pt x="54768" y="36118"/>
                    <a:pt x="54689" y="36512"/>
                    <a:pt x="54571" y="36867"/>
                  </a:cubicBezTo>
                  <a:cubicBezTo>
                    <a:pt x="54472" y="37242"/>
                    <a:pt x="54315" y="37675"/>
                    <a:pt x="54177" y="38070"/>
                  </a:cubicBezTo>
                  <a:cubicBezTo>
                    <a:pt x="53861" y="38937"/>
                    <a:pt x="53605" y="39804"/>
                    <a:pt x="53250" y="40633"/>
                  </a:cubicBezTo>
                  <a:cubicBezTo>
                    <a:pt x="52934" y="41342"/>
                    <a:pt x="52520" y="42013"/>
                    <a:pt x="52166" y="42703"/>
                  </a:cubicBezTo>
                  <a:cubicBezTo>
                    <a:pt x="51633" y="43767"/>
                    <a:pt x="50983" y="44792"/>
                    <a:pt x="50529" y="45916"/>
                  </a:cubicBezTo>
                  <a:cubicBezTo>
                    <a:pt x="50372" y="46232"/>
                    <a:pt x="50155" y="46508"/>
                    <a:pt x="49898" y="46744"/>
                  </a:cubicBezTo>
                  <a:cubicBezTo>
                    <a:pt x="49169" y="47493"/>
                    <a:pt x="48420" y="48203"/>
                    <a:pt x="47769" y="49011"/>
                  </a:cubicBezTo>
                  <a:cubicBezTo>
                    <a:pt x="47493" y="49347"/>
                    <a:pt x="47197" y="49623"/>
                    <a:pt x="46843" y="49859"/>
                  </a:cubicBezTo>
                  <a:cubicBezTo>
                    <a:pt x="45896" y="50490"/>
                    <a:pt x="44911" y="51062"/>
                    <a:pt x="43945" y="51653"/>
                  </a:cubicBezTo>
                  <a:cubicBezTo>
                    <a:pt x="43806" y="51732"/>
                    <a:pt x="43649" y="51811"/>
                    <a:pt x="43511" y="51850"/>
                  </a:cubicBezTo>
                  <a:cubicBezTo>
                    <a:pt x="41283" y="52599"/>
                    <a:pt x="39036" y="53250"/>
                    <a:pt x="36650" y="53132"/>
                  </a:cubicBezTo>
                  <a:lnTo>
                    <a:pt x="36374" y="53132"/>
                  </a:lnTo>
                  <a:cubicBezTo>
                    <a:pt x="35487" y="53151"/>
                    <a:pt x="34619" y="53230"/>
                    <a:pt x="33752" y="53013"/>
                  </a:cubicBezTo>
                  <a:cubicBezTo>
                    <a:pt x="33653" y="52994"/>
                    <a:pt x="33515" y="53053"/>
                    <a:pt x="33318" y="53092"/>
                  </a:cubicBezTo>
                  <a:cubicBezTo>
                    <a:pt x="33673" y="53487"/>
                    <a:pt x="34146" y="53704"/>
                    <a:pt x="34679" y="53723"/>
                  </a:cubicBezTo>
                  <a:cubicBezTo>
                    <a:pt x="35487" y="53763"/>
                    <a:pt x="36295" y="53802"/>
                    <a:pt x="37103" y="53842"/>
                  </a:cubicBezTo>
                  <a:cubicBezTo>
                    <a:pt x="38897" y="53920"/>
                    <a:pt x="40652" y="53566"/>
                    <a:pt x="42367" y="53033"/>
                  </a:cubicBezTo>
                  <a:cubicBezTo>
                    <a:pt x="43590" y="52659"/>
                    <a:pt x="44753" y="52245"/>
                    <a:pt x="45798" y="51476"/>
                  </a:cubicBezTo>
                  <a:cubicBezTo>
                    <a:pt x="45936" y="51377"/>
                    <a:pt x="46093" y="51338"/>
                    <a:pt x="46231" y="51239"/>
                  </a:cubicBezTo>
                  <a:cubicBezTo>
                    <a:pt x="46961" y="50786"/>
                    <a:pt x="47749" y="50332"/>
                    <a:pt x="48301" y="49662"/>
                  </a:cubicBezTo>
                  <a:cubicBezTo>
                    <a:pt x="49011" y="48814"/>
                    <a:pt x="49780" y="48045"/>
                    <a:pt x="50569" y="47257"/>
                  </a:cubicBezTo>
                  <a:cubicBezTo>
                    <a:pt x="50904" y="46862"/>
                    <a:pt x="51200" y="46409"/>
                    <a:pt x="51436" y="45956"/>
                  </a:cubicBezTo>
                  <a:cubicBezTo>
                    <a:pt x="51614" y="45620"/>
                    <a:pt x="51752" y="45246"/>
                    <a:pt x="51929" y="44911"/>
                  </a:cubicBezTo>
                  <a:cubicBezTo>
                    <a:pt x="52540" y="43767"/>
                    <a:pt x="53171" y="42624"/>
                    <a:pt x="53782" y="41480"/>
                  </a:cubicBezTo>
                  <a:cubicBezTo>
                    <a:pt x="53920" y="41224"/>
                    <a:pt x="54019" y="40948"/>
                    <a:pt x="54117" y="40672"/>
                  </a:cubicBezTo>
                  <a:cubicBezTo>
                    <a:pt x="54472" y="39686"/>
                    <a:pt x="54768" y="38700"/>
                    <a:pt x="55162" y="37734"/>
                  </a:cubicBezTo>
                  <a:cubicBezTo>
                    <a:pt x="55675" y="36532"/>
                    <a:pt x="55813" y="35231"/>
                    <a:pt x="55990" y="33949"/>
                  </a:cubicBezTo>
                  <a:cubicBezTo>
                    <a:pt x="56247" y="32155"/>
                    <a:pt x="55911" y="30341"/>
                    <a:pt x="55675" y="28528"/>
                  </a:cubicBezTo>
                  <a:cubicBezTo>
                    <a:pt x="55635" y="28291"/>
                    <a:pt x="55557" y="28035"/>
                    <a:pt x="55478" y="27798"/>
                  </a:cubicBezTo>
                  <a:cubicBezTo>
                    <a:pt x="55182" y="26694"/>
                    <a:pt x="54906" y="25590"/>
                    <a:pt x="54610" y="24506"/>
                  </a:cubicBezTo>
                  <a:cubicBezTo>
                    <a:pt x="54531" y="24151"/>
                    <a:pt x="54374" y="23835"/>
                    <a:pt x="54275" y="23500"/>
                  </a:cubicBezTo>
                  <a:cubicBezTo>
                    <a:pt x="54078" y="22514"/>
                    <a:pt x="53191" y="21824"/>
                    <a:pt x="53132" y="20780"/>
                  </a:cubicBezTo>
                  <a:cubicBezTo>
                    <a:pt x="53132" y="20720"/>
                    <a:pt x="53072" y="20661"/>
                    <a:pt x="53033" y="20622"/>
                  </a:cubicBezTo>
                  <a:cubicBezTo>
                    <a:pt x="52225" y="19498"/>
                    <a:pt x="51436" y="18335"/>
                    <a:pt x="50549" y="17270"/>
                  </a:cubicBezTo>
                  <a:cubicBezTo>
                    <a:pt x="50096" y="16758"/>
                    <a:pt x="49682" y="16225"/>
                    <a:pt x="49307" y="15654"/>
                  </a:cubicBezTo>
                  <a:cubicBezTo>
                    <a:pt x="49130" y="15259"/>
                    <a:pt x="48834" y="14944"/>
                    <a:pt x="48479" y="14707"/>
                  </a:cubicBezTo>
                  <a:cubicBezTo>
                    <a:pt x="47809" y="14313"/>
                    <a:pt x="47158" y="13879"/>
                    <a:pt x="46547" y="13485"/>
                  </a:cubicBezTo>
                  <a:close/>
                  <a:moveTo>
                    <a:pt x="21509" y="50155"/>
                  </a:moveTo>
                  <a:cubicBezTo>
                    <a:pt x="21351" y="49997"/>
                    <a:pt x="21253" y="49899"/>
                    <a:pt x="21134" y="49780"/>
                  </a:cubicBezTo>
                  <a:cubicBezTo>
                    <a:pt x="20760" y="49445"/>
                    <a:pt x="20346" y="49130"/>
                    <a:pt x="19991" y="48755"/>
                  </a:cubicBezTo>
                  <a:cubicBezTo>
                    <a:pt x="19321" y="48045"/>
                    <a:pt x="18690" y="47316"/>
                    <a:pt x="18019" y="46606"/>
                  </a:cubicBezTo>
                  <a:cubicBezTo>
                    <a:pt x="17467" y="46054"/>
                    <a:pt x="17034" y="45404"/>
                    <a:pt x="16758" y="44674"/>
                  </a:cubicBezTo>
                  <a:cubicBezTo>
                    <a:pt x="16521" y="44023"/>
                    <a:pt x="16285" y="43393"/>
                    <a:pt x="16048" y="42762"/>
                  </a:cubicBezTo>
                  <a:cubicBezTo>
                    <a:pt x="15969" y="42604"/>
                    <a:pt x="15949" y="42367"/>
                    <a:pt x="15595" y="42427"/>
                  </a:cubicBezTo>
                  <a:cubicBezTo>
                    <a:pt x="15673" y="42900"/>
                    <a:pt x="15752" y="43353"/>
                    <a:pt x="15871" y="43807"/>
                  </a:cubicBezTo>
                  <a:cubicBezTo>
                    <a:pt x="16225" y="44970"/>
                    <a:pt x="16659" y="46074"/>
                    <a:pt x="17546" y="46941"/>
                  </a:cubicBezTo>
                  <a:cubicBezTo>
                    <a:pt x="18236" y="47631"/>
                    <a:pt x="18847" y="48400"/>
                    <a:pt x="19518" y="49090"/>
                  </a:cubicBezTo>
                  <a:cubicBezTo>
                    <a:pt x="19912" y="49465"/>
                    <a:pt x="20326" y="49820"/>
                    <a:pt x="20760" y="50175"/>
                  </a:cubicBezTo>
                  <a:cubicBezTo>
                    <a:pt x="20957" y="50313"/>
                    <a:pt x="21174" y="50391"/>
                    <a:pt x="21509" y="50155"/>
                  </a:cubicBezTo>
                  <a:close/>
                  <a:moveTo>
                    <a:pt x="25570" y="12381"/>
                  </a:moveTo>
                  <a:cubicBezTo>
                    <a:pt x="22376" y="13209"/>
                    <a:pt x="19419" y="15831"/>
                    <a:pt x="18473" y="18157"/>
                  </a:cubicBezTo>
                  <a:cubicBezTo>
                    <a:pt x="18631" y="18098"/>
                    <a:pt x="18788" y="18098"/>
                    <a:pt x="18828" y="18039"/>
                  </a:cubicBezTo>
                  <a:cubicBezTo>
                    <a:pt x="19183" y="17605"/>
                    <a:pt x="19518" y="17172"/>
                    <a:pt x="19853" y="16738"/>
                  </a:cubicBezTo>
                  <a:cubicBezTo>
                    <a:pt x="20090" y="16383"/>
                    <a:pt x="20346" y="16048"/>
                    <a:pt x="20642" y="15752"/>
                  </a:cubicBezTo>
                  <a:cubicBezTo>
                    <a:pt x="21213" y="15240"/>
                    <a:pt x="21844" y="14767"/>
                    <a:pt x="22455" y="14293"/>
                  </a:cubicBezTo>
                  <a:cubicBezTo>
                    <a:pt x="22790" y="14077"/>
                    <a:pt x="23106" y="13879"/>
                    <a:pt x="23461" y="13702"/>
                  </a:cubicBezTo>
                  <a:cubicBezTo>
                    <a:pt x="24072" y="13347"/>
                    <a:pt x="24723" y="13032"/>
                    <a:pt x="25393" y="12795"/>
                  </a:cubicBezTo>
                  <a:cubicBezTo>
                    <a:pt x="25452" y="12775"/>
                    <a:pt x="25472" y="12618"/>
                    <a:pt x="25570" y="12381"/>
                  </a:cubicBezTo>
                  <a:close/>
                  <a:moveTo>
                    <a:pt x="37754" y="16206"/>
                  </a:moveTo>
                  <a:cubicBezTo>
                    <a:pt x="37557" y="16048"/>
                    <a:pt x="37478" y="15949"/>
                    <a:pt x="37360" y="15910"/>
                  </a:cubicBezTo>
                  <a:cubicBezTo>
                    <a:pt x="36965" y="15772"/>
                    <a:pt x="36551" y="15673"/>
                    <a:pt x="36157" y="15535"/>
                  </a:cubicBezTo>
                  <a:cubicBezTo>
                    <a:pt x="34935" y="15082"/>
                    <a:pt x="33673" y="15161"/>
                    <a:pt x="32411" y="15240"/>
                  </a:cubicBezTo>
                  <a:cubicBezTo>
                    <a:pt x="32332" y="15240"/>
                    <a:pt x="32254" y="15378"/>
                    <a:pt x="32116" y="15496"/>
                  </a:cubicBezTo>
                  <a:cubicBezTo>
                    <a:pt x="32234" y="15575"/>
                    <a:pt x="32392" y="15634"/>
                    <a:pt x="32549" y="15673"/>
                  </a:cubicBezTo>
                  <a:cubicBezTo>
                    <a:pt x="33042" y="15713"/>
                    <a:pt x="33515" y="15733"/>
                    <a:pt x="33989" y="15752"/>
                  </a:cubicBezTo>
                  <a:cubicBezTo>
                    <a:pt x="34580" y="15733"/>
                    <a:pt x="35152" y="15811"/>
                    <a:pt x="35723" y="15989"/>
                  </a:cubicBezTo>
                  <a:cubicBezTo>
                    <a:pt x="36177" y="16147"/>
                    <a:pt x="36650" y="16265"/>
                    <a:pt x="37143" y="16344"/>
                  </a:cubicBezTo>
                  <a:cubicBezTo>
                    <a:pt x="37340" y="16324"/>
                    <a:pt x="37557" y="16285"/>
                    <a:pt x="37754" y="16206"/>
                  </a:cubicBezTo>
                  <a:close/>
                  <a:moveTo>
                    <a:pt x="14983" y="29277"/>
                  </a:moveTo>
                  <a:cubicBezTo>
                    <a:pt x="15102" y="29178"/>
                    <a:pt x="15240" y="29139"/>
                    <a:pt x="15240" y="29080"/>
                  </a:cubicBezTo>
                  <a:cubicBezTo>
                    <a:pt x="15299" y="28370"/>
                    <a:pt x="15457" y="27660"/>
                    <a:pt x="15654" y="26990"/>
                  </a:cubicBezTo>
                  <a:cubicBezTo>
                    <a:pt x="15693" y="26793"/>
                    <a:pt x="15654" y="26595"/>
                    <a:pt x="15595" y="26418"/>
                  </a:cubicBezTo>
                  <a:cubicBezTo>
                    <a:pt x="15555" y="26339"/>
                    <a:pt x="15397" y="26300"/>
                    <a:pt x="15279" y="26221"/>
                  </a:cubicBezTo>
                  <a:cubicBezTo>
                    <a:pt x="15082" y="26753"/>
                    <a:pt x="14924" y="27305"/>
                    <a:pt x="14806" y="27857"/>
                  </a:cubicBezTo>
                  <a:cubicBezTo>
                    <a:pt x="14688" y="28330"/>
                    <a:pt x="14747" y="28843"/>
                    <a:pt x="14983" y="29277"/>
                  </a:cubicBezTo>
                  <a:close/>
                  <a:moveTo>
                    <a:pt x="41579" y="18926"/>
                  </a:moveTo>
                  <a:cubicBezTo>
                    <a:pt x="42091" y="19340"/>
                    <a:pt x="42683" y="19636"/>
                    <a:pt x="43333" y="19794"/>
                  </a:cubicBezTo>
                  <a:cubicBezTo>
                    <a:pt x="43412" y="19794"/>
                    <a:pt x="43491" y="19735"/>
                    <a:pt x="43550" y="19656"/>
                  </a:cubicBezTo>
                  <a:cubicBezTo>
                    <a:pt x="43570" y="19577"/>
                    <a:pt x="43550" y="19498"/>
                    <a:pt x="43511" y="19419"/>
                  </a:cubicBezTo>
                  <a:cubicBezTo>
                    <a:pt x="43097" y="19045"/>
                    <a:pt x="42564" y="18907"/>
                    <a:pt x="42032" y="18749"/>
                  </a:cubicBezTo>
                  <a:cubicBezTo>
                    <a:pt x="41934" y="18710"/>
                    <a:pt x="41756" y="18848"/>
                    <a:pt x="41579" y="18926"/>
                  </a:cubicBezTo>
                  <a:close/>
                  <a:moveTo>
                    <a:pt x="15043" y="38700"/>
                  </a:moveTo>
                  <a:lnTo>
                    <a:pt x="16028" y="40731"/>
                  </a:lnTo>
                  <a:cubicBezTo>
                    <a:pt x="16344" y="40495"/>
                    <a:pt x="16363" y="40140"/>
                    <a:pt x="16166" y="39942"/>
                  </a:cubicBezTo>
                  <a:cubicBezTo>
                    <a:pt x="15831" y="39607"/>
                    <a:pt x="15614" y="39134"/>
                    <a:pt x="15575" y="38661"/>
                  </a:cubicBezTo>
                  <a:close/>
                  <a:moveTo>
                    <a:pt x="15003" y="37084"/>
                  </a:moveTo>
                  <a:cubicBezTo>
                    <a:pt x="14845" y="37123"/>
                    <a:pt x="14668" y="37104"/>
                    <a:pt x="14569" y="37202"/>
                  </a:cubicBezTo>
                  <a:cubicBezTo>
                    <a:pt x="14491" y="37281"/>
                    <a:pt x="14530" y="37498"/>
                    <a:pt x="14668" y="37616"/>
                  </a:cubicBezTo>
                  <a:cubicBezTo>
                    <a:pt x="14727" y="37675"/>
                    <a:pt x="14806" y="37715"/>
                    <a:pt x="14905" y="37734"/>
                  </a:cubicBezTo>
                  <a:cubicBezTo>
                    <a:pt x="15003" y="37754"/>
                    <a:pt x="15082" y="37734"/>
                    <a:pt x="15161" y="37695"/>
                  </a:cubicBezTo>
                  <a:cubicBezTo>
                    <a:pt x="15220" y="37616"/>
                    <a:pt x="15240" y="37518"/>
                    <a:pt x="15220" y="37439"/>
                  </a:cubicBezTo>
                  <a:cubicBezTo>
                    <a:pt x="15161" y="37320"/>
                    <a:pt x="15082" y="37182"/>
                    <a:pt x="15003" y="370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 flipH="1">
              <a:off x="3624300" y="232768"/>
              <a:ext cx="43156" cy="49335"/>
            </a:xfrm>
            <a:custGeom>
              <a:rect b="b" l="l" r="r" t="t"/>
              <a:pathLst>
                <a:path extrusionOk="0" h="2052" w="1795">
                  <a:moveTo>
                    <a:pt x="1794" y="2051"/>
                  </a:moveTo>
                  <a:cubicBezTo>
                    <a:pt x="809" y="1696"/>
                    <a:pt x="375" y="868"/>
                    <a:pt x="0" y="1"/>
                  </a:cubicBezTo>
                  <a:cubicBezTo>
                    <a:pt x="651" y="651"/>
                    <a:pt x="1341" y="1243"/>
                    <a:pt x="1794" y="205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 flipH="1">
              <a:off x="3524765" y="1094018"/>
              <a:ext cx="36521" cy="41738"/>
            </a:xfrm>
            <a:custGeom>
              <a:rect b="b" l="l" r="r" t="t"/>
              <a:pathLst>
                <a:path extrusionOk="0" h="1736" w="1519">
                  <a:moveTo>
                    <a:pt x="434" y="1736"/>
                  </a:moveTo>
                  <a:lnTo>
                    <a:pt x="0" y="1282"/>
                  </a:lnTo>
                  <a:cubicBezTo>
                    <a:pt x="257" y="1046"/>
                    <a:pt x="493" y="849"/>
                    <a:pt x="730" y="651"/>
                  </a:cubicBezTo>
                  <a:cubicBezTo>
                    <a:pt x="986" y="434"/>
                    <a:pt x="1183" y="198"/>
                    <a:pt x="1400" y="1"/>
                  </a:cubicBezTo>
                  <a:cubicBezTo>
                    <a:pt x="1479" y="40"/>
                    <a:pt x="1518" y="60"/>
                    <a:pt x="1518" y="80"/>
                  </a:cubicBezTo>
                  <a:cubicBezTo>
                    <a:pt x="1518" y="99"/>
                    <a:pt x="1518" y="139"/>
                    <a:pt x="1499" y="158"/>
                  </a:cubicBezTo>
                  <a:cubicBezTo>
                    <a:pt x="1223" y="612"/>
                    <a:pt x="947" y="1046"/>
                    <a:pt x="671" y="1479"/>
                  </a:cubicBezTo>
                  <a:cubicBezTo>
                    <a:pt x="592" y="1558"/>
                    <a:pt x="513" y="1657"/>
                    <a:pt x="434" y="1736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 flipH="1">
              <a:off x="3365026" y="469298"/>
              <a:ext cx="41257" cy="27985"/>
            </a:xfrm>
            <a:custGeom>
              <a:rect b="b" l="l" r="r" t="t"/>
              <a:pathLst>
                <a:path extrusionOk="0" h="1164" w="1716">
                  <a:moveTo>
                    <a:pt x="1715" y="0"/>
                  </a:moveTo>
                  <a:cubicBezTo>
                    <a:pt x="1341" y="572"/>
                    <a:pt x="808" y="868"/>
                    <a:pt x="0" y="1164"/>
                  </a:cubicBezTo>
                  <a:cubicBezTo>
                    <a:pt x="572" y="533"/>
                    <a:pt x="1084" y="178"/>
                    <a:pt x="1715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 flipH="1">
              <a:off x="3357453" y="459825"/>
              <a:ext cx="7597" cy="9978"/>
            </a:xfrm>
            <a:custGeom>
              <a:rect b="b" l="l" r="r" t="t"/>
              <a:pathLst>
                <a:path extrusionOk="0" h="415" w="316">
                  <a:moveTo>
                    <a:pt x="0" y="414"/>
                  </a:moveTo>
                  <a:lnTo>
                    <a:pt x="237" y="0"/>
                  </a:lnTo>
                  <a:cubicBezTo>
                    <a:pt x="316" y="316"/>
                    <a:pt x="217" y="414"/>
                    <a:pt x="0" y="394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 flipH="1">
              <a:off x="3565997" y="1151383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217" y="138"/>
                  </a:moveTo>
                  <a:cubicBezTo>
                    <a:pt x="178" y="158"/>
                    <a:pt x="138" y="217"/>
                    <a:pt x="99" y="217"/>
                  </a:cubicBezTo>
                  <a:cubicBezTo>
                    <a:pt x="59" y="197"/>
                    <a:pt x="0" y="119"/>
                    <a:pt x="20" y="99"/>
                  </a:cubicBezTo>
                  <a:cubicBezTo>
                    <a:pt x="20" y="79"/>
                    <a:pt x="99" y="20"/>
                    <a:pt x="138" y="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 flipH="1">
              <a:off x="4561862" y="1120561"/>
              <a:ext cx="4760" cy="5722"/>
            </a:xfrm>
            <a:custGeom>
              <a:rect b="b" l="l" r="r" t="t"/>
              <a:pathLst>
                <a:path extrusionOk="0" h="238" w="198">
                  <a:moveTo>
                    <a:pt x="99" y="1"/>
                  </a:moveTo>
                  <a:lnTo>
                    <a:pt x="197" y="119"/>
                  </a:lnTo>
                  <a:lnTo>
                    <a:pt x="59" y="237"/>
                  </a:lnTo>
                  <a:cubicBezTo>
                    <a:pt x="40" y="178"/>
                    <a:pt x="20" y="139"/>
                    <a:pt x="0" y="80"/>
                  </a:cubicBezTo>
                  <a:cubicBezTo>
                    <a:pt x="0" y="60"/>
                    <a:pt x="59" y="21"/>
                    <a:pt x="99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 flipH="1">
              <a:off x="3727635" y="387289"/>
              <a:ext cx="661722" cy="653667"/>
            </a:xfrm>
            <a:custGeom>
              <a:rect b="b" l="l" r="r" t="t"/>
              <a:pathLst>
                <a:path extrusionOk="0" h="27188" w="27523">
                  <a:moveTo>
                    <a:pt x="158" y="14590"/>
                  </a:moveTo>
                  <a:cubicBezTo>
                    <a:pt x="1" y="13782"/>
                    <a:pt x="277" y="13052"/>
                    <a:pt x="415" y="12283"/>
                  </a:cubicBezTo>
                  <a:cubicBezTo>
                    <a:pt x="474" y="11928"/>
                    <a:pt x="612" y="11593"/>
                    <a:pt x="651" y="11238"/>
                  </a:cubicBezTo>
                  <a:cubicBezTo>
                    <a:pt x="809" y="10253"/>
                    <a:pt x="1085" y="9287"/>
                    <a:pt x="1479" y="8360"/>
                  </a:cubicBezTo>
                  <a:cubicBezTo>
                    <a:pt x="1893" y="7256"/>
                    <a:pt x="2603" y="6310"/>
                    <a:pt x="3194" y="5304"/>
                  </a:cubicBezTo>
                  <a:cubicBezTo>
                    <a:pt x="3253" y="5225"/>
                    <a:pt x="3332" y="5166"/>
                    <a:pt x="3411" y="5127"/>
                  </a:cubicBezTo>
                  <a:cubicBezTo>
                    <a:pt x="3786" y="5068"/>
                    <a:pt x="3904" y="4732"/>
                    <a:pt x="4101" y="4476"/>
                  </a:cubicBezTo>
                  <a:cubicBezTo>
                    <a:pt x="4160" y="4397"/>
                    <a:pt x="4259" y="4279"/>
                    <a:pt x="4298" y="4299"/>
                  </a:cubicBezTo>
                  <a:cubicBezTo>
                    <a:pt x="4870" y="4378"/>
                    <a:pt x="5166" y="3904"/>
                    <a:pt x="5560" y="3648"/>
                  </a:cubicBezTo>
                  <a:cubicBezTo>
                    <a:pt x="5935" y="3392"/>
                    <a:pt x="6290" y="3017"/>
                    <a:pt x="6664" y="2721"/>
                  </a:cubicBezTo>
                  <a:cubicBezTo>
                    <a:pt x="6901" y="2505"/>
                    <a:pt x="7177" y="2307"/>
                    <a:pt x="7433" y="2130"/>
                  </a:cubicBezTo>
                  <a:cubicBezTo>
                    <a:pt x="7591" y="2012"/>
                    <a:pt x="7788" y="1953"/>
                    <a:pt x="7965" y="1992"/>
                  </a:cubicBezTo>
                  <a:cubicBezTo>
                    <a:pt x="8300" y="2091"/>
                    <a:pt x="8537" y="1972"/>
                    <a:pt x="8793" y="1834"/>
                  </a:cubicBezTo>
                  <a:cubicBezTo>
                    <a:pt x="9799" y="1322"/>
                    <a:pt x="10903" y="987"/>
                    <a:pt x="12046" y="888"/>
                  </a:cubicBezTo>
                  <a:cubicBezTo>
                    <a:pt x="12204" y="888"/>
                    <a:pt x="12362" y="849"/>
                    <a:pt x="12539" y="809"/>
                  </a:cubicBezTo>
                  <a:cubicBezTo>
                    <a:pt x="13091" y="671"/>
                    <a:pt x="13702" y="671"/>
                    <a:pt x="14254" y="809"/>
                  </a:cubicBezTo>
                  <a:lnTo>
                    <a:pt x="14570" y="474"/>
                  </a:lnTo>
                  <a:lnTo>
                    <a:pt x="16246" y="1203"/>
                  </a:lnTo>
                  <a:cubicBezTo>
                    <a:pt x="16403" y="1006"/>
                    <a:pt x="16324" y="908"/>
                    <a:pt x="16226" y="829"/>
                  </a:cubicBezTo>
                  <a:cubicBezTo>
                    <a:pt x="15930" y="592"/>
                    <a:pt x="15615" y="395"/>
                    <a:pt x="15181" y="80"/>
                  </a:cubicBezTo>
                  <a:cubicBezTo>
                    <a:pt x="15418" y="21"/>
                    <a:pt x="15654" y="1"/>
                    <a:pt x="15891" y="21"/>
                  </a:cubicBezTo>
                  <a:cubicBezTo>
                    <a:pt x="16640" y="139"/>
                    <a:pt x="17409" y="237"/>
                    <a:pt x="18079" y="730"/>
                  </a:cubicBezTo>
                  <a:cubicBezTo>
                    <a:pt x="18493" y="1046"/>
                    <a:pt x="19065" y="1184"/>
                    <a:pt x="19558" y="1420"/>
                  </a:cubicBezTo>
                  <a:cubicBezTo>
                    <a:pt x="21135" y="2209"/>
                    <a:pt x="22613" y="3155"/>
                    <a:pt x="23993" y="4240"/>
                  </a:cubicBezTo>
                  <a:cubicBezTo>
                    <a:pt x="24388" y="4555"/>
                    <a:pt x="24644" y="5008"/>
                    <a:pt x="25038" y="5482"/>
                  </a:cubicBezTo>
                  <a:cubicBezTo>
                    <a:pt x="25117" y="5225"/>
                    <a:pt x="25157" y="5068"/>
                    <a:pt x="25196" y="4910"/>
                  </a:cubicBezTo>
                  <a:cubicBezTo>
                    <a:pt x="25255" y="4910"/>
                    <a:pt x="25334" y="4910"/>
                    <a:pt x="25374" y="4930"/>
                  </a:cubicBezTo>
                  <a:cubicBezTo>
                    <a:pt x="26182" y="5856"/>
                    <a:pt x="26832" y="6921"/>
                    <a:pt x="27286" y="8064"/>
                  </a:cubicBezTo>
                  <a:cubicBezTo>
                    <a:pt x="27424" y="8360"/>
                    <a:pt x="27483" y="8695"/>
                    <a:pt x="27483" y="9011"/>
                  </a:cubicBezTo>
                  <a:cubicBezTo>
                    <a:pt x="27522" y="9819"/>
                    <a:pt x="27522" y="10627"/>
                    <a:pt x="27503" y="11435"/>
                  </a:cubicBezTo>
                  <a:cubicBezTo>
                    <a:pt x="27503" y="12027"/>
                    <a:pt x="27463" y="12618"/>
                    <a:pt x="27404" y="13190"/>
                  </a:cubicBezTo>
                  <a:cubicBezTo>
                    <a:pt x="27365" y="13782"/>
                    <a:pt x="27444" y="14353"/>
                    <a:pt x="27128" y="14905"/>
                  </a:cubicBezTo>
                  <a:cubicBezTo>
                    <a:pt x="27010" y="15063"/>
                    <a:pt x="27069" y="15339"/>
                    <a:pt x="27069" y="15576"/>
                  </a:cubicBezTo>
                  <a:cubicBezTo>
                    <a:pt x="27049" y="16246"/>
                    <a:pt x="26911" y="16916"/>
                    <a:pt x="26616" y="17547"/>
                  </a:cubicBezTo>
                  <a:cubicBezTo>
                    <a:pt x="26399" y="18020"/>
                    <a:pt x="26221" y="18493"/>
                    <a:pt x="26083" y="19006"/>
                  </a:cubicBezTo>
                  <a:cubicBezTo>
                    <a:pt x="25906" y="19775"/>
                    <a:pt x="25374" y="20366"/>
                    <a:pt x="24940" y="21017"/>
                  </a:cubicBezTo>
                  <a:cubicBezTo>
                    <a:pt x="24526" y="21175"/>
                    <a:pt x="24348" y="21530"/>
                    <a:pt x="24230" y="21904"/>
                  </a:cubicBezTo>
                  <a:cubicBezTo>
                    <a:pt x="24072" y="22338"/>
                    <a:pt x="23816" y="22712"/>
                    <a:pt x="23481" y="23008"/>
                  </a:cubicBezTo>
                  <a:cubicBezTo>
                    <a:pt x="22850" y="23619"/>
                    <a:pt x="22219" y="24250"/>
                    <a:pt x="21588" y="24842"/>
                  </a:cubicBezTo>
                  <a:cubicBezTo>
                    <a:pt x="20859" y="25492"/>
                    <a:pt x="20011" y="25985"/>
                    <a:pt x="19065" y="26261"/>
                  </a:cubicBezTo>
                  <a:cubicBezTo>
                    <a:pt x="18690" y="26360"/>
                    <a:pt x="18316" y="26458"/>
                    <a:pt x="17921" y="26537"/>
                  </a:cubicBezTo>
                  <a:cubicBezTo>
                    <a:pt x="17034" y="26754"/>
                    <a:pt x="16167" y="26971"/>
                    <a:pt x="15260" y="27129"/>
                  </a:cubicBezTo>
                  <a:cubicBezTo>
                    <a:pt x="14747" y="27188"/>
                    <a:pt x="14235" y="27188"/>
                    <a:pt x="13722" y="27129"/>
                  </a:cubicBezTo>
                  <a:cubicBezTo>
                    <a:pt x="13367" y="27129"/>
                    <a:pt x="12993" y="26971"/>
                    <a:pt x="12657" y="27010"/>
                  </a:cubicBezTo>
                  <a:cubicBezTo>
                    <a:pt x="11810" y="27148"/>
                    <a:pt x="11179" y="26695"/>
                    <a:pt x="10528" y="26281"/>
                  </a:cubicBezTo>
                  <a:cubicBezTo>
                    <a:pt x="10035" y="25906"/>
                    <a:pt x="9444" y="25689"/>
                    <a:pt x="8833" y="25630"/>
                  </a:cubicBezTo>
                  <a:cubicBezTo>
                    <a:pt x="7472" y="25571"/>
                    <a:pt x="6349" y="24940"/>
                    <a:pt x="5343" y="24092"/>
                  </a:cubicBezTo>
                  <a:cubicBezTo>
                    <a:pt x="4594" y="23462"/>
                    <a:pt x="3924" y="22752"/>
                    <a:pt x="3214" y="22082"/>
                  </a:cubicBezTo>
                  <a:cubicBezTo>
                    <a:pt x="3096" y="21983"/>
                    <a:pt x="2977" y="21825"/>
                    <a:pt x="2839" y="21786"/>
                  </a:cubicBezTo>
                  <a:cubicBezTo>
                    <a:pt x="2287" y="21648"/>
                    <a:pt x="2090" y="21194"/>
                    <a:pt x="1873" y="20761"/>
                  </a:cubicBezTo>
                  <a:cubicBezTo>
                    <a:pt x="1676" y="20366"/>
                    <a:pt x="1282" y="20051"/>
                    <a:pt x="1479" y="19519"/>
                  </a:cubicBezTo>
                  <a:cubicBezTo>
                    <a:pt x="1479" y="19440"/>
                    <a:pt x="1440" y="19341"/>
                    <a:pt x="1381" y="19282"/>
                  </a:cubicBezTo>
                  <a:cubicBezTo>
                    <a:pt x="967" y="18888"/>
                    <a:pt x="888" y="18375"/>
                    <a:pt x="769" y="17882"/>
                  </a:cubicBezTo>
                  <a:cubicBezTo>
                    <a:pt x="651" y="17429"/>
                    <a:pt x="553" y="16995"/>
                    <a:pt x="434" y="16561"/>
                  </a:cubicBezTo>
                  <a:cubicBezTo>
                    <a:pt x="375" y="16443"/>
                    <a:pt x="316" y="16344"/>
                    <a:pt x="217" y="16246"/>
                  </a:cubicBezTo>
                  <a:cubicBezTo>
                    <a:pt x="395" y="16029"/>
                    <a:pt x="395" y="15733"/>
                    <a:pt x="217" y="15516"/>
                  </a:cubicBezTo>
                  <a:lnTo>
                    <a:pt x="217" y="15576"/>
                  </a:lnTo>
                  <a:cubicBezTo>
                    <a:pt x="375" y="15221"/>
                    <a:pt x="198" y="14905"/>
                    <a:pt x="158" y="14550"/>
                  </a:cubicBezTo>
                  <a:close/>
                  <a:moveTo>
                    <a:pt x="6704" y="6842"/>
                  </a:moveTo>
                  <a:cubicBezTo>
                    <a:pt x="6625" y="7433"/>
                    <a:pt x="6625" y="7433"/>
                    <a:pt x="6388" y="7670"/>
                  </a:cubicBezTo>
                  <a:cubicBezTo>
                    <a:pt x="6290" y="7749"/>
                    <a:pt x="6211" y="7828"/>
                    <a:pt x="6112" y="7926"/>
                  </a:cubicBezTo>
                  <a:cubicBezTo>
                    <a:pt x="5738" y="8459"/>
                    <a:pt x="5363" y="8991"/>
                    <a:pt x="5028" y="9543"/>
                  </a:cubicBezTo>
                  <a:cubicBezTo>
                    <a:pt x="4929" y="9720"/>
                    <a:pt x="5048" y="9996"/>
                    <a:pt x="4969" y="10193"/>
                  </a:cubicBezTo>
                  <a:cubicBezTo>
                    <a:pt x="4831" y="10410"/>
                    <a:pt x="4673" y="10607"/>
                    <a:pt x="4515" y="10805"/>
                  </a:cubicBezTo>
                  <a:cubicBezTo>
                    <a:pt x="4436" y="10943"/>
                    <a:pt x="4377" y="11100"/>
                    <a:pt x="4377" y="11258"/>
                  </a:cubicBezTo>
                  <a:cubicBezTo>
                    <a:pt x="4358" y="11711"/>
                    <a:pt x="4358" y="12165"/>
                    <a:pt x="4377" y="12618"/>
                  </a:cubicBezTo>
                  <a:cubicBezTo>
                    <a:pt x="4377" y="13131"/>
                    <a:pt x="4614" y="13624"/>
                    <a:pt x="4377" y="14136"/>
                  </a:cubicBezTo>
                  <a:cubicBezTo>
                    <a:pt x="4338" y="14274"/>
                    <a:pt x="4358" y="14393"/>
                    <a:pt x="4397" y="14511"/>
                  </a:cubicBezTo>
                  <a:cubicBezTo>
                    <a:pt x="4476" y="14807"/>
                    <a:pt x="4574" y="15083"/>
                    <a:pt x="4634" y="15359"/>
                  </a:cubicBezTo>
                  <a:cubicBezTo>
                    <a:pt x="4772" y="16266"/>
                    <a:pt x="5067" y="17133"/>
                    <a:pt x="5462" y="17941"/>
                  </a:cubicBezTo>
                  <a:cubicBezTo>
                    <a:pt x="5560" y="18139"/>
                    <a:pt x="5678" y="18336"/>
                    <a:pt x="5521" y="18572"/>
                  </a:cubicBezTo>
                  <a:cubicBezTo>
                    <a:pt x="5422" y="18789"/>
                    <a:pt x="5462" y="19045"/>
                    <a:pt x="5639" y="19203"/>
                  </a:cubicBezTo>
                  <a:cubicBezTo>
                    <a:pt x="5856" y="19519"/>
                    <a:pt x="6112" y="19814"/>
                    <a:pt x="6408" y="20071"/>
                  </a:cubicBezTo>
                  <a:cubicBezTo>
                    <a:pt x="7137" y="20603"/>
                    <a:pt x="7808" y="21194"/>
                    <a:pt x="8478" y="21806"/>
                  </a:cubicBezTo>
                  <a:cubicBezTo>
                    <a:pt x="8931" y="22220"/>
                    <a:pt x="9582" y="22476"/>
                    <a:pt x="10173" y="22712"/>
                  </a:cubicBezTo>
                  <a:cubicBezTo>
                    <a:pt x="10627" y="22890"/>
                    <a:pt x="11061" y="23087"/>
                    <a:pt x="11494" y="23304"/>
                  </a:cubicBezTo>
                  <a:cubicBezTo>
                    <a:pt x="11770" y="23422"/>
                    <a:pt x="12046" y="23501"/>
                    <a:pt x="12322" y="23540"/>
                  </a:cubicBezTo>
                  <a:cubicBezTo>
                    <a:pt x="12874" y="23639"/>
                    <a:pt x="13426" y="23698"/>
                    <a:pt x="13959" y="23797"/>
                  </a:cubicBezTo>
                  <a:cubicBezTo>
                    <a:pt x="14688" y="23954"/>
                    <a:pt x="15437" y="23974"/>
                    <a:pt x="16167" y="23856"/>
                  </a:cubicBezTo>
                  <a:cubicBezTo>
                    <a:pt x="16462" y="23856"/>
                    <a:pt x="16738" y="23757"/>
                    <a:pt x="16995" y="23600"/>
                  </a:cubicBezTo>
                  <a:cubicBezTo>
                    <a:pt x="17271" y="23383"/>
                    <a:pt x="17606" y="23245"/>
                    <a:pt x="17941" y="23146"/>
                  </a:cubicBezTo>
                  <a:cubicBezTo>
                    <a:pt x="18197" y="23087"/>
                    <a:pt x="18434" y="22949"/>
                    <a:pt x="18473" y="22653"/>
                  </a:cubicBezTo>
                  <a:cubicBezTo>
                    <a:pt x="18493" y="22417"/>
                    <a:pt x="18670" y="22220"/>
                    <a:pt x="18887" y="22160"/>
                  </a:cubicBezTo>
                  <a:cubicBezTo>
                    <a:pt x="19222" y="22042"/>
                    <a:pt x="19538" y="21884"/>
                    <a:pt x="19834" y="21687"/>
                  </a:cubicBezTo>
                  <a:cubicBezTo>
                    <a:pt x="20149" y="21530"/>
                    <a:pt x="20445" y="21332"/>
                    <a:pt x="20721" y="21096"/>
                  </a:cubicBezTo>
                  <a:cubicBezTo>
                    <a:pt x="21805" y="19933"/>
                    <a:pt x="22791" y="18671"/>
                    <a:pt x="23343" y="17153"/>
                  </a:cubicBezTo>
                  <a:cubicBezTo>
                    <a:pt x="23579" y="16522"/>
                    <a:pt x="23717" y="15852"/>
                    <a:pt x="23954" y="15221"/>
                  </a:cubicBezTo>
                  <a:cubicBezTo>
                    <a:pt x="24092" y="14846"/>
                    <a:pt x="24112" y="14452"/>
                    <a:pt x="24013" y="14077"/>
                  </a:cubicBezTo>
                  <a:cubicBezTo>
                    <a:pt x="23934" y="13860"/>
                    <a:pt x="23934" y="13624"/>
                    <a:pt x="24033" y="13427"/>
                  </a:cubicBezTo>
                  <a:cubicBezTo>
                    <a:pt x="24408" y="12382"/>
                    <a:pt x="24171" y="11317"/>
                    <a:pt x="24210" y="10253"/>
                  </a:cubicBezTo>
                  <a:cubicBezTo>
                    <a:pt x="24210" y="10134"/>
                    <a:pt x="24112" y="9996"/>
                    <a:pt x="24072" y="9898"/>
                  </a:cubicBezTo>
                  <a:cubicBezTo>
                    <a:pt x="23816" y="9306"/>
                    <a:pt x="23540" y="8735"/>
                    <a:pt x="23303" y="8123"/>
                  </a:cubicBezTo>
                  <a:cubicBezTo>
                    <a:pt x="22870" y="6980"/>
                    <a:pt x="22219" y="6014"/>
                    <a:pt x="21135" y="5363"/>
                  </a:cubicBezTo>
                  <a:cubicBezTo>
                    <a:pt x="20800" y="5166"/>
                    <a:pt x="20465" y="4949"/>
                    <a:pt x="20169" y="4713"/>
                  </a:cubicBezTo>
                  <a:cubicBezTo>
                    <a:pt x="19045" y="3806"/>
                    <a:pt x="17704" y="3471"/>
                    <a:pt x="16324" y="3214"/>
                  </a:cubicBezTo>
                  <a:cubicBezTo>
                    <a:pt x="15220" y="3017"/>
                    <a:pt x="14116" y="3155"/>
                    <a:pt x="13012" y="3057"/>
                  </a:cubicBezTo>
                  <a:cubicBezTo>
                    <a:pt x="12598" y="3017"/>
                    <a:pt x="12184" y="3155"/>
                    <a:pt x="11829" y="3411"/>
                  </a:cubicBezTo>
                  <a:cubicBezTo>
                    <a:pt x="10114" y="4575"/>
                    <a:pt x="8399" y="5718"/>
                    <a:pt x="6704" y="68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 flipH="1">
              <a:off x="4154221" y="1015351"/>
              <a:ext cx="20893" cy="8078"/>
            </a:xfrm>
            <a:custGeom>
              <a:rect b="b" l="l" r="r" t="t"/>
              <a:pathLst>
                <a:path extrusionOk="0" h="336" w="869">
                  <a:moveTo>
                    <a:pt x="1" y="178"/>
                  </a:moveTo>
                  <a:cubicBezTo>
                    <a:pt x="434" y="0"/>
                    <a:pt x="651" y="40"/>
                    <a:pt x="868" y="33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 flipH="1">
              <a:off x="4384116" y="745642"/>
              <a:ext cx="13776" cy="27505"/>
            </a:xfrm>
            <a:custGeom>
              <a:rect b="b" l="l" r="r" t="t"/>
              <a:pathLst>
                <a:path extrusionOk="0" h="1144" w="573">
                  <a:moveTo>
                    <a:pt x="474" y="1144"/>
                  </a:moveTo>
                  <a:cubicBezTo>
                    <a:pt x="198" y="809"/>
                    <a:pt x="1" y="434"/>
                    <a:pt x="296" y="0"/>
                  </a:cubicBezTo>
                  <a:lnTo>
                    <a:pt x="277" y="0"/>
                  </a:lnTo>
                  <a:cubicBezTo>
                    <a:pt x="336" y="119"/>
                    <a:pt x="395" y="217"/>
                    <a:pt x="454" y="316"/>
                  </a:cubicBezTo>
                  <a:cubicBezTo>
                    <a:pt x="494" y="434"/>
                    <a:pt x="533" y="572"/>
                    <a:pt x="572" y="671"/>
                  </a:cubicBezTo>
                  <a:lnTo>
                    <a:pt x="572" y="611"/>
                  </a:lnTo>
                  <a:cubicBezTo>
                    <a:pt x="533" y="809"/>
                    <a:pt x="494" y="966"/>
                    <a:pt x="474" y="1144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 flipH="1">
              <a:off x="4384116" y="781658"/>
              <a:ext cx="6179" cy="15195"/>
            </a:xfrm>
            <a:custGeom>
              <a:rect b="b" l="l" r="r" t="t"/>
              <a:pathLst>
                <a:path extrusionOk="0" h="632" w="257">
                  <a:moveTo>
                    <a:pt x="217" y="1"/>
                  </a:moveTo>
                  <a:cubicBezTo>
                    <a:pt x="237" y="316"/>
                    <a:pt x="237" y="474"/>
                    <a:pt x="256" y="632"/>
                  </a:cubicBezTo>
                  <a:cubicBezTo>
                    <a:pt x="0" y="612"/>
                    <a:pt x="59" y="454"/>
                    <a:pt x="40" y="355"/>
                  </a:cubicBezTo>
                  <a:cubicBezTo>
                    <a:pt x="40" y="257"/>
                    <a:pt x="99" y="217"/>
                    <a:pt x="217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 flipH="1">
              <a:off x="3713883" y="600594"/>
              <a:ext cx="2404" cy="3342"/>
            </a:xfrm>
            <a:custGeom>
              <a:rect b="b" l="l" r="r" t="t"/>
              <a:pathLst>
                <a:path extrusionOk="0" h="139" w="100">
                  <a:moveTo>
                    <a:pt x="1" y="119"/>
                  </a:moveTo>
                  <a:cubicBezTo>
                    <a:pt x="40" y="79"/>
                    <a:pt x="60" y="40"/>
                    <a:pt x="99" y="1"/>
                  </a:cubicBezTo>
                  <a:lnTo>
                    <a:pt x="60" y="1"/>
                  </a:lnTo>
                  <a:cubicBezTo>
                    <a:pt x="40" y="40"/>
                    <a:pt x="20" y="99"/>
                    <a:pt x="1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 flipH="1">
              <a:off x="4385534" y="737588"/>
              <a:ext cx="7621" cy="8078"/>
            </a:xfrm>
            <a:custGeom>
              <a:rect b="b" l="l" r="r" t="t"/>
              <a:pathLst>
                <a:path extrusionOk="0" h="336" w="317">
                  <a:moveTo>
                    <a:pt x="99" y="335"/>
                  </a:moveTo>
                  <a:cubicBezTo>
                    <a:pt x="1" y="118"/>
                    <a:pt x="1" y="118"/>
                    <a:pt x="316" y="20"/>
                  </a:cubicBezTo>
                  <a:lnTo>
                    <a:pt x="316" y="0"/>
                  </a:lnTo>
                  <a:cubicBezTo>
                    <a:pt x="237" y="118"/>
                    <a:pt x="159" y="217"/>
                    <a:pt x="80" y="33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 flipH="1">
              <a:off x="3846141" y="791611"/>
              <a:ext cx="53110" cy="75878"/>
            </a:xfrm>
            <a:custGeom>
              <a:rect b="b" l="l" r="r" t="t"/>
              <a:pathLst>
                <a:path extrusionOk="0" h="3156" w="2209">
                  <a:moveTo>
                    <a:pt x="2090" y="20"/>
                  </a:moveTo>
                  <a:cubicBezTo>
                    <a:pt x="2130" y="99"/>
                    <a:pt x="2209" y="218"/>
                    <a:pt x="2189" y="277"/>
                  </a:cubicBezTo>
                  <a:cubicBezTo>
                    <a:pt x="1854" y="967"/>
                    <a:pt x="1637" y="1716"/>
                    <a:pt x="1046" y="2268"/>
                  </a:cubicBezTo>
                  <a:cubicBezTo>
                    <a:pt x="848" y="2465"/>
                    <a:pt x="710" y="2741"/>
                    <a:pt x="533" y="2958"/>
                  </a:cubicBezTo>
                  <a:cubicBezTo>
                    <a:pt x="375" y="3076"/>
                    <a:pt x="198" y="3155"/>
                    <a:pt x="1" y="3155"/>
                  </a:cubicBezTo>
                  <a:cubicBezTo>
                    <a:pt x="80" y="3037"/>
                    <a:pt x="139" y="2899"/>
                    <a:pt x="237" y="2780"/>
                  </a:cubicBezTo>
                  <a:cubicBezTo>
                    <a:pt x="789" y="2110"/>
                    <a:pt x="1381" y="1479"/>
                    <a:pt x="1676" y="632"/>
                  </a:cubicBezTo>
                  <a:cubicBezTo>
                    <a:pt x="1795" y="415"/>
                    <a:pt x="1933" y="198"/>
                    <a:pt x="211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 flipH="1">
              <a:off x="3911536" y="877876"/>
              <a:ext cx="16157" cy="11877"/>
            </a:xfrm>
            <a:custGeom>
              <a:rect b="b" l="l" r="r" t="t"/>
              <a:pathLst>
                <a:path extrusionOk="0" h="494" w="672">
                  <a:moveTo>
                    <a:pt x="1" y="356"/>
                  </a:moveTo>
                  <a:lnTo>
                    <a:pt x="671" y="1"/>
                  </a:lnTo>
                  <a:cubicBezTo>
                    <a:pt x="632" y="316"/>
                    <a:pt x="297" y="494"/>
                    <a:pt x="1" y="356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4"/>
            <p:cNvSpPr/>
            <p:nvPr/>
          </p:nvSpPr>
          <p:spPr>
            <a:xfrm flipH="1">
              <a:off x="4225339" y="571214"/>
              <a:ext cx="7117" cy="9497"/>
            </a:xfrm>
            <a:custGeom>
              <a:rect b="b" l="l" r="r" t="t"/>
              <a:pathLst>
                <a:path extrusionOk="0" h="395" w="296">
                  <a:moveTo>
                    <a:pt x="0" y="355"/>
                  </a:moveTo>
                  <a:cubicBezTo>
                    <a:pt x="79" y="237"/>
                    <a:pt x="158" y="118"/>
                    <a:pt x="237" y="0"/>
                  </a:cubicBezTo>
                  <a:lnTo>
                    <a:pt x="296" y="40"/>
                  </a:lnTo>
                  <a:lnTo>
                    <a:pt x="79" y="394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4"/>
            <p:cNvSpPr/>
            <p:nvPr/>
          </p:nvSpPr>
          <p:spPr>
            <a:xfrm flipH="1">
              <a:off x="3938079" y="896365"/>
              <a:ext cx="2885" cy="1923"/>
            </a:xfrm>
            <a:custGeom>
              <a:rect b="b" l="l" r="r" t="t"/>
              <a:pathLst>
                <a:path extrusionOk="0" h="80" w="120">
                  <a:moveTo>
                    <a:pt x="119" y="1"/>
                  </a:moveTo>
                  <a:cubicBezTo>
                    <a:pt x="119" y="40"/>
                    <a:pt x="119" y="60"/>
                    <a:pt x="99" y="80"/>
                  </a:cubicBezTo>
                  <a:lnTo>
                    <a:pt x="1" y="40"/>
                  </a:lnTo>
                  <a:cubicBezTo>
                    <a:pt x="20" y="20"/>
                    <a:pt x="40" y="1"/>
                    <a:pt x="60" y="1"/>
                  </a:cubicBezTo>
                  <a:cubicBezTo>
                    <a:pt x="60" y="1"/>
                    <a:pt x="99" y="1"/>
                    <a:pt x="119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4"/>
            <p:cNvSpPr/>
            <p:nvPr/>
          </p:nvSpPr>
          <p:spPr>
            <a:xfrm flipH="1">
              <a:off x="3845179" y="786875"/>
              <a:ext cx="3823" cy="4760"/>
            </a:xfrm>
            <a:custGeom>
              <a:rect b="b" l="l" r="r" t="t"/>
              <a:pathLst>
                <a:path extrusionOk="0" h="198" w="159">
                  <a:moveTo>
                    <a:pt x="0" y="198"/>
                  </a:moveTo>
                  <a:cubicBezTo>
                    <a:pt x="40" y="138"/>
                    <a:pt x="99" y="60"/>
                    <a:pt x="138" y="0"/>
                  </a:cubicBezTo>
                  <a:lnTo>
                    <a:pt x="158" y="20"/>
                  </a:lnTo>
                  <a:cubicBezTo>
                    <a:pt x="99" y="79"/>
                    <a:pt x="60" y="13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4"/>
            <p:cNvSpPr/>
            <p:nvPr/>
          </p:nvSpPr>
          <p:spPr>
            <a:xfrm flipH="1">
              <a:off x="3832388" y="679285"/>
              <a:ext cx="1443" cy="1923"/>
            </a:xfrm>
            <a:custGeom>
              <a:rect b="b" l="l" r="r" t="t"/>
              <a:pathLst>
                <a:path extrusionOk="0" h="80" w="60">
                  <a:moveTo>
                    <a:pt x="59" y="40"/>
                  </a:moveTo>
                  <a:lnTo>
                    <a:pt x="0" y="7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4"/>
            <p:cNvSpPr/>
            <p:nvPr/>
          </p:nvSpPr>
          <p:spPr>
            <a:xfrm flipH="1">
              <a:off x="3832869" y="660315"/>
              <a:ext cx="1923" cy="1923"/>
            </a:xfrm>
            <a:custGeom>
              <a:rect b="b" l="l" r="r" t="t"/>
              <a:pathLst>
                <a:path extrusionOk="0" h="80" w="80">
                  <a:moveTo>
                    <a:pt x="40" y="79"/>
                  </a:moveTo>
                  <a:lnTo>
                    <a:pt x="1" y="1"/>
                  </a:lnTo>
                  <a:lnTo>
                    <a:pt x="80" y="20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 flipH="1">
              <a:off x="3192016" y="-101399"/>
              <a:ext cx="1697881" cy="1698362"/>
            </a:xfrm>
            <a:custGeom>
              <a:rect b="b" l="l" r="r" t="t"/>
              <a:pathLst>
                <a:path extrusionOk="0" h="70640" w="70620">
                  <a:moveTo>
                    <a:pt x="55951" y="62812"/>
                  </a:moveTo>
                  <a:cubicBezTo>
                    <a:pt x="55360" y="62635"/>
                    <a:pt x="54887" y="62458"/>
                    <a:pt x="54394" y="62320"/>
                  </a:cubicBezTo>
                  <a:cubicBezTo>
                    <a:pt x="53881" y="62182"/>
                    <a:pt x="53408" y="61965"/>
                    <a:pt x="52974" y="61689"/>
                  </a:cubicBezTo>
                  <a:cubicBezTo>
                    <a:pt x="52127" y="61137"/>
                    <a:pt x="51299" y="60585"/>
                    <a:pt x="50431" y="60052"/>
                  </a:cubicBezTo>
                  <a:cubicBezTo>
                    <a:pt x="49879" y="59717"/>
                    <a:pt x="49288" y="59461"/>
                    <a:pt x="48696" y="59165"/>
                  </a:cubicBezTo>
                  <a:cubicBezTo>
                    <a:pt x="48499" y="59067"/>
                    <a:pt x="48302" y="58948"/>
                    <a:pt x="48105" y="58850"/>
                  </a:cubicBezTo>
                  <a:cubicBezTo>
                    <a:pt x="47809" y="58712"/>
                    <a:pt x="47513" y="58574"/>
                    <a:pt x="47218" y="58436"/>
                  </a:cubicBezTo>
                  <a:cubicBezTo>
                    <a:pt x="46883" y="58278"/>
                    <a:pt x="46547" y="58101"/>
                    <a:pt x="46153" y="57903"/>
                  </a:cubicBezTo>
                  <a:cubicBezTo>
                    <a:pt x="45581" y="58199"/>
                    <a:pt x="44970" y="58495"/>
                    <a:pt x="44379" y="58810"/>
                  </a:cubicBezTo>
                  <a:cubicBezTo>
                    <a:pt x="43925" y="59067"/>
                    <a:pt x="43432" y="59244"/>
                    <a:pt x="42920" y="59323"/>
                  </a:cubicBezTo>
                  <a:cubicBezTo>
                    <a:pt x="41974" y="59461"/>
                    <a:pt x="41086" y="59757"/>
                    <a:pt x="40239" y="60190"/>
                  </a:cubicBezTo>
                  <a:cubicBezTo>
                    <a:pt x="39825" y="60388"/>
                    <a:pt x="39391" y="60545"/>
                    <a:pt x="38957" y="60683"/>
                  </a:cubicBezTo>
                  <a:cubicBezTo>
                    <a:pt x="38878" y="61610"/>
                    <a:pt x="38898" y="62556"/>
                    <a:pt x="38681" y="63443"/>
                  </a:cubicBezTo>
                  <a:cubicBezTo>
                    <a:pt x="38445" y="64350"/>
                    <a:pt x="38543" y="65316"/>
                    <a:pt x="38228" y="66223"/>
                  </a:cubicBezTo>
                  <a:cubicBezTo>
                    <a:pt x="37912" y="67110"/>
                    <a:pt x="37636" y="67998"/>
                    <a:pt x="37341" y="68924"/>
                  </a:cubicBezTo>
                  <a:lnTo>
                    <a:pt x="36927" y="68668"/>
                  </a:lnTo>
                  <a:cubicBezTo>
                    <a:pt x="36710" y="69102"/>
                    <a:pt x="36710" y="69102"/>
                    <a:pt x="37183" y="69338"/>
                  </a:cubicBezTo>
                  <a:cubicBezTo>
                    <a:pt x="37084" y="69654"/>
                    <a:pt x="36966" y="69989"/>
                    <a:pt x="36867" y="70324"/>
                  </a:cubicBezTo>
                  <a:cubicBezTo>
                    <a:pt x="36808" y="70422"/>
                    <a:pt x="36749" y="70521"/>
                    <a:pt x="36670" y="70600"/>
                  </a:cubicBezTo>
                  <a:cubicBezTo>
                    <a:pt x="36473" y="70620"/>
                    <a:pt x="36256" y="70639"/>
                    <a:pt x="36039" y="70639"/>
                  </a:cubicBezTo>
                  <a:cubicBezTo>
                    <a:pt x="34679" y="70541"/>
                    <a:pt x="33319" y="70462"/>
                    <a:pt x="31958" y="70344"/>
                  </a:cubicBezTo>
                  <a:cubicBezTo>
                    <a:pt x="31682" y="70324"/>
                    <a:pt x="31387" y="70265"/>
                    <a:pt x="31111" y="70127"/>
                  </a:cubicBezTo>
                  <a:cubicBezTo>
                    <a:pt x="30598" y="69870"/>
                    <a:pt x="30026" y="69713"/>
                    <a:pt x="29455" y="69693"/>
                  </a:cubicBezTo>
                  <a:cubicBezTo>
                    <a:pt x="29277" y="69338"/>
                    <a:pt x="29179" y="68944"/>
                    <a:pt x="29198" y="68530"/>
                  </a:cubicBezTo>
                  <a:cubicBezTo>
                    <a:pt x="29159" y="68175"/>
                    <a:pt x="29159" y="67820"/>
                    <a:pt x="29198" y="67465"/>
                  </a:cubicBezTo>
                  <a:cubicBezTo>
                    <a:pt x="29356" y="66322"/>
                    <a:pt x="29119" y="65218"/>
                    <a:pt x="28922" y="64094"/>
                  </a:cubicBezTo>
                  <a:cubicBezTo>
                    <a:pt x="28863" y="63739"/>
                    <a:pt x="28745" y="63404"/>
                    <a:pt x="28725" y="63049"/>
                  </a:cubicBezTo>
                  <a:cubicBezTo>
                    <a:pt x="28686" y="62753"/>
                    <a:pt x="28686" y="62497"/>
                    <a:pt x="28370" y="62300"/>
                  </a:cubicBezTo>
                  <a:cubicBezTo>
                    <a:pt x="28193" y="62182"/>
                    <a:pt x="28232" y="61728"/>
                    <a:pt x="28469" y="61649"/>
                  </a:cubicBezTo>
                  <a:cubicBezTo>
                    <a:pt x="28863" y="61531"/>
                    <a:pt x="28824" y="61275"/>
                    <a:pt x="28804" y="60979"/>
                  </a:cubicBezTo>
                  <a:cubicBezTo>
                    <a:pt x="28804" y="60920"/>
                    <a:pt x="28784" y="60861"/>
                    <a:pt x="28745" y="60802"/>
                  </a:cubicBezTo>
                  <a:cubicBezTo>
                    <a:pt x="27247" y="60151"/>
                    <a:pt x="25630" y="59698"/>
                    <a:pt x="24309" y="58672"/>
                  </a:cubicBezTo>
                  <a:cubicBezTo>
                    <a:pt x="23974" y="58436"/>
                    <a:pt x="23599" y="58239"/>
                    <a:pt x="23225" y="58061"/>
                  </a:cubicBezTo>
                  <a:cubicBezTo>
                    <a:pt x="23087" y="57982"/>
                    <a:pt x="22968" y="57884"/>
                    <a:pt x="22870" y="57765"/>
                  </a:cubicBezTo>
                  <a:cubicBezTo>
                    <a:pt x="22712" y="57529"/>
                    <a:pt x="22476" y="57371"/>
                    <a:pt x="22200" y="57332"/>
                  </a:cubicBezTo>
                  <a:cubicBezTo>
                    <a:pt x="21391" y="58160"/>
                    <a:pt x="20583" y="59027"/>
                    <a:pt x="19735" y="59855"/>
                  </a:cubicBezTo>
                  <a:cubicBezTo>
                    <a:pt x="18887" y="60703"/>
                    <a:pt x="17902" y="61393"/>
                    <a:pt x="16837" y="61925"/>
                  </a:cubicBezTo>
                  <a:lnTo>
                    <a:pt x="16660" y="61630"/>
                  </a:lnTo>
                  <a:cubicBezTo>
                    <a:pt x="16009" y="61511"/>
                    <a:pt x="15694" y="62201"/>
                    <a:pt x="15102" y="62398"/>
                  </a:cubicBezTo>
                  <a:cubicBezTo>
                    <a:pt x="14097" y="61906"/>
                    <a:pt x="13308" y="61078"/>
                    <a:pt x="12401" y="60407"/>
                  </a:cubicBezTo>
                  <a:cubicBezTo>
                    <a:pt x="11514" y="59737"/>
                    <a:pt x="10686" y="59027"/>
                    <a:pt x="9779" y="58298"/>
                  </a:cubicBezTo>
                  <a:cubicBezTo>
                    <a:pt x="10213" y="57351"/>
                    <a:pt x="10588" y="56385"/>
                    <a:pt x="11159" y="55518"/>
                  </a:cubicBezTo>
                  <a:cubicBezTo>
                    <a:pt x="11396" y="55124"/>
                    <a:pt x="11652" y="54749"/>
                    <a:pt x="11908" y="54374"/>
                  </a:cubicBezTo>
                  <a:cubicBezTo>
                    <a:pt x="12224" y="53960"/>
                    <a:pt x="12441" y="53487"/>
                    <a:pt x="12520" y="52955"/>
                  </a:cubicBezTo>
                  <a:cubicBezTo>
                    <a:pt x="12559" y="52778"/>
                    <a:pt x="12638" y="52600"/>
                    <a:pt x="12736" y="52423"/>
                  </a:cubicBezTo>
                  <a:cubicBezTo>
                    <a:pt x="13091" y="51674"/>
                    <a:pt x="12973" y="50924"/>
                    <a:pt x="12382" y="50392"/>
                  </a:cubicBezTo>
                  <a:cubicBezTo>
                    <a:pt x="11593" y="49722"/>
                    <a:pt x="11159" y="48835"/>
                    <a:pt x="10726" y="47928"/>
                  </a:cubicBezTo>
                  <a:cubicBezTo>
                    <a:pt x="10548" y="47533"/>
                    <a:pt x="10351" y="47179"/>
                    <a:pt x="10134" y="46824"/>
                  </a:cubicBezTo>
                  <a:cubicBezTo>
                    <a:pt x="9838" y="46351"/>
                    <a:pt x="9641" y="45838"/>
                    <a:pt x="9543" y="45286"/>
                  </a:cubicBezTo>
                  <a:cubicBezTo>
                    <a:pt x="9444" y="44813"/>
                    <a:pt x="9326" y="44340"/>
                    <a:pt x="9207" y="43866"/>
                  </a:cubicBezTo>
                  <a:cubicBezTo>
                    <a:pt x="9148" y="43630"/>
                    <a:pt x="8813" y="43590"/>
                    <a:pt x="8715" y="43807"/>
                  </a:cubicBezTo>
                  <a:cubicBezTo>
                    <a:pt x="8577" y="43985"/>
                    <a:pt x="8340" y="44083"/>
                    <a:pt x="8123" y="44064"/>
                  </a:cubicBezTo>
                  <a:cubicBezTo>
                    <a:pt x="7532" y="44044"/>
                    <a:pt x="6960" y="44004"/>
                    <a:pt x="6369" y="43945"/>
                  </a:cubicBezTo>
                  <a:cubicBezTo>
                    <a:pt x="5718" y="43866"/>
                    <a:pt x="5087" y="43748"/>
                    <a:pt x="4436" y="43669"/>
                  </a:cubicBezTo>
                  <a:cubicBezTo>
                    <a:pt x="3451" y="43512"/>
                    <a:pt x="2465" y="43354"/>
                    <a:pt x="1440" y="43433"/>
                  </a:cubicBezTo>
                  <a:cubicBezTo>
                    <a:pt x="1184" y="43452"/>
                    <a:pt x="927" y="43433"/>
                    <a:pt x="671" y="43393"/>
                  </a:cubicBezTo>
                  <a:cubicBezTo>
                    <a:pt x="572" y="43374"/>
                    <a:pt x="395" y="43196"/>
                    <a:pt x="395" y="43157"/>
                  </a:cubicBezTo>
                  <a:cubicBezTo>
                    <a:pt x="553" y="42822"/>
                    <a:pt x="277" y="42624"/>
                    <a:pt x="139" y="42368"/>
                  </a:cubicBezTo>
                  <a:cubicBezTo>
                    <a:pt x="79" y="42270"/>
                    <a:pt x="60" y="42053"/>
                    <a:pt x="119" y="42013"/>
                  </a:cubicBezTo>
                  <a:cubicBezTo>
                    <a:pt x="415" y="41796"/>
                    <a:pt x="356" y="41520"/>
                    <a:pt x="277" y="41225"/>
                  </a:cubicBezTo>
                  <a:cubicBezTo>
                    <a:pt x="1" y="40219"/>
                    <a:pt x="139" y="39214"/>
                    <a:pt x="296" y="38228"/>
                  </a:cubicBezTo>
                  <a:cubicBezTo>
                    <a:pt x="395" y="37696"/>
                    <a:pt x="434" y="37163"/>
                    <a:pt x="415" y="36631"/>
                  </a:cubicBezTo>
                  <a:cubicBezTo>
                    <a:pt x="356" y="35961"/>
                    <a:pt x="494" y="35271"/>
                    <a:pt x="533" y="34541"/>
                  </a:cubicBezTo>
                  <a:lnTo>
                    <a:pt x="7137" y="33181"/>
                  </a:lnTo>
                  <a:cubicBezTo>
                    <a:pt x="7689" y="33595"/>
                    <a:pt x="8379" y="33575"/>
                    <a:pt x="9129" y="33556"/>
                  </a:cubicBezTo>
                  <a:cubicBezTo>
                    <a:pt x="9010" y="32432"/>
                    <a:pt x="9385" y="31446"/>
                    <a:pt x="9543" y="30441"/>
                  </a:cubicBezTo>
                  <a:cubicBezTo>
                    <a:pt x="9681" y="29534"/>
                    <a:pt x="10035" y="28686"/>
                    <a:pt x="10568" y="27937"/>
                  </a:cubicBezTo>
                  <a:cubicBezTo>
                    <a:pt x="11159" y="27089"/>
                    <a:pt x="11317" y="26084"/>
                    <a:pt x="11692" y="25196"/>
                  </a:cubicBezTo>
                  <a:cubicBezTo>
                    <a:pt x="11494" y="24881"/>
                    <a:pt x="11199" y="24625"/>
                    <a:pt x="10844" y="24467"/>
                  </a:cubicBezTo>
                  <a:cubicBezTo>
                    <a:pt x="10193" y="24033"/>
                    <a:pt x="9621" y="23501"/>
                    <a:pt x="9148" y="22890"/>
                  </a:cubicBezTo>
                  <a:cubicBezTo>
                    <a:pt x="8813" y="22476"/>
                    <a:pt x="8478" y="22101"/>
                    <a:pt x="8103" y="21746"/>
                  </a:cubicBezTo>
                  <a:cubicBezTo>
                    <a:pt x="6960" y="20682"/>
                    <a:pt x="5797" y="19637"/>
                    <a:pt x="4653" y="18572"/>
                  </a:cubicBezTo>
                  <a:cubicBezTo>
                    <a:pt x="4377" y="18316"/>
                    <a:pt x="4121" y="18020"/>
                    <a:pt x="3845" y="17705"/>
                  </a:cubicBezTo>
                  <a:cubicBezTo>
                    <a:pt x="3904" y="17527"/>
                    <a:pt x="3983" y="17350"/>
                    <a:pt x="4082" y="17192"/>
                  </a:cubicBezTo>
                  <a:cubicBezTo>
                    <a:pt x="4732" y="16206"/>
                    <a:pt x="5284" y="15161"/>
                    <a:pt x="6093" y="14314"/>
                  </a:cubicBezTo>
                  <a:cubicBezTo>
                    <a:pt x="6428" y="13979"/>
                    <a:pt x="6763" y="13624"/>
                    <a:pt x="7078" y="13269"/>
                  </a:cubicBezTo>
                  <a:cubicBezTo>
                    <a:pt x="7236" y="13091"/>
                    <a:pt x="7492" y="13032"/>
                    <a:pt x="7709" y="13111"/>
                  </a:cubicBezTo>
                  <a:cubicBezTo>
                    <a:pt x="8517" y="13407"/>
                    <a:pt x="9385" y="13505"/>
                    <a:pt x="10154" y="14018"/>
                  </a:cubicBezTo>
                  <a:cubicBezTo>
                    <a:pt x="10666" y="14373"/>
                    <a:pt x="11356" y="14452"/>
                    <a:pt x="11968" y="14669"/>
                  </a:cubicBezTo>
                  <a:cubicBezTo>
                    <a:pt x="12303" y="14787"/>
                    <a:pt x="12638" y="14905"/>
                    <a:pt x="12973" y="15004"/>
                  </a:cubicBezTo>
                  <a:cubicBezTo>
                    <a:pt x="13190" y="15083"/>
                    <a:pt x="13407" y="15161"/>
                    <a:pt x="13624" y="15221"/>
                  </a:cubicBezTo>
                  <a:cubicBezTo>
                    <a:pt x="13900" y="15319"/>
                    <a:pt x="14176" y="15398"/>
                    <a:pt x="14452" y="15477"/>
                  </a:cubicBezTo>
                  <a:lnTo>
                    <a:pt x="15812" y="15911"/>
                  </a:lnTo>
                  <a:lnTo>
                    <a:pt x="16325" y="15536"/>
                  </a:lnTo>
                  <a:cubicBezTo>
                    <a:pt x="16601" y="15516"/>
                    <a:pt x="16955" y="15891"/>
                    <a:pt x="17015" y="16305"/>
                  </a:cubicBezTo>
                  <a:cubicBezTo>
                    <a:pt x="17586" y="16147"/>
                    <a:pt x="18119" y="15832"/>
                    <a:pt x="18533" y="15398"/>
                  </a:cubicBezTo>
                  <a:cubicBezTo>
                    <a:pt x="19439" y="14570"/>
                    <a:pt x="20425" y="13821"/>
                    <a:pt x="21372" y="13032"/>
                  </a:cubicBezTo>
                  <a:cubicBezTo>
                    <a:pt x="21707" y="12776"/>
                    <a:pt x="22002" y="12461"/>
                    <a:pt x="22298" y="12165"/>
                  </a:cubicBezTo>
                  <a:cubicBezTo>
                    <a:pt x="22752" y="11711"/>
                    <a:pt x="23205" y="11278"/>
                    <a:pt x="23895" y="11179"/>
                  </a:cubicBezTo>
                  <a:cubicBezTo>
                    <a:pt x="23974" y="10962"/>
                    <a:pt x="23816" y="10883"/>
                    <a:pt x="23737" y="10765"/>
                  </a:cubicBezTo>
                  <a:cubicBezTo>
                    <a:pt x="23580" y="10509"/>
                    <a:pt x="23363" y="10233"/>
                    <a:pt x="23402" y="9976"/>
                  </a:cubicBezTo>
                  <a:cubicBezTo>
                    <a:pt x="23580" y="8596"/>
                    <a:pt x="23205" y="7276"/>
                    <a:pt x="22929" y="5935"/>
                  </a:cubicBezTo>
                  <a:cubicBezTo>
                    <a:pt x="22909" y="5817"/>
                    <a:pt x="22870" y="5698"/>
                    <a:pt x="22850" y="5560"/>
                  </a:cubicBezTo>
                  <a:cubicBezTo>
                    <a:pt x="22712" y="4634"/>
                    <a:pt x="22574" y="3707"/>
                    <a:pt x="22416" y="2721"/>
                  </a:cubicBezTo>
                  <a:lnTo>
                    <a:pt x="22771" y="2445"/>
                  </a:lnTo>
                  <a:cubicBezTo>
                    <a:pt x="22811" y="2386"/>
                    <a:pt x="22830" y="2347"/>
                    <a:pt x="22830" y="2307"/>
                  </a:cubicBezTo>
                  <a:cubicBezTo>
                    <a:pt x="22830" y="2071"/>
                    <a:pt x="22673" y="1854"/>
                    <a:pt x="22830" y="1637"/>
                  </a:cubicBezTo>
                  <a:cubicBezTo>
                    <a:pt x="23106" y="1322"/>
                    <a:pt x="23382" y="986"/>
                    <a:pt x="23816" y="908"/>
                  </a:cubicBezTo>
                  <a:cubicBezTo>
                    <a:pt x="24270" y="829"/>
                    <a:pt x="24644" y="750"/>
                    <a:pt x="25058" y="671"/>
                  </a:cubicBezTo>
                  <a:cubicBezTo>
                    <a:pt x="25847" y="513"/>
                    <a:pt x="26655" y="356"/>
                    <a:pt x="27444" y="158"/>
                  </a:cubicBezTo>
                  <a:cubicBezTo>
                    <a:pt x="27877" y="1"/>
                    <a:pt x="28351" y="139"/>
                    <a:pt x="28666" y="474"/>
                  </a:cubicBezTo>
                  <a:cubicBezTo>
                    <a:pt x="29159" y="967"/>
                    <a:pt x="29652" y="1440"/>
                    <a:pt x="30125" y="1913"/>
                  </a:cubicBezTo>
                  <a:cubicBezTo>
                    <a:pt x="30835" y="1440"/>
                    <a:pt x="30992" y="1479"/>
                    <a:pt x="31406" y="2209"/>
                  </a:cubicBezTo>
                  <a:cubicBezTo>
                    <a:pt x="32432" y="4003"/>
                    <a:pt x="33457" y="5817"/>
                    <a:pt x="34482" y="7630"/>
                  </a:cubicBezTo>
                  <a:cubicBezTo>
                    <a:pt x="34561" y="7729"/>
                    <a:pt x="34620" y="7847"/>
                    <a:pt x="34738" y="7985"/>
                  </a:cubicBezTo>
                  <a:cubicBezTo>
                    <a:pt x="36079" y="7630"/>
                    <a:pt x="37439" y="7847"/>
                    <a:pt x="38780" y="8084"/>
                  </a:cubicBezTo>
                  <a:cubicBezTo>
                    <a:pt x="38819" y="8084"/>
                    <a:pt x="38839" y="8084"/>
                    <a:pt x="38878" y="8104"/>
                  </a:cubicBezTo>
                  <a:cubicBezTo>
                    <a:pt x="40140" y="8439"/>
                    <a:pt x="41027" y="7729"/>
                    <a:pt x="41737" y="6901"/>
                  </a:cubicBezTo>
                  <a:cubicBezTo>
                    <a:pt x="42427" y="6053"/>
                    <a:pt x="43097" y="5067"/>
                    <a:pt x="43334" y="3924"/>
                  </a:cubicBezTo>
                  <a:cubicBezTo>
                    <a:pt x="43393" y="3727"/>
                    <a:pt x="43472" y="3549"/>
                    <a:pt x="43590" y="3392"/>
                  </a:cubicBezTo>
                  <a:cubicBezTo>
                    <a:pt x="44142" y="2465"/>
                    <a:pt x="44694" y="1558"/>
                    <a:pt x="45266" y="651"/>
                  </a:cubicBezTo>
                  <a:cubicBezTo>
                    <a:pt x="45345" y="533"/>
                    <a:pt x="45424" y="415"/>
                    <a:pt x="45522" y="316"/>
                  </a:cubicBezTo>
                  <a:cubicBezTo>
                    <a:pt x="46311" y="434"/>
                    <a:pt x="47080" y="572"/>
                    <a:pt x="47888" y="730"/>
                  </a:cubicBezTo>
                  <a:cubicBezTo>
                    <a:pt x="48716" y="888"/>
                    <a:pt x="49367" y="1558"/>
                    <a:pt x="50234" y="1558"/>
                  </a:cubicBezTo>
                  <a:lnTo>
                    <a:pt x="52245" y="2997"/>
                  </a:lnTo>
                  <a:cubicBezTo>
                    <a:pt x="52304" y="3648"/>
                    <a:pt x="52265" y="4318"/>
                    <a:pt x="52107" y="4989"/>
                  </a:cubicBezTo>
                  <a:cubicBezTo>
                    <a:pt x="51890" y="5718"/>
                    <a:pt x="51772" y="6507"/>
                    <a:pt x="51614" y="7256"/>
                  </a:cubicBezTo>
                  <a:cubicBezTo>
                    <a:pt x="51437" y="8005"/>
                    <a:pt x="51220" y="8734"/>
                    <a:pt x="51338" y="9543"/>
                  </a:cubicBezTo>
                  <a:cubicBezTo>
                    <a:pt x="51397" y="9858"/>
                    <a:pt x="51318" y="10193"/>
                    <a:pt x="51121" y="10450"/>
                  </a:cubicBezTo>
                  <a:cubicBezTo>
                    <a:pt x="50569" y="11041"/>
                    <a:pt x="50766" y="11790"/>
                    <a:pt x="50510" y="12461"/>
                  </a:cubicBezTo>
                  <a:lnTo>
                    <a:pt x="51713" y="13131"/>
                  </a:lnTo>
                  <a:cubicBezTo>
                    <a:pt x="52324" y="13446"/>
                    <a:pt x="52876" y="13880"/>
                    <a:pt x="53310" y="14393"/>
                  </a:cubicBezTo>
                  <a:cubicBezTo>
                    <a:pt x="53428" y="14511"/>
                    <a:pt x="53546" y="14629"/>
                    <a:pt x="53664" y="14728"/>
                  </a:cubicBezTo>
                  <a:cubicBezTo>
                    <a:pt x="54315" y="15319"/>
                    <a:pt x="54985" y="15891"/>
                    <a:pt x="55636" y="16463"/>
                  </a:cubicBezTo>
                  <a:cubicBezTo>
                    <a:pt x="55853" y="16660"/>
                    <a:pt x="56089" y="16837"/>
                    <a:pt x="56326" y="17034"/>
                  </a:cubicBezTo>
                  <a:cubicBezTo>
                    <a:pt x="56563" y="16956"/>
                    <a:pt x="56779" y="16877"/>
                    <a:pt x="56977" y="16818"/>
                  </a:cubicBezTo>
                  <a:cubicBezTo>
                    <a:pt x="57391" y="16680"/>
                    <a:pt x="57785" y="16561"/>
                    <a:pt x="58199" y="16482"/>
                  </a:cubicBezTo>
                  <a:cubicBezTo>
                    <a:pt x="60072" y="16167"/>
                    <a:pt x="61964" y="15852"/>
                    <a:pt x="63837" y="15576"/>
                  </a:cubicBezTo>
                  <a:cubicBezTo>
                    <a:pt x="64429" y="15516"/>
                    <a:pt x="65001" y="15418"/>
                    <a:pt x="65572" y="15280"/>
                  </a:cubicBezTo>
                  <a:cubicBezTo>
                    <a:pt x="65927" y="15181"/>
                    <a:pt x="66105" y="15319"/>
                    <a:pt x="66243" y="15674"/>
                  </a:cubicBezTo>
                  <a:cubicBezTo>
                    <a:pt x="66282" y="15832"/>
                    <a:pt x="66321" y="15990"/>
                    <a:pt x="66361" y="16147"/>
                  </a:cubicBezTo>
                  <a:cubicBezTo>
                    <a:pt x="66381" y="16404"/>
                    <a:pt x="66519" y="16640"/>
                    <a:pt x="66755" y="16778"/>
                  </a:cubicBezTo>
                  <a:cubicBezTo>
                    <a:pt x="66972" y="16916"/>
                    <a:pt x="67130" y="17133"/>
                    <a:pt x="67169" y="17389"/>
                  </a:cubicBezTo>
                  <a:cubicBezTo>
                    <a:pt x="67465" y="18631"/>
                    <a:pt x="67938" y="19814"/>
                    <a:pt x="68569" y="20899"/>
                  </a:cubicBezTo>
                  <a:cubicBezTo>
                    <a:pt x="68628" y="20997"/>
                    <a:pt x="68667" y="21076"/>
                    <a:pt x="68707" y="21155"/>
                  </a:cubicBezTo>
                  <a:cubicBezTo>
                    <a:pt x="68667" y="21707"/>
                    <a:pt x="68313" y="22042"/>
                    <a:pt x="67918" y="22318"/>
                  </a:cubicBezTo>
                  <a:cubicBezTo>
                    <a:pt x="67563" y="22594"/>
                    <a:pt x="67228" y="22909"/>
                    <a:pt x="66933" y="23245"/>
                  </a:cubicBezTo>
                  <a:cubicBezTo>
                    <a:pt x="66479" y="23718"/>
                    <a:pt x="65947" y="24092"/>
                    <a:pt x="65355" y="24388"/>
                  </a:cubicBezTo>
                  <a:cubicBezTo>
                    <a:pt x="64843" y="24644"/>
                    <a:pt x="64389" y="25019"/>
                    <a:pt x="64015" y="25453"/>
                  </a:cubicBezTo>
                  <a:cubicBezTo>
                    <a:pt x="63857" y="25630"/>
                    <a:pt x="63758" y="25867"/>
                    <a:pt x="63561" y="25965"/>
                  </a:cubicBezTo>
                  <a:cubicBezTo>
                    <a:pt x="63206" y="26182"/>
                    <a:pt x="63266" y="26498"/>
                    <a:pt x="63266" y="26793"/>
                  </a:cubicBezTo>
                  <a:cubicBezTo>
                    <a:pt x="63108" y="26971"/>
                    <a:pt x="62871" y="27050"/>
                    <a:pt x="62635" y="27050"/>
                  </a:cubicBezTo>
                  <a:cubicBezTo>
                    <a:pt x="62260" y="27050"/>
                    <a:pt x="61846" y="27089"/>
                    <a:pt x="61590" y="27602"/>
                  </a:cubicBezTo>
                  <a:cubicBezTo>
                    <a:pt x="61669" y="27799"/>
                    <a:pt x="61767" y="28075"/>
                    <a:pt x="61846" y="28311"/>
                  </a:cubicBezTo>
                  <a:cubicBezTo>
                    <a:pt x="61393" y="29179"/>
                    <a:pt x="61255" y="30165"/>
                    <a:pt x="61432" y="31111"/>
                  </a:cubicBezTo>
                  <a:cubicBezTo>
                    <a:pt x="61550" y="31998"/>
                    <a:pt x="61373" y="32964"/>
                    <a:pt x="61964" y="33753"/>
                  </a:cubicBezTo>
                  <a:cubicBezTo>
                    <a:pt x="62221" y="34009"/>
                    <a:pt x="62536" y="33910"/>
                    <a:pt x="62930" y="33950"/>
                  </a:cubicBezTo>
                  <a:cubicBezTo>
                    <a:pt x="63049" y="34305"/>
                    <a:pt x="63285" y="34600"/>
                    <a:pt x="63620" y="34738"/>
                  </a:cubicBezTo>
                  <a:cubicBezTo>
                    <a:pt x="63660" y="34758"/>
                    <a:pt x="63680" y="34778"/>
                    <a:pt x="63719" y="34798"/>
                  </a:cubicBezTo>
                  <a:cubicBezTo>
                    <a:pt x="64843" y="35961"/>
                    <a:pt x="66459" y="36375"/>
                    <a:pt x="67721" y="37321"/>
                  </a:cubicBezTo>
                  <a:cubicBezTo>
                    <a:pt x="68214" y="37637"/>
                    <a:pt x="68727" y="37913"/>
                    <a:pt x="69279" y="38110"/>
                  </a:cubicBezTo>
                  <a:cubicBezTo>
                    <a:pt x="69771" y="38346"/>
                    <a:pt x="70225" y="38662"/>
                    <a:pt x="70600" y="39036"/>
                  </a:cubicBezTo>
                  <a:cubicBezTo>
                    <a:pt x="70600" y="39115"/>
                    <a:pt x="70619" y="39214"/>
                    <a:pt x="70600" y="39253"/>
                  </a:cubicBezTo>
                  <a:cubicBezTo>
                    <a:pt x="69929" y="40239"/>
                    <a:pt x="69909" y="41382"/>
                    <a:pt x="69929" y="42506"/>
                  </a:cubicBezTo>
                  <a:cubicBezTo>
                    <a:pt x="69949" y="43058"/>
                    <a:pt x="69831" y="43590"/>
                    <a:pt x="69574" y="44083"/>
                  </a:cubicBezTo>
                  <a:cubicBezTo>
                    <a:pt x="69279" y="44655"/>
                    <a:pt x="68884" y="45168"/>
                    <a:pt x="68648" y="45779"/>
                  </a:cubicBezTo>
                  <a:cubicBezTo>
                    <a:pt x="68608" y="45877"/>
                    <a:pt x="68470" y="45956"/>
                    <a:pt x="68411" y="46015"/>
                  </a:cubicBezTo>
                  <a:cubicBezTo>
                    <a:pt x="65553" y="46213"/>
                    <a:pt x="62753" y="45937"/>
                    <a:pt x="59953" y="45483"/>
                  </a:cubicBezTo>
                  <a:cubicBezTo>
                    <a:pt x="60210" y="45700"/>
                    <a:pt x="60289" y="45917"/>
                    <a:pt x="60052" y="46173"/>
                  </a:cubicBezTo>
                  <a:cubicBezTo>
                    <a:pt x="59934" y="46311"/>
                    <a:pt x="59796" y="46449"/>
                    <a:pt x="59638" y="46587"/>
                  </a:cubicBezTo>
                  <a:cubicBezTo>
                    <a:pt x="59047" y="47100"/>
                    <a:pt x="58613" y="47770"/>
                    <a:pt x="58416" y="48519"/>
                  </a:cubicBezTo>
                  <a:cubicBezTo>
                    <a:pt x="58258" y="49012"/>
                    <a:pt x="58021" y="49485"/>
                    <a:pt x="57726" y="49919"/>
                  </a:cubicBezTo>
                  <a:cubicBezTo>
                    <a:pt x="57331" y="50510"/>
                    <a:pt x="56957" y="51122"/>
                    <a:pt x="56543" y="51693"/>
                  </a:cubicBezTo>
                  <a:cubicBezTo>
                    <a:pt x="56267" y="52068"/>
                    <a:pt x="56208" y="52561"/>
                    <a:pt x="56405" y="52975"/>
                  </a:cubicBezTo>
                  <a:cubicBezTo>
                    <a:pt x="56681" y="53606"/>
                    <a:pt x="56977" y="54217"/>
                    <a:pt x="57312" y="54808"/>
                  </a:cubicBezTo>
                  <a:cubicBezTo>
                    <a:pt x="58061" y="56169"/>
                    <a:pt x="58849" y="57529"/>
                    <a:pt x="59638" y="58869"/>
                  </a:cubicBezTo>
                  <a:cubicBezTo>
                    <a:pt x="59697" y="58968"/>
                    <a:pt x="59756" y="59086"/>
                    <a:pt x="59815" y="59205"/>
                  </a:cubicBezTo>
                  <a:cubicBezTo>
                    <a:pt x="59855" y="59303"/>
                    <a:pt x="59855" y="59402"/>
                    <a:pt x="59815" y="59481"/>
                  </a:cubicBezTo>
                  <a:cubicBezTo>
                    <a:pt x="59658" y="59678"/>
                    <a:pt x="59401" y="59816"/>
                    <a:pt x="59342" y="60033"/>
                  </a:cubicBezTo>
                  <a:cubicBezTo>
                    <a:pt x="59303" y="60250"/>
                    <a:pt x="59185" y="60447"/>
                    <a:pt x="59027" y="60585"/>
                  </a:cubicBezTo>
                  <a:cubicBezTo>
                    <a:pt x="58002" y="61334"/>
                    <a:pt x="57055" y="62162"/>
                    <a:pt x="55951" y="62812"/>
                  </a:cubicBezTo>
                  <a:close/>
                  <a:moveTo>
                    <a:pt x="63423" y="23737"/>
                  </a:moveTo>
                  <a:cubicBezTo>
                    <a:pt x="63640" y="23757"/>
                    <a:pt x="63739" y="23659"/>
                    <a:pt x="63660" y="23343"/>
                  </a:cubicBezTo>
                  <a:lnTo>
                    <a:pt x="63423" y="23757"/>
                  </a:lnTo>
                  <a:cubicBezTo>
                    <a:pt x="62773" y="23915"/>
                    <a:pt x="62280" y="24270"/>
                    <a:pt x="61688" y="24901"/>
                  </a:cubicBezTo>
                  <a:cubicBezTo>
                    <a:pt x="62516" y="24605"/>
                    <a:pt x="63049" y="24309"/>
                    <a:pt x="63423" y="23737"/>
                  </a:cubicBezTo>
                  <a:close/>
                  <a:moveTo>
                    <a:pt x="1440" y="36296"/>
                  </a:moveTo>
                  <a:cubicBezTo>
                    <a:pt x="1144" y="38228"/>
                    <a:pt x="1223" y="40081"/>
                    <a:pt x="1341" y="41895"/>
                  </a:cubicBezTo>
                  <a:cubicBezTo>
                    <a:pt x="1736" y="42013"/>
                    <a:pt x="2110" y="42151"/>
                    <a:pt x="2485" y="42329"/>
                  </a:cubicBezTo>
                  <a:cubicBezTo>
                    <a:pt x="2859" y="42526"/>
                    <a:pt x="3293" y="42585"/>
                    <a:pt x="3707" y="42526"/>
                  </a:cubicBezTo>
                  <a:cubicBezTo>
                    <a:pt x="4022" y="42467"/>
                    <a:pt x="4358" y="42427"/>
                    <a:pt x="4673" y="42408"/>
                  </a:cubicBezTo>
                  <a:cubicBezTo>
                    <a:pt x="6033" y="42447"/>
                    <a:pt x="7394" y="42486"/>
                    <a:pt x="8754" y="42506"/>
                  </a:cubicBezTo>
                  <a:cubicBezTo>
                    <a:pt x="8951" y="42486"/>
                    <a:pt x="9148" y="42447"/>
                    <a:pt x="9345" y="42368"/>
                  </a:cubicBezTo>
                  <a:lnTo>
                    <a:pt x="8931" y="41599"/>
                  </a:lnTo>
                  <a:cubicBezTo>
                    <a:pt x="8537" y="41343"/>
                    <a:pt x="8182" y="41540"/>
                    <a:pt x="7827" y="41560"/>
                  </a:cubicBezTo>
                  <a:cubicBezTo>
                    <a:pt x="7453" y="41580"/>
                    <a:pt x="7059" y="41599"/>
                    <a:pt x="6664" y="41580"/>
                  </a:cubicBezTo>
                  <a:cubicBezTo>
                    <a:pt x="6329" y="41560"/>
                    <a:pt x="5974" y="41678"/>
                    <a:pt x="5580" y="41382"/>
                  </a:cubicBezTo>
                  <a:cubicBezTo>
                    <a:pt x="5757" y="41244"/>
                    <a:pt x="5856" y="41126"/>
                    <a:pt x="5994" y="41067"/>
                  </a:cubicBezTo>
                  <a:cubicBezTo>
                    <a:pt x="6191" y="41027"/>
                    <a:pt x="6388" y="41008"/>
                    <a:pt x="6566" y="41027"/>
                  </a:cubicBezTo>
                  <a:cubicBezTo>
                    <a:pt x="7571" y="41047"/>
                    <a:pt x="8537" y="40791"/>
                    <a:pt x="9464" y="40613"/>
                  </a:cubicBezTo>
                  <a:cubicBezTo>
                    <a:pt x="9562" y="40121"/>
                    <a:pt x="9621" y="39667"/>
                    <a:pt x="9720" y="39233"/>
                  </a:cubicBezTo>
                  <a:cubicBezTo>
                    <a:pt x="9759" y="39115"/>
                    <a:pt x="9838" y="39017"/>
                    <a:pt x="9957" y="38997"/>
                  </a:cubicBezTo>
                  <a:cubicBezTo>
                    <a:pt x="10035" y="38997"/>
                    <a:pt x="10193" y="39115"/>
                    <a:pt x="10213" y="39214"/>
                  </a:cubicBezTo>
                  <a:cubicBezTo>
                    <a:pt x="10292" y="39825"/>
                    <a:pt x="10331" y="40456"/>
                    <a:pt x="10390" y="41047"/>
                  </a:cubicBezTo>
                  <a:cubicBezTo>
                    <a:pt x="10450" y="41560"/>
                    <a:pt x="10489" y="42072"/>
                    <a:pt x="10568" y="42585"/>
                  </a:cubicBezTo>
                  <a:cubicBezTo>
                    <a:pt x="10588" y="42743"/>
                    <a:pt x="10666" y="42960"/>
                    <a:pt x="10785" y="42999"/>
                  </a:cubicBezTo>
                  <a:cubicBezTo>
                    <a:pt x="11258" y="43236"/>
                    <a:pt x="11356" y="43669"/>
                    <a:pt x="11514" y="44103"/>
                  </a:cubicBezTo>
                  <a:cubicBezTo>
                    <a:pt x="11751" y="44635"/>
                    <a:pt x="11987" y="45168"/>
                    <a:pt x="12244" y="45680"/>
                  </a:cubicBezTo>
                  <a:cubicBezTo>
                    <a:pt x="12579" y="46351"/>
                    <a:pt x="12953" y="47001"/>
                    <a:pt x="13269" y="47671"/>
                  </a:cubicBezTo>
                  <a:cubicBezTo>
                    <a:pt x="13702" y="48677"/>
                    <a:pt x="14353" y="49584"/>
                    <a:pt x="15181" y="50294"/>
                  </a:cubicBezTo>
                  <a:cubicBezTo>
                    <a:pt x="15142" y="50609"/>
                    <a:pt x="15102" y="50905"/>
                    <a:pt x="15043" y="51181"/>
                  </a:cubicBezTo>
                  <a:cubicBezTo>
                    <a:pt x="14491" y="51654"/>
                    <a:pt x="14038" y="52166"/>
                    <a:pt x="13978" y="52935"/>
                  </a:cubicBezTo>
                  <a:cubicBezTo>
                    <a:pt x="13959" y="53172"/>
                    <a:pt x="13880" y="53389"/>
                    <a:pt x="13762" y="53566"/>
                  </a:cubicBezTo>
                  <a:cubicBezTo>
                    <a:pt x="13249" y="54355"/>
                    <a:pt x="12736" y="55143"/>
                    <a:pt x="12184" y="55912"/>
                  </a:cubicBezTo>
                  <a:cubicBezTo>
                    <a:pt x="11672" y="56661"/>
                    <a:pt x="11475" y="57470"/>
                    <a:pt x="11199" y="58357"/>
                  </a:cubicBezTo>
                  <a:cubicBezTo>
                    <a:pt x="11731" y="58692"/>
                    <a:pt x="12224" y="59008"/>
                    <a:pt x="12717" y="59323"/>
                  </a:cubicBezTo>
                  <a:cubicBezTo>
                    <a:pt x="13564" y="59836"/>
                    <a:pt x="14452" y="60309"/>
                    <a:pt x="15082" y="61137"/>
                  </a:cubicBezTo>
                  <a:cubicBezTo>
                    <a:pt x="15260" y="60940"/>
                    <a:pt x="15477" y="60742"/>
                    <a:pt x="15694" y="60604"/>
                  </a:cubicBezTo>
                  <a:cubicBezTo>
                    <a:pt x="15930" y="60545"/>
                    <a:pt x="16187" y="60545"/>
                    <a:pt x="16423" y="60565"/>
                  </a:cubicBezTo>
                  <a:cubicBezTo>
                    <a:pt x="16660" y="60190"/>
                    <a:pt x="16955" y="59836"/>
                    <a:pt x="17271" y="59500"/>
                  </a:cubicBezTo>
                  <a:cubicBezTo>
                    <a:pt x="17981" y="58909"/>
                    <a:pt x="18749" y="58357"/>
                    <a:pt x="19499" y="57785"/>
                  </a:cubicBezTo>
                  <a:cubicBezTo>
                    <a:pt x="20031" y="57391"/>
                    <a:pt x="20662" y="57115"/>
                    <a:pt x="21135" y="56504"/>
                  </a:cubicBezTo>
                  <a:cubicBezTo>
                    <a:pt x="20839" y="56307"/>
                    <a:pt x="20563" y="56129"/>
                    <a:pt x="20307" y="55932"/>
                  </a:cubicBezTo>
                  <a:cubicBezTo>
                    <a:pt x="19853" y="55617"/>
                    <a:pt x="19420" y="55281"/>
                    <a:pt x="18986" y="54946"/>
                  </a:cubicBezTo>
                  <a:cubicBezTo>
                    <a:pt x="18887" y="54867"/>
                    <a:pt x="18868" y="54690"/>
                    <a:pt x="18809" y="54552"/>
                  </a:cubicBezTo>
                  <a:cubicBezTo>
                    <a:pt x="19124" y="54473"/>
                    <a:pt x="19459" y="54532"/>
                    <a:pt x="19696" y="54729"/>
                  </a:cubicBezTo>
                  <a:lnTo>
                    <a:pt x="21174" y="55656"/>
                  </a:lnTo>
                  <a:cubicBezTo>
                    <a:pt x="21588" y="55893"/>
                    <a:pt x="21588" y="55893"/>
                    <a:pt x="22160" y="55893"/>
                  </a:cubicBezTo>
                  <a:cubicBezTo>
                    <a:pt x="22692" y="56602"/>
                    <a:pt x="23461" y="56977"/>
                    <a:pt x="24250" y="57273"/>
                  </a:cubicBezTo>
                  <a:cubicBezTo>
                    <a:pt x="24940" y="57529"/>
                    <a:pt x="25650" y="57765"/>
                    <a:pt x="26359" y="57963"/>
                  </a:cubicBezTo>
                  <a:cubicBezTo>
                    <a:pt x="26813" y="58120"/>
                    <a:pt x="27286" y="58219"/>
                    <a:pt x="27739" y="58337"/>
                  </a:cubicBezTo>
                  <a:cubicBezTo>
                    <a:pt x="27739" y="58495"/>
                    <a:pt x="27779" y="58653"/>
                    <a:pt x="27799" y="58791"/>
                  </a:cubicBezTo>
                  <a:lnTo>
                    <a:pt x="28903" y="58968"/>
                  </a:lnTo>
                  <a:cubicBezTo>
                    <a:pt x="28922" y="58771"/>
                    <a:pt x="28962" y="58574"/>
                    <a:pt x="29041" y="58396"/>
                  </a:cubicBezTo>
                  <a:cubicBezTo>
                    <a:pt x="29119" y="58278"/>
                    <a:pt x="29257" y="58179"/>
                    <a:pt x="29415" y="58179"/>
                  </a:cubicBezTo>
                  <a:cubicBezTo>
                    <a:pt x="29573" y="58199"/>
                    <a:pt x="29711" y="58278"/>
                    <a:pt x="29790" y="58416"/>
                  </a:cubicBezTo>
                  <a:cubicBezTo>
                    <a:pt x="29869" y="58554"/>
                    <a:pt x="29908" y="58712"/>
                    <a:pt x="29928" y="58869"/>
                  </a:cubicBezTo>
                  <a:cubicBezTo>
                    <a:pt x="29947" y="59205"/>
                    <a:pt x="30145" y="59481"/>
                    <a:pt x="30440" y="59638"/>
                  </a:cubicBezTo>
                  <a:cubicBezTo>
                    <a:pt x="30736" y="59796"/>
                    <a:pt x="30716" y="60131"/>
                    <a:pt x="30677" y="60427"/>
                  </a:cubicBezTo>
                  <a:cubicBezTo>
                    <a:pt x="30618" y="60742"/>
                    <a:pt x="30578" y="61058"/>
                    <a:pt x="30559" y="61373"/>
                  </a:cubicBezTo>
                  <a:cubicBezTo>
                    <a:pt x="30598" y="62142"/>
                    <a:pt x="30480" y="62931"/>
                    <a:pt x="30657" y="63700"/>
                  </a:cubicBezTo>
                  <a:cubicBezTo>
                    <a:pt x="30697" y="63995"/>
                    <a:pt x="30677" y="64271"/>
                    <a:pt x="30618" y="64567"/>
                  </a:cubicBezTo>
                  <a:cubicBezTo>
                    <a:pt x="30578" y="65021"/>
                    <a:pt x="30500" y="65474"/>
                    <a:pt x="30480" y="65927"/>
                  </a:cubicBezTo>
                  <a:cubicBezTo>
                    <a:pt x="30460" y="66913"/>
                    <a:pt x="30480" y="67879"/>
                    <a:pt x="31052" y="68727"/>
                  </a:cubicBezTo>
                  <a:cubicBezTo>
                    <a:pt x="31130" y="69318"/>
                    <a:pt x="31544" y="69437"/>
                    <a:pt x="32037" y="69417"/>
                  </a:cubicBezTo>
                  <a:cubicBezTo>
                    <a:pt x="32688" y="69417"/>
                    <a:pt x="33338" y="69358"/>
                    <a:pt x="33989" y="69417"/>
                  </a:cubicBezTo>
                  <a:cubicBezTo>
                    <a:pt x="34403" y="69437"/>
                    <a:pt x="34837" y="69397"/>
                    <a:pt x="35231" y="69299"/>
                  </a:cubicBezTo>
                  <a:cubicBezTo>
                    <a:pt x="35547" y="69279"/>
                    <a:pt x="35783" y="69042"/>
                    <a:pt x="35842" y="68747"/>
                  </a:cubicBezTo>
                  <a:cubicBezTo>
                    <a:pt x="35921" y="67919"/>
                    <a:pt x="36335" y="67288"/>
                    <a:pt x="36749" y="66617"/>
                  </a:cubicBezTo>
                  <a:cubicBezTo>
                    <a:pt x="36769" y="66558"/>
                    <a:pt x="36789" y="66499"/>
                    <a:pt x="36789" y="66440"/>
                  </a:cubicBezTo>
                  <a:lnTo>
                    <a:pt x="36375" y="66085"/>
                  </a:lnTo>
                  <a:cubicBezTo>
                    <a:pt x="36986" y="64528"/>
                    <a:pt x="37459" y="62911"/>
                    <a:pt x="37794" y="61255"/>
                  </a:cubicBezTo>
                  <a:lnTo>
                    <a:pt x="37065" y="60407"/>
                  </a:lnTo>
                  <a:cubicBezTo>
                    <a:pt x="36572" y="60388"/>
                    <a:pt x="36118" y="60388"/>
                    <a:pt x="35665" y="60368"/>
                  </a:cubicBezTo>
                  <a:cubicBezTo>
                    <a:pt x="35330" y="60368"/>
                    <a:pt x="35014" y="60230"/>
                    <a:pt x="34778" y="60013"/>
                  </a:cubicBezTo>
                  <a:cubicBezTo>
                    <a:pt x="34659" y="59895"/>
                    <a:pt x="34541" y="59776"/>
                    <a:pt x="34699" y="59579"/>
                  </a:cubicBezTo>
                  <a:cubicBezTo>
                    <a:pt x="34778" y="59560"/>
                    <a:pt x="34876" y="59560"/>
                    <a:pt x="34955" y="59579"/>
                  </a:cubicBezTo>
                  <a:cubicBezTo>
                    <a:pt x="35566" y="59796"/>
                    <a:pt x="36177" y="59717"/>
                    <a:pt x="36789" y="59678"/>
                  </a:cubicBezTo>
                  <a:cubicBezTo>
                    <a:pt x="37341" y="59678"/>
                    <a:pt x="37893" y="59481"/>
                    <a:pt x="38326" y="59146"/>
                  </a:cubicBezTo>
                  <a:cubicBezTo>
                    <a:pt x="38740" y="58771"/>
                    <a:pt x="39154" y="58731"/>
                    <a:pt x="39667" y="58771"/>
                  </a:cubicBezTo>
                  <a:cubicBezTo>
                    <a:pt x="40929" y="58869"/>
                    <a:pt x="40929" y="58850"/>
                    <a:pt x="42112" y="58357"/>
                  </a:cubicBezTo>
                  <a:lnTo>
                    <a:pt x="45818" y="56839"/>
                  </a:lnTo>
                  <a:cubicBezTo>
                    <a:pt x="45956" y="56780"/>
                    <a:pt x="46114" y="56701"/>
                    <a:pt x="46252" y="56622"/>
                  </a:cubicBezTo>
                  <a:cubicBezTo>
                    <a:pt x="46331" y="56563"/>
                    <a:pt x="46390" y="56504"/>
                    <a:pt x="46429" y="56425"/>
                  </a:cubicBezTo>
                  <a:cubicBezTo>
                    <a:pt x="46764" y="55932"/>
                    <a:pt x="46764" y="55932"/>
                    <a:pt x="47198" y="56326"/>
                  </a:cubicBezTo>
                  <a:cubicBezTo>
                    <a:pt x="47336" y="56464"/>
                    <a:pt x="47513" y="56563"/>
                    <a:pt x="47651" y="56701"/>
                  </a:cubicBezTo>
                  <a:cubicBezTo>
                    <a:pt x="47730" y="56780"/>
                    <a:pt x="47868" y="56918"/>
                    <a:pt x="47849" y="56997"/>
                  </a:cubicBezTo>
                  <a:cubicBezTo>
                    <a:pt x="47770" y="57292"/>
                    <a:pt x="47927" y="57430"/>
                    <a:pt x="48125" y="57549"/>
                  </a:cubicBezTo>
                  <a:cubicBezTo>
                    <a:pt x="48598" y="57825"/>
                    <a:pt x="49071" y="58120"/>
                    <a:pt x="49544" y="58396"/>
                  </a:cubicBezTo>
                  <a:cubicBezTo>
                    <a:pt x="50747" y="59067"/>
                    <a:pt x="51930" y="59717"/>
                    <a:pt x="53112" y="60388"/>
                  </a:cubicBezTo>
                  <a:cubicBezTo>
                    <a:pt x="53507" y="60565"/>
                    <a:pt x="53862" y="60782"/>
                    <a:pt x="54197" y="61038"/>
                  </a:cubicBezTo>
                  <a:cubicBezTo>
                    <a:pt x="54473" y="61294"/>
                    <a:pt x="54828" y="61432"/>
                    <a:pt x="55202" y="61413"/>
                  </a:cubicBezTo>
                  <a:cubicBezTo>
                    <a:pt x="55399" y="61216"/>
                    <a:pt x="55616" y="61058"/>
                    <a:pt x="55853" y="60920"/>
                  </a:cubicBezTo>
                  <a:cubicBezTo>
                    <a:pt x="56188" y="60802"/>
                    <a:pt x="56306" y="61196"/>
                    <a:pt x="56523" y="61354"/>
                  </a:cubicBezTo>
                  <a:cubicBezTo>
                    <a:pt x="57115" y="61018"/>
                    <a:pt x="57627" y="60545"/>
                    <a:pt x="58021" y="59974"/>
                  </a:cubicBezTo>
                  <a:cubicBezTo>
                    <a:pt x="57489" y="59106"/>
                    <a:pt x="57055" y="58199"/>
                    <a:pt x="56740" y="57233"/>
                  </a:cubicBezTo>
                  <a:cubicBezTo>
                    <a:pt x="56365" y="56149"/>
                    <a:pt x="55892" y="55124"/>
                    <a:pt x="55321" y="54138"/>
                  </a:cubicBezTo>
                  <a:cubicBezTo>
                    <a:pt x="54985" y="53606"/>
                    <a:pt x="54552" y="53093"/>
                    <a:pt x="54492" y="52423"/>
                  </a:cubicBezTo>
                  <a:cubicBezTo>
                    <a:pt x="54433" y="52166"/>
                    <a:pt x="54236" y="51989"/>
                    <a:pt x="54000" y="51950"/>
                  </a:cubicBezTo>
                  <a:lnTo>
                    <a:pt x="53310" y="52659"/>
                  </a:lnTo>
                  <a:cubicBezTo>
                    <a:pt x="53034" y="52640"/>
                    <a:pt x="52797" y="52442"/>
                    <a:pt x="52738" y="52166"/>
                  </a:cubicBezTo>
                  <a:cubicBezTo>
                    <a:pt x="52974" y="51950"/>
                    <a:pt x="53250" y="51752"/>
                    <a:pt x="53467" y="51516"/>
                  </a:cubicBezTo>
                  <a:cubicBezTo>
                    <a:pt x="53625" y="51398"/>
                    <a:pt x="53724" y="51240"/>
                    <a:pt x="53783" y="51062"/>
                  </a:cubicBezTo>
                  <a:cubicBezTo>
                    <a:pt x="53802" y="50767"/>
                    <a:pt x="53783" y="50570"/>
                    <a:pt x="54157" y="50491"/>
                  </a:cubicBezTo>
                  <a:cubicBezTo>
                    <a:pt x="54295" y="50451"/>
                    <a:pt x="54394" y="50215"/>
                    <a:pt x="54512" y="50057"/>
                  </a:cubicBezTo>
                  <a:cubicBezTo>
                    <a:pt x="54906" y="49505"/>
                    <a:pt x="55301" y="48933"/>
                    <a:pt x="55695" y="48381"/>
                  </a:cubicBezTo>
                  <a:cubicBezTo>
                    <a:pt x="55754" y="48302"/>
                    <a:pt x="55873" y="48263"/>
                    <a:pt x="56149" y="48105"/>
                  </a:cubicBezTo>
                  <a:lnTo>
                    <a:pt x="55656" y="49209"/>
                  </a:lnTo>
                  <a:cubicBezTo>
                    <a:pt x="56701" y="48164"/>
                    <a:pt x="57548" y="46922"/>
                    <a:pt x="58159" y="45582"/>
                  </a:cubicBezTo>
                  <a:cubicBezTo>
                    <a:pt x="58219" y="45444"/>
                    <a:pt x="58238" y="45286"/>
                    <a:pt x="58179" y="45128"/>
                  </a:cubicBezTo>
                  <a:cubicBezTo>
                    <a:pt x="58081" y="44832"/>
                    <a:pt x="58238" y="44497"/>
                    <a:pt x="58514" y="44379"/>
                  </a:cubicBezTo>
                  <a:cubicBezTo>
                    <a:pt x="58810" y="44221"/>
                    <a:pt x="59007" y="43945"/>
                    <a:pt x="59086" y="43630"/>
                  </a:cubicBezTo>
                  <a:cubicBezTo>
                    <a:pt x="59165" y="43393"/>
                    <a:pt x="59204" y="43038"/>
                    <a:pt x="59382" y="42940"/>
                  </a:cubicBezTo>
                  <a:cubicBezTo>
                    <a:pt x="59815" y="42684"/>
                    <a:pt x="59737" y="42289"/>
                    <a:pt x="59815" y="41934"/>
                  </a:cubicBezTo>
                  <a:cubicBezTo>
                    <a:pt x="59855" y="41580"/>
                    <a:pt x="59855" y="41225"/>
                    <a:pt x="59796" y="40870"/>
                  </a:cubicBezTo>
                  <a:cubicBezTo>
                    <a:pt x="59796" y="40653"/>
                    <a:pt x="59835" y="40436"/>
                    <a:pt x="59914" y="40219"/>
                  </a:cubicBezTo>
                  <a:cubicBezTo>
                    <a:pt x="59953" y="40101"/>
                    <a:pt x="60308" y="40101"/>
                    <a:pt x="60328" y="40219"/>
                  </a:cubicBezTo>
                  <a:cubicBezTo>
                    <a:pt x="60427" y="40633"/>
                    <a:pt x="60604" y="41067"/>
                    <a:pt x="60545" y="41461"/>
                  </a:cubicBezTo>
                  <a:cubicBezTo>
                    <a:pt x="60446" y="41994"/>
                    <a:pt x="60584" y="42644"/>
                    <a:pt x="60052" y="43078"/>
                  </a:cubicBezTo>
                  <a:cubicBezTo>
                    <a:pt x="59815" y="43255"/>
                    <a:pt x="59737" y="43571"/>
                    <a:pt x="59855" y="43827"/>
                  </a:cubicBezTo>
                  <a:cubicBezTo>
                    <a:pt x="60170" y="43650"/>
                    <a:pt x="60170" y="43117"/>
                    <a:pt x="60722" y="43216"/>
                  </a:cubicBezTo>
                  <a:cubicBezTo>
                    <a:pt x="60624" y="43492"/>
                    <a:pt x="60545" y="43709"/>
                    <a:pt x="60446" y="43985"/>
                  </a:cubicBezTo>
                  <a:cubicBezTo>
                    <a:pt x="61018" y="43985"/>
                    <a:pt x="61531" y="43926"/>
                    <a:pt x="62043" y="43965"/>
                  </a:cubicBezTo>
                  <a:cubicBezTo>
                    <a:pt x="62694" y="44044"/>
                    <a:pt x="63344" y="43985"/>
                    <a:pt x="63956" y="43768"/>
                  </a:cubicBezTo>
                  <a:cubicBezTo>
                    <a:pt x="64113" y="43709"/>
                    <a:pt x="64271" y="43748"/>
                    <a:pt x="64409" y="43827"/>
                  </a:cubicBezTo>
                  <a:cubicBezTo>
                    <a:pt x="64508" y="43906"/>
                    <a:pt x="64527" y="44083"/>
                    <a:pt x="64586" y="44221"/>
                  </a:cubicBezTo>
                  <a:cubicBezTo>
                    <a:pt x="65277" y="44478"/>
                    <a:pt x="65947" y="44320"/>
                    <a:pt x="66617" y="44221"/>
                  </a:cubicBezTo>
                  <a:cubicBezTo>
                    <a:pt x="66913" y="44182"/>
                    <a:pt x="67149" y="43906"/>
                    <a:pt x="67425" y="43768"/>
                  </a:cubicBezTo>
                  <a:cubicBezTo>
                    <a:pt x="67977" y="43472"/>
                    <a:pt x="68253" y="42960"/>
                    <a:pt x="68451" y="42388"/>
                  </a:cubicBezTo>
                  <a:cubicBezTo>
                    <a:pt x="68648" y="41777"/>
                    <a:pt x="68825" y="41165"/>
                    <a:pt x="69003" y="40535"/>
                  </a:cubicBezTo>
                  <a:cubicBezTo>
                    <a:pt x="69121" y="40140"/>
                    <a:pt x="69318" y="39766"/>
                    <a:pt x="69279" y="39371"/>
                  </a:cubicBezTo>
                  <a:cubicBezTo>
                    <a:pt x="68707" y="38997"/>
                    <a:pt x="68194" y="38662"/>
                    <a:pt x="67682" y="38346"/>
                  </a:cubicBezTo>
                  <a:cubicBezTo>
                    <a:pt x="67465" y="38189"/>
                    <a:pt x="67228" y="38090"/>
                    <a:pt x="66972" y="38031"/>
                  </a:cubicBezTo>
                  <a:cubicBezTo>
                    <a:pt x="66499" y="37913"/>
                    <a:pt x="66045" y="37735"/>
                    <a:pt x="65631" y="37479"/>
                  </a:cubicBezTo>
                  <a:cubicBezTo>
                    <a:pt x="65277" y="37301"/>
                    <a:pt x="64922" y="37163"/>
                    <a:pt x="64567" y="37006"/>
                  </a:cubicBezTo>
                  <a:cubicBezTo>
                    <a:pt x="64212" y="36848"/>
                    <a:pt x="63778" y="36710"/>
                    <a:pt x="63404" y="36513"/>
                  </a:cubicBezTo>
                  <a:cubicBezTo>
                    <a:pt x="63029" y="36316"/>
                    <a:pt x="62674" y="36040"/>
                    <a:pt x="62378" y="35862"/>
                  </a:cubicBezTo>
                  <a:cubicBezTo>
                    <a:pt x="61767" y="36316"/>
                    <a:pt x="61787" y="37124"/>
                    <a:pt x="61117" y="37558"/>
                  </a:cubicBezTo>
                  <a:cubicBezTo>
                    <a:pt x="60860" y="36946"/>
                    <a:pt x="61531" y="36473"/>
                    <a:pt x="61274" y="35921"/>
                  </a:cubicBezTo>
                  <a:cubicBezTo>
                    <a:pt x="60920" y="35704"/>
                    <a:pt x="60545" y="35507"/>
                    <a:pt x="60210" y="35310"/>
                  </a:cubicBezTo>
                  <a:cubicBezTo>
                    <a:pt x="60210" y="34916"/>
                    <a:pt x="60210" y="34600"/>
                    <a:pt x="60249" y="34285"/>
                  </a:cubicBezTo>
                  <a:cubicBezTo>
                    <a:pt x="60368" y="32747"/>
                    <a:pt x="60230" y="31229"/>
                    <a:pt x="59835" y="29751"/>
                  </a:cubicBezTo>
                  <a:cubicBezTo>
                    <a:pt x="59815" y="29593"/>
                    <a:pt x="59815" y="29435"/>
                    <a:pt x="59855" y="29277"/>
                  </a:cubicBezTo>
                  <a:cubicBezTo>
                    <a:pt x="60131" y="28489"/>
                    <a:pt x="59953" y="27740"/>
                    <a:pt x="59599" y="27030"/>
                  </a:cubicBezTo>
                  <a:cubicBezTo>
                    <a:pt x="59500" y="26852"/>
                    <a:pt x="59421" y="26675"/>
                    <a:pt x="59362" y="26498"/>
                  </a:cubicBezTo>
                  <a:cubicBezTo>
                    <a:pt x="59204" y="25965"/>
                    <a:pt x="59027" y="25453"/>
                    <a:pt x="58889" y="24920"/>
                  </a:cubicBezTo>
                  <a:cubicBezTo>
                    <a:pt x="58751" y="24388"/>
                    <a:pt x="58633" y="23915"/>
                    <a:pt x="58554" y="23402"/>
                  </a:cubicBezTo>
                  <a:cubicBezTo>
                    <a:pt x="58514" y="23185"/>
                    <a:pt x="58771" y="23047"/>
                    <a:pt x="58928" y="23205"/>
                  </a:cubicBezTo>
                  <a:cubicBezTo>
                    <a:pt x="59421" y="23915"/>
                    <a:pt x="59914" y="24625"/>
                    <a:pt x="60427" y="25334"/>
                  </a:cubicBezTo>
                  <a:cubicBezTo>
                    <a:pt x="60506" y="25137"/>
                    <a:pt x="60584" y="24901"/>
                    <a:pt x="60624" y="24763"/>
                  </a:cubicBezTo>
                  <a:cubicBezTo>
                    <a:pt x="61018" y="24506"/>
                    <a:pt x="61314" y="24349"/>
                    <a:pt x="61610" y="24152"/>
                  </a:cubicBezTo>
                  <a:cubicBezTo>
                    <a:pt x="62043" y="23875"/>
                    <a:pt x="62457" y="23599"/>
                    <a:pt x="62871" y="23284"/>
                  </a:cubicBezTo>
                  <a:cubicBezTo>
                    <a:pt x="63167" y="22969"/>
                    <a:pt x="63660" y="22929"/>
                    <a:pt x="63995" y="23205"/>
                  </a:cubicBezTo>
                  <a:cubicBezTo>
                    <a:pt x="64803" y="22850"/>
                    <a:pt x="65553" y="22338"/>
                    <a:pt x="66164" y="21707"/>
                  </a:cubicBezTo>
                  <a:cubicBezTo>
                    <a:pt x="66400" y="21431"/>
                    <a:pt x="66657" y="21076"/>
                    <a:pt x="66578" y="20761"/>
                  </a:cubicBezTo>
                  <a:cubicBezTo>
                    <a:pt x="66400" y="19952"/>
                    <a:pt x="66499" y="19045"/>
                    <a:pt x="65750" y="18434"/>
                  </a:cubicBezTo>
                  <a:cubicBezTo>
                    <a:pt x="65612" y="18316"/>
                    <a:pt x="65493" y="18138"/>
                    <a:pt x="65454" y="17941"/>
                  </a:cubicBezTo>
                  <a:cubicBezTo>
                    <a:pt x="65257" y="17133"/>
                    <a:pt x="64665" y="16857"/>
                    <a:pt x="63916" y="16739"/>
                  </a:cubicBezTo>
                  <a:cubicBezTo>
                    <a:pt x="63482" y="16620"/>
                    <a:pt x="63009" y="16620"/>
                    <a:pt x="62576" y="16739"/>
                  </a:cubicBezTo>
                  <a:cubicBezTo>
                    <a:pt x="61886" y="16936"/>
                    <a:pt x="61196" y="17094"/>
                    <a:pt x="60506" y="17310"/>
                  </a:cubicBezTo>
                  <a:cubicBezTo>
                    <a:pt x="59401" y="17685"/>
                    <a:pt x="58258" y="17941"/>
                    <a:pt x="57095" y="18060"/>
                  </a:cubicBezTo>
                  <a:cubicBezTo>
                    <a:pt x="56681" y="18119"/>
                    <a:pt x="56287" y="18198"/>
                    <a:pt x="55892" y="18316"/>
                  </a:cubicBezTo>
                  <a:lnTo>
                    <a:pt x="56267" y="19144"/>
                  </a:lnTo>
                  <a:cubicBezTo>
                    <a:pt x="55951" y="19124"/>
                    <a:pt x="55656" y="19144"/>
                    <a:pt x="55340" y="19164"/>
                  </a:cubicBezTo>
                  <a:cubicBezTo>
                    <a:pt x="55025" y="19242"/>
                    <a:pt x="54729" y="19341"/>
                    <a:pt x="54433" y="19459"/>
                  </a:cubicBezTo>
                  <a:cubicBezTo>
                    <a:pt x="54354" y="19400"/>
                    <a:pt x="54276" y="19321"/>
                    <a:pt x="54216" y="19262"/>
                  </a:cubicBezTo>
                  <a:cubicBezTo>
                    <a:pt x="53408" y="18217"/>
                    <a:pt x="52600" y="17153"/>
                    <a:pt x="51772" y="16108"/>
                  </a:cubicBezTo>
                  <a:cubicBezTo>
                    <a:pt x="51535" y="15792"/>
                    <a:pt x="51279" y="15516"/>
                    <a:pt x="50806" y="15615"/>
                  </a:cubicBezTo>
                  <a:cubicBezTo>
                    <a:pt x="50609" y="15615"/>
                    <a:pt x="50431" y="15576"/>
                    <a:pt x="50254" y="15477"/>
                  </a:cubicBezTo>
                  <a:cubicBezTo>
                    <a:pt x="50057" y="15359"/>
                    <a:pt x="49879" y="15240"/>
                    <a:pt x="49682" y="15122"/>
                  </a:cubicBezTo>
                  <a:cubicBezTo>
                    <a:pt x="49051" y="14669"/>
                    <a:pt x="48361" y="14314"/>
                    <a:pt x="47651" y="14018"/>
                  </a:cubicBezTo>
                  <a:cubicBezTo>
                    <a:pt x="47021" y="13762"/>
                    <a:pt x="46409" y="13427"/>
                    <a:pt x="45857" y="13032"/>
                  </a:cubicBezTo>
                  <a:cubicBezTo>
                    <a:pt x="45542" y="12855"/>
                    <a:pt x="45286" y="12579"/>
                    <a:pt x="45128" y="12263"/>
                  </a:cubicBezTo>
                  <a:lnTo>
                    <a:pt x="45443" y="11751"/>
                  </a:lnTo>
                  <a:cubicBezTo>
                    <a:pt x="46587" y="12185"/>
                    <a:pt x="47415" y="13151"/>
                    <a:pt x="48677" y="13486"/>
                  </a:cubicBezTo>
                  <a:cubicBezTo>
                    <a:pt x="48696" y="12934"/>
                    <a:pt x="48736" y="12421"/>
                    <a:pt x="48775" y="11909"/>
                  </a:cubicBezTo>
                  <a:cubicBezTo>
                    <a:pt x="49169" y="12027"/>
                    <a:pt x="49307" y="11830"/>
                    <a:pt x="49386" y="11554"/>
                  </a:cubicBezTo>
                  <a:cubicBezTo>
                    <a:pt x="49662" y="10706"/>
                    <a:pt x="49583" y="9779"/>
                    <a:pt x="49958" y="8932"/>
                  </a:cubicBezTo>
                  <a:cubicBezTo>
                    <a:pt x="49978" y="8912"/>
                    <a:pt x="49978" y="8872"/>
                    <a:pt x="49958" y="8853"/>
                  </a:cubicBezTo>
                  <a:cubicBezTo>
                    <a:pt x="49958" y="8360"/>
                    <a:pt x="50057" y="7867"/>
                    <a:pt x="50214" y="7414"/>
                  </a:cubicBezTo>
                  <a:cubicBezTo>
                    <a:pt x="50431" y="6625"/>
                    <a:pt x="50569" y="5836"/>
                    <a:pt x="50609" y="5028"/>
                  </a:cubicBezTo>
                  <a:cubicBezTo>
                    <a:pt x="50589" y="4831"/>
                    <a:pt x="50628" y="4634"/>
                    <a:pt x="50688" y="4456"/>
                  </a:cubicBezTo>
                  <a:cubicBezTo>
                    <a:pt x="50865" y="4042"/>
                    <a:pt x="50826" y="3569"/>
                    <a:pt x="50589" y="3195"/>
                  </a:cubicBezTo>
                  <a:cubicBezTo>
                    <a:pt x="49800" y="2781"/>
                    <a:pt x="49051" y="2386"/>
                    <a:pt x="48322" y="1952"/>
                  </a:cubicBezTo>
                  <a:cubicBezTo>
                    <a:pt x="47809" y="1696"/>
                    <a:pt x="47237" y="1519"/>
                    <a:pt x="46666" y="1440"/>
                  </a:cubicBezTo>
                  <a:cubicBezTo>
                    <a:pt x="46232" y="1322"/>
                    <a:pt x="45798" y="1519"/>
                    <a:pt x="45581" y="1913"/>
                  </a:cubicBezTo>
                  <a:cubicBezTo>
                    <a:pt x="45286" y="2445"/>
                    <a:pt x="44911" y="2938"/>
                    <a:pt x="44655" y="3490"/>
                  </a:cubicBezTo>
                  <a:cubicBezTo>
                    <a:pt x="44221" y="4397"/>
                    <a:pt x="43886" y="5363"/>
                    <a:pt x="43472" y="6270"/>
                  </a:cubicBezTo>
                  <a:cubicBezTo>
                    <a:pt x="42979" y="7276"/>
                    <a:pt x="42703" y="8419"/>
                    <a:pt x="41855" y="9227"/>
                  </a:cubicBezTo>
                  <a:cubicBezTo>
                    <a:pt x="41717" y="9405"/>
                    <a:pt x="41599" y="9602"/>
                    <a:pt x="41520" y="9819"/>
                  </a:cubicBezTo>
                  <a:cubicBezTo>
                    <a:pt x="41382" y="10036"/>
                    <a:pt x="41244" y="10252"/>
                    <a:pt x="41106" y="10450"/>
                  </a:cubicBezTo>
                  <a:cubicBezTo>
                    <a:pt x="40810" y="10588"/>
                    <a:pt x="40495" y="10193"/>
                    <a:pt x="40199" y="10410"/>
                  </a:cubicBezTo>
                  <a:cubicBezTo>
                    <a:pt x="40219" y="10627"/>
                    <a:pt x="40258" y="10804"/>
                    <a:pt x="40278" y="11041"/>
                  </a:cubicBezTo>
                  <a:cubicBezTo>
                    <a:pt x="39647" y="10923"/>
                    <a:pt x="39036" y="10726"/>
                    <a:pt x="38464" y="10430"/>
                  </a:cubicBezTo>
                  <a:cubicBezTo>
                    <a:pt x="37893" y="10134"/>
                    <a:pt x="37203" y="10095"/>
                    <a:pt x="36611" y="10351"/>
                  </a:cubicBezTo>
                  <a:cubicBezTo>
                    <a:pt x="36749" y="10410"/>
                    <a:pt x="36887" y="10489"/>
                    <a:pt x="37005" y="10588"/>
                  </a:cubicBezTo>
                  <a:cubicBezTo>
                    <a:pt x="37065" y="10666"/>
                    <a:pt x="37104" y="10745"/>
                    <a:pt x="37084" y="10844"/>
                  </a:cubicBezTo>
                  <a:cubicBezTo>
                    <a:pt x="37065" y="10923"/>
                    <a:pt x="36986" y="11002"/>
                    <a:pt x="36907" y="11021"/>
                  </a:cubicBezTo>
                  <a:cubicBezTo>
                    <a:pt x="36611" y="11041"/>
                    <a:pt x="36315" y="11061"/>
                    <a:pt x="36020" y="11061"/>
                  </a:cubicBezTo>
                  <a:cubicBezTo>
                    <a:pt x="35961" y="11061"/>
                    <a:pt x="35921" y="11002"/>
                    <a:pt x="35862" y="10982"/>
                  </a:cubicBezTo>
                  <a:cubicBezTo>
                    <a:pt x="35803" y="10765"/>
                    <a:pt x="35724" y="10568"/>
                    <a:pt x="35665" y="10312"/>
                  </a:cubicBezTo>
                  <a:cubicBezTo>
                    <a:pt x="35330" y="10351"/>
                    <a:pt x="35034" y="10371"/>
                    <a:pt x="34758" y="10410"/>
                  </a:cubicBezTo>
                  <a:cubicBezTo>
                    <a:pt x="34521" y="10469"/>
                    <a:pt x="34304" y="10509"/>
                    <a:pt x="34088" y="10509"/>
                  </a:cubicBezTo>
                  <a:cubicBezTo>
                    <a:pt x="33102" y="10351"/>
                    <a:pt x="32215" y="10627"/>
                    <a:pt x="31367" y="11061"/>
                  </a:cubicBezTo>
                  <a:cubicBezTo>
                    <a:pt x="31111" y="11199"/>
                    <a:pt x="30815" y="11238"/>
                    <a:pt x="30519" y="11179"/>
                  </a:cubicBezTo>
                  <a:cubicBezTo>
                    <a:pt x="30026" y="11100"/>
                    <a:pt x="29533" y="11159"/>
                    <a:pt x="29100" y="11376"/>
                  </a:cubicBezTo>
                  <a:cubicBezTo>
                    <a:pt x="28962" y="11435"/>
                    <a:pt x="28824" y="11475"/>
                    <a:pt x="28646" y="11534"/>
                  </a:cubicBezTo>
                  <a:cubicBezTo>
                    <a:pt x="28489" y="11278"/>
                    <a:pt x="28607" y="10942"/>
                    <a:pt x="28903" y="10844"/>
                  </a:cubicBezTo>
                  <a:cubicBezTo>
                    <a:pt x="29336" y="10666"/>
                    <a:pt x="29809" y="10509"/>
                    <a:pt x="30283" y="10390"/>
                  </a:cubicBezTo>
                  <a:cubicBezTo>
                    <a:pt x="30973" y="10213"/>
                    <a:pt x="31663" y="10075"/>
                    <a:pt x="32372" y="9917"/>
                  </a:cubicBezTo>
                  <a:lnTo>
                    <a:pt x="32195" y="9424"/>
                  </a:lnTo>
                  <a:cubicBezTo>
                    <a:pt x="32353" y="8912"/>
                    <a:pt x="32924" y="9050"/>
                    <a:pt x="33220" y="8813"/>
                  </a:cubicBezTo>
                  <a:cubicBezTo>
                    <a:pt x="33122" y="8182"/>
                    <a:pt x="32629" y="7867"/>
                    <a:pt x="32353" y="7414"/>
                  </a:cubicBezTo>
                  <a:cubicBezTo>
                    <a:pt x="32175" y="7078"/>
                    <a:pt x="31919" y="6842"/>
                    <a:pt x="31584" y="6684"/>
                  </a:cubicBezTo>
                  <a:cubicBezTo>
                    <a:pt x="31406" y="6625"/>
                    <a:pt x="31268" y="6467"/>
                    <a:pt x="31190" y="6309"/>
                  </a:cubicBezTo>
                  <a:cubicBezTo>
                    <a:pt x="31091" y="5836"/>
                    <a:pt x="30716" y="5521"/>
                    <a:pt x="30539" y="5127"/>
                  </a:cubicBezTo>
                  <a:cubicBezTo>
                    <a:pt x="29987" y="4003"/>
                    <a:pt x="29159" y="3037"/>
                    <a:pt x="28429" y="2012"/>
                  </a:cubicBezTo>
                  <a:cubicBezTo>
                    <a:pt x="28272" y="1795"/>
                    <a:pt x="28055" y="1637"/>
                    <a:pt x="27799" y="1578"/>
                  </a:cubicBezTo>
                  <a:cubicBezTo>
                    <a:pt x="27483" y="1479"/>
                    <a:pt x="27168" y="1440"/>
                    <a:pt x="26833" y="1479"/>
                  </a:cubicBezTo>
                  <a:cubicBezTo>
                    <a:pt x="26005" y="1637"/>
                    <a:pt x="25177" y="1775"/>
                    <a:pt x="24368" y="1933"/>
                  </a:cubicBezTo>
                  <a:cubicBezTo>
                    <a:pt x="24132" y="1992"/>
                    <a:pt x="23934" y="2090"/>
                    <a:pt x="23737" y="2228"/>
                  </a:cubicBezTo>
                  <a:cubicBezTo>
                    <a:pt x="23639" y="2288"/>
                    <a:pt x="23501" y="2406"/>
                    <a:pt x="23501" y="2505"/>
                  </a:cubicBezTo>
                  <a:cubicBezTo>
                    <a:pt x="23501" y="3037"/>
                    <a:pt x="23363" y="3609"/>
                    <a:pt x="23816" y="4062"/>
                  </a:cubicBezTo>
                  <a:cubicBezTo>
                    <a:pt x="24171" y="4397"/>
                    <a:pt x="24368" y="4870"/>
                    <a:pt x="24348" y="5363"/>
                  </a:cubicBezTo>
                  <a:cubicBezTo>
                    <a:pt x="24368" y="6093"/>
                    <a:pt x="24388" y="6802"/>
                    <a:pt x="24427" y="7512"/>
                  </a:cubicBezTo>
                  <a:cubicBezTo>
                    <a:pt x="24427" y="7867"/>
                    <a:pt x="24467" y="8222"/>
                    <a:pt x="24526" y="8577"/>
                  </a:cubicBezTo>
                  <a:cubicBezTo>
                    <a:pt x="24605" y="8892"/>
                    <a:pt x="24585" y="9227"/>
                    <a:pt x="24486" y="9523"/>
                  </a:cubicBezTo>
                  <a:cubicBezTo>
                    <a:pt x="24348" y="9957"/>
                    <a:pt x="24388" y="10430"/>
                    <a:pt x="24565" y="10864"/>
                  </a:cubicBezTo>
                  <a:cubicBezTo>
                    <a:pt x="24703" y="11258"/>
                    <a:pt x="24841" y="11652"/>
                    <a:pt x="24960" y="12047"/>
                  </a:cubicBezTo>
                  <a:cubicBezTo>
                    <a:pt x="24348" y="12421"/>
                    <a:pt x="23796" y="12717"/>
                    <a:pt x="23264" y="13091"/>
                  </a:cubicBezTo>
                  <a:cubicBezTo>
                    <a:pt x="22614" y="13565"/>
                    <a:pt x="22002" y="14097"/>
                    <a:pt x="21372" y="14609"/>
                  </a:cubicBezTo>
                  <a:cubicBezTo>
                    <a:pt x="21135" y="14826"/>
                    <a:pt x="20958" y="15122"/>
                    <a:pt x="20701" y="15280"/>
                  </a:cubicBezTo>
                  <a:cubicBezTo>
                    <a:pt x="19972" y="15733"/>
                    <a:pt x="19380" y="16344"/>
                    <a:pt x="18986" y="17094"/>
                  </a:cubicBezTo>
                  <a:cubicBezTo>
                    <a:pt x="18828" y="17389"/>
                    <a:pt x="18651" y="17646"/>
                    <a:pt x="18454" y="17922"/>
                  </a:cubicBezTo>
                  <a:cubicBezTo>
                    <a:pt x="18335" y="18079"/>
                    <a:pt x="18197" y="18217"/>
                    <a:pt x="18040" y="18355"/>
                  </a:cubicBezTo>
                  <a:cubicBezTo>
                    <a:pt x="17429" y="17902"/>
                    <a:pt x="16817" y="17626"/>
                    <a:pt x="16049" y="17685"/>
                  </a:cubicBezTo>
                  <a:cubicBezTo>
                    <a:pt x="15891" y="17685"/>
                    <a:pt x="15753" y="17626"/>
                    <a:pt x="15635" y="17508"/>
                  </a:cubicBezTo>
                  <a:cubicBezTo>
                    <a:pt x="14708" y="16857"/>
                    <a:pt x="13742" y="16285"/>
                    <a:pt x="12598" y="16029"/>
                  </a:cubicBezTo>
                  <a:cubicBezTo>
                    <a:pt x="12382" y="15990"/>
                    <a:pt x="12165" y="15911"/>
                    <a:pt x="11948" y="15792"/>
                  </a:cubicBezTo>
                  <a:cubicBezTo>
                    <a:pt x="11554" y="15595"/>
                    <a:pt x="11100" y="15477"/>
                    <a:pt x="10647" y="15438"/>
                  </a:cubicBezTo>
                  <a:cubicBezTo>
                    <a:pt x="10055" y="15398"/>
                    <a:pt x="9503" y="15221"/>
                    <a:pt x="9010" y="14905"/>
                  </a:cubicBezTo>
                  <a:cubicBezTo>
                    <a:pt x="8596" y="14570"/>
                    <a:pt x="8044" y="14511"/>
                    <a:pt x="7551" y="14688"/>
                  </a:cubicBezTo>
                  <a:lnTo>
                    <a:pt x="5817" y="17646"/>
                  </a:lnTo>
                  <a:cubicBezTo>
                    <a:pt x="5915" y="17784"/>
                    <a:pt x="6014" y="17902"/>
                    <a:pt x="6132" y="18020"/>
                  </a:cubicBezTo>
                  <a:cubicBezTo>
                    <a:pt x="6743" y="18612"/>
                    <a:pt x="7354" y="19183"/>
                    <a:pt x="7965" y="19775"/>
                  </a:cubicBezTo>
                  <a:cubicBezTo>
                    <a:pt x="8951" y="20761"/>
                    <a:pt x="10055" y="21628"/>
                    <a:pt x="10903" y="22732"/>
                  </a:cubicBezTo>
                  <a:cubicBezTo>
                    <a:pt x="11021" y="22890"/>
                    <a:pt x="11159" y="23028"/>
                    <a:pt x="11317" y="23126"/>
                  </a:cubicBezTo>
                  <a:cubicBezTo>
                    <a:pt x="11770" y="23383"/>
                    <a:pt x="12165" y="23737"/>
                    <a:pt x="12480" y="24152"/>
                  </a:cubicBezTo>
                  <a:cubicBezTo>
                    <a:pt x="12579" y="24250"/>
                    <a:pt x="12677" y="24329"/>
                    <a:pt x="12796" y="24388"/>
                  </a:cubicBezTo>
                  <a:cubicBezTo>
                    <a:pt x="13170" y="24112"/>
                    <a:pt x="13308" y="23698"/>
                    <a:pt x="13564" y="23363"/>
                  </a:cubicBezTo>
                  <a:cubicBezTo>
                    <a:pt x="13722" y="23146"/>
                    <a:pt x="13919" y="22929"/>
                    <a:pt x="14136" y="22732"/>
                  </a:cubicBezTo>
                  <a:cubicBezTo>
                    <a:pt x="14254" y="22653"/>
                    <a:pt x="14432" y="22633"/>
                    <a:pt x="14570" y="22693"/>
                  </a:cubicBezTo>
                  <a:cubicBezTo>
                    <a:pt x="14708" y="22791"/>
                    <a:pt x="14747" y="22988"/>
                    <a:pt x="14668" y="23126"/>
                  </a:cubicBezTo>
                  <a:cubicBezTo>
                    <a:pt x="14294" y="23836"/>
                    <a:pt x="14176" y="24664"/>
                    <a:pt x="13683" y="25354"/>
                  </a:cubicBezTo>
                  <a:cubicBezTo>
                    <a:pt x="13584" y="25551"/>
                    <a:pt x="13505" y="25748"/>
                    <a:pt x="13446" y="25965"/>
                  </a:cubicBezTo>
                  <a:cubicBezTo>
                    <a:pt x="13426" y="26024"/>
                    <a:pt x="13367" y="26084"/>
                    <a:pt x="13328" y="26123"/>
                  </a:cubicBezTo>
                  <a:lnTo>
                    <a:pt x="12756" y="26084"/>
                  </a:lnTo>
                  <a:cubicBezTo>
                    <a:pt x="12618" y="26241"/>
                    <a:pt x="12500" y="26438"/>
                    <a:pt x="12401" y="26655"/>
                  </a:cubicBezTo>
                  <a:cubicBezTo>
                    <a:pt x="12303" y="27069"/>
                    <a:pt x="12125" y="27444"/>
                    <a:pt x="11869" y="27799"/>
                  </a:cubicBezTo>
                  <a:cubicBezTo>
                    <a:pt x="11593" y="28154"/>
                    <a:pt x="11435" y="28587"/>
                    <a:pt x="11416" y="29041"/>
                  </a:cubicBezTo>
                  <a:cubicBezTo>
                    <a:pt x="11455" y="29356"/>
                    <a:pt x="11258" y="29632"/>
                    <a:pt x="10982" y="29731"/>
                  </a:cubicBezTo>
                  <a:cubicBezTo>
                    <a:pt x="10745" y="29849"/>
                    <a:pt x="10568" y="30066"/>
                    <a:pt x="10548" y="30342"/>
                  </a:cubicBezTo>
                  <a:cubicBezTo>
                    <a:pt x="10351" y="31091"/>
                    <a:pt x="10173" y="31840"/>
                    <a:pt x="10016" y="32609"/>
                  </a:cubicBezTo>
                  <a:cubicBezTo>
                    <a:pt x="10016" y="32866"/>
                    <a:pt x="10016" y="33122"/>
                    <a:pt x="10055" y="33378"/>
                  </a:cubicBezTo>
                  <a:cubicBezTo>
                    <a:pt x="10055" y="33516"/>
                    <a:pt x="10114" y="33713"/>
                    <a:pt x="10035" y="33832"/>
                  </a:cubicBezTo>
                  <a:cubicBezTo>
                    <a:pt x="9759" y="34305"/>
                    <a:pt x="9306" y="34660"/>
                    <a:pt x="8774" y="34817"/>
                  </a:cubicBezTo>
                  <a:cubicBezTo>
                    <a:pt x="8084" y="34995"/>
                    <a:pt x="7374" y="35133"/>
                    <a:pt x="6664" y="35231"/>
                  </a:cubicBezTo>
                  <a:cubicBezTo>
                    <a:pt x="5757" y="35330"/>
                    <a:pt x="4870" y="35547"/>
                    <a:pt x="4022" y="35902"/>
                  </a:cubicBezTo>
                  <a:cubicBezTo>
                    <a:pt x="3628" y="36079"/>
                    <a:pt x="3214" y="36138"/>
                    <a:pt x="2800" y="36079"/>
                  </a:cubicBezTo>
                  <a:cubicBezTo>
                    <a:pt x="2327" y="36040"/>
                    <a:pt x="1854" y="36118"/>
                    <a:pt x="1420" y="36316"/>
                  </a:cubicBezTo>
                  <a:close/>
                  <a:moveTo>
                    <a:pt x="52639" y="15950"/>
                  </a:moveTo>
                  <a:cubicBezTo>
                    <a:pt x="52186" y="15142"/>
                    <a:pt x="51496" y="14550"/>
                    <a:pt x="50845" y="13900"/>
                  </a:cubicBezTo>
                  <a:cubicBezTo>
                    <a:pt x="51220" y="14767"/>
                    <a:pt x="51654" y="15595"/>
                    <a:pt x="52639" y="15950"/>
                  </a:cubicBezTo>
                  <a:close/>
                  <a:moveTo>
                    <a:pt x="55695" y="51457"/>
                  </a:moveTo>
                  <a:cubicBezTo>
                    <a:pt x="55774" y="51378"/>
                    <a:pt x="55853" y="51279"/>
                    <a:pt x="55912" y="51200"/>
                  </a:cubicBezTo>
                  <a:cubicBezTo>
                    <a:pt x="56188" y="50767"/>
                    <a:pt x="56464" y="50333"/>
                    <a:pt x="56740" y="49899"/>
                  </a:cubicBezTo>
                  <a:cubicBezTo>
                    <a:pt x="56760" y="49860"/>
                    <a:pt x="56760" y="49840"/>
                    <a:pt x="56760" y="49801"/>
                  </a:cubicBezTo>
                  <a:cubicBezTo>
                    <a:pt x="56760" y="49781"/>
                    <a:pt x="56720" y="49761"/>
                    <a:pt x="56641" y="49722"/>
                  </a:cubicBezTo>
                  <a:cubicBezTo>
                    <a:pt x="56425" y="49939"/>
                    <a:pt x="56208" y="50155"/>
                    <a:pt x="55971" y="50372"/>
                  </a:cubicBezTo>
                  <a:cubicBezTo>
                    <a:pt x="55754" y="50589"/>
                    <a:pt x="55518" y="50786"/>
                    <a:pt x="55242" y="51003"/>
                  </a:cubicBezTo>
                  <a:close/>
                  <a:moveTo>
                    <a:pt x="55064" y="52245"/>
                  </a:moveTo>
                  <a:lnTo>
                    <a:pt x="54985" y="52107"/>
                  </a:lnTo>
                  <a:cubicBezTo>
                    <a:pt x="54946" y="52127"/>
                    <a:pt x="54887" y="52166"/>
                    <a:pt x="54867" y="52206"/>
                  </a:cubicBezTo>
                  <a:cubicBezTo>
                    <a:pt x="54847" y="52245"/>
                    <a:pt x="54906" y="52304"/>
                    <a:pt x="54946" y="52324"/>
                  </a:cubicBezTo>
                  <a:cubicBezTo>
                    <a:pt x="54985" y="52324"/>
                    <a:pt x="55045" y="52265"/>
                    <a:pt x="55064" y="52245"/>
                  </a:cubicBezTo>
                  <a:close/>
                  <a:moveTo>
                    <a:pt x="13545" y="50826"/>
                  </a:moveTo>
                  <a:cubicBezTo>
                    <a:pt x="13505" y="50846"/>
                    <a:pt x="13446" y="50885"/>
                    <a:pt x="13446" y="50905"/>
                  </a:cubicBezTo>
                  <a:cubicBezTo>
                    <a:pt x="13466" y="50964"/>
                    <a:pt x="13486" y="51003"/>
                    <a:pt x="13505" y="51062"/>
                  </a:cubicBezTo>
                  <a:lnTo>
                    <a:pt x="13643" y="50944"/>
                  </a:lnTo>
                  <a:close/>
                  <a:moveTo>
                    <a:pt x="67406" y="21766"/>
                  </a:moveTo>
                  <a:cubicBezTo>
                    <a:pt x="67406" y="21707"/>
                    <a:pt x="67406" y="21667"/>
                    <a:pt x="67406" y="21608"/>
                  </a:cubicBezTo>
                  <a:cubicBezTo>
                    <a:pt x="67386" y="21608"/>
                    <a:pt x="67347" y="21608"/>
                    <a:pt x="67327" y="21628"/>
                  </a:cubicBezTo>
                  <a:cubicBezTo>
                    <a:pt x="67307" y="21687"/>
                    <a:pt x="67287" y="21727"/>
                    <a:pt x="67268" y="21786"/>
                  </a:cubicBezTo>
                  <a:close/>
                  <a:moveTo>
                    <a:pt x="68470" y="44202"/>
                  </a:moveTo>
                  <a:lnTo>
                    <a:pt x="68490" y="44142"/>
                  </a:lnTo>
                  <a:cubicBezTo>
                    <a:pt x="68470" y="44142"/>
                    <a:pt x="68451" y="44142"/>
                    <a:pt x="68431" y="44142"/>
                  </a:cubicBezTo>
                  <a:cubicBezTo>
                    <a:pt x="68411" y="44162"/>
                    <a:pt x="68431" y="44202"/>
                    <a:pt x="68411" y="44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 flipH="1">
              <a:off x="3699193" y="365482"/>
              <a:ext cx="727141" cy="691583"/>
            </a:xfrm>
            <a:custGeom>
              <a:rect b="b" l="l" r="r" t="t"/>
              <a:pathLst>
                <a:path extrusionOk="0" h="28765" w="30244">
                  <a:moveTo>
                    <a:pt x="29534" y="9898"/>
                  </a:moveTo>
                  <a:cubicBezTo>
                    <a:pt x="29810" y="10272"/>
                    <a:pt x="29711" y="10726"/>
                    <a:pt x="29652" y="11120"/>
                  </a:cubicBezTo>
                  <a:cubicBezTo>
                    <a:pt x="29553" y="12027"/>
                    <a:pt x="29652" y="12934"/>
                    <a:pt x="29652" y="13821"/>
                  </a:cubicBezTo>
                  <a:cubicBezTo>
                    <a:pt x="29652" y="14531"/>
                    <a:pt x="29750" y="15241"/>
                    <a:pt x="29396" y="15931"/>
                  </a:cubicBezTo>
                  <a:cubicBezTo>
                    <a:pt x="29336" y="16069"/>
                    <a:pt x="29317" y="16246"/>
                    <a:pt x="29336" y="16404"/>
                  </a:cubicBezTo>
                  <a:cubicBezTo>
                    <a:pt x="29336" y="17311"/>
                    <a:pt x="29100" y="18218"/>
                    <a:pt x="28666" y="19006"/>
                  </a:cubicBezTo>
                  <a:cubicBezTo>
                    <a:pt x="28548" y="19203"/>
                    <a:pt x="28489" y="19420"/>
                    <a:pt x="28449" y="19657"/>
                  </a:cubicBezTo>
                  <a:cubicBezTo>
                    <a:pt x="28390" y="20189"/>
                    <a:pt x="28114" y="20642"/>
                    <a:pt x="27858" y="21076"/>
                  </a:cubicBezTo>
                  <a:cubicBezTo>
                    <a:pt x="27503" y="21727"/>
                    <a:pt x="27128" y="22358"/>
                    <a:pt x="26734" y="23008"/>
                  </a:cubicBezTo>
                  <a:cubicBezTo>
                    <a:pt x="26399" y="23639"/>
                    <a:pt x="25946" y="24191"/>
                    <a:pt x="25413" y="24664"/>
                  </a:cubicBezTo>
                  <a:cubicBezTo>
                    <a:pt x="25177" y="24881"/>
                    <a:pt x="24979" y="25118"/>
                    <a:pt x="24782" y="25394"/>
                  </a:cubicBezTo>
                  <a:cubicBezTo>
                    <a:pt x="24211" y="26123"/>
                    <a:pt x="23560" y="26734"/>
                    <a:pt x="22653" y="27030"/>
                  </a:cubicBezTo>
                  <a:cubicBezTo>
                    <a:pt x="22535" y="27070"/>
                    <a:pt x="22417" y="27109"/>
                    <a:pt x="22298" y="27188"/>
                  </a:cubicBezTo>
                  <a:cubicBezTo>
                    <a:pt x="21194" y="27878"/>
                    <a:pt x="19952" y="28075"/>
                    <a:pt x="18690" y="28292"/>
                  </a:cubicBezTo>
                  <a:cubicBezTo>
                    <a:pt x="18474" y="28292"/>
                    <a:pt x="18237" y="28331"/>
                    <a:pt x="18020" y="28371"/>
                  </a:cubicBezTo>
                  <a:cubicBezTo>
                    <a:pt x="16877" y="28666"/>
                    <a:pt x="15713" y="28765"/>
                    <a:pt x="14531" y="28666"/>
                  </a:cubicBezTo>
                  <a:cubicBezTo>
                    <a:pt x="14156" y="28647"/>
                    <a:pt x="13762" y="28647"/>
                    <a:pt x="13367" y="28647"/>
                  </a:cubicBezTo>
                  <a:cubicBezTo>
                    <a:pt x="12165" y="28706"/>
                    <a:pt x="10962" y="28469"/>
                    <a:pt x="9858" y="27996"/>
                  </a:cubicBezTo>
                  <a:cubicBezTo>
                    <a:pt x="9779" y="27937"/>
                    <a:pt x="9681" y="27898"/>
                    <a:pt x="9582" y="27898"/>
                  </a:cubicBezTo>
                  <a:cubicBezTo>
                    <a:pt x="8774" y="27898"/>
                    <a:pt x="8104" y="27424"/>
                    <a:pt x="7374" y="27188"/>
                  </a:cubicBezTo>
                  <a:cubicBezTo>
                    <a:pt x="6625" y="26951"/>
                    <a:pt x="6093" y="26458"/>
                    <a:pt x="5560" y="25906"/>
                  </a:cubicBezTo>
                  <a:cubicBezTo>
                    <a:pt x="5324" y="25689"/>
                    <a:pt x="5107" y="25453"/>
                    <a:pt x="4890" y="25197"/>
                  </a:cubicBezTo>
                  <a:cubicBezTo>
                    <a:pt x="4535" y="24783"/>
                    <a:pt x="4101" y="24428"/>
                    <a:pt x="3628" y="24171"/>
                  </a:cubicBezTo>
                  <a:cubicBezTo>
                    <a:pt x="2820" y="23757"/>
                    <a:pt x="2367" y="23067"/>
                    <a:pt x="2110" y="22220"/>
                  </a:cubicBezTo>
                  <a:cubicBezTo>
                    <a:pt x="2051" y="21963"/>
                    <a:pt x="1953" y="21727"/>
                    <a:pt x="1834" y="21510"/>
                  </a:cubicBezTo>
                  <a:cubicBezTo>
                    <a:pt x="1085" y="20386"/>
                    <a:pt x="809" y="19105"/>
                    <a:pt x="632" y="17823"/>
                  </a:cubicBezTo>
                  <a:cubicBezTo>
                    <a:pt x="553" y="17113"/>
                    <a:pt x="395" y="16423"/>
                    <a:pt x="178" y="15753"/>
                  </a:cubicBezTo>
                  <a:cubicBezTo>
                    <a:pt x="1" y="15260"/>
                    <a:pt x="40" y="14708"/>
                    <a:pt x="296" y="14275"/>
                  </a:cubicBezTo>
                  <a:cubicBezTo>
                    <a:pt x="533" y="13762"/>
                    <a:pt x="671" y="13230"/>
                    <a:pt x="710" y="12678"/>
                  </a:cubicBezTo>
                  <a:cubicBezTo>
                    <a:pt x="809" y="11633"/>
                    <a:pt x="1144" y="10647"/>
                    <a:pt x="1696" y="9760"/>
                  </a:cubicBezTo>
                  <a:cubicBezTo>
                    <a:pt x="1913" y="9366"/>
                    <a:pt x="2091" y="8951"/>
                    <a:pt x="2229" y="8518"/>
                  </a:cubicBezTo>
                  <a:cubicBezTo>
                    <a:pt x="2426" y="7985"/>
                    <a:pt x="2702" y="7512"/>
                    <a:pt x="3057" y="7098"/>
                  </a:cubicBezTo>
                  <a:cubicBezTo>
                    <a:pt x="3628" y="6389"/>
                    <a:pt x="4141" y="5639"/>
                    <a:pt x="4594" y="4851"/>
                  </a:cubicBezTo>
                  <a:cubicBezTo>
                    <a:pt x="5008" y="4141"/>
                    <a:pt x="5639" y="3707"/>
                    <a:pt x="6290" y="3274"/>
                  </a:cubicBezTo>
                  <a:cubicBezTo>
                    <a:pt x="7197" y="2662"/>
                    <a:pt x="8163" y="2110"/>
                    <a:pt x="9070" y="1499"/>
                  </a:cubicBezTo>
                  <a:cubicBezTo>
                    <a:pt x="10036" y="829"/>
                    <a:pt x="11179" y="474"/>
                    <a:pt x="12342" y="474"/>
                  </a:cubicBezTo>
                  <a:cubicBezTo>
                    <a:pt x="13032" y="474"/>
                    <a:pt x="13703" y="435"/>
                    <a:pt x="14393" y="415"/>
                  </a:cubicBezTo>
                  <a:cubicBezTo>
                    <a:pt x="14452" y="415"/>
                    <a:pt x="14511" y="415"/>
                    <a:pt x="14570" y="395"/>
                  </a:cubicBezTo>
                  <a:cubicBezTo>
                    <a:pt x="15635" y="1"/>
                    <a:pt x="16699" y="237"/>
                    <a:pt x="17764" y="316"/>
                  </a:cubicBezTo>
                  <a:cubicBezTo>
                    <a:pt x="18888" y="395"/>
                    <a:pt x="19972" y="770"/>
                    <a:pt x="21037" y="1105"/>
                  </a:cubicBezTo>
                  <a:cubicBezTo>
                    <a:pt x="21608" y="1282"/>
                    <a:pt x="22101" y="1696"/>
                    <a:pt x="22633" y="2012"/>
                  </a:cubicBezTo>
                  <a:cubicBezTo>
                    <a:pt x="22712" y="2071"/>
                    <a:pt x="22791" y="2150"/>
                    <a:pt x="22831" y="2229"/>
                  </a:cubicBezTo>
                  <a:cubicBezTo>
                    <a:pt x="23205" y="2978"/>
                    <a:pt x="24013" y="3195"/>
                    <a:pt x="24625" y="3648"/>
                  </a:cubicBezTo>
                  <a:cubicBezTo>
                    <a:pt x="25295" y="3648"/>
                    <a:pt x="25729" y="4161"/>
                    <a:pt x="26360" y="4397"/>
                  </a:cubicBezTo>
                  <a:lnTo>
                    <a:pt x="26813" y="4102"/>
                  </a:lnTo>
                  <a:cubicBezTo>
                    <a:pt x="26695" y="3885"/>
                    <a:pt x="26596" y="3688"/>
                    <a:pt x="26478" y="3490"/>
                  </a:cubicBezTo>
                  <a:cubicBezTo>
                    <a:pt x="26557" y="3490"/>
                    <a:pt x="26616" y="3451"/>
                    <a:pt x="26655" y="3490"/>
                  </a:cubicBezTo>
                  <a:cubicBezTo>
                    <a:pt x="27030" y="3885"/>
                    <a:pt x="27385" y="4279"/>
                    <a:pt x="27759" y="4693"/>
                  </a:cubicBezTo>
                  <a:cubicBezTo>
                    <a:pt x="27818" y="4772"/>
                    <a:pt x="27858" y="4910"/>
                    <a:pt x="27838" y="4969"/>
                  </a:cubicBezTo>
                  <a:cubicBezTo>
                    <a:pt x="27621" y="5344"/>
                    <a:pt x="27897" y="5561"/>
                    <a:pt x="28094" y="5797"/>
                  </a:cubicBezTo>
                  <a:cubicBezTo>
                    <a:pt x="29001" y="6803"/>
                    <a:pt x="29514" y="8045"/>
                    <a:pt x="30125" y="9228"/>
                  </a:cubicBezTo>
                  <a:cubicBezTo>
                    <a:pt x="30164" y="9306"/>
                    <a:pt x="30184" y="9405"/>
                    <a:pt x="30204" y="9504"/>
                  </a:cubicBezTo>
                  <a:cubicBezTo>
                    <a:pt x="30243" y="9760"/>
                    <a:pt x="30086" y="9918"/>
                    <a:pt x="29731" y="9937"/>
                  </a:cubicBezTo>
                  <a:cubicBezTo>
                    <a:pt x="29672" y="9937"/>
                    <a:pt x="29612" y="9918"/>
                    <a:pt x="29534" y="9918"/>
                  </a:cubicBezTo>
                  <a:cubicBezTo>
                    <a:pt x="29553" y="9878"/>
                    <a:pt x="29573" y="9819"/>
                    <a:pt x="29593" y="9780"/>
                  </a:cubicBezTo>
                  <a:lnTo>
                    <a:pt x="29612" y="9780"/>
                  </a:lnTo>
                  <a:cubicBezTo>
                    <a:pt x="29593" y="9819"/>
                    <a:pt x="29573" y="9858"/>
                    <a:pt x="29534" y="9898"/>
                  </a:cubicBezTo>
                  <a:close/>
                  <a:moveTo>
                    <a:pt x="1657" y="16956"/>
                  </a:moveTo>
                  <a:lnTo>
                    <a:pt x="1755" y="17153"/>
                  </a:lnTo>
                  <a:cubicBezTo>
                    <a:pt x="1854" y="17251"/>
                    <a:pt x="1913" y="17350"/>
                    <a:pt x="1972" y="17468"/>
                  </a:cubicBezTo>
                  <a:cubicBezTo>
                    <a:pt x="2091" y="17902"/>
                    <a:pt x="2189" y="18356"/>
                    <a:pt x="2307" y="18789"/>
                  </a:cubicBezTo>
                  <a:cubicBezTo>
                    <a:pt x="2426" y="19282"/>
                    <a:pt x="2505" y="19814"/>
                    <a:pt x="2919" y="20189"/>
                  </a:cubicBezTo>
                  <a:cubicBezTo>
                    <a:pt x="2978" y="20248"/>
                    <a:pt x="3017" y="20347"/>
                    <a:pt x="3017" y="20445"/>
                  </a:cubicBezTo>
                  <a:cubicBezTo>
                    <a:pt x="2820" y="20958"/>
                    <a:pt x="3214" y="21293"/>
                    <a:pt x="3411" y="21668"/>
                  </a:cubicBezTo>
                  <a:cubicBezTo>
                    <a:pt x="3628" y="22101"/>
                    <a:pt x="3825" y="22575"/>
                    <a:pt x="4377" y="22693"/>
                  </a:cubicBezTo>
                  <a:cubicBezTo>
                    <a:pt x="4515" y="22732"/>
                    <a:pt x="4614" y="22890"/>
                    <a:pt x="4752" y="23008"/>
                  </a:cubicBezTo>
                  <a:cubicBezTo>
                    <a:pt x="5462" y="23659"/>
                    <a:pt x="6132" y="24369"/>
                    <a:pt x="6862" y="24999"/>
                  </a:cubicBezTo>
                  <a:cubicBezTo>
                    <a:pt x="7867" y="25847"/>
                    <a:pt x="9010" y="26478"/>
                    <a:pt x="10371" y="26537"/>
                  </a:cubicBezTo>
                  <a:cubicBezTo>
                    <a:pt x="10982" y="26596"/>
                    <a:pt x="11573" y="26813"/>
                    <a:pt x="12066" y="27188"/>
                  </a:cubicBezTo>
                  <a:cubicBezTo>
                    <a:pt x="12717" y="27602"/>
                    <a:pt x="13348" y="28055"/>
                    <a:pt x="14195" y="27937"/>
                  </a:cubicBezTo>
                  <a:cubicBezTo>
                    <a:pt x="14531" y="27878"/>
                    <a:pt x="14905" y="28036"/>
                    <a:pt x="15260" y="28055"/>
                  </a:cubicBezTo>
                  <a:cubicBezTo>
                    <a:pt x="15773" y="28095"/>
                    <a:pt x="16305" y="28095"/>
                    <a:pt x="16818" y="28036"/>
                  </a:cubicBezTo>
                  <a:cubicBezTo>
                    <a:pt x="17705" y="27898"/>
                    <a:pt x="18592" y="27661"/>
                    <a:pt x="19479" y="27464"/>
                  </a:cubicBezTo>
                  <a:cubicBezTo>
                    <a:pt x="19854" y="27365"/>
                    <a:pt x="20228" y="27286"/>
                    <a:pt x="20603" y="27168"/>
                  </a:cubicBezTo>
                  <a:cubicBezTo>
                    <a:pt x="21549" y="26892"/>
                    <a:pt x="22417" y="26419"/>
                    <a:pt x="23126" y="25749"/>
                  </a:cubicBezTo>
                  <a:cubicBezTo>
                    <a:pt x="23757" y="25137"/>
                    <a:pt x="24388" y="24546"/>
                    <a:pt x="25019" y="23935"/>
                  </a:cubicBezTo>
                  <a:cubicBezTo>
                    <a:pt x="25354" y="23619"/>
                    <a:pt x="25630" y="23245"/>
                    <a:pt x="25788" y="22811"/>
                  </a:cubicBezTo>
                  <a:cubicBezTo>
                    <a:pt x="25906" y="22456"/>
                    <a:pt x="26064" y="22082"/>
                    <a:pt x="26478" y="21924"/>
                  </a:cubicBezTo>
                  <a:cubicBezTo>
                    <a:pt x="26912" y="21293"/>
                    <a:pt x="27444" y="20702"/>
                    <a:pt x="27641" y="19913"/>
                  </a:cubicBezTo>
                  <a:cubicBezTo>
                    <a:pt x="27759" y="19420"/>
                    <a:pt x="27937" y="18927"/>
                    <a:pt x="28154" y="18454"/>
                  </a:cubicBezTo>
                  <a:cubicBezTo>
                    <a:pt x="28449" y="17843"/>
                    <a:pt x="28607" y="17173"/>
                    <a:pt x="28607" y="16483"/>
                  </a:cubicBezTo>
                  <a:cubicBezTo>
                    <a:pt x="28607" y="16266"/>
                    <a:pt x="28568" y="15990"/>
                    <a:pt x="28666" y="15812"/>
                  </a:cubicBezTo>
                  <a:cubicBezTo>
                    <a:pt x="29001" y="15280"/>
                    <a:pt x="28922" y="14689"/>
                    <a:pt x="28962" y="14117"/>
                  </a:cubicBezTo>
                  <a:cubicBezTo>
                    <a:pt x="29001" y="13525"/>
                    <a:pt x="29041" y="12934"/>
                    <a:pt x="29060" y="12362"/>
                  </a:cubicBezTo>
                  <a:cubicBezTo>
                    <a:pt x="29060" y="11554"/>
                    <a:pt x="29060" y="10746"/>
                    <a:pt x="29021" y="9937"/>
                  </a:cubicBezTo>
                  <a:cubicBezTo>
                    <a:pt x="29021" y="9602"/>
                    <a:pt x="28962" y="9287"/>
                    <a:pt x="28844" y="8971"/>
                  </a:cubicBezTo>
                  <a:cubicBezTo>
                    <a:pt x="28370" y="7828"/>
                    <a:pt x="27720" y="6783"/>
                    <a:pt x="26912" y="5837"/>
                  </a:cubicBezTo>
                  <a:cubicBezTo>
                    <a:pt x="26892" y="5817"/>
                    <a:pt x="26793" y="5837"/>
                    <a:pt x="26734" y="5817"/>
                  </a:cubicBezTo>
                  <a:cubicBezTo>
                    <a:pt x="26695" y="5994"/>
                    <a:pt x="26655" y="6152"/>
                    <a:pt x="26576" y="6389"/>
                  </a:cubicBezTo>
                  <a:cubicBezTo>
                    <a:pt x="26182" y="5915"/>
                    <a:pt x="25926" y="5462"/>
                    <a:pt x="25531" y="5166"/>
                  </a:cubicBezTo>
                  <a:cubicBezTo>
                    <a:pt x="24151" y="4062"/>
                    <a:pt x="22673" y="3116"/>
                    <a:pt x="21115" y="2327"/>
                  </a:cubicBezTo>
                  <a:cubicBezTo>
                    <a:pt x="20622" y="2091"/>
                    <a:pt x="20051" y="1953"/>
                    <a:pt x="19617" y="1637"/>
                  </a:cubicBezTo>
                  <a:cubicBezTo>
                    <a:pt x="18947" y="1144"/>
                    <a:pt x="18198" y="1046"/>
                    <a:pt x="17429" y="928"/>
                  </a:cubicBezTo>
                  <a:cubicBezTo>
                    <a:pt x="17192" y="928"/>
                    <a:pt x="16956" y="947"/>
                    <a:pt x="16719" y="987"/>
                  </a:cubicBezTo>
                  <a:cubicBezTo>
                    <a:pt x="17153" y="1302"/>
                    <a:pt x="17468" y="1519"/>
                    <a:pt x="17764" y="1736"/>
                  </a:cubicBezTo>
                  <a:cubicBezTo>
                    <a:pt x="17862" y="1815"/>
                    <a:pt x="17961" y="1933"/>
                    <a:pt x="17803" y="2130"/>
                  </a:cubicBezTo>
                  <a:lnTo>
                    <a:pt x="16108" y="1381"/>
                  </a:lnTo>
                  <a:lnTo>
                    <a:pt x="15792" y="1716"/>
                  </a:lnTo>
                  <a:cubicBezTo>
                    <a:pt x="15221" y="1578"/>
                    <a:pt x="14629" y="1578"/>
                    <a:pt x="14077" y="1716"/>
                  </a:cubicBezTo>
                  <a:cubicBezTo>
                    <a:pt x="13900" y="1756"/>
                    <a:pt x="13742" y="1775"/>
                    <a:pt x="13584" y="1795"/>
                  </a:cubicBezTo>
                  <a:cubicBezTo>
                    <a:pt x="12441" y="1894"/>
                    <a:pt x="11337" y="2209"/>
                    <a:pt x="10331" y="2741"/>
                  </a:cubicBezTo>
                  <a:cubicBezTo>
                    <a:pt x="10075" y="2879"/>
                    <a:pt x="9838" y="2998"/>
                    <a:pt x="9503" y="2899"/>
                  </a:cubicBezTo>
                  <a:cubicBezTo>
                    <a:pt x="9306" y="2860"/>
                    <a:pt x="9129" y="2919"/>
                    <a:pt x="8971" y="3037"/>
                  </a:cubicBezTo>
                  <a:cubicBezTo>
                    <a:pt x="8695" y="3214"/>
                    <a:pt x="8439" y="3412"/>
                    <a:pt x="8202" y="3628"/>
                  </a:cubicBezTo>
                  <a:cubicBezTo>
                    <a:pt x="7828" y="3924"/>
                    <a:pt x="7492" y="4279"/>
                    <a:pt x="7078" y="4555"/>
                  </a:cubicBezTo>
                  <a:cubicBezTo>
                    <a:pt x="6684" y="4831"/>
                    <a:pt x="6408" y="5285"/>
                    <a:pt x="5836" y="5206"/>
                  </a:cubicBezTo>
                  <a:cubicBezTo>
                    <a:pt x="5777" y="5206"/>
                    <a:pt x="5698" y="5304"/>
                    <a:pt x="5639" y="5383"/>
                  </a:cubicBezTo>
                  <a:cubicBezTo>
                    <a:pt x="5442" y="5639"/>
                    <a:pt x="5324" y="5975"/>
                    <a:pt x="4949" y="6034"/>
                  </a:cubicBezTo>
                  <a:cubicBezTo>
                    <a:pt x="4851" y="6073"/>
                    <a:pt x="4772" y="6132"/>
                    <a:pt x="4732" y="6211"/>
                  </a:cubicBezTo>
                  <a:cubicBezTo>
                    <a:pt x="4121" y="7197"/>
                    <a:pt x="3431" y="8163"/>
                    <a:pt x="3017" y="9267"/>
                  </a:cubicBezTo>
                  <a:cubicBezTo>
                    <a:pt x="2623" y="10194"/>
                    <a:pt x="2347" y="11160"/>
                    <a:pt x="2189" y="12145"/>
                  </a:cubicBezTo>
                  <a:cubicBezTo>
                    <a:pt x="2150" y="12500"/>
                    <a:pt x="2012" y="12835"/>
                    <a:pt x="1953" y="13190"/>
                  </a:cubicBezTo>
                  <a:cubicBezTo>
                    <a:pt x="1795" y="13959"/>
                    <a:pt x="1519" y="14689"/>
                    <a:pt x="1696" y="15497"/>
                  </a:cubicBezTo>
                  <a:cubicBezTo>
                    <a:pt x="1361" y="15595"/>
                    <a:pt x="1361" y="15595"/>
                    <a:pt x="1479" y="15812"/>
                  </a:cubicBezTo>
                  <a:cubicBezTo>
                    <a:pt x="1184" y="16246"/>
                    <a:pt x="1381" y="16621"/>
                    <a:pt x="1657" y="16956"/>
                  </a:cubicBezTo>
                  <a:close/>
                  <a:moveTo>
                    <a:pt x="10450" y="27208"/>
                  </a:moveTo>
                  <a:lnTo>
                    <a:pt x="11317" y="27365"/>
                  </a:lnTo>
                  <a:cubicBezTo>
                    <a:pt x="11081" y="27070"/>
                    <a:pt x="10883" y="27030"/>
                    <a:pt x="10450" y="27208"/>
                  </a:cubicBezTo>
                  <a:close/>
                  <a:moveTo>
                    <a:pt x="1716" y="17311"/>
                  </a:moveTo>
                  <a:cubicBezTo>
                    <a:pt x="1598" y="17527"/>
                    <a:pt x="1539" y="17587"/>
                    <a:pt x="1539" y="17665"/>
                  </a:cubicBezTo>
                  <a:cubicBezTo>
                    <a:pt x="1539" y="17744"/>
                    <a:pt x="1499" y="17922"/>
                    <a:pt x="1755" y="17942"/>
                  </a:cubicBezTo>
                  <a:cubicBezTo>
                    <a:pt x="1755" y="17784"/>
                    <a:pt x="1736" y="17626"/>
                    <a:pt x="1716" y="17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 flipH="1">
              <a:off x="3509594" y="253156"/>
              <a:ext cx="551751" cy="974082"/>
            </a:xfrm>
            <a:custGeom>
              <a:rect b="b" l="l" r="r" t="t"/>
              <a:pathLst>
                <a:path extrusionOk="0" h="40515" w="22949">
                  <a:moveTo>
                    <a:pt x="11455" y="0"/>
                  </a:moveTo>
                  <a:lnTo>
                    <a:pt x="13249" y="119"/>
                  </a:lnTo>
                  <a:cubicBezTo>
                    <a:pt x="13840" y="493"/>
                    <a:pt x="14471" y="927"/>
                    <a:pt x="15161" y="1341"/>
                  </a:cubicBezTo>
                  <a:cubicBezTo>
                    <a:pt x="15516" y="1558"/>
                    <a:pt x="15812" y="1873"/>
                    <a:pt x="16009" y="2248"/>
                  </a:cubicBezTo>
                  <a:cubicBezTo>
                    <a:pt x="16364" y="2839"/>
                    <a:pt x="16778" y="3372"/>
                    <a:pt x="17231" y="3884"/>
                  </a:cubicBezTo>
                  <a:cubicBezTo>
                    <a:pt x="18118" y="4949"/>
                    <a:pt x="18907" y="6092"/>
                    <a:pt x="19715" y="7216"/>
                  </a:cubicBezTo>
                  <a:cubicBezTo>
                    <a:pt x="19754" y="7275"/>
                    <a:pt x="19814" y="7334"/>
                    <a:pt x="19814" y="7394"/>
                  </a:cubicBezTo>
                  <a:cubicBezTo>
                    <a:pt x="19873" y="8438"/>
                    <a:pt x="20760" y="9128"/>
                    <a:pt x="20977" y="10095"/>
                  </a:cubicBezTo>
                  <a:cubicBezTo>
                    <a:pt x="21036" y="10449"/>
                    <a:pt x="21213" y="10765"/>
                    <a:pt x="21312" y="11100"/>
                  </a:cubicBezTo>
                  <a:cubicBezTo>
                    <a:pt x="21588" y="12204"/>
                    <a:pt x="21864" y="13308"/>
                    <a:pt x="22160" y="14412"/>
                  </a:cubicBezTo>
                  <a:cubicBezTo>
                    <a:pt x="22239" y="14649"/>
                    <a:pt x="22317" y="14885"/>
                    <a:pt x="22377" y="15142"/>
                  </a:cubicBezTo>
                  <a:cubicBezTo>
                    <a:pt x="22593" y="16936"/>
                    <a:pt x="22948" y="18749"/>
                    <a:pt x="22672" y="20563"/>
                  </a:cubicBezTo>
                  <a:cubicBezTo>
                    <a:pt x="22495" y="21845"/>
                    <a:pt x="22357" y="23126"/>
                    <a:pt x="21844" y="24348"/>
                  </a:cubicBezTo>
                  <a:cubicBezTo>
                    <a:pt x="21450" y="25314"/>
                    <a:pt x="21154" y="26300"/>
                    <a:pt x="20799" y="27286"/>
                  </a:cubicBezTo>
                  <a:cubicBezTo>
                    <a:pt x="20721" y="27562"/>
                    <a:pt x="20602" y="27818"/>
                    <a:pt x="20464" y="28094"/>
                  </a:cubicBezTo>
                  <a:cubicBezTo>
                    <a:pt x="19853" y="29238"/>
                    <a:pt x="19242" y="30361"/>
                    <a:pt x="18631" y="31525"/>
                  </a:cubicBezTo>
                  <a:cubicBezTo>
                    <a:pt x="18434" y="31860"/>
                    <a:pt x="18315" y="32234"/>
                    <a:pt x="18118" y="32570"/>
                  </a:cubicBezTo>
                  <a:cubicBezTo>
                    <a:pt x="17882" y="33023"/>
                    <a:pt x="17606" y="33457"/>
                    <a:pt x="17270" y="33851"/>
                  </a:cubicBezTo>
                  <a:cubicBezTo>
                    <a:pt x="16502" y="34640"/>
                    <a:pt x="15713" y="35408"/>
                    <a:pt x="15003" y="36256"/>
                  </a:cubicBezTo>
                  <a:cubicBezTo>
                    <a:pt x="14451" y="36946"/>
                    <a:pt x="13682" y="37400"/>
                    <a:pt x="12933" y="37853"/>
                  </a:cubicBezTo>
                  <a:cubicBezTo>
                    <a:pt x="12795" y="37932"/>
                    <a:pt x="12637" y="37991"/>
                    <a:pt x="12499" y="38090"/>
                  </a:cubicBezTo>
                  <a:cubicBezTo>
                    <a:pt x="11474" y="38839"/>
                    <a:pt x="10291" y="39273"/>
                    <a:pt x="9069" y="39647"/>
                  </a:cubicBezTo>
                  <a:cubicBezTo>
                    <a:pt x="7354" y="40160"/>
                    <a:pt x="5619" y="40515"/>
                    <a:pt x="3805" y="40456"/>
                  </a:cubicBezTo>
                  <a:cubicBezTo>
                    <a:pt x="2997" y="40416"/>
                    <a:pt x="2169" y="40377"/>
                    <a:pt x="1361" y="40337"/>
                  </a:cubicBezTo>
                  <a:cubicBezTo>
                    <a:pt x="828" y="40318"/>
                    <a:pt x="355" y="40081"/>
                    <a:pt x="0" y="39706"/>
                  </a:cubicBezTo>
                  <a:cubicBezTo>
                    <a:pt x="197" y="39647"/>
                    <a:pt x="335" y="39588"/>
                    <a:pt x="434" y="39608"/>
                  </a:cubicBezTo>
                  <a:cubicBezTo>
                    <a:pt x="1301" y="39825"/>
                    <a:pt x="2169" y="39746"/>
                    <a:pt x="3056" y="39726"/>
                  </a:cubicBezTo>
                  <a:lnTo>
                    <a:pt x="3332" y="39726"/>
                  </a:lnTo>
                  <a:cubicBezTo>
                    <a:pt x="5718" y="39844"/>
                    <a:pt x="7965" y="39194"/>
                    <a:pt x="10193" y="38464"/>
                  </a:cubicBezTo>
                  <a:cubicBezTo>
                    <a:pt x="10331" y="38405"/>
                    <a:pt x="10488" y="38346"/>
                    <a:pt x="10627" y="38267"/>
                  </a:cubicBezTo>
                  <a:cubicBezTo>
                    <a:pt x="11593" y="37676"/>
                    <a:pt x="12578" y="37084"/>
                    <a:pt x="13525" y="36473"/>
                  </a:cubicBezTo>
                  <a:cubicBezTo>
                    <a:pt x="13879" y="36237"/>
                    <a:pt x="14175" y="35941"/>
                    <a:pt x="14451" y="35625"/>
                  </a:cubicBezTo>
                  <a:cubicBezTo>
                    <a:pt x="15102" y="34817"/>
                    <a:pt x="15851" y="34088"/>
                    <a:pt x="16580" y="33358"/>
                  </a:cubicBezTo>
                  <a:cubicBezTo>
                    <a:pt x="16837" y="33122"/>
                    <a:pt x="17054" y="32826"/>
                    <a:pt x="17211" y="32510"/>
                  </a:cubicBezTo>
                  <a:cubicBezTo>
                    <a:pt x="17665" y="31387"/>
                    <a:pt x="18315" y="30381"/>
                    <a:pt x="18848" y="29317"/>
                  </a:cubicBezTo>
                  <a:cubicBezTo>
                    <a:pt x="19202" y="28607"/>
                    <a:pt x="19616" y="27956"/>
                    <a:pt x="19932" y="27247"/>
                  </a:cubicBezTo>
                  <a:cubicBezTo>
                    <a:pt x="20287" y="26399"/>
                    <a:pt x="20543" y="25531"/>
                    <a:pt x="20859" y="24684"/>
                  </a:cubicBezTo>
                  <a:cubicBezTo>
                    <a:pt x="20997" y="24289"/>
                    <a:pt x="21135" y="23875"/>
                    <a:pt x="21253" y="23481"/>
                  </a:cubicBezTo>
                  <a:cubicBezTo>
                    <a:pt x="21371" y="23067"/>
                    <a:pt x="21470" y="22732"/>
                    <a:pt x="21529" y="22357"/>
                  </a:cubicBezTo>
                  <a:cubicBezTo>
                    <a:pt x="21627" y="21904"/>
                    <a:pt x="21706" y="21470"/>
                    <a:pt x="21785" y="21017"/>
                  </a:cubicBezTo>
                  <a:cubicBezTo>
                    <a:pt x="21963" y="19893"/>
                    <a:pt x="21982" y="18749"/>
                    <a:pt x="21844" y="17626"/>
                  </a:cubicBezTo>
                  <a:cubicBezTo>
                    <a:pt x="21805" y="17212"/>
                    <a:pt x="21726" y="16798"/>
                    <a:pt x="21687" y="16364"/>
                  </a:cubicBezTo>
                  <a:cubicBezTo>
                    <a:pt x="21647" y="15792"/>
                    <a:pt x="21529" y="15201"/>
                    <a:pt x="21371" y="14649"/>
                  </a:cubicBezTo>
                  <a:cubicBezTo>
                    <a:pt x="21056" y="13525"/>
                    <a:pt x="20760" y="12381"/>
                    <a:pt x="20504" y="11258"/>
                  </a:cubicBezTo>
                  <a:cubicBezTo>
                    <a:pt x="20287" y="10410"/>
                    <a:pt x="19932" y="9602"/>
                    <a:pt x="19459" y="8872"/>
                  </a:cubicBezTo>
                  <a:cubicBezTo>
                    <a:pt x="19222" y="8517"/>
                    <a:pt x="18966" y="8182"/>
                    <a:pt x="18867" y="7748"/>
                  </a:cubicBezTo>
                  <a:cubicBezTo>
                    <a:pt x="18828" y="7630"/>
                    <a:pt x="18769" y="7512"/>
                    <a:pt x="18690" y="7413"/>
                  </a:cubicBezTo>
                  <a:cubicBezTo>
                    <a:pt x="17960" y="6250"/>
                    <a:pt x="17290" y="5067"/>
                    <a:pt x="16502" y="3963"/>
                  </a:cubicBezTo>
                  <a:cubicBezTo>
                    <a:pt x="15950" y="3214"/>
                    <a:pt x="15378" y="2445"/>
                    <a:pt x="14589" y="1893"/>
                  </a:cubicBezTo>
                  <a:cubicBezTo>
                    <a:pt x="14234" y="1617"/>
                    <a:pt x="13820" y="1420"/>
                    <a:pt x="13387" y="1302"/>
                  </a:cubicBezTo>
                  <a:cubicBezTo>
                    <a:pt x="13130" y="1262"/>
                    <a:pt x="12913" y="1144"/>
                    <a:pt x="12736" y="947"/>
                  </a:cubicBezTo>
                  <a:cubicBezTo>
                    <a:pt x="12322" y="612"/>
                    <a:pt x="11888" y="296"/>
                    <a:pt x="114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 flipH="1">
              <a:off x="4345263" y="949450"/>
              <a:ext cx="141274" cy="193422"/>
            </a:xfrm>
            <a:custGeom>
              <a:rect b="b" l="l" r="r" t="t"/>
              <a:pathLst>
                <a:path extrusionOk="0" h="8045" w="5876">
                  <a:moveTo>
                    <a:pt x="5876" y="7808"/>
                  </a:moveTo>
                  <a:cubicBezTo>
                    <a:pt x="5541" y="8044"/>
                    <a:pt x="5324" y="7966"/>
                    <a:pt x="5147" y="7808"/>
                  </a:cubicBezTo>
                  <a:cubicBezTo>
                    <a:pt x="4713" y="7473"/>
                    <a:pt x="4299" y="7118"/>
                    <a:pt x="3905" y="6743"/>
                  </a:cubicBezTo>
                  <a:cubicBezTo>
                    <a:pt x="3234" y="6033"/>
                    <a:pt x="2643" y="5265"/>
                    <a:pt x="1933" y="4594"/>
                  </a:cubicBezTo>
                  <a:cubicBezTo>
                    <a:pt x="1046" y="3707"/>
                    <a:pt x="612" y="2623"/>
                    <a:pt x="257" y="1460"/>
                  </a:cubicBezTo>
                  <a:cubicBezTo>
                    <a:pt x="139" y="1006"/>
                    <a:pt x="60" y="533"/>
                    <a:pt x="1" y="80"/>
                  </a:cubicBezTo>
                  <a:cubicBezTo>
                    <a:pt x="336" y="1"/>
                    <a:pt x="376" y="237"/>
                    <a:pt x="435" y="395"/>
                  </a:cubicBezTo>
                  <a:cubicBezTo>
                    <a:pt x="671" y="1046"/>
                    <a:pt x="908" y="1676"/>
                    <a:pt x="1144" y="2307"/>
                  </a:cubicBezTo>
                  <a:cubicBezTo>
                    <a:pt x="1420" y="3037"/>
                    <a:pt x="1854" y="3707"/>
                    <a:pt x="2406" y="4259"/>
                  </a:cubicBezTo>
                  <a:cubicBezTo>
                    <a:pt x="3076" y="4969"/>
                    <a:pt x="3707" y="5698"/>
                    <a:pt x="4378" y="6388"/>
                  </a:cubicBezTo>
                  <a:cubicBezTo>
                    <a:pt x="4733" y="6763"/>
                    <a:pt x="5147" y="7098"/>
                    <a:pt x="5541" y="7433"/>
                  </a:cubicBezTo>
                  <a:cubicBezTo>
                    <a:pt x="5620" y="7552"/>
                    <a:pt x="5738" y="7650"/>
                    <a:pt x="5876" y="78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4"/>
            <p:cNvSpPr/>
            <p:nvPr/>
          </p:nvSpPr>
          <p:spPr>
            <a:xfrm flipH="1">
              <a:off x="4247602" y="228993"/>
              <a:ext cx="170678" cy="138413"/>
            </a:xfrm>
            <a:custGeom>
              <a:rect b="b" l="l" r="r" t="t"/>
              <a:pathLst>
                <a:path extrusionOk="0" h="5757" w="7099">
                  <a:moveTo>
                    <a:pt x="7098" y="0"/>
                  </a:moveTo>
                  <a:cubicBezTo>
                    <a:pt x="7000" y="237"/>
                    <a:pt x="6980" y="394"/>
                    <a:pt x="6921" y="414"/>
                  </a:cubicBezTo>
                  <a:cubicBezTo>
                    <a:pt x="6251" y="651"/>
                    <a:pt x="5600" y="966"/>
                    <a:pt x="4989" y="1321"/>
                  </a:cubicBezTo>
                  <a:cubicBezTo>
                    <a:pt x="4654" y="1498"/>
                    <a:pt x="4318" y="1696"/>
                    <a:pt x="3983" y="1912"/>
                  </a:cubicBezTo>
                  <a:cubicBezTo>
                    <a:pt x="3372" y="2366"/>
                    <a:pt x="2761" y="2839"/>
                    <a:pt x="2170" y="3371"/>
                  </a:cubicBezTo>
                  <a:cubicBezTo>
                    <a:pt x="1874" y="3667"/>
                    <a:pt x="1618" y="4002"/>
                    <a:pt x="1381" y="4357"/>
                  </a:cubicBezTo>
                  <a:cubicBezTo>
                    <a:pt x="1026" y="4771"/>
                    <a:pt x="711" y="5224"/>
                    <a:pt x="356" y="5638"/>
                  </a:cubicBezTo>
                  <a:cubicBezTo>
                    <a:pt x="297" y="5717"/>
                    <a:pt x="159" y="5717"/>
                    <a:pt x="1" y="5757"/>
                  </a:cubicBezTo>
                  <a:cubicBezTo>
                    <a:pt x="947" y="3430"/>
                    <a:pt x="3904" y="828"/>
                    <a:pt x="7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 flipH="1">
              <a:off x="3954668" y="293908"/>
              <a:ext cx="135600" cy="30366"/>
            </a:xfrm>
            <a:custGeom>
              <a:rect b="b" l="l" r="r" t="t"/>
              <a:pathLst>
                <a:path extrusionOk="0" h="1263" w="5640">
                  <a:moveTo>
                    <a:pt x="5639" y="1125"/>
                  </a:moveTo>
                  <a:cubicBezTo>
                    <a:pt x="5442" y="1204"/>
                    <a:pt x="5225" y="1243"/>
                    <a:pt x="5008" y="1263"/>
                  </a:cubicBezTo>
                  <a:cubicBezTo>
                    <a:pt x="4535" y="1184"/>
                    <a:pt x="4062" y="1066"/>
                    <a:pt x="3608" y="928"/>
                  </a:cubicBezTo>
                  <a:cubicBezTo>
                    <a:pt x="3037" y="750"/>
                    <a:pt x="2465" y="671"/>
                    <a:pt x="1874" y="691"/>
                  </a:cubicBezTo>
                  <a:cubicBezTo>
                    <a:pt x="1381" y="691"/>
                    <a:pt x="907" y="652"/>
                    <a:pt x="415" y="612"/>
                  </a:cubicBezTo>
                  <a:cubicBezTo>
                    <a:pt x="277" y="573"/>
                    <a:pt x="119" y="514"/>
                    <a:pt x="1" y="435"/>
                  </a:cubicBezTo>
                  <a:cubicBezTo>
                    <a:pt x="139" y="297"/>
                    <a:pt x="217" y="178"/>
                    <a:pt x="296" y="178"/>
                  </a:cubicBezTo>
                  <a:cubicBezTo>
                    <a:pt x="1558" y="100"/>
                    <a:pt x="2820" y="1"/>
                    <a:pt x="4042" y="474"/>
                  </a:cubicBezTo>
                  <a:cubicBezTo>
                    <a:pt x="4436" y="612"/>
                    <a:pt x="4850" y="711"/>
                    <a:pt x="5245" y="849"/>
                  </a:cubicBezTo>
                  <a:cubicBezTo>
                    <a:pt x="5363" y="868"/>
                    <a:pt x="5442" y="967"/>
                    <a:pt x="5639" y="1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4"/>
            <p:cNvSpPr/>
            <p:nvPr/>
          </p:nvSpPr>
          <p:spPr>
            <a:xfrm flipH="1">
              <a:off x="4485070" y="561717"/>
              <a:ext cx="24211" cy="73498"/>
            </a:xfrm>
            <a:custGeom>
              <a:rect b="b" l="l" r="r" t="t"/>
              <a:pathLst>
                <a:path extrusionOk="0" h="3057" w="1007">
                  <a:moveTo>
                    <a:pt x="296" y="3057"/>
                  </a:moveTo>
                  <a:cubicBezTo>
                    <a:pt x="60" y="2623"/>
                    <a:pt x="1" y="2110"/>
                    <a:pt x="139" y="1637"/>
                  </a:cubicBezTo>
                  <a:cubicBezTo>
                    <a:pt x="257" y="1085"/>
                    <a:pt x="395" y="533"/>
                    <a:pt x="592" y="1"/>
                  </a:cubicBezTo>
                  <a:cubicBezTo>
                    <a:pt x="710" y="80"/>
                    <a:pt x="868" y="119"/>
                    <a:pt x="908" y="198"/>
                  </a:cubicBezTo>
                  <a:cubicBezTo>
                    <a:pt x="986" y="375"/>
                    <a:pt x="1006" y="573"/>
                    <a:pt x="967" y="770"/>
                  </a:cubicBezTo>
                  <a:cubicBezTo>
                    <a:pt x="770" y="1440"/>
                    <a:pt x="632" y="2150"/>
                    <a:pt x="553" y="2860"/>
                  </a:cubicBezTo>
                  <a:cubicBezTo>
                    <a:pt x="533" y="2919"/>
                    <a:pt x="415" y="2958"/>
                    <a:pt x="296" y="30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 flipH="1">
              <a:off x="3814380" y="381134"/>
              <a:ext cx="48374" cy="25629"/>
            </a:xfrm>
            <a:custGeom>
              <a:rect b="b" l="l" r="r" t="t"/>
              <a:pathLst>
                <a:path extrusionOk="0" h="1066" w="2012">
                  <a:moveTo>
                    <a:pt x="1" y="217"/>
                  </a:moveTo>
                  <a:cubicBezTo>
                    <a:pt x="198" y="139"/>
                    <a:pt x="356" y="1"/>
                    <a:pt x="454" y="20"/>
                  </a:cubicBezTo>
                  <a:cubicBezTo>
                    <a:pt x="986" y="198"/>
                    <a:pt x="1519" y="336"/>
                    <a:pt x="1933" y="691"/>
                  </a:cubicBezTo>
                  <a:cubicBezTo>
                    <a:pt x="1992" y="769"/>
                    <a:pt x="2012" y="868"/>
                    <a:pt x="1972" y="947"/>
                  </a:cubicBezTo>
                  <a:cubicBezTo>
                    <a:pt x="1933" y="1026"/>
                    <a:pt x="1854" y="1065"/>
                    <a:pt x="1755" y="1065"/>
                  </a:cubicBezTo>
                  <a:cubicBezTo>
                    <a:pt x="1124" y="907"/>
                    <a:pt x="513" y="631"/>
                    <a:pt x="1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 flipH="1">
              <a:off x="4468962" y="860830"/>
              <a:ext cx="31784" cy="49792"/>
            </a:xfrm>
            <a:custGeom>
              <a:rect b="b" l="l" r="r" t="t"/>
              <a:pathLst>
                <a:path extrusionOk="0" h="2071" w="1322">
                  <a:moveTo>
                    <a:pt x="1" y="39"/>
                  </a:moveTo>
                  <a:lnTo>
                    <a:pt x="513" y="0"/>
                  </a:lnTo>
                  <a:cubicBezTo>
                    <a:pt x="553" y="473"/>
                    <a:pt x="769" y="946"/>
                    <a:pt x="1124" y="1281"/>
                  </a:cubicBezTo>
                  <a:cubicBezTo>
                    <a:pt x="1321" y="1479"/>
                    <a:pt x="1282" y="1814"/>
                    <a:pt x="986" y="2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 flipH="1">
              <a:off x="4601219" y="621439"/>
              <a:ext cx="19450" cy="38420"/>
            </a:xfrm>
            <a:custGeom>
              <a:rect b="b" l="l" r="r" t="t"/>
              <a:pathLst>
                <a:path extrusionOk="0" h="1598" w="809">
                  <a:moveTo>
                    <a:pt x="1" y="1420"/>
                  </a:moveTo>
                  <a:cubicBezTo>
                    <a:pt x="316" y="1164"/>
                    <a:pt x="296" y="711"/>
                    <a:pt x="513" y="415"/>
                  </a:cubicBezTo>
                  <a:cubicBezTo>
                    <a:pt x="592" y="297"/>
                    <a:pt x="671" y="178"/>
                    <a:pt x="809" y="1"/>
                  </a:cubicBezTo>
                  <a:cubicBezTo>
                    <a:pt x="809" y="494"/>
                    <a:pt x="730" y="967"/>
                    <a:pt x="553" y="1440"/>
                  </a:cubicBezTo>
                  <a:cubicBezTo>
                    <a:pt x="454" y="1598"/>
                    <a:pt x="277" y="1578"/>
                    <a:pt x="1" y="1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4"/>
            <p:cNvSpPr/>
            <p:nvPr/>
          </p:nvSpPr>
          <p:spPr>
            <a:xfrm flipH="1">
              <a:off x="4495985" y="822891"/>
              <a:ext cx="18970" cy="16157"/>
            </a:xfrm>
            <a:custGeom>
              <a:rect b="b" l="l" r="r" t="t"/>
              <a:pathLst>
                <a:path extrusionOk="0" h="672" w="789">
                  <a:moveTo>
                    <a:pt x="552" y="1"/>
                  </a:moveTo>
                  <a:cubicBezTo>
                    <a:pt x="631" y="119"/>
                    <a:pt x="710" y="237"/>
                    <a:pt x="769" y="356"/>
                  </a:cubicBezTo>
                  <a:cubicBezTo>
                    <a:pt x="789" y="454"/>
                    <a:pt x="769" y="533"/>
                    <a:pt x="710" y="612"/>
                  </a:cubicBezTo>
                  <a:cubicBezTo>
                    <a:pt x="631" y="651"/>
                    <a:pt x="552" y="671"/>
                    <a:pt x="454" y="671"/>
                  </a:cubicBezTo>
                  <a:cubicBezTo>
                    <a:pt x="355" y="651"/>
                    <a:pt x="276" y="592"/>
                    <a:pt x="217" y="533"/>
                  </a:cubicBezTo>
                  <a:cubicBezTo>
                    <a:pt x="79" y="415"/>
                    <a:pt x="0" y="237"/>
                    <a:pt x="118" y="119"/>
                  </a:cubicBezTo>
                  <a:cubicBezTo>
                    <a:pt x="237" y="1"/>
                    <a:pt x="394" y="40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 flipH="1">
              <a:off x="4620646" y="655098"/>
              <a:ext cx="18032" cy="20412"/>
            </a:xfrm>
            <a:custGeom>
              <a:rect b="b" l="l" r="r" t="t"/>
              <a:pathLst>
                <a:path extrusionOk="0" h="849" w="750">
                  <a:moveTo>
                    <a:pt x="750" y="1"/>
                  </a:moveTo>
                  <a:cubicBezTo>
                    <a:pt x="553" y="533"/>
                    <a:pt x="553" y="533"/>
                    <a:pt x="1" y="848"/>
                  </a:cubicBezTo>
                  <a:cubicBezTo>
                    <a:pt x="1" y="356"/>
                    <a:pt x="375" y="178"/>
                    <a:pt x="750" y="20"/>
                  </a:cubicBezTo>
                  <a:cubicBezTo>
                    <a:pt x="750" y="20"/>
                    <a:pt x="750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4"/>
            <p:cNvSpPr/>
            <p:nvPr/>
          </p:nvSpPr>
          <p:spPr>
            <a:xfrm flipH="1">
              <a:off x="3802528" y="459825"/>
              <a:ext cx="482557" cy="503402"/>
            </a:xfrm>
            <a:custGeom>
              <a:rect b="b" l="l" r="r" t="t"/>
              <a:pathLst>
                <a:path extrusionOk="0" h="20938" w="20071">
                  <a:moveTo>
                    <a:pt x="2367" y="3825"/>
                  </a:moveTo>
                  <a:cubicBezTo>
                    <a:pt x="4062" y="2701"/>
                    <a:pt x="5777" y="1558"/>
                    <a:pt x="7492" y="394"/>
                  </a:cubicBezTo>
                  <a:cubicBezTo>
                    <a:pt x="7828" y="138"/>
                    <a:pt x="8242" y="0"/>
                    <a:pt x="8675" y="40"/>
                  </a:cubicBezTo>
                  <a:cubicBezTo>
                    <a:pt x="9779" y="138"/>
                    <a:pt x="10883" y="0"/>
                    <a:pt x="11968" y="197"/>
                  </a:cubicBezTo>
                  <a:cubicBezTo>
                    <a:pt x="13348" y="434"/>
                    <a:pt x="14688" y="789"/>
                    <a:pt x="15832" y="1696"/>
                  </a:cubicBezTo>
                  <a:cubicBezTo>
                    <a:pt x="16128" y="1932"/>
                    <a:pt x="16443" y="2149"/>
                    <a:pt x="16778" y="2346"/>
                  </a:cubicBezTo>
                  <a:cubicBezTo>
                    <a:pt x="17862" y="2977"/>
                    <a:pt x="18513" y="3943"/>
                    <a:pt x="18947" y="5106"/>
                  </a:cubicBezTo>
                  <a:cubicBezTo>
                    <a:pt x="19183" y="5698"/>
                    <a:pt x="19440" y="6270"/>
                    <a:pt x="19716" y="6861"/>
                  </a:cubicBezTo>
                  <a:cubicBezTo>
                    <a:pt x="19775" y="6979"/>
                    <a:pt x="19873" y="7117"/>
                    <a:pt x="19873" y="7216"/>
                  </a:cubicBezTo>
                  <a:cubicBezTo>
                    <a:pt x="19834" y="8280"/>
                    <a:pt x="20071" y="9365"/>
                    <a:pt x="19676" y="10390"/>
                  </a:cubicBezTo>
                  <a:cubicBezTo>
                    <a:pt x="19597" y="10607"/>
                    <a:pt x="19578" y="10824"/>
                    <a:pt x="19656" y="11041"/>
                  </a:cubicBezTo>
                  <a:cubicBezTo>
                    <a:pt x="19755" y="11415"/>
                    <a:pt x="19755" y="11829"/>
                    <a:pt x="19597" y="12184"/>
                  </a:cubicBezTo>
                  <a:cubicBezTo>
                    <a:pt x="19361" y="12815"/>
                    <a:pt x="19223" y="13485"/>
                    <a:pt x="18986" y="14116"/>
                  </a:cubicBezTo>
                  <a:cubicBezTo>
                    <a:pt x="18434" y="15654"/>
                    <a:pt x="17448" y="16896"/>
                    <a:pt x="16364" y="18059"/>
                  </a:cubicBezTo>
                  <a:cubicBezTo>
                    <a:pt x="16108" y="18315"/>
                    <a:pt x="15812" y="18513"/>
                    <a:pt x="15477" y="18670"/>
                  </a:cubicBezTo>
                  <a:cubicBezTo>
                    <a:pt x="15181" y="18848"/>
                    <a:pt x="14866" y="19005"/>
                    <a:pt x="14531" y="19143"/>
                  </a:cubicBezTo>
                  <a:cubicBezTo>
                    <a:pt x="14314" y="19203"/>
                    <a:pt x="14136" y="19380"/>
                    <a:pt x="14117" y="19617"/>
                  </a:cubicBezTo>
                  <a:cubicBezTo>
                    <a:pt x="14077" y="19932"/>
                    <a:pt x="13841" y="20050"/>
                    <a:pt x="13584" y="20129"/>
                  </a:cubicBezTo>
                  <a:cubicBezTo>
                    <a:pt x="13249" y="20208"/>
                    <a:pt x="12934" y="20366"/>
                    <a:pt x="12638" y="20563"/>
                  </a:cubicBezTo>
                  <a:cubicBezTo>
                    <a:pt x="12401" y="20721"/>
                    <a:pt x="12106" y="20819"/>
                    <a:pt x="11810" y="20839"/>
                  </a:cubicBezTo>
                  <a:cubicBezTo>
                    <a:pt x="11081" y="20937"/>
                    <a:pt x="10331" y="20918"/>
                    <a:pt x="9602" y="20780"/>
                  </a:cubicBezTo>
                  <a:cubicBezTo>
                    <a:pt x="9070" y="20661"/>
                    <a:pt x="8518" y="20602"/>
                    <a:pt x="7966" y="20504"/>
                  </a:cubicBezTo>
                  <a:cubicBezTo>
                    <a:pt x="7690" y="20464"/>
                    <a:pt x="7414" y="20385"/>
                    <a:pt x="7157" y="20267"/>
                  </a:cubicBezTo>
                  <a:cubicBezTo>
                    <a:pt x="6724" y="20050"/>
                    <a:pt x="6270" y="19853"/>
                    <a:pt x="5817" y="19676"/>
                  </a:cubicBezTo>
                  <a:cubicBezTo>
                    <a:pt x="5225" y="19439"/>
                    <a:pt x="4594" y="19183"/>
                    <a:pt x="4121" y="18769"/>
                  </a:cubicBezTo>
                  <a:cubicBezTo>
                    <a:pt x="3451" y="18177"/>
                    <a:pt x="2781" y="17586"/>
                    <a:pt x="2051" y="17034"/>
                  </a:cubicBezTo>
                  <a:cubicBezTo>
                    <a:pt x="1775" y="16778"/>
                    <a:pt x="1519" y="16482"/>
                    <a:pt x="1282" y="16166"/>
                  </a:cubicBezTo>
                  <a:cubicBezTo>
                    <a:pt x="1105" y="16009"/>
                    <a:pt x="1065" y="15752"/>
                    <a:pt x="1164" y="15555"/>
                  </a:cubicBezTo>
                  <a:cubicBezTo>
                    <a:pt x="1322" y="15299"/>
                    <a:pt x="1203" y="15122"/>
                    <a:pt x="1105" y="14905"/>
                  </a:cubicBezTo>
                  <a:cubicBezTo>
                    <a:pt x="711" y="14096"/>
                    <a:pt x="435" y="13229"/>
                    <a:pt x="277" y="12322"/>
                  </a:cubicBezTo>
                  <a:cubicBezTo>
                    <a:pt x="218" y="12046"/>
                    <a:pt x="119" y="11770"/>
                    <a:pt x="60" y="11494"/>
                  </a:cubicBezTo>
                  <a:cubicBezTo>
                    <a:pt x="1" y="11376"/>
                    <a:pt x="1" y="11238"/>
                    <a:pt x="21" y="11119"/>
                  </a:cubicBezTo>
                  <a:cubicBezTo>
                    <a:pt x="257" y="10607"/>
                    <a:pt x="40" y="10094"/>
                    <a:pt x="21" y="9582"/>
                  </a:cubicBezTo>
                  <a:cubicBezTo>
                    <a:pt x="1" y="9128"/>
                    <a:pt x="1" y="8675"/>
                    <a:pt x="21" y="8241"/>
                  </a:cubicBezTo>
                  <a:cubicBezTo>
                    <a:pt x="40" y="8064"/>
                    <a:pt x="80" y="7906"/>
                    <a:pt x="159" y="7768"/>
                  </a:cubicBezTo>
                  <a:cubicBezTo>
                    <a:pt x="336" y="7590"/>
                    <a:pt x="474" y="7374"/>
                    <a:pt x="612" y="7157"/>
                  </a:cubicBezTo>
                  <a:cubicBezTo>
                    <a:pt x="691" y="6979"/>
                    <a:pt x="573" y="6664"/>
                    <a:pt x="671" y="6506"/>
                  </a:cubicBezTo>
                  <a:cubicBezTo>
                    <a:pt x="1006" y="5954"/>
                    <a:pt x="1401" y="5442"/>
                    <a:pt x="1775" y="4909"/>
                  </a:cubicBezTo>
                  <a:cubicBezTo>
                    <a:pt x="1854" y="4811"/>
                    <a:pt x="1953" y="4712"/>
                    <a:pt x="2051" y="4633"/>
                  </a:cubicBezTo>
                  <a:cubicBezTo>
                    <a:pt x="2288" y="4416"/>
                    <a:pt x="2288" y="4416"/>
                    <a:pt x="2367" y="3825"/>
                  </a:cubicBezTo>
                  <a:close/>
                  <a:moveTo>
                    <a:pt x="18138" y="13801"/>
                  </a:moveTo>
                  <a:cubicBezTo>
                    <a:pt x="17961" y="13998"/>
                    <a:pt x="17823" y="14215"/>
                    <a:pt x="17705" y="14432"/>
                  </a:cubicBezTo>
                  <a:cubicBezTo>
                    <a:pt x="17409" y="15279"/>
                    <a:pt x="16818" y="15910"/>
                    <a:pt x="16266" y="16580"/>
                  </a:cubicBezTo>
                  <a:cubicBezTo>
                    <a:pt x="16187" y="16699"/>
                    <a:pt x="16108" y="16837"/>
                    <a:pt x="16029" y="16955"/>
                  </a:cubicBezTo>
                  <a:cubicBezTo>
                    <a:pt x="16226" y="16955"/>
                    <a:pt x="16423" y="16876"/>
                    <a:pt x="16561" y="16758"/>
                  </a:cubicBezTo>
                  <a:cubicBezTo>
                    <a:pt x="16758" y="16541"/>
                    <a:pt x="16877" y="16265"/>
                    <a:pt x="17074" y="16068"/>
                  </a:cubicBezTo>
                  <a:cubicBezTo>
                    <a:pt x="17665" y="15516"/>
                    <a:pt x="17902" y="14767"/>
                    <a:pt x="18217" y="14077"/>
                  </a:cubicBezTo>
                  <a:cubicBezTo>
                    <a:pt x="18237" y="14018"/>
                    <a:pt x="18158" y="13899"/>
                    <a:pt x="18138" y="13801"/>
                  </a:cubicBezTo>
                  <a:lnTo>
                    <a:pt x="18276" y="13623"/>
                  </a:lnTo>
                  <a:lnTo>
                    <a:pt x="18257" y="13603"/>
                  </a:lnTo>
                  <a:cubicBezTo>
                    <a:pt x="18237" y="13663"/>
                    <a:pt x="18178" y="13741"/>
                    <a:pt x="18138" y="13801"/>
                  </a:cubicBezTo>
                  <a:close/>
                  <a:moveTo>
                    <a:pt x="6172" y="18552"/>
                  </a:moveTo>
                  <a:cubicBezTo>
                    <a:pt x="6724" y="19025"/>
                    <a:pt x="7453" y="19262"/>
                    <a:pt x="8182" y="19262"/>
                  </a:cubicBezTo>
                  <a:cubicBezTo>
                    <a:pt x="8951" y="19301"/>
                    <a:pt x="9720" y="19341"/>
                    <a:pt x="10509" y="19321"/>
                  </a:cubicBezTo>
                  <a:cubicBezTo>
                    <a:pt x="10903" y="19301"/>
                    <a:pt x="11278" y="19242"/>
                    <a:pt x="11652" y="19143"/>
                  </a:cubicBezTo>
                  <a:cubicBezTo>
                    <a:pt x="11790" y="19104"/>
                    <a:pt x="12007" y="18986"/>
                    <a:pt x="12027" y="18887"/>
                  </a:cubicBezTo>
                  <a:cubicBezTo>
                    <a:pt x="12066" y="18631"/>
                    <a:pt x="12224" y="18572"/>
                    <a:pt x="12401" y="18493"/>
                  </a:cubicBezTo>
                  <a:cubicBezTo>
                    <a:pt x="13091" y="18197"/>
                    <a:pt x="13722" y="17822"/>
                    <a:pt x="14333" y="17389"/>
                  </a:cubicBezTo>
                  <a:cubicBezTo>
                    <a:pt x="15556" y="16541"/>
                    <a:pt x="16542" y="15496"/>
                    <a:pt x="17133" y="14116"/>
                  </a:cubicBezTo>
                  <a:cubicBezTo>
                    <a:pt x="17192" y="13939"/>
                    <a:pt x="17350" y="13801"/>
                    <a:pt x="17429" y="13623"/>
                  </a:cubicBezTo>
                  <a:cubicBezTo>
                    <a:pt x="17705" y="13111"/>
                    <a:pt x="18079" y="12618"/>
                    <a:pt x="18198" y="12066"/>
                  </a:cubicBezTo>
                  <a:cubicBezTo>
                    <a:pt x="18631" y="10213"/>
                    <a:pt x="18454" y="8280"/>
                    <a:pt x="17705" y="6546"/>
                  </a:cubicBezTo>
                  <a:cubicBezTo>
                    <a:pt x="17350" y="5816"/>
                    <a:pt x="16936" y="5126"/>
                    <a:pt x="16443" y="4475"/>
                  </a:cubicBezTo>
                  <a:cubicBezTo>
                    <a:pt x="15654" y="3253"/>
                    <a:pt x="14531" y="2267"/>
                    <a:pt x="13210" y="1637"/>
                  </a:cubicBezTo>
                  <a:cubicBezTo>
                    <a:pt x="12500" y="1301"/>
                    <a:pt x="11790" y="1025"/>
                    <a:pt x="10962" y="1361"/>
                  </a:cubicBezTo>
                  <a:cubicBezTo>
                    <a:pt x="10686" y="1459"/>
                    <a:pt x="10391" y="1479"/>
                    <a:pt x="10115" y="1420"/>
                  </a:cubicBezTo>
                  <a:cubicBezTo>
                    <a:pt x="9247" y="1361"/>
                    <a:pt x="8439" y="1558"/>
                    <a:pt x="7611" y="1775"/>
                  </a:cubicBezTo>
                  <a:cubicBezTo>
                    <a:pt x="7256" y="1893"/>
                    <a:pt x="6901" y="2070"/>
                    <a:pt x="6586" y="2307"/>
                  </a:cubicBezTo>
                  <a:cubicBezTo>
                    <a:pt x="5817" y="2819"/>
                    <a:pt x="5048" y="3352"/>
                    <a:pt x="4299" y="3943"/>
                  </a:cubicBezTo>
                  <a:cubicBezTo>
                    <a:pt x="3766" y="4357"/>
                    <a:pt x="3333" y="4889"/>
                    <a:pt x="3037" y="5501"/>
                  </a:cubicBezTo>
                  <a:cubicBezTo>
                    <a:pt x="2682" y="6270"/>
                    <a:pt x="2288" y="7019"/>
                    <a:pt x="1972" y="7788"/>
                  </a:cubicBezTo>
                  <a:cubicBezTo>
                    <a:pt x="1775" y="8221"/>
                    <a:pt x="1539" y="8675"/>
                    <a:pt x="1578" y="9168"/>
                  </a:cubicBezTo>
                  <a:cubicBezTo>
                    <a:pt x="1598" y="9680"/>
                    <a:pt x="1578" y="10213"/>
                    <a:pt x="1598" y="10725"/>
                  </a:cubicBezTo>
                  <a:cubicBezTo>
                    <a:pt x="1617" y="11041"/>
                    <a:pt x="1677" y="11376"/>
                    <a:pt x="1736" y="11691"/>
                  </a:cubicBezTo>
                  <a:cubicBezTo>
                    <a:pt x="1795" y="12026"/>
                    <a:pt x="1893" y="12361"/>
                    <a:pt x="1972" y="12716"/>
                  </a:cubicBezTo>
                  <a:cubicBezTo>
                    <a:pt x="2505" y="12973"/>
                    <a:pt x="2071" y="13406"/>
                    <a:pt x="2150" y="13741"/>
                  </a:cubicBezTo>
                  <a:cubicBezTo>
                    <a:pt x="2209" y="13919"/>
                    <a:pt x="2307" y="14096"/>
                    <a:pt x="2426" y="14254"/>
                  </a:cubicBezTo>
                  <a:cubicBezTo>
                    <a:pt x="2741" y="14767"/>
                    <a:pt x="3096" y="15260"/>
                    <a:pt x="3431" y="15792"/>
                  </a:cubicBezTo>
                  <a:cubicBezTo>
                    <a:pt x="3668" y="16245"/>
                    <a:pt x="4023" y="16640"/>
                    <a:pt x="4456" y="16935"/>
                  </a:cubicBezTo>
                  <a:cubicBezTo>
                    <a:pt x="4673" y="17034"/>
                    <a:pt x="4831" y="17192"/>
                    <a:pt x="4949" y="17389"/>
                  </a:cubicBezTo>
                  <a:cubicBezTo>
                    <a:pt x="5166" y="17941"/>
                    <a:pt x="5639" y="18158"/>
                    <a:pt x="6172" y="18552"/>
                  </a:cubicBezTo>
                  <a:close/>
                  <a:moveTo>
                    <a:pt x="14866" y="17744"/>
                  </a:moveTo>
                  <a:cubicBezTo>
                    <a:pt x="15142" y="17882"/>
                    <a:pt x="15477" y="17704"/>
                    <a:pt x="15516" y="17389"/>
                  </a:cubicBezTo>
                  <a:close/>
                  <a:moveTo>
                    <a:pt x="2189" y="4988"/>
                  </a:moveTo>
                  <a:lnTo>
                    <a:pt x="2248" y="5027"/>
                  </a:lnTo>
                  <a:lnTo>
                    <a:pt x="2485" y="4673"/>
                  </a:lnTo>
                  <a:lnTo>
                    <a:pt x="2406" y="4633"/>
                  </a:lnTo>
                  <a:cubicBezTo>
                    <a:pt x="2347" y="4751"/>
                    <a:pt x="2288" y="4870"/>
                    <a:pt x="2189" y="4988"/>
                  </a:cubicBezTo>
                  <a:close/>
                  <a:moveTo>
                    <a:pt x="14412" y="18158"/>
                  </a:moveTo>
                  <a:cubicBezTo>
                    <a:pt x="14393" y="18158"/>
                    <a:pt x="14373" y="18138"/>
                    <a:pt x="14353" y="18138"/>
                  </a:cubicBezTo>
                  <a:cubicBezTo>
                    <a:pt x="14333" y="18158"/>
                    <a:pt x="14314" y="18177"/>
                    <a:pt x="14314" y="18197"/>
                  </a:cubicBezTo>
                  <a:lnTo>
                    <a:pt x="14393" y="18237"/>
                  </a:lnTo>
                  <a:cubicBezTo>
                    <a:pt x="14412" y="18217"/>
                    <a:pt x="14432" y="18177"/>
                    <a:pt x="14432" y="18158"/>
                  </a:cubicBezTo>
                  <a:close/>
                  <a:moveTo>
                    <a:pt x="18828" y="9168"/>
                  </a:moveTo>
                  <a:lnTo>
                    <a:pt x="18769" y="9128"/>
                  </a:lnTo>
                  <a:lnTo>
                    <a:pt x="18769" y="9207"/>
                  </a:lnTo>
                  <a:close/>
                  <a:moveTo>
                    <a:pt x="18769" y="8418"/>
                  </a:moveTo>
                  <a:lnTo>
                    <a:pt x="18809" y="8359"/>
                  </a:lnTo>
                  <a:lnTo>
                    <a:pt x="18710" y="83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" name="Google Shape;276;p34"/>
          <p:cNvGrpSpPr/>
          <p:nvPr/>
        </p:nvGrpSpPr>
        <p:grpSpPr>
          <a:xfrm>
            <a:off x="5346540" y="2064450"/>
            <a:ext cx="1030928" cy="1014577"/>
            <a:chOff x="3143667" y="1620645"/>
            <a:chExt cx="1585555" cy="1560887"/>
          </a:xfrm>
        </p:grpSpPr>
        <p:sp>
          <p:nvSpPr>
            <p:cNvPr id="277" name="Google Shape;277;p34"/>
            <p:cNvSpPr/>
            <p:nvPr/>
          </p:nvSpPr>
          <p:spPr>
            <a:xfrm flipH="1">
              <a:off x="4725880" y="1809282"/>
              <a:ext cx="3342" cy="1443"/>
            </a:xfrm>
            <a:custGeom>
              <a:rect b="b" l="l" r="r" t="t"/>
              <a:pathLst>
                <a:path extrusionOk="0" h="60" w="139">
                  <a:moveTo>
                    <a:pt x="139" y="60"/>
                  </a:moveTo>
                  <a:lnTo>
                    <a:pt x="1" y="1"/>
                  </a:lnTo>
                  <a:lnTo>
                    <a:pt x="139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4"/>
            <p:cNvSpPr/>
            <p:nvPr/>
          </p:nvSpPr>
          <p:spPr>
            <a:xfrm flipH="1">
              <a:off x="3162636" y="1641009"/>
              <a:ext cx="1501646" cy="1509701"/>
            </a:xfrm>
            <a:custGeom>
              <a:rect b="b" l="l" r="r" t="t"/>
              <a:pathLst>
                <a:path extrusionOk="0" h="62793" w="62458">
                  <a:moveTo>
                    <a:pt x="36454" y="6625"/>
                  </a:moveTo>
                  <a:lnTo>
                    <a:pt x="37341" y="6132"/>
                  </a:lnTo>
                  <a:cubicBezTo>
                    <a:pt x="37755" y="4200"/>
                    <a:pt x="38977" y="2682"/>
                    <a:pt x="39923" y="1006"/>
                  </a:cubicBezTo>
                  <a:cubicBezTo>
                    <a:pt x="40535" y="1125"/>
                    <a:pt x="41146" y="1322"/>
                    <a:pt x="41718" y="1617"/>
                  </a:cubicBezTo>
                  <a:cubicBezTo>
                    <a:pt x="42230" y="1893"/>
                    <a:pt x="42861" y="1874"/>
                    <a:pt x="43393" y="2229"/>
                  </a:cubicBezTo>
                  <a:cubicBezTo>
                    <a:pt x="42802" y="3747"/>
                    <a:pt x="42723" y="5344"/>
                    <a:pt x="42408" y="6881"/>
                  </a:cubicBezTo>
                  <a:cubicBezTo>
                    <a:pt x="42309" y="7256"/>
                    <a:pt x="42447" y="7630"/>
                    <a:pt x="42743" y="7847"/>
                  </a:cubicBezTo>
                  <a:cubicBezTo>
                    <a:pt x="42979" y="8044"/>
                    <a:pt x="43196" y="8242"/>
                    <a:pt x="43452" y="8399"/>
                  </a:cubicBezTo>
                  <a:cubicBezTo>
                    <a:pt x="44024" y="8794"/>
                    <a:pt x="44517" y="9287"/>
                    <a:pt x="44872" y="9878"/>
                  </a:cubicBezTo>
                  <a:cubicBezTo>
                    <a:pt x="45365" y="10627"/>
                    <a:pt x="45937" y="11317"/>
                    <a:pt x="46469" y="12027"/>
                  </a:cubicBezTo>
                  <a:cubicBezTo>
                    <a:pt x="46548" y="12125"/>
                    <a:pt x="46646" y="12224"/>
                    <a:pt x="46765" y="12283"/>
                  </a:cubicBezTo>
                  <a:cubicBezTo>
                    <a:pt x="47277" y="12599"/>
                    <a:pt x="47770" y="12914"/>
                    <a:pt x="48302" y="13190"/>
                  </a:cubicBezTo>
                  <a:cubicBezTo>
                    <a:pt x="48697" y="13407"/>
                    <a:pt x="49091" y="13525"/>
                    <a:pt x="49446" y="13052"/>
                  </a:cubicBezTo>
                  <a:cubicBezTo>
                    <a:pt x="49505" y="12973"/>
                    <a:pt x="49663" y="12934"/>
                    <a:pt x="49781" y="12894"/>
                  </a:cubicBezTo>
                  <a:lnTo>
                    <a:pt x="54098" y="11199"/>
                  </a:lnTo>
                  <a:cubicBezTo>
                    <a:pt x="54591" y="11002"/>
                    <a:pt x="55064" y="10785"/>
                    <a:pt x="55557" y="10588"/>
                  </a:cubicBezTo>
                  <a:cubicBezTo>
                    <a:pt x="56031" y="10903"/>
                    <a:pt x="56228" y="11416"/>
                    <a:pt x="56543" y="11810"/>
                  </a:cubicBezTo>
                  <a:cubicBezTo>
                    <a:pt x="56878" y="12224"/>
                    <a:pt x="57253" y="12579"/>
                    <a:pt x="57667" y="13013"/>
                  </a:cubicBezTo>
                  <a:cubicBezTo>
                    <a:pt x="57391" y="13348"/>
                    <a:pt x="57135" y="13683"/>
                    <a:pt x="56859" y="13998"/>
                  </a:cubicBezTo>
                  <a:cubicBezTo>
                    <a:pt x="56188" y="14807"/>
                    <a:pt x="55498" y="15615"/>
                    <a:pt x="54808" y="16404"/>
                  </a:cubicBezTo>
                  <a:cubicBezTo>
                    <a:pt x="54631" y="16601"/>
                    <a:pt x="54453" y="16798"/>
                    <a:pt x="54236" y="16956"/>
                  </a:cubicBezTo>
                  <a:cubicBezTo>
                    <a:pt x="53093" y="17922"/>
                    <a:pt x="52738" y="19203"/>
                    <a:pt x="53290" y="20583"/>
                  </a:cubicBezTo>
                  <a:cubicBezTo>
                    <a:pt x="53487" y="21037"/>
                    <a:pt x="53704" y="21490"/>
                    <a:pt x="53941" y="21924"/>
                  </a:cubicBezTo>
                  <a:cubicBezTo>
                    <a:pt x="54079" y="22180"/>
                    <a:pt x="54177" y="22456"/>
                    <a:pt x="54256" y="22752"/>
                  </a:cubicBezTo>
                  <a:cubicBezTo>
                    <a:pt x="54394" y="23442"/>
                    <a:pt x="54650" y="24132"/>
                    <a:pt x="54749" y="24861"/>
                  </a:cubicBezTo>
                  <a:cubicBezTo>
                    <a:pt x="54788" y="25019"/>
                    <a:pt x="54867" y="25196"/>
                    <a:pt x="54966" y="25354"/>
                  </a:cubicBezTo>
                  <a:cubicBezTo>
                    <a:pt x="55321" y="25374"/>
                    <a:pt x="55676" y="25394"/>
                    <a:pt x="56031" y="25413"/>
                  </a:cubicBezTo>
                  <a:cubicBezTo>
                    <a:pt x="56228" y="25413"/>
                    <a:pt x="56445" y="25354"/>
                    <a:pt x="56642" y="25374"/>
                  </a:cubicBezTo>
                  <a:cubicBezTo>
                    <a:pt x="58140" y="25551"/>
                    <a:pt x="59658" y="25275"/>
                    <a:pt x="61176" y="25472"/>
                  </a:cubicBezTo>
                  <a:cubicBezTo>
                    <a:pt x="61334" y="25492"/>
                    <a:pt x="61492" y="25512"/>
                    <a:pt x="61669" y="25551"/>
                  </a:cubicBezTo>
                  <a:cubicBezTo>
                    <a:pt x="62004" y="25610"/>
                    <a:pt x="62103" y="25709"/>
                    <a:pt x="62122" y="26064"/>
                  </a:cubicBezTo>
                  <a:cubicBezTo>
                    <a:pt x="62201" y="26872"/>
                    <a:pt x="62221" y="27661"/>
                    <a:pt x="62320" y="28449"/>
                  </a:cubicBezTo>
                  <a:cubicBezTo>
                    <a:pt x="62458" y="29061"/>
                    <a:pt x="62280" y="29691"/>
                    <a:pt x="61886" y="30165"/>
                  </a:cubicBezTo>
                  <a:cubicBezTo>
                    <a:pt x="61610" y="30283"/>
                    <a:pt x="61314" y="30362"/>
                    <a:pt x="60999" y="30441"/>
                  </a:cubicBezTo>
                  <a:cubicBezTo>
                    <a:pt x="60033" y="30638"/>
                    <a:pt x="59126" y="31012"/>
                    <a:pt x="58120" y="31131"/>
                  </a:cubicBezTo>
                  <a:cubicBezTo>
                    <a:pt x="57588" y="31190"/>
                    <a:pt x="57056" y="31466"/>
                    <a:pt x="56484" y="31663"/>
                  </a:cubicBezTo>
                  <a:cubicBezTo>
                    <a:pt x="56464" y="31781"/>
                    <a:pt x="56445" y="31900"/>
                    <a:pt x="56445" y="32018"/>
                  </a:cubicBezTo>
                  <a:cubicBezTo>
                    <a:pt x="56622" y="33654"/>
                    <a:pt x="56326" y="35330"/>
                    <a:pt x="55617" y="36828"/>
                  </a:cubicBezTo>
                  <a:cubicBezTo>
                    <a:pt x="55321" y="37420"/>
                    <a:pt x="55478" y="37972"/>
                    <a:pt x="55557" y="38543"/>
                  </a:cubicBezTo>
                  <a:cubicBezTo>
                    <a:pt x="55617" y="38741"/>
                    <a:pt x="55735" y="38898"/>
                    <a:pt x="55912" y="38977"/>
                  </a:cubicBezTo>
                  <a:cubicBezTo>
                    <a:pt x="56997" y="39667"/>
                    <a:pt x="58101" y="40338"/>
                    <a:pt x="59205" y="40988"/>
                  </a:cubicBezTo>
                  <a:cubicBezTo>
                    <a:pt x="59520" y="41185"/>
                    <a:pt x="59835" y="41343"/>
                    <a:pt x="60171" y="41520"/>
                  </a:cubicBezTo>
                  <a:cubicBezTo>
                    <a:pt x="60309" y="41895"/>
                    <a:pt x="60210" y="42329"/>
                    <a:pt x="59895" y="42605"/>
                  </a:cubicBezTo>
                  <a:cubicBezTo>
                    <a:pt x="59323" y="43255"/>
                    <a:pt x="59145" y="44044"/>
                    <a:pt x="58948" y="44833"/>
                  </a:cubicBezTo>
                  <a:cubicBezTo>
                    <a:pt x="58850" y="45187"/>
                    <a:pt x="58692" y="45523"/>
                    <a:pt x="58495" y="45818"/>
                  </a:cubicBezTo>
                  <a:cubicBezTo>
                    <a:pt x="57884" y="45779"/>
                    <a:pt x="57332" y="45542"/>
                    <a:pt x="56760" y="45385"/>
                  </a:cubicBezTo>
                  <a:cubicBezTo>
                    <a:pt x="56050" y="45128"/>
                    <a:pt x="55301" y="44951"/>
                    <a:pt x="54552" y="44892"/>
                  </a:cubicBezTo>
                  <a:cubicBezTo>
                    <a:pt x="54296" y="44872"/>
                    <a:pt x="54020" y="44793"/>
                    <a:pt x="53783" y="44714"/>
                  </a:cubicBezTo>
                  <a:cubicBezTo>
                    <a:pt x="53566" y="44635"/>
                    <a:pt x="53369" y="44517"/>
                    <a:pt x="53152" y="44438"/>
                  </a:cubicBezTo>
                  <a:cubicBezTo>
                    <a:pt x="52462" y="44182"/>
                    <a:pt x="51851" y="44359"/>
                    <a:pt x="51595" y="45030"/>
                  </a:cubicBezTo>
                  <a:cubicBezTo>
                    <a:pt x="51338" y="45661"/>
                    <a:pt x="50885" y="46153"/>
                    <a:pt x="50569" y="46725"/>
                  </a:cubicBezTo>
                  <a:cubicBezTo>
                    <a:pt x="50412" y="46962"/>
                    <a:pt x="50215" y="47198"/>
                    <a:pt x="49998" y="47395"/>
                  </a:cubicBezTo>
                  <a:cubicBezTo>
                    <a:pt x="49663" y="47711"/>
                    <a:pt x="49327" y="48026"/>
                    <a:pt x="48973" y="48342"/>
                  </a:cubicBezTo>
                  <a:cubicBezTo>
                    <a:pt x="48677" y="48598"/>
                    <a:pt x="48578" y="49052"/>
                    <a:pt x="48775" y="49426"/>
                  </a:cubicBezTo>
                  <a:cubicBezTo>
                    <a:pt x="48933" y="49781"/>
                    <a:pt x="49091" y="50136"/>
                    <a:pt x="49249" y="50491"/>
                  </a:cubicBezTo>
                  <a:cubicBezTo>
                    <a:pt x="49347" y="50806"/>
                    <a:pt x="49485" y="51122"/>
                    <a:pt x="49663" y="51398"/>
                  </a:cubicBezTo>
                  <a:cubicBezTo>
                    <a:pt x="50195" y="52048"/>
                    <a:pt x="50451" y="52837"/>
                    <a:pt x="50767" y="53586"/>
                  </a:cubicBezTo>
                  <a:cubicBezTo>
                    <a:pt x="50885" y="53921"/>
                    <a:pt x="51043" y="54256"/>
                    <a:pt x="51181" y="54572"/>
                  </a:cubicBezTo>
                  <a:cubicBezTo>
                    <a:pt x="51023" y="55005"/>
                    <a:pt x="50688" y="55222"/>
                    <a:pt x="50372" y="55459"/>
                  </a:cubicBezTo>
                  <a:cubicBezTo>
                    <a:pt x="50037" y="55695"/>
                    <a:pt x="49722" y="55912"/>
                    <a:pt x="49426" y="56188"/>
                  </a:cubicBezTo>
                  <a:cubicBezTo>
                    <a:pt x="49051" y="56524"/>
                    <a:pt x="48716" y="56859"/>
                    <a:pt x="48164" y="56839"/>
                  </a:cubicBezTo>
                  <a:cubicBezTo>
                    <a:pt x="47947" y="56839"/>
                    <a:pt x="47750" y="57016"/>
                    <a:pt x="47533" y="57115"/>
                  </a:cubicBezTo>
                  <a:cubicBezTo>
                    <a:pt x="47060" y="56977"/>
                    <a:pt x="46745" y="56602"/>
                    <a:pt x="46449" y="56267"/>
                  </a:cubicBezTo>
                  <a:cubicBezTo>
                    <a:pt x="45582" y="55262"/>
                    <a:pt x="44497" y="54493"/>
                    <a:pt x="43472" y="53665"/>
                  </a:cubicBezTo>
                  <a:cubicBezTo>
                    <a:pt x="42960" y="53231"/>
                    <a:pt x="42802" y="53211"/>
                    <a:pt x="42250" y="53586"/>
                  </a:cubicBezTo>
                  <a:cubicBezTo>
                    <a:pt x="41816" y="53882"/>
                    <a:pt x="41323" y="54079"/>
                    <a:pt x="40791" y="54197"/>
                  </a:cubicBezTo>
                  <a:cubicBezTo>
                    <a:pt x="40298" y="54315"/>
                    <a:pt x="39785" y="54473"/>
                    <a:pt x="39312" y="54690"/>
                  </a:cubicBezTo>
                  <a:cubicBezTo>
                    <a:pt x="39017" y="54848"/>
                    <a:pt x="38622" y="54828"/>
                    <a:pt x="38267" y="54867"/>
                  </a:cubicBezTo>
                  <a:cubicBezTo>
                    <a:pt x="37341" y="54986"/>
                    <a:pt x="36809" y="55774"/>
                    <a:pt x="37124" y="56662"/>
                  </a:cubicBezTo>
                  <a:cubicBezTo>
                    <a:pt x="37242" y="56957"/>
                    <a:pt x="37262" y="57292"/>
                    <a:pt x="37163" y="57608"/>
                  </a:cubicBezTo>
                  <a:cubicBezTo>
                    <a:pt x="37006" y="58081"/>
                    <a:pt x="36947" y="58594"/>
                    <a:pt x="37025" y="59067"/>
                  </a:cubicBezTo>
                  <a:cubicBezTo>
                    <a:pt x="37065" y="59244"/>
                    <a:pt x="37065" y="59402"/>
                    <a:pt x="37006" y="59560"/>
                  </a:cubicBezTo>
                  <a:cubicBezTo>
                    <a:pt x="36730" y="60131"/>
                    <a:pt x="36749" y="60723"/>
                    <a:pt x="36789" y="61314"/>
                  </a:cubicBezTo>
                  <a:cubicBezTo>
                    <a:pt x="36789" y="61669"/>
                    <a:pt x="36710" y="62024"/>
                    <a:pt x="36552" y="62359"/>
                  </a:cubicBezTo>
                  <a:lnTo>
                    <a:pt x="31269" y="62793"/>
                  </a:lnTo>
                  <a:cubicBezTo>
                    <a:pt x="31210" y="62635"/>
                    <a:pt x="31170" y="62477"/>
                    <a:pt x="31131" y="62300"/>
                  </a:cubicBezTo>
                  <a:cubicBezTo>
                    <a:pt x="31131" y="61748"/>
                    <a:pt x="30973" y="61196"/>
                    <a:pt x="30717" y="60703"/>
                  </a:cubicBezTo>
                  <a:cubicBezTo>
                    <a:pt x="30598" y="60447"/>
                    <a:pt x="30539" y="60190"/>
                    <a:pt x="30539" y="59934"/>
                  </a:cubicBezTo>
                  <a:cubicBezTo>
                    <a:pt x="30480" y="59500"/>
                    <a:pt x="30460" y="59086"/>
                    <a:pt x="30421" y="58653"/>
                  </a:cubicBezTo>
                  <a:cubicBezTo>
                    <a:pt x="30421" y="58495"/>
                    <a:pt x="30362" y="58337"/>
                    <a:pt x="30283" y="58199"/>
                  </a:cubicBezTo>
                  <a:cubicBezTo>
                    <a:pt x="29908" y="57825"/>
                    <a:pt x="29908" y="57391"/>
                    <a:pt x="29987" y="56918"/>
                  </a:cubicBezTo>
                  <a:cubicBezTo>
                    <a:pt x="30066" y="56366"/>
                    <a:pt x="29751" y="56070"/>
                    <a:pt x="29179" y="56070"/>
                  </a:cubicBezTo>
                  <a:cubicBezTo>
                    <a:pt x="28863" y="56070"/>
                    <a:pt x="28528" y="56070"/>
                    <a:pt x="28193" y="56050"/>
                  </a:cubicBezTo>
                  <a:cubicBezTo>
                    <a:pt x="27582" y="55991"/>
                    <a:pt x="26951" y="55971"/>
                    <a:pt x="26320" y="55873"/>
                  </a:cubicBezTo>
                  <a:cubicBezTo>
                    <a:pt x="25749" y="55794"/>
                    <a:pt x="25137" y="55833"/>
                    <a:pt x="24585" y="55557"/>
                  </a:cubicBezTo>
                  <a:cubicBezTo>
                    <a:pt x="24152" y="55360"/>
                    <a:pt x="23738" y="55557"/>
                    <a:pt x="23462" y="55952"/>
                  </a:cubicBezTo>
                  <a:cubicBezTo>
                    <a:pt x="22811" y="56957"/>
                    <a:pt x="22160" y="57963"/>
                    <a:pt x="21510" y="59008"/>
                  </a:cubicBezTo>
                  <a:cubicBezTo>
                    <a:pt x="21273" y="59362"/>
                    <a:pt x="21056" y="59737"/>
                    <a:pt x="20899" y="60131"/>
                  </a:cubicBezTo>
                  <a:cubicBezTo>
                    <a:pt x="20721" y="60545"/>
                    <a:pt x="20445" y="60900"/>
                    <a:pt x="20090" y="61176"/>
                  </a:cubicBezTo>
                  <a:cubicBezTo>
                    <a:pt x="19755" y="61058"/>
                    <a:pt x="19420" y="60920"/>
                    <a:pt x="19105" y="60762"/>
                  </a:cubicBezTo>
                  <a:cubicBezTo>
                    <a:pt x="18513" y="60447"/>
                    <a:pt x="17961" y="60092"/>
                    <a:pt x="17389" y="59776"/>
                  </a:cubicBezTo>
                  <a:cubicBezTo>
                    <a:pt x="17291" y="59717"/>
                    <a:pt x="17153" y="59678"/>
                    <a:pt x="17035" y="59658"/>
                  </a:cubicBezTo>
                  <a:cubicBezTo>
                    <a:pt x="16581" y="59599"/>
                    <a:pt x="16266" y="59303"/>
                    <a:pt x="15891" y="59047"/>
                  </a:cubicBezTo>
                  <a:cubicBezTo>
                    <a:pt x="16049" y="58495"/>
                    <a:pt x="16029" y="57923"/>
                    <a:pt x="16266" y="57411"/>
                  </a:cubicBezTo>
                  <a:cubicBezTo>
                    <a:pt x="16502" y="56898"/>
                    <a:pt x="16640" y="56366"/>
                    <a:pt x="16699" y="55794"/>
                  </a:cubicBezTo>
                  <a:cubicBezTo>
                    <a:pt x="16778" y="55242"/>
                    <a:pt x="16936" y="54710"/>
                    <a:pt x="17192" y="54217"/>
                  </a:cubicBezTo>
                  <a:cubicBezTo>
                    <a:pt x="17508" y="53685"/>
                    <a:pt x="17665" y="53093"/>
                    <a:pt x="17685" y="52482"/>
                  </a:cubicBezTo>
                  <a:cubicBezTo>
                    <a:pt x="15970" y="51043"/>
                    <a:pt x="14117" y="49702"/>
                    <a:pt x="12303" y="48283"/>
                  </a:cubicBezTo>
                  <a:cubicBezTo>
                    <a:pt x="11869" y="48559"/>
                    <a:pt x="11337" y="48716"/>
                    <a:pt x="10824" y="48677"/>
                  </a:cubicBezTo>
                  <a:cubicBezTo>
                    <a:pt x="10647" y="48697"/>
                    <a:pt x="10489" y="48736"/>
                    <a:pt x="10351" y="48815"/>
                  </a:cubicBezTo>
                  <a:cubicBezTo>
                    <a:pt x="9385" y="49229"/>
                    <a:pt x="8380" y="49564"/>
                    <a:pt x="7355" y="49801"/>
                  </a:cubicBezTo>
                  <a:cubicBezTo>
                    <a:pt x="7157" y="49860"/>
                    <a:pt x="6980" y="49939"/>
                    <a:pt x="6803" y="50037"/>
                  </a:cubicBezTo>
                  <a:cubicBezTo>
                    <a:pt x="6467" y="50234"/>
                    <a:pt x="6073" y="50313"/>
                    <a:pt x="5679" y="50294"/>
                  </a:cubicBezTo>
                  <a:cubicBezTo>
                    <a:pt x="5462" y="49939"/>
                    <a:pt x="5166" y="49604"/>
                    <a:pt x="4811" y="49347"/>
                  </a:cubicBezTo>
                  <a:cubicBezTo>
                    <a:pt x="4338" y="48973"/>
                    <a:pt x="4318" y="48480"/>
                    <a:pt x="4654" y="47948"/>
                  </a:cubicBezTo>
                  <a:cubicBezTo>
                    <a:pt x="4890" y="47593"/>
                    <a:pt x="5146" y="47257"/>
                    <a:pt x="5422" y="46922"/>
                  </a:cubicBezTo>
                  <a:cubicBezTo>
                    <a:pt x="6152" y="45976"/>
                    <a:pt x="7019" y="45168"/>
                    <a:pt x="7611" y="44103"/>
                  </a:cubicBezTo>
                  <a:cubicBezTo>
                    <a:pt x="7788" y="43867"/>
                    <a:pt x="7985" y="43650"/>
                    <a:pt x="8202" y="43453"/>
                  </a:cubicBezTo>
                  <a:cubicBezTo>
                    <a:pt x="8399" y="43255"/>
                    <a:pt x="8459" y="42979"/>
                    <a:pt x="8399" y="42703"/>
                  </a:cubicBezTo>
                  <a:cubicBezTo>
                    <a:pt x="8281" y="42289"/>
                    <a:pt x="8143" y="41895"/>
                    <a:pt x="7966" y="41501"/>
                  </a:cubicBezTo>
                  <a:cubicBezTo>
                    <a:pt x="7591" y="40791"/>
                    <a:pt x="7335" y="40002"/>
                    <a:pt x="7217" y="39214"/>
                  </a:cubicBezTo>
                  <a:cubicBezTo>
                    <a:pt x="6172" y="38504"/>
                    <a:pt x="5028" y="37991"/>
                    <a:pt x="3806" y="37696"/>
                  </a:cubicBezTo>
                  <a:cubicBezTo>
                    <a:pt x="3076" y="37538"/>
                    <a:pt x="2327" y="37380"/>
                    <a:pt x="1598" y="37163"/>
                  </a:cubicBezTo>
                  <a:cubicBezTo>
                    <a:pt x="1223" y="37045"/>
                    <a:pt x="849" y="36907"/>
                    <a:pt x="494" y="36749"/>
                  </a:cubicBezTo>
                  <a:cubicBezTo>
                    <a:pt x="277" y="36040"/>
                    <a:pt x="297" y="35330"/>
                    <a:pt x="237" y="34640"/>
                  </a:cubicBezTo>
                  <a:cubicBezTo>
                    <a:pt x="198" y="33970"/>
                    <a:pt x="1" y="33339"/>
                    <a:pt x="218" y="32708"/>
                  </a:cubicBezTo>
                  <a:cubicBezTo>
                    <a:pt x="987" y="32333"/>
                    <a:pt x="1696" y="31959"/>
                    <a:pt x="2465" y="31643"/>
                  </a:cubicBezTo>
                  <a:cubicBezTo>
                    <a:pt x="3352" y="31308"/>
                    <a:pt x="4180" y="30874"/>
                    <a:pt x="5166" y="30756"/>
                  </a:cubicBezTo>
                  <a:cubicBezTo>
                    <a:pt x="5718" y="30697"/>
                    <a:pt x="6152" y="30263"/>
                    <a:pt x="6586" y="29908"/>
                  </a:cubicBezTo>
                  <a:cubicBezTo>
                    <a:pt x="6665" y="29770"/>
                    <a:pt x="6704" y="29593"/>
                    <a:pt x="6684" y="29435"/>
                  </a:cubicBezTo>
                  <a:cubicBezTo>
                    <a:pt x="6665" y="29139"/>
                    <a:pt x="6645" y="28844"/>
                    <a:pt x="6645" y="28548"/>
                  </a:cubicBezTo>
                  <a:cubicBezTo>
                    <a:pt x="6704" y="28134"/>
                    <a:pt x="6862" y="27740"/>
                    <a:pt x="6921" y="27326"/>
                  </a:cubicBezTo>
                  <a:cubicBezTo>
                    <a:pt x="6960" y="26912"/>
                    <a:pt x="6803" y="26478"/>
                    <a:pt x="6941" y="26143"/>
                  </a:cubicBezTo>
                  <a:cubicBezTo>
                    <a:pt x="7217" y="25492"/>
                    <a:pt x="7138" y="24861"/>
                    <a:pt x="7079" y="24191"/>
                  </a:cubicBezTo>
                  <a:cubicBezTo>
                    <a:pt x="7059" y="23856"/>
                    <a:pt x="6881" y="23560"/>
                    <a:pt x="6586" y="23402"/>
                  </a:cubicBezTo>
                  <a:cubicBezTo>
                    <a:pt x="5994" y="23048"/>
                    <a:pt x="5422" y="22634"/>
                    <a:pt x="4772" y="22417"/>
                  </a:cubicBezTo>
                  <a:cubicBezTo>
                    <a:pt x="4437" y="22279"/>
                    <a:pt x="4121" y="22082"/>
                    <a:pt x="3845" y="21865"/>
                  </a:cubicBezTo>
                  <a:cubicBezTo>
                    <a:pt x="3274" y="21431"/>
                    <a:pt x="2702" y="20958"/>
                    <a:pt x="2150" y="20524"/>
                  </a:cubicBezTo>
                  <a:cubicBezTo>
                    <a:pt x="2032" y="19933"/>
                    <a:pt x="2130" y="19321"/>
                    <a:pt x="2386" y="18769"/>
                  </a:cubicBezTo>
                  <a:cubicBezTo>
                    <a:pt x="2781" y="17981"/>
                    <a:pt x="3057" y="17113"/>
                    <a:pt x="3195" y="16246"/>
                  </a:cubicBezTo>
                  <a:cubicBezTo>
                    <a:pt x="3688" y="16009"/>
                    <a:pt x="4259" y="15990"/>
                    <a:pt x="4752" y="16206"/>
                  </a:cubicBezTo>
                  <a:cubicBezTo>
                    <a:pt x="5127" y="16344"/>
                    <a:pt x="5501" y="16443"/>
                    <a:pt x="5896" y="16482"/>
                  </a:cubicBezTo>
                  <a:cubicBezTo>
                    <a:pt x="7059" y="16660"/>
                    <a:pt x="8242" y="16818"/>
                    <a:pt x="9346" y="16975"/>
                  </a:cubicBezTo>
                  <a:lnTo>
                    <a:pt x="13466" y="13584"/>
                  </a:lnTo>
                  <a:cubicBezTo>
                    <a:pt x="13427" y="13269"/>
                    <a:pt x="13506" y="12855"/>
                    <a:pt x="13348" y="12559"/>
                  </a:cubicBezTo>
                  <a:cubicBezTo>
                    <a:pt x="12973" y="11830"/>
                    <a:pt x="12638" y="11081"/>
                    <a:pt x="12086" y="10469"/>
                  </a:cubicBezTo>
                  <a:cubicBezTo>
                    <a:pt x="11830" y="10174"/>
                    <a:pt x="11554" y="9937"/>
                    <a:pt x="11495" y="9484"/>
                  </a:cubicBezTo>
                  <a:cubicBezTo>
                    <a:pt x="11436" y="9267"/>
                    <a:pt x="11317" y="9070"/>
                    <a:pt x="11179" y="8892"/>
                  </a:cubicBezTo>
                  <a:cubicBezTo>
                    <a:pt x="10923" y="8518"/>
                    <a:pt x="10962" y="8025"/>
                    <a:pt x="11278" y="7709"/>
                  </a:cubicBezTo>
                  <a:cubicBezTo>
                    <a:pt x="11593" y="7374"/>
                    <a:pt x="11909" y="7019"/>
                    <a:pt x="12185" y="6664"/>
                  </a:cubicBezTo>
                  <a:cubicBezTo>
                    <a:pt x="12599" y="6152"/>
                    <a:pt x="12993" y="5620"/>
                    <a:pt x="13486" y="5008"/>
                  </a:cubicBezTo>
                  <a:cubicBezTo>
                    <a:pt x="13703" y="4870"/>
                    <a:pt x="13998" y="5087"/>
                    <a:pt x="14274" y="5225"/>
                  </a:cubicBezTo>
                  <a:cubicBezTo>
                    <a:pt x="14511" y="5344"/>
                    <a:pt x="14728" y="5521"/>
                    <a:pt x="14905" y="5718"/>
                  </a:cubicBezTo>
                  <a:cubicBezTo>
                    <a:pt x="15832" y="6724"/>
                    <a:pt x="17113" y="7276"/>
                    <a:pt x="18217" y="8064"/>
                  </a:cubicBezTo>
                  <a:cubicBezTo>
                    <a:pt x="18730" y="8419"/>
                    <a:pt x="19400" y="8577"/>
                    <a:pt x="20011" y="8774"/>
                  </a:cubicBezTo>
                  <a:cubicBezTo>
                    <a:pt x="20209" y="8813"/>
                    <a:pt x="20406" y="8794"/>
                    <a:pt x="20583" y="8695"/>
                  </a:cubicBezTo>
                  <a:cubicBezTo>
                    <a:pt x="21017" y="8537"/>
                    <a:pt x="21431" y="8340"/>
                    <a:pt x="21845" y="8182"/>
                  </a:cubicBezTo>
                  <a:cubicBezTo>
                    <a:pt x="22279" y="8005"/>
                    <a:pt x="22653" y="7906"/>
                    <a:pt x="22949" y="7532"/>
                  </a:cubicBezTo>
                  <a:cubicBezTo>
                    <a:pt x="23087" y="7414"/>
                    <a:pt x="23264" y="7315"/>
                    <a:pt x="23462" y="7276"/>
                  </a:cubicBezTo>
                  <a:cubicBezTo>
                    <a:pt x="23954" y="7118"/>
                    <a:pt x="24270" y="6645"/>
                    <a:pt x="24191" y="6132"/>
                  </a:cubicBezTo>
                  <a:cubicBezTo>
                    <a:pt x="24132" y="5265"/>
                    <a:pt x="24092" y="4417"/>
                    <a:pt x="24014" y="3549"/>
                  </a:cubicBezTo>
                  <a:cubicBezTo>
                    <a:pt x="23994" y="3333"/>
                    <a:pt x="23935" y="3096"/>
                    <a:pt x="23836" y="2899"/>
                  </a:cubicBezTo>
                  <a:cubicBezTo>
                    <a:pt x="23521" y="2268"/>
                    <a:pt x="23540" y="1617"/>
                    <a:pt x="23540" y="967"/>
                  </a:cubicBezTo>
                  <a:cubicBezTo>
                    <a:pt x="23639" y="888"/>
                    <a:pt x="23698" y="789"/>
                    <a:pt x="23797" y="770"/>
                  </a:cubicBezTo>
                  <a:cubicBezTo>
                    <a:pt x="24802" y="533"/>
                    <a:pt x="25827" y="277"/>
                    <a:pt x="26892" y="1"/>
                  </a:cubicBezTo>
                  <a:cubicBezTo>
                    <a:pt x="27030" y="237"/>
                    <a:pt x="27207" y="415"/>
                    <a:pt x="27227" y="632"/>
                  </a:cubicBezTo>
                  <a:cubicBezTo>
                    <a:pt x="27345" y="1893"/>
                    <a:pt x="27878" y="3037"/>
                    <a:pt x="28213" y="4240"/>
                  </a:cubicBezTo>
                  <a:cubicBezTo>
                    <a:pt x="28292" y="4516"/>
                    <a:pt x="28371" y="4811"/>
                    <a:pt x="28449" y="5087"/>
                  </a:cubicBezTo>
                  <a:cubicBezTo>
                    <a:pt x="28489" y="5363"/>
                    <a:pt x="28725" y="5580"/>
                    <a:pt x="29001" y="5580"/>
                  </a:cubicBezTo>
                  <a:cubicBezTo>
                    <a:pt x="30007" y="5600"/>
                    <a:pt x="30934" y="5955"/>
                    <a:pt x="31900" y="6152"/>
                  </a:cubicBezTo>
                  <a:cubicBezTo>
                    <a:pt x="32333" y="6231"/>
                    <a:pt x="32787" y="6349"/>
                    <a:pt x="33220" y="6034"/>
                  </a:cubicBezTo>
                  <a:cubicBezTo>
                    <a:pt x="33575" y="5758"/>
                    <a:pt x="33989" y="5935"/>
                    <a:pt x="34364" y="6034"/>
                  </a:cubicBezTo>
                  <a:cubicBezTo>
                    <a:pt x="35093" y="6231"/>
                    <a:pt x="35803" y="6448"/>
                    <a:pt x="36454" y="6625"/>
                  </a:cubicBezTo>
                  <a:close/>
                  <a:moveTo>
                    <a:pt x="33832" y="9917"/>
                  </a:moveTo>
                  <a:cubicBezTo>
                    <a:pt x="33674" y="10154"/>
                    <a:pt x="33398" y="10292"/>
                    <a:pt x="33122" y="10253"/>
                  </a:cubicBezTo>
                  <a:cubicBezTo>
                    <a:pt x="32728" y="10193"/>
                    <a:pt x="32333" y="10213"/>
                    <a:pt x="31939" y="10134"/>
                  </a:cubicBezTo>
                  <a:cubicBezTo>
                    <a:pt x="31426" y="10055"/>
                    <a:pt x="30894" y="10036"/>
                    <a:pt x="30362" y="10075"/>
                  </a:cubicBezTo>
                  <a:cubicBezTo>
                    <a:pt x="29179" y="10174"/>
                    <a:pt x="27996" y="10233"/>
                    <a:pt x="26813" y="10331"/>
                  </a:cubicBezTo>
                  <a:cubicBezTo>
                    <a:pt x="26222" y="10371"/>
                    <a:pt x="25630" y="10430"/>
                    <a:pt x="25019" y="10489"/>
                  </a:cubicBezTo>
                  <a:cubicBezTo>
                    <a:pt x="24566" y="10489"/>
                    <a:pt x="24112" y="10686"/>
                    <a:pt x="23777" y="11002"/>
                  </a:cubicBezTo>
                  <a:cubicBezTo>
                    <a:pt x="23580" y="11179"/>
                    <a:pt x="23343" y="11297"/>
                    <a:pt x="23087" y="11357"/>
                  </a:cubicBezTo>
                  <a:cubicBezTo>
                    <a:pt x="22456" y="11534"/>
                    <a:pt x="21845" y="11810"/>
                    <a:pt x="21313" y="12185"/>
                  </a:cubicBezTo>
                  <a:cubicBezTo>
                    <a:pt x="20918" y="12441"/>
                    <a:pt x="20504" y="12618"/>
                    <a:pt x="20090" y="12855"/>
                  </a:cubicBezTo>
                  <a:cubicBezTo>
                    <a:pt x="19834" y="12993"/>
                    <a:pt x="19578" y="13151"/>
                    <a:pt x="19341" y="13328"/>
                  </a:cubicBezTo>
                  <a:cubicBezTo>
                    <a:pt x="18572" y="13900"/>
                    <a:pt x="17823" y="14491"/>
                    <a:pt x="17074" y="15083"/>
                  </a:cubicBezTo>
                  <a:cubicBezTo>
                    <a:pt x="16837" y="15260"/>
                    <a:pt x="16621" y="15477"/>
                    <a:pt x="16443" y="15714"/>
                  </a:cubicBezTo>
                  <a:cubicBezTo>
                    <a:pt x="16029" y="16266"/>
                    <a:pt x="15674" y="16857"/>
                    <a:pt x="15300" y="17429"/>
                  </a:cubicBezTo>
                  <a:cubicBezTo>
                    <a:pt x="14925" y="18001"/>
                    <a:pt x="14590" y="18730"/>
                    <a:pt x="14117" y="19262"/>
                  </a:cubicBezTo>
                  <a:cubicBezTo>
                    <a:pt x="13387" y="20130"/>
                    <a:pt x="13032" y="21135"/>
                    <a:pt x="12658" y="22160"/>
                  </a:cubicBezTo>
                  <a:cubicBezTo>
                    <a:pt x="12540" y="22535"/>
                    <a:pt x="12441" y="22929"/>
                    <a:pt x="12303" y="23304"/>
                  </a:cubicBezTo>
                  <a:cubicBezTo>
                    <a:pt x="12145" y="23738"/>
                    <a:pt x="11968" y="24152"/>
                    <a:pt x="11771" y="24566"/>
                  </a:cubicBezTo>
                  <a:cubicBezTo>
                    <a:pt x="11298" y="25453"/>
                    <a:pt x="10982" y="26379"/>
                    <a:pt x="11041" y="27405"/>
                  </a:cubicBezTo>
                  <a:cubicBezTo>
                    <a:pt x="11061" y="27661"/>
                    <a:pt x="11022" y="27917"/>
                    <a:pt x="10923" y="28154"/>
                  </a:cubicBezTo>
                  <a:cubicBezTo>
                    <a:pt x="10686" y="28666"/>
                    <a:pt x="10529" y="29218"/>
                    <a:pt x="10450" y="29751"/>
                  </a:cubicBezTo>
                  <a:cubicBezTo>
                    <a:pt x="10331" y="30914"/>
                    <a:pt x="10292" y="32057"/>
                    <a:pt x="10213" y="33201"/>
                  </a:cubicBezTo>
                  <a:cubicBezTo>
                    <a:pt x="10193" y="33378"/>
                    <a:pt x="10213" y="33536"/>
                    <a:pt x="10253" y="33694"/>
                  </a:cubicBezTo>
                  <a:cubicBezTo>
                    <a:pt x="10588" y="34699"/>
                    <a:pt x="10903" y="35705"/>
                    <a:pt x="11317" y="36690"/>
                  </a:cubicBezTo>
                  <a:cubicBezTo>
                    <a:pt x="11633" y="37380"/>
                    <a:pt x="12007" y="38031"/>
                    <a:pt x="12421" y="38681"/>
                  </a:cubicBezTo>
                  <a:cubicBezTo>
                    <a:pt x="12855" y="39372"/>
                    <a:pt x="13210" y="40121"/>
                    <a:pt x="13466" y="40909"/>
                  </a:cubicBezTo>
                  <a:cubicBezTo>
                    <a:pt x="13604" y="41343"/>
                    <a:pt x="13841" y="41757"/>
                    <a:pt x="14156" y="42092"/>
                  </a:cubicBezTo>
                  <a:cubicBezTo>
                    <a:pt x="14669" y="42664"/>
                    <a:pt x="15142" y="43236"/>
                    <a:pt x="15595" y="43847"/>
                  </a:cubicBezTo>
                  <a:cubicBezTo>
                    <a:pt x="16187" y="44695"/>
                    <a:pt x="16897" y="45444"/>
                    <a:pt x="17705" y="46075"/>
                  </a:cubicBezTo>
                  <a:cubicBezTo>
                    <a:pt x="18237" y="46508"/>
                    <a:pt x="18829" y="46922"/>
                    <a:pt x="19243" y="47455"/>
                  </a:cubicBezTo>
                  <a:cubicBezTo>
                    <a:pt x="20031" y="48480"/>
                    <a:pt x="21254" y="48914"/>
                    <a:pt x="22180" y="49722"/>
                  </a:cubicBezTo>
                  <a:cubicBezTo>
                    <a:pt x="22850" y="49919"/>
                    <a:pt x="23481" y="50234"/>
                    <a:pt x="24132" y="50392"/>
                  </a:cubicBezTo>
                  <a:cubicBezTo>
                    <a:pt x="24782" y="50550"/>
                    <a:pt x="25453" y="50865"/>
                    <a:pt x="26163" y="50767"/>
                  </a:cubicBezTo>
                  <a:cubicBezTo>
                    <a:pt x="26301" y="50747"/>
                    <a:pt x="26419" y="50786"/>
                    <a:pt x="26557" y="50846"/>
                  </a:cubicBezTo>
                  <a:cubicBezTo>
                    <a:pt x="27050" y="51062"/>
                    <a:pt x="27582" y="51003"/>
                    <a:pt x="28114" y="50964"/>
                  </a:cubicBezTo>
                  <a:cubicBezTo>
                    <a:pt x="28923" y="50846"/>
                    <a:pt x="29770" y="50865"/>
                    <a:pt x="30579" y="51043"/>
                  </a:cubicBezTo>
                  <a:cubicBezTo>
                    <a:pt x="30874" y="51102"/>
                    <a:pt x="31170" y="51102"/>
                    <a:pt x="31466" y="51062"/>
                  </a:cubicBezTo>
                  <a:cubicBezTo>
                    <a:pt x="32885" y="50964"/>
                    <a:pt x="34285" y="50846"/>
                    <a:pt x="35705" y="50708"/>
                  </a:cubicBezTo>
                  <a:cubicBezTo>
                    <a:pt x="36079" y="50688"/>
                    <a:pt x="36434" y="50629"/>
                    <a:pt x="36789" y="50510"/>
                  </a:cubicBezTo>
                  <a:cubicBezTo>
                    <a:pt x="37361" y="50294"/>
                    <a:pt x="37893" y="49939"/>
                    <a:pt x="38484" y="49761"/>
                  </a:cubicBezTo>
                  <a:cubicBezTo>
                    <a:pt x="39411" y="49446"/>
                    <a:pt x="40318" y="49071"/>
                    <a:pt x="41225" y="48657"/>
                  </a:cubicBezTo>
                  <a:cubicBezTo>
                    <a:pt x="42368" y="48145"/>
                    <a:pt x="43295" y="47376"/>
                    <a:pt x="44221" y="46607"/>
                  </a:cubicBezTo>
                  <a:cubicBezTo>
                    <a:pt x="44576" y="46311"/>
                    <a:pt x="44911" y="45976"/>
                    <a:pt x="45246" y="45661"/>
                  </a:cubicBezTo>
                  <a:cubicBezTo>
                    <a:pt x="45483" y="45444"/>
                    <a:pt x="45720" y="45207"/>
                    <a:pt x="45956" y="44990"/>
                  </a:cubicBezTo>
                  <a:cubicBezTo>
                    <a:pt x="46370" y="44596"/>
                    <a:pt x="46745" y="44202"/>
                    <a:pt x="47198" y="43847"/>
                  </a:cubicBezTo>
                  <a:cubicBezTo>
                    <a:pt x="47514" y="43610"/>
                    <a:pt x="47731" y="43275"/>
                    <a:pt x="47849" y="42900"/>
                  </a:cubicBezTo>
                  <a:cubicBezTo>
                    <a:pt x="47947" y="42624"/>
                    <a:pt x="48066" y="42348"/>
                    <a:pt x="48204" y="42092"/>
                  </a:cubicBezTo>
                  <a:cubicBezTo>
                    <a:pt x="48736" y="41106"/>
                    <a:pt x="49249" y="40121"/>
                    <a:pt x="49761" y="39135"/>
                  </a:cubicBezTo>
                  <a:cubicBezTo>
                    <a:pt x="49820" y="39056"/>
                    <a:pt x="49840" y="38958"/>
                    <a:pt x="49860" y="38859"/>
                  </a:cubicBezTo>
                  <a:cubicBezTo>
                    <a:pt x="49919" y="38011"/>
                    <a:pt x="50293" y="37203"/>
                    <a:pt x="50175" y="36316"/>
                  </a:cubicBezTo>
                  <a:cubicBezTo>
                    <a:pt x="50175" y="36178"/>
                    <a:pt x="50195" y="36059"/>
                    <a:pt x="50234" y="35941"/>
                  </a:cubicBezTo>
                  <a:cubicBezTo>
                    <a:pt x="50412" y="35291"/>
                    <a:pt x="50471" y="34620"/>
                    <a:pt x="50392" y="33970"/>
                  </a:cubicBezTo>
                  <a:cubicBezTo>
                    <a:pt x="50333" y="33615"/>
                    <a:pt x="50353" y="33240"/>
                    <a:pt x="50431" y="32905"/>
                  </a:cubicBezTo>
                  <a:cubicBezTo>
                    <a:pt x="50589" y="32353"/>
                    <a:pt x="50629" y="31801"/>
                    <a:pt x="50550" y="31229"/>
                  </a:cubicBezTo>
                  <a:cubicBezTo>
                    <a:pt x="50451" y="29928"/>
                    <a:pt x="50254" y="28607"/>
                    <a:pt x="50392" y="27286"/>
                  </a:cubicBezTo>
                  <a:cubicBezTo>
                    <a:pt x="50451" y="26892"/>
                    <a:pt x="50412" y="26478"/>
                    <a:pt x="50293" y="26103"/>
                  </a:cubicBezTo>
                  <a:cubicBezTo>
                    <a:pt x="49899" y="24822"/>
                    <a:pt x="49741" y="23462"/>
                    <a:pt x="49130" y="22239"/>
                  </a:cubicBezTo>
                  <a:cubicBezTo>
                    <a:pt x="48913" y="21786"/>
                    <a:pt x="48697" y="21332"/>
                    <a:pt x="48480" y="20899"/>
                  </a:cubicBezTo>
                  <a:cubicBezTo>
                    <a:pt x="47790" y="19499"/>
                    <a:pt x="46883" y="18217"/>
                    <a:pt x="45779" y="17113"/>
                  </a:cubicBezTo>
                  <a:cubicBezTo>
                    <a:pt x="45128" y="16443"/>
                    <a:pt x="44438" y="15832"/>
                    <a:pt x="43847" y="15122"/>
                  </a:cubicBezTo>
                  <a:cubicBezTo>
                    <a:pt x="43551" y="14807"/>
                    <a:pt x="43236" y="14511"/>
                    <a:pt x="42900" y="14255"/>
                  </a:cubicBezTo>
                  <a:cubicBezTo>
                    <a:pt x="42289" y="13683"/>
                    <a:pt x="41560" y="13308"/>
                    <a:pt x="40870" y="12855"/>
                  </a:cubicBezTo>
                  <a:cubicBezTo>
                    <a:pt x="40180" y="12401"/>
                    <a:pt x="39588" y="11928"/>
                    <a:pt x="38780" y="11771"/>
                  </a:cubicBezTo>
                  <a:cubicBezTo>
                    <a:pt x="38622" y="11711"/>
                    <a:pt x="38465" y="11652"/>
                    <a:pt x="38346" y="11534"/>
                  </a:cubicBezTo>
                  <a:cubicBezTo>
                    <a:pt x="37853" y="11179"/>
                    <a:pt x="37321" y="10923"/>
                    <a:pt x="36749" y="10765"/>
                  </a:cubicBezTo>
                  <a:cubicBezTo>
                    <a:pt x="35803" y="10489"/>
                    <a:pt x="34857" y="10233"/>
                    <a:pt x="33832" y="9917"/>
                  </a:cubicBezTo>
                  <a:close/>
                  <a:moveTo>
                    <a:pt x="50195" y="21845"/>
                  </a:moveTo>
                  <a:cubicBezTo>
                    <a:pt x="50668" y="21352"/>
                    <a:pt x="50491" y="20938"/>
                    <a:pt x="50313" y="20544"/>
                  </a:cubicBezTo>
                  <a:cubicBezTo>
                    <a:pt x="49919" y="19716"/>
                    <a:pt x="49505" y="18907"/>
                    <a:pt x="49071" y="18079"/>
                  </a:cubicBezTo>
                  <a:cubicBezTo>
                    <a:pt x="48697" y="17429"/>
                    <a:pt x="48342" y="16758"/>
                    <a:pt x="47928" y="16108"/>
                  </a:cubicBezTo>
                  <a:cubicBezTo>
                    <a:pt x="47277" y="15102"/>
                    <a:pt x="46291" y="14412"/>
                    <a:pt x="45345" y="13703"/>
                  </a:cubicBezTo>
                  <a:cubicBezTo>
                    <a:pt x="45030" y="13466"/>
                    <a:pt x="44675" y="13289"/>
                    <a:pt x="44359" y="13032"/>
                  </a:cubicBezTo>
                  <a:cubicBezTo>
                    <a:pt x="43709" y="12461"/>
                    <a:pt x="42960" y="12027"/>
                    <a:pt x="42151" y="11751"/>
                  </a:cubicBezTo>
                  <a:cubicBezTo>
                    <a:pt x="41974" y="11692"/>
                    <a:pt x="41816" y="11495"/>
                    <a:pt x="41619" y="11633"/>
                  </a:cubicBezTo>
                  <a:cubicBezTo>
                    <a:pt x="41481" y="11731"/>
                    <a:pt x="41540" y="11987"/>
                    <a:pt x="41796" y="12224"/>
                  </a:cubicBezTo>
                  <a:cubicBezTo>
                    <a:pt x="41974" y="12421"/>
                    <a:pt x="42191" y="12579"/>
                    <a:pt x="42427" y="12697"/>
                  </a:cubicBezTo>
                  <a:cubicBezTo>
                    <a:pt x="42900" y="12894"/>
                    <a:pt x="43236" y="13269"/>
                    <a:pt x="43610" y="13565"/>
                  </a:cubicBezTo>
                  <a:cubicBezTo>
                    <a:pt x="44004" y="13880"/>
                    <a:pt x="44359" y="14117"/>
                    <a:pt x="44714" y="14393"/>
                  </a:cubicBezTo>
                  <a:cubicBezTo>
                    <a:pt x="45345" y="14886"/>
                    <a:pt x="45976" y="15359"/>
                    <a:pt x="46567" y="15871"/>
                  </a:cubicBezTo>
                  <a:cubicBezTo>
                    <a:pt x="46863" y="16147"/>
                    <a:pt x="47100" y="16463"/>
                    <a:pt x="47317" y="16798"/>
                  </a:cubicBezTo>
                  <a:cubicBezTo>
                    <a:pt x="47652" y="17330"/>
                    <a:pt x="47947" y="17882"/>
                    <a:pt x="48263" y="18415"/>
                  </a:cubicBezTo>
                  <a:cubicBezTo>
                    <a:pt x="48559" y="18967"/>
                    <a:pt x="48835" y="19459"/>
                    <a:pt x="49130" y="19972"/>
                  </a:cubicBezTo>
                  <a:cubicBezTo>
                    <a:pt x="49465" y="20583"/>
                    <a:pt x="49801" y="21175"/>
                    <a:pt x="50195" y="21845"/>
                  </a:cubicBezTo>
                  <a:close/>
                  <a:moveTo>
                    <a:pt x="3471" y="33378"/>
                  </a:moveTo>
                  <a:cubicBezTo>
                    <a:pt x="3392" y="33772"/>
                    <a:pt x="3333" y="34167"/>
                    <a:pt x="3747" y="34324"/>
                  </a:cubicBezTo>
                  <a:cubicBezTo>
                    <a:pt x="4240" y="34522"/>
                    <a:pt x="4713" y="34739"/>
                    <a:pt x="5166" y="34995"/>
                  </a:cubicBezTo>
                  <a:cubicBezTo>
                    <a:pt x="5422" y="35113"/>
                    <a:pt x="5718" y="35212"/>
                    <a:pt x="5994" y="35291"/>
                  </a:cubicBezTo>
                  <a:cubicBezTo>
                    <a:pt x="6113" y="35291"/>
                    <a:pt x="6251" y="35251"/>
                    <a:pt x="6329" y="35153"/>
                  </a:cubicBezTo>
                  <a:cubicBezTo>
                    <a:pt x="6369" y="35034"/>
                    <a:pt x="6369" y="34916"/>
                    <a:pt x="6310" y="34798"/>
                  </a:cubicBezTo>
                  <a:cubicBezTo>
                    <a:pt x="6211" y="34620"/>
                    <a:pt x="6093" y="34482"/>
                    <a:pt x="5915" y="34364"/>
                  </a:cubicBezTo>
                  <a:cubicBezTo>
                    <a:pt x="5166" y="33989"/>
                    <a:pt x="4476" y="33457"/>
                    <a:pt x="3471" y="33378"/>
                  </a:cubicBezTo>
                  <a:close/>
                  <a:moveTo>
                    <a:pt x="34305" y="8971"/>
                  </a:moveTo>
                  <a:cubicBezTo>
                    <a:pt x="34403" y="9089"/>
                    <a:pt x="34443" y="9267"/>
                    <a:pt x="34522" y="9267"/>
                  </a:cubicBezTo>
                  <a:cubicBezTo>
                    <a:pt x="35133" y="9326"/>
                    <a:pt x="35645" y="9622"/>
                    <a:pt x="36197" y="9819"/>
                  </a:cubicBezTo>
                  <a:cubicBezTo>
                    <a:pt x="36473" y="9937"/>
                    <a:pt x="36749" y="10055"/>
                    <a:pt x="37045" y="10154"/>
                  </a:cubicBezTo>
                  <a:cubicBezTo>
                    <a:pt x="37380" y="10292"/>
                    <a:pt x="37755" y="10331"/>
                    <a:pt x="38110" y="10253"/>
                  </a:cubicBezTo>
                  <a:cubicBezTo>
                    <a:pt x="38228" y="10213"/>
                    <a:pt x="38327" y="10115"/>
                    <a:pt x="38366" y="9996"/>
                  </a:cubicBezTo>
                  <a:cubicBezTo>
                    <a:pt x="38366" y="9917"/>
                    <a:pt x="38248" y="9760"/>
                    <a:pt x="38149" y="9740"/>
                  </a:cubicBezTo>
                  <a:cubicBezTo>
                    <a:pt x="37380" y="9444"/>
                    <a:pt x="36592" y="9208"/>
                    <a:pt x="35823" y="8912"/>
                  </a:cubicBezTo>
                  <a:cubicBezTo>
                    <a:pt x="35330" y="8735"/>
                    <a:pt x="34798" y="8754"/>
                    <a:pt x="34324" y="8951"/>
                  </a:cubicBezTo>
                  <a:close/>
                  <a:moveTo>
                    <a:pt x="32550" y="53172"/>
                  </a:moveTo>
                  <a:lnTo>
                    <a:pt x="32550" y="53211"/>
                  </a:lnTo>
                  <a:cubicBezTo>
                    <a:pt x="32097" y="53251"/>
                    <a:pt x="31643" y="53271"/>
                    <a:pt x="31170" y="53330"/>
                  </a:cubicBezTo>
                  <a:cubicBezTo>
                    <a:pt x="31012" y="53349"/>
                    <a:pt x="30835" y="53428"/>
                    <a:pt x="30835" y="53625"/>
                  </a:cubicBezTo>
                  <a:cubicBezTo>
                    <a:pt x="30835" y="53823"/>
                    <a:pt x="31012" y="53901"/>
                    <a:pt x="31170" y="53882"/>
                  </a:cubicBezTo>
                  <a:cubicBezTo>
                    <a:pt x="32097" y="53803"/>
                    <a:pt x="33004" y="53724"/>
                    <a:pt x="33930" y="53606"/>
                  </a:cubicBezTo>
                  <a:cubicBezTo>
                    <a:pt x="34009" y="53606"/>
                    <a:pt x="34068" y="53428"/>
                    <a:pt x="34127" y="53330"/>
                  </a:cubicBezTo>
                  <a:cubicBezTo>
                    <a:pt x="34029" y="53271"/>
                    <a:pt x="33930" y="53133"/>
                    <a:pt x="33832" y="53133"/>
                  </a:cubicBezTo>
                  <a:cubicBezTo>
                    <a:pt x="33418" y="53113"/>
                    <a:pt x="32984" y="53133"/>
                    <a:pt x="32550" y="53152"/>
                  </a:cubicBezTo>
                  <a:close/>
                  <a:moveTo>
                    <a:pt x="4772" y="32491"/>
                  </a:moveTo>
                  <a:cubicBezTo>
                    <a:pt x="4555" y="32570"/>
                    <a:pt x="4476" y="32846"/>
                    <a:pt x="4614" y="33043"/>
                  </a:cubicBezTo>
                  <a:cubicBezTo>
                    <a:pt x="4910" y="33477"/>
                    <a:pt x="5403" y="33733"/>
                    <a:pt x="5935" y="33713"/>
                  </a:cubicBezTo>
                  <a:cubicBezTo>
                    <a:pt x="6132" y="33713"/>
                    <a:pt x="6290" y="33595"/>
                    <a:pt x="6310" y="33299"/>
                  </a:cubicBezTo>
                  <a:close/>
                  <a:moveTo>
                    <a:pt x="30756" y="54828"/>
                  </a:moveTo>
                  <a:cubicBezTo>
                    <a:pt x="31072" y="55203"/>
                    <a:pt x="31486" y="55045"/>
                    <a:pt x="31860" y="55025"/>
                  </a:cubicBezTo>
                  <a:cubicBezTo>
                    <a:pt x="32156" y="55005"/>
                    <a:pt x="32471" y="55045"/>
                    <a:pt x="32708" y="54789"/>
                  </a:cubicBezTo>
                  <a:cubicBezTo>
                    <a:pt x="32866" y="54651"/>
                    <a:pt x="32846" y="54375"/>
                    <a:pt x="32649" y="54256"/>
                  </a:cubicBezTo>
                  <a:lnTo>
                    <a:pt x="31702" y="54414"/>
                  </a:lnTo>
                  <a:cubicBezTo>
                    <a:pt x="31367" y="54473"/>
                    <a:pt x="30973" y="54414"/>
                    <a:pt x="30756" y="548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4"/>
            <p:cNvSpPr/>
            <p:nvPr/>
          </p:nvSpPr>
          <p:spPr>
            <a:xfrm flipH="1">
              <a:off x="3345119" y="2103635"/>
              <a:ext cx="22768" cy="53110"/>
            </a:xfrm>
            <a:custGeom>
              <a:rect b="b" l="l" r="r" t="t"/>
              <a:pathLst>
                <a:path extrusionOk="0" h="2209" w="947">
                  <a:moveTo>
                    <a:pt x="0" y="1"/>
                  </a:moveTo>
                  <a:cubicBezTo>
                    <a:pt x="611" y="592"/>
                    <a:pt x="848" y="1203"/>
                    <a:pt x="946" y="2209"/>
                  </a:cubicBezTo>
                  <a:cubicBezTo>
                    <a:pt x="315" y="1597"/>
                    <a:pt x="217" y="888"/>
                    <a:pt x="0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4"/>
            <p:cNvSpPr/>
            <p:nvPr/>
          </p:nvSpPr>
          <p:spPr>
            <a:xfrm flipH="1">
              <a:off x="3474059" y="1910237"/>
              <a:ext cx="919553" cy="925756"/>
            </a:xfrm>
            <a:custGeom>
              <a:rect b="b" l="l" r="r" t="t"/>
              <a:pathLst>
                <a:path extrusionOk="0" h="38505" w="38247">
                  <a:moveTo>
                    <a:pt x="36532" y="10962"/>
                  </a:moveTo>
                  <a:lnTo>
                    <a:pt x="36197" y="11238"/>
                  </a:lnTo>
                  <a:cubicBezTo>
                    <a:pt x="36354" y="11554"/>
                    <a:pt x="36532" y="11869"/>
                    <a:pt x="36729" y="12185"/>
                  </a:cubicBezTo>
                  <a:cubicBezTo>
                    <a:pt x="37241" y="12914"/>
                    <a:pt x="37577" y="13762"/>
                    <a:pt x="37715" y="14649"/>
                  </a:cubicBezTo>
                  <a:cubicBezTo>
                    <a:pt x="38030" y="16463"/>
                    <a:pt x="38207" y="18296"/>
                    <a:pt x="38247" y="20150"/>
                  </a:cubicBezTo>
                  <a:cubicBezTo>
                    <a:pt x="38227" y="20879"/>
                    <a:pt x="38168" y="21608"/>
                    <a:pt x="38030" y="22318"/>
                  </a:cubicBezTo>
                  <a:cubicBezTo>
                    <a:pt x="37892" y="23087"/>
                    <a:pt x="37695" y="23856"/>
                    <a:pt x="37537" y="24625"/>
                  </a:cubicBezTo>
                  <a:cubicBezTo>
                    <a:pt x="37498" y="24723"/>
                    <a:pt x="37498" y="24822"/>
                    <a:pt x="37498" y="24921"/>
                  </a:cubicBezTo>
                  <a:cubicBezTo>
                    <a:pt x="37616" y="25689"/>
                    <a:pt x="37281" y="26419"/>
                    <a:pt x="37202" y="27148"/>
                  </a:cubicBezTo>
                  <a:cubicBezTo>
                    <a:pt x="37103" y="27543"/>
                    <a:pt x="36965" y="27898"/>
                    <a:pt x="36768" y="28252"/>
                  </a:cubicBezTo>
                  <a:cubicBezTo>
                    <a:pt x="36611" y="28607"/>
                    <a:pt x="36433" y="28962"/>
                    <a:pt x="36256" y="29297"/>
                  </a:cubicBezTo>
                  <a:cubicBezTo>
                    <a:pt x="36157" y="29514"/>
                    <a:pt x="36059" y="29731"/>
                    <a:pt x="35921" y="29908"/>
                  </a:cubicBezTo>
                  <a:cubicBezTo>
                    <a:pt x="35645" y="30263"/>
                    <a:pt x="35408" y="30677"/>
                    <a:pt x="35270" y="31111"/>
                  </a:cubicBezTo>
                  <a:cubicBezTo>
                    <a:pt x="35211" y="31387"/>
                    <a:pt x="35033" y="31604"/>
                    <a:pt x="34817" y="31722"/>
                  </a:cubicBezTo>
                  <a:cubicBezTo>
                    <a:pt x="34659" y="31801"/>
                    <a:pt x="34541" y="31919"/>
                    <a:pt x="34422" y="32038"/>
                  </a:cubicBezTo>
                  <a:cubicBezTo>
                    <a:pt x="33732" y="32925"/>
                    <a:pt x="32806" y="33575"/>
                    <a:pt x="31997" y="34344"/>
                  </a:cubicBezTo>
                  <a:cubicBezTo>
                    <a:pt x="31189" y="35133"/>
                    <a:pt x="30420" y="35823"/>
                    <a:pt x="29316" y="36099"/>
                  </a:cubicBezTo>
                  <a:cubicBezTo>
                    <a:pt x="29139" y="36158"/>
                    <a:pt x="28961" y="36276"/>
                    <a:pt x="28823" y="36395"/>
                  </a:cubicBezTo>
                  <a:cubicBezTo>
                    <a:pt x="28488" y="36730"/>
                    <a:pt x="28054" y="36927"/>
                    <a:pt x="27581" y="36986"/>
                  </a:cubicBezTo>
                  <a:cubicBezTo>
                    <a:pt x="26793" y="37104"/>
                    <a:pt x="26103" y="37518"/>
                    <a:pt x="25393" y="37814"/>
                  </a:cubicBezTo>
                  <a:cubicBezTo>
                    <a:pt x="25038" y="37992"/>
                    <a:pt x="24663" y="38090"/>
                    <a:pt x="24269" y="38130"/>
                  </a:cubicBezTo>
                  <a:cubicBezTo>
                    <a:pt x="22889" y="38248"/>
                    <a:pt x="21509" y="38386"/>
                    <a:pt x="20109" y="38465"/>
                  </a:cubicBezTo>
                  <a:cubicBezTo>
                    <a:pt x="19853" y="38504"/>
                    <a:pt x="19597" y="38484"/>
                    <a:pt x="19340" y="38425"/>
                  </a:cubicBezTo>
                  <a:cubicBezTo>
                    <a:pt x="18552" y="38287"/>
                    <a:pt x="17763" y="38248"/>
                    <a:pt x="16975" y="38346"/>
                  </a:cubicBezTo>
                  <a:cubicBezTo>
                    <a:pt x="16482" y="38406"/>
                    <a:pt x="15969" y="38386"/>
                    <a:pt x="15496" y="38248"/>
                  </a:cubicBezTo>
                  <a:cubicBezTo>
                    <a:pt x="15023" y="38130"/>
                    <a:pt x="14510" y="38130"/>
                    <a:pt x="14037" y="38011"/>
                  </a:cubicBezTo>
                  <a:cubicBezTo>
                    <a:pt x="12854" y="37716"/>
                    <a:pt x="11730" y="37242"/>
                    <a:pt x="10666" y="36631"/>
                  </a:cubicBezTo>
                  <a:cubicBezTo>
                    <a:pt x="10626" y="36612"/>
                    <a:pt x="10548" y="36572"/>
                    <a:pt x="10508" y="36533"/>
                  </a:cubicBezTo>
                  <a:cubicBezTo>
                    <a:pt x="10173" y="35941"/>
                    <a:pt x="9542" y="35744"/>
                    <a:pt x="8990" y="35488"/>
                  </a:cubicBezTo>
                  <a:cubicBezTo>
                    <a:pt x="8123" y="35093"/>
                    <a:pt x="7551" y="34364"/>
                    <a:pt x="6821" y="33792"/>
                  </a:cubicBezTo>
                  <a:cubicBezTo>
                    <a:pt x="6191" y="33280"/>
                    <a:pt x="5619" y="32669"/>
                    <a:pt x="5146" y="31998"/>
                  </a:cubicBezTo>
                  <a:cubicBezTo>
                    <a:pt x="4574" y="31229"/>
                    <a:pt x="3904" y="30520"/>
                    <a:pt x="3312" y="29770"/>
                  </a:cubicBezTo>
                  <a:cubicBezTo>
                    <a:pt x="2524" y="28883"/>
                    <a:pt x="1952" y="27819"/>
                    <a:pt x="1636" y="26675"/>
                  </a:cubicBezTo>
                  <a:cubicBezTo>
                    <a:pt x="1518" y="26301"/>
                    <a:pt x="1321" y="25946"/>
                    <a:pt x="1084" y="25630"/>
                  </a:cubicBezTo>
                  <a:cubicBezTo>
                    <a:pt x="710" y="25078"/>
                    <a:pt x="493" y="24447"/>
                    <a:pt x="454" y="23777"/>
                  </a:cubicBezTo>
                  <a:cubicBezTo>
                    <a:pt x="414" y="23284"/>
                    <a:pt x="355" y="22791"/>
                    <a:pt x="316" y="22298"/>
                  </a:cubicBezTo>
                  <a:cubicBezTo>
                    <a:pt x="316" y="22101"/>
                    <a:pt x="296" y="21904"/>
                    <a:pt x="256" y="21707"/>
                  </a:cubicBezTo>
                  <a:cubicBezTo>
                    <a:pt x="40" y="21096"/>
                    <a:pt x="0" y="20445"/>
                    <a:pt x="138" y="19814"/>
                  </a:cubicBezTo>
                  <a:cubicBezTo>
                    <a:pt x="237" y="19203"/>
                    <a:pt x="335" y="18592"/>
                    <a:pt x="493" y="17981"/>
                  </a:cubicBezTo>
                  <a:cubicBezTo>
                    <a:pt x="611" y="17527"/>
                    <a:pt x="651" y="17054"/>
                    <a:pt x="631" y="16601"/>
                  </a:cubicBezTo>
                  <a:cubicBezTo>
                    <a:pt x="572" y="15714"/>
                    <a:pt x="769" y="14827"/>
                    <a:pt x="1203" y="14038"/>
                  </a:cubicBezTo>
                  <a:cubicBezTo>
                    <a:pt x="1439" y="13584"/>
                    <a:pt x="1696" y="13111"/>
                    <a:pt x="1932" y="12658"/>
                  </a:cubicBezTo>
                  <a:cubicBezTo>
                    <a:pt x="2050" y="12480"/>
                    <a:pt x="2129" y="12303"/>
                    <a:pt x="2188" y="12106"/>
                  </a:cubicBezTo>
                  <a:cubicBezTo>
                    <a:pt x="2366" y="11376"/>
                    <a:pt x="2662" y="10667"/>
                    <a:pt x="3056" y="10016"/>
                  </a:cubicBezTo>
                  <a:cubicBezTo>
                    <a:pt x="3391" y="9484"/>
                    <a:pt x="3647" y="8912"/>
                    <a:pt x="3825" y="8321"/>
                  </a:cubicBezTo>
                  <a:cubicBezTo>
                    <a:pt x="3884" y="8084"/>
                    <a:pt x="4002" y="7887"/>
                    <a:pt x="4140" y="7709"/>
                  </a:cubicBezTo>
                  <a:cubicBezTo>
                    <a:pt x="4456" y="7256"/>
                    <a:pt x="4791" y="6803"/>
                    <a:pt x="5126" y="6349"/>
                  </a:cubicBezTo>
                  <a:cubicBezTo>
                    <a:pt x="6092" y="5008"/>
                    <a:pt x="7235" y="3826"/>
                    <a:pt x="8537" y="2800"/>
                  </a:cubicBezTo>
                  <a:cubicBezTo>
                    <a:pt x="8694" y="2662"/>
                    <a:pt x="8911" y="2465"/>
                    <a:pt x="9029" y="2505"/>
                  </a:cubicBezTo>
                  <a:cubicBezTo>
                    <a:pt x="9601" y="2702"/>
                    <a:pt x="9858" y="2229"/>
                    <a:pt x="10252" y="2051"/>
                  </a:cubicBezTo>
                  <a:cubicBezTo>
                    <a:pt x="10745" y="1795"/>
                    <a:pt x="11277" y="1578"/>
                    <a:pt x="11790" y="1361"/>
                  </a:cubicBezTo>
                  <a:cubicBezTo>
                    <a:pt x="12184" y="1164"/>
                    <a:pt x="12558" y="1006"/>
                    <a:pt x="12972" y="868"/>
                  </a:cubicBezTo>
                  <a:cubicBezTo>
                    <a:pt x="13465" y="711"/>
                    <a:pt x="13958" y="592"/>
                    <a:pt x="14471" y="513"/>
                  </a:cubicBezTo>
                  <a:cubicBezTo>
                    <a:pt x="16147" y="316"/>
                    <a:pt x="17822" y="159"/>
                    <a:pt x="19498" y="1"/>
                  </a:cubicBezTo>
                  <a:cubicBezTo>
                    <a:pt x="19754" y="1"/>
                    <a:pt x="20030" y="21"/>
                    <a:pt x="20287" y="60"/>
                  </a:cubicBezTo>
                  <a:cubicBezTo>
                    <a:pt x="20582" y="80"/>
                    <a:pt x="20878" y="159"/>
                    <a:pt x="21174" y="178"/>
                  </a:cubicBezTo>
                  <a:cubicBezTo>
                    <a:pt x="21667" y="178"/>
                    <a:pt x="22160" y="60"/>
                    <a:pt x="22652" y="119"/>
                  </a:cubicBezTo>
                  <a:cubicBezTo>
                    <a:pt x="23145" y="198"/>
                    <a:pt x="23520" y="336"/>
                    <a:pt x="23993" y="395"/>
                  </a:cubicBezTo>
                  <a:cubicBezTo>
                    <a:pt x="24782" y="474"/>
                    <a:pt x="25531" y="750"/>
                    <a:pt x="26201" y="1164"/>
                  </a:cubicBezTo>
                  <a:cubicBezTo>
                    <a:pt x="26339" y="1263"/>
                    <a:pt x="26477" y="1361"/>
                    <a:pt x="26615" y="1440"/>
                  </a:cubicBezTo>
                  <a:cubicBezTo>
                    <a:pt x="27522" y="1795"/>
                    <a:pt x="28409" y="2268"/>
                    <a:pt x="29217" y="2800"/>
                  </a:cubicBezTo>
                  <a:cubicBezTo>
                    <a:pt x="30361" y="3451"/>
                    <a:pt x="31386" y="4299"/>
                    <a:pt x="32254" y="5304"/>
                  </a:cubicBezTo>
                  <a:cubicBezTo>
                    <a:pt x="32490" y="5580"/>
                    <a:pt x="32746" y="5837"/>
                    <a:pt x="33022" y="6073"/>
                  </a:cubicBezTo>
                  <a:cubicBezTo>
                    <a:pt x="34541" y="7433"/>
                    <a:pt x="35723" y="9089"/>
                    <a:pt x="36532" y="10962"/>
                  </a:cubicBezTo>
                  <a:close/>
                  <a:moveTo>
                    <a:pt x="31761" y="12816"/>
                  </a:moveTo>
                  <a:cubicBezTo>
                    <a:pt x="31820" y="12658"/>
                    <a:pt x="31840" y="12520"/>
                    <a:pt x="31820" y="12362"/>
                  </a:cubicBezTo>
                  <a:cubicBezTo>
                    <a:pt x="31761" y="12165"/>
                    <a:pt x="31564" y="12047"/>
                    <a:pt x="31366" y="12066"/>
                  </a:cubicBezTo>
                  <a:cubicBezTo>
                    <a:pt x="29986" y="12086"/>
                    <a:pt x="28646" y="12283"/>
                    <a:pt x="27463" y="13013"/>
                  </a:cubicBezTo>
                  <a:cubicBezTo>
                    <a:pt x="26674" y="13466"/>
                    <a:pt x="26083" y="14196"/>
                    <a:pt x="25827" y="15043"/>
                  </a:cubicBezTo>
                  <a:cubicBezTo>
                    <a:pt x="25689" y="15694"/>
                    <a:pt x="25590" y="16345"/>
                    <a:pt x="25551" y="17015"/>
                  </a:cubicBezTo>
                  <a:cubicBezTo>
                    <a:pt x="25531" y="17153"/>
                    <a:pt x="25531" y="17389"/>
                    <a:pt x="25629" y="17468"/>
                  </a:cubicBezTo>
                  <a:cubicBezTo>
                    <a:pt x="25925" y="17764"/>
                    <a:pt x="25807" y="18079"/>
                    <a:pt x="25807" y="18395"/>
                  </a:cubicBezTo>
                  <a:cubicBezTo>
                    <a:pt x="25807" y="20031"/>
                    <a:pt x="26339" y="21431"/>
                    <a:pt x="27660" y="22476"/>
                  </a:cubicBezTo>
                  <a:cubicBezTo>
                    <a:pt x="28113" y="22850"/>
                    <a:pt x="28606" y="23225"/>
                    <a:pt x="29237" y="23225"/>
                  </a:cubicBezTo>
                  <a:cubicBezTo>
                    <a:pt x="29730" y="23225"/>
                    <a:pt x="30223" y="23245"/>
                    <a:pt x="30716" y="23304"/>
                  </a:cubicBezTo>
                  <a:cubicBezTo>
                    <a:pt x="31169" y="23363"/>
                    <a:pt x="31642" y="23343"/>
                    <a:pt x="32096" y="23245"/>
                  </a:cubicBezTo>
                  <a:cubicBezTo>
                    <a:pt x="32865" y="23067"/>
                    <a:pt x="33594" y="22791"/>
                    <a:pt x="34284" y="22397"/>
                  </a:cubicBezTo>
                  <a:cubicBezTo>
                    <a:pt x="34915" y="21963"/>
                    <a:pt x="35447" y="21431"/>
                    <a:pt x="35901" y="20820"/>
                  </a:cubicBezTo>
                  <a:cubicBezTo>
                    <a:pt x="36177" y="20485"/>
                    <a:pt x="36275" y="19992"/>
                    <a:pt x="36453" y="19558"/>
                  </a:cubicBezTo>
                  <a:cubicBezTo>
                    <a:pt x="36473" y="19460"/>
                    <a:pt x="36492" y="19361"/>
                    <a:pt x="36492" y="19262"/>
                  </a:cubicBezTo>
                  <a:cubicBezTo>
                    <a:pt x="36394" y="18020"/>
                    <a:pt x="36374" y="16759"/>
                    <a:pt x="35783" y="15615"/>
                  </a:cubicBezTo>
                  <a:cubicBezTo>
                    <a:pt x="35526" y="15103"/>
                    <a:pt x="35191" y="14669"/>
                    <a:pt x="34797" y="14274"/>
                  </a:cubicBezTo>
                  <a:cubicBezTo>
                    <a:pt x="34126" y="13663"/>
                    <a:pt x="33318" y="13249"/>
                    <a:pt x="32451" y="13072"/>
                  </a:cubicBezTo>
                  <a:cubicBezTo>
                    <a:pt x="32175" y="13210"/>
                    <a:pt x="31879" y="13328"/>
                    <a:pt x="31583" y="13427"/>
                  </a:cubicBezTo>
                  <a:cubicBezTo>
                    <a:pt x="31288" y="13486"/>
                    <a:pt x="30992" y="13525"/>
                    <a:pt x="30696" y="13525"/>
                  </a:cubicBezTo>
                  <a:cubicBezTo>
                    <a:pt x="30400" y="13525"/>
                    <a:pt x="30105" y="13506"/>
                    <a:pt x="29829" y="13486"/>
                  </a:cubicBezTo>
                  <a:cubicBezTo>
                    <a:pt x="29572" y="13446"/>
                    <a:pt x="29316" y="13387"/>
                    <a:pt x="28843" y="13328"/>
                  </a:cubicBezTo>
                  <a:cubicBezTo>
                    <a:pt x="29868" y="12816"/>
                    <a:pt x="30814" y="12934"/>
                    <a:pt x="31761" y="12816"/>
                  </a:cubicBezTo>
                  <a:close/>
                  <a:moveTo>
                    <a:pt x="7886" y="25650"/>
                  </a:moveTo>
                  <a:cubicBezTo>
                    <a:pt x="8497" y="25611"/>
                    <a:pt x="9128" y="25571"/>
                    <a:pt x="9759" y="25492"/>
                  </a:cubicBezTo>
                  <a:cubicBezTo>
                    <a:pt x="10922" y="25354"/>
                    <a:pt x="11750" y="24684"/>
                    <a:pt x="12322" y="23718"/>
                  </a:cubicBezTo>
                  <a:cubicBezTo>
                    <a:pt x="12716" y="22988"/>
                    <a:pt x="12953" y="22180"/>
                    <a:pt x="13032" y="21372"/>
                  </a:cubicBezTo>
                  <a:cubicBezTo>
                    <a:pt x="13130" y="20800"/>
                    <a:pt x="13051" y="20228"/>
                    <a:pt x="12795" y="19736"/>
                  </a:cubicBezTo>
                  <a:cubicBezTo>
                    <a:pt x="12716" y="19578"/>
                    <a:pt x="12657" y="19440"/>
                    <a:pt x="12618" y="19282"/>
                  </a:cubicBezTo>
                  <a:cubicBezTo>
                    <a:pt x="12322" y="18139"/>
                    <a:pt x="11908" y="17074"/>
                    <a:pt x="10883" y="16384"/>
                  </a:cubicBezTo>
                  <a:cubicBezTo>
                    <a:pt x="10804" y="16325"/>
                    <a:pt x="10745" y="16266"/>
                    <a:pt x="10686" y="16187"/>
                  </a:cubicBezTo>
                  <a:cubicBezTo>
                    <a:pt x="10291" y="15674"/>
                    <a:pt x="9739" y="15398"/>
                    <a:pt x="9167" y="15103"/>
                  </a:cubicBezTo>
                  <a:cubicBezTo>
                    <a:pt x="8477" y="14748"/>
                    <a:pt x="7768" y="14807"/>
                    <a:pt x="7058" y="15024"/>
                  </a:cubicBezTo>
                  <a:cubicBezTo>
                    <a:pt x="6683" y="15122"/>
                    <a:pt x="6309" y="15260"/>
                    <a:pt x="5934" y="15418"/>
                  </a:cubicBezTo>
                  <a:cubicBezTo>
                    <a:pt x="4988" y="15812"/>
                    <a:pt x="4120" y="16325"/>
                    <a:pt x="3628" y="17311"/>
                  </a:cubicBezTo>
                  <a:cubicBezTo>
                    <a:pt x="3056" y="18434"/>
                    <a:pt x="2721" y="19657"/>
                    <a:pt x="2602" y="20899"/>
                  </a:cubicBezTo>
                  <a:cubicBezTo>
                    <a:pt x="2563" y="21135"/>
                    <a:pt x="2602" y="21352"/>
                    <a:pt x="2662" y="21589"/>
                  </a:cubicBezTo>
                  <a:cubicBezTo>
                    <a:pt x="2957" y="22318"/>
                    <a:pt x="3135" y="23067"/>
                    <a:pt x="3568" y="23777"/>
                  </a:cubicBezTo>
                  <a:cubicBezTo>
                    <a:pt x="3923" y="24369"/>
                    <a:pt x="4436" y="24842"/>
                    <a:pt x="4870" y="25354"/>
                  </a:cubicBezTo>
                  <a:cubicBezTo>
                    <a:pt x="5146" y="25709"/>
                    <a:pt x="5579" y="25867"/>
                    <a:pt x="6013" y="25808"/>
                  </a:cubicBezTo>
                  <a:cubicBezTo>
                    <a:pt x="6624" y="25749"/>
                    <a:pt x="7255" y="25709"/>
                    <a:pt x="7886" y="25650"/>
                  </a:cubicBezTo>
                  <a:close/>
                  <a:moveTo>
                    <a:pt x="25491" y="29573"/>
                  </a:moveTo>
                  <a:cubicBezTo>
                    <a:pt x="25215" y="29041"/>
                    <a:pt x="24762" y="28706"/>
                    <a:pt x="24407" y="28272"/>
                  </a:cubicBezTo>
                  <a:cubicBezTo>
                    <a:pt x="23540" y="27247"/>
                    <a:pt x="22357" y="26931"/>
                    <a:pt x="21134" y="26892"/>
                  </a:cubicBezTo>
                  <a:cubicBezTo>
                    <a:pt x="20109" y="26872"/>
                    <a:pt x="19084" y="26951"/>
                    <a:pt x="18079" y="27129"/>
                  </a:cubicBezTo>
                  <a:cubicBezTo>
                    <a:pt x="17645" y="27207"/>
                    <a:pt x="17251" y="27483"/>
                    <a:pt x="16837" y="27681"/>
                  </a:cubicBezTo>
                  <a:cubicBezTo>
                    <a:pt x="16206" y="28489"/>
                    <a:pt x="15476" y="29218"/>
                    <a:pt x="15082" y="30165"/>
                  </a:cubicBezTo>
                  <a:cubicBezTo>
                    <a:pt x="15003" y="30322"/>
                    <a:pt x="14964" y="30480"/>
                    <a:pt x="14983" y="30638"/>
                  </a:cubicBezTo>
                  <a:cubicBezTo>
                    <a:pt x="15043" y="31466"/>
                    <a:pt x="15043" y="32274"/>
                    <a:pt x="15378" y="33063"/>
                  </a:cubicBezTo>
                  <a:cubicBezTo>
                    <a:pt x="15713" y="33851"/>
                    <a:pt x="15969" y="34601"/>
                    <a:pt x="16561" y="35212"/>
                  </a:cubicBezTo>
                  <a:cubicBezTo>
                    <a:pt x="16699" y="35389"/>
                    <a:pt x="16817" y="35586"/>
                    <a:pt x="16935" y="35783"/>
                  </a:cubicBezTo>
                  <a:cubicBezTo>
                    <a:pt x="17211" y="36158"/>
                    <a:pt x="17467" y="36533"/>
                    <a:pt x="17763" y="36888"/>
                  </a:cubicBezTo>
                  <a:cubicBezTo>
                    <a:pt x="18315" y="37518"/>
                    <a:pt x="19123" y="37873"/>
                    <a:pt x="19952" y="37834"/>
                  </a:cubicBezTo>
                  <a:cubicBezTo>
                    <a:pt x="20918" y="37834"/>
                    <a:pt x="21805" y="37400"/>
                    <a:pt x="22731" y="37164"/>
                  </a:cubicBezTo>
                  <a:cubicBezTo>
                    <a:pt x="22751" y="37164"/>
                    <a:pt x="22790" y="37144"/>
                    <a:pt x="22810" y="37124"/>
                  </a:cubicBezTo>
                  <a:cubicBezTo>
                    <a:pt x="23303" y="36750"/>
                    <a:pt x="23835" y="36414"/>
                    <a:pt x="24308" y="36000"/>
                  </a:cubicBezTo>
                  <a:cubicBezTo>
                    <a:pt x="24604" y="35724"/>
                    <a:pt x="24841" y="35429"/>
                    <a:pt x="25058" y="35093"/>
                  </a:cubicBezTo>
                  <a:cubicBezTo>
                    <a:pt x="25294" y="34699"/>
                    <a:pt x="25472" y="34265"/>
                    <a:pt x="25708" y="33871"/>
                  </a:cubicBezTo>
                  <a:cubicBezTo>
                    <a:pt x="25945" y="33497"/>
                    <a:pt x="26043" y="33063"/>
                    <a:pt x="26004" y="32629"/>
                  </a:cubicBezTo>
                  <a:cubicBezTo>
                    <a:pt x="25965" y="32018"/>
                    <a:pt x="25925" y="31407"/>
                    <a:pt x="25610" y="30815"/>
                  </a:cubicBezTo>
                  <a:cubicBezTo>
                    <a:pt x="25393" y="30441"/>
                    <a:pt x="25196" y="30007"/>
                    <a:pt x="25491" y="29573"/>
                  </a:cubicBezTo>
                  <a:close/>
                  <a:moveTo>
                    <a:pt x="21627" y="2800"/>
                  </a:moveTo>
                  <a:cubicBezTo>
                    <a:pt x="21332" y="2584"/>
                    <a:pt x="21016" y="2386"/>
                    <a:pt x="20701" y="2209"/>
                  </a:cubicBezTo>
                  <a:cubicBezTo>
                    <a:pt x="20287" y="2012"/>
                    <a:pt x="19853" y="1874"/>
                    <a:pt x="19399" y="1815"/>
                  </a:cubicBezTo>
                  <a:cubicBezTo>
                    <a:pt x="19005" y="1795"/>
                    <a:pt x="18611" y="1716"/>
                    <a:pt x="18236" y="1598"/>
                  </a:cubicBezTo>
                  <a:cubicBezTo>
                    <a:pt x="17862" y="1440"/>
                    <a:pt x="17448" y="1460"/>
                    <a:pt x="17073" y="1618"/>
                  </a:cubicBezTo>
                  <a:cubicBezTo>
                    <a:pt x="16127" y="2110"/>
                    <a:pt x="15102" y="2505"/>
                    <a:pt x="14234" y="3195"/>
                  </a:cubicBezTo>
                  <a:cubicBezTo>
                    <a:pt x="13150" y="4062"/>
                    <a:pt x="12756" y="5206"/>
                    <a:pt x="12696" y="6467"/>
                  </a:cubicBezTo>
                  <a:cubicBezTo>
                    <a:pt x="12618" y="7552"/>
                    <a:pt x="12854" y="8656"/>
                    <a:pt x="13347" y="9641"/>
                  </a:cubicBezTo>
                  <a:cubicBezTo>
                    <a:pt x="13584" y="10075"/>
                    <a:pt x="13820" y="10489"/>
                    <a:pt x="14057" y="10923"/>
                  </a:cubicBezTo>
                  <a:cubicBezTo>
                    <a:pt x="14491" y="11633"/>
                    <a:pt x="15141" y="12185"/>
                    <a:pt x="15910" y="12500"/>
                  </a:cubicBezTo>
                  <a:cubicBezTo>
                    <a:pt x="16304" y="12678"/>
                    <a:pt x="16738" y="12717"/>
                    <a:pt x="17172" y="12618"/>
                  </a:cubicBezTo>
                  <a:cubicBezTo>
                    <a:pt x="17507" y="12559"/>
                    <a:pt x="17881" y="12500"/>
                    <a:pt x="18236" y="12441"/>
                  </a:cubicBezTo>
                  <a:cubicBezTo>
                    <a:pt x="18414" y="12421"/>
                    <a:pt x="18611" y="12362"/>
                    <a:pt x="18788" y="12303"/>
                  </a:cubicBezTo>
                  <a:cubicBezTo>
                    <a:pt x="19577" y="11948"/>
                    <a:pt x="20366" y="11613"/>
                    <a:pt x="21134" y="11238"/>
                  </a:cubicBezTo>
                  <a:cubicBezTo>
                    <a:pt x="21410" y="11120"/>
                    <a:pt x="21647" y="10943"/>
                    <a:pt x="21824" y="10706"/>
                  </a:cubicBezTo>
                  <a:cubicBezTo>
                    <a:pt x="22140" y="10174"/>
                    <a:pt x="22514" y="9681"/>
                    <a:pt x="22712" y="9070"/>
                  </a:cubicBezTo>
                  <a:cubicBezTo>
                    <a:pt x="23027" y="8084"/>
                    <a:pt x="23145" y="7059"/>
                    <a:pt x="23066" y="6053"/>
                  </a:cubicBezTo>
                  <a:cubicBezTo>
                    <a:pt x="23007" y="5225"/>
                    <a:pt x="22613" y="4456"/>
                    <a:pt x="22002" y="3904"/>
                  </a:cubicBezTo>
                  <a:cubicBezTo>
                    <a:pt x="21746" y="3648"/>
                    <a:pt x="21470" y="3412"/>
                    <a:pt x="21213" y="3175"/>
                  </a:cubicBezTo>
                  <a:close/>
                  <a:moveTo>
                    <a:pt x="23973" y="19736"/>
                  </a:moveTo>
                  <a:lnTo>
                    <a:pt x="23894" y="19736"/>
                  </a:lnTo>
                  <a:cubicBezTo>
                    <a:pt x="23875" y="19322"/>
                    <a:pt x="23835" y="18888"/>
                    <a:pt x="23796" y="18474"/>
                  </a:cubicBezTo>
                  <a:cubicBezTo>
                    <a:pt x="23737" y="17902"/>
                    <a:pt x="23480" y="17370"/>
                    <a:pt x="23086" y="16975"/>
                  </a:cubicBezTo>
                  <a:cubicBezTo>
                    <a:pt x="22672" y="16601"/>
                    <a:pt x="22238" y="16246"/>
                    <a:pt x="21785" y="15911"/>
                  </a:cubicBezTo>
                  <a:cubicBezTo>
                    <a:pt x="21292" y="15536"/>
                    <a:pt x="20701" y="15300"/>
                    <a:pt x="20070" y="15280"/>
                  </a:cubicBezTo>
                  <a:cubicBezTo>
                    <a:pt x="18946" y="15241"/>
                    <a:pt x="17921" y="15595"/>
                    <a:pt x="16935" y="16029"/>
                  </a:cubicBezTo>
                  <a:cubicBezTo>
                    <a:pt x="15831" y="16522"/>
                    <a:pt x="15496" y="17567"/>
                    <a:pt x="15496" y="18651"/>
                  </a:cubicBezTo>
                  <a:cubicBezTo>
                    <a:pt x="15496" y="19933"/>
                    <a:pt x="15555" y="21234"/>
                    <a:pt x="16344" y="22358"/>
                  </a:cubicBezTo>
                  <a:cubicBezTo>
                    <a:pt x="16639" y="23284"/>
                    <a:pt x="17467" y="23560"/>
                    <a:pt x="18276" y="23856"/>
                  </a:cubicBezTo>
                  <a:lnTo>
                    <a:pt x="21627" y="23600"/>
                  </a:lnTo>
                  <a:cubicBezTo>
                    <a:pt x="22317" y="23284"/>
                    <a:pt x="22948" y="22850"/>
                    <a:pt x="23500" y="22338"/>
                  </a:cubicBezTo>
                  <a:cubicBezTo>
                    <a:pt x="23954" y="21865"/>
                    <a:pt x="24230" y="21313"/>
                    <a:pt x="24052" y="20623"/>
                  </a:cubicBezTo>
                  <a:cubicBezTo>
                    <a:pt x="24013" y="20327"/>
                    <a:pt x="23973" y="20031"/>
                    <a:pt x="23973" y="19736"/>
                  </a:cubicBezTo>
                  <a:close/>
                  <a:moveTo>
                    <a:pt x="6131" y="31131"/>
                  </a:moveTo>
                  <a:cubicBezTo>
                    <a:pt x="5777" y="31801"/>
                    <a:pt x="6072" y="32195"/>
                    <a:pt x="6388" y="32570"/>
                  </a:cubicBezTo>
                  <a:cubicBezTo>
                    <a:pt x="7196" y="33556"/>
                    <a:pt x="8162" y="34443"/>
                    <a:pt x="9207" y="35192"/>
                  </a:cubicBezTo>
                  <a:cubicBezTo>
                    <a:pt x="9601" y="35488"/>
                    <a:pt x="10035" y="35724"/>
                    <a:pt x="10488" y="35941"/>
                  </a:cubicBezTo>
                  <a:cubicBezTo>
                    <a:pt x="10824" y="36059"/>
                    <a:pt x="11139" y="36257"/>
                    <a:pt x="11395" y="36493"/>
                  </a:cubicBezTo>
                  <a:cubicBezTo>
                    <a:pt x="11671" y="36730"/>
                    <a:pt x="12006" y="36907"/>
                    <a:pt x="12342" y="37006"/>
                  </a:cubicBezTo>
                  <a:cubicBezTo>
                    <a:pt x="13051" y="37183"/>
                    <a:pt x="13761" y="37341"/>
                    <a:pt x="14471" y="37440"/>
                  </a:cubicBezTo>
                  <a:cubicBezTo>
                    <a:pt x="14727" y="37479"/>
                    <a:pt x="14983" y="37440"/>
                    <a:pt x="15240" y="37380"/>
                  </a:cubicBezTo>
                  <a:cubicBezTo>
                    <a:pt x="15437" y="37361"/>
                    <a:pt x="15575" y="37164"/>
                    <a:pt x="15496" y="36986"/>
                  </a:cubicBezTo>
                  <a:cubicBezTo>
                    <a:pt x="15378" y="36927"/>
                    <a:pt x="15279" y="36888"/>
                    <a:pt x="15161" y="36848"/>
                  </a:cubicBezTo>
                  <a:cubicBezTo>
                    <a:pt x="14491" y="36730"/>
                    <a:pt x="13800" y="36651"/>
                    <a:pt x="13130" y="36474"/>
                  </a:cubicBezTo>
                  <a:cubicBezTo>
                    <a:pt x="12578" y="36355"/>
                    <a:pt x="11967" y="36257"/>
                    <a:pt x="11553" y="35921"/>
                  </a:cubicBezTo>
                  <a:cubicBezTo>
                    <a:pt x="10942" y="35448"/>
                    <a:pt x="10173" y="35133"/>
                    <a:pt x="9680" y="34502"/>
                  </a:cubicBezTo>
                  <a:cubicBezTo>
                    <a:pt x="9522" y="34305"/>
                    <a:pt x="9325" y="34167"/>
                    <a:pt x="9108" y="34108"/>
                  </a:cubicBezTo>
                  <a:cubicBezTo>
                    <a:pt x="8537" y="33871"/>
                    <a:pt x="8024" y="33477"/>
                    <a:pt x="7630" y="32964"/>
                  </a:cubicBezTo>
                  <a:cubicBezTo>
                    <a:pt x="7235" y="32491"/>
                    <a:pt x="6841" y="31998"/>
                    <a:pt x="6447" y="31525"/>
                  </a:cubicBezTo>
                  <a:cubicBezTo>
                    <a:pt x="6348" y="31387"/>
                    <a:pt x="6250" y="31249"/>
                    <a:pt x="6131" y="31131"/>
                  </a:cubicBezTo>
                  <a:close/>
                  <a:moveTo>
                    <a:pt x="34501" y="30322"/>
                  </a:moveTo>
                  <a:cubicBezTo>
                    <a:pt x="34363" y="30244"/>
                    <a:pt x="34245" y="30145"/>
                    <a:pt x="34146" y="30145"/>
                  </a:cubicBezTo>
                  <a:cubicBezTo>
                    <a:pt x="33811" y="30125"/>
                    <a:pt x="33614" y="30342"/>
                    <a:pt x="33397" y="30559"/>
                  </a:cubicBezTo>
                  <a:cubicBezTo>
                    <a:pt x="32707" y="31269"/>
                    <a:pt x="32017" y="31959"/>
                    <a:pt x="31327" y="32649"/>
                  </a:cubicBezTo>
                  <a:cubicBezTo>
                    <a:pt x="31150" y="32807"/>
                    <a:pt x="30972" y="32964"/>
                    <a:pt x="30795" y="33083"/>
                  </a:cubicBezTo>
                  <a:cubicBezTo>
                    <a:pt x="30440" y="33339"/>
                    <a:pt x="30085" y="33575"/>
                    <a:pt x="29770" y="33851"/>
                  </a:cubicBezTo>
                  <a:cubicBezTo>
                    <a:pt x="29691" y="33930"/>
                    <a:pt x="29671" y="34088"/>
                    <a:pt x="29671" y="34206"/>
                  </a:cubicBezTo>
                  <a:cubicBezTo>
                    <a:pt x="29750" y="34265"/>
                    <a:pt x="29848" y="34285"/>
                    <a:pt x="29947" y="34265"/>
                  </a:cubicBezTo>
                  <a:cubicBezTo>
                    <a:pt x="30519" y="33970"/>
                    <a:pt x="31150" y="33733"/>
                    <a:pt x="31662" y="33319"/>
                  </a:cubicBezTo>
                  <a:cubicBezTo>
                    <a:pt x="32372" y="32728"/>
                    <a:pt x="33042" y="32097"/>
                    <a:pt x="33673" y="31426"/>
                  </a:cubicBezTo>
                  <a:cubicBezTo>
                    <a:pt x="33910" y="31210"/>
                    <a:pt x="34126" y="30953"/>
                    <a:pt x="34343" y="30697"/>
                  </a:cubicBezTo>
                  <a:cubicBezTo>
                    <a:pt x="34403" y="30579"/>
                    <a:pt x="34462" y="30460"/>
                    <a:pt x="34501" y="30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4"/>
            <p:cNvSpPr/>
            <p:nvPr/>
          </p:nvSpPr>
          <p:spPr>
            <a:xfrm flipH="1">
              <a:off x="4174609" y="2289916"/>
              <a:ext cx="125646" cy="86289"/>
            </a:xfrm>
            <a:custGeom>
              <a:rect b="b" l="l" r="r" t="t"/>
              <a:pathLst>
                <a:path extrusionOk="0" h="3589" w="5226">
                  <a:moveTo>
                    <a:pt x="1" y="3589"/>
                  </a:moveTo>
                  <a:cubicBezTo>
                    <a:pt x="218" y="2110"/>
                    <a:pt x="947" y="1085"/>
                    <a:pt x="2268" y="553"/>
                  </a:cubicBezTo>
                  <a:cubicBezTo>
                    <a:pt x="2860" y="316"/>
                    <a:pt x="3471" y="20"/>
                    <a:pt x="4141" y="20"/>
                  </a:cubicBezTo>
                  <a:cubicBezTo>
                    <a:pt x="4555" y="1"/>
                    <a:pt x="4949" y="158"/>
                    <a:pt x="5225" y="454"/>
                  </a:cubicBezTo>
                  <a:cubicBezTo>
                    <a:pt x="4969" y="631"/>
                    <a:pt x="4654" y="710"/>
                    <a:pt x="4338" y="671"/>
                  </a:cubicBezTo>
                  <a:cubicBezTo>
                    <a:pt x="2682" y="533"/>
                    <a:pt x="1637" y="1440"/>
                    <a:pt x="730" y="2662"/>
                  </a:cubicBezTo>
                  <a:cubicBezTo>
                    <a:pt x="573" y="2899"/>
                    <a:pt x="454" y="3175"/>
                    <a:pt x="277" y="3431"/>
                  </a:cubicBezTo>
                  <a:cubicBezTo>
                    <a:pt x="257" y="3490"/>
                    <a:pt x="159" y="3510"/>
                    <a:pt x="1" y="3589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4"/>
            <p:cNvSpPr/>
            <p:nvPr/>
          </p:nvSpPr>
          <p:spPr>
            <a:xfrm flipH="1">
              <a:off x="4118206" y="2467662"/>
              <a:ext cx="46955" cy="36040"/>
            </a:xfrm>
            <a:custGeom>
              <a:rect b="b" l="l" r="r" t="t"/>
              <a:pathLst>
                <a:path extrusionOk="0" h="1499" w="1953">
                  <a:moveTo>
                    <a:pt x="1952" y="1"/>
                  </a:moveTo>
                  <a:cubicBezTo>
                    <a:pt x="1696" y="494"/>
                    <a:pt x="1302" y="888"/>
                    <a:pt x="829" y="1164"/>
                  </a:cubicBezTo>
                  <a:cubicBezTo>
                    <a:pt x="572" y="1282"/>
                    <a:pt x="336" y="1499"/>
                    <a:pt x="1" y="1341"/>
                  </a:cubicBezTo>
                  <a:cubicBezTo>
                    <a:pt x="20" y="1282"/>
                    <a:pt x="20" y="1184"/>
                    <a:pt x="40" y="1164"/>
                  </a:cubicBezTo>
                  <a:cubicBezTo>
                    <a:pt x="750" y="868"/>
                    <a:pt x="1282" y="356"/>
                    <a:pt x="1952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4"/>
            <p:cNvSpPr/>
            <p:nvPr/>
          </p:nvSpPr>
          <p:spPr>
            <a:xfrm flipH="1">
              <a:off x="4109670" y="2449654"/>
              <a:ext cx="1443" cy="1923"/>
            </a:xfrm>
            <a:custGeom>
              <a:rect b="b" l="l" r="r" t="t"/>
              <a:pathLst>
                <a:path extrusionOk="0" h="80" w="60">
                  <a:moveTo>
                    <a:pt x="20" y="0"/>
                  </a:moveTo>
                  <a:lnTo>
                    <a:pt x="59" y="7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4"/>
            <p:cNvSpPr/>
            <p:nvPr/>
          </p:nvSpPr>
          <p:spPr>
            <a:xfrm flipH="1">
              <a:off x="3882156" y="2582369"/>
              <a:ext cx="126103" cy="74436"/>
            </a:xfrm>
            <a:custGeom>
              <a:rect b="b" l="l" r="r" t="t"/>
              <a:pathLst>
                <a:path extrusionOk="0" h="3096" w="5245">
                  <a:moveTo>
                    <a:pt x="20" y="3096"/>
                  </a:moveTo>
                  <a:cubicBezTo>
                    <a:pt x="0" y="2899"/>
                    <a:pt x="20" y="2721"/>
                    <a:pt x="59" y="2544"/>
                  </a:cubicBezTo>
                  <a:cubicBezTo>
                    <a:pt x="355" y="1755"/>
                    <a:pt x="966" y="1164"/>
                    <a:pt x="1499" y="553"/>
                  </a:cubicBezTo>
                  <a:cubicBezTo>
                    <a:pt x="1696" y="356"/>
                    <a:pt x="1932" y="237"/>
                    <a:pt x="2189" y="198"/>
                  </a:cubicBezTo>
                  <a:cubicBezTo>
                    <a:pt x="3194" y="40"/>
                    <a:pt x="4219" y="1"/>
                    <a:pt x="5244" y="80"/>
                  </a:cubicBezTo>
                  <a:cubicBezTo>
                    <a:pt x="4732" y="139"/>
                    <a:pt x="4219" y="237"/>
                    <a:pt x="3726" y="356"/>
                  </a:cubicBezTo>
                  <a:cubicBezTo>
                    <a:pt x="3214" y="494"/>
                    <a:pt x="2721" y="691"/>
                    <a:pt x="2267" y="947"/>
                  </a:cubicBezTo>
                  <a:cubicBezTo>
                    <a:pt x="1834" y="1184"/>
                    <a:pt x="1518" y="1578"/>
                    <a:pt x="1104" y="1854"/>
                  </a:cubicBezTo>
                  <a:cubicBezTo>
                    <a:pt x="671" y="2169"/>
                    <a:pt x="513" y="2702"/>
                    <a:pt x="20" y="309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4"/>
            <p:cNvSpPr/>
            <p:nvPr/>
          </p:nvSpPr>
          <p:spPr>
            <a:xfrm flipH="1">
              <a:off x="3832388" y="2300350"/>
              <a:ext cx="164499" cy="160219"/>
            </a:xfrm>
            <a:custGeom>
              <a:rect b="b" l="l" r="r" t="t"/>
              <a:pathLst>
                <a:path extrusionOk="0" h="6664" w="6842">
                  <a:moveTo>
                    <a:pt x="3431" y="6546"/>
                  </a:moveTo>
                  <a:cubicBezTo>
                    <a:pt x="2997" y="6565"/>
                    <a:pt x="2741" y="6605"/>
                    <a:pt x="2465" y="6624"/>
                  </a:cubicBezTo>
                  <a:cubicBezTo>
                    <a:pt x="1676" y="6664"/>
                    <a:pt x="1124" y="6348"/>
                    <a:pt x="710" y="5639"/>
                  </a:cubicBezTo>
                  <a:cubicBezTo>
                    <a:pt x="79" y="4594"/>
                    <a:pt x="0" y="3431"/>
                    <a:pt x="40" y="2307"/>
                  </a:cubicBezTo>
                  <a:cubicBezTo>
                    <a:pt x="60" y="1282"/>
                    <a:pt x="434" y="789"/>
                    <a:pt x="1321" y="552"/>
                  </a:cubicBezTo>
                  <a:cubicBezTo>
                    <a:pt x="1893" y="375"/>
                    <a:pt x="2465" y="237"/>
                    <a:pt x="3056" y="138"/>
                  </a:cubicBezTo>
                  <a:cubicBezTo>
                    <a:pt x="4219" y="0"/>
                    <a:pt x="5008" y="572"/>
                    <a:pt x="5659" y="1420"/>
                  </a:cubicBezTo>
                  <a:cubicBezTo>
                    <a:pt x="6013" y="1893"/>
                    <a:pt x="6112" y="2524"/>
                    <a:pt x="6546" y="2938"/>
                  </a:cubicBezTo>
                  <a:cubicBezTo>
                    <a:pt x="6605" y="2997"/>
                    <a:pt x="6605" y="3135"/>
                    <a:pt x="6605" y="3234"/>
                  </a:cubicBezTo>
                  <a:cubicBezTo>
                    <a:pt x="6605" y="3450"/>
                    <a:pt x="6625" y="3687"/>
                    <a:pt x="6664" y="3904"/>
                  </a:cubicBezTo>
                  <a:cubicBezTo>
                    <a:pt x="6841" y="4909"/>
                    <a:pt x="6349" y="5520"/>
                    <a:pt x="5540" y="5994"/>
                  </a:cubicBezTo>
                  <a:cubicBezTo>
                    <a:pt x="4890" y="6368"/>
                    <a:pt x="4160" y="6546"/>
                    <a:pt x="3431" y="6546"/>
                  </a:cubicBezTo>
                  <a:close/>
                  <a:moveTo>
                    <a:pt x="4239" y="4002"/>
                  </a:moveTo>
                  <a:cubicBezTo>
                    <a:pt x="3805" y="3628"/>
                    <a:pt x="3234" y="3411"/>
                    <a:pt x="2662" y="3411"/>
                  </a:cubicBezTo>
                  <a:cubicBezTo>
                    <a:pt x="2622" y="3411"/>
                    <a:pt x="2544" y="3490"/>
                    <a:pt x="2544" y="3529"/>
                  </a:cubicBezTo>
                  <a:cubicBezTo>
                    <a:pt x="2524" y="3588"/>
                    <a:pt x="2544" y="3648"/>
                    <a:pt x="2603" y="3707"/>
                  </a:cubicBezTo>
                  <a:cubicBezTo>
                    <a:pt x="2938" y="3845"/>
                    <a:pt x="3273" y="3943"/>
                    <a:pt x="3589" y="4101"/>
                  </a:cubicBezTo>
                  <a:cubicBezTo>
                    <a:pt x="3766" y="4180"/>
                    <a:pt x="3766" y="4357"/>
                    <a:pt x="3667" y="4515"/>
                  </a:cubicBezTo>
                  <a:lnTo>
                    <a:pt x="3135" y="4653"/>
                  </a:lnTo>
                  <a:cubicBezTo>
                    <a:pt x="3175" y="5067"/>
                    <a:pt x="3411" y="5244"/>
                    <a:pt x="3746" y="5205"/>
                  </a:cubicBezTo>
                  <a:cubicBezTo>
                    <a:pt x="3983" y="5166"/>
                    <a:pt x="4160" y="4968"/>
                    <a:pt x="4160" y="4732"/>
                  </a:cubicBezTo>
                  <a:cubicBezTo>
                    <a:pt x="4200" y="4495"/>
                    <a:pt x="4219" y="4278"/>
                    <a:pt x="4239" y="4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4"/>
            <p:cNvSpPr/>
            <p:nvPr/>
          </p:nvSpPr>
          <p:spPr>
            <a:xfrm flipH="1">
              <a:off x="3143667" y="1620645"/>
              <a:ext cx="1545716" cy="1560887"/>
            </a:xfrm>
            <a:custGeom>
              <a:rect b="b" l="l" r="r" t="t"/>
              <a:pathLst>
                <a:path extrusionOk="0" h="64922" w="64291">
                  <a:moveTo>
                    <a:pt x="6861" y="30282"/>
                  </a:moveTo>
                  <a:cubicBezTo>
                    <a:pt x="7216" y="29671"/>
                    <a:pt x="6821" y="29237"/>
                    <a:pt x="6545" y="28764"/>
                  </a:cubicBezTo>
                  <a:cubicBezTo>
                    <a:pt x="6762" y="28350"/>
                    <a:pt x="6861" y="27897"/>
                    <a:pt x="6802" y="27443"/>
                  </a:cubicBezTo>
                  <a:cubicBezTo>
                    <a:pt x="6723" y="27010"/>
                    <a:pt x="6782" y="26576"/>
                    <a:pt x="6979" y="26201"/>
                  </a:cubicBezTo>
                  <a:cubicBezTo>
                    <a:pt x="7157" y="25905"/>
                    <a:pt x="7058" y="25551"/>
                    <a:pt x="6920" y="25215"/>
                  </a:cubicBezTo>
                  <a:cubicBezTo>
                    <a:pt x="6388" y="24861"/>
                    <a:pt x="5855" y="24466"/>
                    <a:pt x="5224" y="24289"/>
                  </a:cubicBezTo>
                  <a:cubicBezTo>
                    <a:pt x="4751" y="24131"/>
                    <a:pt x="4318" y="23855"/>
                    <a:pt x="3963" y="23500"/>
                  </a:cubicBezTo>
                  <a:cubicBezTo>
                    <a:pt x="3568" y="23165"/>
                    <a:pt x="3154" y="22850"/>
                    <a:pt x="2701" y="22593"/>
                  </a:cubicBezTo>
                  <a:cubicBezTo>
                    <a:pt x="1991" y="22160"/>
                    <a:pt x="1873" y="21844"/>
                    <a:pt x="2070" y="21036"/>
                  </a:cubicBezTo>
                  <a:cubicBezTo>
                    <a:pt x="2267" y="20070"/>
                    <a:pt x="2583" y="19124"/>
                    <a:pt x="2997" y="18236"/>
                  </a:cubicBezTo>
                  <a:cubicBezTo>
                    <a:pt x="3233" y="17783"/>
                    <a:pt x="3253" y="17211"/>
                    <a:pt x="3371" y="16699"/>
                  </a:cubicBezTo>
                  <a:cubicBezTo>
                    <a:pt x="3490" y="16186"/>
                    <a:pt x="3549" y="16127"/>
                    <a:pt x="4101" y="16068"/>
                  </a:cubicBezTo>
                  <a:cubicBezTo>
                    <a:pt x="4574" y="16028"/>
                    <a:pt x="5027" y="15989"/>
                    <a:pt x="5481" y="15969"/>
                  </a:cubicBezTo>
                  <a:cubicBezTo>
                    <a:pt x="5717" y="15930"/>
                    <a:pt x="5954" y="15930"/>
                    <a:pt x="6171" y="15989"/>
                  </a:cubicBezTo>
                  <a:cubicBezTo>
                    <a:pt x="6821" y="16285"/>
                    <a:pt x="7551" y="16206"/>
                    <a:pt x="8201" y="16423"/>
                  </a:cubicBezTo>
                  <a:cubicBezTo>
                    <a:pt x="8339" y="16462"/>
                    <a:pt x="8458" y="16482"/>
                    <a:pt x="8596" y="16482"/>
                  </a:cubicBezTo>
                  <a:cubicBezTo>
                    <a:pt x="9325" y="16462"/>
                    <a:pt x="10035" y="16462"/>
                    <a:pt x="10705" y="16837"/>
                  </a:cubicBezTo>
                  <a:lnTo>
                    <a:pt x="13367" y="14096"/>
                  </a:lnTo>
                  <a:cubicBezTo>
                    <a:pt x="12913" y="13229"/>
                    <a:pt x="12578" y="12381"/>
                    <a:pt x="11888" y="11730"/>
                  </a:cubicBezTo>
                  <a:cubicBezTo>
                    <a:pt x="11711" y="11573"/>
                    <a:pt x="11592" y="11376"/>
                    <a:pt x="11533" y="11159"/>
                  </a:cubicBezTo>
                  <a:cubicBezTo>
                    <a:pt x="11435" y="10548"/>
                    <a:pt x="11040" y="10094"/>
                    <a:pt x="10725" y="9601"/>
                  </a:cubicBezTo>
                  <a:cubicBezTo>
                    <a:pt x="10370" y="9049"/>
                    <a:pt x="10429" y="8635"/>
                    <a:pt x="10942" y="8241"/>
                  </a:cubicBezTo>
                  <a:cubicBezTo>
                    <a:pt x="11198" y="8044"/>
                    <a:pt x="11435" y="7827"/>
                    <a:pt x="11671" y="7571"/>
                  </a:cubicBezTo>
                  <a:cubicBezTo>
                    <a:pt x="12263" y="6841"/>
                    <a:pt x="12953" y="6171"/>
                    <a:pt x="13347" y="5264"/>
                  </a:cubicBezTo>
                  <a:cubicBezTo>
                    <a:pt x="13544" y="4870"/>
                    <a:pt x="13938" y="4613"/>
                    <a:pt x="14372" y="4594"/>
                  </a:cubicBezTo>
                  <a:cubicBezTo>
                    <a:pt x="14983" y="4515"/>
                    <a:pt x="15555" y="4456"/>
                    <a:pt x="16028" y="4968"/>
                  </a:cubicBezTo>
                  <a:cubicBezTo>
                    <a:pt x="16304" y="5264"/>
                    <a:pt x="16679" y="5441"/>
                    <a:pt x="16955" y="5717"/>
                  </a:cubicBezTo>
                  <a:cubicBezTo>
                    <a:pt x="17645" y="6447"/>
                    <a:pt x="18532" y="6900"/>
                    <a:pt x="19380" y="7393"/>
                  </a:cubicBezTo>
                  <a:cubicBezTo>
                    <a:pt x="19498" y="7452"/>
                    <a:pt x="19616" y="7511"/>
                    <a:pt x="19735" y="7571"/>
                  </a:cubicBezTo>
                  <a:cubicBezTo>
                    <a:pt x="20523" y="8280"/>
                    <a:pt x="21430" y="8221"/>
                    <a:pt x="22337" y="7886"/>
                  </a:cubicBezTo>
                  <a:cubicBezTo>
                    <a:pt x="22948" y="7669"/>
                    <a:pt x="23540" y="7373"/>
                    <a:pt x="24170" y="7097"/>
                  </a:cubicBezTo>
                  <a:cubicBezTo>
                    <a:pt x="24230" y="6664"/>
                    <a:pt x="24210" y="6230"/>
                    <a:pt x="24131" y="5816"/>
                  </a:cubicBezTo>
                  <a:cubicBezTo>
                    <a:pt x="24111" y="5067"/>
                    <a:pt x="23973" y="4318"/>
                    <a:pt x="23737" y="3588"/>
                  </a:cubicBezTo>
                  <a:cubicBezTo>
                    <a:pt x="23520" y="2957"/>
                    <a:pt x="23579" y="2228"/>
                    <a:pt x="23500" y="1538"/>
                  </a:cubicBezTo>
                  <a:cubicBezTo>
                    <a:pt x="23480" y="1301"/>
                    <a:pt x="23618" y="1065"/>
                    <a:pt x="23816" y="966"/>
                  </a:cubicBezTo>
                  <a:cubicBezTo>
                    <a:pt x="23875" y="946"/>
                    <a:pt x="23954" y="927"/>
                    <a:pt x="24013" y="887"/>
                  </a:cubicBezTo>
                  <a:cubicBezTo>
                    <a:pt x="25018" y="394"/>
                    <a:pt x="26142" y="256"/>
                    <a:pt x="27246" y="39"/>
                  </a:cubicBezTo>
                  <a:cubicBezTo>
                    <a:pt x="27640" y="0"/>
                    <a:pt x="28035" y="39"/>
                    <a:pt x="28409" y="158"/>
                  </a:cubicBezTo>
                  <a:cubicBezTo>
                    <a:pt x="28606" y="217"/>
                    <a:pt x="28764" y="355"/>
                    <a:pt x="28863" y="513"/>
                  </a:cubicBezTo>
                  <a:cubicBezTo>
                    <a:pt x="29020" y="730"/>
                    <a:pt x="29119" y="966"/>
                    <a:pt x="29198" y="1222"/>
                  </a:cubicBezTo>
                  <a:cubicBezTo>
                    <a:pt x="29375" y="1853"/>
                    <a:pt x="29533" y="2504"/>
                    <a:pt x="29730" y="3115"/>
                  </a:cubicBezTo>
                  <a:cubicBezTo>
                    <a:pt x="29868" y="3608"/>
                    <a:pt x="30026" y="4042"/>
                    <a:pt x="29888" y="4574"/>
                  </a:cubicBezTo>
                  <a:cubicBezTo>
                    <a:pt x="29829" y="4791"/>
                    <a:pt x="29947" y="5067"/>
                    <a:pt x="29986" y="5303"/>
                  </a:cubicBezTo>
                  <a:cubicBezTo>
                    <a:pt x="30479" y="5402"/>
                    <a:pt x="30893" y="5520"/>
                    <a:pt x="31307" y="5579"/>
                  </a:cubicBezTo>
                  <a:cubicBezTo>
                    <a:pt x="31721" y="5658"/>
                    <a:pt x="32155" y="5698"/>
                    <a:pt x="32569" y="5678"/>
                  </a:cubicBezTo>
                  <a:cubicBezTo>
                    <a:pt x="33239" y="5678"/>
                    <a:pt x="33890" y="5717"/>
                    <a:pt x="34540" y="5816"/>
                  </a:cubicBezTo>
                  <a:cubicBezTo>
                    <a:pt x="35329" y="5915"/>
                    <a:pt x="36118" y="6033"/>
                    <a:pt x="36946" y="6151"/>
                  </a:cubicBezTo>
                  <a:cubicBezTo>
                    <a:pt x="37616" y="5303"/>
                    <a:pt x="38207" y="4396"/>
                    <a:pt x="38720" y="3430"/>
                  </a:cubicBezTo>
                  <a:cubicBezTo>
                    <a:pt x="39173" y="2662"/>
                    <a:pt x="39627" y="1893"/>
                    <a:pt x="40100" y="1144"/>
                  </a:cubicBezTo>
                  <a:cubicBezTo>
                    <a:pt x="40415" y="631"/>
                    <a:pt x="40711" y="552"/>
                    <a:pt x="41263" y="749"/>
                  </a:cubicBezTo>
                  <a:cubicBezTo>
                    <a:pt x="42545" y="1203"/>
                    <a:pt x="43806" y="1656"/>
                    <a:pt x="45088" y="2110"/>
                  </a:cubicBezTo>
                  <a:cubicBezTo>
                    <a:pt x="45443" y="2228"/>
                    <a:pt x="45719" y="2504"/>
                    <a:pt x="45837" y="2878"/>
                  </a:cubicBezTo>
                  <a:cubicBezTo>
                    <a:pt x="44910" y="4022"/>
                    <a:pt x="44891" y="5422"/>
                    <a:pt x="44694" y="6782"/>
                  </a:cubicBezTo>
                  <a:cubicBezTo>
                    <a:pt x="44654" y="6940"/>
                    <a:pt x="44674" y="7117"/>
                    <a:pt x="44772" y="7255"/>
                  </a:cubicBezTo>
                  <a:cubicBezTo>
                    <a:pt x="45068" y="7531"/>
                    <a:pt x="44950" y="7847"/>
                    <a:pt x="44910" y="8083"/>
                  </a:cubicBezTo>
                  <a:cubicBezTo>
                    <a:pt x="45265" y="8438"/>
                    <a:pt x="45620" y="8734"/>
                    <a:pt x="45936" y="9069"/>
                  </a:cubicBezTo>
                  <a:cubicBezTo>
                    <a:pt x="46251" y="9404"/>
                    <a:pt x="46527" y="9779"/>
                    <a:pt x="46823" y="10134"/>
                  </a:cubicBezTo>
                  <a:cubicBezTo>
                    <a:pt x="47138" y="10469"/>
                    <a:pt x="47454" y="10824"/>
                    <a:pt x="47749" y="11178"/>
                  </a:cubicBezTo>
                  <a:cubicBezTo>
                    <a:pt x="47809" y="11238"/>
                    <a:pt x="47868" y="11336"/>
                    <a:pt x="47907" y="11415"/>
                  </a:cubicBezTo>
                  <a:cubicBezTo>
                    <a:pt x="48144" y="11888"/>
                    <a:pt x="48538" y="12282"/>
                    <a:pt x="49031" y="12499"/>
                  </a:cubicBezTo>
                  <a:cubicBezTo>
                    <a:pt x="49267" y="12618"/>
                    <a:pt x="49484" y="12736"/>
                    <a:pt x="49721" y="12854"/>
                  </a:cubicBezTo>
                  <a:lnTo>
                    <a:pt x="53309" y="11454"/>
                  </a:lnTo>
                  <a:cubicBezTo>
                    <a:pt x="54295" y="11100"/>
                    <a:pt x="55261" y="10646"/>
                    <a:pt x="56187" y="10134"/>
                  </a:cubicBezTo>
                  <a:cubicBezTo>
                    <a:pt x="56739" y="9798"/>
                    <a:pt x="57252" y="9897"/>
                    <a:pt x="57587" y="10390"/>
                  </a:cubicBezTo>
                  <a:cubicBezTo>
                    <a:pt x="58277" y="11454"/>
                    <a:pt x="59066" y="12460"/>
                    <a:pt x="59519" y="13682"/>
                  </a:cubicBezTo>
                  <a:cubicBezTo>
                    <a:pt x="59716" y="14057"/>
                    <a:pt x="59637" y="14491"/>
                    <a:pt x="59342" y="14767"/>
                  </a:cubicBezTo>
                  <a:cubicBezTo>
                    <a:pt x="58395" y="15851"/>
                    <a:pt x="57469" y="16975"/>
                    <a:pt x="56542" y="18098"/>
                  </a:cubicBezTo>
                  <a:cubicBezTo>
                    <a:pt x="55911" y="18867"/>
                    <a:pt x="55852" y="19814"/>
                    <a:pt x="56148" y="20780"/>
                  </a:cubicBezTo>
                  <a:cubicBezTo>
                    <a:pt x="56404" y="21647"/>
                    <a:pt x="56641" y="22534"/>
                    <a:pt x="56897" y="23402"/>
                  </a:cubicBezTo>
                  <a:cubicBezTo>
                    <a:pt x="56937" y="23638"/>
                    <a:pt x="56956" y="23875"/>
                    <a:pt x="56937" y="24092"/>
                  </a:cubicBezTo>
                  <a:cubicBezTo>
                    <a:pt x="56976" y="24525"/>
                    <a:pt x="56976" y="24525"/>
                    <a:pt x="57291" y="25097"/>
                  </a:cubicBezTo>
                  <a:cubicBezTo>
                    <a:pt x="58770" y="25413"/>
                    <a:pt x="60229" y="25334"/>
                    <a:pt x="61708" y="25196"/>
                  </a:cubicBezTo>
                  <a:cubicBezTo>
                    <a:pt x="62141" y="25156"/>
                    <a:pt x="62555" y="25137"/>
                    <a:pt x="62989" y="25137"/>
                  </a:cubicBezTo>
                  <a:cubicBezTo>
                    <a:pt x="63718" y="25156"/>
                    <a:pt x="63994" y="25452"/>
                    <a:pt x="64054" y="26162"/>
                  </a:cubicBezTo>
                  <a:cubicBezTo>
                    <a:pt x="64113" y="26734"/>
                    <a:pt x="64132" y="27286"/>
                    <a:pt x="64152" y="27838"/>
                  </a:cubicBezTo>
                  <a:cubicBezTo>
                    <a:pt x="64211" y="29040"/>
                    <a:pt x="64251" y="30223"/>
                    <a:pt x="64290" y="31465"/>
                  </a:cubicBezTo>
                  <a:cubicBezTo>
                    <a:pt x="62752" y="32293"/>
                    <a:pt x="60998" y="32490"/>
                    <a:pt x="59322" y="33023"/>
                  </a:cubicBezTo>
                  <a:cubicBezTo>
                    <a:pt x="58967" y="33575"/>
                    <a:pt x="58533" y="34107"/>
                    <a:pt x="58435" y="34817"/>
                  </a:cubicBezTo>
                  <a:cubicBezTo>
                    <a:pt x="58415" y="34915"/>
                    <a:pt x="58356" y="35014"/>
                    <a:pt x="58356" y="35112"/>
                  </a:cubicBezTo>
                  <a:cubicBezTo>
                    <a:pt x="58474" y="35842"/>
                    <a:pt x="58277" y="36532"/>
                    <a:pt x="58100" y="37242"/>
                  </a:cubicBezTo>
                  <a:cubicBezTo>
                    <a:pt x="57962" y="37675"/>
                    <a:pt x="57863" y="38129"/>
                    <a:pt x="57745" y="38602"/>
                  </a:cubicBezTo>
                  <a:cubicBezTo>
                    <a:pt x="58021" y="38976"/>
                    <a:pt x="58356" y="39272"/>
                    <a:pt x="58770" y="39489"/>
                  </a:cubicBezTo>
                  <a:cubicBezTo>
                    <a:pt x="59697" y="40061"/>
                    <a:pt x="60643" y="40613"/>
                    <a:pt x="61569" y="41165"/>
                  </a:cubicBezTo>
                  <a:cubicBezTo>
                    <a:pt x="61708" y="41263"/>
                    <a:pt x="61846" y="41342"/>
                    <a:pt x="61984" y="41421"/>
                  </a:cubicBezTo>
                  <a:cubicBezTo>
                    <a:pt x="62338" y="41618"/>
                    <a:pt x="62536" y="42013"/>
                    <a:pt x="62476" y="42427"/>
                  </a:cubicBezTo>
                  <a:cubicBezTo>
                    <a:pt x="62437" y="42781"/>
                    <a:pt x="62378" y="43136"/>
                    <a:pt x="62279" y="43491"/>
                  </a:cubicBezTo>
                  <a:cubicBezTo>
                    <a:pt x="62141" y="43964"/>
                    <a:pt x="61944" y="44418"/>
                    <a:pt x="61786" y="44891"/>
                  </a:cubicBezTo>
                  <a:cubicBezTo>
                    <a:pt x="61648" y="45226"/>
                    <a:pt x="61431" y="45522"/>
                    <a:pt x="61175" y="45758"/>
                  </a:cubicBezTo>
                  <a:cubicBezTo>
                    <a:pt x="60840" y="46113"/>
                    <a:pt x="60505" y="46448"/>
                    <a:pt x="60387" y="46981"/>
                  </a:cubicBezTo>
                  <a:cubicBezTo>
                    <a:pt x="60268" y="47572"/>
                    <a:pt x="59401" y="47927"/>
                    <a:pt x="58790" y="47750"/>
                  </a:cubicBezTo>
                  <a:cubicBezTo>
                    <a:pt x="57627" y="47454"/>
                    <a:pt x="56463" y="47020"/>
                    <a:pt x="55221" y="46981"/>
                  </a:cubicBezTo>
                  <a:cubicBezTo>
                    <a:pt x="55004" y="46961"/>
                    <a:pt x="54788" y="46882"/>
                    <a:pt x="54590" y="46784"/>
                  </a:cubicBezTo>
                  <a:cubicBezTo>
                    <a:pt x="54334" y="46685"/>
                    <a:pt x="54098" y="46586"/>
                    <a:pt x="53841" y="46468"/>
                  </a:cubicBezTo>
                  <a:cubicBezTo>
                    <a:pt x="53427" y="47099"/>
                    <a:pt x="53092" y="47730"/>
                    <a:pt x="52658" y="48302"/>
                  </a:cubicBezTo>
                  <a:cubicBezTo>
                    <a:pt x="52225" y="48854"/>
                    <a:pt x="51692" y="49366"/>
                    <a:pt x="51278" y="49839"/>
                  </a:cubicBezTo>
                  <a:cubicBezTo>
                    <a:pt x="51357" y="50372"/>
                    <a:pt x="51416" y="50825"/>
                    <a:pt x="51495" y="51259"/>
                  </a:cubicBezTo>
                  <a:cubicBezTo>
                    <a:pt x="51495" y="51456"/>
                    <a:pt x="51554" y="51653"/>
                    <a:pt x="51633" y="51811"/>
                  </a:cubicBezTo>
                  <a:cubicBezTo>
                    <a:pt x="52185" y="52442"/>
                    <a:pt x="52382" y="53211"/>
                    <a:pt x="52737" y="53920"/>
                  </a:cubicBezTo>
                  <a:cubicBezTo>
                    <a:pt x="52856" y="54177"/>
                    <a:pt x="52954" y="54472"/>
                    <a:pt x="53092" y="54729"/>
                  </a:cubicBezTo>
                  <a:cubicBezTo>
                    <a:pt x="53388" y="55320"/>
                    <a:pt x="53388" y="55872"/>
                    <a:pt x="52875" y="56345"/>
                  </a:cubicBezTo>
                  <a:cubicBezTo>
                    <a:pt x="52560" y="56641"/>
                    <a:pt x="52225" y="56897"/>
                    <a:pt x="51890" y="57154"/>
                  </a:cubicBezTo>
                  <a:cubicBezTo>
                    <a:pt x="51535" y="57410"/>
                    <a:pt x="51140" y="57568"/>
                    <a:pt x="50963" y="58021"/>
                  </a:cubicBezTo>
                  <a:cubicBezTo>
                    <a:pt x="50904" y="58139"/>
                    <a:pt x="50746" y="58238"/>
                    <a:pt x="50608" y="58337"/>
                  </a:cubicBezTo>
                  <a:cubicBezTo>
                    <a:pt x="50174" y="58632"/>
                    <a:pt x="49721" y="58889"/>
                    <a:pt x="49484" y="59401"/>
                  </a:cubicBezTo>
                  <a:cubicBezTo>
                    <a:pt x="49366" y="59638"/>
                    <a:pt x="49070" y="59697"/>
                    <a:pt x="48873" y="59539"/>
                  </a:cubicBezTo>
                  <a:cubicBezTo>
                    <a:pt x="48715" y="59421"/>
                    <a:pt x="48558" y="59303"/>
                    <a:pt x="48400" y="59184"/>
                  </a:cubicBezTo>
                  <a:cubicBezTo>
                    <a:pt x="47749" y="58573"/>
                    <a:pt x="47099" y="57962"/>
                    <a:pt x="46468" y="57351"/>
                  </a:cubicBezTo>
                  <a:cubicBezTo>
                    <a:pt x="46271" y="57173"/>
                    <a:pt x="46074" y="56976"/>
                    <a:pt x="45876" y="56799"/>
                  </a:cubicBezTo>
                  <a:cubicBezTo>
                    <a:pt x="45246" y="56247"/>
                    <a:pt x="44358" y="55971"/>
                    <a:pt x="44063" y="55162"/>
                  </a:cubicBezTo>
                  <a:cubicBezTo>
                    <a:pt x="43195" y="55517"/>
                    <a:pt x="42446" y="55852"/>
                    <a:pt x="41677" y="56148"/>
                  </a:cubicBezTo>
                  <a:cubicBezTo>
                    <a:pt x="41263" y="56326"/>
                    <a:pt x="40810" y="56444"/>
                    <a:pt x="40376" y="56602"/>
                  </a:cubicBezTo>
                  <a:cubicBezTo>
                    <a:pt x="40179" y="56700"/>
                    <a:pt x="39982" y="56818"/>
                    <a:pt x="39785" y="56937"/>
                  </a:cubicBezTo>
                  <a:cubicBezTo>
                    <a:pt x="39449" y="57114"/>
                    <a:pt x="39272" y="57489"/>
                    <a:pt x="39331" y="57844"/>
                  </a:cubicBezTo>
                  <a:cubicBezTo>
                    <a:pt x="39371" y="58080"/>
                    <a:pt x="39351" y="58317"/>
                    <a:pt x="39292" y="58534"/>
                  </a:cubicBezTo>
                  <a:cubicBezTo>
                    <a:pt x="39095" y="59066"/>
                    <a:pt x="39035" y="59638"/>
                    <a:pt x="39134" y="60190"/>
                  </a:cubicBezTo>
                  <a:cubicBezTo>
                    <a:pt x="39154" y="60347"/>
                    <a:pt x="39154" y="60525"/>
                    <a:pt x="39095" y="60683"/>
                  </a:cubicBezTo>
                  <a:cubicBezTo>
                    <a:pt x="38838" y="61136"/>
                    <a:pt x="38838" y="61629"/>
                    <a:pt x="38858" y="62122"/>
                  </a:cubicBezTo>
                  <a:cubicBezTo>
                    <a:pt x="38878" y="62358"/>
                    <a:pt x="38858" y="62595"/>
                    <a:pt x="38799" y="62812"/>
                  </a:cubicBezTo>
                  <a:cubicBezTo>
                    <a:pt x="38661" y="63226"/>
                    <a:pt x="38621" y="63660"/>
                    <a:pt x="38641" y="64074"/>
                  </a:cubicBezTo>
                  <a:cubicBezTo>
                    <a:pt x="38661" y="64310"/>
                    <a:pt x="38641" y="64310"/>
                    <a:pt x="38286" y="64724"/>
                  </a:cubicBezTo>
                  <a:cubicBezTo>
                    <a:pt x="38207" y="64724"/>
                    <a:pt x="38129" y="64764"/>
                    <a:pt x="38089" y="64724"/>
                  </a:cubicBezTo>
                  <a:cubicBezTo>
                    <a:pt x="37754" y="64409"/>
                    <a:pt x="37360" y="64389"/>
                    <a:pt x="36906" y="64428"/>
                  </a:cubicBezTo>
                  <a:cubicBezTo>
                    <a:pt x="35368" y="64606"/>
                    <a:pt x="33811" y="64744"/>
                    <a:pt x="32273" y="64882"/>
                  </a:cubicBezTo>
                  <a:cubicBezTo>
                    <a:pt x="32135" y="64902"/>
                    <a:pt x="31997" y="64921"/>
                    <a:pt x="31879" y="64921"/>
                  </a:cubicBezTo>
                  <a:cubicBezTo>
                    <a:pt x="31386" y="64921"/>
                    <a:pt x="31110" y="64744"/>
                    <a:pt x="31031" y="64271"/>
                  </a:cubicBezTo>
                  <a:cubicBezTo>
                    <a:pt x="30972" y="63936"/>
                    <a:pt x="30952" y="63620"/>
                    <a:pt x="30933" y="63285"/>
                  </a:cubicBezTo>
                  <a:cubicBezTo>
                    <a:pt x="30893" y="62851"/>
                    <a:pt x="30795" y="62437"/>
                    <a:pt x="30637" y="62043"/>
                  </a:cubicBezTo>
                  <a:cubicBezTo>
                    <a:pt x="30183" y="61057"/>
                    <a:pt x="30203" y="59993"/>
                    <a:pt x="30203" y="58928"/>
                  </a:cubicBezTo>
                  <a:cubicBezTo>
                    <a:pt x="30203" y="58632"/>
                    <a:pt x="30302" y="58337"/>
                    <a:pt x="30085" y="58021"/>
                  </a:cubicBezTo>
                  <a:cubicBezTo>
                    <a:pt x="29434" y="57863"/>
                    <a:pt x="28764" y="57725"/>
                    <a:pt x="28094" y="57647"/>
                  </a:cubicBezTo>
                  <a:cubicBezTo>
                    <a:pt x="27207" y="57607"/>
                    <a:pt x="26319" y="57686"/>
                    <a:pt x="25412" y="57725"/>
                  </a:cubicBezTo>
                  <a:cubicBezTo>
                    <a:pt x="25294" y="57883"/>
                    <a:pt x="25196" y="58061"/>
                    <a:pt x="25097" y="58238"/>
                  </a:cubicBezTo>
                  <a:cubicBezTo>
                    <a:pt x="24722" y="58967"/>
                    <a:pt x="24289" y="59657"/>
                    <a:pt x="23776" y="60308"/>
                  </a:cubicBezTo>
                  <a:cubicBezTo>
                    <a:pt x="23106" y="61274"/>
                    <a:pt x="22436" y="62260"/>
                    <a:pt x="21745" y="63226"/>
                  </a:cubicBezTo>
                  <a:cubicBezTo>
                    <a:pt x="21706" y="63305"/>
                    <a:pt x="21647" y="63364"/>
                    <a:pt x="21568" y="63423"/>
                  </a:cubicBezTo>
                  <a:cubicBezTo>
                    <a:pt x="20641" y="62970"/>
                    <a:pt x="19715" y="62556"/>
                    <a:pt x="18808" y="62102"/>
                  </a:cubicBezTo>
                  <a:cubicBezTo>
                    <a:pt x="18414" y="61925"/>
                    <a:pt x="18039" y="61708"/>
                    <a:pt x="17665" y="61511"/>
                  </a:cubicBezTo>
                  <a:cubicBezTo>
                    <a:pt x="17389" y="61333"/>
                    <a:pt x="17093" y="61175"/>
                    <a:pt x="16797" y="61057"/>
                  </a:cubicBezTo>
                  <a:cubicBezTo>
                    <a:pt x="16225" y="60880"/>
                    <a:pt x="16028" y="60525"/>
                    <a:pt x="16008" y="59953"/>
                  </a:cubicBezTo>
                  <a:cubicBezTo>
                    <a:pt x="15989" y="59263"/>
                    <a:pt x="16127" y="58593"/>
                    <a:pt x="16403" y="57962"/>
                  </a:cubicBezTo>
                  <a:cubicBezTo>
                    <a:pt x="16639" y="57390"/>
                    <a:pt x="16817" y="56779"/>
                    <a:pt x="16896" y="56148"/>
                  </a:cubicBezTo>
                  <a:cubicBezTo>
                    <a:pt x="16955" y="55734"/>
                    <a:pt x="17093" y="55320"/>
                    <a:pt x="17132" y="54906"/>
                  </a:cubicBezTo>
                  <a:cubicBezTo>
                    <a:pt x="17191" y="54492"/>
                    <a:pt x="17191" y="54058"/>
                    <a:pt x="17191" y="53585"/>
                  </a:cubicBezTo>
                  <a:cubicBezTo>
                    <a:pt x="15870" y="52698"/>
                    <a:pt x="14727" y="51555"/>
                    <a:pt x="13446" y="50549"/>
                  </a:cubicBezTo>
                  <a:cubicBezTo>
                    <a:pt x="12618" y="50628"/>
                    <a:pt x="11829" y="50727"/>
                    <a:pt x="11080" y="51160"/>
                  </a:cubicBezTo>
                  <a:cubicBezTo>
                    <a:pt x="10547" y="51436"/>
                    <a:pt x="9995" y="51633"/>
                    <a:pt x="9404" y="51732"/>
                  </a:cubicBezTo>
                  <a:cubicBezTo>
                    <a:pt x="8537" y="51949"/>
                    <a:pt x="7709" y="52264"/>
                    <a:pt x="6940" y="52698"/>
                  </a:cubicBezTo>
                  <a:cubicBezTo>
                    <a:pt x="6762" y="52777"/>
                    <a:pt x="6565" y="52836"/>
                    <a:pt x="6368" y="52856"/>
                  </a:cubicBezTo>
                  <a:cubicBezTo>
                    <a:pt x="5993" y="52935"/>
                    <a:pt x="5619" y="52659"/>
                    <a:pt x="5599" y="52264"/>
                  </a:cubicBezTo>
                  <a:cubicBezTo>
                    <a:pt x="5441" y="51180"/>
                    <a:pt x="4929" y="50293"/>
                    <a:pt x="4298" y="49425"/>
                  </a:cubicBezTo>
                  <a:cubicBezTo>
                    <a:pt x="3963" y="48952"/>
                    <a:pt x="4022" y="48519"/>
                    <a:pt x="4456" y="48124"/>
                  </a:cubicBezTo>
                  <a:cubicBezTo>
                    <a:pt x="4653" y="47947"/>
                    <a:pt x="4810" y="47750"/>
                    <a:pt x="4988" y="47552"/>
                  </a:cubicBezTo>
                  <a:cubicBezTo>
                    <a:pt x="5224" y="47316"/>
                    <a:pt x="5441" y="47060"/>
                    <a:pt x="5658" y="46843"/>
                  </a:cubicBezTo>
                  <a:cubicBezTo>
                    <a:pt x="5757" y="46744"/>
                    <a:pt x="5875" y="46665"/>
                    <a:pt x="5934" y="46547"/>
                  </a:cubicBezTo>
                  <a:cubicBezTo>
                    <a:pt x="6210" y="45995"/>
                    <a:pt x="6664" y="45522"/>
                    <a:pt x="7235" y="45226"/>
                  </a:cubicBezTo>
                  <a:cubicBezTo>
                    <a:pt x="7886" y="44852"/>
                    <a:pt x="8044" y="44142"/>
                    <a:pt x="8241" y="43491"/>
                  </a:cubicBezTo>
                  <a:cubicBezTo>
                    <a:pt x="8300" y="43274"/>
                    <a:pt x="8241" y="43038"/>
                    <a:pt x="8142" y="42821"/>
                  </a:cubicBezTo>
                  <a:cubicBezTo>
                    <a:pt x="7669" y="41914"/>
                    <a:pt x="7196" y="41007"/>
                    <a:pt x="6703" y="40081"/>
                  </a:cubicBezTo>
                  <a:lnTo>
                    <a:pt x="4495" y="39588"/>
                  </a:lnTo>
                  <a:cubicBezTo>
                    <a:pt x="3785" y="39430"/>
                    <a:pt x="3076" y="39312"/>
                    <a:pt x="2366" y="39114"/>
                  </a:cubicBezTo>
                  <a:cubicBezTo>
                    <a:pt x="1833" y="38957"/>
                    <a:pt x="1321" y="38740"/>
                    <a:pt x="808" y="38503"/>
                  </a:cubicBezTo>
                  <a:cubicBezTo>
                    <a:pt x="532" y="38385"/>
                    <a:pt x="355" y="38109"/>
                    <a:pt x="375" y="37794"/>
                  </a:cubicBezTo>
                  <a:cubicBezTo>
                    <a:pt x="256" y="36374"/>
                    <a:pt x="118" y="34955"/>
                    <a:pt x="0" y="33476"/>
                  </a:cubicBezTo>
                  <a:cubicBezTo>
                    <a:pt x="256" y="33259"/>
                    <a:pt x="532" y="33023"/>
                    <a:pt x="789" y="32786"/>
                  </a:cubicBezTo>
                  <a:cubicBezTo>
                    <a:pt x="867" y="32727"/>
                    <a:pt x="1005" y="32707"/>
                    <a:pt x="1045" y="32628"/>
                  </a:cubicBezTo>
                  <a:cubicBezTo>
                    <a:pt x="1321" y="32057"/>
                    <a:pt x="1912" y="31958"/>
                    <a:pt x="2425" y="31761"/>
                  </a:cubicBezTo>
                  <a:cubicBezTo>
                    <a:pt x="3864" y="31229"/>
                    <a:pt x="5343" y="30775"/>
                    <a:pt x="6861" y="30282"/>
                  </a:cubicBezTo>
                  <a:close/>
                  <a:moveTo>
                    <a:pt x="37498" y="7492"/>
                  </a:moveTo>
                  <a:cubicBezTo>
                    <a:pt x="36827" y="7295"/>
                    <a:pt x="36137" y="7097"/>
                    <a:pt x="35428" y="6900"/>
                  </a:cubicBezTo>
                  <a:cubicBezTo>
                    <a:pt x="35053" y="6802"/>
                    <a:pt x="34659" y="6624"/>
                    <a:pt x="34284" y="6900"/>
                  </a:cubicBezTo>
                  <a:cubicBezTo>
                    <a:pt x="33850" y="7235"/>
                    <a:pt x="33417" y="7117"/>
                    <a:pt x="32963" y="7019"/>
                  </a:cubicBezTo>
                  <a:cubicBezTo>
                    <a:pt x="31997" y="6841"/>
                    <a:pt x="31071" y="6486"/>
                    <a:pt x="30065" y="6467"/>
                  </a:cubicBezTo>
                  <a:cubicBezTo>
                    <a:pt x="29789" y="6447"/>
                    <a:pt x="29553" y="6250"/>
                    <a:pt x="29533" y="5974"/>
                  </a:cubicBezTo>
                  <a:cubicBezTo>
                    <a:pt x="29454" y="5678"/>
                    <a:pt x="29355" y="5402"/>
                    <a:pt x="29277" y="5106"/>
                  </a:cubicBezTo>
                  <a:cubicBezTo>
                    <a:pt x="28941" y="3904"/>
                    <a:pt x="28409" y="2760"/>
                    <a:pt x="28291" y="1498"/>
                  </a:cubicBezTo>
                  <a:cubicBezTo>
                    <a:pt x="28271" y="1301"/>
                    <a:pt x="28094" y="1104"/>
                    <a:pt x="27975" y="887"/>
                  </a:cubicBezTo>
                  <a:cubicBezTo>
                    <a:pt x="26891" y="1144"/>
                    <a:pt x="25886" y="1380"/>
                    <a:pt x="24860" y="1656"/>
                  </a:cubicBezTo>
                  <a:cubicBezTo>
                    <a:pt x="24782" y="1676"/>
                    <a:pt x="24703" y="1774"/>
                    <a:pt x="24624" y="1853"/>
                  </a:cubicBezTo>
                  <a:cubicBezTo>
                    <a:pt x="24624" y="2484"/>
                    <a:pt x="24584" y="3154"/>
                    <a:pt x="24900" y="3766"/>
                  </a:cubicBezTo>
                  <a:cubicBezTo>
                    <a:pt x="24998" y="3982"/>
                    <a:pt x="25058" y="4199"/>
                    <a:pt x="25077" y="4436"/>
                  </a:cubicBezTo>
                  <a:cubicBezTo>
                    <a:pt x="25156" y="5284"/>
                    <a:pt x="25215" y="6151"/>
                    <a:pt x="25274" y="6999"/>
                  </a:cubicBezTo>
                  <a:cubicBezTo>
                    <a:pt x="25334" y="7511"/>
                    <a:pt x="25018" y="7985"/>
                    <a:pt x="24525" y="8142"/>
                  </a:cubicBezTo>
                  <a:cubicBezTo>
                    <a:pt x="24348" y="8201"/>
                    <a:pt x="24170" y="8280"/>
                    <a:pt x="24013" y="8418"/>
                  </a:cubicBezTo>
                  <a:cubicBezTo>
                    <a:pt x="23737" y="8793"/>
                    <a:pt x="23323" y="8911"/>
                    <a:pt x="22928" y="9049"/>
                  </a:cubicBezTo>
                  <a:cubicBezTo>
                    <a:pt x="22534" y="9207"/>
                    <a:pt x="22081" y="9424"/>
                    <a:pt x="21647" y="9582"/>
                  </a:cubicBezTo>
                  <a:cubicBezTo>
                    <a:pt x="21469" y="9660"/>
                    <a:pt x="21272" y="9680"/>
                    <a:pt x="21075" y="9660"/>
                  </a:cubicBezTo>
                  <a:cubicBezTo>
                    <a:pt x="20464" y="9444"/>
                    <a:pt x="19794" y="9286"/>
                    <a:pt x="19281" y="8931"/>
                  </a:cubicBezTo>
                  <a:cubicBezTo>
                    <a:pt x="18177" y="8162"/>
                    <a:pt x="16915" y="7610"/>
                    <a:pt x="15969" y="6585"/>
                  </a:cubicBezTo>
                  <a:cubicBezTo>
                    <a:pt x="15792" y="6388"/>
                    <a:pt x="15594" y="6230"/>
                    <a:pt x="15358" y="6112"/>
                  </a:cubicBezTo>
                  <a:cubicBezTo>
                    <a:pt x="15062" y="5954"/>
                    <a:pt x="14766" y="5757"/>
                    <a:pt x="14550" y="5875"/>
                  </a:cubicBezTo>
                  <a:cubicBezTo>
                    <a:pt x="14057" y="6506"/>
                    <a:pt x="13662" y="7019"/>
                    <a:pt x="13268" y="7531"/>
                  </a:cubicBezTo>
                  <a:cubicBezTo>
                    <a:pt x="12972" y="7886"/>
                    <a:pt x="12677" y="8241"/>
                    <a:pt x="12361" y="8596"/>
                  </a:cubicBezTo>
                  <a:cubicBezTo>
                    <a:pt x="12026" y="8891"/>
                    <a:pt x="11987" y="9404"/>
                    <a:pt x="12243" y="9759"/>
                  </a:cubicBezTo>
                  <a:cubicBezTo>
                    <a:pt x="12401" y="9936"/>
                    <a:pt x="12499" y="10153"/>
                    <a:pt x="12558" y="10370"/>
                  </a:cubicBezTo>
                  <a:cubicBezTo>
                    <a:pt x="12618" y="10804"/>
                    <a:pt x="12894" y="11040"/>
                    <a:pt x="13170" y="11356"/>
                  </a:cubicBezTo>
                  <a:cubicBezTo>
                    <a:pt x="13702" y="11967"/>
                    <a:pt x="14057" y="12716"/>
                    <a:pt x="14431" y="13426"/>
                  </a:cubicBezTo>
                  <a:cubicBezTo>
                    <a:pt x="14569" y="13722"/>
                    <a:pt x="14510" y="14136"/>
                    <a:pt x="14530" y="14471"/>
                  </a:cubicBezTo>
                  <a:lnTo>
                    <a:pt x="10409" y="17862"/>
                  </a:lnTo>
                  <a:cubicBezTo>
                    <a:pt x="9305" y="17704"/>
                    <a:pt x="8142" y="17527"/>
                    <a:pt x="6959" y="17369"/>
                  </a:cubicBezTo>
                  <a:cubicBezTo>
                    <a:pt x="6585" y="17310"/>
                    <a:pt x="6190" y="17231"/>
                    <a:pt x="5816" y="17093"/>
                  </a:cubicBezTo>
                  <a:cubicBezTo>
                    <a:pt x="5323" y="16856"/>
                    <a:pt x="4751" y="16876"/>
                    <a:pt x="4258" y="17113"/>
                  </a:cubicBezTo>
                  <a:cubicBezTo>
                    <a:pt x="4120" y="18000"/>
                    <a:pt x="3864" y="18848"/>
                    <a:pt x="3470" y="19656"/>
                  </a:cubicBezTo>
                  <a:cubicBezTo>
                    <a:pt x="3194" y="20188"/>
                    <a:pt x="3115" y="20799"/>
                    <a:pt x="3214" y="21391"/>
                  </a:cubicBezTo>
                  <a:cubicBezTo>
                    <a:pt x="3785" y="21844"/>
                    <a:pt x="4337" y="22298"/>
                    <a:pt x="4909" y="22731"/>
                  </a:cubicBezTo>
                  <a:cubicBezTo>
                    <a:pt x="5185" y="22968"/>
                    <a:pt x="5500" y="23145"/>
                    <a:pt x="5836" y="23283"/>
                  </a:cubicBezTo>
                  <a:cubicBezTo>
                    <a:pt x="6506" y="23520"/>
                    <a:pt x="7058" y="23934"/>
                    <a:pt x="7649" y="24269"/>
                  </a:cubicBezTo>
                  <a:cubicBezTo>
                    <a:pt x="7945" y="24427"/>
                    <a:pt x="8142" y="24742"/>
                    <a:pt x="8142" y="25077"/>
                  </a:cubicBezTo>
                  <a:cubicBezTo>
                    <a:pt x="8201" y="25728"/>
                    <a:pt x="8280" y="26359"/>
                    <a:pt x="8024" y="27029"/>
                  </a:cubicBezTo>
                  <a:cubicBezTo>
                    <a:pt x="7866" y="27364"/>
                    <a:pt x="8024" y="27798"/>
                    <a:pt x="7985" y="28192"/>
                  </a:cubicBezTo>
                  <a:cubicBezTo>
                    <a:pt x="7945" y="28587"/>
                    <a:pt x="7768" y="29020"/>
                    <a:pt x="7709" y="29434"/>
                  </a:cubicBezTo>
                  <a:cubicBezTo>
                    <a:pt x="7709" y="29730"/>
                    <a:pt x="7728" y="30026"/>
                    <a:pt x="7768" y="30322"/>
                  </a:cubicBezTo>
                  <a:cubicBezTo>
                    <a:pt x="7787" y="30479"/>
                    <a:pt x="7748" y="30637"/>
                    <a:pt x="7649" y="30775"/>
                  </a:cubicBezTo>
                  <a:cubicBezTo>
                    <a:pt x="7235" y="31150"/>
                    <a:pt x="6782" y="31583"/>
                    <a:pt x="6250" y="31643"/>
                  </a:cubicBezTo>
                  <a:cubicBezTo>
                    <a:pt x="5264" y="31741"/>
                    <a:pt x="4416" y="32175"/>
                    <a:pt x="3529" y="32530"/>
                  </a:cubicBezTo>
                  <a:cubicBezTo>
                    <a:pt x="2780" y="32825"/>
                    <a:pt x="2050" y="33220"/>
                    <a:pt x="1281" y="33575"/>
                  </a:cubicBezTo>
                  <a:cubicBezTo>
                    <a:pt x="1065" y="34225"/>
                    <a:pt x="1262" y="34876"/>
                    <a:pt x="1321" y="35526"/>
                  </a:cubicBezTo>
                  <a:cubicBezTo>
                    <a:pt x="1360" y="36177"/>
                    <a:pt x="1341" y="36906"/>
                    <a:pt x="1577" y="37616"/>
                  </a:cubicBezTo>
                  <a:cubicBezTo>
                    <a:pt x="1932" y="37774"/>
                    <a:pt x="2287" y="37932"/>
                    <a:pt x="2662" y="38050"/>
                  </a:cubicBezTo>
                  <a:cubicBezTo>
                    <a:pt x="3411" y="38247"/>
                    <a:pt x="4140" y="38405"/>
                    <a:pt x="4889" y="38582"/>
                  </a:cubicBezTo>
                  <a:cubicBezTo>
                    <a:pt x="6072" y="38878"/>
                    <a:pt x="7216" y="39371"/>
                    <a:pt x="8261" y="40061"/>
                  </a:cubicBezTo>
                  <a:cubicBezTo>
                    <a:pt x="8379" y="40849"/>
                    <a:pt x="8655" y="41618"/>
                    <a:pt x="9029" y="42328"/>
                  </a:cubicBezTo>
                  <a:cubicBezTo>
                    <a:pt x="9187" y="42722"/>
                    <a:pt x="9325" y="43117"/>
                    <a:pt x="9443" y="43531"/>
                  </a:cubicBezTo>
                  <a:cubicBezTo>
                    <a:pt x="9522" y="43807"/>
                    <a:pt x="9443" y="44083"/>
                    <a:pt x="9246" y="44280"/>
                  </a:cubicBezTo>
                  <a:cubicBezTo>
                    <a:pt x="9029" y="44477"/>
                    <a:pt x="8832" y="44694"/>
                    <a:pt x="8655" y="44930"/>
                  </a:cubicBezTo>
                  <a:cubicBezTo>
                    <a:pt x="8063" y="45995"/>
                    <a:pt x="7196" y="46803"/>
                    <a:pt x="6466" y="47750"/>
                  </a:cubicBezTo>
                  <a:cubicBezTo>
                    <a:pt x="6210" y="48085"/>
                    <a:pt x="5934" y="48420"/>
                    <a:pt x="5717" y="48775"/>
                  </a:cubicBezTo>
                  <a:cubicBezTo>
                    <a:pt x="5362" y="49307"/>
                    <a:pt x="5382" y="49800"/>
                    <a:pt x="5855" y="50175"/>
                  </a:cubicBezTo>
                  <a:cubicBezTo>
                    <a:pt x="6210" y="50431"/>
                    <a:pt x="6506" y="50766"/>
                    <a:pt x="6742" y="51121"/>
                  </a:cubicBezTo>
                  <a:cubicBezTo>
                    <a:pt x="7117" y="51141"/>
                    <a:pt x="7511" y="51062"/>
                    <a:pt x="7847" y="50865"/>
                  </a:cubicBezTo>
                  <a:cubicBezTo>
                    <a:pt x="8024" y="50766"/>
                    <a:pt x="8201" y="50687"/>
                    <a:pt x="8399" y="50628"/>
                  </a:cubicBezTo>
                  <a:cubicBezTo>
                    <a:pt x="9424" y="50391"/>
                    <a:pt x="10429" y="50056"/>
                    <a:pt x="11395" y="49642"/>
                  </a:cubicBezTo>
                  <a:cubicBezTo>
                    <a:pt x="11533" y="49563"/>
                    <a:pt x="11711" y="49524"/>
                    <a:pt x="11868" y="49504"/>
                  </a:cubicBezTo>
                  <a:cubicBezTo>
                    <a:pt x="12401" y="49544"/>
                    <a:pt x="12913" y="49386"/>
                    <a:pt x="13347" y="49090"/>
                  </a:cubicBezTo>
                  <a:cubicBezTo>
                    <a:pt x="15180" y="50529"/>
                    <a:pt x="16994" y="51870"/>
                    <a:pt x="18729" y="53309"/>
                  </a:cubicBezTo>
                  <a:cubicBezTo>
                    <a:pt x="18709" y="53920"/>
                    <a:pt x="18552" y="54512"/>
                    <a:pt x="18236" y="55044"/>
                  </a:cubicBezTo>
                  <a:cubicBezTo>
                    <a:pt x="17980" y="55537"/>
                    <a:pt x="17822" y="56069"/>
                    <a:pt x="17743" y="56621"/>
                  </a:cubicBezTo>
                  <a:cubicBezTo>
                    <a:pt x="17704" y="57193"/>
                    <a:pt x="17546" y="57725"/>
                    <a:pt x="17310" y="58238"/>
                  </a:cubicBezTo>
                  <a:cubicBezTo>
                    <a:pt x="17073" y="58751"/>
                    <a:pt x="17093" y="59322"/>
                    <a:pt x="16935" y="59874"/>
                  </a:cubicBezTo>
                  <a:cubicBezTo>
                    <a:pt x="17329" y="60131"/>
                    <a:pt x="17625" y="60426"/>
                    <a:pt x="18079" y="60485"/>
                  </a:cubicBezTo>
                  <a:cubicBezTo>
                    <a:pt x="18217" y="60505"/>
                    <a:pt x="18335" y="60545"/>
                    <a:pt x="18453" y="60604"/>
                  </a:cubicBezTo>
                  <a:cubicBezTo>
                    <a:pt x="19005" y="60939"/>
                    <a:pt x="19577" y="61294"/>
                    <a:pt x="20149" y="61590"/>
                  </a:cubicBezTo>
                  <a:cubicBezTo>
                    <a:pt x="20464" y="61747"/>
                    <a:pt x="20799" y="61885"/>
                    <a:pt x="21134" y="62004"/>
                  </a:cubicBezTo>
                  <a:cubicBezTo>
                    <a:pt x="21489" y="61728"/>
                    <a:pt x="21785" y="61373"/>
                    <a:pt x="21943" y="60959"/>
                  </a:cubicBezTo>
                  <a:cubicBezTo>
                    <a:pt x="22120" y="60564"/>
                    <a:pt x="22317" y="60190"/>
                    <a:pt x="22554" y="59855"/>
                  </a:cubicBezTo>
                  <a:cubicBezTo>
                    <a:pt x="23204" y="58810"/>
                    <a:pt x="23855" y="57785"/>
                    <a:pt x="24525" y="56779"/>
                  </a:cubicBezTo>
                  <a:cubicBezTo>
                    <a:pt x="24782" y="56365"/>
                    <a:pt x="25196" y="56168"/>
                    <a:pt x="25629" y="56365"/>
                  </a:cubicBezTo>
                  <a:cubicBezTo>
                    <a:pt x="26181" y="56641"/>
                    <a:pt x="26793" y="56602"/>
                    <a:pt x="27364" y="56680"/>
                  </a:cubicBezTo>
                  <a:cubicBezTo>
                    <a:pt x="27995" y="56779"/>
                    <a:pt x="28626" y="56799"/>
                    <a:pt x="29237" y="56858"/>
                  </a:cubicBezTo>
                  <a:cubicBezTo>
                    <a:pt x="29572" y="56878"/>
                    <a:pt x="29888" y="56897"/>
                    <a:pt x="30223" y="56897"/>
                  </a:cubicBezTo>
                  <a:cubicBezTo>
                    <a:pt x="30795" y="56897"/>
                    <a:pt x="31110" y="57173"/>
                    <a:pt x="31031" y="57725"/>
                  </a:cubicBezTo>
                  <a:cubicBezTo>
                    <a:pt x="30952" y="58199"/>
                    <a:pt x="30952" y="58632"/>
                    <a:pt x="31327" y="59007"/>
                  </a:cubicBezTo>
                  <a:cubicBezTo>
                    <a:pt x="31406" y="59145"/>
                    <a:pt x="31465" y="59303"/>
                    <a:pt x="31465" y="59460"/>
                  </a:cubicBezTo>
                  <a:cubicBezTo>
                    <a:pt x="31504" y="59894"/>
                    <a:pt x="31524" y="60308"/>
                    <a:pt x="31583" y="60742"/>
                  </a:cubicBezTo>
                  <a:cubicBezTo>
                    <a:pt x="31583" y="60998"/>
                    <a:pt x="31642" y="61274"/>
                    <a:pt x="31761" y="61511"/>
                  </a:cubicBezTo>
                  <a:cubicBezTo>
                    <a:pt x="32017" y="62004"/>
                    <a:pt x="32175" y="62556"/>
                    <a:pt x="32175" y="63127"/>
                  </a:cubicBezTo>
                  <a:cubicBezTo>
                    <a:pt x="32214" y="63285"/>
                    <a:pt x="32254" y="63443"/>
                    <a:pt x="32313" y="63620"/>
                  </a:cubicBezTo>
                  <a:lnTo>
                    <a:pt x="37596" y="63167"/>
                  </a:lnTo>
                  <a:cubicBezTo>
                    <a:pt x="37754" y="62832"/>
                    <a:pt x="37833" y="62477"/>
                    <a:pt x="37833" y="62122"/>
                  </a:cubicBezTo>
                  <a:cubicBezTo>
                    <a:pt x="37813" y="61530"/>
                    <a:pt x="37774" y="60939"/>
                    <a:pt x="38050" y="60387"/>
                  </a:cubicBezTo>
                  <a:cubicBezTo>
                    <a:pt x="38109" y="60229"/>
                    <a:pt x="38109" y="60052"/>
                    <a:pt x="38069" y="59894"/>
                  </a:cubicBezTo>
                  <a:cubicBezTo>
                    <a:pt x="37991" y="59401"/>
                    <a:pt x="38050" y="58889"/>
                    <a:pt x="38207" y="58415"/>
                  </a:cubicBezTo>
                  <a:cubicBezTo>
                    <a:pt x="38306" y="58120"/>
                    <a:pt x="38286" y="57765"/>
                    <a:pt x="38168" y="57469"/>
                  </a:cubicBezTo>
                  <a:cubicBezTo>
                    <a:pt x="37853" y="56582"/>
                    <a:pt x="38385" y="55793"/>
                    <a:pt x="39311" y="55675"/>
                  </a:cubicBezTo>
                  <a:cubicBezTo>
                    <a:pt x="39666" y="55636"/>
                    <a:pt x="40061" y="55655"/>
                    <a:pt x="40376" y="55498"/>
                  </a:cubicBezTo>
                  <a:cubicBezTo>
                    <a:pt x="40829" y="55281"/>
                    <a:pt x="41342" y="55123"/>
                    <a:pt x="41855" y="55005"/>
                  </a:cubicBezTo>
                  <a:cubicBezTo>
                    <a:pt x="42367" y="54886"/>
                    <a:pt x="42860" y="54689"/>
                    <a:pt x="43294" y="54394"/>
                  </a:cubicBezTo>
                  <a:cubicBezTo>
                    <a:pt x="43846" y="54019"/>
                    <a:pt x="44004" y="54039"/>
                    <a:pt x="44536" y="54472"/>
                  </a:cubicBezTo>
                  <a:cubicBezTo>
                    <a:pt x="45541" y="55300"/>
                    <a:pt x="46626" y="56069"/>
                    <a:pt x="47493" y="57075"/>
                  </a:cubicBezTo>
                  <a:cubicBezTo>
                    <a:pt x="47789" y="57410"/>
                    <a:pt x="48104" y="57785"/>
                    <a:pt x="48577" y="57923"/>
                  </a:cubicBezTo>
                  <a:cubicBezTo>
                    <a:pt x="48794" y="57824"/>
                    <a:pt x="48991" y="57647"/>
                    <a:pt x="49208" y="57647"/>
                  </a:cubicBezTo>
                  <a:cubicBezTo>
                    <a:pt x="49780" y="57686"/>
                    <a:pt x="50095" y="57331"/>
                    <a:pt x="50470" y="56996"/>
                  </a:cubicBezTo>
                  <a:cubicBezTo>
                    <a:pt x="50766" y="56740"/>
                    <a:pt x="51101" y="56503"/>
                    <a:pt x="51416" y="56266"/>
                  </a:cubicBezTo>
                  <a:cubicBezTo>
                    <a:pt x="51732" y="56010"/>
                    <a:pt x="52067" y="55813"/>
                    <a:pt x="52225" y="55379"/>
                  </a:cubicBezTo>
                  <a:cubicBezTo>
                    <a:pt x="52087" y="55064"/>
                    <a:pt x="51949" y="54729"/>
                    <a:pt x="51811" y="54394"/>
                  </a:cubicBezTo>
                  <a:cubicBezTo>
                    <a:pt x="51495" y="53644"/>
                    <a:pt x="51239" y="52856"/>
                    <a:pt x="50707" y="52205"/>
                  </a:cubicBezTo>
                  <a:cubicBezTo>
                    <a:pt x="50529" y="51929"/>
                    <a:pt x="50391" y="51614"/>
                    <a:pt x="50293" y="51298"/>
                  </a:cubicBezTo>
                  <a:cubicBezTo>
                    <a:pt x="50135" y="50943"/>
                    <a:pt x="49977" y="50589"/>
                    <a:pt x="49819" y="50234"/>
                  </a:cubicBezTo>
                  <a:cubicBezTo>
                    <a:pt x="49622" y="49859"/>
                    <a:pt x="49721" y="49406"/>
                    <a:pt x="50036" y="49149"/>
                  </a:cubicBezTo>
                  <a:cubicBezTo>
                    <a:pt x="50371" y="48834"/>
                    <a:pt x="50707" y="48519"/>
                    <a:pt x="51042" y="48203"/>
                  </a:cubicBezTo>
                  <a:cubicBezTo>
                    <a:pt x="51259" y="48006"/>
                    <a:pt x="51456" y="47769"/>
                    <a:pt x="51613" y="47533"/>
                  </a:cubicBezTo>
                  <a:cubicBezTo>
                    <a:pt x="51929" y="46961"/>
                    <a:pt x="52382" y="46468"/>
                    <a:pt x="52639" y="45837"/>
                  </a:cubicBezTo>
                  <a:cubicBezTo>
                    <a:pt x="52895" y="45167"/>
                    <a:pt x="53506" y="44990"/>
                    <a:pt x="54196" y="45246"/>
                  </a:cubicBezTo>
                  <a:cubicBezTo>
                    <a:pt x="54413" y="45325"/>
                    <a:pt x="54610" y="45443"/>
                    <a:pt x="54827" y="45522"/>
                  </a:cubicBezTo>
                  <a:cubicBezTo>
                    <a:pt x="55064" y="45620"/>
                    <a:pt x="55320" y="45699"/>
                    <a:pt x="55576" y="45719"/>
                  </a:cubicBezTo>
                  <a:cubicBezTo>
                    <a:pt x="56345" y="45798"/>
                    <a:pt x="57075" y="45956"/>
                    <a:pt x="57804" y="46212"/>
                  </a:cubicBezTo>
                  <a:cubicBezTo>
                    <a:pt x="58356" y="46389"/>
                    <a:pt x="58908" y="46626"/>
                    <a:pt x="59519" y="46665"/>
                  </a:cubicBezTo>
                  <a:cubicBezTo>
                    <a:pt x="59716" y="46350"/>
                    <a:pt x="59874" y="46034"/>
                    <a:pt x="59973" y="45680"/>
                  </a:cubicBezTo>
                  <a:cubicBezTo>
                    <a:pt x="60170" y="44871"/>
                    <a:pt x="60347" y="44083"/>
                    <a:pt x="60939" y="43432"/>
                  </a:cubicBezTo>
                  <a:cubicBezTo>
                    <a:pt x="61234" y="43156"/>
                    <a:pt x="61333" y="42742"/>
                    <a:pt x="61215" y="42348"/>
                  </a:cubicBezTo>
                  <a:cubicBezTo>
                    <a:pt x="60860" y="42170"/>
                    <a:pt x="60544" y="42013"/>
                    <a:pt x="60229" y="41835"/>
                  </a:cubicBezTo>
                  <a:cubicBezTo>
                    <a:pt x="59125" y="41165"/>
                    <a:pt x="58041" y="40495"/>
                    <a:pt x="56937" y="39824"/>
                  </a:cubicBezTo>
                  <a:cubicBezTo>
                    <a:pt x="56779" y="39726"/>
                    <a:pt x="56641" y="39568"/>
                    <a:pt x="56582" y="39390"/>
                  </a:cubicBezTo>
                  <a:cubicBezTo>
                    <a:pt x="56503" y="38819"/>
                    <a:pt x="56345" y="38247"/>
                    <a:pt x="56641" y="37656"/>
                  </a:cubicBezTo>
                  <a:cubicBezTo>
                    <a:pt x="57370" y="36157"/>
                    <a:pt x="57646" y="34501"/>
                    <a:pt x="57469" y="32845"/>
                  </a:cubicBezTo>
                  <a:cubicBezTo>
                    <a:pt x="57469" y="32727"/>
                    <a:pt x="57489" y="32609"/>
                    <a:pt x="57528" y="32510"/>
                  </a:cubicBezTo>
                  <a:cubicBezTo>
                    <a:pt x="58100" y="32313"/>
                    <a:pt x="58612" y="32017"/>
                    <a:pt x="59145" y="31958"/>
                  </a:cubicBezTo>
                  <a:cubicBezTo>
                    <a:pt x="60130" y="31859"/>
                    <a:pt x="61077" y="31485"/>
                    <a:pt x="62043" y="31288"/>
                  </a:cubicBezTo>
                  <a:cubicBezTo>
                    <a:pt x="62338" y="31209"/>
                    <a:pt x="62634" y="31110"/>
                    <a:pt x="62930" y="31012"/>
                  </a:cubicBezTo>
                  <a:cubicBezTo>
                    <a:pt x="63324" y="30519"/>
                    <a:pt x="63482" y="29888"/>
                    <a:pt x="63364" y="29277"/>
                  </a:cubicBezTo>
                  <a:cubicBezTo>
                    <a:pt x="63265" y="28488"/>
                    <a:pt x="63226" y="27700"/>
                    <a:pt x="63166" y="26911"/>
                  </a:cubicBezTo>
                  <a:cubicBezTo>
                    <a:pt x="63127" y="26536"/>
                    <a:pt x="63028" y="26438"/>
                    <a:pt x="62693" y="26379"/>
                  </a:cubicBezTo>
                  <a:cubicBezTo>
                    <a:pt x="62536" y="26339"/>
                    <a:pt x="62358" y="26339"/>
                    <a:pt x="62200" y="26319"/>
                  </a:cubicBezTo>
                  <a:cubicBezTo>
                    <a:pt x="60682" y="26122"/>
                    <a:pt x="59164" y="26379"/>
                    <a:pt x="57666" y="26221"/>
                  </a:cubicBezTo>
                  <a:cubicBezTo>
                    <a:pt x="57469" y="26181"/>
                    <a:pt x="57272" y="26241"/>
                    <a:pt x="57075" y="26241"/>
                  </a:cubicBezTo>
                  <a:cubicBezTo>
                    <a:pt x="56720" y="26241"/>
                    <a:pt x="56365" y="26201"/>
                    <a:pt x="55990" y="26181"/>
                  </a:cubicBezTo>
                  <a:cubicBezTo>
                    <a:pt x="55892" y="26024"/>
                    <a:pt x="55813" y="25866"/>
                    <a:pt x="55773" y="25689"/>
                  </a:cubicBezTo>
                  <a:cubicBezTo>
                    <a:pt x="55694" y="24959"/>
                    <a:pt x="55438" y="24289"/>
                    <a:pt x="55280" y="23579"/>
                  </a:cubicBezTo>
                  <a:cubicBezTo>
                    <a:pt x="55221" y="23283"/>
                    <a:pt x="55103" y="23007"/>
                    <a:pt x="54965" y="22751"/>
                  </a:cubicBezTo>
                  <a:cubicBezTo>
                    <a:pt x="54728" y="22317"/>
                    <a:pt x="54512" y="21884"/>
                    <a:pt x="54334" y="21430"/>
                  </a:cubicBezTo>
                  <a:cubicBezTo>
                    <a:pt x="53782" y="20050"/>
                    <a:pt x="54117" y="18769"/>
                    <a:pt x="55280" y="17803"/>
                  </a:cubicBezTo>
                  <a:cubicBezTo>
                    <a:pt x="55478" y="17625"/>
                    <a:pt x="55655" y="17448"/>
                    <a:pt x="55832" y="17251"/>
                  </a:cubicBezTo>
                  <a:cubicBezTo>
                    <a:pt x="56522" y="16442"/>
                    <a:pt x="57213" y="15634"/>
                    <a:pt x="57903" y="14826"/>
                  </a:cubicBezTo>
                  <a:cubicBezTo>
                    <a:pt x="58159" y="14510"/>
                    <a:pt x="58415" y="14175"/>
                    <a:pt x="58691" y="13840"/>
                  </a:cubicBezTo>
                  <a:cubicBezTo>
                    <a:pt x="58297" y="13426"/>
                    <a:pt x="57903" y="13071"/>
                    <a:pt x="57587" y="12657"/>
                  </a:cubicBezTo>
                  <a:cubicBezTo>
                    <a:pt x="57252" y="12243"/>
                    <a:pt x="57094" y="11730"/>
                    <a:pt x="56601" y="11415"/>
                  </a:cubicBezTo>
                  <a:cubicBezTo>
                    <a:pt x="56108" y="11632"/>
                    <a:pt x="55616" y="11829"/>
                    <a:pt x="55123" y="12026"/>
                  </a:cubicBezTo>
                  <a:lnTo>
                    <a:pt x="50805" y="13722"/>
                  </a:lnTo>
                  <a:cubicBezTo>
                    <a:pt x="50687" y="13761"/>
                    <a:pt x="50529" y="13801"/>
                    <a:pt x="50470" y="13879"/>
                  </a:cubicBezTo>
                  <a:cubicBezTo>
                    <a:pt x="50115" y="14353"/>
                    <a:pt x="49721" y="14234"/>
                    <a:pt x="49327" y="14017"/>
                  </a:cubicBezTo>
                  <a:cubicBezTo>
                    <a:pt x="48794" y="13741"/>
                    <a:pt x="48301" y="13426"/>
                    <a:pt x="47789" y="13110"/>
                  </a:cubicBezTo>
                  <a:cubicBezTo>
                    <a:pt x="47671" y="13051"/>
                    <a:pt x="47572" y="12953"/>
                    <a:pt x="47493" y="12854"/>
                  </a:cubicBezTo>
                  <a:cubicBezTo>
                    <a:pt x="46961" y="12144"/>
                    <a:pt x="46389" y="11454"/>
                    <a:pt x="45896" y="10705"/>
                  </a:cubicBezTo>
                  <a:cubicBezTo>
                    <a:pt x="45541" y="10114"/>
                    <a:pt x="45048" y="9621"/>
                    <a:pt x="44477" y="9227"/>
                  </a:cubicBezTo>
                  <a:cubicBezTo>
                    <a:pt x="44220" y="9069"/>
                    <a:pt x="43984" y="8891"/>
                    <a:pt x="43767" y="8675"/>
                  </a:cubicBezTo>
                  <a:cubicBezTo>
                    <a:pt x="43471" y="8458"/>
                    <a:pt x="43333" y="8083"/>
                    <a:pt x="43432" y="7709"/>
                  </a:cubicBezTo>
                  <a:cubicBezTo>
                    <a:pt x="43747" y="6171"/>
                    <a:pt x="43826" y="4574"/>
                    <a:pt x="44418" y="3056"/>
                  </a:cubicBezTo>
                  <a:cubicBezTo>
                    <a:pt x="43885" y="2681"/>
                    <a:pt x="43254" y="2721"/>
                    <a:pt x="42742" y="2445"/>
                  </a:cubicBezTo>
                  <a:cubicBezTo>
                    <a:pt x="42170" y="2169"/>
                    <a:pt x="41559" y="1952"/>
                    <a:pt x="40948" y="1834"/>
                  </a:cubicBezTo>
                  <a:cubicBezTo>
                    <a:pt x="40001" y="3509"/>
                    <a:pt x="38779" y="5027"/>
                    <a:pt x="38365" y="6959"/>
                  </a:cubicBezTo>
                  <a:close/>
                  <a:moveTo>
                    <a:pt x="54965" y="20109"/>
                  </a:moveTo>
                  <a:cubicBezTo>
                    <a:pt x="55182" y="20977"/>
                    <a:pt x="55280" y="21706"/>
                    <a:pt x="55911" y="22298"/>
                  </a:cubicBezTo>
                  <a:cubicBezTo>
                    <a:pt x="55813" y="21292"/>
                    <a:pt x="55576" y="20681"/>
                    <a:pt x="54965" y="20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4"/>
            <p:cNvSpPr/>
            <p:nvPr/>
          </p:nvSpPr>
          <p:spPr>
            <a:xfrm flipH="1">
              <a:off x="3447035" y="1879438"/>
              <a:ext cx="972183" cy="990190"/>
            </a:xfrm>
            <a:custGeom>
              <a:rect b="b" l="l" r="r" t="t"/>
              <a:pathLst>
                <a:path extrusionOk="0" h="41185" w="40436">
                  <a:moveTo>
                    <a:pt x="23639" y="0"/>
                  </a:moveTo>
                  <a:cubicBezTo>
                    <a:pt x="24683" y="316"/>
                    <a:pt x="25630" y="572"/>
                    <a:pt x="26556" y="848"/>
                  </a:cubicBezTo>
                  <a:cubicBezTo>
                    <a:pt x="27148" y="1006"/>
                    <a:pt x="27680" y="1282"/>
                    <a:pt x="28153" y="1637"/>
                  </a:cubicBezTo>
                  <a:cubicBezTo>
                    <a:pt x="28291" y="1735"/>
                    <a:pt x="28429" y="1814"/>
                    <a:pt x="28607" y="1854"/>
                  </a:cubicBezTo>
                  <a:cubicBezTo>
                    <a:pt x="29395" y="2031"/>
                    <a:pt x="30026" y="2524"/>
                    <a:pt x="30677" y="2958"/>
                  </a:cubicBezTo>
                  <a:cubicBezTo>
                    <a:pt x="31347" y="3391"/>
                    <a:pt x="32116" y="3766"/>
                    <a:pt x="32727" y="4338"/>
                  </a:cubicBezTo>
                  <a:cubicBezTo>
                    <a:pt x="33062" y="4614"/>
                    <a:pt x="33358" y="4909"/>
                    <a:pt x="33673" y="5205"/>
                  </a:cubicBezTo>
                  <a:cubicBezTo>
                    <a:pt x="34265" y="5935"/>
                    <a:pt x="34935" y="6546"/>
                    <a:pt x="35606" y="7196"/>
                  </a:cubicBezTo>
                  <a:cubicBezTo>
                    <a:pt x="36690" y="8300"/>
                    <a:pt x="37597" y="9562"/>
                    <a:pt x="38287" y="10962"/>
                  </a:cubicBezTo>
                  <a:cubicBezTo>
                    <a:pt x="38504" y="11415"/>
                    <a:pt x="38720" y="11869"/>
                    <a:pt x="38937" y="12303"/>
                  </a:cubicBezTo>
                  <a:cubicBezTo>
                    <a:pt x="39548" y="13545"/>
                    <a:pt x="39706" y="14885"/>
                    <a:pt x="40100" y="16186"/>
                  </a:cubicBezTo>
                  <a:cubicBezTo>
                    <a:pt x="40219" y="16561"/>
                    <a:pt x="40258" y="16955"/>
                    <a:pt x="40199" y="17350"/>
                  </a:cubicBezTo>
                  <a:cubicBezTo>
                    <a:pt x="40061" y="18690"/>
                    <a:pt x="40258" y="19991"/>
                    <a:pt x="40357" y="21312"/>
                  </a:cubicBezTo>
                  <a:cubicBezTo>
                    <a:pt x="40436" y="21864"/>
                    <a:pt x="40396" y="22436"/>
                    <a:pt x="40238" y="22968"/>
                  </a:cubicBezTo>
                  <a:cubicBezTo>
                    <a:pt x="40160" y="23323"/>
                    <a:pt x="40140" y="23698"/>
                    <a:pt x="40199" y="24053"/>
                  </a:cubicBezTo>
                  <a:cubicBezTo>
                    <a:pt x="40278" y="24703"/>
                    <a:pt x="40219" y="25374"/>
                    <a:pt x="40041" y="26004"/>
                  </a:cubicBezTo>
                  <a:cubicBezTo>
                    <a:pt x="40002" y="26123"/>
                    <a:pt x="39982" y="26261"/>
                    <a:pt x="39982" y="26399"/>
                  </a:cubicBezTo>
                  <a:cubicBezTo>
                    <a:pt x="40100" y="27266"/>
                    <a:pt x="39726" y="28074"/>
                    <a:pt x="39667" y="28942"/>
                  </a:cubicBezTo>
                  <a:cubicBezTo>
                    <a:pt x="39647" y="29021"/>
                    <a:pt x="39627" y="29119"/>
                    <a:pt x="39568" y="29218"/>
                  </a:cubicBezTo>
                  <a:cubicBezTo>
                    <a:pt x="39056" y="30204"/>
                    <a:pt x="38523" y="31189"/>
                    <a:pt x="38011" y="32175"/>
                  </a:cubicBezTo>
                  <a:cubicBezTo>
                    <a:pt x="37873" y="32431"/>
                    <a:pt x="37754" y="32688"/>
                    <a:pt x="37656" y="32983"/>
                  </a:cubicBezTo>
                  <a:cubicBezTo>
                    <a:pt x="37538" y="33358"/>
                    <a:pt x="37321" y="33693"/>
                    <a:pt x="37005" y="33930"/>
                  </a:cubicBezTo>
                  <a:cubicBezTo>
                    <a:pt x="36552" y="34285"/>
                    <a:pt x="36177" y="34679"/>
                    <a:pt x="35763" y="35073"/>
                  </a:cubicBezTo>
                  <a:cubicBezTo>
                    <a:pt x="35527" y="35290"/>
                    <a:pt x="35290" y="35527"/>
                    <a:pt x="35053" y="35744"/>
                  </a:cubicBezTo>
                  <a:cubicBezTo>
                    <a:pt x="34718" y="36059"/>
                    <a:pt x="34383" y="36374"/>
                    <a:pt x="34028" y="36670"/>
                  </a:cubicBezTo>
                  <a:cubicBezTo>
                    <a:pt x="33082" y="37459"/>
                    <a:pt x="32155" y="38247"/>
                    <a:pt x="31032" y="38740"/>
                  </a:cubicBezTo>
                  <a:cubicBezTo>
                    <a:pt x="30125" y="39154"/>
                    <a:pt x="29218" y="39529"/>
                    <a:pt x="28291" y="39844"/>
                  </a:cubicBezTo>
                  <a:cubicBezTo>
                    <a:pt x="27700" y="40022"/>
                    <a:pt x="27168" y="40377"/>
                    <a:pt x="26596" y="40593"/>
                  </a:cubicBezTo>
                  <a:cubicBezTo>
                    <a:pt x="26241" y="40712"/>
                    <a:pt x="25886" y="40771"/>
                    <a:pt x="25531" y="40791"/>
                  </a:cubicBezTo>
                  <a:cubicBezTo>
                    <a:pt x="24112" y="40929"/>
                    <a:pt x="22692" y="41047"/>
                    <a:pt x="21273" y="41145"/>
                  </a:cubicBezTo>
                  <a:cubicBezTo>
                    <a:pt x="20977" y="41185"/>
                    <a:pt x="20681" y="41185"/>
                    <a:pt x="20386" y="41126"/>
                  </a:cubicBezTo>
                  <a:cubicBezTo>
                    <a:pt x="19577" y="40948"/>
                    <a:pt x="18749" y="40929"/>
                    <a:pt x="17921" y="41047"/>
                  </a:cubicBezTo>
                  <a:cubicBezTo>
                    <a:pt x="17389" y="41086"/>
                    <a:pt x="16876" y="41145"/>
                    <a:pt x="16364" y="40929"/>
                  </a:cubicBezTo>
                  <a:cubicBezTo>
                    <a:pt x="16246" y="40869"/>
                    <a:pt x="16108" y="40830"/>
                    <a:pt x="15970" y="40850"/>
                  </a:cubicBezTo>
                  <a:cubicBezTo>
                    <a:pt x="15260" y="40948"/>
                    <a:pt x="14609" y="40633"/>
                    <a:pt x="13939" y="40475"/>
                  </a:cubicBezTo>
                  <a:cubicBezTo>
                    <a:pt x="13288" y="40317"/>
                    <a:pt x="12657" y="40002"/>
                    <a:pt x="11987" y="39805"/>
                  </a:cubicBezTo>
                  <a:cubicBezTo>
                    <a:pt x="11061" y="38997"/>
                    <a:pt x="9838" y="38583"/>
                    <a:pt x="9050" y="37538"/>
                  </a:cubicBezTo>
                  <a:cubicBezTo>
                    <a:pt x="8636" y="37005"/>
                    <a:pt x="8044" y="36591"/>
                    <a:pt x="7532" y="36158"/>
                  </a:cubicBezTo>
                  <a:cubicBezTo>
                    <a:pt x="6723" y="35527"/>
                    <a:pt x="6014" y="34778"/>
                    <a:pt x="5402" y="33930"/>
                  </a:cubicBezTo>
                  <a:cubicBezTo>
                    <a:pt x="4949" y="33319"/>
                    <a:pt x="4476" y="32747"/>
                    <a:pt x="3963" y="32175"/>
                  </a:cubicBezTo>
                  <a:cubicBezTo>
                    <a:pt x="3648" y="31840"/>
                    <a:pt x="3431" y="31426"/>
                    <a:pt x="3273" y="30992"/>
                  </a:cubicBezTo>
                  <a:cubicBezTo>
                    <a:pt x="3017" y="30204"/>
                    <a:pt x="2662" y="29455"/>
                    <a:pt x="2228" y="28764"/>
                  </a:cubicBezTo>
                  <a:cubicBezTo>
                    <a:pt x="1814" y="28114"/>
                    <a:pt x="1459" y="27444"/>
                    <a:pt x="1124" y="26773"/>
                  </a:cubicBezTo>
                  <a:cubicBezTo>
                    <a:pt x="710" y="25788"/>
                    <a:pt x="414" y="24802"/>
                    <a:pt x="60" y="23777"/>
                  </a:cubicBezTo>
                  <a:cubicBezTo>
                    <a:pt x="20" y="23619"/>
                    <a:pt x="0" y="23461"/>
                    <a:pt x="20" y="23284"/>
                  </a:cubicBezTo>
                  <a:cubicBezTo>
                    <a:pt x="79" y="22140"/>
                    <a:pt x="119" y="20977"/>
                    <a:pt x="257" y="19834"/>
                  </a:cubicBezTo>
                  <a:cubicBezTo>
                    <a:pt x="355" y="19282"/>
                    <a:pt x="513" y="18749"/>
                    <a:pt x="730" y="18237"/>
                  </a:cubicBezTo>
                  <a:cubicBezTo>
                    <a:pt x="829" y="18000"/>
                    <a:pt x="888" y="17744"/>
                    <a:pt x="868" y="17488"/>
                  </a:cubicBezTo>
                  <a:cubicBezTo>
                    <a:pt x="789" y="16462"/>
                    <a:pt x="1105" y="15536"/>
                    <a:pt x="1578" y="14649"/>
                  </a:cubicBezTo>
                  <a:cubicBezTo>
                    <a:pt x="1775" y="14235"/>
                    <a:pt x="1972" y="13821"/>
                    <a:pt x="2110" y="13387"/>
                  </a:cubicBezTo>
                  <a:cubicBezTo>
                    <a:pt x="2248" y="13012"/>
                    <a:pt x="2347" y="12618"/>
                    <a:pt x="2485" y="12243"/>
                  </a:cubicBezTo>
                  <a:cubicBezTo>
                    <a:pt x="2839" y="11218"/>
                    <a:pt x="3214" y="10213"/>
                    <a:pt x="3943" y="9345"/>
                  </a:cubicBezTo>
                  <a:cubicBezTo>
                    <a:pt x="4397" y="8793"/>
                    <a:pt x="4712" y="8123"/>
                    <a:pt x="5107" y="7512"/>
                  </a:cubicBezTo>
                  <a:cubicBezTo>
                    <a:pt x="5501" y="6901"/>
                    <a:pt x="5836" y="6349"/>
                    <a:pt x="6250" y="5797"/>
                  </a:cubicBezTo>
                  <a:cubicBezTo>
                    <a:pt x="6428" y="5560"/>
                    <a:pt x="6644" y="5343"/>
                    <a:pt x="6881" y="5166"/>
                  </a:cubicBezTo>
                  <a:cubicBezTo>
                    <a:pt x="7630" y="4574"/>
                    <a:pt x="8379" y="3983"/>
                    <a:pt x="9148" y="3411"/>
                  </a:cubicBezTo>
                  <a:cubicBezTo>
                    <a:pt x="9385" y="3234"/>
                    <a:pt x="9641" y="3076"/>
                    <a:pt x="9897" y="2938"/>
                  </a:cubicBezTo>
                  <a:cubicBezTo>
                    <a:pt x="10311" y="2701"/>
                    <a:pt x="10725" y="2524"/>
                    <a:pt x="11120" y="2268"/>
                  </a:cubicBezTo>
                  <a:cubicBezTo>
                    <a:pt x="11672" y="1893"/>
                    <a:pt x="12263" y="1617"/>
                    <a:pt x="12914" y="1440"/>
                  </a:cubicBezTo>
                  <a:cubicBezTo>
                    <a:pt x="13170" y="1380"/>
                    <a:pt x="13407" y="1262"/>
                    <a:pt x="13604" y="1085"/>
                  </a:cubicBezTo>
                  <a:cubicBezTo>
                    <a:pt x="13939" y="769"/>
                    <a:pt x="14373" y="572"/>
                    <a:pt x="14846" y="552"/>
                  </a:cubicBezTo>
                  <a:cubicBezTo>
                    <a:pt x="15437" y="513"/>
                    <a:pt x="16029" y="454"/>
                    <a:pt x="16620" y="414"/>
                  </a:cubicBezTo>
                  <a:cubicBezTo>
                    <a:pt x="17803" y="316"/>
                    <a:pt x="18986" y="257"/>
                    <a:pt x="20188" y="158"/>
                  </a:cubicBezTo>
                  <a:cubicBezTo>
                    <a:pt x="20701" y="119"/>
                    <a:pt x="21233" y="138"/>
                    <a:pt x="21766" y="217"/>
                  </a:cubicBezTo>
                  <a:cubicBezTo>
                    <a:pt x="22140" y="296"/>
                    <a:pt x="22554" y="276"/>
                    <a:pt x="22929" y="336"/>
                  </a:cubicBezTo>
                  <a:cubicBezTo>
                    <a:pt x="23205" y="375"/>
                    <a:pt x="23481" y="237"/>
                    <a:pt x="23639" y="0"/>
                  </a:cubicBezTo>
                  <a:close/>
                  <a:moveTo>
                    <a:pt x="37616" y="12243"/>
                  </a:moveTo>
                  <a:cubicBezTo>
                    <a:pt x="36808" y="10370"/>
                    <a:pt x="35625" y="8695"/>
                    <a:pt x="34107" y="7334"/>
                  </a:cubicBezTo>
                  <a:cubicBezTo>
                    <a:pt x="33831" y="7098"/>
                    <a:pt x="33575" y="6841"/>
                    <a:pt x="33338" y="6565"/>
                  </a:cubicBezTo>
                  <a:cubicBezTo>
                    <a:pt x="32471" y="5560"/>
                    <a:pt x="31465" y="4712"/>
                    <a:pt x="30322" y="4062"/>
                  </a:cubicBezTo>
                  <a:cubicBezTo>
                    <a:pt x="29494" y="3529"/>
                    <a:pt x="28626" y="3076"/>
                    <a:pt x="27700" y="2701"/>
                  </a:cubicBezTo>
                  <a:cubicBezTo>
                    <a:pt x="27562" y="2622"/>
                    <a:pt x="27424" y="2524"/>
                    <a:pt x="27306" y="2425"/>
                  </a:cubicBezTo>
                  <a:cubicBezTo>
                    <a:pt x="26616" y="2011"/>
                    <a:pt x="25866" y="1755"/>
                    <a:pt x="25078" y="1656"/>
                  </a:cubicBezTo>
                  <a:cubicBezTo>
                    <a:pt x="24605" y="1617"/>
                    <a:pt x="24191" y="1459"/>
                    <a:pt x="23737" y="1380"/>
                  </a:cubicBezTo>
                  <a:cubicBezTo>
                    <a:pt x="23284" y="1321"/>
                    <a:pt x="22751" y="1440"/>
                    <a:pt x="22259" y="1440"/>
                  </a:cubicBezTo>
                  <a:cubicBezTo>
                    <a:pt x="21963" y="1440"/>
                    <a:pt x="21667" y="1341"/>
                    <a:pt x="21371" y="1321"/>
                  </a:cubicBezTo>
                  <a:cubicBezTo>
                    <a:pt x="21115" y="1282"/>
                    <a:pt x="20839" y="1262"/>
                    <a:pt x="20583" y="1282"/>
                  </a:cubicBezTo>
                  <a:cubicBezTo>
                    <a:pt x="18907" y="1420"/>
                    <a:pt x="17231" y="1578"/>
                    <a:pt x="15556" y="1794"/>
                  </a:cubicBezTo>
                  <a:cubicBezTo>
                    <a:pt x="15043" y="1854"/>
                    <a:pt x="14550" y="1972"/>
                    <a:pt x="14057" y="2130"/>
                  </a:cubicBezTo>
                  <a:cubicBezTo>
                    <a:pt x="13663" y="2268"/>
                    <a:pt x="13269" y="2425"/>
                    <a:pt x="12874" y="2622"/>
                  </a:cubicBezTo>
                  <a:cubicBezTo>
                    <a:pt x="12362" y="2839"/>
                    <a:pt x="11849" y="3056"/>
                    <a:pt x="11356" y="3313"/>
                  </a:cubicBezTo>
                  <a:cubicBezTo>
                    <a:pt x="10942" y="3490"/>
                    <a:pt x="10686" y="3963"/>
                    <a:pt x="10114" y="3786"/>
                  </a:cubicBezTo>
                  <a:cubicBezTo>
                    <a:pt x="9996" y="3727"/>
                    <a:pt x="9759" y="3943"/>
                    <a:pt x="9621" y="4062"/>
                  </a:cubicBezTo>
                  <a:cubicBezTo>
                    <a:pt x="8320" y="5087"/>
                    <a:pt x="7177" y="6270"/>
                    <a:pt x="6211" y="7610"/>
                  </a:cubicBezTo>
                  <a:cubicBezTo>
                    <a:pt x="5876" y="8064"/>
                    <a:pt x="5540" y="8517"/>
                    <a:pt x="5225" y="8971"/>
                  </a:cubicBezTo>
                  <a:cubicBezTo>
                    <a:pt x="5087" y="9148"/>
                    <a:pt x="4969" y="9365"/>
                    <a:pt x="4909" y="9582"/>
                  </a:cubicBezTo>
                  <a:cubicBezTo>
                    <a:pt x="4732" y="10173"/>
                    <a:pt x="4476" y="10745"/>
                    <a:pt x="4141" y="11277"/>
                  </a:cubicBezTo>
                  <a:cubicBezTo>
                    <a:pt x="3746" y="11928"/>
                    <a:pt x="3451" y="12638"/>
                    <a:pt x="3273" y="13367"/>
                  </a:cubicBezTo>
                  <a:cubicBezTo>
                    <a:pt x="3214" y="13564"/>
                    <a:pt x="3135" y="13742"/>
                    <a:pt x="3017" y="13919"/>
                  </a:cubicBezTo>
                  <a:cubicBezTo>
                    <a:pt x="2780" y="14373"/>
                    <a:pt x="2524" y="14846"/>
                    <a:pt x="2287" y="15299"/>
                  </a:cubicBezTo>
                  <a:cubicBezTo>
                    <a:pt x="1834" y="16088"/>
                    <a:pt x="1637" y="16975"/>
                    <a:pt x="1696" y="17882"/>
                  </a:cubicBezTo>
                  <a:cubicBezTo>
                    <a:pt x="1716" y="18335"/>
                    <a:pt x="1676" y="18808"/>
                    <a:pt x="1558" y="19262"/>
                  </a:cubicBezTo>
                  <a:cubicBezTo>
                    <a:pt x="1400" y="19853"/>
                    <a:pt x="1302" y="20484"/>
                    <a:pt x="1203" y="21095"/>
                  </a:cubicBezTo>
                  <a:cubicBezTo>
                    <a:pt x="1045" y="21726"/>
                    <a:pt x="1085" y="22377"/>
                    <a:pt x="1321" y="22988"/>
                  </a:cubicBezTo>
                  <a:cubicBezTo>
                    <a:pt x="1361" y="23185"/>
                    <a:pt x="1381" y="23382"/>
                    <a:pt x="1381" y="23579"/>
                  </a:cubicBezTo>
                  <a:cubicBezTo>
                    <a:pt x="1420" y="24072"/>
                    <a:pt x="1479" y="24565"/>
                    <a:pt x="1519" y="25058"/>
                  </a:cubicBezTo>
                  <a:cubicBezTo>
                    <a:pt x="1558" y="25728"/>
                    <a:pt x="1775" y="26359"/>
                    <a:pt x="2149" y="26911"/>
                  </a:cubicBezTo>
                  <a:cubicBezTo>
                    <a:pt x="2386" y="27227"/>
                    <a:pt x="2563" y="27582"/>
                    <a:pt x="2701" y="27956"/>
                  </a:cubicBezTo>
                  <a:cubicBezTo>
                    <a:pt x="3017" y="29100"/>
                    <a:pt x="3589" y="30164"/>
                    <a:pt x="4377" y="31051"/>
                  </a:cubicBezTo>
                  <a:cubicBezTo>
                    <a:pt x="4988" y="31801"/>
                    <a:pt x="5639" y="32491"/>
                    <a:pt x="6211" y="33279"/>
                  </a:cubicBezTo>
                  <a:cubicBezTo>
                    <a:pt x="6684" y="33950"/>
                    <a:pt x="7236" y="34561"/>
                    <a:pt x="7886" y="35073"/>
                  </a:cubicBezTo>
                  <a:cubicBezTo>
                    <a:pt x="8616" y="35645"/>
                    <a:pt x="9188" y="36374"/>
                    <a:pt x="10055" y="36769"/>
                  </a:cubicBezTo>
                  <a:cubicBezTo>
                    <a:pt x="10607" y="37025"/>
                    <a:pt x="11238" y="37222"/>
                    <a:pt x="11573" y="37814"/>
                  </a:cubicBezTo>
                  <a:cubicBezTo>
                    <a:pt x="11613" y="37853"/>
                    <a:pt x="11691" y="37893"/>
                    <a:pt x="11731" y="37912"/>
                  </a:cubicBezTo>
                  <a:cubicBezTo>
                    <a:pt x="12795" y="38523"/>
                    <a:pt x="13919" y="38997"/>
                    <a:pt x="15102" y="39292"/>
                  </a:cubicBezTo>
                  <a:cubicBezTo>
                    <a:pt x="15575" y="39411"/>
                    <a:pt x="16088" y="39411"/>
                    <a:pt x="16561" y="39529"/>
                  </a:cubicBezTo>
                  <a:cubicBezTo>
                    <a:pt x="17034" y="39667"/>
                    <a:pt x="17547" y="39687"/>
                    <a:pt x="18040" y="39627"/>
                  </a:cubicBezTo>
                  <a:cubicBezTo>
                    <a:pt x="18828" y="39529"/>
                    <a:pt x="19617" y="39568"/>
                    <a:pt x="20405" y="39706"/>
                  </a:cubicBezTo>
                  <a:cubicBezTo>
                    <a:pt x="20662" y="39765"/>
                    <a:pt x="20918" y="39785"/>
                    <a:pt x="21174" y="39765"/>
                  </a:cubicBezTo>
                  <a:cubicBezTo>
                    <a:pt x="22554" y="39647"/>
                    <a:pt x="23954" y="39529"/>
                    <a:pt x="25334" y="39411"/>
                  </a:cubicBezTo>
                  <a:cubicBezTo>
                    <a:pt x="25728" y="39371"/>
                    <a:pt x="26103" y="39273"/>
                    <a:pt x="26458" y="39095"/>
                  </a:cubicBezTo>
                  <a:cubicBezTo>
                    <a:pt x="27187" y="38819"/>
                    <a:pt x="27858" y="38385"/>
                    <a:pt x="28646" y="38267"/>
                  </a:cubicBezTo>
                  <a:cubicBezTo>
                    <a:pt x="29119" y="38208"/>
                    <a:pt x="29553" y="38011"/>
                    <a:pt x="29888" y="37695"/>
                  </a:cubicBezTo>
                  <a:cubicBezTo>
                    <a:pt x="30026" y="37557"/>
                    <a:pt x="30184" y="37439"/>
                    <a:pt x="30381" y="37400"/>
                  </a:cubicBezTo>
                  <a:cubicBezTo>
                    <a:pt x="31485" y="37124"/>
                    <a:pt x="32293" y="36374"/>
                    <a:pt x="33062" y="35645"/>
                  </a:cubicBezTo>
                  <a:cubicBezTo>
                    <a:pt x="33831" y="34896"/>
                    <a:pt x="34797" y="34206"/>
                    <a:pt x="35487" y="33319"/>
                  </a:cubicBezTo>
                  <a:cubicBezTo>
                    <a:pt x="35606" y="33200"/>
                    <a:pt x="35724" y="33082"/>
                    <a:pt x="35882" y="33003"/>
                  </a:cubicBezTo>
                  <a:cubicBezTo>
                    <a:pt x="36098" y="32885"/>
                    <a:pt x="36276" y="32668"/>
                    <a:pt x="36335" y="32412"/>
                  </a:cubicBezTo>
                  <a:cubicBezTo>
                    <a:pt x="36473" y="31958"/>
                    <a:pt x="36690" y="31544"/>
                    <a:pt x="36986" y="31189"/>
                  </a:cubicBezTo>
                  <a:cubicBezTo>
                    <a:pt x="37124" y="31012"/>
                    <a:pt x="37222" y="30795"/>
                    <a:pt x="37321" y="30578"/>
                  </a:cubicBezTo>
                  <a:cubicBezTo>
                    <a:pt x="37498" y="30243"/>
                    <a:pt x="37676" y="29888"/>
                    <a:pt x="37833" y="29533"/>
                  </a:cubicBezTo>
                  <a:cubicBezTo>
                    <a:pt x="38030" y="29179"/>
                    <a:pt x="38168" y="28824"/>
                    <a:pt x="38267" y="28429"/>
                  </a:cubicBezTo>
                  <a:cubicBezTo>
                    <a:pt x="38346" y="27700"/>
                    <a:pt x="38681" y="26970"/>
                    <a:pt x="38563" y="26202"/>
                  </a:cubicBezTo>
                  <a:cubicBezTo>
                    <a:pt x="38543" y="26103"/>
                    <a:pt x="38563" y="26004"/>
                    <a:pt x="38602" y="25906"/>
                  </a:cubicBezTo>
                  <a:cubicBezTo>
                    <a:pt x="38760" y="25137"/>
                    <a:pt x="38957" y="24368"/>
                    <a:pt x="39095" y="23599"/>
                  </a:cubicBezTo>
                  <a:cubicBezTo>
                    <a:pt x="39213" y="22889"/>
                    <a:pt x="39292" y="22160"/>
                    <a:pt x="39312" y="21431"/>
                  </a:cubicBezTo>
                  <a:cubicBezTo>
                    <a:pt x="39272" y="19577"/>
                    <a:pt x="39095" y="17744"/>
                    <a:pt x="38780" y="15930"/>
                  </a:cubicBezTo>
                  <a:cubicBezTo>
                    <a:pt x="38642" y="15043"/>
                    <a:pt x="38306" y="14195"/>
                    <a:pt x="37794" y="13466"/>
                  </a:cubicBezTo>
                  <a:cubicBezTo>
                    <a:pt x="37597" y="13150"/>
                    <a:pt x="37419" y="12835"/>
                    <a:pt x="37262" y="12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4"/>
            <p:cNvSpPr/>
            <p:nvPr/>
          </p:nvSpPr>
          <p:spPr>
            <a:xfrm flipH="1">
              <a:off x="3446073" y="1917834"/>
              <a:ext cx="221383" cy="248383"/>
            </a:xfrm>
            <a:custGeom>
              <a:rect b="b" l="l" r="r" t="t"/>
              <a:pathLst>
                <a:path extrusionOk="0" h="10331" w="9208">
                  <a:moveTo>
                    <a:pt x="8734" y="10331"/>
                  </a:moveTo>
                  <a:cubicBezTo>
                    <a:pt x="8340" y="9661"/>
                    <a:pt x="7985" y="9069"/>
                    <a:pt x="7650" y="8478"/>
                  </a:cubicBezTo>
                  <a:cubicBezTo>
                    <a:pt x="7354" y="7945"/>
                    <a:pt x="7078" y="7433"/>
                    <a:pt x="6782" y="6920"/>
                  </a:cubicBezTo>
                  <a:cubicBezTo>
                    <a:pt x="6486" y="6408"/>
                    <a:pt x="6171" y="5836"/>
                    <a:pt x="5836" y="5304"/>
                  </a:cubicBezTo>
                  <a:cubicBezTo>
                    <a:pt x="5639" y="4949"/>
                    <a:pt x="5382" y="4653"/>
                    <a:pt x="5106" y="4377"/>
                  </a:cubicBezTo>
                  <a:cubicBezTo>
                    <a:pt x="4515" y="3845"/>
                    <a:pt x="3864" y="3391"/>
                    <a:pt x="3253" y="2898"/>
                  </a:cubicBezTo>
                  <a:cubicBezTo>
                    <a:pt x="2879" y="2603"/>
                    <a:pt x="2504" y="2346"/>
                    <a:pt x="2149" y="2070"/>
                  </a:cubicBezTo>
                  <a:cubicBezTo>
                    <a:pt x="1775" y="1775"/>
                    <a:pt x="1420" y="1400"/>
                    <a:pt x="947" y="1203"/>
                  </a:cubicBezTo>
                  <a:cubicBezTo>
                    <a:pt x="710" y="1085"/>
                    <a:pt x="493" y="927"/>
                    <a:pt x="316" y="730"/>
                  </a:cubicBezTo>
                  <a:cubicBezTo>
                    <a:pt x="59" y="473"/>
                    <a:pt x="0" y="237"/>
                    <a:pt x="138" y="138"/>
                  </a:cubicBezTo>
                  <a:cubicBezTo>
                    <a:pt x="355" y="0"/>
                    <a:pt x="513" y="197"/>
                    <a:pt x="671" y="237"/>
                  </a:cubicBezTo>
                  <a:cubicBezTo>
                    <a:pt x="1499" y="513"/>
                    <a:pt x="2248" y="947"/>
                    <a:pt x="2879" y="1538"/>
                  </a:cubicBezTo>
                  <a:cubicBezTo>
                    <a:pt x="3194" y="1775"/>
                    <a:pt x="3549" y="1972"/>
                    <a:pt x="3864" y="2208"/>
                  </a:cubicBezTo>
                  <a:cubicBezTo>
                    <a:pt x="4811" y="2918"/>
                    <a:pt x="5796" y="3588"/>
                    <a:pt x="6447" y="4614"/>
                  </a:cubicBezTo>
                  <a:cubicBezTo>
                    <a:pt x="6861" y="5244"/>
                    <a:pt x="7236" y="5915"/>
                    <a:pt x="7590" y="6585"/>
                  </a:cubicBezTo>
                  <a:cubicBezTo>
                    <a:pt x="8024" y="7393"/>
                    <a:pt x="8458" y="8221"/>
                    <a:pt x="8852" y="9049"/>
                  </a:cubicBezTo>
                  <a:cubicBezTo>
                    <a:pt x="9030" y="9424"/>
                    <a:pt x="9207" y="9838"/>
                    <a:pt x="8734" y="10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4"/>
            <p:cNvSpPr/>
            <p:nvPr/>
          </p:nvSpPr>
          <p:spPr>
            <a:xfrm flipH="1">
              <a:off x="4511156" y="2443499"/>
              <a:ext cx="73017" cy="45993"/>
            </a:xfrm>
            <a:custGeom>
              <a:rect b="b" l="l" r="r" t="t"/>
              <a:pathLst>
                <a:path extrusionOk="0" h="1913" w="3037">
                  <a:moveTo>
                    <a:pt x="139" y="0"/>
                  </a:moveTo>
                  <a:cubicBezTo>
                    <a:pt x="1124" y="99"/>
                    <a:pt x="1834" y="611"/>
                    <a:pt x="2583" y="986"/>
                  </a:cubicBezTo>
                  <a:cubicBezTo>
                    <a:pt x="2761" y="1104"/>
                    <a:pt x="2879" y="1242"/>
                    <a:pt x="2978" y="1420"/>
                  </a:cubicBezTo>
                  <a:cubicBezTo>
                    <a:pt x="3037" y="1538"/>
                    <a:pt x="3037" y="1656"/>
                    <a:pt x="2997" y="1775"/>
                  </a:cubicBezTo>
                  <a:cubicBezTo>
                    <a:pt x="2919" y="1873"/>
                    <a:pt x="2781" y="1913"/>
                    <a:pt x="2662" y="1913"/>
                  </a:cubicBezTo>
                  <a:cubicBezTo>
                    <a:pt x="2386" y="1834"/>
                    <a:pt x="2090" y="1735"/>
                    <a:pt x="1834" y="1617"/>
                  </a:cubicBezTo>
                  <a:cubicBezTo>
                    <a:pt x="1381" y="1361"/>
                    <a:pt x="908" y="1144"/>
                    <a:pt x="415" y="946"/>
                  </a:cubicBezTo>
                  <a:cubicBezTo>
                    <a:pt x="1" y="789"/>
                    <a:pt x="60" y="375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4"/>
            <p:cNvSpPr/>
            <p:nvPr/>
          </p:nvSpPr>
          <p:spPr>
            <a:xfrm flipH="1">
              <a:off x="3741387" y="1850996"/>
              <a:ext cx="97661" cy="37939"/>
            </a:xfrm>
            <a:custGeom>
              <a:rect b="b" l="l" r="r" t="t"/>
              <a:pathLst>
                <a:path extrusionOk="0" h="1578" w="4062">
                  <a:moveTo>
                    <a:pt x="0" y="217"/>
                  </a:moveTo>
                  <a:cubicBezTo>
                    <a:pt x="474" y="20"/>
                    <a:pt x="1006" y="1"/>
                    <a:pt x="1499" y="178"/>
                  </a:cubicBezTo>
                  <a:cubicBezTo>
                    <a:pt x="2287" y="454"/>
                    <a:pt x="3056" y="710"/>
                    <a:pt x="3845" y="986"/>
                  </a:cubicBezTo>
                  <a:cubicBezTo>
                    <a:pt x="3943" y="1026"/>
                    <a:pt x="4062" y="1183"/>
                    <a:pt x="4042" y="1262"/>
                  </a:cubicBezTo>
                  <a:cubicBezTo>
                    <a:pt x="4003" y="1381"/>
                    <a:pt x="3904" y="1479"/>
                    <a:pt x="3786" y="1499"/>
                  </a:cubicBezTo>
                  <a:cubicBezTo>
                    <a:pt x="3431" y="1578"/>
                    <a:pt x="3056" y="1558"/>
                    <a:pt x="2721" y="1420"/>
                  </a:cubicBezTo>
                  <a:cubicBezTo>
                    <a:pt x="2425" y="1321"/>
                    <a:pt x="2169" y="1203"/>
                    <a:pt x="1893" y="1085"/>
                  </a:cubicBezTo>
                  <a:cubicBezTo>
                    <a:pt x="1341" y="868"/>
                    <a:pt x="809" y="592"/>
                    <a:pt x="198" y="533"/>
                  </a:cubicBezTo>
                  <a:cubicBezTo>
                    <a:pt x="119" y="513"/>
                    <a:pt x="79" y="336"/>
                    <a:pt x="0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 flipH="1">
              <a:off x="3843280" y="2917954"/>
              <a:ext cx="79677" cy="18032"/>
            </a:xfrm>
            <a:custGeom>
              <a:rect b="b" l="l" r="r" t="t"/>
              <a:pathLst>
                <a:path extrusionOk="0" h="750" w="3314">
                  <a:moveTo>
                    <a:pt x="1716" y="40"/>
                  </a:moveTo>
                  <a:cubicBezTo>
                    <a:pt x="2150" y="21"/>
                    <a:pt x="2584" y="1"/>
                    <a:pt x="2998" y="1"/>
                  </a:cubicBezTo>
                  <a:cubicBezTo>
                    <a:pt x="3096" y="1"/>
                    <a:pt x="3195" y="139"/>
                    <a:pt x="3313" y="198"/>
                  </a:cubicBezTo>
                  <a:cubicBezTo>
                    <a:pt x="3234" y="297"/>
                    <a:pt x="3175" y="474"/>
                    <a:pt x="3096" y="474"/>
                  </a:cubicBezTo>
                  <a:cubicBezTo>
                    <a:pt x="2189" y="592"/>
                    <a:pt x="1263" y="671"/>
                    <a:pt x="356" y="750"/>
                  </a:cubicBezTo>
                  <a:cubicBezTo>
                    <a:pt x="178" y="750"/>
                    <a:pt x="1" y="691"/>
                    <a:pt x="1" y="474"/>
                  </a:cubicBezTo>
                  <a:cubicBezTo>
                    <a:pt x="1" y="277"/>
                    <a:pt x="178" y="218"/>
                    <a:pt x="336" y="198"/>
                  </a:cubicBezTo>
                  <a:cubicBezTo>
                    <a:pt x="809" y="139"/>
                    <a:pt x="1263" y="119"/>
                    <a:pt x="1716" y="80"/>
                  </a:cubicBezTo>
                  <a:cubicBezTo>
                    <a:pt x="1716" y="60"/>
                    <a:pt x="1716" y="40"/>
                    <a:pt x="171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4"/>
            <p:cNvSpPr/>
            <p:nvPr/>
          </p:nvSpPr>
          <p:spPr>
            <a:xfrm flipH="1">
              <a:off x="4512575" y="2422174"/>
              <a:ext cx="44094" cy="29885"/>
            </a:xfrm>
            <a:custGeom>
              <a:rect b="b" l="l" r="r" t="t"/>
              <a:pathLst>
                <a:path extrusionOk="0" h="1243" w="1834">
                  <a:moveTo>
                    <a:pt x="296" y="0"/>
                  </a:moveTo>
                  <a:lnTo>
                    <a:pt x="1834" y="808"/>
                  </a:lnTo>
                  <a:cubicBezTo>
                    <a:pt x="1834" y="1104"/>
                    <a:pt x="1656" y="1222"/>
                    <a:pt x="1459" y="1222"/>
                  </a:cubicBezTo>
                  <a:cubicBezTo>
                    <a:pt x="927" y="1242"/>
                    <a:pt x="434" y="986"/>
                    <a:pt x="138" y="552"/>
                  </a:cubicBezTo>
                  <a:cubicBezTo>
                    <a:pt x="0" y="355"/>
                    <a:pt x="79" y="79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4"/>
            <p:cNvSpPr/>
            <p:nvPr/>
          </p:nvSpPr>
          <p:spPr>
            <a:xfrm flipH="1">
              <a:off x="3874102" y="2945940"/>
              <a:ext cx="50730" cy="22287"/>
            </a:xfrm>
            <a:custGeom>
              <a:rect b="b" l="l" r="r" t="t"/>
              <a:pathLst>
                <a:path extrusionOk="0" h="927" w="2110">
                  <a:moveTo>
                    <a:pt x="0" y="552"/>
                  </a:moveTo>
                  <a:cubicBezTo>
                    <a:pt x="217" y="118"/>
                    <a:pt x="611" y="197"/>
                    <a:pt x="946" y="138"/>
                  </a:cubicBezTo>
                  <a:lnTo>
                    <a:pt x="1893" y="0"/>
                  </a:lnTo>
                  <a:cubicBezTo>
                    <a:pt x="2090" y="99"/>
                    <a:pt x="2110" y="375"/>
                    <a:pt x="1952" y="513"/>
                  </a:cubicBezTo>
                  <a:cubicBezTo>
                    <a:pt x="1715" y="769"/>
                    <a:pt x="1400" y="729"/>
                    <a:pt x="1104" y="769"/>
                  </a:cubicBezTo>
                  <a:cubicBezTo>
                    <a:pt x="730" y="789"/>
                    <a:pt x="316" y="927"/>
                    <a:pt x="0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 flipH="1">
              <a:off x="3516229" y="2199372"/>
              <a:ext cx="263578" cy="272113"/>
            </a:xfrm>
            <a:custGeom>
              <a:rect b="b" l="l" r="r" t="t"/>
              <a:pathLst>
                <a:path extrusionOk="0" h="11318" w="10963">
                  <a:moveTo>
                    <a:pt x="6231" y="790"/>
                  </a:moveTo>
                  <a:cubicBezTo>
                    <a:pt x="5284" y="908"/>
                    <a:pt x="4358" y="770"/>
                    <a:pt x="3293" y="1282"/>
                  </a:cubicBezTo>
                  <a:cubicBezTo>
                    <a:pt x="3766" y="1342"/>
                    <a:pt x="4023" y="1401"/>
                    <a:pt x="4279" y="1440"/>
                  </a:cubicBezTo>
                  <a:cubicBezTo>
                    <a:pt x="4575" y="1460"/>
                    <a:pt x="4870" y="1480"/>
                    <a:pt x="5166" y="1480"/>
                  </a:cubicBezTo>
                  <a:cubicBezTo>
                    <a:pt x="5462" y="1480"/>
                    <a:pt x="5758" y="1440"/>
                    <a:pt x="6053" y="1381"/>
                  </a:cubicBezTo>
                  <a:cubicBezTo>
                    <a:pt x="6349" y="1282"/>
                    <a:pt x="6645" y="1164"/>
                    <a:pt x="6921" y="1026"/>
                  </a:cubicBezTo>
                  <a:cubicBezTo>
                    <a:pt x="7788" y="1204"/>
                    <a:pt x="8596" y="1618"/>
                    <a:pt x="9247" y="2229"/>
                  </a:cubicBezTo>
                  <a:cubicBezTo>
                    <a:pt x="9661" y="2623"/>
                    <a:pt x="9996" y="3057"/>
                    <a:pt x="10233" y="3569"/>
                  </a:cubicBezTo>
                  <a:cubicBezTo>
                    <a:pt x="10844" y="4713"/>
                    <a:pt x="10864" y="5975"/>
                    <a:pt x="10943" y="7217"/>
                  </a:cubicBezTo>
                  <a:cubicBezTo>
                    <a:pt x="10962" y="7315"/>
                    <a:pt x="10943" y="7414"/>
                    <a:pt x="10923" y="7512"/>
                  </a:cubicBezTo>
                  <a:cubicBezTo>
                    <a:pt x="10745" y="7946"/>
                    <a:pt x="10647" y="8439"/>
                    <a:pt x="10371" y="8774"/>
                  </a:cubicBezTo>
                  <a:cubicBezTo>
                    <a:pt x="9917" y="9385"/>
                    <a:pt x="9385" y="9918"/>
                    <a:pt x="8754" y="10351"/>
                  </a:cubicBezTo>
                  <a:cubicBezTo>
                    <a:pt x="8064" y="10746"/>
                    <a:pt x="7335" y="11022"/>
                    <a:pt x="6566" y="11199"/>
                  </a:cubicBezTo>
                  <a:cubicBezTo>
                    <a:pt x="6112" y="11298"/>
                    <a:pt x="5639" y="11317"/>
                    <a:pt x="5186" y="11258"/>
                  </a:cubicBezTo>
                  <a:cubicBezTo>
                    <a:pt x="4693" y="11199"/>
                    <a:pt x="4200" y="11179"/>
                    <a:pt x="3707" y="11179"/>
                  </a:cubicBezTo>
                  <a:cubicBezTo>
                    <a:pt x="3076" y="11199"/>
                    <a:pt x="2583" y="10805"/>
                    <a:pt x="2110" y="10430"/>
                  </a:cubicBezTo>
                  <a:cubicBezTo>
                    <a:pt x="809" y="9385"/>
                    <a:pt x="277" y="7986"/>
                    <a:pt x="277" y="6349"/>
                  </a:cubicBezTo>
                  <a:cubicBezTo>
                    <a:pt x="277" y="6034"/>
                    <a:pt x="395" y="5718"/>
                    <a:pt x="80" y="5423"/>
                  </a:cubicBezTo>
                  <a:cubicBezTo>
                    <a:pt x="1" y="5344"/>
                    <a:pt x="1" y="5127"/>
                    <a:pt x="21" y="4969"/>
                  </a:cubicBezTo>
                  <a:cubicBezTo>
                    <a:pt x="60" y="4299"/>
                    <a:pt x="159" y="3648"/>
                    <a:pt x="297" y="2998"/>
                  </a:cubicBezTo>
                  <a:cubicBezTo>
                    <a:pt x="553" y="2150"/>
                    <a:pt x="1144" y="1420"/>
                    <a:pt x="1933" y="967"/>
                  </a:cubicBezTo>
                  <a:cubicBezTo>
                    <a:pt x="3116" y="238"/>
                    <a:pt x="4456" y="60"/>
                    <a:pt x="5817" y="21"/>
                  </a:cubicBezTo>
                  <a:cubicBezTo>
                    <a:pt x="6034" y="1"/>
                    <a:pt x="6231" y="119"/>
                    <a:pt x="6290" y="316"/>
                  </a:cubicBezTo>
                  <a:cubicBezTo>
                    <a:pt x="6310" y="474"/>
                    <a:pt x="6290" y="632"/>
                    <a:pt x="6231" y="790"/>
                  </a:cubicBezTo>
                  <a:close/>
                  <a:moveTo>
                    <a:pt x="7966" y="2505"/>
                  </a:moveTo>
                  <a:cubicBezTo>
                    <a:pt x="7650" y="2426"/>
                    <a:pt x="7335" y="2386"/>
                    <a:pt x="7019" y="2367"/>
                  </a:cubicBezTo>
                  <a:cubicBezTo>
                    <a:pt x="6172" y="2367"/>
                    <a:pt x="5324" y="2446"/>
                    <a:pt x="4476" y="2584"/>
                  </a:cubicBezTo>
                  <a:cubicBezTo>
                    <a:pt x="3648" y="2801"/>
                    <a:pt x="2879" y="3215"/>
                    <a:pt x="2229" y="3767"/>
                  </a:cubicBezTo>
                  <a:cubicBezTo>
                    <a:pt x="1499" y="4299"/>
                    <a:pt x="1144" y="5225"/>
                    <a:pt x="1322" y="6113"/>
                  </a:cubicBezTo>
                  <a:cubicBezTo>
                    <a:pt x="1420" y="7079"/>
                    <a:pt x="1755" y="7986"/>
                    <a:pt x="2307" y="8774"/>
                  </a:cubicBezTo>
                  <a:cubicBezTo>
                    <a:pt x="2997" y="9740"/>
                    <a:pt x="3865" y="10351"/>
                    <a:pt x="5127" y="10174"/>
                  </a:cubicBezTo>
                  <a:cubicBezTo>
                    <a:pt x="5679" y="10115"/>
                    <a:pt x="6250" y="10095"/>
                    <a:pt x="6802" y="10036"/>
                  </a:cubicBezTo>
                  <a:cubicBezTo>
                    <a:pt x="7039" y="10016"/>
                    <a:pt x="7256" y="9977"/>
                    <a:pt x="7473" y="9898"/>
                  </a:cubicBezTo>
                  <a:cubicBezTo>
                    <a:pt x="7650" y="9819"/>
                    <a:pt x="7808" y="9701"/>
                    <a:pt x="7926" y="9543"/>
                  </a:cubicBezTo>
                  <a:cubicBezTo>
                    <a:pt x="8202" y="9149"/>
                    <a:pt x="8419" y="8695"/>
                    <a:pt x="8715" y="8321"/>
                  </a:cubicBezTo>
                  <a:cubicBezTo>
                    <a:pt x="9681" y="7079"/>
                    <a:pt x="9661" y="4713"/>
                    <a:pt x="8774" y="3569"/>
                  </a:cubicBezTo>
                  <a:cubicBezTo>
                    <a:pt x="8498" y="3195"/>
                    <a:pt x="8222" y="2840"/>
                    <a:pt x="7966" y="2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4"/>
            <p:cNvSpPr/>
            <p:nvPr/>
          </p:nvSpPr>
          <p:spPr>
            <a:xfrm flipH="1">
              <a:off x="4077910" y="2264792"/>
              <a:ext cx="254081" cy="267353"/>
            </a:xfrm>
            <a:custGeom>
              <a:rect b="b" l="l" r="r" t="t"/>
              <a:pathLst>
                <a:path extrusionOk="0" h="11120" w="10568">
                  <a:moveTo>
                    <a:pt x="5323" y="10903"/>
                  </a:moveTo>
                  <a:cubicBezTo>
                    <a:pt x="4692" y="10962"/>
                    <a:pt x="4061" y="11002"/>
                    <a:pt x="3430" y="11061"/>
                  </a:cubicBezTo>
                  <a:cubicBezTo>
                    <a:pt x="3016" y="11120"/>
                    <a:pt x="2583" y="10962"/>
                    <a:pt x="2307" y="10607"/>
                  </a:cubicBezTo>
                  <a:cubicBezTo>
                    <a:pt x="1853" y="10095"/>
                    <a:pt x="1360" y="9622"/>
                    <a:pt x="986" y="9030"/>
                  </a:cubicBezTo>
                  <a:cubicBezTo>
                    <a:pt x="572" y="8340"/>
                    <a:pt x="394" y="7571"/>
                    <a:pt x="99" y="6842"/>
                  </a:cubicBezTo>
                  <a:cubicBezTo>
                    <a:pt x="20" y="6605"/>
                    <a:pt x="0" y="6388"/>
                    <a:pt x="39" y="6152"/>
                  </a:cubicBezTo>
                  <a:cubicBezTo>
                    <a:pt x="158" y="4910"/>
                    <a:pt x="493" y="3687"/>
                    <a:pt x="1045" y="2564"/>
                  </a:cubicBezTo>
                  <a:cubicBezTo>
                    <a:pt x="1538" y="1578"/>
                    <a:pt x="2425" y="1085"/>
                    <a:pt x="3371" y="671"/>
                  </a:cubicBezTo>
                  <a:cubicBezTo>
                    <a:pt x="3726" y="513"/>
                    <a:pt x="4101" y="375"/>
                    <a:pt x="4495" y="277"/>
                  </a:cubicBezTo>
                  <a:cubicBezTo>
                    <a:pt x="5205" y="60"/>
                    <a:pt x="5895" y="1"/>
                    <a:pt x="6604" y="356"/>
                  </a:cubicBezTo>
                  <a:cubicBezTo>
                    <a:pt x="7157" y="651"/>
                    <a:pt x="7709" y="927"/>
                    <a:pt x="8103" y="1440"/>
                  </a:cubicBezTo>
                  <a:cubicBezTo>
                    <a:pt x="8162" y="1519"/>
                    <a:pt x="8241" y="1578"/>
                    <a:pt x="8320" y="1637"/>
                  </a:cubicBezTo>
                  <a:cubicBezTo>
                    <a:pt x="9345" y="2327"/>
                    <a:pt x="9759" y="3392"/>
                    <a:pt x="10035" y="4535"/>
                  </a:cubicBezTo>
                  <a:cubicBezTo>
                    <a:pt x="10074" y="4693"/>
                    <a:pt x="10153" y="4831"/>
                    <a:pt x="10232" y="4989"/>
                  </a:cubicBezTo>
                  <a:cubicBezTo>
                    <a:pt x="10488" y="5481"/>
                    <a:pt x="10567" y="6053"/>
                    <a:pt x="10449" y="6625"/>
                  </a:cubicBezTo>
                  <a:cubicBezTo>
                    <a:pt x="10370" y="7433"/>
                    <a:pt x="10133" y="8241"/>
                    <a:pt x="9739" y="8971"/>
                  </a:cubicBezTo>
                  <a:cubicBezTo>
                    <a:pt x="9187" y="9937"/>
                    <a:pt x="8359" y="10607"/>
                    <a:pt x="7176" y="10745"/>
                  </a:cubicBezTo>
                  <a:cubicBezTo>
                    <a:pt x="6565" y="10824"/>
                    <a:pt x="5934" y="10864"/>
                    <a:pt x="5323" y="10903"/>
                  </a:cubicBezTo>
                  <a:close/>
                  <a:moveTo>
                    <a:pt x="7452" y="2307"/>
                  </a:moveTo>
                  <a:cubicBezTo>
                    <a:pt x="6466" y="2386"/>
                    <a:pt x="5481" y="2465"/>
                    <a:pt x="4495" y="2564"/>
                  </a:cubicBezTo>
                  <a:cubicBezTo>
                    <a:pt x="4298" y="2583"/>
                    <a:pt x="4120" y="2662"/>
                    <a:pt x="3963" y="2800"/>
                  </a:cubicBezTo>
                  <a:cubicBezTo>
                    <a:pt x="2307" y="3884"/>
                    <a:pt x="1360" y="5797"/>
                    <a:pt x="1498" y="7768"/>
                  </a:cubicBezTo>
                  <a:cubicBezTo>
                    <a:pt x="1538" y="8715"/>
                    <a:pt x="2188" y="9326"/>
                    <a:pt x="2977" y="9740"/>
                  </a:cubicBezTo>
                  <a:cubicBezTo>
                    <a:pt x="3312" y="9898"/>
                    <a:pt x="3687" y="9957"/>
                    <a:pt x="4042" y="9878"/>
                  </a:cubicBezTo>
                  <a:cubicBezTo>
                    <a:pt x="4613" y="9720"/>
                    <a:pt x="5165" y="9503"/>
                    <a:pt x="5698" y="9247"/>
                  </a:cubicBezTo>
                  <a:cubicBezTo>
                    <a:pt x="6368" y="8912"/>
                    <a:pt x="7019" y="8517"/>
                    <a:pt x="7689" y="8163"/>
                  </a:cubicBezTo>
                  <a:cubicBezTo>
                    <a:pt x="9010" y="7413"/>
                    <a:pt x="9562" y="5442"/>
                    <a:pt x="8615" y="4003"/>
                  </a:cubicBezTo>
                  <a:cubicBezTo>
                    <a:pt x="8221" y="3451"/>
                    <a:pt x="7866" y="2918"/>
                    <a:pt x="7452" y="2307"/>
                  </a:cubicBezTo>
                  <a:close/>
                  <a:moveTo>
                    <a:pt x="8891" y="8439"/>
                  </a:moveTo>
                  <a:cubicBezTo>
                    <a:pt x="8221" y="8794"/>
                    <a:pt x="7669" y="9306"/>
                    <a:pt x="6979" y="9602"/>
                  </a:cubicBezTo>
                  <a:cubicBezTo>
                    <a:pt x="6959" y="9622"/>
                    <a:pt x="6959" y="9720"/>
                    <a:pt x="6940" y="9779"/>
                  </a:cubicBezTo>
                  <a:cubicBezTo>
                    <a:pt x="7255" y="9937"/>
                    <a:pt x="7511" y="9720"/>
                    <a:pt x="7768" y="9602"/>
                  </a:cubicBezTo>
                  <a:cubicBezTo>
                    <a:pt x="8241" y="9326"/>
                    <a:pt x="8635" y="8932"/>
                    <a:pt x="8891" y="8439"/>
                  </a:cubicBezTo>
                  <a:close/>
                  <a:moveTo>
                    <a:pt x="9207" y="7689"/>
                  </a:moveTo>
                  <a:lnTo>
                    <a:pt x="9187" y="7749"/>
                  </a:lnTo>
                  <a:lnTo>
                    <a:pt x="9246" y="77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34"/>
            <p:cNvSpPr/>
            <p:nvPr/>
          </p:nvSpPr>
          <p:spPr>
            <a:xfrm flipH="1">
              <a:off x="3767450" y="2556788"/>
              <a:ext cx="266415" cy="264492"/>
            </a:xfrm>
            <a:custGeom>
              <a:rect b="b" l="l" r="r" t="t"/>
              <a:pathLst>
                <a:path extrusionOk="0" h="11001" w="11081">
                  <a:moveTo>
                    <a:pt x="10528" y="2681"/>
                  </a:moveTo>
                  <a:cubicBezTo>
                    <a:pt x="10233" y="3115"/>
                    <a:pt x="10430" y="3549"/>
                    <a:pt x="10647" y="3943"/>
                  </a:cubicBezTo>
                  <a:cubicBezTo>
                    <a:pt x="10962" y="4534"/>
                    <a:pt x="10982" y="5146"/>
                    <a:pt x="11041" y="5777"/>
                  </a:cubicBezTo>
                  <a:cubicBezTo>
                    <a:pt x="11080" y="6210"/>
                    <a:pt x="10982" y="6644"/>
                    <a:pt x="10745" y="6999"/>
                  </a:cubicBezTo>
                  <a:cubicBezTo>
                    <a:pt x="10489" y="7393"/>
                    <a:pt x="10331" y="7827"/>
                    <a:pt x="10075" y="8221"/>
                  </a:cubicBezTo>
                  <a:cubicBezTo>
                    <a:pt x="9878" y="8556"/>
                    <a:pt x="9622" y="8852"/>
                    <a:pt x="9345" y="9128"/>
                  </a:cubicBezTo>
                  <a:cubicBezTo>
                    <a:pt x="8872" y="9542"/>
                    <a:pt x="8340" y="9877"/>
                    <a:pt x="7847" y="10252"/>
                  </a:cubicBezTo>
                  <a:cubicBezTo>
                    <a:pt x="7808" y="10272"/>
                    <a:pt x="7788" y="10291"/>
                    <a:pt x="7749" y="10291"/>
                  </a:cubicBezTo>
                  <a:cubicBezTo>
                    <a:pt x="6822" y="10528"/>
                    <a:pt x="5955" y="10962"/>
                    <a:pt x="4989" y="10962"/>
                  </a:cubicBezTo>
                  <a:cubicBezTo>
                    <a:pt x="4141" y="11001"/>
                    <a:pt x="3332" y="10666"/>
                    <a:pt x="2800" y="10015"/>
                  </a:cubicBezTo>
                  <a:cubicBezTo>
                    <a:pt x="2504" y="9660"/>
                    <a:pt x="2228" y="9286"/>
                    <a:pt x="1972" y="8911"/>
                  </a:cubicBezTo>
                  <a:cubicBezTo>
                    <a:pt x="1854" y="8714"/>
                    <a:pt x="1716" y="8517"/>
                    <a:pt x="1578" y="8339"/>
                  </a:cubicBezTo>
                  <a:cubicBezTo>
                    <a:pt x="1006" y="7728"/>
                    <a:pt x="730" y="6959"/>
                    <a:pt x="415" y="6191"/>
                  </a:cubicBezTo>
                  <a:cubicBezTo>
                    <a:pt x="99" y="5441"/>
                    <a:pt x="80" y="4594"/>
                    <a:pt x="1" y="3766"/>
                  </a:cubicBezTo>
                  <a:cubicBezTo>
                    <a:pt x="1" y="3608"/>
                    <a:pt x="40" y="3450"/>
                    <a:pt x="99" y="3292"/>
                  </a:cubicBezTo>
                  <a:cubicBezTo>
                    <a:pt x="513" y="2346"/>
                    <a:pt x="1243" y="1617"/>
                    <a:pt x="1854" y="808"/>
                  </a:cubicBezTo>
                  <a:cubicBezTo>
                    <a:pt x="2268" y="631"/>
                    <a:pt x="2682" y="335"/>
                    <a:pt x="3116" y="276"/>
                  </a:cubicBezTo>
                  <a:cubicBezTo>
                    <a:pt x="4121" y="99"/>
                    <a:pt x="5146" y="0"/>
                    <a:pt x="6171" y="20"/>
                  </a:cubicBezTo>
                  <a:cubicBezTo>
                    <a:pt x="7394" y="79"/>
                    <a:pt x="8577" y="375"/>
                    <a:pt x="9424" y="1400"/>
                  </a:cubicBezTo>
                  <a:cubicBezTo>
                    <a:pt x="9799" y="1794"/>
                    <a:pt x="10252" y="2129"/>
                    <a:pt x="10528" y="2681"/>
                  </a:cubicBezTo>
                  <a:close/>
                  <a:moveTo>
                    <a:pt x="10095" y="5441"/>
                  </a:moveTo>
                  <a:cubicBezTo>
                    <a:pt x="10036" y="5146"/>
                    <a:pt x="9957" y="4870"/>
                    <a:pt x="9917" y="4574"/>
                  </a:cubicBezTo>
                  <a:cubicBezTo>
                    <a:pt x="9779" y="3766"/>
                    <a:pt x="9227" y="3154"/>
                    <a:pt x="8853" y="2484"/>
                  </a:cubicBezTo>
                  <a:cubicBezTo>
                    <a:pt x="8655" y="2070"/>
                    <a:pt x="8222" y="1853"/>
                    <a:pt x="7788" y="1952"/>
                  </a:cubicBezTo>
                  <a:cubicBezTo>
                    <a:pt x="7177" y="2011"/>
                    <a:pt x="6546" y="2070"/>
                    <a:pt x="5915" y="2129"/>
                  </a:cubicBezTo>
                  <a:cubicBezTo>
                    <a:pt x="4831" y="2169"/>
                    <a:pt x="3786" y="2602"/>
                    <a:pt x="2997" y="3352"/>
                  </a:cubicBezTo>
                  <a:cubicBezTo>
                    <a:pt x="2288" y="4022"/>
                    <a:pt x="1893" y="4692"/>
                    <a:pt x="1952" y="5658"/>
                  </a:cubicBezTo>
                  <a:cubicBezTo>
                    <a:pt x="1972" y="6112"/>
                    <a:pt x="1834" y="6605"/>
                    <a:pt x="1952" y="7019"/>
                  </a:cubicBezTo>
                  <a:cubicBezTo>
                    <a:pt x="2071" y="7452"/>
                    <a:pt x="2445" y="7787"/>
                    <a:pt x="2721" y="8162"/>
                  </a:cubicBezTo>
                  <a:cubicBezTo>
                    <a:pt x="2978" y="8537"/>
                    <a:pt x="3293" y="8970"/>
                    <a:pt x="3589" y="9345"/>
                  </a:cubicBezTo>
                  <a:cubicBezTo>
                    <a:pt x="3924" y="9739"/>
                    <a:pt x="4397" y="9936"/>
                    <a:pt x="4910" y="9897"/>
                  </a:cubicBezTo>
                  <a:cubicBezTo>
                    <a:pt x="5757" y="9897"/>
                    <a:pt x="6487" y="9483"/>
                    <a:pt x="7295" y="9365"/>
                  </a:cubicBezTo>
                  <a:cubicBezTo>
                    <a:pt x="7335" y="9345"/>
                    <a:pt x="7354" y="9325"/>
                    <a:pt x="7394" y="9305"/>
                  </a:cubicBezTo>
                  <a:cubicBezTo>
                    <a:pt x="8301" y="8655"/>
                    <a:pt x="9267" y="8063"/>
                    <a:pt x="9661" y="6920"/>
                  </a:cubicBezTo>
                  <a:cubicBezTo>
                    <a:pt x="9700" y="6821"/>
                    <a:pt x="9740" y="6743"/>
                    <a:pt x="9799" y="6664"/>
                  </a:cubicBezTo>
                  <a:cubicBezTo>
                    <a:pt x="10075" y="6309"/>
                    <a:pt x="10193" y="5855"/>
                    <a:pt x="10095" y="5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4"/>
            <p:cNvSpPr/>
            <p:nvPr/>
          </p:nvSpPr>
          <p:spPr>
            <a:xfrm flipH="1">
              <a:off x="3837606" y="1944858"/>
              <a:ext cx="252663" cy="271151"/>
            </a:xfrm>
            <a:custGeom>
              <a:rect b="b" l="l" r="r" t="t"/>
              <a:pathLst>
                <a:path extrusionOk="0" h="11278" w="10509">
                  <a:moveTo>
                    <a:pt x="9010" y="1360"/>
                  </a:moveTo>
                  <a:lnTo>
                    <a:pt x="8577" y="1735"/>
                  </a:lnTo>
                  <a:cubicBezTo>
                    <a:pt x="8853" y="1991"/>
                    <a:pt x="9109" y="2208"/>
                    <a:pt x="9365" y="2464"/>
                  </a:cubicBezTo>
                  <a:cubicBezTo>
                    <a:pt x="9996" y="3016"/>
                    <a:pt x="10371" y="3785"/>
                    <a:pt x="10430" y="4613"/>
                  </a:cubicBezTo>
                  <a:cubicBezTo>
                    <a:pt x="10509" y="5619"/>
                    <a:pt x="10410" y="6644"/>
                    <a:pt x="10095" y="7630"/>
                  </a:cubicBezTo>
                  <a:cubicBezTo>
                    <a:pt x="9917" y="8241"/>
                    <a:pt x="9543" y="8734"/>
                    <a:pt x="9207" y="9266"/>
                  </a:cubicBezTo>
                  <a:cubicBezTo>
                    <a:pt x="9030" y="9503"/>
                    <a:pt x="8793" y="9680"/>
                    <a:pt x="8517" y="9798"/>
                  </a:cubicBezTo>
                  <a:cubicBezTo>
                    <a:pt x="7749" y="10173"/>
                    <a:pt x="6960" y="10508"/>
                    <a:pt x="6171" y="10863"/>
                  </a:cubicBezTo>
                  <a:cubicBezTo>
                    <a:pt x="5994" y="10922"/>
                    <a:pt x="5797" y="10981"/>
                    <a:pt x="5600" y="11001"/>
                  </a:cubicBezTo>
                  <a:cubicBezTo>
                    <a:pt x="5245" y="11060"/>
                    <a:pt x="4890" y="11119"/>
                    <a:pt x="4555" y="11178"/>
                  </a:cubicBezTo>
                  <a:cubicBezTo>
                    <a:pt x="4121" y="11277"/>
                    <a:pt x="3687" y="11238"/>
                    <a:pt x="3293" y="11060"/>
                  </a:cubicBezTo>
                  <a:cubicBezTo>
                    <a:pt x="2524" y="10745"/>
                    <a:pt x="1874" y="10193"/>
                    <a:pt x="1440" y="9483"/>
                  </a:cubicBezTo>
                  <a:cubicBezTo>
                    <a:pt x="1203" y="9049"/>
                    <a:pt x="967" y="8635"/>
                    <a:pt x="730" y="8201"/>
                  </a:cubicBezTo>
                  <a:cubicBezTo>
                    <a:pt x="237" y="7216"/>
                    <a:pt x="1" y="6112"/>
                    <a:pt x="79" y="5027"/>
                  </a:cubicBezTo>
                  <a:cubicBezTo>
                    <a:pt x="139" y="3766"/>
                    <a:pt x="533" y="2622"/>
                    <a:pt x="1617" y="1755"/>
                  </a:cubicBezTo>
                  <a:cubicBezTo>
                    <a:pt x="2504" y="1065"/>
                    <a:pt x="3510" y="690"/>
                    <a:pt x="4456" y="178"/>
                  </a:cubicBezTo>
                  <a:cubicBezTo>
                    <a:pt x="4831" y="20"/>
                    <a:pt x="5245" y="0"/>
                    <a:pt x="5619" y="158"/>
                  </a:cubicBezTo>
                  <a:cubicBezTo>
                    <a:pt x="5994" y="276"/>
                    <a:pt x="6388" y="355"/>
                    <a:pt x="6782" y="375"/>
                  </a:cubicBezTo>
                  <a:cubicBezTo>
                    <a:pt x="7236" y="434"/>
                    <a:pt x="7670" y="572"/>
                    <a:pt x="8084" y="769"/>
                  </a:cubicBezTo>
                  <a:cubicBezTo>
                    <a:pt x="8399" y="946"/>
                    <a:pt x="8715" y="1144"/>
                    <a:pt x="9010" y="1360"/>
                  </a:cubicBezTo>
                  <a:close/>
                  <a:moveTo>
                    <a:pt x="5718" y="2110"/>
                  </a:moveTo>
                  <a:cubicBezTo>
                    <a:pt x="5501" y="2149"/>
                    <a:pt x="5284" y="2169"/>
                    <a:pt x="5067" y="2188"/>
                  </a:cubicBezTo>
                  <a:cubicBezTo>
                    <a:pt x="4436" y="2228"/>
                    <a:pt x="3845" y="2464"/>
                    <a:pt x="3352" y="2839"/>
                  </a:cubicBezTo>
                  <a:cubicBezTo>
                    <a:pt x="2741" y="3253"/>
                    <a:pt x="2209" y="3746"/>
                    <a:pt x="1716" y="4278"/>
                  </a:cubicBezTo>
                  <a:cubicBezTo>
                    <a:pt x="1223" y="4791"/>
                    <a:pt x="1006" y="5501"/>
                    <a:pt x="1124" y="6191"/>
                  </a:cubicBezTo>
                  <a:cubicBezTo>
                    <a:pt x="1183" y="6782"/>
                    <a:pt x="1361" y="7354"/>
                    <a:pt x="1617" y="7886"/>
                  </a:cubicBezTo>
                  <a:cubicBezTo>
                    <a:pt x="1992" y="8635"/>
                    <a:pt x="2327" y="9444"/>
                    <a:pt x="3096" y="9956"/>
                  </a:cubicBezTo>
                  <a:cubicBezTo>
                    <a:pt x="3589" y="10291"/>
                    <a:pt x="4121" y="10429"/>
                    <a:pt x="4673" y="10153"/>
                  </a:cubicBezTo>
                  <a:cubicBezTo>
                    <a:pt x="5028" y="9996"/>
                    <a:pt x="5422" y="9897"/>
                    <a:pt x="5816" y="9877"/>
                  </a:cubicBezTo>
                  <a:cubicBezTo>
                    <a:pt x="6802" y="9739"/>
                    <a:pt x="7689" y="9168"/>
                    <a:pt x="8202" y="8320"/>
                  </a:cubicBezTo>
                  <a:cubicBezTo>
                    <a:pt x="8478" y="7906"/>
                    <a:pt x="8754" y="7492"/>
                    <a:pt x="9030" y="7078"/>
                  </a:cubicBezTo>
                  <a:cubicBezTo>
                    <a:pt x="9129" y="6940"/>
                    <a:pt x="9207" y="6802"/>
                    <a:pt x="9267" y="6644"/>
                  </a:cubicBezTo>
                  <a:cubicBezTo>
                    <a:pt x="9621" y="5836"/>
                    <a:pt x="9740" y="4929"/>
                    <a:pt x="9602" y="4042"/>
                  </a:cubicBezTo>
                  <a:cubicBezTo>
                    <a:pt x="9543" y="3352"/>
                    <a:pt x="9089" y="2780"/>
                    <a:pt x="8439" y="2563"/>
                  </a:cubicBezTo>
                  <a:cubicBezTo>
                    <a:pt x="7512" y="2248"/>
                    <a:pt x="6585" y="1794"/>
                    <a:pt x="5718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4"/>
            <p:cNvSpPr/>
            <p:nvPr/>
          </p:nvSpPr>
          <p:spPr>
            <a:xfrm flipH="1">
              <a:off x="3811543" y="2276644"/>
              <a:ext cx="209987" cy="207150"/>
            </a:xfrm>
            <a:custGeom>
              <a:rect b="b" l="l" r="r" t="t"/>
              <a:pathLst>
                <a:path extrusionOk="0" h="8616" w="8734">
                  <a:moveTo>
                    <a:pt x="8497" y="4496"/>
                  </a:moveTo>
                  <a:cubicBezTo>
                    <a:pt x="8497" y="4791"/>
                    <a:pt x="8537" y="5087"/>
                    <a:pt x="8576" y="5383"/>
                  </a:cubicBezTo>
                  <a:cubicBezTo>
                    <a:pt x="8734" y="6073"/>
                    <a:pt x="8458" y="6625"/>
                    <a:pt x="8024" y="7098"/>
                  </a:cubicBezTo>
                  <a:cubicBezTo>
                    <a:pt x="7472" y="7610"/>
                    <a:pt x="6841" y="8044"/>
                    <a:pt x="6151" y="8360"/>
                  </a:cubicBezTo>
                  <a:lnTo>
                    <a:pt x="2800" y="8616"/>
                  </a:lnTo>
                  <a:cubicBezTo>
                    <a:pt x="1991" y="8320"/>
                    <a:pt x="1163" y="8064"/>
                    <a:pt x="848" y="7118"/>
                  </a:cubicBezTo>
                  <a:cubicBezTo>
                    <a:pt x="79" y="5994"/>
                    <a:pt x="0" y="4693"/>
                    <a:pt x="0" y="3411"/>
                  </a:cubicBezTo>
                  <a:cubicBezTo>
                    <a:pt x="0" y="2327"/>
                    <a:pt x="355" y="1282"/>
                    <a:pt x="1439" y="789"/>
                  </a:cubicBezTo>
                  <a:cubicBezTo>
                    <a:pt x="2425" y="355"/>
                    <a:pt x="3470" y="1"/>
                    <a:pt x="4574" y="40"/>
                  </a:cubicBezTo>
                  <a:cubicBezTo>
                    <a:pt x="5205" y="60"/>
                    <a:pt x="5816" y="296"/>
                    <a:pt x="6309" y="691"/>
                  </a:cubicBezTo>
                  <a:cubicBezTo>
                    <a:pt x="6762" y="1006"/>
                    <a:pt x="7196" y="1361"/>
                    <a:pt x="7610" y="1735"/>
                  </a:cubicBezTo>
                  <a:cubicBezTo>
                    <a:pt x="8004" y="2130"/>
                    <a:pt x="8261" y="2662"/>
                    <a:pt x="8320" y="3234"/>
                  </a:cubicBezTo>
                  <a:cubicBezTo>
                    <a:pt x="8359" y="3667"/>
                    <a:pt x="8399" y="4082"/>
                    <a:pt x="8438" y="4515"/>
                  </a:cubicBezTo>
                  <a:close/>
                  <a:moveTo>
                    <a:pt x="4456" y="7532"/>
                  </a:moveTo>
                  <a:cubicBezTo>
                    <a:pt x="5185" y="7532"/>
                    <a:pt x="5915" y="7354"/>
                    <a:pt x="6565" y="6980"/>
                  </a:cubicBezTo>
                  <a:cubicBezTo>
                    <a:pt x="7354" y="6506"/>
                    <a:pt x="7866" y="5915"/>
                    <a:pt x="7669" y="4910"/>
                  </a:cubicBezTo>
                  <a:cubicBezTo>
                    <a:pt x="7650" y="4673"/>
                    <a:pt x="7630" y="4456"/>
                    <a:pt x="7630" y="4220"/>
                  </a:cubicBezTo>
                  <a:cubicBezTo>
                    <a:pt x="7630" y="4121"/>
                    <a:pt x="7630" y="3983"/>
                    <a:pt x="7571" y="3944"/>
                  </a:cubicBezTo>
                  <a:cubicBezTo>
                    <a:pt x="7117" y="3510"/>
                    <a:pt x="7019" y="2879"/>
                    <a:pt x="6664" y="2406"/>
                  </a:cubicBezTo>
                  <a:cubicBezTo>
                    <a:pt x="6033" y="1558"/>
                    <a:pt x="5244" y="986"/>
                    <a:pt x="4081" y="1124"/>
                  </a:cubicBezTo>
                  <a:cubicBezTo>
                    <a:pt x="3490" y="1223"/>
                    <a:pt x="2918" y="1361"/>
                    <a:pt x="2346" y="1558"/>
                  </a:cubicBezTo>
                  <a:cubicBezTo>
                    <a:pt x="1459" y="1775"/>
                    <a:pt x="1065" y="2268"/>
                    <a:pt x="1045" y="3293"/>
                  </a:cubicBezTo>
                  <a:cubicBezTo>
                    <a:pt x="1025" y="4436"/>
                    <a:pt x="1104" y="5580"/>
                    <a:pt x="1715" y="6625"/>
                  </a:cubicBezTo>
                  <a:cubicBezTo>
                    <a:pt x="2149" y="7334"/>
                    <a:pt x="2681" y="7650"/>
                    <a:pt x="3490" y="7610"/>
                  </a:cubicBezTo>
                  <a:cubicBezTo>
                    <a:pt x="3766" y="7591"/>
                    <a:pt x="4022" y="7551"/>
                    <a:pt x="4456" y="75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4"/>
            <p:cNvSpPr/>
            <p:nvPr/>
          </p:nvSpPr>
          <p:spPr>
            <a:xfrm flipH="1">
              <a:off x="4019607" y="2658680"/>
              <a:ext cx="235136" cy="152189"/>
            </a:xfrm>
            <a:custGeom>
              <a:rect b="b" l="l" r="r" t="t"/>
              <a:pathLst>
                <a:path extrusionOk="0" h="6330" w="9780">
                  <a:moveTo>
                    <a:pt x="355" y="1"/>
                  </a:moveTo>
                  <a:cubicBezTo>
                    <a:pt x="474" y="119"/>
                    <a:pt x="572" y="237"/>
                    <a:pt x="671" y="375"/>
                  </a:cubicBezTo>
                  <a:cubicBezTo>
                    <a:pt x="1065" y="868"/>
                    <a:pt x="1440" y="1361"/>
                    <a:pt x="1854" y="1834"/>
                  </a:cubicBezTo>
                  <a:cubicBezTo>
                    <a:pt x="2228" y="2327"/>
                    <a:pt x="2741" y="2721"/>
                    <a:pt x="3332" y="2958"/>
                  </a:cubicBezTo>
                  <a:cubicBezTo>
                    <a:pt x="3549" y="3037"/>
                    <a:pt x="3746" y="3175"/>
                    <a:pt x="3884" y="3352"/>
                  </a:cubicBezTo>
                  <a:cubicBezTo>
                    <a:pt x="4377" y="4003"/>
                    <a:pt x="5146" y="4299"/>
                    <a:pt x="5777" y="4772"/>
                  </a:cubicBezTo>
                  <a:cubicBezTo>
                    <a:pt x="6191" y="5107"/>
                    <a:pt x="6802" y="5205"/>
                    <a:pt x="7334" y="5344"/>
                  </a:cubicBezTo>
                  <a:cubicBezTo>
                    <a:pt x="8005" y="5501"/>
                    <a:pt x="8695" y="5580"/>
                    <a:pt x="9385" y="5718"/>
                  </a:cubicBezTo>
                  <a:cubicBezTo>
                    <a:pt x="9483" y="5738"/>
                    <a:pt x="9602" y="5797"/>
                    <a:pt x="9700" y="5836"/>
                  </a:cubicBezTo>
                  <a:cubicBezTo>
                    <a:pt x="9779" y="6034"/>
                    <a:pt x="9661" y="6231"/>
                    <a:pt x="9464" y="6231"/>
                  </a:cubicBezTo>
                  <a:cubicBezTo>
                    <a:pt x="9207" y="6310"/>
                    <a:pt x="8951" y="6329"/>
                    <a:pt x="8695" y="6310"/>
                  </a:cubicBezTo>
                  <a:cubicBezTo>
                    <a:pt x="7965" y="6191"/>
                    <a:pt x="7256" y="6053"/>
                    <a:pt x="6566" y="5856"/>
                  </a:cubicBezTo>
                  <a:cubicBezTo>
                    <a:pt x="6211" y="5758"/>
                    <a:pt x="5895" y="5580"/>
                    <a:pt x="5619" y="5344"/>
                  </a:cubicBezTo>
                  <a:cubicBezTo>
                    <a:pt x="5343" y="5107"/>
                    <a:pt x="5048" y="4929"/>
                    <a:pt x="4712" y="4791"/>
                  </a:cubicBezTo>
                  <a:cubicBezTo>
                    <a:pt x="4259" y="4575"/>
                    <a:pt x="3825" y="4338"/>
                    <a:pt x="3431" y="4042"/>
                  </a:cubicBezTo>
                  <a:cubicBezTo>
                    <a:pt x="2366" y="3313"/>
                    <a:pt x="1420" y="2426"/>
                    <a:pt x="592" y="1420"/>
                  </a:cubicBezTo>
                  <a:cubicBezTo>
                    <a:pt x="296" y="1065"/>
                    <a:pt x="1" y="67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34"/>
            <p:cNvSpPr/>
            <p:nvPr/>
          </p:nvSpPr>
          <p:spPr>
            <a:xfrm flipH="1">
              <a:off x="3564098" y="2634517"/>
              <a:ext cx="116173" cy="100041"/>
            </a:xfrm>
            <a:custGeom>
              <a:rect b="b" l="l" r="r" t="t"/>
              <a:pathLst>
                <a:path extrusionOk="0" h="4161" w="4832">
                  <a:moveTo>
                    <a:pt x="4831" y="197"/>
                  </a:moveTo>
                  <a:cubicBezTo>
                    <a:pt x="4792" y="335"/>
                    <a:pt x="4733" y="454"/>
                    <a:pt x="4654" y="572"/>
                  </a:cubicBezTo>
                  <a:cubicBezTo>
                    <a:pt x="4456" y="828"/>
                    <a:pt x="4220" y="1085"/>
                    <a:pt x="3983" y="1301"/>
                  </a:cubicBezTo>
                  <a:cubicBezTo>
                    <a:pt x="3352" y="1972"/>
                    <a:pt x="2682" y="2603"/>
                    <a:pt x="1992" y="3214"/>
                  </a:cubicBezTo>
                  <a:cubicBezTo>
                    <a:pt x="1480" y="3608"/>
                    <a:pt x="849" y="3845"/>
                    <a:pt x="257" y="4140"/>
                  </a:cubicBezTo>
                  <a:cubicBezTo>
                    <a:pt x="159" y="4160"/>
                    <a:pt x="80" y="4140"/>
                    <a:pt x="1" y="4081"/>
                  </a:cubicBezTo>
                  <a:cubicBezTo>
                    <a:pt x="1" y="3963"/>
                    <a:pt x="1" y="3805"/>
                    <a:pt x="80" y="3746"/>
                  </a:cubicBezTo>
                  <a:cubicBezTo>
                    <a:pt x="415" y="3470"/>
                    <a:pt x="770" y="3234"/>
                    <a:pt x="1105" y="2977"/>
                  </a:cubicBezTo>
                  <a:cubicBezTo>
                    <a:pt x="1282" y="2839"/>
                    <a:pt x="1460" y="2682"/>
                    <a:pt x="1637" y="2524"/>
                  </a:cubicBezTo>
                  <a:cubicBezTo>
                    <a:pt x="2347" y="1834"/>
                    <a:pt x="3037" y="1144"/>
                    <a:pt x="3727" y="434"/>
                  </a:cubicBezTo>
                  <a:cubicBezTo>
                    <a:pt x="3944" y="217"/>
                    <a:pt x="4141" y="0"/>
                    <a:pt x="4456" y="20"/>
                  </a:cubicBezTo>
                  <a:cubicBezTo>
                    <a:pt x="4594" y="20"/>
                    <a:pt x="4693" y="119"/>
                    <a:pt x="4831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4"/>
            <p:cNvSpPr/>
            <p:nvPr/>
          </p:nvSpPr>
          <p:spPr>
            <a:xfrm flipH="1">
              <a:off x="3894947" y="2382335"/>
              <a:ext cx="40800" cy="44118"/>
            </a:xfrm>
            <a:custGeom>
              <a:rect b="b" l="l" r="r" t="t"/>
              <a:pathLst>
                <a:path extrusionOk="0" h="1835" w="1697">
                  <a:moveTo>
                    <a:pt x="1696" y="592"/>
                  </a:moveTo>
                  <a:cubicBezTo>
                    <a:pt x="1676" y="868"/>
                    <a:pt x="1657" y="1085"/>
                    <a:pt x="1637" y="1322"/>
                  </a:cubicBezTo>
                  <a:cubicBezTo>
                    <a:pt x="1637" y="1558"/>
                    <a:pt x="1440" y="1756"/>
                    <a:pt x="1203" y="1795"/>
                  </a:cubicBezTo>
                  <a:cubicBezTo>
                    <a:pt x="888" y="1834"/>
                    <a:pt x="651" y="1657"/>
                    <a:pt x="592" y="1243"/>
                  </a:cubicBezTo>
                  <a:lnTo>
                    <a:pt x="1144" y="1105"/>
                  </a:lnTo>
                  <a:cubicBezTo>
                    <a:pt x="1223" y="947"/>
                    <a:pt x="1243" y="770"/>
                    <a:pt x="1046" y="691"/>
                  </a:cubicBezTo>
                  <a:cubicBezTo>
                    <a:pt x="730" y="553"/>
                    <a:pt x="395" y="454"/>
                    <a:pt x="60" y="297"/>
                  </a:cubicBezTo>
                  <a:cubicBezTo>
                    <a:pt x="20" y="238"/>
                    <a:pt x="1" y="178"/>
                    <a:pt x="1" y="119"/>
                  </a:cubicBezTo>
                  <a:cubicBezTo>
                    <a:pt x="1" y="80"/>
                    <a:pt x="79" y="1"/>
                    <a:pt x="119" y="1"/>
                  </a:cubicBezTo>
                  <a:cubicBezTo>
                    <a:pt x="710" y="1"/>
                    <a:pt x="1262" y="218"/>
                    <a:pt x="1696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34"/>
          <p:cNvGrpSpPr/>
          <p:nvPr/>
        </p:nvGrpSpPr>
        <p:grpSpPr>
          <a:xfrm rot="5400000">
            <a:off x="6531452" y="1234346"/>
            <a:ext cx="1161558" cy="1106767"/>
            <a:chOff x="5338634" y="2325013"/>
            <a:chExt cx="1326737" cy="1264155"/>
          </a:xfrm>
        </p:grpSpPr>
        <p:sp>
          <p:nvSpPr>
            <p:cNvPr id="303" name="Google Shape;303;p34"/>
            <p:cNvSpPr/>
            <p:nvPr/>
          </p:nvSpPr>
          <p:spPr>
            <a:xfrm flipH="1">
              <a:off x="5377487" y="2348695"/>
              <a:ext cx="1245209" cy="1215348"/>
            </a:xfrm>
            <a:custGeom>
              <a:rect b="b" l="l" r="r" t="t"/>
              <a:pathLst>
                <a:path extrusionOk="0" h="50550" w="51792">
                  <a:moveTo>
                    <a:pt x="23303" y="50471"/>
                  </a:moveTo>
                  <a:cubicBezTo>
                    <a:pt x="22140" y="50550"/>
                    <a:pt x="20977" y="50471"/>
                    <a:pt x="19833" y="50274"/>
                  </a:cubicBezTo>
                  <a:cubicBezTo>
                    <a:pt x="19853" y="49643"/>
                    <a:pt x="19636" y="48973"/>
                    <a:pt x="20149" y="48381"/>
                  </a:cubicBezTo>
                  <a:cubicBezTo>
                    <a:pt x="20228" y="48263"/>
                    <a:pt x="20267" y="48105"/>
                    <a:pt x="20267" y="47948"/>
                  </a:cubicBezTo>
                  <a:cubicBezTo>
                    <a:pt x="20307" y="47593"/>
                    <a:pt x="20326" y="47238"/>
                    <a:pt x="20326" y="46903"/>
                  </a:cubicBezTo>
                  <a:cubicBezTo>
                    <a:pt x="20326" y="46410"/>
                    <a:pt x="20228" y="46272"/>
                    <a:pt x="19755" y="46173"/>
                  </a:cubicBezTo>
                  <a:cubicBezTo>
                    <a:pt x="19577" y="46173"/>
                    <a:pt x="19380" y="46134"/>
                    <a:pt x="19203" y="46055"/>
                  </a:cubicBezTo>
                  <a:cubicBezTo>
                    <a:pt x="18729" y="45720"/>
                    <a:pt x="18197" y="45700"/>
                    <a:pt x="17665" y="45680"/>
                  </a:cubicBezTo>
                  <a:cubicBezTo>
                    <a:pt x="17192" y="45661"/>
                    <a:pt x="16699" y="45680"/>
                    <a:pt x="16304" y="45325"/>
                  </a:cubicBezTo>
                  <a:cubicBezTo>
                    <a:pt x="16285" y="45306"/>
                    <a:pt x="16265" y="45286"/>
                    <a:pt x="16226" y="45286"/>
                  </a:cubicBezTo>
                  <a:cubicBezTo>
                    <a:pt x="15614" y="45247"/>
                    <a:pt x="15082" y="44990"/>
                    <a:pt x="14530" y="44793"/>
                  </a:cubicBezTo>
                  <a:cubicBezTo>
                    <a:pt x="13899" y="44596"/>
                    <a:pt x="13327" y="44261"/>
                    <a:pt x="12835" y="43847"/>
                  </a:cubicBezTo>
                  <a:cubicBezTo>
                    <a:pt x="12559" y="43571"/>
                    <a:pt x="12243" y="43354"/>
                    <a:pt x="11908" y="43177"/>
                  </a:cubicBezTo>
                  <a:cubicBezTo>
                    <a:pt x="11395" y="42960"/>
                    <a:pt x="10922" y="42625"/>
                    <a:pt x="10528" y="42191"/>
                  </a:cubicBezTo>
                  <a:cubicBezTo>
                    <a:pt x="10351" y="42013"/>
                    <a:pt x="10134" y="41836"/>
                    <a:pt x="9917" y="41698"/>
                  </a:cubicBezTo>
                  <a:cubicBezTo>
                    <a:pt x="9207" y="41915"/>
                    <a:pt x="8497" y="42171"/>
                    <a:pt x="7768" y="42368"/>
                  </a:cubicBezTo>
                  <a:cubicBezTo>
                    <a:pt x="7058" y="42585"/>
                    <a:pt x="6368" y="42743"/>
                    <a:pt x="5718" y="42920"/>
                  </a:cubicBezTo>
                  <a:cubicBezTo>
                    <a:pt x="5619" y="42841"/>
                    <a:pt x="5540" y="42802"/>
                    <a:pt x="5520" y="42763"/>
                  </a:cubicBezTo>
                  <a:cubicBezTo>
                    <a:pt x="5185" y="42112"/>
                    <a:pt x="4811" y="41501"/>
                    <a:pt x="4377" y="40890"/>
                  </a:cubicBezTo>
                  <a:cubicBezTo>
                    <a:pt x="4278" y="40712"/>
                    <a:pt x="4219" y="40495"/>
                    <a:pt x="4219" y="40278"/>
                  </a:cubicBezTo>
                  <a:cubicBezTo>
                    <a:pt x="4219" y="40140"/>
                    <a:pt x="4259" y="40022"/>
                    <a:pt x="4357" y="39943"/>
                  </a:cubicBezTo>
                  <a:cubicBezTo>
                    <a:pt x="5047" y="39569"/>
                    <a:pt x="5304" y="38859"/>
                    <a:pt x="5757" y="38287"/>
                  </a:cubicBezTo>
                  <a:cubicBezTo>
                    <a:pt x="5875" y="38031"/>
                    <a:pt x="6132" y="37893"/>
                    <a:pt x="6427" y="37873"/>
                  </a:cubicBezTo>
                  <a:cubicBezTo>
                    <a:pt x="6684" y="37873"/>
                    <a:pt x="6841" y="37637"/>
                    <a:pt x="6861" y="37341"/>
                  </a:cubicBezTo>
                  <a:cubicBezTo>
                    <a:pt x="6881" y="37045"/>
                    <a:pt x="6900" y="36769"/>
                    <a:pt x="6920" y="36513"/>
                  </a:cubicBezTo>
                  <a:cubicBezTo>
                    <a:pt x="6526" y="36099"/>
                    <a:pt x="6250" y="35606"/>
                    <a:pt x="6112" y="35074"/>
                  </a:cubicBezTo>
                  <a:cubicBezTo>
                    <a:pt x="5875" y="34403"/>
                    <a:pt x="5599" y="33773"/>
                    <a:pt x="5382" y="33102"/>
                  </a:cubicBezTo>
                  <a:cubicBezTo>
                    <a:pt x="5244" y="32609"/>
                    <a:pt x="5126" y="32116"/>
                    <a:pt x="5047" y="31624"/>
                  </a:cubicBezTo>
                  <a:cubicBezTo>
                    <a:pt x="4949" y="31091"/>
                    <a:pt x="5028" y="30539"/>
                    <a:pt x="4791" y="30027"/>
                  </a:cubicBezTo>
                  <a:cubicBezTo>
                    <a:pt x="4752" y="29908"/>
                    <a:pt x="4752" y="29770"/>
                    <a:pt x="4771" y="29652"/>
                  </a:cubicBezTo>
                  <a:cubicBezTo>
                    <a:pt x="4968" y="28962"/>
                    <a:pt x="4476" y="28371"/>
                    <a:pt x="4436" y="27720"/>
                  </a:cubicBezTo>
                  <a:cubicBezTo>
                    <a:pt x="4436" y="27621"/>
                    <a:pt x="4239" y="27483"/>
                    <a:pt x="4101" y="27424"/>
                  </a:cubicBezTo>
                  <a:cubicBezTo>
                    <a:pt x="3943" y="27385"/>
                    <a:pt x="3786" y="27365"/>
                    <a:pt x="3628" y="27365"/>
                  </a:cubicBezTo>
                  <a:cubicBezTo>
                    <a:pt x="3095" y="27345"/>
                    <a:pt x="2563" y="27326"/>
                    <a:pt x="2070" y="27010"/>
                  </a:cubicBezTo>
                  <a:cubicBezTo>
                    <a:pt x="1834" y="26853"/>
                    <a:pt x="1459" y="26892"/>
                    <a:pt x="1144" y="26853"/>
                  </a:cubicBezTo>
                  <a:cubicBezTo>
                    <a:pt x="473" y="26793"/>
                    <a:pt x="414" y="26715"/>
                    <a:pt x="375" y="26044"/>
                  </a:cubicBezTo>
                  <a:cubicBezTo>
                    <a:pt x="375" y="25709"/>
                    <a:pt x="316" y="25354"/>
                    <a:pt x="217" y="25039"/>
                  </a:cubicBezTo>
                  <a:cubicBezTo>
                    <a:pt x="0" y="24428"/>
                    <a:pt x="138" y="23856"/>
                    <a:pt x="158" y="23264"/>
                  </a:cubicBezTo>
                  <a:cubicBezTo>
                    <a:pt x="1006" y="23126"/>
                    <a:pt x="1794" y="23028"/>
                    <a:pt x="2563" y="22870"/>
                  </a:cubicBezTo>
                  <a:cubicBezTo>
                    <a:pt x="3332" y="22712"/>
                    <a:pt x="4101" y="22535"/>
                    <a:pt x="4870" y="22358"/>
                  </a:cubicBezTo>
                  <a:cubicBezTo>
                    <a:pt x="4712" y="21589"/>
                    <a:pt x="4791" y="20800"/>
                    <a:pt x="5126" y="20110"/>
                  </a:cubicBezTo>
                  <a:cubicBezTo>
                    <a:pt x="5461" y="19381"/>
                    <a:pt x="5757" y="18651"/>
                    <a:pt x="6072" y="17922"/>
                  </a:cubicBezTo>
                  <a:cubicBezTo>
                    <a:pt x="6092" y="17902"/>
                    <a:pt x="6112" y="17863"/>
                    <a:pt x="6112" y="17843"/>
                  </a:cubicBezTo>
                  <a:cubicBezTo>
                    <a:pt x="6072" y="17094"/>
                    <a:pt x="6546" y="16640"/>
                    <a:pt x="6960" y="16108"/>
                  </a:cubicBezTo>
                  <a:cubicBezTo>
                    <a:pt x="7196" y="15832"/>
                    <a:pt x="7452" y="15576"/>
                    <a:pt x="7492" y="15142"/>
                  </a:cubicBezTo>
                  <a:cubicBezTo>
                    <a:pt x="7531" y="14866"/>
                    <a:pt x="7827" y="14629"/>
                    <a:pt x="8004" y="14373"/>
                  </a:cubicBezTo>
                  <a:cubicBezTo>
                    <a:pt x="8202" y="14117"/>
                    <a:pt x="8359" y="13920"/>
                    <a:pt x="8517" y="13683"/>
                  </a:cubicBezTo>
                  <a:cubicBezTo>
                    <a:pt x="8773" y="13328"/>
                    <a:pt x="8773" y="12875"/>
                    <a:pt x="8557" y="12520"/>
                  </a:cubicBezTo>
                  <a:cubicBezTo>
                    <a:pt x="8517" y="12421"/>
                    <a:pt x="8478" y="12342"/>
                    <a:pt x="8399" y="12264"/>
                  </a:cubicBezTo>
                  <a:cubicBezTo>
                    <a:pt x="7531" y="11554"/>
                    <a:pt x="7137" y="10450"/>
                    <a:pt x="6289" y="9720"/>
                  </a:cubicBezTo>
                  <a:cubicBezTo>
                    <a:pt x="6151" y="9582"/>
                    <a:pt x="6033" y="9405"/>
                    <a:pt x="5915" y="9227"/>
                  </a:cubicBezTo>
                  <a:cubicBezTo>
                    <a:pt x="6250" y="8695"/>
                    <a:pt x="6664" y="8202"/>
                    <a:pt x="7157" y="7808"/>
                  </a:cubicBezTo>
                  <a:cubicBezTo>
                    <a:pt x="7551" y="7532"/>
                    <a:pt x="7906" y="7217"/>
                    <a:pt x="8202" y="6842"/>
                  </a:cubicBezTo>
                  <a:cubicBezTo>
                    <a:pt x="8695" y="7019"/>
                    <a:pt x="9148" y="7236"/>
                    <a:pt x="9582" y="7512"/>
                  </a:cubicBezTo>
                  <a:cubicBezTo>
                    <a:pt x="9996" y="7808"/>
                    <a:pt x="10469" y="8025"/>
                    <a:pt x="10962" y="8143"/>
                  </a:cubicBezTo>
                  <a:cubicBezTo>
                    <a:pt x="11435" y="8281"/>
                    <a:pt x="11908" y="8478"/>
                    <a:pt x="12342" y="8715"/>
                  </a:cubicBezTo>
                  <a:cubicBezTo>
                    <a:pt x="12795" y="8912"/>
                    <a:pt x="12933" y="8932"/>
                    <a:pt x="13130" y="8557"/>
                  </a:cubicBezTo>
                  <a:cubicBezTo>
                    <a:pt x="13327" y="8143"/>
                    <a:pt x="13722" y="7867"/>
                    <a:pt x="14175" y="7847"/>
                  </a:cubicBezTo>
                  <a:cubicBezTo>
                    <a:pt x="14708" y="7749"/>
                    <a:pt x="15220" y="7512"/>
                    <a:pt x="15634" y="7177"/>
                  </a:cubicBezTo>
                  <a:cubicBezTo>
                    <a:pt x="16304" y="6645"/>
                    <a:pt x="17152" y="6566"/>
                    <a:pt x="17901" y="6211"/>
                  </a:cubicBezTo>
                  <a:cubicBezTo>
                    <a:pt x="18631" y="6349"/>
                    <a:pt x="19262" y="5758"/>
                    <a:pt x="20011" y="5876"/>
                  </a:cubicBezTo>
                  <a:cubicBezTo>
                    <a:pt x="20346" y="5935"/>
                    <a:pt x="20543" y="5698"/>
                    <a:pt x="20583" y="5363"/>
                  </a:cubicBezTo>
                  <a:cubicBezTo>
                    <a:pt x="20622" y="5107"/>
                    <a:pt x="20583" y="4851"/>
                    <a:pt x="20425" y="4634"/>
                  </a:cubicBezTo>
                  <a:cubicBezTo>
                    <a:pt x="20169" y="4240"/>
                    <a:pt x="20031" y="3766"/>
                    <a:pt x="19991" y="3293"/>
                  </a:cubicBezTo>
                  <a:cubicBezTo>
                    <a:pt x="19912" y="2860"/>
                    <a:pt x="19971" y="2406"/>
                    <a:pt x="20169" y="1992"/>
                  </a:cubicBezTo>
                  <a:cubicBezTo>
                    <a:pt x="20326" y="1657"/>
                    <a:pt x="20464" y="1322"/>
                    <a:pt x="20563" y="967"/>
                  </a:cubicBezTo>
                  <a:lnTo>
                    <a:pt x="23698" y="1"/>
                  </a:lnTo>
                  <a:cubicBezTo>
                    <a:pt x="24092" y="80"/>
                    <a:pt x="24289" y="494"/>
                    <a:pt x="24368" y="868"/>
                  </a:cubicBezTo>
                  <a:cubicBezTo>
                    <a:pt x="24466" y="1460"/>
                    <a:pt x="24782" y="2012"/>
                    <a:pt x="24742" y="2643"/>
                  </a:cubicBezTo>
                  <a:cubicBezTo>
                    <a:pt x="24723" y="3057"/>
                    <a:pt x="25018" y="3412"/>
                    <a:pt x="25294" y="3707"/>
                  </a:cubicBezTo>
                  <a:cubicBezTo>
                    <a:pt x="25472" y="3826"/>
                    <a:pt x="25689" y="3904"/>
                    <a:pt x="25906" y="3924"/>
                  </a:cubicBezTo>
                  <a:cubicBezTo>
                    <a:pt x="26398" y="3964"/>
                    <a:pt x="26931" y="3964"/>
                    <a:pt x="27424" y="4003"/>
                  </a:cubicBezTo>
                  <a:cubicBezTo>
                    <a:pt x="27778" y="4023"/>
                    <a:pt x="28133" y="4082"/>
                    <a:pt x="28449" y="4200"/>
                  </a:cubicBezTo>
                  <a:cubicBezTo>
                    <a:pt x="29021" y="4417"/>
                    <a:pt x="29612" y="4535"/>
                    <a:pt x="30223" y="4535"/>
                  </a:cubicBezTo>
                  <a:cubicBezTo>
                    <a:pt x="30815" y="4535"/>
                    <a:pt x="31426" y="4634"/>
                    <a:pt x="31978" y="4870"/>
                  </a:cubicBezTo>
                  <a:cubicBezTo>
                    <a:pt x="32352" y="4989"/>
                    <a:pt x="32727" y="5068"/>
                    <a:pt x="33101" y="5068"/>
                  </a:cubicBezTo>
                  <a:cubicBezTo>
                    <a:pt x="33496" y="5048"/>
                    <a:pt x="33851" y="5186"/>
                    <a:pt x="34127" y="5482"/>
                  </a:cubicBezTo>
                  <a:cubicBezTo>
                    <a:pt x="34206" y="5560"/>
                    <a:pt x="34304" y="5659"/>
                    <a:pt x="34403" y="5718"/>
                  </a:cubicBezTo>
                  <a:cubicBezTo>
                    <a:pt x="34560" y="5856"/>
                    <a:pt x="34777" y="5836"/>
                    <a:pt x="34935" y="5698"/>
                  </a:cubicBezTo>
                  <a:cubicBezTo>
                    <a:pt x="35073" y="5580"/>
                    <a:pt x="35172" y="5403"/>
                    <a:pt x="35310" y="5284"/>
                  </a:cubicBezTo>
                  <a:cubicBezTo>
                    <a:pt x="35802" y="4811"/>
                    <a:pt x="36315" y="4397"/>
                    <a:pt x="36887" y="4042"/>
                  </a:cubicBezTo>
                  <a:cubicBezTo>
                    <a:pt x="37458" y="3707"/>
                    <a:pt x="38010" y="3333"/>
                    <a:pt x="38543" y="2938"/>
                  </a:cubicBezTo>
                  <a:cubicBezTo>
                    <a:pt x="39016" y="2584"/>
                    <a:pt x="39667" y="2584"/>
                    <a:pt x="40159" y="2899"/>
                  </a:cubicBezTo>
                  <a:cubicBezTo>
                    <a:pt x="40751" y="3214"/>
                    <a:pt x="41342" y="3628"/>
                    <a:pt x="41480" y="4417"/>
                  </a:cubicBezTo>
                  <a:cubicBezTo>
                    <a:pt x="41500" y="4555"/>
                    <a:pt x="41658" y="4673"/>
                    <a:pt x="41697" y="4831"/>
                  </a:cubicBezTo>
                  <a:cubicBezTo>
                    <a:pt x="41796" y="5127"/>
                    <a:pt x="41835" y="5462"/>
                    <a:pt x="41579" y="5718"/>
                  </a:cubicBezTo>
                  <a:cubicBezTo>
                    <a:pt x="41027" y="6231"/>
                    <a:pt x="40830" y="6941"/>
                    <a:pt x="40495" y="7591"/>
                  </a:cubicBezTo>
                  <a:cubicBezTo>
                    <a:pt x="40416" y="7749"/>
                    <a:pt x="40317" y="7926"/>
                    <a:pt x="40258" y="8104"/>
                  </a:cubicBezTo>
                  <a:cubicBezTo>
                    <a:pt x="40159" y="8321"/>
                    <a:pt x="40081" y="8577"/>
                    <a:pt x="40041" y="8813"/>
                  </a:cubicBezTo>
                  <a:cubicBezTo>
                    <a:pt x="39923" y="9977"/>
                    <a:pt x="39943" y="9977"/>
                    <a:pt x="40790" y="10785"/>
                  </a:cubicBezTo>
                  <a:cubicBezTo>
                    <a:pt x="41461" y="11455"/>
                    <a:pt x="42131" y="12126"/>
                    <a:pt x="42841" y="12756"/>
                  </a:cubicBezTo>
                  <a:cubicBezTo>
                    <a:pt x="43235" y="13072"/>
                    <a:pt x="43531" y="13506"/>
                    <a:pt x="43669" y="13998"/>
                  </a:cubicBezTo>
                  <a:cubicBezTo>
                    <a:pt x="43748" y="14255"/>
                    <a:pt x="43886" y="14511"/>
                    <a:pt x="44043" y="14728"/>
                  </a:cubicBezTo>
                  <a:cubicBezTo>
                    <a:pt x="44378" y="15280"/>
                    <a:pt x="44378" y="15931"/>
                    <a:pt x="44635" y="16502"/>
                  </a:cubicBezTo>
                  <a:cubicBezTo>
                    <a:pt x="44852" y="16995"/>
                    <a:pt x="45009" y="17153"/>
                    <a:pt x="45463" y="16995"/>
                  </a:cubicBezTo>
                  <a:cubicBezTo>
                    <a:pt x="45916" y="16837"/>
                    <a:pt x="46409" y="16837"/>
                    <a:pt x="46862" y="16759"/>
                  </a:cubicBezTo>
                  <a:cubicBezTo>
                    <a:pt x="47513" y="16621"/>
                    <a:pt x="48183" y="16897"/>
                    <a:pt x="48795" y="16542"/>
                  </a:cubicBezTo>
                  <a:cubicBezTo>
                    <a:pt x="49366" y="16561"/>
                    <a:pt x="49938" y="16542"/>
                    <a:pt x="50510" y="16621"/>
                  </a:cubicBezTo>
                  <a:cubicBezTo>
                    <a:pt x="51062" y="16719"/>
                    <a:pt x="51377" y="17054"/>
                    <a:pt x="51456" y="17646"/>
                  </a:cubicBezTo>
                  <a:cubicBezTo>
                    <a:pt x="51495" y="17902"/>
                    <a:pt x="51535" y="18139"/>
                    <a:pt x="51614" y="18395"/>
                  </a:cubicBezTo>
                  <a:cubicBezTo>
                    <a:pt x="51771" y="18967"/>
                    <a:pt x="51791" y="19598"/>
                    <a:pt x="51673" y="20189"/>
                  </a:cubicBezTo>
                  <a:cubicBezTo>
                    <a:pt x="51101" y="20366"/>
                    <a:pt x="50529" y="20544"/>
                    <a:pt x="49958" y="20721"/>
                  </a:cubicBezTo>
                  <a:cubicBezTo>
                    <a:pt x="49563" y="20840"/>
                    <a:pt x="49189" y="21037"/>
                    <a:pt x="48873" y="21293"/>
                  </a:cubicBezTo>
                  <a:cubicBezTo>
                    <a:pt x="48420" y="21668"/>
                    <a:pt x="47848" y="21865"/>
                    <a:pt x="47257" y="21825"/>
                  </a:cubicBezTo>
                  <a:cubicBezTo>
                    <a:pt x="46882" y="22101"/>
                    <a:pt x="46586" y="22417"/>
                    <a:pt x="46567" y="22969"/>
                  </a:cubicBezTo>
                  <a:cubicBezTo>
                    <a:pt x="46567" y="23205"/>
                    <a:pt x="46251" y="23462"/>
                    <a:pt x="46232" y="23718"/>
                  </a:cubicBezTo>
                  <a:cubicBezTo>
                    <a:pt x="46212" y="23994"/>
                    <a:pt x="46409" y="24250"/>
                    <a:pt x="46468" y="24526"/>
                  </a:cubicBezTo>
                  <a:cubicBezTo>
                    <a:pt x="46488" y="24743"/>
                    <a:pt x="46468" y="24960"/>
                    <a:pt x="46448" y="25177"/>
                  </a:cubicBezTo>
                  <a:cubicBezTo>
                    <a:pt x="46350" y="26793"/>
                    <a:pt x="46271" y="28430"/>
                    <a:pt x="46192" y="30046"/>
                  </a:cubicBezTo>
                  <a:cubicBezTo>
                    <a:pt x="46172" y="30303"/>
                    <a:pt x="46172" y="30559"/>
                    <a:pt x="46192" y="30796"/>
                  </a:cubicBezTo>
                  <a:cubicBezTo>
                    <a:pt x="46192" y="31032"/>
                    <a:pt x="46350" y="31249"/>
                    <a:pt x="46586" y="31288"/>
                  </a:cubicBezTo>
                  <a:cubicBezTo>
                    <a:pt x="47060" y="31348"/>
                    <a:pt x="47375" y="31643"/>
                    <a:pt x="47750" y="31900"/>
                  </a:cubicBezTo>
                  <a:cubicBezTo>
                    <a:pt x="48203" y="32255"/>
                    <a:pt x="48716" y="32511"/>
                    <a:pt x="49287" y="32609"/>
                  </a:cubicBezTo>
                  <a:cubicBezTo>
                    <a:pt x="49839" y="32708"/>
                    <a:pt x="50332" y="33063"/>
                    <a:pt x="50589" y="33556"/>
                  </a:cubicBezTo>
                  <a:cubicBezTo>
                    <a:pt x="50569" y="33792"/>
                    <a:pt x="50569" y="34029"/>
                    <a:pt x="50569" y="34265"/>
                  </a:cubicBezTo>
                  <a:cubicBezTo>
                    <a:pt x="50569" y="34817"/>
                    <a:pt x="50411" y="35350"/>
                    <a:pt x="50115" y="35783"/>
                  </a:cubicBezTo>
                  <a:cubicBezTo>
                    <a:pt x="49800" y="36276"/>
                    <a:pt x="49544" y="36769"/>
                    <a:pt x="49248" y="37262"/>
                  </a:cubicBezTo>
                  <a:cubicBezTo>
                    <a:pt x="48499" y="37262"/>
                    <a:pt x="47789" y="37321"/>
                    <a:pt x="47099" y="36927"/>
                  </a:cubicBezTo>
                  <a:cubicBezTo>
                    <a:pt x="46823" y="36750"/>
                    <a:pt x="46429" y="36789"/>
                    <a:pt x="46074" y="36769"/>
                  </a:cubicBezTo>
                  <a:cubicBezTo>
                    <a:pt x="45699" y="36769"/>
                    <a:pt x="45325" y="36671"/>
                    <a:pt x="44990" y="36493"/>
                  </a:cubicBezTo>
                  <a:cubicBezTo>
                    <a:pt x="44753" y="36375"/>
                    <a:pt x="44516" y="36316"/>
                    <a:pt x="44260" y="36296"/>
                  </a:cubicBezTo>
                  <a:cubicBezTo>
                    <a:pt x="43669" y="36178"/>
                    <a:pt x="43235" y="36316"/>
                    <a:pt x="42998" y="36966"/>
                  </a:cubicBezTo>
                  <a:cubicBezTo>
                    <a:pt x="42722" y="37597"/>
                    <a:pt x="42308" y="38169"/>
                    <a:pt x="41776" y="38603"/>
                  </a:cubicBezTo>
                  <a:cubicBezTo>
                    <a:pt x="41382" y="38958"/>
                    <a:pt x="41125" y="39450"/>
                    <a:pt x="40810" y="39884"/>
                  </a:cubicBezTo>
                  <a:cubicBezTo>
                    <a:pt x="40731" y="39983"/>
                    <a:pt x="40672" y="40160"/>
                    <a:pt x="40573" y="40180"/>
                  </a:cubicBezTo>
                  <a:cubicBezTo>
                    <a:pt x="39883" y="40338"/>
                    <a:pt x="39627" y="40988"/>
                    <a:pt x="39154" y="41402"/>
                  </a:cubicBezTo>
                  <a:cubicBezTo>
                    <a:pt x="38898" y="41678"/>
                    <a:pt x="38602" y="41915"/>
                    <a:pt x="38267" y="42112"/>
                  </a:cubicBezTo>
                  <a:cubicBezTo>
                    <a:pt x="38030" y="42270"/>
                    <a:pt x="37813" y="42467"/>
                    <a:pt x="37636" y="42664"/>
                  </a:cubicBezTo>
                  <a:cubicBezTo>
                    <a:pt x="37439" y="42861"/>
                    <a:pt x="37478" y="43196"/>
                    <a:pt x="37715" y="43334"/>
                  </a:cubicBezTo>
                  <a:cubicBezTo>
                    <a:pt x="38247" y="43591"/>
                    <a:pt x="38444" y="44044"/>
                    <a:pt x="38602" y="44576"/>
                  </a:cubicBezTo>
                  <a:cubicBezTo>
                    <a:pt x="38701" y="44813"/>
                    <a:pt x="38839" y="45010"/>
                    <a:pt x="39016" y="45187"/>
                  </a:cubicBezTo>
                  <a:cubicBezTo>
                    <a:pt x="39193" y="45404"/>
                    <a:pt x="39292" y="45700"/>
                    <a:pt x="39253" y="45976"/>
                  </a:cubicBezTo>
                  <a:cubicBezTo>
                    <a:pt x="39213" y="46587"/>
                    <a:pt x="39193" y="47179"/>
                    <a:pt x="39154" y="47810"/>
                  </a:cubicBezTo>
                  <a:cubicBezTo>
                    <a:pt x="38425" y="48421"/>
                    <a:pt x="37478" y="48677"/>
                    <a:pt x="36709" y="49209"/>
                  </a:cubicBezTo>
                  <a:cubicBezTo>
                    <a:pt x="36473" y="49130"/>
                    <a:pt x="36276" y="48953"/>
                    <a:pt x="36157" y="48716"/>
                  </a:cubicBezTo>
                  <a:cubicBezTo>
                    <a:pt x="35802" y="48164"/>
                    <a:pt x="35310" y="47672"/>
                    <a:pt x="34738" y="47336"/>
                  </a:cubicBezTo>
                  <a:cubicBezTo>
                    <a:pt x="34383" y="47080"/>
                    <a:pt x="34048" y="46784"/>
                    <a:pt x="33752" y="46449"/>
                  </a:cubicBezTo>
                  <a:cubicBezTo>
                    <a:pt x="33378" y="46016"/>
                    <a:pt x="32983" y="45996"/>
                    <a:pt x="32471" y="46193"/>
                  </a:cubicBezTo>
                  <a:cubicBezTo>
                    <a:pt x="31721" y="46489"/>
                    <a:pt x="30933" y="46745"/>
                    <a:pt x="30164" y="47001"/>
                  </a:cubicBezTo>
                  <a:cubicBezTo>
                    <a:pt x="29967" y="47021"/>
                    <a:pt x="29789" y="47041"/>
                    <a:pt x="29592" y="47021"/>
                  </a:cubicBezTo>
                  <a:cubicBezTo>
                    <a:pt x="29435" y="47021"/>
                    <a:pt x="29237" y="47001"/>
                    <a:pt x="29139" y="47080"/>
                  </a:cubicBezTo>
                  <a:cubicBezTo>
                    <a:pt x="28745" y="47415"/>
                    <a:pt x="28291" y="47336"/>
                    <a:pt x="27857" y="47297"/>
                  </a:cubicBezTo>
                  <a:cubicBezTo>
                    <a:pt x="26970" y="47258"/>
                    <a:pt x="26083" y="47218"/>
                    <a:pt x="25196" y="47159"/>
                  </a:cubicBezTo>
                  <a:cubicBezTo>
                    <a:pt x="24999" y="47159"/>
                    <a:pt x="24802" y="47139"/>
                    <a:pt x="24624" y="47139"/>
                  </a:cubicBezTo>
                  <a:cubicBezTo>
                    <a:pt x="24092" y="47139"/>
                    <a:pt x="23934" y="47258"/>
                    <a:pt x="23875" y="47770"/>
                  </a:cubicBezTo>
                  <a:cubicBezTo>
                    <a:pt x="23855" y="48086"/>
                    <a:pt x="23836" y="48401"/>
                    <a:pt x="23816" y="48716"/>
                  </a:cubicBezTo>
                  <a:cubicBezTo>
                    <a:pt x="23836" y="49012"/>
                    <a:pt x="23757" y="49288"/>
                    <a:pt x="23579" y="49525"/>
                  </a:cubicBezTo>
                  <a:cubicBezTo>
                    <a:pt x="23481" y="49663"/>
                    <a:pt x="23422" y="49801"/>
                    <a:pt x="23382" y="49959"/>
                  </a:cubicBezTo>
                  <a:cubicBezTo>
                    <a:pt x="23343" y="50116"/>
                    <a:pt x="23323" y="50294"/>
                    <a:pt x="23303" y="50471"/>
                  </a:cubicBezTo>
                  <a:close/>
                  <a:moveTo>
                    <a:pt x="10804" y="13230"/>
                  </a:moveTo>
                  <a:cubicBezTo>
                    <a:pt x="10804" y="13013"/>
                    <a:pt x="10824" y="12776"/>
                    <a:pt x="10489" y="12697"/>
                  </a:cubicBezTo>
                  <a:cubicBezTo>
                    <a:pt x="9483" y="13230"/>
                    <a:pt x="9128" y="14176"/>
                    <a:pt x="8990" y="15241"/>
                  </a:cubicBezTo>
                  <a:cubicBezTo>
                    <a:pt x="8990" y="15300"/>
                    <a:pt x="8990" y="15379"/>
                    <a:pt x="9030" y="15418"/>
                  </a:cubicBezTo>
                  <a:cubicBezTo>
                    <a:pt x="9089" y="15517"/>
                    <a:pt x="9168" y="15595"/>
                    <a:pt x="9286" y="15655"/>
                  </a:cubicBezTo>
                  <a:cubicBezTo>
                    <a:pt x="9325" y="15674"/>
                    <a:pt x="9463" y="15576"/>
                    <a:pt x="9483" y="15517"/>
                  </a:cubicBezTo>
                  <a:cubicBezTo>
                    <a:pt x="9621" y="15201"/>
                    <a:pt x="9739" y="14866"/>
                    <a:pt x="9838" y="14531"/>
                  </a:cubicBezTo>
                  <a:cubicBezTo>
                    <a:pt x="9996" y="13979"/>
                    <a:pt x="10351" y="13506"/>
                    <a:pt x="10824" y="13210"/>
                  </a:cubicBezTo>
                  <a:cubicBezTo>
                    <a:pt x="10725" y="13427"/>
                    <a:pt x="10646" y="13663"/>
                    <a:pt x="10587" y="13920"/>
                  </a:cubicBezTo>
                  <a:cubicBezTo>
                    <a:pt x="10528" y="14117"/>
                    <a:pt x="10528" y="14353"/>
                    <a:pt x="10548" y="14570"/>
                  </a:cubicBezTo>
                  <a:cubicBezTo>
                    <a:pt x="10587" y="14688"/>
                    <a:pt x="10666" y="14787"/>
                    <a:pt x="10804" y="14807"/>
                  </a:cubicBezTo>
                  <a:cubicBezTo>
                    <a:pt x="10883" y="14827"/>
                    <a:pt x="11021" y="14748"/>
                    <a:pt x="11119" y="14688"/>
                  </a:cubicBezTo>
                  <a:cubicBezTo>
                    <a:pt x="11159" y="14649"/>
                    <a:pt x="11198" y="14590"/>
                    <a:pt x="11198" y="14511"/>
                  </a:cubicBezTo>
                  <a:cubicBezTo>
                    <a:pt x="11277" y="14117"/>
                    <a:pt x="11455" y="13742"/>
                    <a:pt x="11731" y="13446"/>
                  </a:cubicBezTo>
                  <a:cubicBezTo>
                    <a:pt x="11809" y="13348"/>
                    <a:pt x="11869" y="13230"/>
                    <a:pt x="11928" y="13111"/>
                  </a:cubicBezTo>
                  <a:cubicBezTo>
                    <a:pt x="11928" y="13052"/>
                    <a:pt x="11928" y="12993"/>
                    <a:pt x="11888" y="12954"/>
                  </a:cubicBezTo>
                  <a:cubicBezTo>
                    <a:pt x="11829" y="12894"/>
                    <a:pt x="11711" y="12816"/>
                    <a:pt x="11652" y="12835"/>
                  </a:cubicBezTo>
                  <a:cubicBezTo>
                    <a:pt x="11356" y="12954"/>
                    <a:pt x="11080" y="13111"/>
                    <a:pt x="10804" y="13230"/>
                  </a:cubicBezTo>
                  <a:close/>
                  <a:moveTo>
                    <a:pt x="25413" y="38701"/>
                  </a:moveTo>
                  <a:cubicBezTo>
                    <a:pt x="25669" y="38721"/>
                    <a:pt x="25925" y="38741"/>
                    <a:pt x="26182" y="38760"/>
                  </a:cubicBezTo>
                  <a:lnTo>
                    <a:pt x="27995" y="38780"/>
                  </a:lnTo>
                  <a:cubicBezTo>
                    <a:pt x="28528" y="38386"/>
                    <a:pt x="29159" y="38603"/>
                    <a:pt x="29750" y="38484"/>
                  </a:cubicBezTo>
                  <a:cubicBezTo>
                    <a:pt x="30243" y="38406"/>
                    <a:pt x="30736" y="38287"/>
                    <a:pt x="31229" y="38130"/>
                  </a:cubicBezTo>
                  <a:cubicBezTo>
                    <a:pt x="31879" y="37854"/>
                    <a:pt x="32530" y="37499"/>
                    <a:pt x="33141" y="37104"/>
                  </a:cubicBezTo>
                  <a:cubicBezTo>
                    <a:pt x="34166" y="36434"/>
                    <a:pt x="35132" y="35645"/>
                    <a:pt x="35980" y="34758"/>
                  </a:cubicBezTo>
                  <a:cubicBezTo>
                    <a:pt x="36453" y="34285"/>
                    <a:pt x="36768" y="33595"/>
                    <a:pt x="37537" y="33457"/>
                  </a:cubicBezTo>
                  <a:cubicBezTo>
                    <a:pt x="37675" y="33437"/>
                    <a:pt x="37774" y="33240"/>
                    <a:pt x="37853" y="33122"/>
                  </a:cubicBezTo>
                  <a:cubicBezTo>
                    <a:pt x="38109" y="32787"/>
                    <a:pt x="38346" y="32452"/>
                    <a:pt x="38582" y="32116"/>
                  </a:cubicBezTo>
                  <a:cubicBezTo>
                    <a:pt x="38937" y="31663"/>
                    <a:pt x="39115" y="31091"/>
                    <a:pt x="39095" y="30520"/>
                  </a:cubicBezTo>
                  <a:cubicBezTo>
                    <a:pt x="39055" y="30046"/>
                    <a:pt x="39174" y="29554"/>
                    <a:pt x="39410" y="29140"/>
                  </a:cubicBezTo>
                  <a:cubicBezTo>
                    <a:pt x="39529" y="28923"/>
                    <a:pt x="39588" y="28666"/>
                    <a:pt x="39588" y="28410"/>
                  </a:cubicBezTo>
                  <a:cubicBezTo>
                    <a:pt x="39667" y="27207"/>
                    <a:pt x="39726" y="25985"/>
                    <a:pt x="39785" y="24783"/>
                  </a:cubicBezTo>
                  <a:cubicBezTo>
                    <a:pt x="39805" y="24526"/>
                    <a:pt x="39805" y="24290"/>
                    <a:pt x="39745" y="24033"/>
                  </a:cubicBezTo>
                  <a:cubicBezTo>
                    <a:pt x="39607" y="23481"/>
                    <a:pt x="39410" y="22949"/>
                    <a:pt x="39253" y="22397"/>
                  </a:cubicBezTo>
                  <a:cubicBezTo>
                    <a:pt x="39075" y="21786"/>
                    <a:pt x="38957" y="21175"/>
                    <a:pt x="38799" y="20564"/>
                  </a:cubicBezTo>
                  <a:cubicBezTo>
                    <a:pt x="38563" y="19676"/>
                    <a:pt x="38346" y="18750"/>
                    <a:pt x="37774" y="18020"/>
                  </a:cubicBezTo>
                  <a:cubicBezTo>
                    <a:pt x="37360" y="17468"/>
                    <a:pt x="36867" y="16956"/>
                    <a:pt x="36532" y="16345"/>
                  </a:cubicBezTo>
                  <a:cubicBezTo>
                    <a:pt x="36433" y="16167"/>
                    <a:pt x="36295" y="16029"/>
                    <a:pt x="36138" y="15931"/>
                  </a:cubicBezTo>
                  <a:cubicBezTo>
                    <a:pt x="35487" y="15477"/>
                    <a:pt x="34836" y="15024"/>
                    <a:pt x="34166" y="14590"/>
                  </a:cubicBezTo>
                  <a:cubicBezTo>
                    <a:pt x="33121" y="13920"/>
                    <a:pt x="31859" y="13722"/>
                    <a:pt x="30755" y="13210"/>
                  </a:cubicBezTo>
                  <a:cubicBezTo>
                    <a:pt x="30539" y="13151"/>
                    <a:pt x="30302" y="13111"/>
                    <a:pt x="30085" y="13111"/>
                  </a:cubicBezTo>
                  <a:cubicBezTo>
                    <a:pt x="29829" y="13111"/>
                    <a:pt x="29592" y="13052"/>
                    <a:pt x="29356" y="12954"/>
                  </a:cubicBezTo>
                  <a:cubicBezTo>
                    <a:pt x="28902" y="12697"/>
                    <a:pt x="28409" y="12579"/>
                    <a:pt x="27897" y="12599"/>
                  </a:cubicBezTo>
                  <a:cubicBezTo>
                    <a:pt x="27266" y="12599"/>
                    <a:pt x="26615" y="12559"/>
                    <a:pt x="25984" y="12500"/>
                  </a:cubicBezTo>
                  <a:cubicBezTo>
                    <a:pt x="25551" y="12480"/>
                    <a:pt x="25097" y="12540"/>
                    <a:pt x="24683" y="12658"/>
                  </a:cubicBezTo>
                  <a:cubicBezTo>
                    <a:pt x="23974" y="12875"/>
                    <a:pt x="23283" y="13111"/>
                    <a:pt x="22554" y="13111"/>
                  </a:cubicBezTo>
                  <a:cubicBezTo>
                    <a:pt x="22416" y="13111"/>
                    <a:pt x="22298" y="13131"/>
                    <a:pt x="22179" y="13190"/>
                  </a:cubicBezTo>
                  <a:cubicBezTo>
                    <a:pt x="21371" y="13565"/>
                    <a:pt x="20543" y="13900"/>
                    <a:pt x="19774" y="14334"/>
                  </a:cubicBezTo>
                  <a:cubicBezTo>
                    <a:pt x="19005" y="14748"/>
                    <a:pt x="18335" y="15477"/>
                    <a:pt x="17487" y="15852"/>
                  </a:cubicBezTo>
                  <a:cubicBezTo>
                    <a:pt x="17369" y="15911"/>
                    <a:pt x="17270" y="15990"/>
                    <a:pt x="17172" y="16088"/>
                  </a:cubicBezTo>
                  <a:cubicBezTo>
                    <a:pt x="16758" y="16463"/>
                    <a:pt x="16304" y="16818"/>
                    <a:pt x="15910" y="17232"/>
                  </a:cubicBezTo>
                  <a:cubicBezTo>
                    <a:pt x="15516" y="17587"/>
                    <a:pt x="15161" y="18001"/>
                    <a:pt x="14885" y="18454"/>
                  </a:cubicBezTo>
                  <a:cubicBezTo>
                    <a:pt x="14648" y="18868"/>
                    <a:pt x="14392" y="19262"/>
                    <a:pt x="14096" y="19657"/>
                  </a:cubicBezTo>
                  <a:cubicBezTo>
                    <a:pt x="13682" y="20169"/>
                    <a:pt x="13426" y="20820"/>
                    <a:pt x="13387" y="21490"/>
                  </a:cubicBezTo>
                  <a:cubicBezTo>
                    <a:pt x="13387" y="21746"/>
                    <a:pt x="13327" y="21983"/>
                    <a:pt x="13209" y="22220"/>
                  </a:cubicBezTo>
                  <a:cubicBezTo>
                    <a:pt x="13012" y="22693"/>
                    <a:pt x="12913" y="23186"/>
                    <a:pt x="12894" y="23698"/>
                  </a:cubicBezTo>
                  <a:cubicBezTo>
                    <a:pt x="12894" y="24250"/>
                    <a:pt x="12854" y="24783"/>
                    <a:pt x="12815" y="25315"/>
                  </a:cubicBezTo>
                  <a:cubicBezTo>
                    <a:pt x="12795" y="25670"/>
                    <a:pt x="12854" y="26025"/>
                    <a:pt x="13012" y="26340"/>
                  </a:cubicBezTo>
                  <a:cubicBezTo>
                    <a:pt x="13327" y="26951"/>
                    <a:pt x="13466" y="27661"/>
                    <a:pt x="13406" y="28351"/>
                  </a:cubicBezTo>
                  <a:cubicBezTo>
                    <a:pt x="13308" y="29140"/>
                    <a:pt x="13840" y="29869"/>
                    <a:pt x="13742" y="30677"/>
                  </a:cubicBezTo>
                  <a:cubicBezTo>
                    <a:pt x="13722" y="30756"/>
                    <a:pt x="13820" y="30835"/>
                    <a:pt x="13860" y="30914"/>
                  </a:cubicBezTo>
                  <a:cubicBezTo>
                    <a:pt x="14234" y="31821"/>
                    <a:pt x="14629" y="32728"/>
                    <a:pt x="15378" y="33398"/>
                  </a:cubicBezTo>
                  <a:cubicBezTo>
                    <a:pt x="15417" y="33457"/>
                    <a:pt x="15457" y="33497"/>
                    <a:pt x="15476" y="33556"/>
                  </a:cubicBezTo>
                  <a:cubicBezTo>
                    <a:pt x="15812" y="34226"/>
                    <a:pt x="16423" y="34660"/>
                    <a:pt x="16856" y="35231"/>
                  </a:cubicBezTo>
                  <a:cubicBezTo>
                    <a:pt x="16975" y="35389"/>
                    <a:pt x="17113" y="35527"/>
                    <a:pt x="17290" y="35606"/>
                  </a:cubicBezTo>
                  <a:cubicBezTo>
                    <a:pt x="17606" y="35764"/>
                    <a:pt x="17882" y="35981"/>
                    <a:pt x="18098" y="36257"/>
                  </a:cubicBezTo>
                  <a:cubicBezTo>
                    <a:pt x="18513" y="36690"/>
                    <a:pt x="19025" y="37006"/>
                    <a:pt x="19597" y="37223"/>
                  </a:cubicBezTo>
                  <a:cubicBezTo>
                    <a:pt x="20543" y="37558"/>
                    <a:pt x="21391" y="38130"/>
                    <a:pt x="22416" y="38268"/>
                  </a:cubicBezTo>
                  <a:cubicBezTo>
                    <a:pt x="22889" y="38583"/>
                    <a:pt x="23441" y="38603"/>
                    <a:pt x="23974" y="38622"/>
                  </a:cubicBezTo>
                  <a:cubicBezTo>
                    <a:pt x="24466" y="38662"/>
                    <a:pt x="24940" y="38682"/>
                    <a:pt x="25413" y="38701"/>
                  </a:cubicBezTo>
                  <a:close/>
                  <a:moveTo>
                    <a:pt x="22022" y="45562"/>
                  </a:moveTo>
                  <a:cubicBezTo>
                    <a:pt x="21884" y="45483"/>
                    <a:pt x="21746" y="45404"/>
                    <a:pt x="21588" y="45345"/>
                  </a:cubicBezTo>
                  <a:cubicBezTo>
                    <a:pt x="21213" y="45286"/>
                    <a:pt x="20839" y="45266"/>
                    <a:pt x="20464" y="45207"/>
                  </a:cubicBezTo>
                  <a:cubicBezTo>
                    <a:pt x="20188" y="45187"/>
                    <a:pt x="19912" y="45109"/>
                    <a:pt x="19636" y="44990"/>
                  </a:cubicBezTo>
                  <a:cubicBezTo>
                    <a:pt x="18572" y="44399"/>
                    <a:pt x="17369" y="44024"/>
                    <a:pt x="16364" y="43334"/>
                  </a:cubicBezTo>
                  <a:cubicBezTo>
                    <a:pt x="16285" y="43275"/>
                    <a:pt x="16206" y="43236"/>
                    <a:pt x="16107" y="43236"/>
                  </a:cubicBezTo>
                  <a:cubicBezTo>
                    <a:pt x="15969" y="43255"/>
                    <a:pt x="15831" y="43315"/>
                    <a:pt x="15693" y="43374"/>
                  </a:cubicBezTo>
                  <a:cubicBezTo>
                    <a:pt x="15831" y="43847"/>
                    <a:pt x="16166" y="44044"/>
                    <a:pt x="16462" y="44241"/>
                  </a:cubicBezTo>
                  <a:cubicBezTo>
                    <a:pt x="17546" y="44911"/>
                    <a:pt x="18690" y="45444"/>
                    <a:pt x="19893" y="45858"/>
                  </a:cubicBezTo>
                  <a:cubicBezTo>
                    <a:pt x="20543" y="46094"/>
                    <a:pt x="21233" y="45976"/>
                    <a:pt x="21903" y="45759"/>
                  </a:cubicBezTo>
                  <a:cubicBezTo>
                    <a:pt x="21923" y="45759"/>
                    <a:pt x="21923" y="45700"/>
                    <a:pt x="22022" y="45562"/>
                  </a:cubicBezTo>
                  <a:close/>
                  <a:moveTo>
                    <a:pt x="32845" y="44419"/>
                  </a:moveTo>
                  <a:cubicBezTo>
                    <a:pt x="32490" y="44616"/>
                    <a:pt x="32096" y="44695"/>
                    <a:pt x="31721" y="44675"/>
                  </a:cubicBezTo>
                  <a:cubicBezTo>
                    <a:pt x="31327" y="44655"/>
                    <a:pt x="30953" y="44655"/>
                    <a:pt x="30578" y="44655"/>
                  </a:cubicBezTo>
                  <a:cubicBezTo>
                    <a:pt x="30479" y="44635"/>
                    <a:pt x="30381" y="44655"/>
                    <a:pt x="30302" y="44675"/>
                  </a:cubicBezTo>
                  <a:cubicBezTo>
                    <a:pt x="30203" y="44754"/>
                    <a:pt x="30125" y="44852"/>
                    <a:pt x="30085" y="44951"/>
                  </a:cubicBezTo>
                  <a:cubicBezTo>
                    <a:pt x="30085" y="45010"/>
                    <a:pt x="30164" y="45128"/>
                    <a:pt x="30243" y="45187"/>
                  </a:cubicBezTo>
                  <a:cubicBezTo>
                    <a:pt x="30322" y="45227"/>
                    <a:pt x="30401" y="45247"/>
                    <a:pt x="30499" y="45247"/>
                  </a:cubicBezTo>
                  <a:cubicBezTo>
                    <a:pt x="31485" y="45365"/>
                    <a:pt x="32451" y="45464"/>
                    <a:pt x="33397" y="45069"/>
                  </a:cubicBezTo>
                  <a:cubicBezTo>
                    <a:pt x="33673" y="44951"/>
                    <a:pt x="33949" y="44911"/>
                    <a:pt x="33851" y="44517"/>
                  </a:cubicBezTo>
                  <a:cubicBezTo>
                    <a:pt x="33831" y="44438"/>
                    <a:pt x="34008" y="44340"/>
                    <a:pt x="34087" y="44241"/>
                  </a:cubicBezTo>
                  <a:cubicBezTo>
                    <a:pt x="34304" y="44005"/>
                    <a:pt x="34284" y="43748"/>
                    <a:pt x="33989" y="43669"/>
                  </a:cubicBezTo>
                  <a:cubicBezTo>
                    <a:pt x="33279" y="43472"/>
                    <a:pt x="32549" y="43413"/>
                    <a:pt x="31820" y="43512"/>
                  </a:cubicBezTo>
                  <a:cubicBezTo>
                    <a:pt x="31721" y="43512"/>
                    <a:pt x="31583" y="43689"/>
                    <a:pt x="31524" y="43807"/>
                  </a:cubicBezTo>
                  <a:cubicBezTo>
                    <a:pt x="31465" y="43945"/>
                    <a:pt x="31583" y="44202"/>
                    <a:pt x="31800" y="44241"/>
                  </a:cubicBezTo>
                  <a:cubicBezTo>
                    <a:pt x="32057" y="44300"/>
                    <a:pt x="32333" y="44340"/>
                    <a:pt x="32845" y="44419"/>
                  </a:cubicBezTo>
                  <a:close/>
                  <a:moveTo>
                    <a:pt x="40435" y="17823"/>
                  </a:moveTo>
                  <a:cubicBezTo>
                    <a:pt x="40711" y="17606"/>
                    <a:pt x="40790" y="17409"/>
                    <a:pt x="40672" y="17192"/>
                  </a:cubicBezTo>
                  <a:cubicBezTo>
                    <a:pt x="40534" y="16897"/>
                    <a:pt x="40376" y="16621"/>
                    <a:pt x="40199" y="16364"/>
                  </a:cubicBezTo>
                  <a:cubicBezTo>
                    <a:pt x="39607" y="15497"/>
                    <a:pt x="38996" y="14649"/>
                    <a:pt x="38405" y="13801"/>
                  </a:cubicBezTo>
                  <a:cubicBezTo>
                    <a:pt x="38010" y="13308"/>
                    <a:pt x="37478" y="12914"/>
                    <a:pt x="36887" y="12697"/>
                  </a:cubicBezTo>
                  <a:cubicBezTo>
                    <a:pt x="36749" y="12638"/>
                    <a:pt x="36512" y="12559"/>
                    <a:pt x="36453" y="12894"/>
                  </a:cubicBezTo>
                  <a:cubicBezTo>
                    <a:pt x="37163" y="13466"/>
                    <a:pt x="37774" y="14136"/>
                    <a:pt x="38287" y="14886"/>
                  </a:cubicBezTo>
                  <a:cubicBezTo>
                    <a:pt x="38799" y="15694"/>
                    <a:pt x="39331" y="16463"/>
                    <a:pt x="39883" y="17251"/>
                  </a:cubicBezTo>
                  <a:cubicBezTo>
                    <a:pt x="40041" y="17449"/>
                    <a:pt x="40238" y="17646"/>
                    <a:pt x="40435" y="17823"/>
                  </a:cubicBezTo>
                  <a:close/>
                  <a:moveTo>
                    <a:pt x="13071" y="32531"/>
                  </a:moveTo>
                  <a:cubicBezTo>
                    <a:pt x="12894" y="32195"/>
                    <a:pt x="12736" y="31840"/>
                    <a:pt x="12559" y="31525"/>
                  </a:cubicBezTo>
                  <a:cubicBezTo>
                    <a:pt x="12085" y="30697"/>
                    <a:pt x="11593" y="29889"/>
                    <a:pt x="11553" y="28903"/>
                  </a:cubicBezTo>
                  <a:cubicBezTo>
                    <a:pt x="11553" y="28824"/>
                    <a:pt x="11514" y="28726"/>
                    <a:pt x="11474" y="28647"/>
                  </a:cubicBezTo>
                  <a:cubicBezTo>
                    <a:pt x="11415" y="28568"/>
                    <a:pt x="11336" y="28509"/>
                    <a:pt x="11257" y="28489"/>
                  </a:cubicBezTo>
                  <a:cubicBezTo>
                    <a:pt x="11159" y="28489"/>
                    <a:pt x="11080" y="28548"/>
                    <a:pt x="11041" y="28627"/>
                  </a:cubicBezTo>
                  <a:cubicBezTo>
                    <a:pt x="10824" y="29080"/>
                    <a:pt x="10804" y="29613"/>
                    <a:pt x="11001" y="30086"/>
                  </a:cubicBezTo>
                  <a:cubicBezTo>
                    <a:pt x="11179" y="30559"/>
                    <a:pt x="11376" y="31012"/>
                    <a:pt x="11612" y="31466"/>
                  </a:cubicBezTo>
                  <a:cubicBezTo>
                    <a:pt x="11849" y="31880"/>
                    <a:pt x="12125" y="32255"/>
                    <a:pt x="12440" y="32609"/>
                  </a:cubicBezTo>
                  <a:cubicBezTo>
                    <a:pt x="12578" y="32787"/>
                    <a:pt x="12795" y="32866"/>
                    <a:pt x="13071" y="32531"/>
                  </a:cubicBezTo>
                  <a:close/>
                  <a:moveTo>
                    <a:pt x="33378" y="10765"/>
                  </a:moveTo>
                  <a:cubicBezTo>
                    <a:pt x="33318" y="10529"/>
                    <a:pt x="33121" y="10371"/>
                    <a:pt x="32885" y="10351"/>
                  </a:cubicBezTo>
                  <a:cubicBezTo>
                    <a:pt x="31997" y="10154"/>
                    <a:pt x="31110" y="9858"/>
                    <a:pt x="30282" y="9503"/>
                  </a:cubicBezTo>
                  <a:cubicBezTo>
                    <a:pt x="30026" y="9444"/>
                    <a:pt x="29770" y="9444"/>
                    <a:pt x="29533" y="9503"/>
                  </a:cubicBezTo>
                  <a:cubicBezTo>
                    <a:pt x="29454" y="9503"/>
                    <a:pt x="29375" y="9661"/>
                    <a:pt x="29336" y="9779"/>
                  </a:cubicBezTo>
                  <a:cubicBezTo>
                    <a:pt x="29336" y="9858"/>
                    <a:pt x="29375" y="9957"/>
                    <a:pt x="29435" y="9996"/>
                  </a:cubicBezTo>
                  <a:cubicBezTo>
                    <a:pt x="29711" y="10154"/>
                    <a:pt x="30006" y="10312"/>
                    <a:pt x="30282" y="10430"/>
                  </a:cubicBezTo>
                  <a:cubicBezTo>
                    <a:pt x="30953" y="10746"/>
                    <a:pt x="31662" y="10943"/>
                    <a:pt x="32372" y="11061"/>
                  </a:cubicBezTo>
                  <a:cubicBezTo>
                    <a:pt x="32747" y="11120"/>
                    <a:pt x="33121" y="11140"/>
                    <a:pt x="33378" y="10765"/>
                  </a:cubicBezTo>
                  <a:close/>
                  <a:moveTo>
                    <a:pt x="7374" y="33437"/>
                  </a:moveTo>
                  <a:cubicBezTo>
                    <a:pt x="7314" y="33260"/>
                    <a:pt x="7275" y="33122"/>
                    <a:pt x="7255" y="32964"/>
                  </a:cubicBezTo>
                  <a:cubicBezTo>
                    <a:pt x="6960" y="31801"/>
                    <a:pt x="6605" y="30658"/>
                    <a:pt x="6447" y="29455"/>
                  </a:cubicBezTo>
                  <a:cubicBezTo>
                    <a:pt x="6348" y="28745"/>
                    <a:pt x="6053" y="28055"/>
                    <a:pt x="5856" y="27365"/>
                  </a:cubicBezTo>
                  <a:cubicBezTo>
                    <a:pt x="5816" y="27267"/>
                    <a:pt x="5698" y="27188"/>
                    <a:pt x="5580" y="27050"/>
                  </a:cubicBezTo>
                  <a:cubicBezTo>
                    <a:pt x="5402" y="27345"/>
                    <a:pt x="5382" y="27700"/>
                    <a:pt x="5520" y="28016"/>
                  </a:cubicBezTo>
                  <a:cubicBezTo>
                    <a:pt x="5777" y="28726"/>
                    <a:pt x="5856" y="29494"/>
                    <a:pt x="6013" y="30224"/>
                  </a:cubicBezTo>
                  <a:cubicBezTo>
                    <a:pt x="6250" y="31249"/>
                    <a:pt x="6585" y="32235"/>
                    <a:pt x="6881" y="33240"/>
                  </a:cubicBezTo>
                  <a:cubicBezTo>
                    <a:pt x="6920" y="33319"/>
                    <a:pt x="6979" y="33398"/>
                    <a:pt x="7058" y="33457"/>
                  </a:cubicBezTo>
                  <a:cubicBezTo>
                    <a:pt x="7117" y="33477"/>
                    <a:pt x="7236" y="33457"/>
                    <a:pt x="7374" y="33437"/>
                  </a:cubicBezTo>
                  <a:close/>
                  <a:moveTo>
                    <a:pt x="35349" y="39391"/>
                  </a:moveTo>
                  <a:cubicBezTo>
                    <a:pt x="35388" y="39332"/>
                    <a:pt x="35408" y="39253"/>
                    <a:pt x="35428" y="39194"/>
                  </a:cubicBezTo>
                  <a:cubicBezTo>
                    <a:pt x="35507" y="38918"/>
                    <a:pt x="35290" y="38662"/>
                    <a:pt x="35014" y="38721"/>
                  </a:cubicBezTo>
                  <a:cubicBezTo>
                    <a:pt x="34915" y="38721"/>
                    <a:pt x="34817" y="38741"/>
                    <a:pt x="34738" y="38760"/>
                  </a:cubicBezTo>
                  <a:cubicBezTo>
                    <a:pt x="33989" y="38898"/>
                    <a:pt x="33318" y="39234"/>
                    <a:pt x="32569" y="39332"/>
                  </a:cubicBezTo>
                  <a:cubicBezTo>
                    <a:pt x="32273" y="39411"/>
                    <a:pt x="32037" y="39608"/>
                    <a:pt x="31938" y="39884"/>
                  </a:cubicBezTo>
                  <a:cubicBezTo>
                    <a:pt x="31919" y="40002"/>
                    <a:pt x="31919" y="40121"/>
                    <a:pt x="31978" y="40239"/>
                  </a:cubicBezTo>
                  <a:cubicBezTo>
                    <a:pt x="32017" y="40298"/>
                    <a:pt x="32116" y="40357"/>
                    <a:pt x="32214" y="40338"/>
                  </a:cubicBezTo>
                  <a:cubicBezTo>
                    <a:pt x="32668" y="40298"/>
                    <a:pt x="33141" y="40200"/>
                    <a:pt x="33594" y="40081"/>
                  </a:cubicBezTo>
                  <a:cubicBezTo>
                    <a:pt x="34166" y="39904"/>
                    <a:pt x="34738" y="39628"/>
                    <a:pt x="35349" y="39391"/>
                  </a:cubicBezTo>
                  <a:close/>
                  <a:moveTo>
                    <a:pt x="12046" y="19657"/>
                  </a:moveTo>
                  <a:cubicBezTo>
                    <a:pt x="11750" y="20130"/>
                    <a:pt x="11514" y="20524"/>
                    <a:pt x="11238" y="20899"/>
                  </a:cubicBezTo>
                  <a:cubicBezTo>
                    <a:pt x="10765" y="21549"/>
                    <a:pt x="10784" y="22239"/>
                    <a:pt x="10824" y="22969"/>
                  </a:cubicBezTo>
                  <a:cubicBezTo>
                    <a:pt x="10863" y="23264"/>
                    <a:pt x="10863" y="23580"/>
                    <a:pt x="11080" y="23817"/>
                  </a:cubicBezTo>
                  <a:cubicBezTo>
                    <a:pt x="11179" y="23777"/>
                    <a:pt x="11257" y="23757"/>
                    <a:pt x="11277" y="23718"/>
                  </a:cubicBezTo>
                  <a:cubicBezTo>
                    <a:pt x="11395" y="23363"/>
                    <a:pt x="11573" y="23008"/>
                    <a:pt x="11573" y="22653"/>
                  </a:cubicBezTo>
                  <a:cubicBezTo>
                    <a:pt x="11612" y="22042"/>
                    <a:pt x="11809" y="21470"/>
                    <a:pt x="12145" y="20978"/>
                  </a:cubicBezTo>
                  <a:cubicBezTo>
                    <a:pt x="12243" y="20859"/>
                    <a:pt x="12322" y="20721"/>
                    <a:pt x="12401" y="20583"/>
                  </a:cubicBezTo>
                  <a:cubicBezTo>
                    <a:pt x="12440" y="20426"/>
                    <a:pt x="12440" y="20268"/>
                    <a:pt x="12401" y="20130"/>
                  </a:cubicBezTo>
                  <a:cubicBezTo>
                    <a:pt x="12302" y="19952"/>
                    <a:pt x="12184" y="19795"/>
                    <a:pt x="12046" y="19657"/>
                  </a:cubicBezTo>
                  <a:close/>
                  <a:moveTo>
                    <a:pt x="14806" y="37538"/>
                  </a:moveTo>
                  <a:cubicBezTo>
                    <a:pt x="14964" y="38031"/>
                    <a:pt x="15338" y="38445"/>
                    <a:pt x="15812" y="38662"/>
                  </a:cubicBezTo>
                  <a:cubicBezTo>
                    <a:pt x="16265" y="38879"/>
                    <a:pt x="16758" y="39056"/>
                    <a:pt x="17073" y="39490"/>
                  </a:cubicBezTo>
                  <a:cubicBezTo>
                    <a:pt x="17172" y="39569"/>
                    <a:pt x="17290" y="39628"/>
                    <a:pt x="17408" y="39648"/>
                  </a:cubicBezTo>
                  <a:cubicBezTo>
                    <a:pt x="17704" y="39726"/>
                    <a:pt x="17901" y="39608"/>
                    <a:pt x="18098" y="39253"/>
                  </a:cubicBezTo>
                  <a:cubicBezTo>
                    <a:pt x="17369" y="38366"/>
                    <a:pt x="16265" y="38051"/>
                    <a:pt x="15378" y="37459"/>
                  </a:cubicBezTo>
                  <a:cubicBezTo>
                    <a:pt x="15260" y="37380"/>
                    <a:pt x="15043" y="37499"/>
                    <a:pt x="14806" y="37538"/>
                  </a:cubicBezTo>
                  <a:close/>
                  <a:moveTo>
                    <a:pt x="38779" y="35724"/>
                  </a:moveTo>
                  <a:cubicBezTo>
                    <a:pt x="38267" y="36099"/>
                    <a:pt x="37833" y="36434"/>
                    <a:pt x="37360" y="36750"/>
                  </a:cubicBezTo>
                  <a:cubicBezTo>
                    <a:pt x="37084" y="36966"/>
                    <a:pt x="36768" y="37124"/>
                    <a:pt x="36492" y="37341"/>
                  </a:cubicBezTo>
                  <a:cubicBezTo>
                    <a:pt x="36354" y="37420"/>
                    <a:pt x="36315" y="37597"/>
                    <a:pt x="36374" y="37755"/>
                  </a:cubicBezTo>
                  <a:cubicBezTo>
                    <a:pt x="36433" y="37952"/>
                    <a:pt x="36611" y="38070"/>
                    <a:pt x="36808" y="38051"/>
                  </a:cubicBezTo>
                  <a:cubicBezTo>
                    <a:pt x="36966" y="38051"/>
                    <a:pt x="37123" y="37992"/>
                    <a:pt x="37261" y="37913"/>
                  </a:cubicBezTo>
                  <a:cubicBezTo>
                    <a:pt x="37754" y="37578"/>
                    <a:pt x="38247" y="37242"/>
                    <a:pt x="38760" y="36907"/>
                  </a:cubicBezTo>
                  <a:cubicBezTo>
                    <a:pt x="38957" y="36750"/>
                    <a:pt x="39095" y="36513"/>
                    <a:pt x="39075" y="36257"/>
                  </a:cubicBezTo>
                  <a:cubicBezTo>
                    <a:pt x="39154" y="36020"/>
                    <a:pt x="39016" y="35783"/>
                    <a:pt x="38779" y="35724"/>
                  </a:cubicBezTo>
                  <a:close/>
                  <a:moveTo>
                    <a:pt x="41677" y="30796"/>
                  </a:moveTo>
                  <a:cubicBezTo>
                    <a:pt x="41638" y="30480"/>
                    <a:pt x="41618" y="30165"/>
                    <a:pt x="41559" y="29849"/>
                  </a:cubicBezTo>
                  <a:cubicBezTo>
                    <a:pt x="41559" y="29790"/>
                    <a:pt x="41401" y="29711"/>
                    <a:pt x="41342" y="29711"/>
                  </a:cubicBezTo>
                  <a:cubicBezTo>
                    <a:pt x="41244" y="29711"/>
                    <a:pt x="41145" y="29770"/>
                    <a:pt x="41106" y="29849"/>
                  </a:cubicBezTo>
                  <a:cubicBezTo>
                    <a:pt x="41027" y="30046"/>
                    <a:pt x="40968" y="30263"/>
                    <a:pt x="40968" y="30480"/>
                  </a:cubicBezTo>
                  <a:cubicBezTo>
                    <a:pt x="40968" y="31091"/>
                    <a:pt x="40711" y="31683"/>
                    <a:pt x="40258" y="32097"/>
                  </a:cubicBezTo>
                  <a:cubicBezTo>
                    <a:pt x="40120" y="32255"/>
                    <a:pt x="39982" y="32432"/>
                    <a:pt x="39883" y="32629"/>
                  </a:cubicBezTo>
                  <a:cubicBezTo>
                    <a:pt x="39805" y="32728"/>
                    <a:pt x="39785" y="32866"/>
                    <a:pt x="39785" y="32984"/>
                  </a:cubicBezTo>
                  <a:cubicBezTo>
                    <a:pt x="39805" y="33102"/>
                    <a:pt x="39883" y="33201"/>
                    <a:pt x="39982" y="33280"/>
                  </a:cubicBezTo>
                  <a:cubicBezTo>
                    <a:pt x="40061" y="33299"/>
                    <a:pt x="40159" y="33299"/>
                    <a:pt x="40219" y="33240"/>
                  </a:cubicBezTo>
                  <a:cubicBezTo>
                    <a:pt x="40495" y="32984"/>
                    <a:pt x="40771" y="32708"/>
                    <a:pt x="41027" y="32432"/>
                  </a:cubicBezTo>
                  <a:cubicBezTo>
                    <a:pt x="41421" y="31959"/>
                    <a:pt x="41776" y="31466"/>
                    <a:pt x="41677" y="30796"/>
                  </a:cubicBezTo>
                  <a:close/>
                  <a:moveTo>
                    <a:pt x="42604" y="26241"/>
                  </a:moveTo>
                  <a:cubicBezTo>
                    <a:pt x="42643" y="25749"/>
                    <a:pt x="42683" y="25275"/>
                    <a:pt x="42703" y="24802"/>
                  </a:cubicBezTo>
                  <a:cubicBezTo>
                    <a:pt x="42742" y="24132"/>
                    <a:pt x="42781" y="23481"/>
                    <a:pt x="42801" y="22811"/>
                  </a:cubicBezTo>
                  <a:cubicBezTo>
                    <a:pt x="42801" y="22555"/>
                    <a:pt x="42801" y="22298"/>
                    <a:pt x="42505" y="22180"/>
                  </a:cubicBezTo>
                  <a:cubicBezTo>
                    <a:pt x="42190" y="22259"/>
                    <a:pt x="42151" y="22535"/>
                    <a:pt x="42131" y="22772"/>
                  </a:cubicBezTo>
                  <a:cubicBezTo>
                    <a:pt x="42091" y="23245"/>
                    <a:pt x="42072" y="23738"/>
                    <a:pt x="42052" y="24211"/>
                  </a:cubicBezTo>
                  <a:cubicBezTo>
                    <a:pt x="42013" y="24861"/>
                    <a:pt x="42052" y="25532"/>
                    <a:pt x="41776" y="26123"/>
                  </a:cubicBezTo>
                  <a:cubicBezTo>
                    <a:pt x="41993" y="26419"/>
                    <a:pt x="42229" y="26379"/>
                    <a:pt x="42604" y="26241"/>
                  </a:cubicBezTo>
                  <a:close/>
                  <a:moveTo>
                    <a:pt x="27483" y="41461"/>
                  </a:moveTo>
                  <a:cubicBezTo>
                    <a:pt x="27778" y="41461"/>
                    <a:pt x="28054" y="41442"/>
                    <a:pt x="28350" y="41383"/>
                  </a:cubicBezTo>
                  <a:cubicBezTo>
                    <a:pt x="28488" y="41323"/>
                    <a:pt x="28587" y="41205"/>
                    <a:pt x="28626" y="41067"/>
                  </a:cubicBezTo>
                  <a:cubicBezTo>
                    <a:pt x="28705" y="40850"/>
                    <a:pt x="28547" y="40712"/>
                    <a:pt x="28370" y="40614"/>
                  </a:cubicBezTo>
                  <a:cubicBezTo>
                    <a:pt x="28330" y="40574"/>
                    <a:pt x="28271" y="40554"/>
                    <a:pt x="28192" y="40554"/>
                  </a:cubicBezTo>
                  <a:cubicBezTo>
                    <a:pt x="27640" y="40515"/>
                    <a:pt x="27069" y="40476"/>
                    <a:pt x="26517" y="40476"/>
                  </a:cubicBezTo>
                  <a:cubicBezTo>
                    <a:pt x="26359" y="40495"/>
                    <a:pt x="26221" y="40554"/>
                    <a:pt x="26083" y="40653"/>
                  </a:cubicBezTo>
                  <a:cubicBezTo>
                    <a:pt x="25925" y="40771"/>
                    <a:pt x="25925" y="41008"/>
                    <a:pt x="26063" y="41146"/>
                  </a:cubicBezTo>
                  <a:cubicBezTo>
                    <a:pt x="26182" y="41225"/>
                    <a:pt x="26339" y="41304"/>
                    <a:pt x="26477" y="41343"/>
                  </a:cubicBezTo>
                  <a:cubicBezTo>
                    <a:pt x="26793" y="41402"/>
                    <a:pt x="27108" y="41422"/>
                    <a:pt x="27483" y="41481"/>
                  </a:cubicBezTo>
                  <a:close/>
                  <a:moveTo>
                    <a:pt x="12953" y="16384"/>
                  </a:moveTo>
                  <a:cubicBezTo>
                    <a:pt x="12973" y="16601"/>
                    <a:pt x="13032" y="16837"/>
                    <a:pt x="13091" y="17054"/>
                  </a:cubicBezTo>
                  <a:cubicBezTo>
                    <a:pt x="13150" y="17173"/>
                    <a:pt x="13249" y="17232"/>
                    <a:pt x="13367" y="17271"/>
                  </a:cubicBezTo>
                  <a:cubicBezTo>
                    <a:pt x="13485" y="17251"/>
                    <a:pt x="13604" y="17212"/>
                    <a:pt x="13702" y="17113"/>
                  </a:cubicBezTo>
                  <a:cubicBezTo>
                    <a:pt x="13761" y="17054"/>
                    <a:pt x="13801" y="16956"/>
                    <a:pt x="13820" y="16877"/>
                  </a:cubicBezTo>
                  <a:cubicBezTo>
                    <a:pt x="13899" y="16522"/>
                    <a:pt x="14096" y="16226"/>
                    <a:pt x="14392" y="16049"/>
                  </a:cubicBezTo>
                  <a:cubicBezTo>
                    <a:pt x="14688" y="15871"/>
                    <a:pt x="14727" y="15536"/>
                    <a:pt x="14806" y="15241"/>
                  </a:cubicBezTo>
                  <a:cubicBezTo>
                    <a:pt x="14826" y="15142"/>
                    <a:pt x="14786" y="15063"/>
                    <a:pt x="14727" y="14984"/>
                  </a:cubicBezTo>
                  <a:cubicBezTo>
                    <a:pt x="14648" y="14945"/>
                    <a:pt x="14550" y="14925"/>
                    <a:pt x="14451" y="14965"/>
                  </a:cubicBezTo>
                  <a:cubicBezTo>
                    <a:pt x="14037" y="15221"/>
                    <a:pt x="13564" y="15438"/>
                    <a:pt x="13249" y="15832"/>
                  </a:cubicBezTo>
                  <a:cubicBezTo>
                    <a:pt x="13130" y="16009"/>
                    <a:pt x="13032" y="16187"/>
                    <a:pt x="12953" y="16384"/>
                  </a:cubicBezTo>
                  <a:close/>
                  <a:moveTo>
                    <a:pt x="20445" y="40614"/>
                  </a:moveTo>
                  <a:cubicBezTo>
                    <a:pt x="20799" y="41028"/>
                    <a:pt x="20799" y="41047"/>
                    <a:pt x="20997" y="41047"/>
                  </a:cubicBezTo>
                  <a:cubicBezTo>
                    <a:pt x="21489" y="41067"/>
                    <a:pt x="22002" y="41067"/>
                    <a:pt x="22515" y="41067"/>
                  </a:cubicBezTo>
                  <a:cubicBezTo>
                    <a:pt x="22593" y="41067"/>
                    <a:pt x="22692" y="41028"/>
                    <a:pt x="22771" y="40968"/>
                  </a:cubicBezTo>
                  <a:cubicBezTo>
                    <a:pt x="22830" y="40909"/>
                    <a:pt x="22929" y="40811"/>
                    <a:pt x="22929" y="40752"/>
                  </a:cubicBezTo>
                  <a:cubicBezTo>
                    <a:pt x="22889" y="40633"/>
                    <a:pt x="22850" y="40515"/>
                    <a:pt x="22771" y="40436"/>
                  </a:cubicBezTo>
                  <a:cubicBezTo>
                    <a:pt x="22731" y="40377"/>
                    <a:pt x="22672" y="40357"/>
                    <a:pt x="22593" y="40338"/>
                  </a:cubicBezTo>
                  <a:cubicBezTo>
                    <a:pt x="22041" y="40298"/>
                    <a:pt x="21470" y="40219"/>
                    <a:pt x="20918" y="40200"/>
                  </a:cubicBezTo>
                  <a:cubicBezTo>
                    <a:pt x="20681" y="40200"/>
                    <a:pt x="20484" y="40377"/>
                    <a:pt x="20445" y="40614"/>
                  </a:cubicBezTo>
                  <a:close/>
                  <a:moveTo>
                    <a:pt x="23165" y="9799"/>
                  </a:moveTo>
                  <a:cubicBezTo>
                    <a:pt x="22791" y="9799"/>
                    <a:pt x="22574" y="9779"/>
                    <a:pt x="22357" y="9799"/>
                  </a:cubicBezTo>
                  <a:cubicBezTo>
                    <a:pt x="22002" y="9819"/>
                    <a:pt x="21687" y="10036"/>
                    <a:pt x="21549" y="10371"/>
                  </a:cubicBezTo>
                  <a:cubicBezTo>
                    <a:pt x="21529" y="10450"/>
                    <a:pt x="21529" y="10548"/>
                    <a:pt x="21568" y="10627"/>
                  </a:cubicBezTo>
                  <a:cubicBezTo>
                    <a:pt x="21627" y="10686"/>
                    <a:pt x="21746" y="10765"/>
                    <a:pt x="21805" y="10746"/>
                  </a:cubicBezTo>
                  <a:cubicBezTo>
                    <a:pt x="22357" y="10529"/>
                    <a:pt x="22909" y="10627"/>
                    <a:pt x="23481" y="10627"/>
                  </a:cubicBezTo>
                  <a:cubicBezTo>
                    <a:pt x="23638" y="10627"/>
                    <a:pt x="23796" y="10588"/>
                    <a:pt x="23934" y="10529"/>
                  </a:cubicBezTo>
                  <a:cubicBezTo>
                    <a:pt x="24033" y="10470"/>
                    <a:pt x="24092" y="10351"/>
                    <a:pt x="24112" y="10233"/>
                  </a:cubicBezTo>
                  <a:cubicBezTo>
                    <a:pt x="24112" y="10115"/>
                    <a:pt x="24033" y="10016"/>
                    <a:pt x="23934" y="9957"/>
                  </a:cubicBezTo>
                  <a:cubicBezTo>
                    <a:pt x="23678" y="9898"/>
                    <a:pt x="23422" y="9839"/>
                    <a:pt x="23165" y="9799"/>
                  </a:cubicBezTo>
                  <a:close/>
                  <a:moveTo>
                    <a:pt x="48578" y="18769"/>
                  </a:moveTo>
                  <a:cubicBezTo>
                    <a:pt x="48420" y="18651"/>
                    <a:pt x="48302" y="18513"/>
                    <a:pt x="48183" y="18474"/>
                  </a:cubicBezTo>
                  <a:cubicBezTo>
                    <a:pt x="47651" y="18355"/>
                    <a:pt x="47099" y="18336"/>
                    <a:pt x="46646" y="18001"/>
                  </a:cubicBezTo>
                  <a:cubicBezTo>
                    <a:pt x="46527" y="17941"/>
                    <a:pt x="46409" y="17922"/>
                    <a:pt x="46271" y="17941"/>
                  </a:cubicBezTo>
                  <a:cubicBezTo>
                    <a:pt x="46133" y="17981"/>
                    <a:pt x="45995" y="18060"/>
                    <a:pt x="45896" y="18158"/>
                  </a:cubicBezTo>
                  <a:cubicBezTo>
                    <a:pt x="45798" y="18296"/>
                    <a:pt x="45916" y="18474"/>
                    <a:pt x="46153" y="18572"/>
                  </a:cubicBezTo>
                  <a:cubicBezTo>
                    <a:pt x="46271" y="18631"/>
                    <a:pt x="46389" y="18671"/>
                    <a:pt x="46488" y="18730"/>
                  </a:cubicBezTo>
                  <a:cubicBezTo>
                    <a:pt x="47020" y="19124"/>
                    <a:pt x="47631" y="19105"/>
                    <a:pt x="48223" y="19006"/>
                  </a:cubicBezTo>
                  <a:cubicBezTo>
                    <a:pt x="48321" y="18967"/>
                    <a:pt x="48420" y="18868"/>
                    <a:pt x="48578" y="18769"/>
                  </a:cubicBezTo>
                  <a:close/>
                  <a:moveTo>
                    <a:pt x="18414" y="11869"/>
                  </a:moveTo>
                  <a:cubicBezTo>
                    <a:pt x="18296" y="11771"/>
                    <a:pt x="18197" y="11633"/>
                    <a:pt x="18118" y="11633"/>
                  </a:cubicBezTo>
                  <a:cubicBezTo>
                    <a:pt x="17527" y="11751"/>
                    <a:pt x="16935" y="11889"/>
                    <a:pt x="16482" y="12303"/>
                  </a:cubicBezTo>
                  <a:cubicBezTo>
                    <a:pt x="16304" y="12540"/>
                    <a:pt x="16324" y="12875"/>
                    <a:pt x="16502" y="13092"/>
                  </a:cubicBezTo>
                  <a:cubicBezTo>
                    <a:pt x="16561" y="13151"/>
                    <a:pt x="16738" y="13170"/>
                    <a:pt x="16758" y="13151"/>
                  </a:cubicBezTo>
                  <a:cubicBezTo>
                    <a:pt x="17093" y="12737"/>
                    <a:pt x="17606" y="12599"/>
                    <a:pt x="18020" y="12342"/>
                  </a:cubicBezTo>
                  <a:cubicBezTo>
                    <a:pt x="18177" y="12204"/>
                    <a:pt x="18315" y="12047"/>
                    <a:pt x="18414" y="11869"/>
                  </a:cubicBezTo>
                  <a:close/>
                  <a:moveTo>
                    <a:pt x="46941" y="19755"/>
                  </a:moveTo>
                  <a:cubicBezTo>
                    <a:pt x="46606" y="19440"/>
                    <a:pt x="46291" y="19105"/>
                    <a:pt x="45936" y="18789"/>
                  </a:cubicBezTo>
                  <a:cubicBezTo>
                    <a:pt x="45719" y="18612"/>
                    <a:pt x="45404" y="18789"/>
                    <a:pt x="45423" y="19065"/>
                  </a:cubicBezTo>
                  <a:cubicBezTo>
                    <a:pt x="45443" y="19243"/>
                    <a:pt x="45502" y="19420"/>
                    <a:pt x="45620" y="19558"/>
                  </a:cubicBezTo>
                  <a:cubicBezTo>
                    <a:pt x="45798" y="19736"/>
                    <a:pt x="46015" y="19874"/>
                    <a:pt x="46232" y="20012"/>
                  </a:cubicBezTo>
                  <a:cubicBezTo>
                    <a:pt x="46468" y="20189"/>
                    <a:pt x="46586" y="20130"/>
                    <a:pt x="46941" y="19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4"/>
            <p:cNvSpPr/>
            <p:nvPr/>
          </p:nvSpPr>
          <p:spPr>
            <a:xfrm flipH="1">
              <a:off x="6535470" y="3014191"/>
              <a:ext cx="92924" cy="31303"/>
            </a:xfrm>
            <a:custGeom>
              <a:rect b="b" l="l" r="r" t="t"/>
              <a:pathLst>
                <a:path extrusionOk="0" h="1302" w="3865">
                  <a:moveTo>
                    <a:pt x="3865" y="1164"/>
                  </a:moveTo>
                  <a:cubicBezTo>
                    <a:pt x="3549" y="1302"/>
                    <a:pt x="3175" y="1262"/>
                    <a:pt x="2879" y="1065"/>
                  </a:cubicBezTo>
                  <a:cubicBezTo>
                    <a:pt x="2564" y="848"/>
                    <a:pt x="2189" y="750"/>
                    <a:pt x="1814" y="770"/>
                  </a:cubicBezTo>
                  <a:cubicBezTo>
                    <a:pt x="1144" y="789"/>
                    <a:pt x="513" y="553"/>
                    <a:pt x="1" y="139"/>
                  </a:cubicBezTo>
                  <a:cubicBezTo>
                    <a:pt x="139" y="79"/>
                    <a:pt x="237" y="1"/>
                    <a:pt x="336" y="20"/>
                  </a:cubicBezTo>
                  <a:cubicBezTo>
                    <a:pt x="691" y="40"/>
                    <a:pt x="1026" y="119"/>
                    <a:pt x="1361" y="139"/>
                  </a:cubicBezTo>
                  <a:cubicBezTo>
                    <a:pt x="1676" y="139"/>
                    <a:pt x="1992" y="218"/>
                    <a:pt x="2248" y="415"/>
                  </a:cubicBezTo>
                  <a:cubicBezTo>
                    <a:pt x="2603" y="710"/>
                    <a:pt x="3037" y="592"/>
                    <a:pt x="3431" y="632"/>
                  </a:cubicBezTo>
                  <a:cubicBezTo>
                    <a:pt x="3746" y="671"/>
                    <a:pt x="3865" y="848"/>
                    <a:pt x="3865" y="11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4"/>
            <p:cNvSpPr/>
            <p:nvPr/>
          </p:nvSpPr>
          <p:spPr>
            <a:xfrm flipH="1">
              <a:off x="6635944" y="2964904"/>
              <a:ext cx="8078" cy="34621"/>
            </a:xfrm>
            <a:custGeom>
              <a:rect b="b" l="l" r="r" t="t"/>
              <a:pathLst>
                <a:path extrusionOk="0" h="1440" w="336">
                  <a:moveTo>
                    <a:pt x="296" y="0"/>
                  </a:moveTo>
                  <a:cubicBezTo>
                    <a:pt x="316" y="158"/>
                    <a:pt x="316" y="296"/>
                    <a:pt x="335" y="454"/>
                  </a:cubicBezTo>
                  <a:cubicBezTo>
                    <a:pt x="316" y="789"/>
                    <a:pt x="276" y="1104"/>
                    <a:pt x="197" y="1439"/>
                  </a:cubicBezTo>
                  <a:cubicBezTo>
                    <a:pt x="0" y="947"/>
                    <a:pt x="138" y="473"/>
                    <a:pt x="2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 flipH="1">
              <a:off x="5338634" y="2325013"/>
              <a:ext cx="1326737" cy="1264155"/>
            </a:xfrm>
            <a:custGeom>
              <a:rect b="b" l="l" r="r" t="t"/>
              <a:pathLst>
                <a:path extrusionOk="0" h="52580" w="55183">
                  <a:moveTo>
                    <a:pt x="36434" y="5422"/>
                  </a:moveTo>
                  <a:cubicBezTo>
                    <a:pt x="37617" y="4594"/>
                    <a:pt x="38741" y="3785"/>
                    <a:pt x="39884" y="2977"/>
                  </a:cubicBezTo>
                  <a:cubicBezTo>
                    <a:pt x="40022" y="2859"/>
                    <a:pt x="40200" y="2760"/>
                    <a:pt x="40377" y="2741"/>
                  </a:cubicBezTo>
                  <a:cubicBezTo>
                    <a:pt x="41166" y="2760"/>
                    <a:pt x="41954" y="2662"/>
                    <a:pt x="42684" y="3135"/>
                  </a:cubicBezTo>
                  <a:cubicBezTo>
                    <a:pt x="43176" y="3371"/>
                    <a:pt x="43571" y="3766"/>
                    <a:pt x="43847" y="4239"/>
                  </a:cubicBezTo>
                  <a:cubicBezTo>
                    <a:pt x="44064" y="4653"/>
                    <a:pt x="44359" y="5047"/>
                    <a:pt x="44478" y="5481"/>
                  </a:cubicBezTo>
                  <a:cubicBezTo>
                    <a:pt x="44635" y="6112"/>
                    <a:pt x="44635" y="6762"/>
                    <a:pt x="44182" y="7295"/>
                  </a:cubicBezTo>
                  <a:cubicBezTo>
                    <a:pt x="43689" y="7866"/>
                    <a:pt x="43334" y="8556"/>
                    <a:pt x="43176" y="9306"/>
                  </a:cubicBezTo>
                  <a:cubicBezTo>
                    <a:pt x="43137" y="9463"/>
                    <a:pt x="43058" y="9601"/>
                    <a:pt x="42979" y="9720"/>
                  </a:cubicBezTo>
                  <a:cubicBezTo>
                    <a:pt x="42684" y="10252"/>
                    <a:pt x="42684" y="10488"/>
                    <a:pt x="43098" y="10922"/>
                  </a:cubicBezTo>
                  <a:cubicBezTo>
                    <a:pt x="43748" y="11593"/>
                    <a:pt x="44438" y="12243"/>
                    <a:pt x="45148" y="12894"/>
                  </a:cubicBezTo>
                  <a:cubicBezTo>
                    <a:pt x="45562" y="13268"/>
                    <a:pt x="46548" y="14392"/>
                    <a:pt x="46725" y="14865"/>
                  </a:cubicBezTo>
                  <a:cubicBezTo>
                    <a:pt x="46824" y="15161"/>
                    <a:pt x="46903" y="15476"/>
                    <a:pt x="46922" y="15792"/>
                  </a:cubicBezTo>
                  <a:cubicBezTo>
                    <a:pt x="46962" y="16383"/>
                    <a:pt x="46962" y="16383"/>
                    <a:pt x="47435" y="16975"/>
                  </a:cubicBezTo>
                  <a:cubicBezTo>
                    <a:pt x="48026" y="16837"/>
                    <a:pt x="48677" y="16975"/>
                    <a:pt x="49268" y="16679"/>
                  </a:cubicBezTo>
                  <a:cubicBezTo>
                    <a:pt x="49505" y="16600"/>
                    <a:pt x="49761" y="16580"/>
                    <a:pt x="49998" y="16600"/>
                  </a:cubicBezTo>
                  <a:cubicBezTo>
                    <a:pt x="50294" y="16600"/>
                    <a:pt x="50570" y="16640"/>
                    <a:pt x="50865" y="16659"/>
                  </a:cubicBezTo>
                  <a:cubicBezTo>
                    <a:pt x="51496" y="16699"/>
                    <a:pt x="52127" y="16797"/>
                    <a:pt x="52718" y="16482"/>
                  </a:cubicBezTo>
                  <a:cubicBezTo>
                    <a:pt x="53192" y="16817"/>
                    <a:pt x="53606" y="17231"/>
                    <a:pt x="53921" y="17724"/>
                  </a:cubicBezTo>
                  <a:cubicBezTo>
                    <a:pt x="54256" y="18217"/>
                    <a:pt x="54572" y="18749"/>
                    <a:pt x="54453" y="19400"/>
                  </a:cubicBezTo>
                  <a:cubicBezTo>
                    <a:pt x="54374" y="19991"/>
                    <a:pt x="54532" y="20563"/>
                    <a:pt x="54887" y="21016"/>
                  </a:cubicBezTo>
                  <a:cubicBezTo>
                    <a:pt x="55104" y="21351"/>
                    <a:pt x="55183" y="21726"/>
                    <a:pt x="55124" y="22120"/>
                  </a:cubicBezTo>
                  <a:cubicBezTo>
                    <a:pt x="55104" y="22377"/>
                    <a:pt x="54946" y="22613"/>
                    <a:pt x="54690" y="22712"/>
                  </a:cubicBezTo>
                  <a:cubicBezTo>
                    <a:pt x="53763" y="23126"/>
                    <a:pt x="52916" y="23697"/>
                    <a:pt x="51930" y="24013"/>
                  </a:cubicBezTo>
                  <a:cubicBezTo>
                    <a:pt x="51378" y="24210"/>
                    <a:pt x="50826" y="24486"/>
                    <a:pt x="50333" y="24821"/>
                  </a:cubicBezTo>
                  <a:cubicBezTo>
                    <a:pt x="50018" y="25038"/>
                    <a:pt x="49643" y="25156"/>
                    <a:pt x="49268" y="25176"/>
                  </a:cubicBezTo>
                  <a:cubicBezTo>
                    <a:pt x="49170" y="27246"/>
                    <a:pt x="49051" y="29277"/>
                    <a:pt x="48953" y="31307"/>
                  </a:cubicBezTo>
                  <a:cubicBezTo>
                    <a:pt x="49426" y="31643"/>
                    <a:pt x="49879" y="31997"/>
                    <a:pt x="50353" y="32293"/>
                  </a:cubicBezTo>
                  <a:cubicBezTo>
                    <a:pt x="50570" y="32471"/>
                    <a:pt x="50826" y="32589"/>
                    <a:pt x="51122" y="32648"/>
                  </a:cubicBezTo>
                  <a:cubicBezTo>
                    <a:pt x="51851" y="32727"/>
                    <a:pt x="52403" y="33161"/>
                    <a:pt x="52975" y="33535"/>
                  </a:cubicBezTo>
                  <a:cubicBezTo>
                    <a:pt x="53251" y="33713"/>
                    <a:pt x="53389" y="34028"/>
                    <a:pt x="53349" y="34363"/>
                  </a:cubicBezTo>
                  <a:cubicBezTo>
                    <a:pt x="53310" y="34955"/>
                    <a:pt x="53290" y="35566"/>
                    <a:pt x="53251" y="36177"/>
                  </a:cubicBezTo>
                  <a:cubicBezTo>
                    <a:pt x="53251" y="36453"/>
                    <a:pt x="53152" y="36729"/>
                    <a:pt x="52975" y="36966"/>
                  </a:cubicBezTo>
                  <a:cubicBezTo>
                    <a:pt x="52699" y="37340"/>
                    <a:pt x="52482" y="37774"/>
                    <a:pt x="52344" y="38227"/>
                  </a:cubicBezTo>
                  <a:cubicBezTo>
                    <a:pt x="52226" y="38543"/>
                    <a:pt x="52068" y="38858"/>
                    <a:pt x="51851" y="39134"/>
                  </a:cubicBezTo>
                  <a:cubicBezTo>
                    <a:pt x="51733" y="39312"/>
                    <a:pt x="51496" y="39410"/>
                    <a:pt x="51279" y="39391"/>
                  </a:cubicBezTo>
                  <a:cubicBezTo>
                    <a:pt x="50609" y="39371"/>
                    <a:pt x="49939" y="39331"/>
                    <a:pt x="49268" y="39292"/>
                  </a:cubicBezTo>
                  <a:cubicBezTo>
                    <a:pt x="49209" y="39292"/>
                    <a:pt x="49150" y="39272"/>
                    <a:pt x="49091" y="39253"/>
                  </a:cubicBezTo>
                  <a:cubicBezTo>
                    <a:pt x="48480" y="38799"/>
                    <a:pt x="47770" y="38878"/>
                    <a:pt x="47080" y="38779"/>
                  </a:cubicBezTo>
                  <a:cubicBezTo>
                    <a:pt x="46804" y="38720"/>
                    <a:pt x="46548" y="38622"/>
                    <a:pt x="46311" y="38484"/>
                  </a:cubicBezTo>
                  <a:cubicBezTo>
                    <a:pt x="45937" y="38326"/>
                    <a:pt x="45720" y="38365"/>
                    <a:pt x="45621" y="38701"/>
                  </a:cubicBezTo>
                  <a:cubicBezTo>
                    <a:pt x="45424" y="39391"/>
                    <a:pt x="44852" y="39765"/>
                    <a:pt x="44458" y="40297"/>
                  </a:cubicBezTo>
                  <a:cubicBezTo>
                    <a:pt x="44142" y="40731"/>
                    <a:pt x="43748" y="41125"/>
                    <a:pt x="43433" y="41559"/>
                  </a:cubicBezTo>
                  <a:cubicBezTo>
                    <a:pt x="43176" y="41914"/>
                    <a:pt x="42940" y="42289"/>
                    <a:pt x="42467" y="42407"/>
                  </a:cubicBezTo>
                  <a:cubicBezTo>
                    <a:pt x="42408" y="42427"/>
                    <a:pt x="42348" y="42466"/>
                    <a:pt x="42309" y="42506"/>
                  </a:cubicBezTo>
                  <a:cubicBezTo>
                    <a:pt x="41816" y="43038"/>
                    <a:pt x="41323" y="43570"/>
                    <a:pt x="40811" y="44122"/>
                  </a:cubicBezTo>
                  <a:cubicBezTo>
                    <a:pt x="41047" y="44497"/>
                    <a:pt x="41382" y="44773"/>
                    <a:pt x="41363" y="45246"/>
                  </a:cubicBezTo>
                  <a:cubicBezTo>
                    <a:pt x="41382" y="45423"/>
                    <a:pt x="41461" y="45601"/>
                    <a:pt x="41599" y="45739"/>
                  </a:cubicBezTo>
                  <a:cubicBezTo>
                    <a:pt x="41994" y="46153"/>
                    <a:pt x="41994" y="46626"/>
                    <a:pt x="41954" y="47158"/>
                  </a:cubicBezTo>
                  <a:cubicBezTo>
                    <a:pt x="41915" y="47671"/>
                    <a:pt x="41856" y="48144"/>
                    <a:pt x="42210" y="48617"/>
                  </a:cubicBezTo>
                  <a:cubicBezTo>
                    <a:pt x="42408" y="48854"/>
                    <a:pt x="42230" y="49347"/>
                    <a:pt x="41915" y="49524"/>
                  </a:cubicBezTo>
                  <a:cubicBezTo>
                    <a:pt x="41402" y="49839"/>
                    <a:pt x="40929" y="50214"/>
                    <a:pt x="40416" y="50510"/>
                  </a:cubicBezTo>
                  <a:cubicBezTo>
                    <a:pt x="39864" y="50806"/>
                    <a:pt x="39293" y="51082"/>
                    <a:pt x="38701" y="51279"/>
                  </a:cubicBezTo>
                  <a:cubicBezTo>
                    <a:pt x="38149" y="51515"/>
                    <a:pt x="37321" y="51082"/>
                    <a:pt x="37065" y="50451"/>
                  </a:cubicBezTo>
                  <a:cubicBezTo>
                    <a:pt x="36848" y="49958"/>
                    <a:pt x="36473" y="49544"/>
                    <a:pt x="36000" y="49287"/>
                  </a:cubicBezTo>
                  <a:cubicBezTo>
                    <a:pt x="35547" y="48992"/>
                    <a:pt x="35133" y="48657"/>
                    <a:pt x="34640" y="48302"/>
                  </a:cubicBezTo>
                  <a:cubicBezTo>
                    <a:pt x="34029" y="48459"/>
                    <a:pt x="33358" y="48657"/>
                    <a:pt x="32708" y="48834"/>
                  </a:cubicBezTo>
                  <a:cubicBezTo>
                    <a:pt x="32373" y="48913"/>
                    <a:pt x="32018" y="48992"/>
                    <a:pt x="31683" y="49051"/>
                  </a:cubicBezTo>
                  <a:cubicBezTo>
                    <a:pt x="31525" y="49051"/>
                    <a:pt x="31367" y="49090"/>
                    <a:pt x="31229" y="49149"/>
                  </a:cubicBezTo>
                  <a:cubicBezTo>
                    <a:pt x="30855" y="49425"/>
                    <a:pt x="30460" y="49386"/>
                    <a:pt x="30046" y="49347"/>
                  </a:cubicBezTo>
                  <a:cubicBezTo>
                    <a:pt x="29159" y="49307"/>
                    <a:pt x="28272" y="49268"/>
                    <a:pt x="27385" y="49209"/>
                  </a:cubicBezTo>
                  <a:cubicBezTo>
                    <a:pt x="27168" y="49209"/>
                    <a:pt x="26951" y="49209"/>
                    <a:pt x="26675" y="49228"/>
                  </a:cubicBezTo>
                  <a:cubicBezTo>
                    <a:pt x="26636" y="49445"/>
                    <a:pt x="26596" y="49642"/>
                    <a:pt x="26577" y="49820"/>
                  </a:cubicBezTo>
                  <a:cubicBezTo>
                    <a:pt x="26537" y="50273"/>
                    <a:pt x="26557" y="50746"/>
                    <a:pt x="26222" y="51160"/>
                  </a:cubicBezTo>
                  <a:cubicBezTo>
                    <a:pt x="26064" y="51358"/>
                    <a:pt x="26123" y="51712"/>
                    <a:pt x="26064" y="51988"/>
                  </a:cubicBezTo>
                  <a:cubicBezTo>
                    <a:pt x="26025" y="52324"/>
                    <a:pt x="25729" y="52580"/>
                    <a:pt x="25394" y="52540"/>
                  </a:cubicBezTo>
                  <a:cubicBezTo>
                    <a:pt x="23994" y="52481"/>
                    <a:pt x="22594" y="52422"/>
                    <a:pt x="21194" y="52324"/>
                  </a:cubicBezTo>
                  <a:cubicBezTo>
                    <a:pt x="20702" y="52304"/>
                    <a:pt x="20524" y="52067"/>
                    <a:pt x="20524" y="51594"/>
                  </a:cubicBezTo>
                  <a:cubicBezTo>
                    <a:pt x="20544" y="50825"/>
                    <a:pt x="20623" y="50056"/>
                    <a:pt x="20642" y="49307"/>
                  </a:cubicBezTo>
                  <a:cubicBezTo>
                    <a:pt x="20682" y="49051"/>
                    <a:pt x="20800" y="48814"/>
                    <a:pt x="20978" y="48637"/>
                  </a:cubicBezTo>
                  <a:cubicBezTo>
                    <a:pt x="21135" y="48420"/>
                    <a:pt x="21056" y="48243"/>
                    <a:pt x="20840" y="48105"/>
                  </a:cubicBezTo>
                  <a:cubicBezTo>
                    <a:pt x="20366" y="47789"/>
                    <a:pt x="19795" y="47612"/>
                    <a:pt x="19223" y="47631"/>
                  </a:cubicBezTo>
                  <a:cubicBezTo>
                    <a:pt x="18710" y="47671"/>
                    <a:pt x="18198" y="47553"/>
                    <a:pt x="17764" y="47296"/>
                  </a:cubicBezTo>
                  <a:cubicBezTo>
                    <a:pt x="17705" y="47257"/>
                    <a:pt x="17646" y="47217"/>
                    <a:pt x="17587" y="47217"/>
                  </a:cubicBezTo>
                  <a:cubicBezTo>
                    <a:pt x="16936" y="47237"/>
                    <a:pt x="16384" y="46882"/>
                    <a:pt x="15793" y="46705"/>
                  </a:cubicBezTo>
                  <a:cubicBezTo>
                    <a:pt x="15260" y="46527"/>
                    <a:pt x="14708" y="46330"/>
                    <a:pt x="14196" y="46133"/>
                  </a:cubicBezTo>
                  <a:cubicBezTo>
                    <a:pt x="13486" y="45877"/>
                    <a:pt x="12816" y="45482"/>
                    <a:pt x="12421" y="44773"/>
                  </a:cubicBezTo>
                  <a:cubicBezTo>
                    <a:pt x="12264" y="44576"/>
                    <a:pt x="12106" y="44398"/>
                    <a:pt x="11928" y="44240"/>
                  </a:cubicBezTo>
                  <a:cubicBezTo>
                    <a:pt x="10686" y="44536"/>
                    <a:pt x="9523" y="44871"/>
                    <a:pt x="8321" y="45029"/>
                  </a:cubicBezTo>
                  <a:cubicBezTo>
                    <a:pt x="7946" y="45068"/>
                    <a:pt x="7552" y="45068"/>
                    <a:pt x="7217" y="45305"/>
                  </a:cubicBezTo>
                  <a:cubicBezTo>
                    <a:pt x="7019" y="45404"/>
                    <a:pt x="6803" y="45423"/>
                    <a:pt x="6586" y="45404"/>
                  </a:cubicBezTo>
                  <a:cubicBezTo>
                    <a:pt x="6369" y="45404"/>
                    <a:pt x="6191" y="45266"/>
                    <a:pt x="6132" y="45088"/>
                  </a:cubicBezTo>
                  <a:cubicBezTo>
                    <a:pt x="5817" y="44398"/>
                    <a:pt x="5521" y="43688"/>
                    <a:pt x="5225" y="42998"/>
                  </a:cubicBezTo>
                  <a:cubicBezTo>
                    <a:pt x="5146" y="42821"/>
                    <a:pt x="5127" y="42624"/>
                    <a:pt x="5127" y="42446"/>
                  </a:cubicBezTo>
                  <a:cubicBezTo>
                    <a:pt x="5166" y="42151"/>
                    <a:pt x="5087" y="41875"/>
                    <a:pt x="4930" y="41638"/>
                  </a:cubicBezTo>
                  <a:cubicBezTo>
                    <a:pt x="4752" y="41421"/>
                    <a:pt x="4752" y="41145"/>
                    <a:pt x="4930" y="40928"/>
                  </a:cubicBezTo>
                  <a:cubicBezTo>
                    <a:pt x="5068" y="40652"/>
                    <a:pt x="5245" y="40396"/>
                    <a:pt x="5482" y="40179"/>
                  </a:cubicBezTo>
                  <a:cubicBezTo>
                    <a:pt x="6132" y="39627"/>
                    <a:pt x="6724" y="38996"/>
                    <a:pt x="7236" y="38306"/>
                  </a:cubicBezTo>
                  <a:cubicBezTo>
                    <a:pt x="7355" y="38168"/>
                    <a:pt x="7493" y="38030"/>
                    <a:pt x="7591" y="37932"/>
                  </a:cubicBezTo>
                  <a:cubicBezTo>
                    <a:pt x="7394" y="37419"/>
                    <a:pt x="7217" y="36946"/>
                    <a:pt x="7059" y="36473"/>
                  </a:cubicBezTo>
                  <a:cubicBezTo>
                    <a:pt x="6822" y="35862"/>
                    <a:pt x="6566" y="35250"/>
                    <a:pt x="6349" y="34600"/>
                  </a:cubicBezTo>
                  <a:cubicBezTo>
                    <a:pt x="6191" y="34087"/>
                    <a:pt x="6053" y="33575"/>
                    <a:pt x="5935" y="33042"/>
                  </a:cubicBezTo>
                  <a:cubicBezTo>
                    <a:pt x="5797" y="32392"/>
                    <a:pt x="5639" y="31761"/>
                    <a:pt x="5127" y="31268"/>
                  </a:cubicBezTo>
                  <a:cubicBezTo>
                    <a:pt x="4930" y="31071"/>
                    <a:pt x="4772" y="30834"/>
                    <a:pt x="4437" y="30815"/>
                  </a:cubicBezTo>
                  <a:cubicBezTo>
                    <a:pt x="4279" y="30795"/>
                    <a:pt x="4121" y="30736"/>
                    <a:pt x="4003" y="30637"/>
                  </a:cubicBezTo>
                  <a:cubicBezTo>
                    <a:pt x="3747" y="30460"/>
                    <a:pt x="3431" y="30361"/>
                    <a:pt x="3116" y="30381"/>
                  </a:cubicBezTo>
                  <a:cubicBezTo>
                    <a:pt x="2170" y="30381"/>
                    <a:pt x="1381" y="29927"/>
                    <a:pt x="671" y="29415"/>
                  </a:cubicBezTo>
                  <a:cubicBezTo>
                    <a:pt x="237" y="29119"/>
                    <a:pt x="1" y="28626"/>
                    <a:pt x="21" y="28114"/>
                  </a:cubicBezTo>
                  <a:cubicBezTo>
                    <a:pt x="80" y="26734"/>
                    <a:pt x="159" y="25373"/>
                    <a:pt x="237" y="24013"/>
                  </a:cubicBezTo>
                  <a:cubicBezTo>
                    <a:pt x="237" y="23875"/>
                    <a:pt x="277" y="23757"/>
                    <a:pt x="316" y="23638"/>
                  </a:cubicBezTo>
                  <a:cubicBezTo>
                    <a:pt x="375" y="23421"/>
                    <a:pt x="553" y="23264"/>
                    <a:pt x="790" y="23224"/>
                  </a:cubicBezTo>
                  <a:cubicBezTo>
                    <a:pt x="1677" y="23067"/>
                    <a:pt x="2584" y="22869"/>
                    <a:pt x="3490" y="22712"/>
                  </a:cubicBezTo>
                  <a:cubicBezTo>
                    <a:pt x="3885" y="22672"/>
                    <a:pt x="4299" y="22653"/>
                    <a:pt x="4713" y="22653"/>
                  </a:cubicBezTo>
                  <a:lnTo>
                    <a:pt x="5521" y="22633"/>
                  </a:lnTo>
                  <a:cubicBezTo>
                    <a:pt x="5580" y="22515"/>
                    <a:pt x="5639" y="22475"/>
                    <a:pt x="5639" y="22416"/>
                  </a:cubicBezTo>
                  <a:cubicBezTo>
                    <a:pt x="5600" y="21529"/>
                    <a:pt x="6034" y="20760"/>
                    <a:pt x="6310" y="19952"/>
                  </a:cubicBezTo>
                  <a:cubicBezTo>
                    <a:pt x="6448" y="19557"/>
                    <a:pt x="6645" y="19202"/>
                    <a:pt x="6803" y="18808"/>
                  </a:cubicBezTo>
                  <a:cubicBezTo>
                    <a:pt x="6921" y="18591"/>
                    <a:pt x="6980" y="18335"/>
                    <a:pt x="7039" y="18098"/>
                  </a:cubicBezTo>
                  <a:cubicBezTo>
                    <a:pt x="7059" y="17684"/>
                    <a:pt x="7236" y="17290"/>
                    <a:pt x="7532" y="16994"/>
                  </a:cubicBezTo>
                  <a:cubicBezTo>
                    <a:pt x="7907" y="16620"/>
                    <a:pt x="8202" y="16147"/>
                    <a:pt x="8380" y="15654"/>
                  </a:cubicBezTo>
                  <a:cubicBezTo>
                    <a:pt x="8498" y="15279"/>
                    <a:pt x="8813" y="14964"/>
                    <a:pt x="9050" y="14629"/>
                  </a:cubicBezTo>
                  <a:cubicBezTo>
                    <a:pt x="9188" y="14451"/>
                    <a:pt x="9306" y="14274"/>
                    <a:pt x="9484" y="14037"/>
                  </a:cubicBezTo>
                  <a:cubicBezTo>
                    <a:pt x="9365" y="13860"/>
                    <a:pt x="9227" y="13702"/>
                    <a:pt x="9070" y="13544"/>
                  </a:cubicBezTo>
                  <a:cubicBezTo>
                    <a:pt x="8695" y="13327"/>
                    <a:pt x="8439" y="13012"/>
                    <a:pt x="8301" y="12618"/>
                  </a:cubicBezTo>
                  <a:cubicBezTo>
                    <a:pt x="8183" y="12302"/>
                    <a:pt x="7966" y="12066"/>
                    <a:pt x="7709" y="11888"/>
                  </a:cubicBezTo>
                  <a:cubicBezTo>
                    <a:pt x="7315" y="11573"/>
                    <a:pt x="6980" y="11159"/>
                    <a:pt x="6783" y="10705"/>
                  </a:cubicBezTo>
                  <a:cubicBezTo>
                    <a:pt x="6546" y="10272"/>
                    <a:pt x="6605" y="9720"/>
                    <a:pt x="6960" y="9365"/>
                  </a:cubicBezTo>
                  <a:cubicBezTo>
                    <a:pt x="7374" y="8892"/>
                    <a:pt x="7847" y="8458"/>
                    <a:pt x="8281" y="8004"/>
                  </a:cubicBezTo>
                  <a:cubicBezTo>
                    <a:pt x="8478" y="7788"/>
                    <a:pt x="8656" y="7590"/>
                    <a:pt x="8853" y="7374"/>
                  </a:cubicBezTo>
                  <a:cubicBezTo>
                    <a:pt x="9326" y="6821"/>
                    <a:pt x="9799" y="6683"/>
                    <a:pt x="10470" y="6959"/>
                  </a:cubicBezTo>
                  <a:cubicBezTo>
                    <a:pt x="10884" y="7117"/>
                    <a:pt x="11278" y="7314"/>
                    <a:pt x="11652" y="7551"/>
                  </a:cubicBezTo>
                  <a:cubicBezTo>
                    <a:pt x="12106" y="7827"/>
                    <a:pt x="12540" y="8142"/>
                    <a:pt x="13111" y="8182"/>
                  </a:cubicBezTo>
                  <a:cubicBezTo>
                    <a:pt x="13328" y="8202"/>
                    <a:pt x="13506" y="8379"/>
                    <a:pt x="13703" y="8478"/>
                  </a:cubicBezTo>
                  <a:cubicBezTo>
                    <a:pt x="13959" y="8655"/>
                    <a:pt x="14294" y="8616"/>
                    <a:pt x="14531" y="8418"/>
                  </a:cubicBezTo>
                  <a:cubicBezTo>
                    <a:pt x="14866" y="8142"/>
                    <a:pt x="15280" y="7945"/>
                    <a:pt x="15714" y="7886"/>
                  </a:cubicBezTo>
                  <a:cubicBezTo>
                    <a:pt x="16108" y="7788"/>
                    <a:pt x="16483" y="7630"/>
                    <a:pt x="16818" y="7393"/>
                  </a:cubicBezTo>
                  <a:cubicBezTo>
                    <a:pt x="17587" y="6841"/>
                    <a:pt x="18513" y="6644"/>
                    <a:pt x="19341" y="6269"/>
                  </a:cubicBezTo>
                  <a:cubicBezTo>
                    <a:pt x="19400" y="6250"/>
                    <a:pt x="19459" y="6230"/>
                    <a:pt x="19519" y="6230"/>
                  </a:cubicBezTo>
                  <a:cubicBezTo>
                    <a:pt x="20090" y="6289"/>
                    <a:pt x="20544" y="5993"/>
                    <a:pt x="21056" y="5737"/>
                  </a:cubicBezTo>
                  <a:cubicBezTo>
                    <a:pt x="20997" y="5441"/>
                    <a:pt x="20938" y="5165"/>
                    <a:pt x="20879" y="4889"/>
                  </a:cubicBezTo>
                  <a:cubicBezTo>
                    <a:pt x="20642" y="4121"/>
                    <a:pt x="20702" y="3293"/>
                    <a:pt x="21056" y="2583"/>
                  </a:cubicBezTo>
                  <a:cubicBezTo>
                    <a:pt x="21194" y="2248"/>
                    <a:pt x="21254" y="1912"/>
                    <a:pt x="21273" y="1558"/>
                  </a:cubicBezTo>
                  <a:cubicBezTo>
                    <a:pt x="21332" y="1144"/>
                    <a:pt x="21451" y="1045"/>
                    <a:pt x="21884" y="966"/>
                  </a:cubicBezTo>
                  <a:cubicBezTo>
                    <a:pt x="22850" y="828"/>
                    <a:pt x="23797" y="572"/>
                    <a:pt x="24704" y="197"/>
                  </a:cubicBezTo>
                  <a:cubicBezTo>
                    <a:pt x="24999" y="79"/>
                    <a:pt x="25315" y="20"/>
                    <a:pt x="25630" y="20"/>
                  </a:cubicBezTo>
                  <a:cubicBezTo>
                    <a:pt x="26044" y="0"/>
                    <a:pt x="26439" y="237"/>
                    <a:pt x="26616" y="611"/>
                  </a:cubicBezTo>
                  <a:cubicBezTo>
                    <a:pt x="27148" y="1479"/>
                    <a:pt x="27326" y="2425"/>
                    <a:pt x="27523" y="3391"/>
                  </a:cubicBezTo>
                  <a:cubicBezTo>
                    <a:pt x="27602" y="3845"/>
                    <a:pt x="27661" y="3923"/>
                    <a:pt x="28114" y="3963"/>
                  </a:cubicBezTo>
                  <a:cubicBezTo>
                    <a:pt x="28410" y="4002"/>
                    <a:pt x="28686" y="4002"/>
                    <a:pt x="28982" y="4022"/>
                  </a:cubicBezTo>
                  <a:cubicBezTo>
                    <a:pt x="29613" y="4022"/>
                    <a:pt x="30244" y="4140"/>
                    <a:pt x="30835" y="4377"/>
                  </a:cubicBezTo>
                  <a:cubicBezTo>
                    <a:pt x="31190" y="4475"/>
                    <a:pt x="31564" y="4554"/>
                    <a:pt x="31959" y="4554"/>
                  </a:cubicBezTo>
                  <a:cubicBezTo>
                    <a:pt x="32688" y="4594"/>
                    <a:pt x="33418" y="4613"/>
                    <a:pt x="34088" y="4968"/>
                  </a:cubicBezTo>
                  <a:cubicBezTo>
                    <a:pt x="34285" y="5047"/>
                    <a:pt x="34522" y="5087"/>
                    <a:pt x="34738" y="5087"/>
                  </a:cubicBezTo>
                  <a:cubicBezTo>
                    <a:pt x="35054" y="5106"/>
                    <a:pt x="35369" y="5106"/>
                    <a:pt x="35685" y="5165"/>
                  </a:cubicBezTo>
                  <a:cubicBezTo>
                    <a:pt x="35941" y="5225"/>
                    <a:pt x="36197" y="5303"/>
                    <a:pt x="36434" y="5422"/>
                  </a:cubicBezTo>
                  <a:close/>
                  <a:moveTo>
                    <a:pt x="52502" y="22495"/>
                  </a:moveTo>
                  <a:cubicBezTo>
                    <a:pt x="52580" y="22534"/>
                    <a:pt x="52659" y="22574"/>
                    <a:pt x="52738" y="22613"/>
                  </a:cubicBezTo>
                  <a:cubicBezTo>
                    <a:pt x="52758" y="22613"/>
                    <a:pt x="52797" y="22613"/>
                    <a:pt x="52817" y="22613"/>
                  </a:cubicBezTo>
                  <a:cubicBezTo>
                    <a:pt x="52817" y="22574"/>
                    <a:pt x="52797" y="22515"/>
                    <a:pt x="52778" y="22495"/>
                  </a:cubicBezTo>
                  <a:cubicBezTo>
                    <a:pt x="52679" y="22495"/>
                    <a:pt x="52600" y="22495"/>
                    <a:pt x="52502" y="22495"/>
                  </a:cubicBezTo>
                  <a:lnTo>
                    <a:pt x="52226" y="22791"/>
                  </a:lnTo>
                  <a:cubicBezTo>
                    <a:pt x="52048" y="22810"/>
                    <a:pt x="51871" y="22830"/>
                    <a:pt x="51693" y="22869"/>
                  </a:cubicBezTo>
                  <a:cubicBezTo>
                    <a:pt x="51536" y="22929"/>
                    <a:pt x="51476" y="23067"/>
                    <a:pt x="51575" y="23244"/>
                  </a:cubicBezTo>
                  <a:lnTo>
                    <a:pt x="51457" y="23205"/>
                  </a:lnTo>
                  <a:lnTo>
                    <a:pt x="51575" y="23244"/>
                  </a:lnTo>
                  <a:cubicBezTo>
                    <a:pt x="51713" y="23165"/>
                    <a:pt x="51871" y="23086"/>
                    <a:pt x="52009" y="23007"/>
                  </a:cubicBezTo>
                  <a:cubicBezTo>
                    <a:pt x="52088" y="22948"/>
                    <a:pt x="52147" y="22869"/>
                    <a:pt x="52206" y="22791"/>
                  </a:cubicBezTo>
                  <a:cubicBezTo>
                    <a:pt x="52502" y="22889"/>
                    <a:pt x="52521" y="22692"/>
                    <a:pt x="52502" y="22495"/>
                  </a:cubicBezTo>
                  <a:close/>
                  <a:moveTo>
                    <a:pt x="25078" y="51456"/>
                  </a:moveTo>
                  <a:cubicBezTo>
                    <a:pt x="25098" y="51298"/>
                    <a:pt x="25118" y="51141"/>
                    <a:pt x="25157" y="51003"/>
                  </a:cubicBezTo>
                  <a:cubicBezTo>
                    <a:pt x="25197" y="50845"/>
                    <a:pt x="25256" y="50707"/>
                    <a:pt x="25354" y="50569"/>
                  </a:cubicBezTo>
                  <a:cubicBezTo>
                    <a:pt x="25532" y="50352"/>
                    <a:pt x="25611" y="50056"/>
                    <a:pt x="25611" y="49780"/>
                  </a:cubicBezTo>
                  <a:cubicBezTo>
                    <a:pt x="25611" y="49465"/>
                    <a:pt x="25630" y="49130"/>
                    <a:pt x="25650" y="48814"/>
                  </a:cubicBezTo>
                  <a:cubicBezTo>
                    <a:pt x="25709" y="48321"/>
                    <a:pt x="25867" y="48183"/>
                    <a:pt x="26399" y="48183"/>
                  </a:cubicBezTo>
                  <a:cubicBezTo>
                    <a:pt x="26577" y="48183"/>
                    <a:pt x="26774" y="48203"/>
                    <a:pt x="26971" y="48203"/>
                  </a:cubicBezTo>
                  <a:cubicBezTo>
                    <a:pt x="27858" y="48262"/>
                    <a:pt x="28745" y="48302"/>
                    <a:pt x="29632" y="48361"/>
                  </a:cubicBezTo>
                  <a:cubicBezTo>
                    <a:pt x="30066" y="48381"/>
                    <a:pt x="30520" y="48459"/>
                    <a:pt x="30914" y="48144"/>
                  </a:cubicBezTo>
                  <a:cubicBezTo>
                    <a:pt x="31012" y="48045"/>
                    <a:pt x="31210" y="48085"/>
                    <a:pt x="31367" y="48065"/>
                  </a:cubicBezTo>
                  <a:cubicBezTo>
                    <a:pt x="31564" y="48085"/>
                    <a:pt x="31742" y="48085"/>
                    <a:pt x="31939" y="48045"/>
                  </a:cubicBezTo>
                  <a:cubicBezTo>
                    <a:pt x="32708" y="47809"/>
                    <a:pt x="33496" y="47553"/>
                    <a:pt x="34246" y="47237"/>
                  </a:cubicBezTo>
                  <a:cubicBezTo>
                    <a:pt x="34758" y="47040"/>
                    <a:pt x="35153" y="47079"/>
                    <a:pt x="35527" y="47493"/>
                  </a:cubicBezTo>
                  <a:cubicBezTo>
                    <a:pt x="35823" y="47829"/>
                    <a:pt x="36158" y="48124"/>
                    <a:pt x="36513" y="48381"/>
                  </a:cubicBezTo>
                  <a:cubicBezTo>
                    <a:pt x="37085" y="48735"/>
                    <a:pt x="37577" y="49209"/>
                    <a:pt x="37932" y="49780"/>
                  </a:cubicBezTo>
                  <a:cubicBezTo>
                    <a:pt x="38051" y="49997"/>
                    <a:pt x="38248" y="50175"/>
                    <a:pt x="38504" y="50273"/>
                  </a:cubicBezTo>
                  <a:cubicBezTo>
                    <a:pt x="39253" y="49741"/>
                    <a:pt x="40200" y="49485"/>
                    <a:pt x="40929" y="48873"/>
                  </a:cubicBezTo>
                  <a:cubicBezTo>
                    <a:pt x="40968" y="48243"/>
                    <a:pt x="40988" y="47631"/>
                    <a:pt x="41028" y="47040"/>
                  </a:cubicBezTo>
                  <a:cubicBezTo>
                    <a:pt x="41067" y="46744"/>
                    <a:pt x="40968" y="46468"/>
                    <a:pt x="40791" y="46251"/>
                  </a:cubicBezTo>
                  <a:cubicBezTo>
                    <a:pt x="40614" y="46074"/>
                    <a:pt x="40476" y="45857"/>
                    <a:pt x="40377" y="45620"/>
                  </a:cubicBezTo>
                  <a:cubicBezTo>
                    <a:pt x="40219" y="45088"/>
                    <a:pt x="40022" y="44635"/>
                    <a:pt x="39490" y="44398"/>
                  </a:cubicBezTo>
                  <a:cubicBezTo>
                    <a:pt x="39253" y="44240"/>
                    <a:pt x="39214" y="43925"/>
                    <a:pt x="39411" y="43728"/>
                  </a:cubicBezTo>
                  <a:cubicBezTo>
                    <a:pt x="39588" y="43511"/>
                    <a:pt x="39805" y="43334"/>
                    <a:pt x="40042" y="43176"/>
                  </a:cubicBezTo>
                  <a:cubicBezTo>
                    <a:pt x="40377" y="42959"/>
                    <a:pt x="40673" y="42722"/>
                    <a:pt x="40929" y="42466"/>
                  </a:cubicBezTo>
                  <a:cubicBezTo>
                    <a:pt x="41402" y="42052"/>
                    <a:pt x="41658" y="41401"/>
                    <a:pt x="42348" y="41224"/>
                  </a:cubicBezTo>
                  <a:cubicBezTo>
                    <a:pt x="42447" y="41204"/>
                    <a:pt x="42506" y="41047"/>
                    <a:pt x="42585" y="40948"/>
                  </a:cubicBezTo>
                  <a:cubicBezTo>
                    <a:pt x="42900" y="40514"/>
                    <a:pt x="43157" y="40021"/>
                    <a:pt x="43551" y="39667"/>
                  </a:cubicBezTo>
                  <a:cubicBezTo>
                    <a:pt x="44083" y="39213"/>
                    <a:pt x="44497" y="38661"/>
                    <a:pt x="44773" y="38011"/>
                  </a:cubicBezTo>
                  <a:cubicBezTo>
                    <a:pt x="45030" y="37360"/>
                    <a:pt x="45444" y="37222"/>
                    <a:pt x="46035" y="37340"/>
                  </a:cubicBezTo>
                  <a:cubicBezTo>
                    <a:pt x="46291" y="37360"/>
                    <a:pt x="46528" y="37439"/>
                    <a:pt x="46765" y="37537"/>
                  </a:cubicBezTo>
                  <a:cubicBezTo>
                    <a:pt x="47100" y="37735"/>
                    <a:pt x="47474" y="37813"/>
                    <a:pt x="47849" y="37813"/>
                  </a:cubicBezTo>
                  <a:cubicBezTo>
                    <a:pt x="48204" y="37853"/>
                    <a:pt x="48598" y="37813"/>
                    <a:pt x="48874" y="37971"/>
                  </a:cubicBezTo>
                  <a:cubicBezTo>
                    <a:pt x="49564" y="38385"/>
                    <a:pt x="50274" y="38326"/>
                    <a:pt x="51023" y="38326"/>
                  </a:cubicBezTo>
                  <a:cubicBezTo>
                    <a:pt x="51319" y="37813"/>
                    <a:pt x="51575" y="37320"/>
                    <a:pt x="51890" y="36847"/>
                  </a:cubicBezTo>
                  <a:cubicBezTo>
                    <a:pt x="52186" y="36394"/>
                    <a:pt x="52344" y="35862"/>
                    <a:pt x="52344" y="35329"/>
                  </a:cubicBezTo>
                  <a:cubicBezTo>
                    <a:pt x="52344" y="35093"/>
                    <a:pt x="52344" y="34856"/>
                    <a:pt x="52364" y="34620"/>
                  </a:cubicBezTo>
                  <a:cubicBezTo>
                    <a:pt x="52107" y="34107"/>
                    <a:pt x="51614" y="33772"/>
                    <a:pt x="51062" y="33673"/>
                  </a:cubicBezTo>
                  <a:cubicBezTo>
                    <a:pt x="50491" y="33555"/>
                    <a:pt x="49978" y="33318"/>
                    <a:pt x="49525" y="32963"/>
                  </a:cubicBezTo>
                  <a:cubicBezTo>
                    <a:pt x="49150" y="32707"/>
                    <a:pt x="48835" y="32411"/>
                    <a:pt x="48361" y="32333"/>
                  </a:cubicBezTo>
                  <a:cubicBezTo>
                    <a:pt x="48125" y="32293"/>
                    <a:pt x="47967" y="32096"/>
                    <a:pt x="47967" y="31859"/>
                  </a:cubicBezTo>
                  <a:cubicBezTo>
                    <a:pt x="47947" y="31603"/>
                    <a:pt x="47947" y="31347"/>
                    <a:pt x="47967" y="31091"/>
                  </a:cubicBezTo>
                  <a:cubicBezTo>
                    <a:pt x="48046" y="29474"/>
                    <a:pt x="48145" y="27857"/>
                    <a:pt x="48223" y="26241"/>
                  </a:cubicBezTo>
                  <a:cubicBezTo>
                    <a:pt x="48243" y="26024"/>
                    <a:pt x="48263" y="25787"/>
                    <a:pt x="48243" y="25570"/>
                  </a:cubicBezTo>
                  <a:cubicBezTo>
                    <a:pt x="48184" y="25294"/>
                    <a:pt x="47987" y="25038"/>
                    <a:pt x="48007" y="24782"/>
                  </a:cubicBezTo>
                  <a:cubicBezTo>
                    <a:pt x="48046" y="24526"/>
                    <a:pt x="48322" y="24269"/>
                    <a:pt x="48342" y="24013"/>
                  </a:cubicBezTo>
                  <a:cubicBezTo>
                    <a:pt x="48361" y="23461"/>
                    <a:pt x="48657" y="23145"/>
                    <a:pt x="49032" y="22869"/>
                  </a:cubicBezTo>
                  <a:cubicBezTo>
                    <a:pt x="49623" y="22909"/>
                    <a:pt x="50195" y="22731"/>
                    <a:pt x="50648" y="22357"/>
                  </a:cubicBezTo>
                  <a:cubicBezTo>
                    <a:pt x="50964" y="22081"/>
                    <a:pt x="51338" y="21903"/>
                    <a:pt x="51733" y="21765"/>
                  </a:cubicBezTo>
                  <a:cubicBezTo>
                    <a:pt x="52304" y="21608"/>
                    <a:pt x="52856" y="21430"/>
                    <a:pt x="53448" y="21253"/>
                  </a:cubicBezTo>
                  <a:cubicBezTo>
                    <a:pt x="53566" y="20642"/>
                    <a:pt x="53546" y="20030"/>
                    <a:pt x="53389" y="19439"/>
                  </a:cubicBezTo>
                  <a:cubicBezTo>
                    <a:pt x="53310" y="19202"/>
                    <a:pt x="53270" y="18946"/>
                    <a:pt x="53231" y="18710"/>
                  </a:cubicBezTo>
                  <a:cubicBezTo>
                    <a:pt x="53152" y="18098"/>
                    <a:pt x="52876" y="17763"/>
                    <a:pt x="52285" y="17684"/>
                  </a:cubicBezTo>
                  <a:cubicBezTo>
                    <a:pt x="51693" y="17606"/>
                    <a:pt x="51141" y="17625"/>
                    <a:pt x="50570" y="17606"/>
                  </a:cubicBezTo>
                  <a:cubicBezTo>
                    <a:pt x="49958" y="17941"/>
                    <a:pt x="49288" y="17665"/>
                    <a:pt x="48637" y="17803"/>
                  </a:cubicBezTo>
                  <a:cubicBezTo>
                    <a:pt x="48184" y="17901"/>
                    <a:pt x="47691" y="17901"/>
                    <a:pt x="47238" y="18059"/>
                  </a:cubicBezTo>
                  <a:cubicBezTo>
                    <a:pt x="46784" y="18197"/>
                    <a:pt x="46627" y="18039"/>
                    <a:pt x="46410" y="17566"/>
                  </a:cubicBezTo>
                  <a:cubicBezTo>
                    <a:pt x="46153" y="16975"/>
                    <a:pt x="46153" y="16324"/>
                    <a:pt x="45818" y="15792"/>
                  </a:cubicBezTo>
                  <a:cubicBezTo>
                    <a:pt x="45661" y="15555"/>
                    <a:pt x="45523" y="15299"/>
                    <a:pt x="45444" y="15043"/>
                  </a:cubicBezTo>
                  <a:cubicBezTo>
                    <a:pt x="45306" y="14550"/>
                    <a:pt x="45010" y="14116"/>
                    <a:pt x="44616" y="13820"/>
                  </a:cubicBezTo>
                  <a:cubicBezTo>
                    <a:pt x="43906" y="13189"/>
                    <a:pt x="43236" y="12499"/>
                    <a:pt x="42565" y="11849"/>
                  </a:cubicBezTo>
                  <a:cubicBezTo>
                    <a:pt x="41718" y="11021"/>
                    <a:pt x="41718" y="11021"/>
                    <a:pt x="41816" y="9877"/>
                  </a:cubicBezTo>
                  <a:cubicBezTo>
                    <a:pt x="41856" y="9621"/>
                    <a:pt x="41934" y="9384"/>
                    <a:pt x="42033" y="9148"/>
                  </a:cubicBezTo>
                  <a:cubicBezTo>
                    <a:pt x="42092" y="8970"/>
                    <a:pt x="42191" y="8813"/>
                    <a:pt x="42270" y="8635"/>
                  </a:cubicBezTo>
                  <a:cubicBezTo>
                    <a:pt x="42605" y="8004"/>
                    <a:pt x="42802" y="7295"/>
                    <a:pt x="43354" y="6762"/>
                  </a:cubicBezTo>
                  <a:cubicBezTo>
                    <a:pt x="43610" y="6526"/>
                    <a:pt x="43571" y="6191"/>
                    <a:pt x="43472" y="5875"/>
                  </a:cubicBezTo>
                  <a:cubicBezTo>
                    <a:pt x="43433" y="5737"/>
                    <a:pt x="43275" y="5619"/>
                    <a:pt x="43255" y="5461"/>
                  </a:cubicBezTo>
                  <a:cubicBezTo>
                    <a:pt x="43117" y="4692"/>
                    <a:pt x="42526" y="4278"/>
                    <a:pt x="41934" y="3943"/>
                  </a:cubicBezTo>
                  <a:cubicBezTo>
                    <a:pt x="41442" y="3628"/>
                    <a:pt x="40791" y="3647"/>
                    <a:pt x="40318" y="3983"/>
                  </a:cubicBezTo>
                  <a:cubicBezTo>
                    <a:pt x="39785" y="4377"/>
                    <a:pt x="39233" y="4771"/>
                    <a:pt x="38662" y="5106"/>
                  </a:cubicBezTo>
                  <a:cubicBezTo>
                    <a:pt x="38090" y="5461"/>
                    <a:pt x="37577" y="5875"/>
                    <a:pt x="37085" y="6329"/>
                  </a:cubicBezTo>
                  <a:cubicBezTo>
                    <a:pt x="36947" y="6467"/>
                    <a:pt x="36848" y="6624"/>
                    <a:pt x="36710" y="6743"/>
                  </a:cubicBezTo>
                  <a:cubicBezTo>
                    <a:pt x="36552" y="6900"/>
                    <a:pt x="36335" y="6900"/>
                    <a:pt x="36178" y="6782"/>
                  </a:cubicBezTo>
                  <a:cubicBezTo>
                    <a:pt x="36079" y="6703"/>
                    <a:pt x="35981" y="6624"/>
                    <a:pt x="35902" y="6526"/>
                  </a:cubicBezTo>
                  <a:cubicBezTo>
                    <a:pt x="35626" y="6250"/>
                    <a:pt x="35271" y="6092"/>
                    <a:pt x="34876" y="6112"/>
                  </a:cubicBezTo>
                  <a:cubicBezTo>
                    <a:pt x="34502" y="6112"/>
                    <a:pt x="34127" y="6053"/>
                    <a:pt x="33753" y="5915"/>
                  </a:cubicBezTo>
                  <a:cubicBezTo>
                    <a:pt x="33201" y="5698"/>
                    <a:pt x="32590" y="5579"/>
                    <a:pt x="31998" y="5579"/>
                  </a:cubicBezTo>
                  <a:cubicBezTo>
                    <a:pt x="31387" y="5599"/>
                    <a:pt x="30796" y="5481"/>
                    <a:pt x="30224" y="5264"/>
                  </a:cubicBezTo>
                  <a:cubicBezTo>
                    <a:pt x="29908" y="5146"/>
                    <a:pt x="29553" y="5067"/>
                    <a:pt x="29199" y="5067"/>
                  </a:cubicBezTo>
                  <a:cubicBezTo>
                    <a:pt x="28706" y="5008"/>
                    <a:pt x="28193" y="5027"/>
                    <a:pt x="27681" y="4968"/>
                  </a:cubicBezTo>
                  <a:cubicBezTo>
                    <a:pt x="27464" y="4968"/>
                    <a:pt x="27247" y="4889"/>
                    <a:pt x="27069" y="4751"/>
                  </a:cubicBezTo>
                  <a:cubicBezTo>
                    <a:pt x="26793" y="4475"/>
                    <a:pt x="26498" y="4121"/>
                    <a:pt x="26517" y="3687"/>
                  </a:cubicBezTo>
                  <a:cubicBezTo>
                    <a:pt x="26557" y="3056"/>
                    <a:pt x="26241" y="2524"/>
                    <a:pt x="26143" y="1932"/>
                  </a:cubicBezTo>
                  <a:cubicBezTo>
                    <a:pt x="26064" y="1538"/>
                    <a:pt x="25867" y="1144"/>
                    <a:pt x="25473" y="1065"/>
                  </a:cubicBezTo>
                  <a:lnTo>
                    <a:pt x="22338" y="2031"/>
                  </a:lnTo>
                  <a:cubicBezTo>
                    <a:pt x="22239" y="2366"/>
                    <a:pt x="22101" y="2721"/>
                    <a:pt x="21944" y="3056"/>
                  </a:cubicBezTo>
                  <a:cubicBezTo>
                    <a:pt x="21746" y="3450"/>
                    <a:pt x="21687" y="3904"/>
                    <a:pt x="21766" y="4357"/>
                  </a:cubicBezTo>
                  <a:cubicBezTo>
                    <a:pt x="21806" y="4830"/>
                    <a:pt x="21944" y="5284"/>
                    <a:pt x="22200" y="5698"/>
                  </a:cubicBezTo>
                  <a:cubicBezTo>
                    <a:pt x="22358" y="5895"/>
                    <a:pt x="22397" y="6171"/>
                    <a:pt x="22358" y="6407"/>
                  </a:cubicBezTo>
                  <a:cubicBezTo>
                    <a:pt x="22318" y="6743"/>
                    <a:pt x="22101" y="6999"/>
                    <a:pt x="21786" y="6940"/>
                  </a:cubicBezTo>
                  <a:cubicBezTo>
                    <a:pt x="21037" y="6802"/>
                    <a:pt x="20406" y="7393"/>
                    <a:pt x="19676" y="7255"/>
                  </a:cubicBezTo>
                  <a:cubicBezTo>
                    <a:pt x="18927" y="7630"/>
                    <a:pt x="18079" y="7709"/>
                    <a:pt x="17409" y="8221"/>
                  </a:cubicBezTo>
                  <a:cubicBezTo>
                    <a:pt x="16995" y="8576"/>
                    <a:pt x="16483" y="8813"/>
                    <a:pt x="15950" y="8892"/>
                  </a:cubicBezTo>
                  <a:cubicBezTo>
                    <a:pt x="15497" y="8931"/>
                    <a:pt x="15102" y="9187"/>
                    <a:pt x="14905" y="9601"/>
                  </a:cubicBezTo>
                  <a:cubicBezTo>
                    <a:pt x="14708" y="9976"/>
                    <a:pt x="14570" y="9976"/>
                    <a:pt x="14117" y="9759"/>
                  </a:cubicBezTo>
                  <a:cubicBezTo>
                    <a:pt x="13683" y="9522"/>
                    <a:pt x="13210" y="9325"/>
                    <a:pt x="12737" y="9187"/>
                  </a:cubicBezTo>
                  <a:cubicBezTo>
                    <a:pt x="12244" y="9069"/>
                    <a:pt x="11771" y="8872"/>
                    <a:pt x="11357" y="8556"/>
                  </a:cubicBezTo>
                  <a:cubicBezTo>
                    <a:pt x="10923" y="8300"/>
                    <a:pt x="10470" y="8064"/>
                    <a:pt x="9977" y="7906"/>
                  </a:cubicBezTo>
                  <a:cubicBezTo>
                    <a:pt x="9681" y="8261"/>
                    <a:pt x="9326" y="8596"/>
                    <a:pt x="8932" y="8872"/>
                  </a:cubicBezTo>
                  <a:cubicBezTo>
                    <a:pt x="8439" y="9266"/>
                    <a:pt x="8025" y="9739"/>
                    <a:pt x="7690" y="10291"/>
                  </a:cubicBezTo>
                  <a:cubicBezTo>
                    <a:pt x="7808" y="10469"/>
                    <a:pt x="7926" y="10626"/>
                    <a:pt x="8064" y="10784"/>
                  </a:cubicBezTo>
                  <a:cubicBezTo>
                    <a:pt x="8912" y="11514"/>
                    <a:pt x="9306" y="12618"/>
                    <a:pt x="10174" y="13327"/>
                  </a:cubicBezTo>
                  <a:cubicBezTo>
                    <a:pt x="10253" y="13387"/>
                    <a:pt x="10292" y="13465"/>
                    <a:pt x="10332" y="13564"/>
                  </a:cubicBezTo>
                  <a:cubicBezTo>
                    <a:pt x="10548" y="13939"/>
                    <a:pt x="10548" y="14392"/>
                    <a:pt x="10292" y="14747"/>
                  </a:cubicBezTo>
                  <a:cubicBezTo>
                    <a:pt x="10134" y="14983"/>
                    <a:pt x="9957" y="15200"/>
                    <a:pt x="9779" y="15417"/>
                  </a:cubicBezTo>
                  <a:cubicBezTo>
                    <a:pt x="9622" y="15654"/>
                    <a:pt x="9287" y="15910"/>
                    <a:pt x="9267" y="16206"/>
                  </a:cubicBezTo>
                  <a:cubicBezTo>
                    <a:pt x="9227" y="16640"/>
                    <a:pt x="8971" y="16896"/>
                    <a:pt x="8735" y="17172"/>
                  </a:cubicBezTo>
                  <a:cubicBezTo>
                    <a:pt x="8321" y="17684"/>
                    <a:pt x="7847" y="18158"/>
                    <a:pt x="7887" y="18887"/>
                  </a:cubicBezTo>
                  <a:cubicBezTo>
                    <a:pt x="7887" y="18926"/>
                    <a:pt x="7867" y="18946"/>
                    <a:pt x="7847" y="18986"/>
                  </a:cubicBezTo>
                  <a:cubicBezTo>
                    <a:pt x="7532" y="19715"/>
                    <a:pt x="7256" y="20445"/>
                    <a:pt x="6901" y="21154"/>
                  </a:cubicBezTo>
                  <a:cubicBezTo>
                    <a:pt x="6566" y="21864"/>
                    <a:pt x="6487" y="22653"/>
                    <a:pt x="6645" y="23402"/>
                  </a:cubicBezTo>
                  <a:cubicBezTo>
                    <a:pt x="5876" y="23579"/>
                    <a:pt x="5107" y="23776"/>
                    <a:pt x="4338" y="23934"/>
                  </a:cubicBezTo>
                  <a:cubicBezTo>
                    <a:pt x="3589" y="24072"/>
                    <a:pt x="2800" y="24190"/>
                    <a:pt x="1933" y="24328"/>
                  </a:cubicBezTo>
                  <a:cubicBezTo>
                    <a:pt x="1913" y="24900"/>
                    <a:pt x="1775" y="25472"/>
                    <a:pt x="1992" y="26083"/>
                  </a:cubicBezTo>
                  <a:cubicBezTo>
                    <a:pt x="2091" y="26418"/>
                    <a:pt x="2150" y="26753"/>
                    <a:pt x="2150" y="27108"/>
                  </a:cubicBezTo>
                  <a:cubicBezTo>
                    <a:pt x="2189" y="27759"/>
                    <a:pt x="2248" y="27838"/>
                    <a:pt x="2919" y="27916"/>
                  </a:cubicBezTo>
                  <a:cubicBezTo>
                    <a:pt x="3234" y="27936"/>
                    <a:pt x="3609" y="27916"/>
                    <a:pt x="3845" y="28074"/>
                  </a:cubicBezTo>
                  <a:cubicBezTo>
                    <a:pt x="4338" y="28390"/>
                    <a:pt x="4870" y="28390"/>
                    <a:pt x="5403" y="28429"/>
                  </a:cubicBezTo>
                  <a:cubicBezTo>
                    <a:pt x="5561" y="28409"/>
                    <a:pt x="5718" y="28429"/>
                    <a:pt x="5876" y="28488"/>
                  </a:cubicBezTo>
                  <a:cubicBezTo>
                    <a:pt x="6014" y="28547"/>
                    <a:pt x="6211" y="28666"/>
                    <a:pt x="6211" y="28784"/>
                  </a:cubicBezTo>
                  <a:cubicBezTo>
                    <a:pt x="6251" y="29435"/>
                    <a:pt x="6743" y="30006"/>
                    <a:pt x="6566" y="30716"/>
                  </a:cubicBezTo>
                  <a:cubicBezTo>
                    <a:pt x="6527" y="30834"/>
                    <a:pt x="6527" y="30972"/>
                    <a:pt x="6566" y="31091"/>
                  </a:cubicBezTo>
                  <a:cubicBezTo>
                    <a:pt x="6803" y="31603"/>
                    <a:pt x="6743" y="32155"/>
                    <a:pt x="6822" y="32668"/>
                  </a:cubicBezTo>
                  <a:cubicBezTo>
                    <a:pt x="6901" y="33180"/>
                    <a:pt x="7019" y="33673"/>
                    <a:pt x="7157" y="34146"/>
                  </a:cubicBezTo>
                  <a:cubicBezTo>
                    <a:pt x="7374" y="34817"/>
                    <a:pt x="7650" y="35467"/>
                    <a:pt x="7887" y="36118"/>
                  </a:cubicBezTo>
                  <a:cubicBezTo>
                    <a:pt x="8025" y="36670"/>
                    <a:pt x="8301" y="37163"/>
                    <a:pt x="8695" y="37557"/>
                  </a:cubicBezTo>
                  <a:cubicBezTo>
                    <a:pt x="8675" y="37833"/>
                    <a:pt x="8656" y="38109"/>
                    <a:pt x="8636" y="38385"/>
                  </a:cubicBezTo>
                  <a:cubicBezTo>
                    <a:pt x="8636" y="38681"/>
                    <a:pt x="8459" y="38937"/>
                    <a:pt x="8202" y="38937"/>
                  </a:cubicBezTo>
                  <a:cubicBezTo>
                    <a:pt x="7907" y="38937"/>
                    <a:pt x="7650" y="39095"/>
                    <a:pt x="7532" y="39351"/>
                  </a:cubicBezTo>
                  <a:cubicBezTo>
                    <a:pt x="7079" y="39903"/>
                    <a:pt x="6822" y="40633"/>
                    <a:pt x="6132" y="40987"/>
                  </a:cubicBezTo>
                  <a:cubicBezTo>
                    <a:pt x="6034" y="41086"/>
                    <a:pt x="5994" y="41204"/>
                    <a:pt x="5994" y="41323"/>
                  </a:cubicBezTo>
                  <a:cubicBezTo>
                    <a:pt x="5994" y="41539"/>
                    <a:pt x="6053" y="41756"/>
                    <a:pt x="6172" y="41953"/>
                  </a:cubicBezTo>
                  <a:cubicBezTo>
                    <a:pt x="6586" y="42545"/>
                    <a:pt x="6960" y="43176"/>
                    <a:pt x="7295" y="43807"/>
                  </a:cubicBezTo>
                  <a:cubicBezTo>
                    <a:pt x="7315" y="43866"/>
                    <a:pt x="7394" y="43886"/>
                    <a:pt x="7493" y="43964"/>
                  </a:cubicBezTo>
                  <a:cubicBezTo>
                    <a:pt x="8143" y="43787"/>
                    <a:pt x="8853" y="43629"/>
                    <a:pt x="9543" y="43432"/>
                  </a:cubicBezTo>
                  <a:cubicBezTo>
                    <a:pt x="10253" y="43235"/>
                    <a:pt x="10982" y="42979"/>
                    <a:pt x="11692" y="42742"/>
                  </a:cubicBezTo>
                  <a:cubicBezTo>
                    <a:pt x="11909" y="42860"/>
                    <a:pt x="12106" y="43018"/>
                    <a:pt x="12303" y="43176"/>
                  </a:cubicBezTo>
                  <a:cubicBezTo>
                    <a:pt x="12697" y="43590"/>
                    <a:pt x="13151" y="43925"/>
                    <a:pt x="13683" y="44162"/>
                  </a:cubicBezTo>
                  <a:cubicBezTo>
                    <a:pt x="14018" y="44319"/>
                    <a:pt x="14334" y="44556"/>
                    <a:pt x="14610" y="44812"/>
                  </a:cubicBezTo>
                  <a:cubicBezTo>
                    <a:pt x="15102" y="45246"/>
                    <a:pt x="15674" y="45561"/>
                    <a:pt x="16305" y="45758"/>
                  </a:cubicBezTo>
                  <a:cubicBezTo>
                    <a:pt x="16857" y="45956"/>
                    <a:pt x="17389" y="46212"/>
                    <a:pt x="18001" y="46251"/>
                  </a:cubicBezTo>
                  <a:cubicBezTo>
                    <a:pt x="18020" y="46251"/>
                    <a:pt x="18060" y="46271"/>
                    <a:pt x="18079" y="46291"/>
                  </a:cubicBezTo>
                  <a:cubicBezTo>
                    <a:pt x="18474" y="46646"/>
                    <a:pt x="18947" y="46626"/>
                    <a:pt x="19420" y="46665"/>
                  </a:cubicBezTo>
                  <a:cubicBezTo>
                    <a:pt x="19972" y="46685"/>
                    <a:pt x="20504" y="46685"/>
                    <a:pt x="20978" y="47040"/>
                  </a:cubicBezTo>
                  <a:cubicBezTo>
                    <a:pt x="21155" y="47099"/>
                    <a:pt x="21332" y="47139"/>
                    <a:pt x="21530" y="47158"/>
                  </a:cubicBezTo>
                  <a:cubicBezTo>
                    <a:pt x="22003" y="47257"/>
                    <a:pt x="22101" y="47355"/>
                    <a:pt x="22101" y="47868"/>
                  </a:cubicBezTo>
                  <a:cubicBezTo>
                    <a:pt x="22101" y="48223"/>
                    <a:pt x="22062" y="48558"/>
                    <a:pt x="22042" y="48913"/>
                  </a:cubicBezTo>
                  <a:cubicBezTo>
                    <a:pt x="22042" y="49071"/>
                    <a:pt x="21983" y="49228"/>
                    <a:pt x="21904" y="49366"/>
                  </a:cubicBezTo>
                  <a:cubicBezTo>
                    <a:pt x="21411" y="49938"/>
                    <a:pt x="21608" y="50608"/>
                    <a:pt x="21589" y="51239"/>
                  </a:cubicBezTo>
                  <a:cubicBezTo>
                    <a:pt x="22732" y="51456"/>
                    <a:pt x="23915" y="51535"/>
                    <a:pt x="25078" y="51456"/>
                  </a:cubicBezTo>
                  <a:close/>
                  <a:moveTo>
                    <a:pt x="5403" y="29829"/>
                  </a:moveTo>
                  <a:cubicBezTo>
                    <a:pt x="5403" y="29513"/>
                    <a:pt x="5304" y="29336"/>
                    <a:pt x="4989" y="29297"/>
                  </a:cubicBezTo>
                  <a:cubicBezTo>
                    <a:pt x="4575" y="29257"/>
                    <a:pt x="4141" y="29356"/>
                    <a:pt x="3806" y="29080"/>
                  </a:cubicBezTo>
                  <a:cubicBezTo>
                    <a:pt x="3550" y="28883"/>
                    <a:pt x="3234" y="28804"/>
                    <a:pt x="2919" y="28804"/>
                  </a:cubicBezTo>
                  <a:cubicBezTo>
                    <a:pt x="2564" y="28784"/>
                    <a:pt x="2229" y="28705"/>
                    <a:pt x="1894" y="28666"/>
                  </a:cubicBezTo>
                  <a:cubicBezTo>
                    <a:pt x="1795" y="28666"/>
                    <a:pt x="1677" y="28744"/>
                    <a:pt x="1539" y="28804"/>
                  </a:cubicBezTo>
                  <a:cubicBezTo>
                    <a:pt x="2051" y="29218"/>
                    <a:pt x="2702" y="29454"/>
                    <a:pt x="3352" y="29435"/>
                  </a:cubicBezTo>
                  <a:cubicBezTo>
                    <a:pt x="3727" y="29415"/>
                    <a:pt x="4121" y="29513"/>
                    <a:pt x="4437" y="29730"/>
                  </a:cubicBezTo>
                  <a:cubicBezTo>
                    <a:pt x="4713" y="29927"/>
                    <a:pt x="5087" y="29967"/>
                    <a:pt x="5403" y="29829"/>
                  </a:cubicBezTo>
                  <a:close/>
                  <a:moveTo>
                    <a:pt x="1184" y="26635"/>
                  </a:moveTo>
                  <a:cubicBezTo>
                    <a:pt x="1026" y="27108"/>
                    <a:pt x="908" y="27581"/>
                    <a:pt x="1085" y="28074"/>
                  </a:cubicBezTo>
                  <a:cubicBezTo>
                    <a:pt x="1164" y="27739"/>
                    <a:pt x="1204" y="27424"/>
                    <a:pt x="1223" y="27088"/>
                  </a:cubicBezTo>
                  <a:cubicBezTo>
                    <a:pt x="1223" y="26931"/>
                    <a:pt x="1204" y="26773"/>
                    <a:pt x="1184" y="266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 flipH="1">
              <a:off x="5665204" y="2649226"/>
              <a:ext cx="649869" cy="632318"/>
            </a:xfrm>
            <a:custGeom>
              <a:rect b="b" l="l" r="r" t="t"/>
              <a:pathLst>
                <a:path extrusionOk="0" h="26300" w="27030">
                  <a:moveTo>
                    <a:pt x="12618" y="26221"/>
                  </a:moveTo>
                  <a:cubicBezTo>
                    <a:pt x="12145" y="26182"/>
                    <a:pt x="11671" y="26162"/>
                    <a:pt x="11198" y="26142"/>
                  </a:cubicBezTo>
                  <a:cubicBezTo>
                    <a:pt x="10646" y="26122"/>
                    <a:pt x="10114" y="26103"/>
                    <a:pt x="9641" y="25787"/>
                  </a:cubicBezTo>
                  <a:cubicBezTo>
                    <a:pt x="8616" y="25649"/>
                    <a:pt x="7768" y="25058"/>
                    <a:pt x="6802" y="24742"/>
                  </a:cubicBezTo>
                  <a:cubicBezTo>
                    <a:pt x="6250" y="24526"/>
                    <a:pt x="5737" y="24190"/>
                    <a:pt x="5323" y="23757"/>
                  </a:cubicBezTo>
                  <a:cubicBezTo>
                    <a:pt x="5106" y="23481"/>
                    <a:pt x="4830" y="23264"/>
                    <a:pt x="4515" y="23106"/>
                  </a:cubicBezTo>
                  <a:cubicBezTo>
                    <a:pt x="4337" y="23027"/>
                    <a:pt x="4180" y="22909"/>
                    <a:pt x="4061" y="22751"/>
                  </a:cubicBezTo>
                  <a:cubicBezTo>
                    <a:pt x="3628" y="22179"/>
                    <a:pt x="3017" y="21746"/>
                    <a:pt x="2701" y="21075"/>
                  </a:cubicBezTo>
                  <a:cubicBezTo>
                    <a:pt x="2662" y="21016"/>
                    <a:pt x="2642" y="20957"/>
                    <a:pt x="2583" y="20918"/>
                  </a:cubicBezTo>
                  <a:cubicBezTo>
                    <a:pt x="1853" y="20228"/>
                    <a:pt x="1459" y="19321"/>
                    <a:pt x="1065" y="18434"/>
                  </a:cubicBezTo>
                  <a:cubicBezTo>
                    <a:pt x="1025" y="18335"/>
                    <a:pt x="927" y="18256"/>
                    <a:pt x="947" y="18177"/>
                  </a:cubicBezTo>
                  <a:cubicBezTo>
                    <a:pt x="1045" y="17369"/>
                    <a:pt x="513" y="16659"/>
                    <a:pt x="611" y="15871"/>
                  </a:cubicBezTo>
                  <a:cubicBezTo>
                    <a:pt x="690" y="15161"/>
                    <a:pt x="552" y="14471"/>
                    <a:pt x="237" y="13840"/>
                  </a:cubicBezTo>
                  <a:cubicBezTo>
                    <a:pt x="79" y="13525"/>
                    <a:pt x="0" y="13189"/>
                    <a:pt x="40" y="12835"/>
                  </a:cubicBezTo>
                  <a:cubicBezTo>
                    <a:pt x="59" y="12302"/>
                    <a:pt x="99" y="11750"/>
                    <a:pt x="118" y="11218"/>
                  </a:cubicBezTo>
                  <a:cubicBezTo>
                    <a:pt x="118" y="10705"/>
                    <a:pt x="237" y="10212"/>
                    <a:pt x="434" y="9739"/>
                  </a:cubicBezTo>
                  <a:cubicBezTo>
                    <a:pt x="532" y="9503"/>
                    <a:pt x="592" y="9246"/>
                    <a:pt x="611" y="8990"/>
                  </a:cubicBezTo>
                  <a:cubicBezTo>
                    <a:pt x="651" y="8320"/>
                    <a:pt x="907" y="7689"/>
                    <a:pt x="1321" y="7157"/>
                  </a:cubicBezTo>
                  <a:cubicBezTo>
                    <a:pt x="1597" y="6782"/>
                    <a:pt x="1853" y="6388"/>
                    <a:pt x="2090" y="5974"/>
                  </a:cubicBezTo>
                  <a:cubicBezTo>
                    <a:pt x="2386" y="5520"/>
                    <a:pt x="2741" y="5106"/>
                    <a:pt x="3135" y="4751"/>
                  </a:cubicBezTo>
                  <a:cubicBezTo>
                    <a:pt x="3529" y="4337"/>
                    <a:pt x="3963" y="3983"/>
                    <a:pt x="4397" y="3588"/>
                  </a:cubicBezTo>
                  <a:cubicBezTo>
                    <a:pt x="4495" y="3509"/>
                    <a:pt x="4594" y="3431"/>
                    <a:pt x="4712" y="3371"/>
                  </a:cubicBezTo>
                  <a:cubicBezTo>
                    <a:pt x="5560" y="2997"/>
                    <a:pt x="6191" y="2287"/>
                    <a:pt x="6999" y="1834"/>
                  </a:cubicBezTo>
                  <a:cubicBezTo>
                    <a:pt x="7788" y="1400"/>
                    <a:pt x="8596" y="1065"/>
                    <a:pt x="9384" y="710"/>
                  </a:cubicBezTo>
                  <a:cubicBezTo>
                    <a:pt x="9503" y="651"/>
                    <a:pt x="9641" y="631"/>
                    <a:pt x="9759" y="631"/>
                  </a:cubicBezTo>
                  <a:cubicBezTo>
                    <a:pt x="10508" y="631"/>
                    <a:pt x="11198" y="375"/>
                    <a:pt x="11888" y="178"/>
                  </a:cubicBezTo>
                  <a:cubicBezTo>
                    <a:pt x="12322" y="40"/>
                    <a:pt x="12756" y="0"/>
                    <a:pt x="13209" y="20"/>
                  </a:cubicBezTo>
                  <a:cubicBezTo>
                    <a:pt x="13840" y="79"/>
                    <a:pt x="14471" y="99"/>
                    <a:pt x="15121" y="118"/>
                  </a:cubicBezTo>
                  <a:cubicBezTo>
                    <a:pt x="15614" y="99"/>
                    <a:pt x="16127" y="217"/>
                    <a:pt x="16561" y="473"/>
                  </a:cubicBezTo>
                  <a:cubicBezTo>
                    <a:pt x="16797" y="572"/>
                    <a:pt x="17054" y="631"/>
                    <a:pt x="17310" y="631"/>
                  </a:cubicBezTo>
                  <a:cubicBezTo>
                    <a:pt x="17527" y="631"/>
                    <a:pt x="17744" y="651"/>
                    <a:pt x="17960" y="710"/>
                  </a:cubicBezTo>
                  <a:cubicBezTo>
                    <a:pt x="19084" y="1242"/>
                    <a:pt x="20326" y="1439"/>
                    <a:pt x="21391" y="2110"/>
                  </a:cubicBezTo>
                  <a:cubicBezTo>
                    <a:pt x="22061" y="2524"/>
                    <a:pt x="22712" y="2977"/>
                    <a:pt x="23362" y="3450"/>
                  </a:cubicBezTo>
                  <a:cubicBezTo>
                    <a:pt x="23520" y="3549"/>
                    <a:pt x="23658" y="3687"/>
                    <a:pt x="23757" y="3845"/>
                  </a:cubicBezTo>
                  <a:cubicBezTo>
                    <a:pt x="24092" y="4475"/>
                    <a:pt x="24565" y="4968"/>
                    <a:pt x="24999" y="5520"/>
                  </a:cubicBezTo>
                  <a:cubicBezTo>
                    <a:pt x="25551" y="6269"/>
                    <a:pt x="25787" y="7176"/>
                    <a:pt x="26004" y="8083"/>
                  </a:cubicBezTo>
                  <a:cubicBezTo>
                    <a:pt x="26162" y="8694"/>
                    <a:pt x="26300" y="9306"/>
                    <a:pt x="26458" y="9917"/>
                  </a:cubicBezTo>
                  <a:cubicBezTo>
                    <a:pt x="26615" y="10469"/>
                    <a:pt x="26812" y="11001"/>
                    <a:pt x="26950" y="11553"/>
                  </a:cubicBezTo>
                  <a:cubicBezTo>
                    <a:pt x="27010" y="11790"/>
                    <a:pt x="27029" y="12046"/>
                    <a:pt x="27010" y="12302"/>
                  </a:cubicBezTo>
                  <a:cubicBezTo>
                    <a:pt x="26950" y="13505"/>
                    <a:pt x="26891" y="14707"/>
                    <a:pt x="26793" y="15930"/>
                  </a:cubicBezTo>
                  <a:cubicBezTo>
                    <a:pt x="26793" y="16166"/>
                    <a:pt x="26753" y="16423"/>
                    <a:pt x="26635" y="16659"/>
                  </a:cubicBezTo>
                  <a:cubicBezTo>
                    <a:pt x="26398" y="17073"/>
                    <a:pt x="26280" y="17546"/>
                    <a:pt x="26320" y="18020"/>
                  </a:cubicBezTo>
                  <a:cubicBezTo>
                    <a:pt x="26339" y="18611"/>
                    <a:pt x="26142" y="19163"/>
                    <a:pt x="25807" y="19616"/>
                  </a:cubicBezTo>
                  <a:cubicBezTo>
                    <a:pt x="25551" y="19952"/>
                    <a:pt x="25334" y="20307"/>
                    <a:pt x="25077" y="20642"/>
                  </a:cubicBezTo>
                  <a:cubicBezTo>
                    <a:pt x="24979" y="20760"/>
                    <a:pt x="24880" y="20937"/>
                    <a:pt x="24762" y="20977"/>
                  </a:cubicBezTo>
                  <a:cubicBezTo>
                    <a:pt x="23993" y="21115"/>
                    <a:pt x="23658" y="21805"/>
                    <a:pt x="23205" y="22278"/>
                  </a:cubicBezTo>
                  <a:cubicBezTo>
                    <a:pt x="22337" y="23165"/>
                    <a:pt x="21391" y="23954"/>
                    <a:pt x="20346" y="24624"/>
                  </a:cubicBezTo>
                  <a:cubicBezTo>
                    <a:pt x="19754" y="25018"/>
                    <a:pt x="19104" y="25354"/>
                    <a:pt x="18434" y="25649"/>
                  </a:cubicBezTo>
                  <a:cubicBezTo>
                    <a:pt x="17960" y="25807"/>
                    <a:pt x="17468" y="25925"/>
                    <a:pt x="16955" y="25984"/>
                  </a:cubicBezTo>
                  <a:cubicBezTo>
                    <a:pt x="16383" y="26103"/>
                    <a:pt x="15733" y="25886"/>
                    <a:pt x="15200" y="26300"/>
                  </a:cubicBezTo>
                  <a:lnTo>
                    <a:pt x="13406" y="26260"/>
                  </a:lnTo>
                  <a:cubicBezTo>
                    <a:pt x="13130" y="26241"/>
                    <a:pt x="12874" y="26241"/>
                    <a:pt x="12618" y="26221"/>
                  </a:cubicBezTo>
                  <a:close/>
                  <a:moveTo>
                    <a:pt x="12677" y="25137"/>
                  </a:moveTo>
                  <a:lnTo>
                    <a:pt x="14195" y="25216"/>
                  </a:lnTo>
                  <a:cubicBezTo>
                    <a:pt x="14530" y="25275"/>
                    <a:pt x="14885" y="25216"/>
                    <a:pt x="15200" y="25058"/>
                  </a:cubicBezTo>
                  <a:cubicBezTo>
                    <a:pt x="15397" y="24959"/>
                    <a:pt x="15634" y="24920"/>
                    <a:pt x="15851" y="24940"/>
                  </a:cubicBezTo>
                  <a:cubicBezTo>
                    <a:pt x="16659" y="24999"/>
                    <a:pt x="17408" y="24723"/>
                    <a:pt x="18158" y="24466"/>
                  </a:cubicBezTo>
                  <a:cubicBezTo>
                    <a:pt x="19262" y="24092"/>
                    <a:pt x="20287" y="23481"/>
                    <a:pt x="21154" y="22672"/>
                  </a:cubicBezTo>
                  <a:cubicBezTo>
                    <a:pt x="21844" y="22061"/>
                    <a:pt x="22613" y="21470"/>
                    <a:pt x="23067" y="20602"/>
                  </a:cubicBezTo>
                  <a:cubicBezTo>
                    <a:pt x="23362" y="20109"/>
                    <a:pt x="23717" y="19656"/>
                    <a:pt x="24111" y="19262"/>
                  </a:cubicBezTo>
                  <a:cubicBezTo>
                    <a:pt x="24624" y="18729"/>
                    <a:pt x="24920" y="18059"/>
                    <a:pt x="25314" y="17448"/>
                  </a:cubicBezTo>
                  <a:cubicBezTo>
                    <a:pt x="25373" y="17310"/>
                    <a:pt x="25413" y="17152"/>
                    <a:pt x="25413" y="16994"/>
                  </a:cubicBezTo>
                  <a:cubicBezTo>
                    <a:pt x="25492" y="15969"/>
                    <a:pt x="25551" y="14964"/>
                    <a:pt x="25610" y="13939"/>
                  </a:cubicBezTo>
                  <a:cubicBezTo>
                    <a:pt x="25649" y="13722"/>
                    <a:pt x="25630" y="13505"/>
                    <a:pt x="25551" y="13288"/>
                  </a:cubicBezTo>
                  <a:cubicBezTo>
                    <a:pt x="25275" y="12775"/>
                    <a:pt x="25334" y="12243"/>
                    <a:pt x="25353" y="11711"/>
                  </a:cubicBezTo>
                  <a:cubicBezTo>
                    <a:pt x="25393" y="11238"/>
                    <a:pt x="25413" y="10764"/>
                    <a:pt x="25432" y="10291"/>
                  </a:cubicBezTo>
                  <a:cubicBezTo>
                    <a:pt x="25452" y="10094"/>
                    <a:pt x="25432" y="9897"/>
                    <a:pt x="25393" y="9720"/>
                  </a:cubicBezTo>
                  <a:cubicBezTo>
                    <a:pt x="25058" y="8655"/>
                    <a:pt x="24644" y="7630"/>
                    <a:pt x="24131" y="6644"/>
                  </a:cubicBezTo>
                  <a:cubicBezTo>
                    <a:pt x="23855" y="6112"/>
                    <a:pt x="23500" y="5639"/>
                    <a:pt x="23047" y="5225"/>
                  </a:cubicBezTo>
                  <a:cubicBezTo>
                    <a:pt x="22653" y="4909"/>
                    <a:pt x="22298" y="4574"/>
                    <a:pt x="21943" y="4199"/>
                  </a:cubicBezTo>
                  <a:cubicBezTo>
                    <a:pt x="21647" y="3825"/>
                    <a:pt x="21292" y="3490"/>
                    <a:pt x="20878" y="3253"/>
                  </a:cubicBezTo>
                  <a:cubicBezTo>
                    <a:pt x="20721" y="3174"/>
                    <a:pt x="20484" y="3017"/>
                    <a:pt x="20464" y="2898"/>
                  </a:cubicBezTo>
                  <a:cubicBezTo>
                    <a:pt x="20464" y="2484"/>
                    <a:pt x="20109" y="2504"/>
                    <a:pt x="19892" y="2346"/>
                  </a:cubicBezTo>
                  <a:cubicBezTo>
                    <a:pt x="19695" y="2149"/>
                    <a:pt x="19419" y="2031"/>
                    <a:pt x="19124" y="2031"/>
                  </a:cubicBezTo>
                  <a:cubicBezTo>
                    <a:pt x="18650" y="2070"/>
                    <a:pt x="18296" y="1774"/>
                    <a:pt x="17882" y="1656"/>
                  </a:cubicBezTo>
                  <a:cubicBezTo>
                    <a:pt x="17468" y="1518"/>
                    <a:pt x="16935" y="1538"/>
                    <a:pt x="16462" y="1498"/>
                  </a:cubicBezTo>
                  <a:cubicBezTo>
                    <a:pt x="16403" y="1498"/>
                    <a:pt x="16344" y="1479"/>
                    <a:pt x="16285" y="1439"/>
                  </a:cubicBezTo>
                  <a:cubicBezTo>
                    <a:pt x="15812" y="1124"/>
                    <a:pt x="15279" y="1104"/>
                    <a:pt x="14727" y="1084"/>
                  </a:cubicBezTo>
                  <a:cubicBezTo>
                    <a:pt x="14195" y="1084"/>
                    <a:pt x="13663" y="1025"/>
                    <a:pt x="13111" y="1025"/>
                  </a:cubicBezTo>
                  <a:cubicBezTo>
                    <a:pt x="12795" y="1025"/>
                    <a:pt x="12480" y="1065"/>
                    <a:pt x="12184" y="1144"/>
                  </a:cubicBezTo>
                  <a:cubicBezTo>
                    <a:pt x="11632" y="1282"/>
                    <a:pt x="11080" y="1538"/>
                    <a:pt x="10528" y="1577"/>
                  </a:cubicBezTo>
                  <a:cubicBezTo>
                    <a:pt x="9365" y="1636"/>
                    <a:pt x="8418" y="2208"/>
                    <a:pt x="7472" y="2780"/>
                  </a:cubicBezTo>
                  <a:cubicBezTo>
                    <a:pt x="6940" y="3095"/>
                    <a:pt x="6467" y="3569"/>
                    <a:pt x="5915" y="3864"/>
                  </a:cubicBezTo>
                  <a:cubicBezTo>
                    <a:pt x="4889" y="4416"/>
                    <a:pt x="3983" y="5205"/>
                    <a:pt x="3253" y="6131"/>
                  </a:cubicBezTo>
                  <a:cubicBezTo>
                    <a:pt x="2642" y="6920"/>
                    <a:pt x="2149" y="7807"/>
                    <a:pt x="2070" y="8872"/>
                  </a:cubicBezTo>
                  <a:cubicBezTo>
                    <a:pt x="2051" y="9049"/>
                    <a:pt x="1991" y="9246"/>
                    <a:pt x="1913" y="9424"/>
                  </a:cubicBezTo>
                  <a:cubicBezTo>
                    <a:pt x="1163" y="11001"/>
                    <a:pt x="1420" y="12716"/>
                    <a:pt x="1321" y="14372"/>
                  </a:cubicBezTo>
                  <a:cubicBezTo>
                    <a:pt x="1321" y="14451"/>
                    <a:pt x="1341" y="14510"/>
                    <a:pt x="1361" y="14569"/>
                  </a:cubicBezTo>
                  <a:cubicBezTo>
                    <a:pt x="1459" y="15161"/>
                    <a:pt x="1577" y="15752"/>
                    <a:pt x="1637" y="16344"/>
                  </a:cubicBezTo>
                  <a:cubicBezTo>
                    <a:pt x="1696" y="17251"/>
                    <a:pt x="2011" y="18098"/>
                    <a:pt x="2583" y="18788"/>
                  </a:cubicBezTo>
                  <a:cubicBezTo>
                    <a:pt x="2780" y="19005"/>
                    <a:pt x="2938" y="19242"/>
                    <a:pt x="3036" y="19518"/>
                  </a:cubicBezTo>
                  <a:cubicBezTo>
                    <a:pt x="3174" y="20129"/>
                    <a:pt x="3608" y="20563"/>
                    <a:pt x="3983" y="20997"/>
                  </a:cubicBezTo>
                  <a:cubicBezTo>
                    <a:pt x="4475" y="21568"/>
                    <a:pt x="4909" y="22239"/>
                    <a:pt x="5639" y="22554"/>
                  </a:cubicBezTo>
                  <a:cubicBezTo>
                    <a:pt x="5718" y="22574"/>
                    <a:pt x="5777" y="22672"/>
                    <a:pt x="5836" y="22751"/>
                  </a:cubicBezTo>
                  <a:cubicBezTo>
                    <a:pt x="6230" y="23205"/>
                    <a:pt x="6743" y="23540"/>
                    <a:pt x="7314" y="23717"/>
                  </a:cubicBezTo>
                  <a:cubicBezTo>
                    <a:pt x="8202" y="24072"/>
                    <a:pt x="9049" y="24466"/>
                    <a:pt x="9956" y="24762"/>
                  </a:cubicBezTo>
                  <a:cubicBezTo>
                    <a:pt x="10469" y="24940"/>
                    <a:pt x="10981" y="25058"/>
                    <a:pt x="11514" y="25078"/>
                  </a:cubicBezTo>
                  <a:cubicBezTo>
                    <a:pt x="11908" y="25097"/>
                    <a:pt x="12283" y="25117"/>
                    <a:pt x="12677" y="25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4"/>
            <p:cNvSpPr/>
            <p:nvPr/>
          </p:nvSpPr>
          <p:spPr>
            <a:xfrm flipH="1">
              <a:off x="6093232" y="3388172"/>
              <a:ext cx="152165" cy="68762"/>
            </a:xfrm>
            <a:custGeom>
              <a:rect b="b" l="l" r="r" t="t"/>
              <a:pathLst>
                <a:path extrusionOk="0" h="2860" w="6329">
                  <a:moveTo>
                    <a:pt x="6329" y="2347"/>
                  </a:moveTo>
                  <a:cubicBezTo>
                    <a:pt x="6230" y="2465"/>
                    <a:pt x="6230" y="2524"/>
                    <a:pt x="6210" y="2524"/>
                  </a:cubicBezTo>
                  <a:cubicBezTo>
                    <a:pt x="5540" y="2741"/>
                    <a:pt x="4850" y="2859"/>
                    <a:pt x="4200" y="2623"/>
                  </a:cubicBezTo>
                  <a:cubicBezTo>
                    <a:pt x="2997" y="2209"/>
                    <a:pt x="1853" y="1676"/>
                    <a:pt x="769" y="1006"/>
                  </a:cubicBezTo>
                  <a:cubicBezTo>
                    <a:pt x="454" y="809"/>
                    <a:pt x="119" y="612"/>
                    <a:pt x="0" y="139"/>
                  </a:cubicBezTo>
                  <a:cubicBezTo>
                    <a:pt x="119" y="80"/>
                    <a:pt x="257" y="20"/>
                    <a:pt x="414" y="1"/>
                  </a:cubicBezTo>
                  <a:cubicBezTo>
                    <a:pt x="493" y="1"/>
                    <a:pt x="592" y="40"/>
                    <a:pt x="651" y="99"/>
                  </a:cubicBezTo>
                  <a:cubicBezTo>
                    <a:pt x="1676" y="809"/>
                    <a:pt x="2879" y="1164"/>
                    <a:pt x="3943" y="1755"/>
                  </a:cubicBezTo>
                  <a:cubicBezTo>
                    <a:pt x="4200" y="1874"/>
                    <a:pt x="4476" y="1952"/>
                    <a:pt x="4752" y="1972"/>
                  </a:cubicBezTo>
                  <a:cubicBezTo>
                    <a:pt x="5126" y="2031"/>
                    <a:pt x="5520" y="2051"/>
                    <a:pt x="5895" y="2110"/>
                  </a:cubicBezTo>
                  <a:cubicBezTo>
                    <a:pt x="6033" y="2169"/>
                    <a:pt x="6191" y="2248"/>
                    <a:pt x="6329" y="23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4"/>
            <p:cNvSpPr/>
            <p:nvPr/>
          </p:nvSpPr>
          <p:spPr>
            <a:xfrm flipH="1">
              <a:off x="5797918" y="3392452"/>
              <a:ext cx="101940" cy="48830"/>
            </a:xfrm>
            <a:custGeom>
              <a:rect b="b" l="l" r="r" t="t"/>
              <a:pathLst>
                <a:path extrusionOk="0" h="2031" w="4240">
                  <a:moveTo>
                    <a:pt x="2780" y="1006"/>
                  </a:moveTo>
                  <a:cubicBezTo>
                    <a:pt x="2287" y="927"/>
                    <a:pt x="1992" y="887"/>
                    <a:pt x="1735" y="828"/>
                  </a:cubicBezTo>
                  <a:cubicBezTo>
                    <a:pt x="1518" y="769"/>
                    <a:pt x="1380" y="552"/>
                    <a:pt x="1459" y="394"/>
                  </a:cubicBezTo>
                  <a:cubicBezTo>
                    <a:pt x="1538" y="237"/>
                    <a:pt x="1656" y="99"/>
                    <a:pt x="1755" y="99"/>
                  </a:cubicBezTo>
                  <a:cubicBezTo>
                    <a:pt x="2484" y="0"/>
                    <a:pt x="3214" y="59"/>
                    <a:pt x="3924" y="256"/>
                  </a:cubicBezTo>
                  <a:cubicBezTo>
                    <a:pt x="4219" y="335"/>
                    <a:pt x="4239" y="572"/>
                    <a:pt x="4022" y="828"/>
                  </a:cubicBezTo>
                  <a:cubicBezTo>
                    <a:pt x="3924" y="927"/>
                    <a:pt x="3766" y="1025"/>
                    <a:pt x="3786" y="1084"/>
                  </a:cubicBezTo>
                  <a:cubicBezTo>
                    <a:pt x="3884" y="1498"/>
                    <a:pt x="3608" y="1518"/>
                    <a:pt x="3332" y="1636"/>
                  </a:cubicBezTo>
                  <a:cubicBezTo>
                    <a:pt x="2386" y="2031"/>
                    <a:pt x="1420" y="1952"/>
                    <a:pt x="434" y="1834"/>
                  </a:cubicBezTo>
                  <a:cubicBezTo>
                    <a:pt x="336" y="1834"/>
                    <a:pt x="257" y="1794"/>
                    <a:pt x="158" y="1755"/>
                  </a:cubicBezTo>
                  <a:cubicBezTo>
                    <a:pt x="99" y="1715"/>
                    <a:pt x="0" y="1597"/>
                    <a:pt x="20" y="1538"/>
                  </a:cubicBezTo>
                  <a:cubicBezTo>
                    <a:pt x="60" y="1420"/>
                    <a:pt x="138" y="1321"/>
                    <a:pt x="237" y="1262"/>
                  </a:cubicBezTo>
                  <a:cubicBezTo>
                    <a:pt x="316" y="1222"/>
                    <a:pt x="414" y="1222"/>
                    <a:pt x="513" y="1242"/>
                  </a:cubicBezTo>
                  <a:cubicBezTo>
                    <a:pt x="888" y="1242"/>
                    <a:pt x="1262" y="1242"/>
                    <a:pt x="1656" y="1262"/>
                  </a:cubicBezTo>
                  <a:cubicBezTo>
                    <a:pt x="2031" y="1282"/>
                    <a:pt x="2425" y="1203"/>
                    <a:pt x="2780" y="10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4"/>
            <p:cNvSpPr/>
            <p:nvPr/>
          </p:nvSpPr>
          <p:spPr>
            <a:xfrm flipH="1">
              <a:off x="5641979" y="2650644"/>
              <a:ext cx="104296" cy="126584"/>
            </a:xfrm>
            <a:custGeom>
              <a:rect b="b" l="l" r="r" t="t"/>
              <a:pathLst>
                <a:path extrusionOk="0" h="5265" w="4338">
                  <a:moveTo>
                    <a:pt x="3982" y="5264"/>
                  </a:moveTo>
                  <a:cubicBezTo>
                    <a:pt x="3785" y="5087"/>
                    <a:pt x="3588" y="4890"/>
                    <a:pt x="3430" y="4692"/>
                  </a:cubicBezTo>
                  <a:cubicBezTo>
                    <a:pt x="2878" y="3904"/>
                    <a:pt x="2346" y="3135"/>
                    <a:pt x="1834" y="2327"/>
                  </a:cubicBezTo>
                  <a:cubicBezTo>
                    <a:pt x="1341" y="1577"/>
                    <a:pt x="710" y="907"/>
                    <a:pt x="0" y="335"/>
                  </a:cubicBezTo>
                  <a:cubicBezTo>
                    <a:pt x="59" y="0"/>
                    <a:pt x="296" y="79"/>
                    <a:pt x="434" y="138"/>
                  </a:cubicBezTo>
                  <a:cubicBezTo>
                    <a:pt x="1025" y="355"/>
                    <a:pt x="1557" y="749"/>
                    <a:pt x="1952" y="1242"/>
                  </a:cubicBezTo>
                  <a:cubicBezTo>
                    <a:pt x="2543" y="2090"/>
                    <a:pt x="3154" y="2938"/>
                    <a:pt x="3746" y="3805"/>
                  </a:cubicBezTo>
                  <a:cubicBezTo>
                    <a:pt x="3923" y="4062"/>
                    <a:pt x="4081" y="4338"/>
                    <a:pt x="4219" y="4633"/>
                  </a:cubicBezTo>
                  <a:cubicBezTo>
                    <a:pt x="4337" y="4850"/>
                    <a:pt x="4258" y="5047"/>
                    <a:pt x="3982" y="52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4"/>
            <p:cNvSpPr/>
            <p:nvPr/>
          </p:nvSpPr>
          <p:spPr>
            <a:xfrm flipH="1">
              <a:off x="6308413" y="3033617"/>
              <a:ext cx="54552" cy="105258"/>
            </a:xfrm>
            <a:custGeom>
              <a:rect b="b" l="l" r="r" t="t"/>
              <a:pathLst>
                <a:path extrusionOk="0" h="4378" w="2269">
                  <a:moveTo>
                    <a:pt x="2268" y="4043"/>
                  </a:moveTo>
                  <a:cubicBezTo>
                    <a:pt x="1992" y="4378"/>
                    <a:pt x="1775" y="4299"/>
                    <a:pt x="1637" y="4121"/>
                  </a:cubicBezTo>
                  <a:cubicBezTo>
                    <a:pt x="1322" y="3767"/>
                    <a:pt x="1046" y="3392"/>
                    <a:pt x="809" y="2978"/>
                  </a:cubicBezTo>
                  <a:cubicBezTo>
                    <a:pt x="573" y="2524"/>
                    <a:pt x="356" y="2071"/>
                    <a:pt x="198" y="1598"/>
                  </a:cubicBezTo>
                  <a:cubicBezTo>
                    <a:pt x="1" y="1125"/>
                    <a:pt x="1" y="592"/>
                    <a:pt x="238" y="139"/>
                  </a:cubicBezTo>
                  <a:cubicBezTo>
                    <a:pt x="277" y="60"/>
                    <a:pt x="356" y="1"/>
                    <a:pt x="454" y="1"/>
                  </a:cubicBezTo>
                  <a:cubicBezTo>
                    <a:pt x="533" y="21"/>
                    <a:pt x="612" y="80"/>
                    <a:pt x="671" y="159"/>
                  </a:cubicBezTo>
                  <a:cubicBezTo>
                    <a:pt x="711" y="238"/>
                    <a:pt x="750" y="336"/>
                    <a:pt x="750" y="415"/>
                  </a:cubicBezTo>
                  <a:cubicBezTo>
                    <a:pt x="790" y="1401"/>
                    <a:pt x="1282" y="2209"/>
                    <a:pt x="1756" y="3037"/>
                  </a:cubicBezTo>
                  <a:cubicBezTo>
                    <a:pt x="1933" y="3372"/>
                    <a:pt x="2091" y="3707"/>
                    <a:pt x="2268" y="40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4"/>
            <p:cNvSpPr/>
            <p:nvPr/>
          </p:nvSpPr>
          <p:spPr>
            <a:xfrm flipH="1">
              <a:off x="5820206" y="2575271"/>
              <a:ext cx="97661" cy="41257"/>
            </a:xfrm>
            <a:custGeom>
              <a:rect b="b" l="l" r="r" t="t"/>
              <a:pathLst>
                <a:path extrusionOk="0" h="1716" w="4062">
                  <a:moveTo>
                    <a:pt x="4062" y="1341"/>
                  </a:moveTo>
                  <a:cubicBezTo>
                    <a:pt x="3825" y="1716"/>
                    <a:pt x="3431" y="1696"/>
                    <a:pt x="3056" y="1637"/>
                  </a:cubicBezTo>
                  <a:cubicBezTo>
                    <a:pt x="2327" y="1519"/>
                    <a:pt x="1637" y="1302"/>
                    <a:pt x="966" y="1006"/>
                  </a:cubicBezTo>
                  <a:cubicBezTo>
                    <a:pt x="671" y="868"/>
                    <a:pt x="395" y="730"/>
                    <a:pt x="119" y="572"/>
                  </a:cubicBezTo>
                  <a:cubicBezTo>
                    <a:pt x="40" y="513"/>
                    <a:pt x="0" y="434"/>
                    <a:pt x="20" y="336"/>
                  </a:cubicBezTo>
                  <a:cubicBezTo>
                    <a:pt x="40" y="237"/>
                    <a:pt x="138" y="79"/>
                    <a:pt x="217" y="60"/>
                  </a:cubicBezTo>
                  <a:cubicBezTo>
                    <a:pt x="454" y="1"/>
                    <a:pt x="710" y="1"/>
                    <a:pt x="947" y="60"/>
                  </a:cubicBezTo>
                  <a:cubicBezTo>
                    <a:pt x="1794" y="434"/>
                    <a:pt x="2662" y="710"/>
                    <a:pt x="3549" y="927"/>
                  </a:cubicBezTo>
                  <a:cubicBezTo>
                    <a:pt x="3805" y="947"/>
                    <a:pt x="4002" y="1105"/>
                    <a:pt x="4062" y="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4"/>
            <p:cNvSpPr/>
            <p:nvPr/>
          </p:nvSpPr>
          <p:spPr>
            <a:xfrm flipH="1">
              <a:off x="6445407" y="2999020"/>
              <a:ext cx="47412" cy="154545"/>
            </a:xfrm>
            <a:custGeom>
              <a:rect b="b" l="l" r="r" t="t"/>
              <a:pathLst>
                <a:path extrusionOk="0" h="6428" w="1972">
                  <a:moveTo>
                    <a:pt x="1972" y="6388"/>
                  </a:moveTo>
                  <a:cubicBezTo>
                    <a:pt x="1834" y="6388"/>
                    <a:pt x="1715" y="6428"/>
                    <a:pt x="1656" y="6388"/>
                  </a:cubicBezTo>
                  <a:cubicBezTo>
                    <a:pt x="1577" y="6349"/>
                    <a:pt x="1518" y="6270"/>
                    <a:pt x="1498" y="6172"/>
                  </a:cubicBezTo>
                  <a:cubicBezTo>
                    <a:pt x="1183" y="5186"/>
                    <a:pt x="848" y="4200"/>
                    <a:pt x="611" y="3175"/>
                  </a:cubicBezTo>
                  <a:cubicBezTo>
                    <a:pt x="454" y="2445"/>
                    <a:pt x="375" y="1677"/>
                    <a:pt x="118" y="967"/>
                  </a:cubicBezTo>
                  <a:cubicBezTo>
                    <a:pt x="0" y="651"/>
                    <a:pt x="20" y="296"/>
                    <a:pt x="178" y="1"/>
                  </a:cubicBezTo>
                  <a:cubicBezTo>
                    <a:pt x="316" y="139"/>
                    <a:pt x="434" y="218"/>
                    <a:pt x="454" y="316"/>
                  </a:cubicBezTo>
                  <a:cubicBezTo>
                    <a:pt x="670" y="1006"/>
                    <a:pt x="946" y="1696"/>
                    <a:pt x="1045" y="2406"/>
                  </a:cubicBezTo>
                  <a:cubicBezTo>
                    <a:pt x="1203" y="3609"/>
                    <a:pt x="1558" y="4752"/>
                    <a:pt x="1853" y="5915"/>
                  </a:cubicBezTo>
                  <a:cubicBezTo>
                    <a:pt x="1873" y="6073"/>
                    <a:pt x="1932" y="6211"/>
                    <a:pt x="1972" y="63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4"/>
            <p:cNvSpPr/>
            <p:nvPr/>
          </p:nvSpPr>
          <p:spPr>
            <a:xfrm flipH="1">
              <a:off x="5769500" y="3278202"/>
              <a:ext cx="86289" cy="40800"/>
            </a:xfrm>
            <a:custGeom>
              <a:rect b="b" l="l" r="r" t="t"/>
              <a:pathLst>
                <a:path extrusionOk="0" h="1697" w="3589">
                  <a:moveTo>
                    <a:pt x="3451" y="730"/>
                  </a:moveTo>
                  <a:cubicBezTo>
                    <a:pt x="2840" y="967"/>
                    <a:pt x="2268" y="1243"/>
                    <a:pt x="1677" y="1420"/>
                  </a:cubicBezTo>
                  <a:cubicBezTo>
                    <a:pt x="1223" y="1539"/>
                    <a:pt x="770" y="1637"/>
                    <a:pt x="316" y="1677"/>
                  </a:cubicBezTo>
                  <a:cubicBezTo>
                    <a:pt x="218" y="1696"/>
                    <a:pt x="119" y="1637"/>
                    <a:pt x="60" y="1578"/>
                  </a:cubicBezTo>
                  <a:cubicBezTo>
                    <a:pt x="1" y="1460"/>
                    <a:pt x="1" y="1341"/>
                    <a:pt x="40" y="1223"/>
                  </a:cubicBezTo>
                  <a:cubicBezTo>
                    <a:pt x="139" y="947"/>
                    <a:pt x="375" y="750"/>
                    <a:pt x="651" y="671"/>
                  </a:cubicBezTo>
                  <a:cubicBezTo>
                    <a:pt x="1401" y="573"/>
                    <a:pt x="2091" y="237"/>
                    <a:pt x="2820" y="99"/>
                  </a:cubicBezTo>
                  <a:cubicBezTo>
                    <a:pt x="2919" y="80"/>
                    <a:pt x="3017" y="60"/>
                    <a:pt x="3096" y="60"/>
                  </a:cubicBezTo>
                  <a:cubicBezTo>
                    <a:pt x="3372" y="1"/>
                    <a:pt x="3589" y="257"/>
                    <a:pt x="3530" y="533"/>
                  </a:cubicBezTo>
                  <a:cubicBezTo>
                    <a:pt x="3510" y="592"/>
                    <a:pt x="3490" y="671"/>
                    <a:pt x="3451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4"/>
            <p:cNvSpPr/>
            <p:nvPr/>
          </p:nvSpPr>
          <p:spPr>
            <a:xfrm flipH="1">
              <a:off x="6323584" y="2821274"/>
              <a:ext cx="40319" cy="100041"/>
            </a:xfrm>
            <a:custGeom>
              <a:rect b="b" l="l" r="r" t="t"/>
              <a:pathLst>
                <a:path extrusionOk="0" h="4161" w="1677">
                  <a:moveTo>
                    <a:pt x="1282" y="1"/>
                  </a:moveTo>
                  <a:cubicBezTo>
                    <a:pt x="1420" y="139"/>
                    <a:pt x="1538" y="296"/>
                    <a:pt x="1637" y="474"/>
                  </a:cubicBezTo>
                  <a:cubicBezTo>
                    <a:pt x="1676" y="612"/>
                    <a:pt x="1676" y="770"/>
                    <a:pt x="1637" y="927"/>
                  </a:cubicBezTo>
                  <a:cubicBezTo>
                    <a:pt x="1578" y="1065"/>
                    <a:pt x="1479" y="1203"/>
                    <a:pt x="1400" y="1322"/>
                  </a:cubicBezTo>
                  <a:cubicBezTo>
                    <a:pt x="1045" y="1814"/>
                    <a:pt x="848" y="2386"/>
                    <a:pt x="809" y="2997"/>
                  </a:cubicBezTo>
                  <a:cubicBezTo>
                    <a:pt x="809" y="3352"/>
                    <a:pt x="631" y="3707"/>
                    <a:pt x="513" y="4062"/>
                  </a:cubicBezTo>
                  <a:cubicBezTo>
                    <a:pt x="513" y="4101"/>
                    <a:pt x="415" y="4121"/>
                    <a:pt x="316" y="4161"/>
                  </a:cubicBezTo>
                  <a:cubicBezTo>
                    <a:pt x="99" y="3924"/>
                    <a:pt x="99" y="3589"/>
                    <a:pt x="79" y="3313"/>
                  </a:cubicBezTo>
                  <a:cubicBezTo>
                    <a:pt x="20" y="2583"/>
                    <a:pt x="1" y="1893"/>
                    <a:pt x="493" y="1243"/>
                  </a:cubicBezTo>
                  <a:cubicBezTo>
                    <a:pt x="750" y="868"/>
                    <a:pt x="1006" y="474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4"/>
            <p:cNvSpPr/>
            <p:nvPr/>
          </p:nvSpPr>
          <p:spPr>
            <a:xfrm flipH="1">
              <a:off x="6187551" y="3247403"/>
              <a:ext cx="79172" cy="56428"/>
            </a:xfrm>
            <a:custGeom>
              <a:rect b="b" l="l" r="r" t="t"/>
              <a:pathLst>
                <a:path extrusionOk="0" h="2347" w="3293">
                  <a:moveTo>
                    <a:pt x="0" y="158"/>
                  </a:moveTo>
                  <a:cubicBezTo>
                    <a:pt x="237" y="119"/>
                    <a:pt x="454" y="0"/>
                    <a:pt x="572" y="79"/>
                  </a:cubicBezTo>
                  <a:cubicBezTo>
                    <a:pt x="1459" y="671"/>
                    <a:pt x="2563" y="986"/>
                    <a:pt x="3292" y="1873"/>
                  </a:cubicBezTo>
                  <a:cubicBezTo>
                    <a:pt x="3095" y="2228"/>
                    <a:pt x="2898" y="2346"/>
                    <a:pt x="2602" y="2268"/>
                  </a:cubicBezTo>
                  <a:cubicBezTo>
                    <a:pt x="2484" y="2248"/>
                    <a:pt x="2366" y="2189"/>
                    <a:pt x="2267" y="2110"/>
                  </a:cubicBezTo>
                  <a:cubicBezTo>
                    <a:pt x="1952" y="1676"/>
                    <a:pt x="1459" y="1499"/>
                    <a:pt x="1006" y="1282"/>
                  </a:cubicBezTo>
                  <a:cubicBezTo>
                    <a:pt x="532" y="1065"/>
                    <a:pt x="158" y="651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4"/>
            <p:cNvSpPr/>
            <p:nvPr/>
          </p:nvSpPr>
          <p:spPr>
            <a:xfrm flipH="1">
              <a:off x="5681336" y="3207589"/>
              <a:ext cx="68257" cy="56428"/>
            </a:xfrm>
            <a:custGeom>
              <a:rect b="b" l="l" r="r" t="t"/>
              <a:pathLst>
                <a:path extrusionOk="0" h="2347" w="2839">
                  <a:moveTo>
                    <a:pt x="2484" y="0"/>
                  </a:moveTo>
                  <a:cubicBezTo>
                    <a:pt x="2701" y="59"/>
                    <a:pt x="2839" y="296"/>
                    <a:pt x="2780" y="533"/>
                  </a:cubicBezTo>
                  <a:cubicBezTo>
                    <a:pt x="2780" y="789"/>
                    <a:pt x="2642" y="1026"/>
                    <a:pt x="2445" y="1183"/>
                  </a:cubicBezTo>
                  <a:cubicBezTo>
                    <a:pt x="1952" y="1518"/>
                    <a:pt x="1459" y="1854"/>
                    <a:pt x="946" y="2189"/>
                  </a:cubicBezTo>
                  <a:cubicBezTo>
                    <a:pt x="808" y="2268"/>
                    <a:pt x="651" y="2327"/>
                    <a:pt x="493" y="2327"/>
                  </a:cubicBezTo>
                  <a:cubicBezTo>
                    <a:pt x="296" y="2346"/>
                    <a:pt x="118" y="2208"/>
                    <a:pt x="59" y="2031"/>
                  </a:cubicBezTo>
                  <a:cubicBezTo>
                    <a:pt x="0" y="1873"/>
                    <a:pt x="39" y="1696"/>
                    <a:pt x="177" y="1597"/>
                  </a:cubicBezTo>
                  <a:cubicBezTo>
                    <a:pt x="453" y="1400"/>
                    <a:pt x="769" y="1223"/>
                    <a:pt x="1045" y="1026"/>
                  </a:cubicBezTo>
                  <a:cubicBezTo>
                    <a:pt x="1518" y="710"/>
                    <a:pt x="1952" y="375"/>
                    <a:pt x="2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 flipH="1">
              <a:off x="5618273" y="3063021"/>
              <a:ext cx="47917" cy="86289"/>
            </a:xfrm>
            <a:custGeom>
              <a:rect b="b" l="l" r="r" t="t"/>
              <a:pathLst>
                <a:path extrusionOk="0" h="3589" w="1993">
                  <a:moveTo>
                    <a:pt x="1893" y="1085"/>
                  </a:moveTo>
                  <a:cubicBezTo>
                    <a:pt x="1992" y="1755"/>
                    <a:pt x="1637" y="2248"/>
                    <a:pt x="1243" y="2721"/>
                  </a:cubicBezTo>
                  <a:cubicBezTo>
                    <a:pt x="987" y="2997"/>
                    <a:pt x="730" y="3273"/>
                    <a:pt x="435" y="3529"/>
                  </a:cubicBezTo>
                  <a:cubicBezTo>
                    <a:pt x="375" y="3588"/>
                    <a:pt x="277" y="3588"/>
                    <a:pt x="198" y="3569"/>
                  </a:cubicBezTo>
                  <a:cubicBezTo>
                    <a:pt x="99" y="3490"/>
                    <a:pt x="21" y="3391"/>
                    <a:pt x="1" y="3273"/>
                  </a:cubicBezTo>
                  <a:cubicBezTo>
                    <a:pt x="1" y="3155"/>
                    <a:pt x="21" y="3017"/>
                    <a:pt x="99" y="2918"/>
                  </a:cubicBezTo>
                  <a:cubicBezTo>
                    <a:pt x="198" y="2721"/>
                    <a:pt x="336" y="2544"/>
                    <a:pt x="494" y="2386"/>
                  </a:cubicBezTo>
                  <a:cubicBezTo>
                    <a:pt x="927" y="1972"/>
                    <a:pt x="1184" y="1380"/>
                    <a:pt x="1184" y="769"/>
                  </a:cubicBezTo>
                  <a:cubicBezTo>
                    <a:pt x="1203" y="552"/>
                    <a:pt x="1243" y="335"/>
                    <a:pt x="1322" y="138"/>
                  </a:cubicBezTo>
                  <a:cubicBezTo>
                    <a:pt x="1381" y="59"/>
                    <a:pt x="1460" y="0"/>
                    <a:pt x="1558" y="0"/>
                  </a:cubicBezTo>
                  <a:cubicBezTo>
                    <a:pt x="1637" y="0"/>
                    <a:pt x="1755" y="79"/>
                    <a:pt x="1775" y="138"/>
                  </a:cubicBezTo>
                  <a:cubicBezTo>
                    <a:pt x="1834" y="454"/>
                    <a:pt x="1854" y="769"/>
                    <a:pt x="1893" y="10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4"/>
            <p:cNvSpPr/>
            <p:nvPr/>
          </p:nvSpPr>
          <p:spPr>
            <a:xfrm flipH="1">
              <a:off x="5593172" y="2881957"/>
              <a:ext cx="25124" cy="101459"/>
            </a:xfrm>
            <a:custGeom>
              <a:rect b="b" l="l" r="r" t="t"/>
              <a:pathLst>
                <a:path extrusionOk="0" h="4220" w="1045">
                  <a:moveTo>
                    <a:pt x="828" y="4061"/>
                  </a:moveTo>
                  <a:cubicBezTo>
                    <a:pt x="453" y="4199"/>
                    <a:pt x="217" y="4219"/>
                    <a:pt x="0" y="3943"/>
                  </a:cubicBezTo>
                  <a:cubicBezTo>
                    <a:pt x="256" y="3352"/>
                    <a:pt x="237" y="2681"/>
                    <a:pt x="276" y="2031"/>
                  </a:cubicBezTo>
                  <a:cubicBezTo>
                    <a:pt x="296" y="1558"/>
                    <a:pt x="315" y="1084"/>
                    <a:pt x="355" y="592"/>
                  </a:cubicBezTo>
                  <a:cubicBezTo>
                    <a:pt x="375" y="355"/>
                    <a:pt x="414" y="99"/>
                    <a:pt x="729" y="0"/>
                  </a:cubicBezTo>
                  <a:cubicBezTo>
                    <a:pt x="1025" y="118"/>
                    <a:pt x="1045" y="375"/>
                    <a:pt x="1025" y="631"/>
                  </a:cubicBezTo>
                  <a:cubicBezTo>
                    <a:pt x="1005" y="1301"/>
                    <a:pt x="966" y="1972"/>
                    <a:pt x="927" y="2622"/>
                  </a:cubicBezTo>
                  <a:cubicBezTo>
                    <a:pt x="907" y="3095"/>
                    <a:pt x="867" y="3569"/>
                    <a:pt x="828" y="40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4"/>
            <p:cNvSpPr/>
            <p:nvPr/>
          </p:nvSpPr>
          <p:spPr>
            <a:xfrm flipH="1">
              <a:off x="5932532" y="3321815"/>
              <a:ext cx="66862" cy="24211"/>
            </a:xfrm>
            <a:custGeom>
              <a:rect b="b" l="l" r="r" t="t"/>
              <a:pathLst>
                <a:path extrusionOk="0" h="1007" w="2781">
                  <a:moveTo>
                    <a:pt x="1558" y="1006"/>
                  </a:moveTo>
                  <a:cubicBezTo>
                    <a:pt x="1183" y="947"/>
                    <a:pt x="868" y="927"/>
                    <a:pt x="552" y="868"/>
                  </a:cubicBezTo>
                  <a:cubicBezTo>
                    <a:pt x="414" y="829"/>
                    <a:pt x="257" y="750"/>
                    <a:pt x="138" y="651"/>
                  </a:cubicBezTo>
                  <a:cubicBezTo>
                    <a:pt x="0" y="533"/>
                    <a:pt x="0" y="296"/>
                    <a:pt x="158" y="158"/>
                  </a:cubicBezTo>
                  <a:cubicBezTo>
                    <a:pt x="296" y="79"/>
                    <a:pt x="434" y="20"/>
                    <a:pt x="592" y="1"/>
                  </a:cubicBezTo>
                  <a:cubicBezTo>
                    <a:pt x="1144" y="1"/>
                    <a:pt x="1715" y="40"/>
                    <a:pt x="2267" y="79"/>
                  </a:cubicBezTo>
                  <a:cubicBezTo>
                    <a:pt x="2346" y="79"/>
                    <a:pt x="2405" y="99"/>
                    <a:pt x="2445" y="139"/>
                  </a:cubicBezTo>
                  <a:cubicBezTo>
                    <a:pt x="2622" y="237"/>
                    <a:pt x="2780" y="375"/>
                    <a:pt x="2701" y="572"/>
                  </a:cubicBezTo>
                  <a:cubicBezTo>
                    <a:pt x="2662" y="730"/>
                    <a:pt x="2563" y="848"/>
                    <a:pt x="2425" y="908"/>
                  </a:cubicBezTo>
                  <a:cubicBezTo>
                    <a:pt x="2129" y="967"/>
                    <a:pt x="1853" y="986"/>
                    <a:pt x="1558" y="10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4"/>
            <p:cNvSpPr/>
            <p:nvPr/>
          </p:nvSpPr>
          <p:spPr>
            <a:xfrm flipH="1">
              <a:off x="6266699" y="2707986"/>
              <a:ext cx="44599" cy="55971"/>
            </a:xfrm>
            <a:custGeom>
              <a:rect b="b" l="l" r="r" t="t"/>
              <a:pathLst>
                <a:path extrusionOk="0" h="2328" w="1855">
                  <a:moveTo>
                    <a:pt x="1" y="1440"/>
                  </a:moveTo>
                  <a:cubicBezTo>
                    <a:pt x="80" y="1243"/>
                    <a:pt x="178" y="1065"/>
                    <a:pt x="297" y="888"/>
                  </a:cubicBezTo>
                  <a:cubicBezTo>
                    <a:pt x="612" y="494"/>
                    <a:pt x="1085" y="297"/>
                    <a:pt x="1499" y="21"/>
                  </a:cubicBezTo>
                  <a:cubicBezTo>
                    <a:pt x="1598" y="1"/>
                    <a:pt x="1677" y="1"/>
                    <a:pt x="1756" y="60"/>
                  </a:cubicBezTo>
                  <a:cubicBezTo>
                    <a:pt x="1834" y="119"/>
                    <a:pt x="1854" y="218"/>
                    <a:pt x="1854" y="297"/>
                  </a:cubicBezTo>
                  <a:cubicBezTo>
                    <a:pt x="1775" y="592"/>
                    <a:pt x="1736" y="927"/>
                    <a:pt x="1440" y="1125"/>
                  </a:cubicBezTo>
                  <a:cubicBezTo>
                    <a:pt x="1144" y="1302"/>
                    <a:pt x="928" y="1598"/>
                    <a:pt x="868" y="1933"/>
                  </a:cubicBezTo>
                  <a:cubicBezTo>
                    <a:pt x="849" y="2031"/>
                    <a:pt x="809" y="2110"/>
                    <a:pt x="730" y="2189"/>
                  </a:cubicBezTo>
                  <a:cubicBezTo>
                    <a:pt x="652" y="2268"/>
                    <a:pt x="533" y="2327"/>
                    <a:pt x="415" y="2327"/>
                  </a:cubicBezTo>
                  <a:cubicBezTo>
                    <a:pt x="297" y="2307"/>
                    <a:pt x="198" y="2229"/>
                    <a:pt x="139" y="2130"/>
                  </a:cubicBezTo>
                  <a:cubicBezTo>
                    <a:pt x="60" y="1893"/>
                    <a:pt x="21" y="1677"/>
                    <a:pt x="1" y="1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4"/>
            <p:cNvSpPr/>
            <p:nvPr/>
          </p:nvSpPr>
          <p:spPr>
            <a:xfrm flipH="1">
              <a:off x="6362460" y="2653962"/>
              <a:ext cx="44094" cy="71599"/>
            </a:xfrm>
            <a:custGeom>
              <a:rect b="b" l="l" r="r" t="t"/>
              <a:pathLst>
                <a:path extrusionOk="0" h="2978" w="1834">
                  <a:moveTo>
                    <a:pt x="1834" y="513"/>
                  </a:moveTo>
                  <a:cubicBezTo>
                    <a:pt x="1361" y="809"/>
                    <a:pt x="1006" y="1282"/>
                    <a:pt x="848" y="1834"/>
                  </a:cubicBezTo>
                  <a:cubicBezTo>
                    <a:pt x="749" y="2169"/>
                    <a:pt x="631" y="2504"/>
                    <a:pt x="493" y="2820"/>
                  </a:cubicBezTo>
                  <a:cubicBezTo>
                    <a:pt x="473" y="2879"/>
                    <a:pt x="335" y="2977"/>
                    <a:pt x="296" y="2958"/>
                  </a:cubicBezTo>
                  <a:cubicBezTo>
                    <a:pt x="178" y="2898"/>
                    <a:pt x="99" y="2820"/>
                    <a:pt x="40" y="2721"/>
                  </a:cubicBezTo>
                  <a:cubicBezTo>
                    <a:pt x="0" y="2682"/>
                    <a:pt x="0" y="2603"/>
                    <a:pt x="0" y="2544"/>
                  </a:cubicBezTo>
                  <a:cubicBezTo>
                    <a:pt x="158" y="1479"/>
                    <a:pt x="493" y="533"/>
                    <a:pt x="1499" y="0"/>
                  </a:cubicBezTo>
                  <a:cubicBezTo>
                    <a:pt x="1834" y="79"/>
                    <a:pt x="1814" y="316"/>
                    <a:pt x="1814" y="5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34"/>
            <p:cNvSpPr/>
            <p:nvPr/>
          </p:nvSpPr>
          <p:spPr>
            <a:xfrm flipH="1">
              <a:off x="6071907" y="3315179"/>
              <a:ext cx="59265" cy="20893"/>
            </a:xfrm>
            <a:custGeom>
              <a:rect b="b" l="l" r="r" t="t"/>
              <a:pathLst>
                <a:path extrusionOk="0" h="869" w="2465">
                  <a:moveTo>
                    <a:pt x="1" y="415"/>
                  </a:moveTo>
                  <a:cubicBezTo>
                    <a:pt x="40" y="178"/>
                    <a:pt x="237" y="1"/>
                    <a:pt x="474" y="1"/>
                  </a:cubicBezTo>
                  <a:cubicBezTo>
                    <a:pt x="1026" y="1"/>
                    <a:pt x="1597" y="99"/>
                    <a:pt x="2149" y="158"/>
                  </a:cubicBezTo>
                  <a:cubicBezTo>
                    <a:pt x="2209" y="158"/>
                    <a:pt x="2268" y="178"/>
                    <a:pt x="2307" y="237"/>
                  </a:cubicBezTo>
                  <a:cubicBezTo>
                    <a:pt x="2386" y="336"/>
                    <a:pt x="2445" y="434"/>
                    <a:pt x="2465" y="553"/>
                  </a:cubicBezTo>
                  <a:cubicBezTo>
                    <a:pt x="2465" y="612"/>
                    <a:pt x="2386" y="710"/>
                    <a:pt x="2307" y="769"/>
                  </a:cubicBezTo>
                  <a:cubicBezTo>
                    <a:pt x="2248" y="829"/>
                    <a:pt x="2149" y="868"/>
                    <a:pt x="2051" y="868"/>
                  </a:cubicBezTo>
                  <a:cubicBezTo>
                    <a:pt x="1558" y="868"/>
                    <a:pt x="1045" y="868"/>
                    <a:pt x="553" y="848"/>
                  </a:cubicBezTo>
                  <a:cubicBezTo>
                    <a:pt x="336" y="848"/>
                    <a:pt x="336" y="829"/>
                    <a:pt x="1" y="4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4"/>
            <p:cNvSpPr/>
            <p:nvPr/>
          </p:nvSpPr>
          <p:spPr>
            <a:xfrm flipH="1">
              <a:off x="6042983" y="2583806"/>
              <a:ext cx="62126" cy="23730"/>
            </a:xfrm>
            <a:custGeom>
              <a:rect b="b" l="l" r="r" t="t"/>
              <a:pathLst>
                <a:path extrusionOk="0" h="987" w="2584">
                  <a:moveTo>
                    <a:pt x="1637" y="20"/>
                  </a:moveTo>
                  <a:cubicBezTo>
                    <a:pt x="1894" y="60"/>
                    <a:pt x="2150" y="119"/>
                    <a:pt x="2406" y="178"/>
                  </a:cubicBezTo>
                  <a:cubicBezTo>
                    <a:pt x="2505" y="237"/>
                    <a:pt x="2584" y="336"/>
                    <a:pt x="2584" y="454"/>
                  </a:cubicBezTo>
                  <a:cubicBezTo>
                    <a:pt x="2564" y="572"/>
                    <a:pt x="2505" y="691"/>
                    <a:pt x="2406" y="750"/>
                  </a:cubicBezTo>
                  <a:cubicBezTo>
                    <a:pt x="2248" y="809"/>
                    <a:pt x="2110" y="848"/>
                    <a:pt x="1953" y="848"/>
                  </a:cubicBezTo>
                  <a:cubicBezTo>
                    <a:pt x="1381" y="848"/>
                    <a:pt x="829" y="750"/>
                    <a:pt x="277" y="967"/>
                  </a:cubicBezTo>
                  <a:cubicBezTo>
                    <a:pt x="218" y="986"/>
                    <a:pt x="99" y="907"/>
                    <a:pt x="40" y="848"/>
                  </a:cubicBezTo>
                  <a:cubicBezTo>
                    <a:pt x="1" y="769"/>
                    <a:pt x="1" y="671"/>
                    <a:pt x="21" y="592"/>
                  </a:cubicBezTo>
                  <a:cubicBezTo>
                    <a:pt x="159" y="257"/>
                    <a:pt x="474" y="40"/>
                    <a:pt x="829" y="20"/>
                  </a:cubicBezTo>
                  <a:cubicBezTo>
                    <a:pt x="1046" y="0"/>
                    <a:pt x="1263" y="20"/>
                    <a:pt x="1637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4"/>
            <p:cNvSpPr/>
            <p:nvPr/>
          </p:nvSpPr>
          <p:spPr>
            <a:xfrm flipH="1">
              <a:off x="5454760" y="2779560"/>
              <a:ext cx="66862" cy="28947"/>
            </a:xfrm>
            <a:custGeom>
              <a:rect b="b" l="l" r="r" t="t"/>
              <a:pathLst>
                <a:path extrusionOk="0" h="1204" w="2781">
                  <a:moveTo>
                    <a:pt x="2781" y="848"/>
                  </a:moveTo>
                  <a:cubicBezTo>
                    <a:pt x="2623" y="947"/>
                    <a:pt x="2544" y="1065"/>
                    <a:pt x="2426" y="1085"/>
                  </a:cubicBezTo>
                  <a:cubicBezTo>
                    <a:pt x="1815" y="1184"/>
                    <a:pt x="1223" y="1203"/>
                    <a:pt x="691" y="809"/>
                  </a:cubicBezTo>
                  <a:cubicBezTo>
                    <a:pt x="592" y="750"/>
                    <a:pt x="474" y="710"/>
                    <a:pt x="356" y="671"/>
                  </a:cubicBezTo>
                  <a:cubicBezTo>
                    <a:pt x="119" y="553"/>
                    <a:pt x="1" y="375"/>
                    <a:pt x="99" y="237"/>
                  </a:cubicBezTo>
                  <a:cubicBezTo>
                    <a:pt x="198" y="139"/>
                    <a:pt x="336" y="60"/>
                    <a:pt x="474" y="20"/>
                  </a:cubicBezTo>
                  <a:cubicBezTo>
                    <a:pt x="612" y="1"/>
                    <a:pt x="730" y="20"/>
                    <a:pt x="849" y="80"/>
                  </a:cubicBezTo>
                  <a:cubicBezTo>
                    <a:pt x="1322" y="415"/>
                    <a:pt x="1854" y="454"/>
                    <a:pt x="2386" y="553"/>
                  </a:cubicBezTo>
                  <a:cubicBezTo>
                    <a:pt x="2505" y="572"/>
                    <a:pt x="2623" y="710"/>
                    <a:pt x="2781" y="8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4"/>
            <p:cNvSpPr/>
            <p:nvPr/>
          </p:nvSpPr>
          <p:spPr>
            <a:xfrm flipH="1">
              <a:off x="6179978" y="2628357"/>
              <a:ext cx="50730" cy="37001"/>
            </a:xfrm>
            <a:custGeom>
              <a:rect b="b" l="l" r="r" t="t"/>
              <a:pathLst>
                <a:path extrusionOk="0" h="1539" w="2110">
                  <a:moveTo>
                    <a:pt x="2110" y="237"/>
                  </a:moveTo>
                  <a:cubicBezTo>
                    <a:pt x="2011" y="415"/>
                    <a:pt x="1873" y="572"/>
                    <a:pt x="1735" y="710"/>
                  </a:cubicBezTo>
                  <a:cubicBezTo>
                    <a:pt x="1302" y="967"/>
                    <a:pt x="789" y="1105"/>
                    <a:pt x="454" y="1519"/>
                  </a:cubicBezTo>
                  <a:cubicBezTo>
                    <a:pt x="434" y="1538"/>
                    <a:pt x="257" y="1519"/>
                    <a:pt x="217" y="1460"/>
                  </a:cubicBezTo>
                  <a:cubicBezTo>
                    <a:pt x="20" y="1243"/>
                    <a:pt x="0" y="908"/>
                    <a:pt x="178" y="671"/>
                  </a:cubicBezTo>
                  <a:cubicBezTo>
                    <a:pt x="631" y="237"/>
                    <a:pt x="1223" y="119"/>
                    <a:pt x="1814" y="1"/>
                  </a:cubicBezTo>
                  <a:cubicBezTo>
                    <a:pt x="1873" y="1"/>
                    <a:pt x="1972" y="139"/>
                    <a:pt x="2110" y="2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4"/>
            <p:cNvSpPr/>
            <p:nvPr/>
          </p:nvSpPr>
          <p:spPr>
            <a:xfrm flipH="1">
              <a:off x="6335917" y="2656799"/>
              <a:ext cx="34140" cy="48374"/>
            </a:xfrm>
            <a:custGeom>
              <a:rect b="b" l="l" r="r" t="t"/>
              <a:pathLst>
                <a:path extrusionOk="0" h="2012" w="1420">
                  <a:moveTo>
                    <a:pt x="296" y="415"/>
                  </a:moveTo>
                  <a:cubicBezTo>
                    <a:pt x="572" y="277"/>
                    <a:pt x="848" y="139"/>
                    <a:pt x="1144" y="20"/>
                  </a:cubicBezTo>
                  <a:cubicBezTo>
                    <a:pt x="1203" y="1"/>
                    <a:pt x="1301" y="79"/>
                    <a:pt x="1380" y="119"/>
                  </a:cubicBezTo>
                  <a:cubicBezTo>
                    <a:pt x="1400" y="178"/>
                    <a:pt x="1420" y="237"/>
                    <a:pt x="1400" y="296"/>
                  </a:cubicBezTo>
                  <a:cubicBezTo>
                    <a:pt x="1361" y="415"/>
                    <a:pt x="1301" y="533"/>
                    <a:pt x="1223" y="631"/>
                  </a:cubicBezTo>
                  <a:cubicBezTo>
                    <a:pt x="947" y="927"/>
                    <a:pt x="749" y="1302"/>
                    <a:pt x="690" y="1696"/>
                  </a:cubicBezTo>
                  <a:cubicBezTo>
                    <a:pt x="671" y="1755"/>
                    <a:pt x="651" y="1814"/>
                    <a:pt x="592" y="1854"/>
                  </a:cubicBezTo>
                  <a:cubicBezTo>
                    <a:pt x="493" y="1933"/>
                    <a:pt x="375" y="2012"/>
                    <a:pt x="276" y="1992"/>
                  </a:cubicBezTo>
                  <a:cubicBezTo>
                    <a:pt x="158" y="1952"/>
                    <a:pt x="59" y="1873"/>
                    <a:pt x="20" y="1735"/>
                  </a:cubicBezTo>
                  <a:cubicBezTo>
                    <a:pt x="0" y="1519"/>
                    <a:pt x="20" y="1302"/>
                    <a:pt x="59" y="1085"/>
                  </a:cubicBezTo>
                  <a:cubicBezTo>
                    <a:pt x="138" y="848"/>
                    <a:pt x="217" y="612"/>
                    <a:pt x="316" y="3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4"/>
            <p:cNvSpPr/>
            <p:nvPr/>
          </p:nvSpPr>
          <p:spPr>
            <a:xfrm flipH="1">
              <a:off x="5494093" y="2796149"/>
              <a:ext cx="37001" cy="37482"/>
            </a:xfrm>
            <a:custGeom>
              <a:rect b="b" l="l" r="r" t="t"/>
              <a:pathLst>
                <a:path extrusionOk="0" h="1559" w="1539">
                  <a:moveTo>
                    <a:pt x="1538" y="1144"/>
                  </a:moveTo>
                  <a:cubicBezTo>
                    <a:pt x="1183" y="1519"/>
                    <a:pt x="1045" y="1558"/>
                    <a:pt x="829" y="1401"/>
                  </a:cubicBezTo>
                  <a:cubicBezTo>
                    <a:pt x="612" y="1282"/>
                    <a:pt x="395" y="1125"/>
                    <a:pt x="217" y="947"/>
                  </a:cubicBezTo>
                  <a:cubicBezTo>
                    <a:pt x="99" y="809"/>
                    <a:pt x="40" y="632"/>
                    <a:pt x="20" y="454"/>
                  </a:cubicBezTo>
                  <a:cubicBezTo>
                    <a:pt x="1" y="178"/>
                    <a:pt x="316" y="1"/>
                    <a:pt x="533" y="198"/>
                  </a:cubicBezTo>
                  <a:cubicBezTo>
                    <a:pt x="888" y="494"/>
                    <a:pt x="1203" y="829"/>
                    <a:pt x="1538" y="1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4"/>
          <p:cNvGrpSpPr/>
          <p:nvPr/>
        </p:nvGrpSpPr>
        <p:grpSpPr>
          <a:xfrm>
            <a:off x="7999390" y="921764"/>
            <a:ext cx="1014335" cy="1029226"/>
            <a:chOff x="6070601" y="734270"/>
            <a:chExt cx="1259418" cy="1277907"/>
          </a:xfrm>
        </p:grpSpPr>
        <p:sp>
          <p:nvSpPr>
            <p:cNvPr id="330" name="Google Shape;330;p34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4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4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4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4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4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4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4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4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4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4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4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4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4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4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4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4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4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4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4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4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4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4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4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4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4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4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34"/>
          <p:cNvGrpSpPr/>
          <p:nvPr/>
        </p:nvGrpSpPr>
        <p:grpSpPr>
          <a:xfrm>
            <a:off x="6313524" y="2491310"/>
            <a:ext cx="1837797" cy="1847779"/>
            <a:chOff x="6060159" y="2367666"/>
            <a:chExt cx="2287524" cy="2299377"/>
          </a:xfrm>
        </p:grpSpPr>
        <p:sp>
          <p:nvSpPr>
            <p:cNvPr id="372" name="Google Shape;372;p34"/>
            <p:cNvSpPr/>
            <p:nvPr/>
          </p:nvSpPr>
          <p:spPr>
            <a:xfrm flipH="1">
              <a:off x="6084322" y="2386612"/>
              <a:ext cx="2243454" cy="2258144"/>
            </a:xfrm>
            <a:custGeom>
              <a:rect b="b" l="l" r="r" t="t"/>
              <a:pathLst>
                <a:path extrusionOk="0" h="93923" w="93312">
                  <a:moveTo>
                    <a:pt x="80792" y="71704"/>
                  </a:moveTo>
                  <a:cubicBezTo>
                    <a:pt x="81325" y="72217"/>
                    <a:pt x="81837" y="72729"/>
                    <a:pt x="82370" y="73242"/>
                  </a:cubicBezTo>
                  <a:cubicBezTo>
                    <a:pt x="82606" y="73459"/>
                    <a:pt x="82823" y="73715"/>
                    <a:pt x="83020" y="73971"/>
                  </a:cubicBezTo>
                  <a:cubicBezTo>
                    <a:pt x="83237" y="74326"/>
                    <a:pt x="83493" y="74622"/>
                    <a:pt x="83809" y="74858"/>
                  </a:cubicBezTo>
                  <a:cubicBezTo>
                    <a:pt x="84065" y="75016"/>
                    <a:pt x="84243" y="75292"/>
                    <a:pt x="84262" y="75608"/>
                  </a:cubicBezTo>
                  <a:cubicBezTo>
                    <a:pt x="84282" y="75765"/>
                    <a:pt x="84420" y="75903"/>
                    <a:pt x="84538" y="76100"/>
                  </a:cubicBezTo>
                  <a:cubicBezTo>
                    <a:pt x="84105" y="76731"/>
                    <a:pt x="83651" y="77362"/>
                    <a:pt x="83158" y="77954"/>
                  </a:cubicBezTo>
                  <a:cubicBezTo>
                    <a:pt x="82547" y="77599"/>
                    <a:pt x="81975" y="77283"/>
                    <a:pt x="81404" y="76948"/>
                  </a:cubicBezTo>
                  <a:lnTo>
                    <a:pt x="78013" y="74937"/>
                  </a:lnTo>
                  <a:cubicBezTo>
                    <a:pt x="77894" y="74878"/>
                    <a:pt x="77796" y="74819"/>
                    <a:pt x="77677" y="74760"/>
                  </a:cubicBezTo>
                  <a:cubicBezTo>
                    <a:pt x="77401" y="74641"/>
                    <a:pt x="77165" y="74799"/>
                    <a:pt x="77125" y="75134"/>
                  </a:cubicBezTo>
                  <a:cubicBezTo>
                    <a:pt x="77125" y="75233"/>
                    <a:pt x="77145" y="75312"/>
                    <a:pt x="77165" y="75410"/>
                  </a:cubicBezTo>
                  <a:cubicBezTo>
                    <a:pt x="76810" y="75647"/>
                    <a:pt x="76514" y="75962"/>
                    <a:pt x="76278" y="76317"/>
                  </a:cubicBezTo>
                  <a:cubicBezTo>
                    <a:pt x="75883" y="76869"/>
                    <a:pt x="75469" y="77382"/>
                    <a:pt x="74996" y="77875"/>
                  </a:cubicBezTo>
                  <a:cubicBezTo>
                    <a:pt x="74858" y="78032"/>
                    <a:pt x="74661" y="78151"/>
                    <a:pt x="74464" y="78230"/>
                  </a:cubicBezTo>
                  <a:cubicBezTo>
                    <a:pt x="73813" y="78545"/>
                    <a:pt x="73202" y="78979"/>
                    <a:pt x="72453" y="79058"/>
                  </a:cubicBezTo>
                  <a:cubicBezTo>
                    <a:pt x="72295" y="79077"/>
                    <a:pt x="72157" y="79156"/>
                    <a:pt x="72039" y="79255"/>
                  </a:cubicBezTo>
                  <a:cubicBezTo>
                    <a:pt x="71724" y="79472"/>
                    <a:pt x="71684" y="79728"/>
                    <a:pt x="71980" y="80004"/>
                  </a:cubicBezTo>
                  <a:cubicBezTo>
                    <a:pt x="72335" y="80359"/>
                    <a:pt x="72630" y="80793"/>
                    <a:pt x="72847" y="81266"/>
                  </a:cubicBezTo>
                  <a:cubicBezTo>
                    <a:pt x="73399" y="82330"/>
                    <a:pt x="73971" y="83375"/>
                    <a:pt x="74523" y="84420"/>
                  </a:cubicBezTo>
                  <a:cubicBezTo>
                    <a:pt x="74740" y="84755"/>
                    <a:pt x="74878" y="85150"/>
                    <a:pt x="74917" y="85564"/>
                  </a:cubicBezTo>
                  <a:cubicBezTo>
                    <a:pt x="74385" y="85997"/>
                    <a:pt x="73734" y="86175"/>
                    <a:pt x="73104" y="86392"/>
                  </a:cubicBezTo>
                  <a:cubicBezTo>
                    <a:pt x="72473" y="86608"/>
                    <a:pt x="71881" y="86786"/>
                    <a:pt x="71290" y="86963"/>
                  </a:cubicBezTo>
                  <a:cubicBezTo>
                    <a:pt x="71231" y="86924"/>
                    <a:pt x="71132" y="86904"/>
                    <a:pt x="71112" y="86865"/>
                  </a:cubicBezTo>
                  <a:cubicBezTo>
                    <a:pt x="70758" y="86096"/>
                    <a:pt x="70107" y="85583"/>
                    <a:pt x="69555" y="84972"/>
                  </a:cubicBezTo>
                  <a:cubicBezTo>
                    <a:pt x="69240" y="84657"/>
                    <a:pt x="68904" y="84341"/>
                    <a:pt x="68569" y="84026"/>
                  </a:cubicBezTo>
                  <a:cubicBezTo>
                    <a:pt x="67781" y="83277"/>
                    <a:pt x="67189" y="83178"/>
                    <a:pt x="66243" y="83612"/>
                  </a:cubicBezTo>
                  <a:cubicBezTo>
                    <a:pt x="65750" y="83848"/>
                    <a:pt x="65257" y="84105"/>
                    <a:pt x="64764" y="84361"/>
                  </a:cubicBezTo>
                  <a:cubicBezTo>
                    <a:pt x="64311" y="84558"/>
                    <a:pt x="63857" y="84775"/>
                    <a:pt x="63404" y="84933"/>
                  </a:cubicBezTo>
                  <a:cubicBezTo>
                    <a:pt x="63167" y="84992"/>
                    <a:pt x="62931" y="85031"/>
                    <a:pt x="62694" y="85031"/>
                  </a:cubicBezTo>
                  <a:cubicBezTo>
                    <a:pt x="62517" y="85071"/>
                    <a:pt x="62320" y="85051"/>
                    <a:pt x="62142" y="85090"/>
                  </a:cubicBezTo>
                  <a:cubicBezTo>
                    <a:pt x="61965" y="85130"/>
                    <a:pt x="61768" y="85485"/>
                    <a:pt x="61906" y="85583"/>
                  </a:cubicBezTo>
                  <a:cubicBezTo>
                    <a:pt x="62241" y="85879"/>
                    <a:pt x="62122" y="86254"/>
                    <a:pt x="62182" y="86569"/>
                  </a:cubicBezTo>
                  <a:cubicBezTo>
                    <a:pt x="62201" y="86687"/>
                    <a:pt x="62260" y="86806"/>
                    <a:pt x="62300" y="86924"/>
                  </a:cubicBezTo>
                  <a:cubicBezTo>
                    <a:pt x="62418" y="87555"/>
                    <a:pt x="62674" y="88166"/>
                    <a:pt x="62635" y="88797"/>
                  </a:cubicBezTo>
                  <a:cubicBezTo>
                    <a:pt x="62635" y="89073"/>
                    <a:pt x="62674" y="89349"/>
                    <a:pt x="62773" y="89605"/>
                  </a:cubicBezTo>
                  <a:cubicBezTo>
                    <a:pt x="62931" y="90216"/>
                    <a:pt x="62990" y="90847"/>
                    <a:pt x="62931" y="91458"/>
                  </a:cubicBezTo>
                  <a:cubicBezTo>
                    <a:pt x="62458" y="91577"/>
                    <a:pt x="62004" y="91715"/>
                    <a:pt x="61551" y="91892"/>
                  </a:cubicBezTo>
                  <a:cubicBezTo>
                    <a:pt x="61117" y="92109"/>
                    <a:pt x="60782" y="92483"/>
                    <a:pt x="60230" y="92562"/>
                  </a:cubicBezTo>
                  <a:cubicBezTo>
                    <a:pt x="60171" y="92405"/>
                    <a:pt x="60092" y="92227"/>
                    <a:pt x="60013" y="92069"/>
                  </a:cubicBezTo>
                  <a:cubicBezTo>
                    <a:pt x="59698" y="91222"/>
                    <a:pt x="59422" y="90354"/>
                    <a:pt x="58909" y="89585"/>
                  </a:cubicBezTo>
                  <a:cubicBezTo>
                    <a:pt x="58593" y="89073"/>
                    <a:pt x="58455" y="88442"/>
                    <a:pt x="58061" y="87969"/>
                  </a:cubicBezTo>
                  <a:cubicBezTo>
                    <a:pt x="58002" y="87890"/>
                    <a:pt x="57963" y="87811"/>
                    <a:pt x="57923" y="87732"/>
                  </a:cubicBezTo>
                  <a:cubicBezTo>
                    <a:pt x="57627" y="87141"/>
                    <a:pt x="56997" y="86806"/>
                    <a:pt x="56346" y="86884"/>
                  </a:cubicBezTo>
                  <a:cubicBezTo>
                    <a:pt x="55065" y="86963"/>
                    <a:pt x="53763" y="86944"/>
                    <a:pt x="52482" y="86983"/>
                  </a:cubicBezTo>
                  <a:cubicBezTo>
                    <a:pt x="52285" y="87003"/>
                    <a:pt x="52068" y="87042"/>
                    <a:pt x="51871" y="87101"/>
                  </a:cubicBezTo>
                  <a:cubicBezTo>
                    <a:pt x="51772" y="87121"/>
                    <a:pt x="51693" y="87180"/>
                    <a:pt x="51614" y="87160"/>
                  </a:cubicBezTo>
                  <a:cubicBezTo>
                    <a:pt x="51417" y="87141"/>
                    <a:pt x="51220" y="86983"/>
                    <a:pt x="51043" y="87220"/>
                  </a:cubicBezTo>
                  <a:cubicBezTo>
                    <a:pt x="50865" y="87456"/>
                    <a:pt x="51082" y="87614"/>
                    <a:pt x="51062" y="87831"/>
                  </a:cubicBezTo>
                  <a:cubicBezTo>
                    <a:pt x="51062" y="88126"/>
                    <a:pt x="51023" y="88422"/>
                    <a:pt x="50964" y="88738"/>
                  </a:cubicBezTo>
                  <a:cubicBezTo>
                    <a:pt x="50747" y="89842"/>
                    <a:pt x="50510" y="90946"/>
                    <a:pt x="50294" y="92050"/>
                  </a:cubicBezTo>
                  <a:cubicBezTo>
                    <a:pt x="50254" y="92267"/>
                    <a:pt x="50274" y="92483"/>
                    <a:pt x="50254" y="92681"/>
                  </a:cubicBezTo>
                  <a:cubicBezTo>
                    <a:pt x="50234" y="92838"/>
                    <a:pt x="50175" y="92976"/>
                    <a:pt x="50116" y="93114"/>
                  </a:cubicBezTo>
                  <a:cubicBezTo>
                    <a:pt x="49820" y="93568"/>
                    <a:pt x="48795" y="93923"/>
                    <a:pt x="48322" y="93726"/>
                  </a:cubicBezTo>
                  <a:cubicBezTo>
                    <a:pt x="47731" y="93489"/>
                    <a:pt x="47159" y="93233"/>
                    <a:pt x="46528" y="92957"/>
                  </a:cubicBezTo>
                  <a:cubicBezTo>
                    <a:pt x="46528" y="92464"/>
                    <a:pt x="46508" y="92010"/>
                    <a:pt x="46528" y="91557"/>
                  </a:cubicBezTo>
                  <a:cubicBezTo>
                    <a:pt x="46548" y="91025"/>
                    <a:pt x="46449" y="90512"/>
                    <a:pt x="46252" y="90039"/>
                  </a:cubicBezTo>
                  <a:cubicBezTo>
                    <a:pt x="46114" y="89704"/>
                    <a:pt x="46055" y="89329"/>
                    <a:pt x="45897" y="88994"/>
                  </a:cubicBezTo>
                  <a:cubicBezTo>
                    <a:pt x="45779" y="88659"/>
                    <a:pt x="45700" y="88284"/>
                    <a:pt x="45700" y="87929"/>
                  </a:cubicBezTo>
                  <a:cubicBezTo>
                    <a:pt x="45661" y="87397"/>
                    <a:pt x="45483" y="87200"/>
                    <a:pt x="44971" y="87220"/>
                  </a:cubicBezTo>
                  <a:cubicBezTo>
                    <a:pt x="44162" y="87239"/>
                    <a:pt x="43413" y="86924"/>
                    <a:pt x="42644" y="86766"/>
                  </a:cubicBezTo>
                  <a:cubicBezTo>
                    <a:pt x="42191" y="86687"/>
                    <a:pt x="41757" y="86530"/>
                    <a:pt x="41304" y="86431"/>
                  </a:cubicBezTo>
                  <a:cubicBezTo>
                    <a:pt x="41087" y="86352"/>
                    <a:pt x="40830" y="86332"/>
                    <a:pt x="40594" y="86352"/>
                  </a:cubicBezTo>
                  <a:cubicBezTo>
                    <a:pt x="40416" y="86372"/>
                    <a:pt x="40239" y="86332"/>
                    <a:pt x="40081" y="86234"/>
                  </a:cubicBezTo>
                  <a:cubicBezTo>
                    <a:pt x="39805" y="86116"/>
                    <a:pt x="39569" y="86234"/>
                    <a:pt x="39588" y="86530"/>
                  </a:cubicBezTo>
                  <a:cubicBezTo>
                    <a:pt x="39608" y="86924"/>
                    <a:pt x="39510" y="87318"/>
                    <a:pt x="39273" y="87653"/>
                  </a:cubicBezTo>
                  <a:cubicBezTo>
                    <a:pt x="38622" y="88856"/>
                    <a:pt x="38031" y="90098"/>
                    <a:pt x="37518" y="91360"/>
                  </a:cubicBezTo>
                  <a:cubicBezTo>
                    <a:pt x="37459" y="91577"/>
                    <a:pt x="37301" y="91734"/>
                    <a:pt x="37104" y="91833"/>
                  </a:cubicBezTo>
                  <a:cubicBezTo>
                    <a:pt x="36513" y="92010"/>
                    <a:pt x="35882" y="92207"/>
                    <a:pt x="35291" y="91754"/>
                  </a:cubicBezTo>
                  <a:cubicBezTo>
                    <a:pt x="34837" y="91379"/>
                    <a:pt x="34384" y="91025"/>
                    <a:pt x="33891" y="90650"/>
                  </a:cubicBezTo>
                  <a:cubicBezTo>
                    <a:pt x="34009" y="90197"/>
                    <a:pt x="34088" y="89743"/>
                    <a:pt x="34226" y="89309"/>
                  </a:cubicBezTo>
                  <a:cubicBezTo>
                    <a:pt x="34364" y="88876"/>
                    <a:pt x="34403" y="88403"/>
                    <a:pt x="34364" y="87949"/>
                  </a:cubicBezTo>
                  <a:cubicBezTo>
                    <a:pt x="34305" y="87417"/>
                    <a:pt x="34265" y="86865"/>
                    <a:pt x="34246" y="86313"/>
                  </a:cubicBezTo>
                  <a:cubicBezTo>
                    <a:pt x="34265" y="86037"/>
                    <a:pt x="34305" y="85780"/>
                    <a:pt x="34364" y="85504"/>
                  </a:cubicBezTo>
                  <a:cubicBezTo>
                    <a:pt x="34443" y="84992"/>
                    <a:pt x="34325" y="84814"/>
                    <a:pt x="33792" y="84637"/>
                  </a:cubicBezTo>
                  <a:cubicBezTo>
                    <a:pt x="33358" y="84519"/>
                    <a:pt x="32925" y="84381"/>
                    <a:pt x="32471" y="84282"/>
                  </a:cubicBezTo>
                  <a:cubicBezTo>
                    <a:pt x="31840" y="84144"/>
                    <a:pt x="31269" y="83829"/>
                    <a:pt x="30815" y="83375"/>
                  </a:cubicBezTo>
                  <a:cubicBezTo>
                    <a:pt x="30736" y="83296"/>
                    <a:pt x="30638" y="83178"/>
                    <a:pt x="30539" y="83158"/>
                  </a:cubicBezTo>
                  <a:cubicBezTo>
                    <a:pt x="29889" y="83139"/>
                    <a:pt x="29238" y="82922"/>
                    <a:pt x="28706" y="82527"/>
                  </a:cubicBezTo>
                  <a:cubicBezTo>
                    <a:pt x="28666" y="82488"/>
                    <a:pt x="28410" y="82567"/>
                    <a:pt x="28410" y="82626"/>
                  </a:cubicBezTo>
                  <a:cubicBezTo>
                    <a:pt x="28213" y="83434"/>
                    <a:pt x="27503" y="83829"/>
                    <a:pt x="27030" y="84400"/>
                  </a:cubicBezTo>
                  <a:cubicBezTo>
                    <a:pt x="26320" y="85209"/>
                    <a:pt x="25512" y="85918"/>
                    <a:pt x="24881" y="86786"/>
                  </a:cubicBezTo>
                  <a:cubicBezTo>
                    <a:pt x="24802" y="86904"/>
                    <a:pt x="24664" y="86983"/>
                    <a:pt x="24526" y="87042"/>
                  </a:cubicBezTo>
                  <a:cubicBezTo>
                    <a:pt x="23994" y="87239"/>
                    <a:pt x="23048" y="87003"/>
                    <a:pt x="22712" y="86530"/>
                  </a:cubicBezTo>
                  <a:cubicBezTo>
                    <a:pt x="22358" y="86076"/>
                    <a:pt x="22022" y="85544"/>
                    <a:pt x="21648" y="84992"/>
                  </a:cubicBezTo>
                  <a:cubicBezTo>
                    <a:pt x="21884" y="84617"/>
                    <a:pt x="22082" y="84262"/>
                    <a:pt x="22318" y="83908"/>
                  </a:cubicBezTo>
                  <a:cubicBezTo>
                    <a:pt x="22653" y="83415"/>
                    <a:pt x="22870" y="82882"/>
                    <a:pt x="22969" y="82311"/>
                  </a:cubicBezTo>
                  <a:cubicBezTo>
                    <a:pt x="23107" y="81581"/>
                    <a:pt x="23245" y="80871"/>
                    <a:pt x="23639" y="80241"/>
                  </a:cubicBezTo>
                  <a:cubicBezTo>
                    <a:pt x="23876" y="79945"/>
                    <a:pt x="23777" y="79531"/>
                    <a:pt x="23462" y="79334"/>
                  </a:cubicBezTo>
                  <a:cubicBezTo>
                    <a:pt x="22555" y="78762"/>
                    <a:pt x="21904" y="77894"/>
                    <a:pt x="21155" y="77145"/>
                  </a:cubicBezTo>
                  <a:cubicBezTo>
                    <a:pt x="20800" y="76790"/>
                    <a:pt x="20544" y="76298"/>
                    <a:pt x="19992" y="76160"/>
                  </a:cubicBezTo>
                  <a:cubicBezTo>
                    <a:pt x="19893" y="76140"/>
                    <a:pt x="19854" y="75962"/>
                    <a:pt x="19775" y="75884"/>
                  </a:cubicBezTo>
                  <a:cubicBezTo>
                    <a:pt x="19578" y="75608"/>
                    <a:pt x="19322" y="75588"/>
                    <a:pt x="19203" y="75844"/>
                  </a:cubicBezTo>
                  <a:cubicBezTo>
                    <a:pt x="18986" y="76258"/>
                    <a:pt x="18631" y="76455"/>
                    <a:pt x="18257" y="76672"/>
                  </a:cubicBezTo>
                  <a:cubicBezTo>
                    <a:pt x="17291" y="77244"/>
                    <a:pt x="16325" y="77835"/>
                    <a:pt x="15359" y="78427"/>
                  </a:cubicBezTo>
                  <a:cubicBezTo>
                    <a:pt x="15181" y="78525"/>
                    <a:pt x="15043" y="78703"/>
                    <a:pt x="14866" y="78821"/>
                  </a:cubicBezTo>
                  <a:cubicBezTo>
                    <a:pt x="14748" y="78900"/>
                    <a:pt x="14610" y="78959"/>
                    <a:pt x="14452" y="78998"/>
                  </a:cubicBezTo>
                  <a:cubicBezTo>
                    <a:pt x="13880" y="79077"/>
                    <a:pt x="13032" y="78584"/>
                    <a:pt x="12816" y="78052"/>
                  </a:cubicBezTo>
                  <a:cubicBezTo>
                    <a:pt x="12599" y="77500"/>
                    <a:pt x="12402" y="76909"/>
                    <a:pt x="12185" y="76278"/>
                  </a:cubicBezTo>
                  <a:cubicBezTo>
                    <a:pt x="12500" y="75962"/>
                    <a:pt x="12835" y="75627"/>
                    <a:pt x="13170" y="75332"/>
                  </a:cubicBezTo>
                  <a:cubicBezTo>
                    <a:pt x="13565" y="74996"/>
                    <a:pt x="13880" y="74582"/>
                    <a:pt x="14097" y="74109"/>
                  </a:cubicBezTo>
                  <a:cubicBezTo>
                    <a:pt x="14275" y="73754"/>
                    <a:pt x="14511" y="73419"/>
                    <a:pt x="14669" y="73064"/>
                  </a:cubicBezTo>
                  <a:cubicBezTo>
                    <a:pt x="14807" y="72788"/>
                    <a:pt x="14984" y="72552"/>
                    <a:pt x="15201" y="72335"/>
                  </a:cubicBezTo>
                  <a:cubicBezTo>
                    <a:pt x="15733" y="71783"/>
                    <a:pt x="15714" y="71625"/>
                    <a:pt x="15181" y="71034"/>
                  </a:cubicBezTo>
                  <a:cubicBezTo>
                    <a:pt x="14886" y="70679"/>
                    <a:pt x="14570" y="70344"/>
                    <a:pt x="14255" y="70028"/>
                  </a:cubicBezTo>
                  <a:cubicBezTo>
                    <a:pt x="13841" y="69594"/>
                    <a:pt x="13565" y="69082"/>
                    <a:pt x="13446" y="68510"/>
                  </a:cubicBezTo>
                  <a:cubicBezTo>
                    <a:pt x="13348" y="68076"/>
                    <a:pt x="13348" y="68076"/>
                    <a:pt x="12855" y="68017"/>
                  </a:cubicBezTo>
                  <a:cubicBezTo>
                    <a:pt x="12796" y="68017"/>
                    <a:pt x="12737" y="67998"/>
                    <a:pt x="12658" y="67978"/>
                  </a:cubicBezTo>
                  <a:cubicBezTo>
                    <a:pt x="12382" y="67702"/>
                    <a:pt x="12362" y="67189"/>
                    <a:pt x="11928" y="66972"/>
                  </a:cubicBezTo>
                  <a:cubicBezTo>
                    <a:pt x="11869" y="66933"/>
                    <a:pt x="11850" y="66894"/>
                    <a:pt x="11830" y="66834"/>
                  </a:cubicBezTo>
                  <a:cubicBezTo>
                    <a:pt x="11790" y="66637"/>
                    <a:pt x="11830" y="66381"/>
                    <a:pt x="11534" y="66322"/>
                  </a:cubicBezTo>
                  <a:cubicBezTo>
                    <a:pt x="11317" y="66282"/>
                    <a:pt x="11238" y="66499"/>
                    <a:pt x="11081" y="66578"/>
                  </a:cubicBezTo>
                  <a:cubicBezTo>
                    <a:pt x="10864" y="66696"/>
                    <a:pt x="10647" y="66775"/>
                    <a:pt x="10410" y="66834"/>
                  </a:cubicBezTo>
                  <a:cubicBezTo>
                    <a:pt x="9247" y="67110"/>
                    <a:pt x="8084" y="67367"/>
                    <a:pt x="6921" y="67623"/>
                  </a:cubicBezTo>
                  <a:cubicBezTo>
                    <a:pt x="6704" y="67682"/>
                    <a:pt x="6487" y="67820"/>
                    <a:pt x="6251" y="67879"/>
                  </a:cubicBezTo>
                  <a:cubicBezTo>
                    <a:pt x="6034" y="67938"/>
                    <a:pt x="5817" y="67938"/>
                    <a:pt x="5620" y="67879"/>
                  </a:cubicBezTo>
                  <a:cubicBezTo>
                    <a:pt x="5068" y="67524"/>
                    <a:pt x="4476" y="67150"/>
                    <a:pt x="4496" y="66361"/>
                  </a:cubicBezTo>
                  <a:lnTo>
                    <a:pt x="4496" y="64666"/>
                  </a:lnTo>
                  <a:cubicBezTo>
                    <a:pt x="4811" y="64370"/>
                    <a:pt x="5265" y="64252"/>
                    <a:pt x="5679" y="64055"/>
                  </a:cubicBezTo>
                  <a:cubicBezTo>
                    <a:pt x="6152" y="63838"/>
                    <a:pt x="6586" y="63542"/>
                    <a:pt x="6941" y="63187"/>
                  </a:cubicBezTo>
                  <a:cubicBezTo>
                    <a:pt x="7493" y="62635"/>
                    <a:pt x="8025" y="62024"/>
                    <a:pt x="8774" y="61708"/>
                  </a:cubicBezTo>
                  <a:cubicBezTo>
                    <a:pt x="8951" y="61630"/>
                    <a:pt x="9050" y="61393"/>
                    <a:pt x="9149" y="61275"/>
                  </a:cubicBezTo>
                  <a:cubicBezTo>
                    <a:pt x="9168" y="61235"/>
                    <a:pt x="9168" y="61176"/>
                    <a:pt x="9149" y="61117"/>
                  </a:cubicBezTo>
                  <a:cubicBezTo>
                    <a:pt x="8656" y="59993"/>
                    <a:pt x="8537" y="58771"/>
                    <a:pt x="8321" y="57588"/>
                  </a:cubicBezTo>
                  <a:cubicBezTo>
                    <a:pt x="8242" y="57174"/>
                    <a:pt x="8242" y="56721"/>
                    <a:pt x="7946" y="56366"/>
                  </a:cubicBezTo>
                  <a:cubicBezTo>
                    <a:pt x="7887" y="56307"/>
                    <a:pt x="7867" y="56208"/>
                    <a:pt x="7867" y="56129"/>
                  </a:cubicBezTo>
                  <a:cubicBezTo>
                    <a:pt x="7769" y="55557"/>
                    <a:pt x="7769" y="55557"/>
                    <a:pt x="7295" y="55695"/>
                  </a:cubicBezTo>
                  <a:cubicBezTo>
                    <a:pt x="7000" y="55774"/>
                    <a:pt x="6704" y="55833"/>
                    <a:pt x="6408" y="55833"/>
                  </a:cubicBezTo>
                  <a:cubicBezTo>
                    <a:pt x="5245" y="55794"/>
                    <a:pt x="4102" y="55735"/>
                    <a:pt x="2938" y="55695"/>
                  </a:cubicBezTo>
                  <a:cubicBezTo>
                    <a:pt x="2682" y="55695"/>
                    <a:pt x="2446" y="55755"/>
                    <a:pt x="2209" y="55755"/>
                  </a:cubicBezTo>
                  <a:cubicBezTo>
                    <a:pt x="2032" y="55774"/>
                    <a:pt x="1854" y="55735"/>
                    <a:pt x="1677" y="55676"/>
                  </a:cubicBezTo>
                  <a:cubicBezTo>
                    <a:pt x="1184" y="55419"/>
                    <a:pt x="750" y="54493"/>
                    <a:pt x="868" y="53961"/>
                  </a:cubicBezTo>
                  <a:cubicBezTo>
                    <a:pt x="987" y="53428"/>
                    <a:pt x="1144" y="52837"/>
                    <a:pt x="1282" y="52265"/>
                  </a:cubicBezTo>
                  <a:cubicBezTo>
                    <a:pt x="1558" y="52088"/>
                    <a:pt x="1894" y="51989"/>
                    <a:pt x="2248" y="51989"/>
                  </a:cubicBezTo>
                  <a:cubicBezTo>
                    <a:pt x="2998" y="51910"/>
                    <a:pt x="3727" y="51654"/>
                    <a:pt x="4378" y="51260"/>
                  </a:cubicBezTo>
                  <a:cubicBezTo>
                    <a:pt x="4930" y="50924"/>
                    <a:pt x="5462" y="50570"/>
                    <a:pt x="6113" y="50491"/>
                  </a:cubicBezTo>
                  <a:cubicBezTo>
                    <a:pt x="6625" y="50412"/>
                    <a:pt x="6783" y="50156"/>
                    <a:pt x="6704" y="49643"/>
                  </a:cubicBezTo>
                  <a:cubicBezTo>
                    <a:pt x="6645" y="49130"/>
                    <a:pt x="6566" y="48677"/>
                    <a:pt x="6467" y="48184"/>
                  </a:cubicBezTo>
                  <a:cubicBezTo>
                    <a:pt x="6310" y="47455"/>
                    <a:pt x="6408" y="46705"/>
                    <a:pt x="6743" y="46035"/>
                  </a:cubicBezTo>
                  <a:cubicBezTo>
                    <a:pt x="6586" y="45759"/>
                    <a:pt x="6408" y="45483"/>
                    <a:pt x="6487" y="45128"/>
                  </a:cubicBezTo>
                  <a:cubicBezTo>
                    <a:pt x="6546" y="44833"/>
                    <a:pt x="6310" y="44576"/>
                    <a:pt x="6467" y="44241"/>
                  </a:cubicBezTo>
                  <a:cubicBezTo>
                    <a:pt x="6605" y="43985"/>
                    <a:pt x="6389" y="43748"/>
                    <a:pt x="6093" y="43827"/>
                  </a:cubicBezTo>
                  <a:cubicBezTo>
                    <a:pt x="5699" y="43926"/>
                    <a:pt x="5363" y="43788"/>
                    <a:pt x="5028" y="43669"/>
                  </a:cubicBezTo>
                  <a:cubicBezTo>
                    <a:pt x="3944" y="43295"/>
                    <a:pt x="2840" y="42900"/>
                    <a:pt x="1756" y="42526"/>
                  </a:cubicBezTo>
                  <a:cubicBezTo>
                    <a:pt x="1558" y="42447"/>
                    <a:pt x="1322" y="42467"/>
                    <a:pt x="1125" y="42388"/>
                  </a:cubicBezTo>
                  <a:cubicBezTo>
                    <a:pt x="928" y="42329"/>
                    <a:pt x="671" y="42230"/>
                    <a:pt x="592" y="42072"/>
                  </a:cubicBezTo>
                  <a:cubicBezTo>
                    <a:pt x="316" y="41501"/>
                    <a:pt x="1" y="40929"/>
                    <a:pt x="376" y="40278"/>
                  </a:cubicBezTo>
                  <a:cubicBezTo>
                    <a:pt x="671" y="39785"/>
                    <a:pt x="967" y="39293"/>
                    <a:pt x="1282" y="38760"/>
                  </a:cubicBezTo>
                  <a:cubicBezTo>
                    <a:pt x="1736" y="38701"/>
                    <a:pt x="2189" y="38741"/>
                    <a:pt x="2643" y="38839"/>
                  </a:cubicBezTo>
                  <a:cubicBezTo>
                    <a:pt x="3136" y="38957"/>
                    <a:pt x="3668" y="38938"/>
                    <a:pt x="4180" y="38800"/>
                  </a:cubicBezTo>
                  <a:cubicBezTo>
                    <a:pt x="4673" y="38662"/>
                    <a:pt x="5186" y="38563"/>
                    <a:pt x="5699" y="38484"/>
                  </a:cubicBezTo>
                  <a:cubicBezTo>
                    <a:pt x="5935" y="38484"/>
                    <a:pt x="6172" y="38484"/>
                    <a:pt x="6408" y="38524"/>
                  </a:cubicBezTo>
                  <a:cubicBezTo>
                    <a:pt x="6941" y="38543"/>
                    <a:pt x="7157" y="38386"/>
                    <a:pt x="7236" y="37893"/>
                  </a:cubicBezTo>
                  <a:cubicBezTo>
                    <a:pt x="7414" y="36887"/>
                    <a:pt x="7867" y="35981"/>
                    <a:pt x="8222" y="35034"/>
                  </a:cubicBezTo>
                  <a:cubicBezTo>
                    <a:pt x="8419" y="34541"/>
                    <a:pt x="8754" y="34068"/>
                    <a:pt x="8675" y="33477"/>
                  </a:cubicBezTo>
                  <a:cubicBezTo>
                    <a:pt x="8675" y="33378"/>
                    <a:pt x="8794" y="33280"/>
                    <a:pt x="8853" y="33181"/>
                  </a:cubicBezTo>
                  <a:cubicBezTo>
                    <a:pt x="8991" y="32866"/>
                    <a:pt x="8912" y="32668"/>
                    <a:pt x="8616" y="32649"/>
                  </a:cubicBezTo>
                  <a:cubicBezTo>
                    <a:pt x="8222" y="32590"/>
                    <a:pt x="7847" y="32432"/>
                    <a:pt x="7532" y="32176"/>
                  </a:cubicBezTo>
                  <a:cubicBezTo>
                    <a:pt x="6428" y="31367"/>
                    <a:pt x="5285" y="30618"/>
                    <a:pt x="4082" y="29948"/>
                  </a:cubicBezTo>
                  <a:cubicBezTo>
                    <a:pt x="3964" y="29869"/>
                    <a:pt x="3845" y="29751"/>
                    <a:pt x="3766" y="29632"/>
                  </a:cubicBezTo>
                  <a:cubicBezTo>
                    <a:pt x="3490" y="29179"/>
                    <a:pt x="3589" y="28134"/>
                    <a:pt x="3964" y="27759"/>
                  </a:cubicBezTo>
                  <a:cubicBezTo>
                    <a:pt x="4397" y="27306"/>
                    <a:pt x="4831" y="26892"/>
                    <a:pt x="5265" y="26478"/>
                  </a:cubicBezTo>
                  <a:cubicBezTo>
                    <a:pt x="5758" y="26596"/>
                    <a:pt x="6211" y="26774"/>
                    <a:pt x="6665" y="26990"/>
                  </a:cubicBezTo>
                  <a:cubicBezTo>
                    <a:pt x="7019" y="27148"/>
                    <a:pt x="7414" y="27247"/>
                    <a:pt x="7808" y="27267"/>
                  </a:cubicBezTo>
                  <a:cubicBezTo>
                    <a:pt x="8399" y="27286"/>
                    <a:pt x="8971" y="27326"/>
                    <a:pt x="9543" y="27385"/>
                  </a:cubicBezTo>
                  <a:cubicBezTo>
                    <a:pt x="9780" y="27424"/>
                    <a:pt x="10016" y="27503"/>
                    <a:pt x="10233" y="27582"/>
                  </a:cubicBezTo>
                  <a:cubicBezTo>
                    <a:pt x="10726" y="27759"/>
                    <a:pt x="11120" y="27621"/>
                    <a:pt x="11258" y="27148"/>
                  </a:cubicBezTo>
                  <a:cubicBezTo>
                    <a:pt x="11396" y="26793"/>
                    <a:pt x="11613" y="26498"/>
                    <a:pt x="11889" y="26261"/>
                  </a:cubicBezTo>
                  <a:cubicBezTo>
                    <a:pt x="12520" y="25551"/>
                    <a:pt x="13052" y="24763"/>
                    <a:pt x="13486" y="23915"/>
                  </a:cubicBezTo>
                  <a:cubicBezTo>
                    <a:pt x="13939" y="22969"/>
                    <a:pt x="14551" y="22121"/>
                    <a:pt x="15300" y="21411"/>
                  </a:cubicBezTo>
                  <a:cubicBezTo>
                    <a:pt x="15359" y="21352"/>
                    <a:pt x="15418" y="21273"/>
                    <a:pt x="15457" y="21194"/>
                  </a:cubicBezTo>
                  <a:cubicBezTo>
                    <a:pt x="15595" y="20938"/>
                    <a:pt x="15438" y="20682"/>
                    <a:pt x="15083" y="20662"/>
                  </a:cubicBezTo>
                  <a:cubicBezTo>
                    <a:pt x="15024" y="20662"/>
                    <a:pt x="14965" y="20662"/>
                    <a:pt x="14905" y="20662"/>
                  </a:cubicBezTo>
                  <a:cubicBezTo>
                    <a:pt x="14531" y="20287"/>
                    <a:pt x="14235" y="19873"/>
                    <a:pt x="13998" y="19420"/>
                  </a:cubicBezTo>
                  <a:cubicBezTo>
                    <a:pt x="13841" y="19124"/>
                    <a:pt x="13644" y="18848"/>
                    <a:pt x="13427" y="18612"/>
                  </a:cubicBezTo>
                  <a:cubicBezTo>
                    <a:pt x="13013" y="18158"/>
                    <a:pt x="12559" y="17744"/>
                    <a:pt x="12145" y="17310"/>
                  </a:cubicBezTo>
                  <a:cubicBezTo>
                    <a:pt x="11909" y="17153"/>
                    <a:pt x="11771" y="16877"/>
                    <a:pt x="11790" y="16601"/>
                  </a:cubicBezTo>
                  <a:cubicBezTo>
                    <a:pt x="12421" y="15871"/>
                    <a:pt x="13328" y="15339"/>
                    <a:pt x="13979" y="14570"/>
                  </a:cubicBezTo>
                  <a:lnTo>
                    <a:pt x="16325" y="16246"/>
                  </a:lnTo>
                  <a:cubicBezTo>
                    <a:pt x="16404" y="16285"/>
                    <a:pt x="16463" y="16344"/>
                    <a:pt x="16522" y="16423"/>
                  </a:cubicBezTo>
                  <a:cubicBezTo>
                    <a:pt x="16759" y="16975"/>
                    <a:pt x="17311" y="17251"/>
                    <a:pt x="17725" y="17665"/>
                  </a:cubicBezTo>
                  <a:cubicBezTo>
                    <a:pt x="18119" y="18079"/>
                    <a:pt x="18395" y="18040"/>
                    <a:pt x="18868" y="17744"/>
                  </a:cubicBezTo>
                  <a:cubicBezTo>
                    <a:pt x="19400" y="17409"/>
                    <a:pt x="19913" y="17015"/>
                    <a:pt x="20366" y="16561"/>
                  </a:cubicBezTo>
                  <a:cubicBezTo>
                    <a:pt x="20623" y="16305"/>
                    <a:pt x="20899" y="16068"/>
                    <a:pt x="21194" y="15852"/>
                  </a:cubicBezTo>
                  <a:cubicBezTo>
                    <a:pt x="21707" y="15516"/>
                    <a:pt x="22160" y="15083"/>
                    <a:pt x="22496" y="14570"/>
                  </a:cubicBezTo>
                  <a:cubicBezTo>
                    <a:pt x="22653" y="14353"/>
                    <a:pt x="22870" y="14196"/>
                    <a:pt x="23107" y="14058"/>
                  </a:cubicBezTo>
                  <a:cubicBezTo>
                    <a:pt x="23304" y="13229"/>
                    <a:pt x="22910" y="12579"/>
                    <a:pt x="22614" y="11869"/>
                  </a:cubicBezTo>
                  <a:cubicBezTo>
                    <a:pt x="22279" y="11120"/>
                    <a:pt x="21904" y="10371"/>
                    <a:pt x="21530" y="9641"/>
                  </a:cubicBezTo>
                  <a:cubicBezTo>
                    <a:pt x="21273" y="9168"/>
                    <a:pt x="21096" y="8675"/>
                    <a:pt x="20978" y="8143"/>
                  </a:cubicBezTo>
                  <a:cubicBezTo>
                    <a:pt x="21056" y="7887"/>
                    <a:pt x="21254" y="7690"/>
                    <a:pt x="21530" y="7650"/>
                  </a:cubicBezTo>
                  <a:cubicBezTo>
                    <a:pt x="22121" y="7473"/>
                    <a:pt x="22653" y="7118"/>
                    <a:pt x="23028" y="6605"/>
                  </a:cubicBezTo>
                  <a:cubicBezTo>
                    <a:pt x="23186" y="6704"/>
                    <a:pt x="23343" y="6822"/>
                    <a:pt x="23481" y="6960"/>
                  </a:cubicBezTo>
                  <a:cubicBezTo>
                    <a:pt x="24428" y="7985"/>
                    <a:pt x="25473" y="8932"/>
                    <a:pt x="26241" y="10095"/>
                  </a:cubicBezTo>
                  <a:cubicBezTo>
                    <a:pt x="26379" y="10312"/>
                    <a:pt x="26498" y="10509"/>
                    <a:pt x="26616" y="10726"/>
                  </a:cubicBezTo>
                  <a:cubicBezTo>
                    <a:pt x="26872" y="11278"/>
                    <a:pt x="27503" y="11514"/>
                    <a:pt x="28055" y="11297"/>
                  </a:cubicBezTo>
                  <a:cubicBezTo>
                    <a:pt x="28765" y="11061"/>
                    <a:pt x="29455" y="10726"/>
                    <a:pt x="30106" y="10351"/>
                  </a:cubicBezTo>
                  <a:cubicBezTo>
                    <a:pt x="30382" y="10174"/>
                    <a:pt x="30697" y="10036"/>
                    <a:pt x="31012" y="9937"/>
                  </a:cubicBezTo>
                  <a:cubicBezTo>
                    <a:pt x="31210" y="9858"/>
                    <a:pt x="31407" y="9760"/>
                    <a:pt x="31564" y="9622"/>
                  </a:cubicBezTo>
                  <a:cubicBezTo>
                    <a:pt x="32038" y="9306"/>
                    <a:pt x="32511" y="8951"/>
                    <a:pt x="33004" y="8656"/>
                  </a:cubicBezTo>
                  <a:cubicBezTo>
                    <a:pt x="33713" y="8242"/>
                    <a:pt x="33930" y="7690"/>
                    <a:pt x="33713" y="6901"/>
                  </a:cubicBezTo>
                  <a:cubicBezTo>
                    <a:pt x="33220" y="5166"/>
                    <a:pt x="32866" y="3411"/>
                    <a:pt x="33102" y="1558"/>
                  </a:cubicBezTo>
                  <a:cubicBezTo>
                    <a:pt x="33772" y="1164"/>
                    <a:pt x="34423" y="730"/>
                    <a:pt x="35192" y="632"/>
                  </a:cubicBezTo>
                  <a:cubicBezTo>
                    <a:pt x="35251" y="671"/>
                    <a:pt x="35310" y="671"/>
                    <a:pt x="35310" y="691"/>
                  </a:cubicBezTo>
                  <a:cubicBezTo>
                    <a:pt x="35705" y="1381"/>
                    <a:pt x="36335" y="1893"/>
                    <a:pt x="36749" y="2544"/>
                  </a:cubicBezTo>
                  <a:cubicBezTo>
                    <a:pt x="37163" y="3214"/>
                    <a:pt x="37499" y="3885"/>
                    <a:pt x="37893" y="4535"/>
                  </a:cubicBezTo>
                  <a:cubicBezTo>
                    <a:pt x="38149" y="4949"/>
                    <a:pt x="38425" y="5343"/>
                    <a:pt x="38741" y="5718"/>
                  </a:cubicBezTo>
                  <a:cubicBezTo>
                    <a:pt x="38879" y="5896"/>
                    <a:pt x="39056" y="5994"/>
                    <a:pt x="39273" y="6014"/>
                  </a:cubicBezTo>
                  <a:cubicBezTo>
                    <a:pt x="39687" y="6073"/>
                    <a:pt x="40121" y="6034"/>
                    <a:pt x="40535" y="5955"/>
                  </a:cubicBezTo>
                  <a:cubicBezTo>
                    <a:pt x="41323" y="5698"/>
                    <a:pt x="42132" y="5600"/>
                    <a:pt x="42940" y="5620"/>
                  </a:cubicBezTo>
                  <a:cubicBezTo>
                    <a:pt x="43709" y="5659"/>
                    <a:pt x="44478" y="5620"/>
                    <a:pt x="45227" y="5620"/>
                  </a:cubicBezTo>
                  <a:cubicBezTo>
                    <a:pt x="45483" y="5620"/>
                    <a:pt x="45720" y="5620"/>
                    <a:pt x="45976" y="5580"/>
                  </a:cubicBezTo>
                  <a:cubicBezTo>
                    <a:pt x="46272" y="5600"/>
                    <a:pt x="46508" y="5343"/>
                    <a:pt x="46469" y="5048"/>
                  </a:cubicBezTo>
                  <a:cubicBezTo>
                    <a:pt x="46489" y="4752"/>
                    <a:pt x="46489" y="4437"/>
                    <a:pt x="46469" y="4141"/>
                  </a:cubicBezTo>
                  <a:cubicBezTo>
                    <a:pt x="46469" y="3057"/>
                    <a:pt x="46469" y="1992"/>
                    <a:pt x="46449" y="927"/>
                  </a:cubicBezTo>
                  <a:cubicBezTo>
                    <a:pt x="46449" y="691"/>
                    <a:pt x="46489" y="454"/>
                    <a:pt x="46489" y="178"/>
                  </a:cubicBezTo>
                  <a:cubicBezTo>
                    <a:pt x="46903" y="20"/>
                    <a:pt x="47336" y="1"/>
                    <a:pt x="47770" y="99"/>
                  </a:cubicBezTo>
                  <a:cubicBezTo>
                    <a:pt x="48204" y="218"/>
                    <a:pt x="48657" y="296"/>
                    <a:pt x="49111" y="336"/>
                  </a:cubicBezTo>
                  <a:cubicBezTo>
                    <a:pt x="49308" y="336"/>
                    <a:pt x="49466" y="494"/>
                    <a:pt x="49466" y="691"/>
                  </a:cubicBezTo>
                  <a:cubicBezTo>
                    <a:pt x="49426" y="1440"/>
                    <a:pt x="49820" y="2031"/>
                    <a:pt x="50057" y="2702"/>
                  </a:cubicBezTo>
                  <a:cubicBezTo>
                    <a:pt x="50333" y="3471"/>
                    <a:pt x="50550" y="4259"/>
                    <a:pt x="50806" y="5048"/>
                  </a:cubicBezTo>
                  <a:cubicBezTo>
                    <a:pt x="50846" y="5186"/>
                    <a:pt x="50905" y="5343"/>
                    <a:pt x="50964" y="5482"/>
                  </a:cubicBezTo>
                  <a:cubicBezTo>
                    <a:pt x="51062" y="5738"/>
                    <a:pt x="51319" y="5915"/>
                    <a:pt x="51614" y="5876"/>
                  </a:cubicBezTo>
                  <a:cubicBezTo>
                    <a:pt x="52640" y="5758"/>
                    <a:pt x="53606" y="6073"/>
                    <a:pt x="54591" y="6250"/>
                  </a:cubicBezTo>
                  <a:cubicBezTo>
                    <a:pt x="55065" y="6329"/>
                    <a:pt x="55557" y="6310"/>
                    <a:pt x="56031" y="6152"/>
                  </a:cubicBezTo>
                  <a:cubicBezTo>
                    <a:pt x="56326" y="6093"/>
                    <a:pt x="56563" y="5856"/>
                    <a:pt x="56622" y="5560"/>
                  </a:cubicBezTo>
                  <a:cubicBezTo>
                    <a:pt x="56957" y="4318"/>
                    <a:pt x="57273" y="3076"/>
                    <a:pt x="57608" y="1834"/>
                  </a:cubicBezTo>
                  <a:cubicBezTo>
                    <a:pt x="57687" y="1578"/>
                    <a:pt x="57746" y="1322"/>
                    <a:pt x="57844" y="1006"/>
                  </a:cubicBezTo>
                  <a:cubicBezTo>
                    <a:pt x="58416" y="1046"/>
                    <a:pt x="58929" y="1105"/>
                    <a:pt x="59402" y="1440"/>
                  </a:cubicBezTo>
                  <a:cubicBezTo>
                    <a:pt x="59599" y="1558"/>
                    <a:pt x="59816" y="1657"/>
                    <a:pt x="60052" y="1736"/>
                  </a:cubicBezTo>
                  <a:lnTo>
                    <a:pt x="60506" y="1953"/>
                  </a:lnTo>
                  <a:cubicBezTo>
                    <a:pt x="60545" y="2051"/>
                    <a:pt x="60585" y="2110"/>
                    <a:pt x="60585" y="2169"/>
                  </a:cubicBezTo>
                  <a:cubicBezTo>
                    <a:pt x="60427" y="2800"/>
                    <a:pt x="60526" y="3431"/>
                    <a:pt x="60604" y="4062"/>
                  </a:cubicBezTo>
                  <a:cubicBezTo>
                    <a:pt x="60703" y="4969"/>
                    <a:pt x="60703" y="5896"/>
                    <a:pt x="60762" y="6822"/>
                  </a:cubicBezTo>
                  <a:cubicBezTo>
                    <a:pt x="60762" y="7000"/>
                    <a:pt x="60782" y="7177"/>
                    <a:pt x="60821" y="7354"/>
                  </a:cubicBezTo>
                  <a:cubicBezTo>
                    <a:pt x="60841" y="7571"/>
                    <a:pt x="61018" y="7749"/>
                    <a:pt x="61235" y="7808"/>
                  </a:cubicBezTo>
                  <a:cubicBezTo>
                    <a:pt x="62280" y="7946"/>
                    <a:pt x="63148" y="8557"/>
                    <a:pt x="64094" y="8951"/>
                  </a:cubicBezTo>
                  <a:cubicBezTo>
                    <a:pt x="64429" y="9109"/>
                    <a:pt x="64784" y="9227"/>
                    <a:pt x="65139" y="9306"/>
                  </a:cubicBezTo>
                  <a:cubicBezTo>
                    <a:pt x="65336" y="9346"/>
                    <a:pt x="65533" y="9444"/>
                    <a:pt x="65711" y="9562"/>
                  </a:cubicBezTo>
                  <a:cubicBezTo>
                    <a:pt x="66203" y="9858"/>
                    <a:pt x="66696" y="10174"/>
                    <a:pt x="67189" y="10489"/>
                  </a:cubicBezTo>
                  <a:cubicBezTo>
                    <a:pt x="67386" y="10607"/>
                    <a:pt x="67603" y="10726"/>
                    <a:pt x="67840" y="10824"/>
                  </a:cubicBezTo>
                  <a:cubicBezTo>
                    <a:pt x="68037" y="10943"/>
                    <a:pt x="68273" y="10883"/>
                    <a:pt x="68411" y="10686"/>
                  </a:cubicBezTo>
                  <a:cubicBezTo>
                    <a:pt x="68530" y="10529"/>
                    <a:pt x="68648" y="10351"/>
                    <a:pt x="68766" y="10174"/>
                  </a:cubicBezTo>
                  <a:cubicBezTo>
                    <a:pt x="69417" y="9129"/>
                    <a:pt x="70048" y="8084"/>
                    <a:pt x="70698" y="7059"/>
                  </a:cubicBezTo>
                  <a:cubicBezTo>
                    <a:pt x="70817" y="6862"/>
                    <a:pt x="70955" y="6704"/>
                    <a:pt x="71093" y="6487"/>
                  </a:cubicBezTo>
                  <a:cubicBezTo>
                    <a:pt x="71605" y="6704"/>
                    <a:pt x="72098" y="6901"/>
                    <a:pt x="72433" y="7354"/>
                  </a:cubicBezTo>
                  <a:cubicBezTo>
                    <a:pt x="72571" y="7512"/>
                    <a:pt x="72729" y="7670"/>
                    <a:pt x="72887" y="7788"/>
                  </a:cubicBezTo>
                  <a:cubicBezTo>
                    <a:pt x="73044" y="7926"/>
                    <a:pt x="73222" y="8044"/>
                    <a:pt x="73360" y="8163"/>
                  </a:cubicBezTo>
                  <a:cubicBezTo>
                    <a:pt x="73360" y="8281"/>
                    <a:pt x="73399" y="8340"/>
                    <a:pt x="73380" y="8399"/>
                  </a:cubicBezTo>
                  <a:cubicBezTo>
                    <a:pt x="73084" y="8951"/>
                    <a:pt x="72887" y="9562"/>
                    <a:pt x="72808" y="10213"/>
                  </a:cubicBezTo>
                  <a:cubicBezTo>
                    <a:pt x="72690" y="11100"/>
                    <a:pt x="72374" y="11987"/>
                    <a:pt x="72157" y="12875"/>
                  </a:cubicBezTo>
                  <a:cubicBezTo>
                    <a:pt x="72098" y="13052"/>
                    <a:pt x="72059" y="13229"/>
                    <a:pt x="72039" y="13407"/>
                  </a:cubicBezTo>
                  <a:cubicBezTo>
                    <a:pt x="72000" y="13643"/>
                    <a:pt x="72118" y="13900"/>
                    <a:pt x="72354" y="14018"/>
                  </a:cubicBezTo>
                  <a:cubicBezTo>
                    <a:pt x="72611" y="14156"/>
                    <a:pt x="72867" y="14334"/>
                    <a:pt x="73123" y="14511"/>
                  </a:cubicBezTo>
                  <a:cubicBezTo>
                    <a:pt x="73340" y="14669"/>
                    <a:pt x="73537" y="14846"/>
                    <a:pt x="73754" y="15043"/>
                  </a:cubicBezTo>
                  <a:cubicBezTo>
                    <a:pt x="74208" y="15438"/>
                    <a:pt x="74661" y="15852"/>
                    <a:pt x="75095" y="16266"/>
                  </a:cubicBezTo>
                  <a:cubicBezTo>
                    <a:pt x="75450" y="16620"/>
                    <a:pt x="75943" y="16542"/>
                    <a:pt x="76396" y="16758"/>
                  </a:cubicBezTo>
                  <a:cubicBezTo>
                    <a:pt x="77086" y="16206"/>
                    <a:pt x="77717" y="15576"/>
                    <a:pt x="78367" y="14984"/>
                  </a:cubicBezTo>
                  <a:cubicBezTo>
                    <a:pt x="79018" y="14393"/>
                    <a:pt x="79610" y="13821"/>
                    <a:pt x="80260" y="13210"/>
                  </a:cubicBezTo>
                  <a:cubicBezTo>
                    <a:pt x="80694" y="13643"/>
                    <a:pt x="81206" y="13939"/>
                    <a:pt x="81364" y="14550"/>
                  </a:cubicBezTo>
                  <a:cubicBezTo>
                    <a:pt x="81404" y="14728"/>
                    <a:pt x="81581" y="14846"/>
                    <a:pt x="81680" y="15004"/>
                  </a:cubicBezTo>
                  <a:cubicBezTo>
                    <a:pt x="81798" y="15142"/>
                    <a:pt x="81936" y="15339"/>
                    <a:pt x="82034" y="15516"/>
                  </a:cubicBezTo>
                  <a:cubicBezTo>
                    <a:pt x="81758" y="15911"/>
                    <a:pt x="81463" y="16246"/>
                    <a:pt x="81226" y="16640"/>
                  </a:cubicBezTo>
                  <a:cubicBezTo>
                    <a:pt x="81009" y="17034"/>
                    <a:pt x="80891" y="17429"/>
                    <a:pt x="80694" y="17803"/>
                  </a:cubicBezTo>
                  <a:cubicBezTo>
                    <a:pt x="80339" y="18454"/>
                    <a:pt x="79945" y="19085"/>
                    <a:pt x="79590" y="19716"/>
                  </a:cubicBezTo>
                  <a:cubicBezTo>
                    <a:pt x="79511" y="19873"/>
                    <a:pt x="79432" y="20031"/>
                    <a:pt x="79373" y="20209"/>
                  </a:cubicBezTo>
                  <a:cubicBezTo>
                    <a:pt x="79274" y="20406"/>
                    <a:pt x="79314" y="20642"/>
                    <a:pt x="79491" y="20800"/>
                  </a:cubicBezTo>
                  <a:cubicBezTo>
                    <a:pt x="80280" y="21470"/>
                    <a:pt x="80654" y="22436"/>
                    <a:pt x="81266" y="23225"/>
                  </a:cubicBezTo>
                  <a:cubicBezTo>
                    <a:pt x="82113" y="24290"/>
                    <a:pt x="82567" y="25551"/>
                    <a:pt x="83138" y="26774"/>
                  </a:cubicBezTo>
                  <a:cubicBezTo>
                    <a:pt x="83296" y="27089"/>
                    <a:pt x="83454" y="27424"/>
                    <a:pt x="83631" y="27759"/>
                  </a:cubicBezTo>
                  <a:cubicBezTo>
                    <a:pt x="83750" y="27976"/>
                    <a:pt x="84026" y="28095"/>
                    <a:pt x="84262" y="27996"/>
                  </a:cubicBezTo>
                  <a:cubicBezTo>
                    <a:pt x="84459" y="27937"/>
                    <a:pt x="84657" y="27838"/>
                    <a:pt x="84854" y="27759"/>
                  </a:cubicBezTo>
                  <a:lnTo>
                    <a:pt x="88166" y="26202"/>
                  </a:lnTo>
                  <a:cubicBezTo>
                    <a:pt x="88363" y="26103"/>
                    <a:pt x="88560" y="26024"/>
                    <a:pt x="88797" y="25926"/>
                  </a:cubicBezTo>
                  <a:cubicBezTo>
                    <a:pt x="89053" y="26438"/>
                    <a:pt x="89408" y="26852"/>
                    <a:pt x="89428" y="27444"/>
                  </a:cubicBezTo>
                  <a:cubicBezTo>
                    <a:pt x="89467" y="27740"/>
                    <a:pt x="89566" y="28035"/>
                    <a:pt x="89684" y="28311"/>
                  </a:cubicBezTo>
                  <a:cubicBezTo>
                    <a:pt x="89782" y="28607"/>
                    <a:pt x="89743" y="28785"/>
                    <a:pt x="89467" y="28923"/>
                  </a:cubicBezTo>
                  <a:cubicBezTo>
                    <a:pt x="88974" y="29139"/>
                    <a:pt x="88639" y="29534"/>
                    <a:pt x="88284" y="29908"/>
                  </a:cubicBezTo>
                  <a:cubicBezTo>
                    <a:pt x="87614" y="30598"/>
                    <a:pt x="86865" y="31229"/>
                    <a:pt x="86135" y="31900"/>
                  </a:cubicBezTo>
                  <a:cubicBezTo>
                    <a:pt x="85997" y="32018"/>
                    <a:pt x="85879" y="32156"/>
                    <a:pt x="85780" y="32294"/>
                  </a:cubicBezTo>
                  <a:cubicBezTo>
                    <a:pt x="85623" y="32471"/>
                    <a:pt x="85603" y="32708"/>
                    <a:pt x="85701" y="32905"/>
                  </a:cubicBezTo>
                  <a:cubicBezTo>
                    <a:pt x="86253" y="33832"/>
                    <a:pt x="86352" y="34916"/>
                    <a:pt x="86667" y="35941"/>
                  </a:cubicBezTo>
                  <a:cubicBezTo>
                    <a:pt x="86727" y="36217"/>
                    <a:pt x="86825" y="36473"/>
                    <a:pt x="86963" y="36710"/>
                  </a:cubicBezTo>
                  <a:cubicBezTo>
                    <a:pt x="87318" y="37223"/>
                    <a:pt x="87732" y="37538"/>
                    <a:pt x="88481" y="37361"/>
                  </a:cubicBezTo>
                  <a:cubicBezTo>
                    <a:pt x="89684" y="37065"/>
                    <a:pt x="90946" y="36907"/>
                    <a:pt x="92168" y="36690"/>
                  </a:cubicBezTo>
                  <a:cubicBezTo>
                    <a:pt x="92345" y="36651"/>
                    <a:pt x="92542" y="36631"/>
                    <a:pt x="92759" y="36611"/>
                  </a:cubicBezTo>
                  <a:cubicBezTo>
                    <a:pt x="92917" y="37163"/>
                    <a:pt x="93154" y="37696"/>
                    <a:pt x="92976" y="38287"/>
                  </a:cubicBezTo>
                  <a:cubicBezTo>
                    <a:pt x="92956" y="38543"/>
                    <a:pt x="92956" y="38780"/>
                    <a:pt x="93016" y="39017"/>
                  </a:cubicBezTo>
                  <a:cubicBezTo>
                    <a:pt x="93055" y="39450"/>
                    <a:pt x="92996" y="39608"/>
                    <a:pt x="92582" y="39667"/>
                  </a:cubicBezTo>
                  <a:cubicBezTo>
                    <a:pt x="92128" y="39766"/>
                    <a:pt x="91714" y="39963"/>
                    <a:pt x="91360" y="40239"/>
                  </a:cubicBezTo>
                  <a:cubicBezTo>
                    <a:pt x="90847" y="40574"/>
                    <a:pt x="90295" y="40850"/>
                    <a:pt x="89763" y="41126"/>
                  </a:cubicBezTo>
                  <a:cubicBezTo>
                    <a:pt x="89349" y="41343"/>
                    <a:pt x="88935" y="41520"/>
                    <a:pt x="88521" y="41737"/>
                  </a:cubicBezTo>
                  <a:cubicBezTo>
                    <a:pt x="88028" y="41994"/>
                    <a:pt x="87949" y="42191"/>
                    <a:pt x="88028" y="42762"/>
                  </a:cubicBezTo>
                  <a:cubicBezTo>
                    <a:pt x="88126" y="43393"/>
                    <a:pt x="88166" y="44024"/>
                    <a:pt x="88126" y="44675"/>
                  </a:cubicBezTo>
                  <a:cubicBezTo>
                    <a:pt x="88047" y="45365"/>
                    <a:pt x="88087" y="46075"/>
                    <a:pt x="88245" y="46765"/>
                  </a:cubicBezTo>
                  <a:cubicBezTo>
                    <a:pt x="88284" y="47060"/>
                    <a:pt x="88264" y="47376"/>
                    <a:pt x="88205" y="47671"/>
                  </a:cubicBezTo>
                  <a:cubicBezTo>
                    <a:pt x="88146" y="48223"/>
                    <a:pt x="88047" y="48756"/>
                    <a:pt x="87969" y="49308"/>
                  </a:cubicBezTo>
                  <a:cubicBezTo>
                    <a:pt x="87949" y="49446"/>
                    <a:pt x="87949" y="49604"/>
                    <a:pt x="87969" y="49761"/>
                  </a:cubicBezTo>
                  <a:cubicBezTo>
                    <a:pt x="87969" y="50018"/>
                    <a:pt x="88146" y="50234"/>
                    <a:pt x="88402" y="50274"/>
                  </a:cubicBezTo>
                  <a:cubicBezTo>
                    <a:pt x="88540" y="50313"/>
                    <a:pt x="88698" y="50333"/>
                    <a:pt x="88856" y="50333"/>
                  </a:cubicBezTo>
                  <a:cubicBezTo>
                    <a:pt x="90039" y="50491"/>
                    <a:pt x="91222" y="50648"/>
                    <a:pt x="92404" y="50806"/>
                  </a:cubicBezTo>
                  <a:cubicBezTo>
                    <a:pt x="92641" y="50826"/>
                    <a:pt x="92878" y="50885"/>
                    <a:pt x="93134" y="50944"/>
                  </a:cubicBezTo>
                  <a:cubicBezTo>
                    <a:pt x="93193" y="51555"/>
                    <a:pt x="93311" y="52147"/>
                    <a:pt x="92937" y="52718"/>
                  </a:cubicBezTo>
                  <a:cubicBezTo>
                    <a:pt x="92779" y="52955"/>
                    <a:pt x="92779" y="53349"/>
                    <a:pt x="92680" y="53704"/>
                  </a:cubicBezTo>
                  <a:cubicBezTo>
                    <a:pt x="92444" y="53724"/>
                    <a:pt x="92227" y="53744"/>
                    <a:pt x="92030" y="53763"/>
                  </a:cubicBezTo>
                  <a:cubicBezTo>
                    <a:pt x="91655" y="53803"/>
                    <a:pt x="91300" y="53862"/>
                    <a:pt x="90926" y="53901"/>
                  </a:cubicBezTo>
                  <a:cubicBezTo>
                    <a:pt x="90394" y="53961"/>
                    <a:pt x="89822" y="53921"/>
                    <a:pt x="89309" y="54118"/>
                  </a:cubicBezTo>
                  <a:cubicBezTo>
                    <a:pt x="88816" y="54335"/>
                    <a:pt x="88284" y="54493"/>
                    <a:pt x="87752" y="54572"/>
                  </a:cubicBezTo>
                  <a:cubicBezTo>
                    <a:pt x="87653" y="54572"/>
                    <a:pt x="87574" y="54591"/>
                    <a:pt x="87495" y="54631"/>
                  </a:cubicBezTo>
                  <a:cubicBezTo>
                    <a:pt x="87200" y="54749"/>
                    <a:pt x="86963" y="54907"/>
                    <a:pt x="86943" y="55281"/>
                  </a:cubicBezTo>
                  <a:cubicBezTo>
                    <a:pt x="86884" y="56070"/>
                    <a:pt x="86687" y="56839"/>
                    <a:pt x="86352" y="57568"/>
                  </a:cubicBezTo>
                  <a:cubicBezTo>
                    <a:pt x="86234" y="57844"/>
                    <a:pt x="86096" y="58120"/>
                    <a:pt x="85918" y="58475"/>
                  </a:cubicBezTo>
                  <a:cubicBezTo>
                    <a:pt x="85958" y="58791"/>
                    <a:pt x="86037" y="59205"/>
                    <a:pt x="86076" y="59638"/>
                  </a:cubicBezTo>
                  <a:cubicBezTo>
                    <a:pt x="86076" y="59914"/>
                    <a:pt x="86253" y="60151"/>
                    <a:pt x="86529" y="60250"/>
                  </a:cubicBezTo>
                  <a:cubicBezTo>
                    <a:pt x="86963" y="60427"/>
                    <a:pt x="87377" y="60604"/>
                    <a:pt x="87791" y="60782"/>
                  </a:cubicBezTo>
                  <a:cubicBezTo>
                    <a:pt x="88678" y="61137"/>
                    <a:pt x="89546" y="61492"/>
                    <a:pt x="90433" y="61846"/>
                  </a:cubicBezTo>
                  <a:cubicBezTo>
                    <a:pt x="91300" y="62201"/>
                    <a:pt x="91458" y="62477"/>
                    <a:pt x="91202" y="63384"/>
                  </a:cubicBezTo>
                  <a:cubicBezTo>
                    <a:pt x="91064" y="63838"/>
                    <a:pt x="90926" y="64252"/>
                    <a:pt x="90768" y="64705"/>
                  </a:cubicBezTo>
                  <a:cubicBezTo>
                    <a:pt x="90472" y="64863"/>
                    <a:pt x="90118" y="64883"/>
                    <a:pt x="89782" y="64745"/>
                  </a:cubicBezTo>
                  <a:cubicBezTo>
                    <a:pt x="89211" y="64567"/>
                    <a:pt x="88619" y="64409"/>
                    <a:pt x="88028" y="64252"/>
                  </a:cubicBezTo>
                  <a:cubicBezTo>
                    <a:pt x="87535" y="64114"/>
                    <a:pt x="87042" y="64015"/>
                    <a:pt x="86529" y="64252"/>
                  </a:cubicBezTo>
                  <a:cubicBezTo>
                    <a:pt x="86352" y="64311"/>
                    <a:pt x="86175" y="64331"/>
                    <a:pt x="85997" y="64311"/>
                  </a:cubicBezTo>
                  <a:cubicBezTo>
                    <a:pt x="85563" y="64271"/>
                    <a:pt x="85130" y="64212"/>
                    <a:pt x="84716" y="64173"/>
                  </a:cubicBezTo>
                  <a:cubicBezTo>
                    <a:pt x="84538" y="64173"/>
                    <a:pt x="84341" y="64173"/>
                    <a:pt x="84164" y="64212"/>
                  </a:cubicBezTo>
                  <a:cubicBezTo>
                    <a:pt x="83947" y="64232"/>
                    <a:pt x="83769" y="64390"/>
                    <a:pt x="83710" y="64607"/>
                  </a:cubicBezTo>
                  <a:cubicBezTo>
                    <a:pt x="83631" y="64804"/>
                    <a:pt x="83552" y="65001"/>
                    <a:pt x="83454" y="65198"/>
                  </a:cubicBezTo>
                  <a:cubicBezTo>
                    <a:pt x="83040" y="66263"/>
                    <a:pt x="82586" y="67347"/>
                    <a:pt x="82192" y="68431"/>
                  </a:cubicBezTo>
                  <a:cubicBezTo>
                    <a:pt x="81857" y="69358"/>
                    <a:pt x="81443" y="70245"/>
                    <a:pt x="80970" y="71093"/>
                  </a:cubicBezTo>
                  <a:cubicBezTo>
                    <a:pt x="80891" y="71290"/>
                    <a:pt x="80832" y="71487"/>
                    <a:pt x="80792" y="71704"/>
                  </a:cubicBezTo>
                  <a:close/>
                  <a:moveTo>
                    <a:pt x="53566" y="37420"/>
                  </a:moveTo>
                  <a:cubicBezTo>
                    <a:pt x="53704" y="37223"/>
                    <a:pt x="53862" y="37045"/>
                    <a:pt x="54059" y="36887"/>
                  </a:cubicBezTo>
                  <a:cubicBezTo>
                    <a:pt x="54651" y="36552"/>
                    <a:pt x="55084" y="36040"/>
                    <a:pt x="55577" y="35586"/>
                  </a:cubicBezTo>
                  <a:cubicBezTo>
                    <a:pt x="55853" y="35310"/>
                    <a:pt x="56169" y="35054"/>
                    <a:pt x="56464" y="34798"/>
                  </a:cubicBezTo>
                  <a:cubicBezTo>
                    <a:pt x="56602" y="34679"/>
                    <a:pt x="56721" y="34541"/>
                    <a:pt x="56839" y="34403"/>
                  </a:cubicBezTo>
                  <a:cubicBezTo>
                    <a:pt x="57233" y="33772"/>
                    <a:pt x="57726" y="33240"/>
                    <a:pt x="58337" y="32806"/>
                  </a:cubicBezTo>
                  <a:cubicBezTo>
                    <a:pt x="58416" y="32747"/>
                    <a:pt x="58515" y="32649"/>
                    <a:pt x="58593" y="32570"/>
                  </a:cubicBezTo>
                  <a:cubicBezTo>
                    <a:pt x="59067" y="32097"/>
                    <a:pt x="59540" y="31604"/>
                    <a:pt x="60013" y="31131"/>
                  </a:cubicBezTo>
                  <a:cubicBezTo>
                    <a:pt x="60269" y="30874"/>
                    <a:pt x="60526" y="30618"/>
                    <a:pt x="60742" y="30322"/>
                  </a:cubicBezTo>
                  <a:cubicBezTo>
                    <a:pt x="61235" y="29672"/>
                    <a:pt x="61708" y="28982"/>
                    <a:pt x="62221" y="28331"/>
                  </a:cubicBezTo>
                  <a:cubicBezTo>
                    <a:pt x="62497" y="27937"/>
                    <a:pt x="62852" y="27582"/>
                    <a:pt x="63246" y="27306"/>
                  </a:cubicBezTo>
                  <a:cubicBezTo>
                    <a:pt x="63976" y="26852"/>
                    <a:pt x="64646" y="26340"/>
                    <a:pt x="65257" y="25748"/>
                  </a:cubicBezTo>
                  <a:cubicBezTo>
                    <a:pt x="65849" y="25157"/>
                    <a:pt x="66420" y="24566"/>
                    <a:pt x="67012" y="24014"/>
                  </a:cubicBezTo>
                  <a:cubicBezTo>
                    <a:pt x="67741" y="23284"/>
                    <a:pt x="68569" y="22633"/>
                    <a:pt x="69437" y="22081"/>
                  </a:cubicBezTo>
                  <a:cubicBezTo>
                    <a:pt x="69831" y="21865"/>
                    <a:pt x="69870" y="21648"/>
                    <a:pt x="69594" y="21273"/>
                  </a:cubicBezTo>
                  <a:cubicBezTo>
                    <a:pt x="69456" y="21096"/>
                    <a:pt x="69299" y="20879"/>
                    <a:pt x="69141" y="20839"/>
                  </a:cubicBezTo>
                  <a:cubicBezTo>
                    <a:pt x="68865" y="20761"/>
                    <a:pt x="68648" y="20583"/>
                    <a:pt x="68490" y="20366"/>
                  </a:cubicBezTo>
                  <a:cubicBezTo>
                    <a:pt x="66815" y="18769"/>
                    <a:pt x="64843" y="17724"/>
                    <a:pt x="62694" y="16975"/>
                  </a:cubicBezTo>
                  <a:cubicBezTo>
                    <a:pt x="62477" y="16896"/>
                    <a:pt x="62280" y="16837"/>
                    <a:pt x="62083" y="16758"/>
                  </a:cubicBezTo>
                  <a:cubicBezTo>
                    <a:pt x="60171" y="16049"/>
                    <a:pt x="58278" y="15260"/>
                    <a:pt x="56346" y="14610"/>
                  </a:cubicBezTo>
                  <a:cubicBezTo>
                    <a:pt x="55084" y="14196"/>
                    <a:pt x="53901" y="13486"/>
                    <a:pt x="52521" y="13427"/>
                  </a:cubicBezTo>
                  <a:cubicBezTo>
                    <a:pt x="52245" y="13427"/>
                    <a:pt x="51989" y="13289"/>
                    <a:pt x="51733" y="13269"/>
                  </a:cubicBezTo>
                  <a:cubicBezTo>
                    <a:pt x="51417" y="13269"/>
                    <a:pt x="51122" y="13289"/>
                    <a:pt x="50826" y="13308"/>
                  </a:cubicBezTo>
                  <a:cubicBezTo>
                    <a:pt x="50806" y="13565"/>
                    <a:pt x="50786" y="13781"/>
                    <a:pt x="50786" y="13998"/>
                  </a:cubicBezTo>
                  <a:lnTo>
                    <a:pt x="50786" y="17015"/>
                  </a:lnTo>
                  <a:cubicBezTo>
                    <a:pt x="50786" y="17508"/>
                    <a:pt x="50846" y="18000"/>
                    <a:pt x="51003" y="18454"/>
                  </a:cubicBezTo>
                  <a:cubicBezTo>
                    <a:pt x="51102" y="18769"/>
                    <a:pt x="51161" y="19105"/>
                    <a:pt x="51141" y="19440"/>
                  </a:cubicBezTo>
                  <a:cubicBezTo>
                    <a:pt x="51082" y="21017"/>
                    <a:pt x="51279" y="22555"/>
                    <a:pt x="51476" y="24092"/>
                  </a:cubicBezTo>
                  <a:cubicBezTo>
                    <a:pt x="51614" y="25137"/>
                    <a:pt x="51614" y="26182"/>
                    <a:pt x="51437" y="27207"/>
                  </a:cubicBezTo>
                  <a:cubicBezTo>
                    <a:pt x="51378" y="27602"/>
                    <a:pt x="51358" y="27996"/>
                    <a:pt x="51398" y="28390"/>
                  </a:cubicBezTo>
                  <a:cubicBezTo>
                    <a:pt x="51555" y="29573"/>
                    <a:pt x="51575" y="30756"/>
                    <a:pt x="51752" y="31939"/>
                  </a:cubicBezTo>
                  <a:cubicBezTo>
                    <a:pt x="51910" y="32964"/>
                    <a:pt x="51871" y="34009"/>
                    <a:pt x="51910" y="35054"/>
                  </a:cubicBezTo>
                  <a:cubicBezTo>
                    <a:pt x="51930" y="35507"/>
                    <a:pt x="51910" y="35961"/>
                    <a:pt x="51910" y="36375"/>
                  </a:cubicBezTo>
                  <a:cubicBezTo>
                    <a:pt x="51614" y="36611"/>
                    <a:pt x="51417" y="36927"/>
                    <a:pt x="51023" y="36868"/>
                  </a:cubicBezTo>
                  <a:cubicBezTo>
                    <a:pt x="50885" y="36848"/>
                    <a:pt x="50767" y="36986"/>
                    <a:pt x="50806" y="37104"/>
                  </a:cubicBezTo>
                  <a:cubicBezTo>
                    <a:pt x="50846" y="37183"/>
                    <a:pt x="50905" y="37262"/>
                    <a:pt x="50984" y="37301"/>
                  </a:cubicBezTo>
                  <a:cubicBezTo>
                    <a:pt x="51319" y="37420"/>
                    <a:pt x="51713" y="37400"/>
                    <a:pt x="51989" y="37696"/>
                  </a:cubicBezTo>
                  <a:cubicBezTo>
                    <a:pt x="52206" y="37932"/>
                    <a:pt x="52541" y="38090"/>
                    <a:pt x="52876" y="38090"/>
                  </a:cubicBezTo>
                  <a:cubicBezTo>
                    <a:pt x="53172" y="38149"/>
                    <a:pt x="53468" y="38248"/>
                    <a:pt x="53744" y="38366"/>
                  </a:cubicBezTo>
                  <a:cubicBezTo>
                    <a:pt x="53882" y="38405"/>
                    <a:pt x="54039" y="38445"/>
                    <a:pt x="54177" y="38465"/>
                  </a:cubicBezTo>
                  <a:cubicBezTo>
                    <a:pt x="54335" y="38484"/>
                    <a:pt x="54493" y="38366"/>
                    <a:pt x="54513" y="38208"/>
                  </a:cubicBezTo>
                  <a:cubicBezTo>
                    <a:pt x="54513" y="38090"/>
                    <a:pt x="54453" y="37991"/>
                    <a:pt x="54375" y="37913"/>
                  </a:cubicBezTo>
                  <a:cubicBezTo>
                    <a:pt x="54158" y="37735"/>
                    <a:pt x="53901" y="37617"/>
                    <a:pt x="53566" y="37420"/>
                  </a:cubicBezTo>
                  <a:close/>
                  <a:moveTo>
                    <a:pt x="14748" y="49328"/>
                  </a:moveTo>
                  <a:cubicBezTo>
                    <a:pt x="14748" y="50136"/>
                    <a:pt x="14767" y="50885"/>
                    <a:pt x="14748" y="51614"/>
                  </a:cubicBezTo>
                  <a:cubicBezTo>
                    <a:pt x="14728" y="52009"/>
                    <a:pt x="14787" y="52403"/>
                    <a:pt x="14925" y="52758"/>
                  </a:cubicBezTo>
                  <a:cubicBezTo>
                    <a:pt x="15103" y="53152"/>
                    <a:pt x="15221" y="53566"/>
                    <a:pt x="15280" y="54000"/>
                  </a:cubicBezTo>
                  <a:cubicBezTo>
                    <a:pt x="15418" y="54749"/>
                    <a:pt x="15595" y="55479"/>
                    <a:pt x="15832" y="56208"/>
                  </a:cubicBezTo>
                  <a:cubicBezTo>
                    <a:pt x="16029" y="56878"/>
                    <a:pt x="16305" y="57529"/>
                    <a:pt x="16542" y="58180"/>
                  </a:cubicBezTo>
                  <a:cubicBezTo>
                    <a:pt x="16640" y="58534"/>
                    <a:pt x="16778" y="58870"/>
                    <a:pt x="16936" y="59205"/>
                  </a:cubicBezTo>
                  <a:cubicBezTo>
                    <a:pt x="17587" y="60545"/>
                    <a:pt x="18257" y="61886"/>
                    <a:pt x="18947" y="63207"/>
                  </a:cubicBezTo>
                  <a:cubicBezTo>
                    <a:pt x="19144" y="63562"/>
                    <a:pt x="19361" y="63897"/>
                    <a:pt x="19617" y="64193"/>
                  </a:cubicBezTo>
                  <a:cubicBezTo>
                    <a:pt x="20702" y="65474"/>
                    <a:pt x="21806" y="66736"/>
                    <a:pt x="22910" y="67998"/>
                  </a:cubicBezTo>
                  <a:cubicBezTo>
                    <a:pt x="23284" y="68431"/>
                    <a:pt x="23895" y="68451"/>
                    <a:pt x="24152" y="67938"/>
                  </a:cubicBezTo>
                  <a:cubicBezTo>
                    <a:pt x="24408" y="67465"/>
                    <a:pt x="24743" y="67032"/>
                    <a:pt x="25137" y="66657"/>
                  </a:cubicBezTo>
                  <a:cubicBezTo>
                    <a:pt x="25236" y="66539"/>
                    <a:pt x="25315" y="66420"/>
                    <a:pt x="25354" y="66263"/>
                  </a:cubicBezTo>
                  <a:cubicBezTo>
                    <a:pt x="25512" y="65711"/>
                    <a:pt x="25887" y="65237"/>
                    <a:pt x="26379" y="64922"/>
                  </a:cubicBezTo>
                  <a:cubicBezTo>
                    <a:pt x="26596" y="64784"/>
                    <a:pt x="26754" y="64607"/>
                    <a:pt x="26833" y="64370"/>
                  </a:cubicBezTo>
                  <a:cubicBezTo>
                    <a:pt x="27089" y="63917"/>
                    <a:pt x="27365" y="63483"/>
                    <a:pt x="27681" y="63069"/>
                  </a:cubicBezTo>
                  <a:cubicBezTo>
                    <a:pt x="28016" y="62655"/>
                    <a:pt x="28449" y="62300"/>
                    <a:pt x="28804" y="61886"/>
                  </a:cubicBezTo>
                  <a:cubicBezTo>
                    <a:pt x="28942" y="61748"/>
                    <a:pt x="29001" y="61590"/>
                    <a:pt x="29021" y="61393"/>
                  </a:cubicBezTo>
                  <a:cubicBezTo>
                    <a:pt x="29061" y="60999"/>
                    <a:pt x="29317" y="60644"/>
                    <a:pt x="29672" y="60466"/>
                  </a:cubicBezTo>
                  <a:cubicBezTo>
                    <a:pt x="30027" y="60269"/>
                    <a:pt x="30322" y="60013"/>
                    <a:pt x="30559" y="59678"/>
                  </a:cubicBezTo>
                  <a:cubicBezTo>
                    <a:pt x="30677" y="59540"/>
                    <a:pt x="30815" y="59402"/>
                    <a:pt x="30973" y="59303"/>
                  </a:cubicBezTo>
                  <a:cubicBezTo>
                    <a:pt x="31564" y="58870"/>
                    <a:pt x="32077" y="58357"/>
                    <a:pt x="32530" y="57766"/>
                  </a:cubicBezTo>
                  <a:cubicBezTo>
                    <a:pt x="33063" y="57095"/>
                    <a:pt x="33595" y="56445"/>
                    <a:pt x="34325" y="55952"/>
                  </a:cubicBezTo>
                  <a:cubicBezTo>
                    <a:pt x="34502" y="55833"/>
                    <a:pt x="34660" y="55695"/>
                    <a:pt x="34798" y="55518"/>
                  </a:cubicBezTo>
                  <a:cubicBezTo>
                    <a:pt x="35921" y="54315"/>
                    <a:pt x="37045" y="53113"/>
                    <a:pt x="38169" y="51910"/>
                  </a:cubicBezTo>
                  <a:cubicBezTo>
                    <a:pt x="38425" y="51654"/>
                    <a:pt x="38701" y="51417"/>
                    <a:pt x="38977" y="51141"/>
                  </a:cubicBezTo>
                  <a:cubicBezTo>
                    <a:pt x="39115" y="51240"/>
                    <a:pt x="39253" y="51319"/>
                    <a:pt x="39391" y="51398"/>
                  </a:cubicBezTo>
                  <a:cubicBezTo>
                    <a:pt x="39588" y="51496"/>
                    <a:pt x="39825" y="51476"/>
                    <a:pt x="39983" y="51319"/>
                  </a:cubicBezTo>
                  <a:cubicBezTo>
                    <a:pt x="40101" y="51161"/>
                    <a:pt x="40140" y="50964"/>
                    <a:pt x="40062" y="50806"/>
                  </a:cubicBezTo>
                  <a:cubicBezTo>
                    <a:pt x="40002" y="50471"/>
                    <a:pt x="39924" y="50156"/>
                    <a:pt x="39825" y="49840"/>
                  </a:cubicBezTo>
                  <a:cubicBezTo>
                    <a:pt x="39628" y="49387"/>
                    <a:pt x="39628" y="48874"/>
                    <a:pt x="39214" y="48519"/>
                  </a:cubicBezTo>
                  <a:cubicBezTo>
                    <a:pt x="38918" y="48283"/>
                    <a:pt x="38721" y="48283"/>
                    <a:pt x="38524" y="48657"/>
                  </a:cubicBezTo>
                  <a:cubicBezTo>
                    <a:pt x="38504" y="48716"/>
                    <a:pt x="38465" y="48775"/>
                    <a:pt x="38445" y="48835"/>
                  </a:cubicBezTo>
                  <a:lnTo>
                    <a:pt x="36611" y="48835"/>
                  </a:lnTo>
                  <a:cubicBezTo>
                    <a:pt x="36434" y="48835"/>
                    <a:pt x="36257" y="48815"/>
                    <a:pt x="36079" y="48756"/>
                  </a:cubicBezTo>
                  <a:cubicBezTo>
                    <a:pt x="35527" y="48460"/>
                    <a:pt x="34995" y="48756"/>
                    <a:pt x="34463" y="48736"/>
                  </a:cubicBezTo>
                  <a:cubicBezTo>
                    <a:pt x="34088" y="49032"/>
                    <a:pt x="33654" y="48933"/>
                    <a:pt x="33240" y="48933"/>
                  </a:cubicBezTo>
                  <a:lnTo>
                    <a:pt x="16364" y="48933"/>
                  </a:lnTo>
                  <a:lnTo>
                    <a:pt x="15615" y="48933"/>
                  </a:lnTo>
                  <a:cubicBezTo>
                    <a:pt x="15280" y="48913"/>
                    <a:pt x="14965" y="49071"/>
                    <a:pt x="14748" y="49328"/>
                  </a:cubicBezTo>
                  <a:close/>
                  <a:moveTo>
                    <a:pt x="72098" y="68550"/>
                  </a:moveTo>
                  <a:cubicBezTo>
                    <a:pt x="72512" y="68017"/>
                    <a:pt x="72966" y="67505"/>
                    <a:pt x="73439" y="67032"/>
                  </a:cubicBezTo>
                  <a:cubicBezTo>
                    <a:pt x="74168" y="66381"/>
                    <a:pt x="74799" y="65632"/>
                    <a:pt x="75272" y="64784"/>
                  </a:cubicBezTo>
                  <a:cubicBezTo>
                    <a:pt x="75765" y="63976"/>
                    <a:pt x="76317" y="63207"/>
                    <a:pt x="76889" y="62458"/>
                  </a:cubicBezTo>
                  <a:cubicBezTo>
                    <a:pt x="77244" y="61984"/>
                    <a:pt x="77539" y="61492"/>
                    <a:pt x="77756" y="60959"/>
                  </a:cubicBezTo>
                  <a:cubicBezTo>
                    <a:pt x="77934" y="60466"/>
                    <a:pt x="78131" y="59993"/>
                    <a:pt x="78367" y="59520"/>
                  </a:cubicBezTo>
                  <a:cubicBezTo>
                    <a:pt x="78565" y="59146"/>
                    <a:pt x="78703" y="58751"/>
                    <a:pt x="78801" y="58337"/>
                  </a:cubicBezTo>
                  <a:cubicBezTo>
                    <a:pt x="78900" y="57884"/>
                    <a:pt x="79058" y="57450"/>
                    <a:pt x="79215" y="57036"/>
                  </a:cubicBezTo>
                  <a:cubicBezTo>
                    <a:pt x="79550" y="56188"/>
                    <a:pt x="79905" y="55341"/>
                    <a:pt x="80240" y="54493"/>
                  </a:cubicBezTo>
                  <a:cubicBezTo>
                    <a:pt x="80280" y="54335"/>
                    <a:pt x="80319" y="54197"/>
                    <a:pt x="80339" y="54039"/>
                  </a:cubicBezTo>
                  <a:cubicBezTo>
                    <a:pt x="80497" y="53270"/>
                    <a:pt x="80714" y="52502"/>
                    <a:pt x="80635" y="51693"/>
                  </a:cubicBezTo>
                  <a:cubicBezTo>
                    <a:pt x="80615" y="51536"/>
                    <a:pt x="80635" y="51378"/>
                    <a:pt x="80694" y="51240"/>
                  </a:cubicBezTo>
                  <a:cubicBezTo>
                    <a:pt x="81049" y="50471"/>
                    <a:pt x="80812" y="49604"/>
                    <a:pt x="81029" y="48815"/>
                  </a:cubicBezTo>
                  <a:cubicBezTo>
                    <a:pt x="81049" y="48677"/>
                    <a:pt x="80970" y="48519"/>
                    <a:pt x="80930" y="48361"/>
                  </a:cubicBezTo>
                  <a:cubicBezTo>
                    <a:pt x="80280" y="48223"/>
                    <a:pt x="79629" y="48145"/>
                    <a:pt x="79018" y="48361"/>
                  </a:cubicBezTo>
                  <a:cubicBezTo>
                    <a:pt x="78525" y="48499"/>
                    <a:pt x="78013" y="48578"/>
                    <a:pt x="77480" y="48559"/>
                  </a:cubicBezTo>
                  <a:lnTo>
                    <a:pt x="72532" y="48559"/>
                  </a:lnTo>
                  <a:cubicBezTo>
                    <a:pt x="72019" y="48539"/>
                    <a:pt x="71507" y="48578"/>
                    <a:pt x="70994" y="48677"/>
                  </a:cubicBezTo>
                  <a:cubicBezTo>
                    <a:pt x="69890" y="48874"/>
                    <a:pt x="68747" y="48953"/>
                    <a:pt x="67623" y="48913"/>
                  </a:cubicBezTo>
                  <a:cubicBezTo>
                    <a:pt x="65691" y="48913"/>
                    <a:pt x="63778" y="48894"/>
                    <a:pt x="61866" y="48913"/>
                  </a:cubicBezTo>
                  <a:cubicBezTo>
                    <a:pt x="61492" y="48913"/>
                    <a:pt x="61137" y="49032"/>
                    <a:pt x="60762" y="49032"/>
                  </a:cubicBezTo>
                  <a:cubicBezTo>
                    <a:pt x="59402" y="49052"/>
                    <a:pt x="58022" y="49032"/>
                    <a:pt x="56681" y="49032"/>
                  </a:cubicBezTo>
                  <a:cubicBezTo>
                    <a:pt x="56622" y="48933"/>
                    <a:pt x="56563" y="48854"/>
                    <a:pt x="56484" y="48775"/>
                  </a:cubicBezTo>
                  <a:cubicBezTo>
                    <a:pt x="56425" y="48697"/>
                    <a:pt x="56346" y="48637"/>
                    <a:pt x="56267" y="48618"/>
                  </a:cubicBezTo>
                  <a:cubicBezTo>
                    <a:pt x="56011" y="48499"/>
                    <a:pt x="55755" y="48657"/>
                    <a:pt x="55656" y="48973"/>
                  </a:cubicBezTo>
                  <a:cubicBezTo>
                    <a:pt x="55439" y="49584"/>
                    <a:pt x="55242" y="50195"/>
                    <a:pt x="55025" y="50786"/>
                  </a:cubicBezTo>
                  <a:cubicBezTo>
                    <a:pt x="54927" y="50984"/>
                    <a:pt x="54808" y="51181"/>
                    <a:pt x="54690" y="51358"/>
                  </a:cubicBezTo>
                  <a:cubicBezTo>
                    <a:pt x="54848" y="51595"/>
                    <a:pt x="55341" y="51457"/>
                    <a:pt x="55143" y="51910"/>
                  </a:cubicBezTo>
                  <a:cubicBezTo>
                    <a:pt x="55577" y="51950"/>
                    <a:pt x="55636" y="51496"/>
                    <a:pt x="56011" y="51358"/>
                  </a:cubicBezTo>
                  <a:cubicBezTo>
                    <a:pt x="56188" y="51555"/>
                    <a:pt x="56385" y="51752"/>
                    <a:pt x="56563" y="51950"/>
                  </a:cubicBezTo>
                  <a:cubicBezTo>
                    <a:pt x="56740" y="52147"/>
                    <a:pt x="56859" y="52344"/>
                    <a:pt x="57016" y="52521"/>
                  </a:cubicBezTo>
                  <a:cubicBezTo>
                    <a:pt x="57982" y="53507"/>
                    <a:pt x="58948" y="54473"/>
                    <a:pt x="59934" y="55419"/>
                  </a:cubicBezTo>
                  <a:cubicBezTo>
                    <a:pt x="61610" y="57036"/>
                    <a:pt x="63187" y="58751"/>
                    <a:pt x="64626" y="60565"/>
                  </a:cubicBezTo>
                  <a:cubicBezTo>
                    <a:pt x="65612" y="61827"/>
                    <a:pt x="66617" y="63049"/>
                    <a:pt x="67682" y="64212"/>
                  </a:cubicBezTo>
                  <a:cubicBezTo>
                    <a:pt x="68983" y="65592"/>
                    <a:pt x="70383" y="66874"/>
                    <a:pt x="71724" y="68214"/>
                  </a:cubicBezTo>
                  <a:cubicBezTo>
                    <a:pt x="71822" y="68333"/>
                    <a:pt x="71940" y="68412"/>
                    <a:pt x="72098" y="68550"/>
                  </a:cubicBezTo>
                  <a:close/>
                  <a:moveTo>
                    <a:pt x="58278" y="43374"/>
                  </a:moveTo>
                  <a:cubicBezTo>
                    <a:pt x="58377" y="43354"/>
                    <a:pt x="58495" y="43334"/>
                    <a:pt x="58613" y="43314"/>
                  </a:cubicBezTo>
                  <a:lnTo>
                    <a:pt x="65395" y="43314"/>
                  </a:lnTo>
                  <a:cubicBezTo>
                    <a:pt x="65651" y="43314"/>
                    <a:pt x="65888" y="43354"/>
                    <a:pt x="66125" y="43413"/>
                  </a:cubicBezTo>
                  <a:cubicBezTo>
                    <a:pt x="66795" y="43610"/>
                    <a:pt x="67505" y="43709"/>
                    <a:pt x="68195" y="43689"/>
                  </a:cubicBezTo>
                  <a:lnTo>
                    <a:pt x="73892" y="43689"/>
                  </a:lnTo>
                  <a:cubicBezTo>
                    <a:pt x="76002" y="43669"/>
                    <a:pt x="78111" y="43630"/>
                    <a:pt x="80221" y="43610"/>
                  </a:cubicBezTo>
                  <a:cubicBezTo>
                    <a:pt x="80339" y="43610"/>
                    <a:pt x="80457" y="43610"/>
                    <a:pt x="80576" y="43590"/>
                  </a:cubicBezTo>
                  <a:cubicBezTo>
                    <a:pt x="80852" y="43571"/>
                    <a:pt x="81088" y="43374"/>
                    <a:pt x="81187" y="43117"/>
                  </a:cubicBezTo>
                  <a:cubicBezTo>
                    <a:pt x="81423" y="42526"/>
                    <a:pt x="81482" y="41875"/>
                    <a:pt x="81325" y="41244"/>
                  </a:cubicBezTo>
                  <a:cubicBezTo>
                    <a:pt x="81246" y="40890"/>
                    <a:pt x="81187" y="40535"/>
                    <a:pt x="81108" y="40160"/>
                  </a:cubicBezTo>
                  <a:cubicBezTo>
                    <a:pt x="81029" y="39569"/>
                    <a:pt x="80891" y="38977"/>
                    <a:pt x="80753" y="38386"/>
                  </a:cubicBezTo>
                  <a:cubicBezTo>
                    <a:pt x="80438" y="37400"/>
                    <a:pt x="80063" y="36434"/>
                    <a:pt x="79708" y="35448"/>
                  </a:cubicBezTo>
                  <a:cubicBezTo>
                    <a:pt x="79610" y="35212"/>
                    <a:pt x="79570" y="34916"/>
                    <a:pt x="79472" y="34660"/>
                  </a:cubicBezTo>
                  <a:cubicBezTo>
                    <a:pt x="79215" y="33930"/>
                    <a:pt x="78939" y="33181"/>
                    <a:pt x="78643" y="32452"/>
                  </a:cubicBezTo>
                  <a:cubicBezTo>
                    <a:pt x="78486" y="32038"/>
                    <a:pt x="78308" y="31663"/>
                    <a:pt x="78151" y="31269"/>
                  </a:cubicBezTo>
                  <a:cubicBezTo>
                    <a:pt x="78013" y="30933"/>
                    <a:pt x="77914" y="30579"/>
                    <a:pt x="77737" y="30263"/>
                  </a:cubicBezTo>
                  <a:cubicBezTo>
                    <a:pt x="77145" y="29080"/>
                    <a:pt x="76534" y="27917"/>
                    <a:pt x="75943" y="26754"/>
                  </a:cubicBezTo>
                  <a:cubicBezTo>
                    <a:pt x="75489" y="25729"/>
                    <a:pt x="74523" y="25019"/>
                    <a:pt x="73419" y="24861"/>
                  </a:cubicBezTo>
                  <a:cubicBezTo>
                    <a:pt x="73320" y="24960"/>
                    <a:pt x="73182" y="25058"/>
                    <a:pt x="73104" y="25177"/>
                  </a:cubicBezTo>
                  <a:cubicBezTo>
                    <a:pt x="72690" y="25670"/>
                    <a:pt x="72295" y="26182"/>
                    <a:pt x="71862" y="26655"/>
                  </a:cubicBezTo>
                  <a:cubicBezTo>
                    <a:pt x="71388" y="27168"/>
                    <a:pt x="70876" y="27641"/>
                    <a:pt x="70383" y="28134"/>
                  </a:cubicBezTo>
                  <a:cubicBezTo>
                    <a:pt x="69654" y="28903"/>
                    <a:pt x="68904" y="29672"/>
                    <a:pt x="68175" y="30441"/>
                  </a:cubicBezTo>
                  <a:cubicBezTo>
                    <a:pt x="68017" y="30598"/>
                    <a:pt x="67859" y="30736"/>
                    <a:pt x="67702" y="30874"/>
                  </a:cubicBezTo>
                  <a:cubicBezTo>
                    <a:pt x="67012" y="31564"/>
                    <a:pt x="66341" y="32274"/>
                    <a:pt x="65632" y="32944"/>
                  </a:cubicBezTo>
                  <a:cubicBezTo>
                    <a:pt x="64902" y="33654"/>
                    <a:pt x="64271" y="34502"/>
                    <a:pt x="63463" y="35152"/>
                  </a:cubicBezTo>
                  <a:cubicBezTo>
                    <a:pt x="62950" y="35547"/>
                    <a:pt x="62517" y="36040"/>
                    <a:pt x="62221" y="36611"/>
                  </a:cubicBezTo>
                  <a:cubicBezTo>
                    <a:pt x="62103" y="36809"/>
                    <a:pt x="61984" y="36966"/>
                    <a:pt x="61827" y="37124"/>
                  </a:cubicBezTo>
                  <a:cubicBezTo>
                    <a:pt x="60920" y="38011"/>
                    <a:pt x="60092" y="39017"/>
                    <a:pt x="59027" y="39746"/>
                  </a:cubicBezTo>
                  <a:cubicBezTo>
                    <a:pt x="58791" y="39943"/>
                    <a:pt x="58554" y="40140"/>
                    <a:pt x="58337" y="40357"/>
                  </a:cubicBezTo>
                  <a:cubicBezTo>
                    <a:pt x="58081" y="40614"/>
                    <a:pt x="57825" y="40850"/>
                    <a:pt x="57549" y="41106"/>
                  </a:cubicBezTo>
                  <a:cubicBezTo>
                    <a:pt x="57509" y="41126"/>
                    <a:pt x="57430" y="41126"/>
                    <a:pt x="57371" y="41146"/>
                  </a:cubicBezTo>
                  <a:cubicBezTo>
                    <a:pt x="57135" y="40988"/>
                    <a:pt x="56898" y="40890"/>
                    <a:pt x="56681" y="41126"/>
                  </a:cubicBezTo>
                  <a:cubicBezTo>
                    <a:pt x="56642" y="41461"/>
                    <a:pt x="57016" y="41678"/>
                    <a:pt x="56839" y="42013"/>
                  </a:cubicBezTo>
                  <a:cubicBezTo>
                    <a:pt x="56661" y="42348"/>
                    <a:pt x="56819" y="42585"/>
                    <a:pt x="57154" y="42762"/>
                  </a:cubicBezTo>
                  <a:cubicBezTo>
                    <a:pt x="57253" y="42802"/>
                    <a:pt x="57351" y="42881"/>
                    <a:pt x="57430" y="42940"/>
                  </a:cubicBezTo>
                  <a:cubicBezTo>
                    <a:pt x="57509" y="43275"/>
                    <a:pt x="57549" y="43571"/>
                    <a:pt x="57627" y="43866"/>
                  </a:cubicBezTo>
                  <a:cubicBezTo>
                    <a:pt x="57667" y="43965"/>
                    <a:pt x="57765" y="44044"/>
                    <a:pt x="57884" y="44064"/>
                  </a:cubicBezTo>
                  <a:cubicBezTo>
                    <a:pt x="57982" y="44044"/>
                    <a:pt x="58081" y="43965"/>
                    <a:pt x="58140" y="43866"/>
                  </a:cubicBezTo>
                  <a:cubicBezTo>
                    <a:pt x="58199" y="43709"/>
                    <a:pt x="58239" y="43551"/>
                    <a:pt x="58278" y="43374"/>
                  </a:cubicBezTo>
                  <a:close/>
                  <a:moveTo>
                    <a:pt x="14965" y="45128"/>
                  </a:moveTo>
                  <a:lnTo>
                    <a:pt x="17725" y="45128"/>
                  </a:lnTo>
                  <a:cubicBezTo>
                    <a:pt x="17922" y="45148"/>
                    <a:pt x="18099" y="45089"/>
                    <a:pt x="18257" y="45010"/>
                  </a:cubicBezTo>
                  <a:cubicBezTo>
                    <a:pt x="18513" y="44852"/>
                    <a:pt x="18829" y="44773"/>
                    <a:pt x="19124" y="44773"/>
                  </a:cubicBezTo>
                  <a:cubicBezTo>
                    <a:pt x="19400" y="44773"/>
                    <a:pt x="19676" y="44734"/>
                    <a:pt x="19933" y="44635"/>
                  </a:cubicBezTo>
                  <a:cubicBezTo>
                    <a:pt x="20327" y="44478"/>
                    <a:pt x="20761" y="44399"/>
                    <a:pt x="21175" y="44418"/>
                  </a:cubicBezTo>
                  <a:cubicBezTo>
                    <a:pt x="21628" y="44399"/>
                    <a:pt x="22082" y="44340"/>
                    <a:pt x="22535" y="44241"/>
                  </a:cubicBezTo>
                  <a:cubicBezTo>
                    <a:pt x="23718" y="43926"/>
                    <a:pt x="24881" y="43590"/>
                    <a:pt x="26123" y="43689"/>
                  </a:cubicBezTo>
                  <a:cubicBezTo>
                    <a:pt x="26557" y="43709"/>
                    <a:pt x="26971" y="43709"/>
                    <a:pt x="27405" y="43689"/>
                  </a:cubicBezTo>
                  <a:cubicBezTo>
                    <a:pt x="27897" y="43689"/>
                    <a:pt x="28390" y="43630"/>
                    <a:pt x="28863" y="43512"/>
                  </a:cubicBezTo>
                  <a:cubicBezTo>
                    <a:pt x="29416" y="43374"/>
                    <a:pt x="30007" y="43295"/>
                    <a:pt x="30579" y="43314"/>
                  </a:cubicBezTo>
                  <a:cubicBezTo>
                    <a:pt x="31367" y="43314"/>
                    <a:pt x="32176" y="43275"/>
                    <a:pt x="32944" y="43157"/>
                  </a:cubicBezTo>
                  <a:cubicBezTo>
                    <a:pt x="34068" y="42960"/>
                    <a:pt x="35192" y="42881"/>
                    <a:pt x="36316" y="42881"/>
                  </a:cubicBezTo>
                  <a:cubicBezTo>
                    <a:pt x="36868" y="42881"/>
                    <a:pt x="37420" y="42881"/>
                    <a:pt x="37972" y="42841"/>
                  </a:cubicBezTo>
                  <a:cubicBezTo>
                    <a:pt x="38583" y="42802"/>
                    <a:pt x="39174" y="42605"/>
                    <a:pt x="39687" y="42250"/>
                  </a:cubicBezTo>
                  <a:cubicBezTo>
                    <a:pt x="39845" y="42112"/>
                    <a:pt x="39924" y="41875"/>
                    <a:pt x="39845" y="41678"/>
                  </a:cubicBezTo>
                  <a:cubicBezTo>
                    <a:pt x="39805" y="41481"/>
                    <a:pt x="39648" y="41343"/>
                    <a:pt x="39450" y="41343"/>
                  </a:cubicBezTo>
                  <a:cubicBezTo>
                    <a:pt x="39253" y="41323"/>
                    <a:pt x="39036" y="41343"/>
                    <a:pt x="38898" y="41343"/>
                  </a:cubicBezTo>
                  <a:cubicBezTo>
                    <a:pt x="38681" y="41047"/>
                    <a:pt x="38465" y="40752"/>
                    <a:pt x="38228" y="40476"/>
                  </a:cubicBezTo>
                  <a:cubicBezTo>
                    <a:pt x="37518" y="39746"/>
                    <a:pt x="36809" y="39036"/>
                    <a:pt x="36099" y="38327"/>
                  </a:cubicBezTo>
                  <a:cubicBezTo>
                    <a:pt x="35843" y="38090"/>
                    <a:pt x="35547" y="37853"/>
                    <a:pt x="35271" y="37617"/>
                  </a:cubicBezTo>
                  <a:cubicBezTo>
                    <a:pt x="34739" y="37163"/>
                    <a:pt x="34167" y="36730"/>
                    <a:pt x="33674" y="36257"/>
                  </a:cubicBezTo>
                  <a:cubicBezTo>
                    <a:pt x="32826" y="35448"/>
                    <a:pt x="32018" y="34620"/>
                    <a:pt x="31210" y="33792"/>
                  </a:cubicBezTo>
                  <a:cubicBezTo>
                    <a:pt x="30244" y="32846"/>
                    <a:pt x="29494" y="31702"/>
                    <a:pt x="28371" y="30933"/>
                  </a:cubicBezTo>
                  <a:cubicBezTo>
                    <a:pt x="28351" y="30914"/>
                    <a:pt x="28331" y="30874"/>
                    <a:pt x="28311" y="30855"/>
                  </a:cubicBezTo>
                  <a:cubicBezTo>
                    <a:pt x="27917" y="30303"/>
                    <a:pt x="27444" y="29790"/>
                    <a:pt x="26912" y="29337"/>
                  </a:cubicBezTo>
                  <a:cubicBezTo>
                    <a:pt x="26044" y="28568"/>
                    <a:pt x="25275" y="27681"/>
                    <a:pt x="24487" y="26852"/>
                  </a:cubicBezTo>
                  <a:cubicBezTo>
                    <a:pt x="24132" y="26498"/>
                    <a:pt x="23836" y="26103"/>
                    <a:pt x="23501" y="25768"/>
                  </a:cubicBezTo>
                  <a:cubicBezTo>
                    <a:pt x="23146" y="25433"/>
                    <a:pt x="22732" y="25532"/>
                    <a:pt x="22653" y="25965"/>
                  </a:cubicBezTo>
                  <a:cubicBezTo>
                    <a:pt x="22614" y="26261"/>
                    <a:pt x="22456" y="26537"/>
                    <a:pt x="22220" y="26734"/>
                  </a:cubicBezTo>
                  <a:cubicBezTo>
                    <a:pt x="22082" y="26852"/>
                    <a:pt x="21963" y="26990"/>
                    <a:pt x="21845" y="27129"/>
                  </a:cubicBezTo>
                  <a:cubicBezTo>
                    <a:pt x="21056" y="28134"/>
                    <a:pt x="20169" y="29080"/>
                    <a:pt x="19676" y="30283"/>
                  </a:cubicBezTo>
                  <a:cubicBezTo>
                    <a:pt x="19617" y="30381"/>
                    <a:pt x="19538" y="30480"/>
                    <a:pt x="19479" y="30579"/>
                  </a:cubicBezTo>
                  <a:cubicBezTo>
                    <a:pt x="19065" y="31229"/>
                    <a:pt x="18730" y="31919"/>
                    <a:pt x="18474" y="32629"/>
                  </a:cubicBezTo>
                  <a:cubicBezTo>
                    <a:pt x="18375" y="32925"/>
                    <a:pt x="18257" y="33201"/>
                    <a:pt x="18119" y="33477"/>
                  </a:cubicBezTo>
                  <a:cubicBezTo>
                    <a:pt x="17508" y="34561"/>
                    <a:pt x="17015" y="35724"/>
                    <a:pt x="16640" y="36927"/>
                  </a:cubicBezTo>
                  <a:cubicBezTo>
                    <a:pt x="16443" y="37558"/>
                    <a:pt x="16305" y="38228"/>
                    <a:pt x="16088" y="38859"/>
                  </a:cubicBezTo>
                  <a:cubicBezTo>
                    <a:pt x="15793" y="39845"/>
                    <a:pt x="15556" y="40850"/>
                    <a:pt x="15418" y="41875"/>
                  </a:cubicBezTo>
                  <a:cubicBezTo>
                    <a:pt x="15221" y="42861"/>
                    <a:pt x="15280" y="43886"/>
                    <a:pt x="14925" y="44833"/>
                  </a:cubicBezTo>
                  <a:cubicBezTo>
                    <a:pt x="14886" y="44872"/>
                    <a:pt x="14925" y="44951"/>
                    <a:pt x="14965" y="45128"/>
                  </a:cubicBezTo>
                  <a:close/>
                  <a:moveTo>
                    <a:pt x="43038" y="55735"/>
                  </a:moveTo>
                  <a:cubicBezTo>
                    <a:pt x="42132" y="56366"/>
                    <a:pt x="41343" y="57174"/>
                    <a:pt x="40712" y="58101"/>
                  </a:cubicBezTo>
                  <a:cubicBezTo>
                    <a:pt x="40476" y="58416"/>
                    <a:pt x="40219" y="58712"/>
                    <a:pt x="39924" y="58988"/>
                  </a:cubicBezTo>
                  <a:cubicBezTo>
                    <a:pt x="38701" y="60131"/>
                    <a:pt x="37558" y="61373"/>
                    <a:pt x="36493" y="62675"/>
                  </a:cubicBezTo>
                  <a:cubicBezTo>
                    <a:pt x="35981" y="63365"/>
                    <a:pt x="35330" y="63936"/>
                    <a:pt x="34601" y="64370"/>
                  </a:cubicBezTo>
                  <a:cubicBezTo>
                    <a:pt x="33280" y="65139"/>
                    <a:pt x="32215" y="66203"/>
                    <a:pt x="31229" y="67327"/>
                  </a:cubicBezTo>
                  <a:cubicBezTo>
                    <a:pt x="30736" y="67899"/>
                    <a:pt x="30204" y="68431"/>
                    <a:pt x="29632" y="68944"/>
                  </a:cubicBezTo>
                  <a:cubicBezTo>
                    <a:pt x="28863" y="69614"/>
                    <a:pt x="28035" y="70245"/>
                    <a:pt x="27188" y="70837"/>
                  </a:cubicBezTo>
                  <a:cubicBezTo>
                    <a:pt x="27030" y="70955"/>
                    <a:pt x="26872" y="71073"/>
                    <a:pt x="26715" y="71231"/>
                  </a:cubicBezTo>
                  <a:cubicBezTo>
                    <a:pt x="27503" y="72335"/>
                    <a:pt x="28509" y="73143"/>
                    <a:pt x="29554" y="73853"/>
                  </a:cubicBezTo>
                  <a:cubicBezTo>
                    <a:pt x="30756" y="74681"/>
                    <a:pt x="32038" y="75391"/>
                    <a:pt x="33319" y="76120"/>
                  </a:cubicBezTo>
                  <a:cubicBezTo>
                    <a:pt x="33989" y="76475"/>
                    <a:pt x="34679" y="76810"/>
                    <a:pt x="35369" y="77106"/>
                  </a:cubicBezTo>
                  <a:cubicBezTo>
                    <a:pt x="36158" y="77421"/>
                    <a:pt x="36966" y="77717"/>
                    <a:pt x="37775" y="77993"/>
                  </a:cubicBezTo>
                  <a:cubicBezTo>
                    <a:pt x="39076" y="78446"/>
                    <a:pt x="40416" y="78782"/>
                    <a:pt x="41757" y="79058"/>
                  </a:cubicBezTo>
                  <a:cubicBezTo>
                    <a:pt x="42486" y="79215"/>
                    <a:pt x="43255" y="79373"/>
                    <a:pt x="44005" y="79491"/>
                  </a:cubicBezTo>
                  <a:cubicBezTo>
                    <a:pt x="44478" y="79551"/>
                    <a:pt x="44971" y="79570"/>
                    <a:pt x="45463" y="79590"/>
                  </a:cubicBezTo>
                  <a:cubicBezTo>
                    <a:pt x="45621" y="79590"/>
                    <a:pt x="45759" y="79570"/>
                    <a:pt x="45897" y="79511"/>
                  </a:cubicBezTo>
                  <a:cubicBezTo>
                    <a:pt x="46035" y="79432"/>
                    <a:pt x="46134" y="79314"/>
                    <a:pt x="46173" y="79176"/>
                  </a:cubicBezTo>
                  <a:cubicBezTo>
                    <a:pt x="46193" y="79117"/>
                    <a:pt x="46094" y="78959"/>
                    <a:pt x="46015" y="78900"/>
                  </a:cubicBezTo>
                  <a:cubicBezTo>
                    <a:pt x="45858" y="78801"/>
                    <a:pt x="45680" y="78722"/>
                    <a:pt x="45523" y="78663"/>
                  </a:cubicBezTo>
                  <a:cubicBezTo>
                    <a:pt x="45562" y="76889"/>
                    <a:pt x="45503" y="75095"/>
                    <a:pt x="45306" y="73321"/>
                  </a:cubicBezTo>
                  <a:cubicBezTo>
                    <a:pt x="45148" y="71487"/>
                    <a:pt x="45049" y="69654"/>
                    <a:pt x="44911" y="67840"/>
                  </a:cubicBezTo>
                  <a:cubicBezTo>
                    <a:pt x="44892" y="67465"/>
                    <a:pt x="44833" y="67091"/>
                    <a:pt x="44833" y="66736"/>
                  </a:cubicBezTo>
                  <a:lnTo>
                    <a:pt x="44833" y="57213"/>
                  </a:lnTo>
                  <a:cubicBezTo>
                    <a:pt x="44813" y="56937"/>
                    <a:pt x="44892" y="56661"/>
                    <a:pt x="45049" y="56445"/>
                  </a:cubicBezTo>
                  <a:cubicBezTo>
                    <a:pt x="45247" y="56247"/>
                    <a:pt x="45187" y="55932"/>
                    <a:pt x="44951" y="55814"/>
                  </a:cubicBezTo>
                  <a:cubicBezTo>
                    <a:pt x="44419" y="55518"/>
                    <a:pt x="43886" y="55242"/>
                    <a:pt x="43393" y="54986"/>
                  </a:cubicBezTo>
                  <a:cubicBezTo>
                    <a:pt x="42920" y="55084"/>
                    <a:pt x="43117" y="55419"/>
                    <a:pt x="43038" y="55735"/>
                  </a:cubicBezTo>
                  <a:close/>
                  <a:moveTo>
                    <a:pt x="45542" y="37459"/>
                  </a:moveTo>
                  <a:cubicBezTo>
                    <a:pt x="45542" y="37124"/>
                    <a:pt x="45523" y="36848"/>
                    <a:pt x="45523" y="36592"/>
                  </a:cubicBezTo>
                  <a:lnTo>
                    <a:pt x="45523" y="35843"/>
                  </a:lnTo>
                  <a:cubicBezTo>
                    <a:pt x="45542" y="31821"/>
                    <a:pt x="45542" y="27779"/>
                    <a:pt x="45562" y="23738"/>
                  </a:cubicBezTo>
                  <a:cubicBezTo>
                    <a:pt x="45542" y="23284"/>
                    <a:pt x="45621" y="22831"/>
                    <a:pt x="45779" y="22397"/>
                  </a:cubicBezTo>
                  <a:cubicBezTo>
                    <a:pt x="45877" y="22081"/>
                    <a:pt x="45917" y="21746"/>
                    <a:pt x="45917" y="21411"/>
                  </a:cubicBezTo>
                  <a:cubicBezTo>
                    <a:pt x="45956" y="20741"/>
                    <a:pt x="45917" y="20071"/>
                    <a:pt x="45917" y="19400"/>
                  </a:cubicBezTo>
                  <a:cubicBezTo>
                    <a:pt x="45897" y="19183"/>
                    <a:pt x="45937" y="18967"/>
                    <a:pt x="46015" y="18769"/>
                  </a:cubicBezTo>
                  <a:cubicBezTo>
                    <a:pt x="46213" y="18395"/>
                    <a:pt x="46291" y="17961"/>
                    <a:pt x="46252" y="17547"/>
                  </a:cubicBezTo>
                  <a:cubicBezTo>
                    <a:pt x="46252" y="16601"/>
                    <a:pt x="46252" y="15654"/>
                    <a:pt x="46232" y="14708"/>
                  </a:cubicBezTo>
                  <a:cubicBezTo>
                    <a:pt x="46232" y="14570"/>
                    <a:pt x="46193" y="14472"/>
                    <a:pt x="46153" y="14353"/>
                  </a:cubicBezTo>
                  <a:cubicBezTo>
                    <a:pt x="45128" y="13860"/>
                    <a:pt x="43965" y="13722"/>
                    <a:pt x="42841" y="13959"/>
                  </a:cubicBezTo>
                  <a:cubicBezTo>
                    <a:pt x="42072" y="14136"/>
                    <a:pt x="41284" y="14255"/>
                    <a:pt x="40495" y="14353"/>
                  </a:cubicBezTo>
                  <a:cubicBezTo>
                    <a:pt x="39628" y="14412"/>
                    <a:pt x="38819" y="14748"/>
                    <a:pt x="38051" y="15083"/>
                  </a:cubicBezTo>
                  <a:cubicBezTo>
                    <a:pt x="37380" y="15378"/>
                    <a:pt x="36710" y="15654"/>
                    <a:pt x="36020" y="15891"/>
                  </a:cubicBezTo>
                  <a:cubicBezTo>
                    <a:pt x="35271" y="16147"/>
                    <a:pt x="34522" y="16443"/>
                    <a:pt x="33792" y="16758"/>
                  </a:cubicBezTo>
                  <a:cubicBezTo>
                    <a:pt x="32728" y="17212"/>
                    <a:pt x="31702" y="17744"/>
                    <a:pt x="30835" y="18533"/>
                  </a:cubicBezTo>
                  <a:cubicBezTo>
                    <a:pt x="30579" y="18789"/>
                    <a:pt x="30263" y="18986"/>
                    <a:pt x="29948" y="19164"/>
                  </a:cubicBezTo>
                  <a:cubicBezTo>
                    <a:pt x="29416" y="19459"/>
                    <a:pt x="28844" y="19676"/>
                    <a:pt x="28410" y="20130"/>
                  </a:cubicBezTo>
                  <a:cubicBezTo>
                    <a:pt x="28213" y="20287"/>
                    <a:pt x="27996" y="20406"/>
                    <a:pt x="27779" y="20485"/>
                  </a:cubicBezTo>
                  <a:cubicBezTo>
                    <a:pt x="27543" y="20583"/>
                    <a:pt x="27345" y="20701"/>
                    <a:pt x="27148" y="20859"/>
                  </a:cubicBezTo>
                  <a:cubicBezTo>
                    <a:pt x="26793" y="21135"/>
                    <a:pt x="26498" y="21451"/>
                    <a:pt x="25985" y="21510"/>
                  </a:cubicBezTo>
                  <a:cubicBezTo>
                    <a:pt x="25670" y="21529"/>
                    <a:pt x="25591" y="22022"/>
                    <a:pt x="25827" y="22239"/>
                  </a:cubicBezTo>
                  <a:cubicBezTo>
                    <a:pt x="26084" y="22476"/>
                    <a:pt x="26320" y="22614"/>
                    <a:pt x="26537" y="22811"/>
                  </a:cubicBezTo>
                  <a:cubicBezTo>
                    <a:pt x="27247" y="23481"/>
                    <a:pt x="28075" y="24033"/>
                    <a:pt x="28982" y="24428"/>
                  </a:cubicBezTo>
                  <a:cubicBezTo>
                    <a:pt x="29396" y="24605"/>
                    <a:pt x="29770" y="24881"/>
                    <a:pt x="30066" y="25236"/>
                  </a:cubicBezTo>
                  <a:cubicBezTo>
                    <a:pt x="30520" y="25689"/>
                    <a:pt x="30993" y="26123"/>
                    <a:pt x="31426" y="26596"/>
                  </a:cubicBezTo>
                  <a:cubicBezTo>
                    <a:pt x="32077" y="27286"/>
                    <a:pt x="32806" y="27897"/>
                    <a:pt x="33615" y="28390"/>
                  </a:cubicBezTo>
                  <a:cubicBezTo>
                    <a:pt x="34009" y="28627"/>
                    <a:pt x="34364" y="28923"/>
                    <a:pt x="34640" y="29297"/>
                  </a:cubicBezTo>
                  <a:cubicBezTo>
                    <a:pt x="35054" y="29829"/>
                    <a:pt x="35547" y="30283"/>
                    <a:pt x="36099" y="30677"/>
                  </a:cubicBezTo>
                  <a:cubicBezTo>
                    <a:pt x="36493" y="30973"/>
                    <a:pt x="36848" y="31308"/>
                    <a:pt x="37124" y="31702"/>
                  </a:cubicBezTo>
                  <a:cubicBezTo>
                    <a:pt x="37459" y="32156"/>
                    <a:pt x="37834" y="32550"/>
                    <a:pt x="38248" y="32905"/>
                  </a:cubicBezTo>
                  <a:cubicBezTo>
                    <a:pt x="39293" y="33674"/>
                    <a:pt x="40160" y="34620"/>
                    <a:pt x="41087" y="35507"/>
                  </a:cubicBezTo>
                  <a:cubicBezTo>
                    <a:pt x="41599" y="36000"/>
                    <a:pt x="42151" y="36414"/>
                    <a:pt x="42703" y="36868"/>
                  </a:cubicBezTo>
                  <a:cubicBezTo>
                    <a:pt x="43098" y="37183"/>
                    <a:pt x="43512" y="37479"/>
                    <a:pt x="43886" y="37775"/>
                  </a:cubicBezTo>
                  <a:cubicBezTo>
                    <a:pt x="43827" y="37952"/>
                    <a:pt x="43807" y="38070"/>
                    <a:pt x="43768" y="38189"/>
                  </a:cubicBezTo>
                  <a:cubicBezTo>
                    <a:pt x="44024" y="38307"/>
                    <a:pt x="44320" y="38267"/>
                    <a:pt x="44557" y="38110"/>
                  </a:cubicBezTo>
                  <a:cubicBezTo>
                    <a:pt x="44892" y="37873"/>
                    <a:pt x="45227" y="37676"/>
                    <a:pt x="45542" y="37459"/>
                  </a:cubicBezTo>
                  <a:close/>
                  <a:moveTo>
                    <a:pt x="51122" y="56859"/>
                  </a:moveTo>
                  <a:cubicBezTo>
                    <a:pt x="51122" y="57253"/>
                    <a:pt x="51161" y="57568"/>
                    <a:pt x="51161" y="57904"/>
                  </a:cubicBezTo>
                  <a:cubicBezTo>
                    <a:pt x="51161" y="62497"/>
                    <a:pt x="51161" y="67071"/>
                    <a:pt x="51181" y="71645"/>
                  </a:cubicBezTo>
                  <a:cubicBezTo>
                    <a:pt x="51200" y="73084"/>
                    <a:pt x="51122" y="74523"/>
                    <a:pt x="50924" y="75943"/>
                  </a:cubicBezTo>
                  <a:cubicBezTo>
                    <a:pt x="50826" y="76830"/>
                    <a:pt x="50786" y="77717"/>
                    <a:pt x="50806" y="78604"/>
                  </a:cubicBezTo>
                  <a:cubicBezTo>
                    <a:pt x="50806" y="79038"/>
                    <a:pt x="51102" y="79274"/>
                    <a:pt x="51555" y="79334"/>
                  </a:cubicBezTo>
                  <a:cubicBezTo>
                    <a:pt x="52620" y="79452"/>
                    <a:pt x="53606" y="79097"/>
                    <a:pt x="54591" y="78821"/>
                  </a:cubicBezTo>
                  <a:cubicBezTo>
                    <a:pt x="54887" y="78762"/>
                    <a:pt x="55163" y="78624"/>
                    <a:pt x="55380" y="78407"/>
                  </a:cubicBezTo>
                  <a:cubicBezTo>
                    <a:pt x="55498" y="78308"/>
                    <a:pt x="55636" y="78249"/>
                    <a:pt x="55774" y="78230"/>
                  </a:cubicBezTo>
                  <a:cubicBezTo>
                    <a:pt x="56011" y="78170"/>
                    <a:pt x="56247" y="78131"/>
                    <a:pt x="56484" y="78072"/>
                  </a:cubicBezTo>
                  <a:cubicBezTo>
                    <a:pt x="57056" y="77954"/>
                    <a:pt x="57608" y="77816"/>
                    <a:pt x="58179" y="77697"/>
                  </a:cubicBezTo>
                  <a:cubicBezTo>
                    <a:pt x="59067" y="77500"/>
                    <a:pt x="59954" y="77303"/>
                    <a:pt x="60762" y="76830"/>
                  </a:cubicBezTo>
                  <a:cubicBezTo>
                    <a:pt x="61570" y="76416"/>
                    <a:pt x="62418" y="76061"/>
                    <a:pt x="63305" y="75805"/>
                  </a:cubicBezTo>
                  <a:cubicBezTo>
                    <a:pt x="64370" y="75450"/>
                    <a:pt x="65435" y="75075"/>
                    <a:pt x="66361" y="74405"/>
                  </a:cubicBezTo>
                  <a:cubicBezTo>
                    <a:pt x="66992" y="73932"/>
                    <a:pt x="67603" y="73419"/>
                    <a:pt x="68214" y="72907"/>
                  </a:cubicBezTo>
                  <a:cubicBezTo>
                    <a:pt x="68609" y="72552"/>
                    <a:pt x="68983" y="72138"/>
                    <a:pt x="69358" y="71763"/>
                  </a:cubicBezTo>
                  <a:cubicBezTo>
                    <a:pt x="69318" y="71665"/>
                    <a:pt x="69299" y="71586"/>
                    <a:pt x="69259" y="71566"/>
                  </a:cubicBezTo>
                  <a:cubicBezTo>
                    <a:pt x="68510" y="70955"/>
                    <a:pt x="67781" y="70383"/>
                    <a:pt x="67051" y="69772"/>
                  </a:cubicBezTo>
                  <a:cubicBezTo>
                    <a:pt x="66539" y="69338"/>
                    <a:pt x="66026" y="68904"/>
                    <a:pt x="65553" y="68451"/>
                  </a:cubicBezTo>
                  <a:cubicBezTo>
                    <a:pt x="64587" y="67544"/>
                    <a:pt x="63700" y="66578"/>
                    <a:pt x="62714" y="65711"/>
                  </a:cubicBezTo>
                  <a:cubicBezTo>
                    <a:pt x="62162" y="65198"/>
                    <a:pt x="61630" y="64646"/>
                    <a:pt x="61137" y="64055"/>
                  </a:cubicBezTo>
                  <a:cubicBezTo>
                    <a:pt x="60407" y="63187"/>
                    <a:pt x="59698" y="62339"/>
                    <a:pt x="58771" y="61630"/>
                  </a:cubicBezTo>
                  <a:cubicBezTo>
                    <a:pt x="58357" y="61294"/>
                    <a:pt x="57982" y="60880"/>
                    <a:pt x="57667" y="60427"/>
                  </a:cubicBezTo>
                  <a:cubicBezTo>
                    <a:pt x="57391" y="60052"/>
                    <a:pt x="57135" y="59698"/>
                    <a:pt x="56681" y="59500"/>
                  </a:cubicBezTo>
                  <a:cubicBezTo>
                    <a:pt x="56484" y="59402"/>
                    <a:pt x="56326" y="59264"/>
                    <a:pt x="56188" y="59086"/>
                  </a:cubicBezTo>
                  <a:cubicBezTo>
                    <a:pt x="55676" y="58574"/>
                    <a:pt x="55143" y="58061"/>
                    <a:pt x="54651" y="57529"/>
                  </a:cubicBezTo>
                  <a:cubicBezTo>
                    <a:pt x="54414" y="57292"/>
                    <a:pt x="54217" y="57016"/>
                    <a:pt x="54039" y="56740"/>
                  </a:cubicBezTo>
                  <a:cubicBezTo>
                    <a:pt x="53901" y="56504"/>
                    <a:pt x="53704" y="56307"/>
                    <a:pt x="53448" y="56208"/>
                  </a:cubicBezTo>
                  <a:cubicBezTo>
                    <a:pt x="53054" y="56011"/>
                    <a:pt x="52738" y="55715"/>
                    <a:pt x="52521" y="55341"/>
                  </a:cubicBezTo>
                  <a:cubicBezTo>
                    <a:pt x="52206" y="54848"/>
                    <a:pt x="52127" y="54808"/>
                    <a:pt x="51595" y="55104"/>
                  </a:cubicBezTo>
                  <a:cubicBezTo>
                    <a:pt x="51003" y="55479"/>
                    <a:pt x="50353" y="55755"/>
                    <a:pt x="49663" y="55873"/>
                  </a:cubicBezTo>
                  <a:cubicBezTo>
                    <a:pt x="49604" y="55873"/>
                    <a:pt x="49564" y="56011"/>
                    <a:pt x="49485" y="56129"/>
                  </a:cubicBezTo>
                  <a:cubicBezTo>
                    <a:pt x="49643" y="56169"/>
                    <a:pt x="49781" y="56208"/>
                    <a:pt x="49939" y="56267"/>
                  </a:cubicBezTo>
                  <a:cubicBezTo>
                    <a:pt x="50057" y="56326"/>
                    <a:pt x="50234" y="56405"/>
                    <a:pt x="50274" y="56504"/>
                  </a:cubicBezTo>
                  <a:cubicBezTo>
                    <a:pt x="50432" y="56918"/>
                    <a:pt x="50747" y="56918"/>
                    <a:pt x="51122" y="56859"/>
                  </a:cubicBezTo>
                  <a:close/>
                  <a:moveTo>
                    <a:pt x="19045" y="26005"/>
                  </a:moveTo>
                  <a:cubicBezTo>
                    <a:pt x="19243" y="25670"/>
                    <a:pt x="19361" y="25433"/>
                    <a:pt x="19519" y="25196"/>
                  </a:cubicBezTo>
                  <a:cubicBezTo>
                    <a:pt x="20406" y="23895"/>
                    <a:pt x="21372" y="22633"/>
                    <a:pt x="22436" y="21451"/>
                  </a:cubicBezTo>
                  <a:cubicBezTo>
                    <a:pt x="23126" y="20603"/>
                    <a:pt x="23935" y="19834"/>
                    <a:pt x="24822" y="19183"/>
                  </a:cubicBezTo>
                  <a:cubicBezTo>
                    <a:pt x="25315" y="18829"/>
                    <a:pt x="25808" y="18474"/>
                    <a:pt x="26301" y="18079"/>
                  </a:cubicBezTo>
                  <a:cubicBezTo>
                    <a:pt x="27148" y="17350"/>
                    <a:pt x="28134" y="16758"/>
                    <a:pt x="29179" y="16325"/>
                  </a:cubicBezTo>
                  <a:cubicBezTo>
                    <a:pt x="29514" y="16187"/>
                    <a:pt x="29830" y="15970"/>
                    <a:pt x="30145" y="15812"/>
                  </a:cubicBezTo>
                  <a:cubicBezTo>
                    <a:pt x="31032" y="15339"/>
                    <a:pt x="31900" y="14826"/>
                    <a:pt x="32826" y="14412"/>
                  </a:cubicBezTo>
                  <a:cubicBezTo>
                    <a:pt x="33792" y="13979"/>
                    <a:pt x="34817" y="13643"/>
                    <a:pt x="35823" y="13269"/>
                  </a:cubicBezTo>
                  <a:cubicBezTo>
                    <a:pt x="36789" y="12914"/>
                    <a:pt x="37814" y="12677"/>
                    <a:pt x="38839" y="12539"/>
                  </a:cubicBezTo>
                  <a:cubicBezTo>
                    <a:pt x="39431" y="12441"/>
                    <a:pt x="40042" y="12323"/>
                    <a:pt x="40633" y="12244"/>
                  </a:cubicBezTo>
                  <a:cubicBezTo>
                    <a:pt x="41915" y="12086"/>
                    <a:pt x="43176" y="11790"/>
                    <a:pt x="44458" y="11810"/>
                  </a:cubicBezTo>
                  <a:lnTo>
                    <a:pt x="50786" y="11810"/>
                  </a:lnTo>
                  <a:cubicBezTo>
                    <a:pt x="51240" y="11810"/>
                    <a:pt x="51713" y="11869"/>
                    <a:pt x="52147" y="11948"/>
                  </a:cubicBezTo>
                  <a:cubicBezTo>
                    <a:pt x="53349" y="12165"/>
                    <a:pt x="54552" y="12382"/>
                    <a:pt x="55755" y="12618"/>
                  </a:cubicBezTo>
                  <a:cubicBezTo>
                    <a:pt x="56642" y="12815"/>
                    <a:pt x="57549" y="13032"/>
                    <a:pt x="58416" y="13289"/>
                  </a:cubicBezTo>
                  <a:cubicBezTo>
                    <a:pt x="59027" y="13466"/>
                    <a:pt x="59638" y="13703"/>
                    <a:pt x="60250" y="13900"/>
                  </a:cubicBezTo>
                  <a:cubicBezTo>
                    <a:pt x="61196" y="14136"/>
                    <a:pt x="62103" y="14472"/>
                    <a:pt x="63010" y="14866"/>
                  </a:cubicBezTo>
                  <a:cubicBezTo>
                    <a:pt x="63148" y="14905"/>
                    <a:pt x="63286" y="14905"/>
                    <a:pt x="63424" y="14905"/>
                  </a:cubicBezTo>
                  <a:cubicBezTo>
                    <a:pt x="63424" y="14807"/>
                    <a:pt x="63443" y="14767"/>
                    <a:pt x="63424" y="14748"/>
                  </a:cubicBezTo>
                  <a:cubicBezTo>
                    <a:pt x="63384" y="14688"/>
                    <a:pt x="63325" y="14610"/>
                    <a:pt x="63266" y="14570"/>
                  </a:cubicBezTo>
                  <a:cubicBezTo>
                    <a:pt x="62596" y="14077"/>
                    <a:pt x="61846" y="13722"/>
                    <a:pt x="61038" y="13505"/>
                  </a:cubicBezTo>
                  <a:cubicBezTo>
                    <a:pt x="60664" y="13387"/>
                    <a:pt x="60269" y="13289"/>
                    <a:pt x="59914" y="13151"/>
                  </a:cubicBezTo>
                  <a:cubicBezTo>
                    <a:pt x="58751" y="12697"/>
                    <a:pt x="57549" y="12323"/>
                    <a:pt x="56326" y="12047"/>
                  </a:cubicBezTo>
                  <a:cubicBezTo>
                    <a:pt x="53428" y="11357"/>
                    <a:pt x="50491" y="11041"/>
                    <a:pt x="47553" y="10706"/>
                  </a:cubicBezTo>
                  <a:cubicBezTo>
                    <a:pt x="47356" y="10706"/>
                    <a:pt x="47179" y="10706"/>
                    <a:pt x="47001" y="10726"/>
                  </a:cubicBezTo>
                  <a:cubicBezTo>
                    <a:pt x="45483" y="10903"/>
                    <a:pt x="43985" y="11159"/>
                    <a:pt x="42447" y="11219"/>
                  </a:cubicBezTo>
                  <a:cubicBezTo>
                    <a:pt x="42151" y="11238"/>
                    <a:pt x="41836" y="11278"/>
                    <a:pt x="41540" y="11317"/>
                  </a:cubicBezTo>
                  <a:cubicBezTo>
                    <a:pt x="40811" y="11416"/>
                    <a:pt x="40101" y="11534"/>
                    <a:pt x="39372" y="11633"/>
                  </a:cubicBezTo>
                  <a:cubicBezTo>
                    <a:pt x="37656" y="11790"/>
                    <a:pt x="36000" y="12224"/>
                    <a:pt x="34423" y="12894"/>
                  </a:cubicBezTo>
                  <a:cubicBezTo>
                    <a:pt x="34009" y="13091"/>
                    <a:pt x="33575" y="13249"/>
                    <a:pt x="33142" y="13387"/>
                  </a:cubicBezTo>
                  <a:cubicBezTo>
                    <a:pt x="32471" y="13604"/>
                    <a:pt x="31821" y="13880"/>
                    <a:pt x="31210" y="14235"/>
                  </a:cubicBezTo>
                  <a:cubicBezTo>
                    <a:pt x="30224" y="14767"/>
                    <a:pt x="29199" y="15280"/>
                    <a:pt x="28213" y="15812"/>
                  </a:cubicBezTo>
                  <a:cubicBezTo>
                    <a:pt x="27582" y="16167"/>
                    <a:pt x="26951" y="16542"/>
                    <a:pt x="26340" y="16956"/>
                  </a:cubicBezTo>
                  <a:cubicBezTo>
                    <a:pt x="25650" y="17448"/>
                    <a:pt x="24980" y="17981"/>
                    <a:pt x="24329" y="18533"/>
                  </a:cubicBezTo>
                  <a:cubicBezTo>
                    <a:pt x="23738" y="19026"/>
                    <a:pt x="23146" y="19519"/>
                    <a:pt x="22614" y="20051"/>
                  </a:cubicBezTo>
                  <a:cubicBezTo>
                    <a:pt x="21254" y="21451"/>
                    <a:pt x="20071" y="23028"/>
                    <a:pt x="19105" y="24743"/>
                  </a:cubicBezTo>
                  <a:cubicBezTo>
                    <a:pt x="18986" y="24980"/>
                    <a:pt x="18907" y="25236"/>
                    <a:pt x="18868" y="25512"/>
                  </a:cubicBezTo>
                  <a:cubicBezTo>
                    <a:pt x="18848" y="25630"/>
                    <a:pt x="18967" y="25768"/>
                    <a:pt x="19045" y="26005"/>
                  </a:cubicBezTo>
                  <a:close/>
                  <a:moveTo>
                    <a:pt x="11495" y="44576"/>
                  </a:moveTo>
                  <a:cubicBezTo>
                    <a:pt x="11574" y="45424"/>
                    <a:pt x="11652" y="46272"/>
                    <a:pt x="11731" y="47119"/>
                  </a:cubicBezTo>
                  <a:cubicBezTo>
                    <a:pt x="11790" y="47967"/>
                    <a:pt x="11869" y="48815"/>
                    <a:pt x="11968" y="49663"/>
                  </a:cubicBezTo>
                  <a:cubicBezTo>
                    <a:pt x="12047" y="50944"/>
                    <a:pt x="12224" y="52226"/>
                    <a:pt x="12520" y="53468"/>
                  </a:cubicBezTo>
                  <a:cubicBezTo>
                    <a:pt x="12816" y="54651"/>
                    <a:pt x="13190" y="55814"/>
                    <a:pt x="13289" y="57056"/>
                  </a:cubicBezTo>
                  <a:cubicBezTo>
                    <a:pt x="13289" y="57135"/>
                    <a:pt x="13308" y="57233"/>
                    <a:pt x="13368" y="57292"/>
                  </a:cubicBezTo>
                  <a:cubicBezTo>
                    <a:pt x="13446" y="57371"/>
                    <a:pt x="13545" y="57450"/>
                    <a:pt x="13644" y="57470"/>
                  </a:cubicBezTo>
                  <a:cubicBezTo>
                    <a:pt x="13703" y="57470"/>
                    <a:pt x="13801" y="57371"/>
                    <a:pt x="13841" y="57312"/>
                  </a:cubicBezTo>
                  <a:cubicBezTo>
                    <a:pt x="13979" y="56997"/>
                    <a:pt x="13998" y="56642"/>
                    <a:pt x="13900" y="56326"/>
                  </a:cubicBezTo>
                  <a:cubicBezTo>
                    <a:pt x="13683" y="55222"/>
                    <a:pt x="13446" y="54099"/>
                    <a:pt x="13190" y="53014"/>
                  </a:cubicBezTo>
                  <a:cubicBezTo>
                    <a:pt x="13013" y="52265"/>
                    <a:pt x="12894" y="51516"/>
                    <a:pt x="12855" y="50747"/>
                  </a:cubicBezTo>
                  <a:cubicBezTo>
                    <a:pt x="12776" y="49682"/>
                    <a:pt x="12697" y="48618"/>
                    <a:pt x="12540" y="47553"/>
                  </a:cubicBezTo>
                  <a:cubicBezTo>
                    <a:pt x="12283" y="45799"/>
                    <a:pt x="12264" y="44024"/>
                    <a:pt x="12500" y="42270"/>
                  </a:cubicBezTo>
                  <a:cubicBezTo>
                    <a:pt x="12638" y="41323"/>
                    <a:pt x="12835" y="40397"/>
                    <a:pt x="12993" y="39470"/>
                  </a:cubicBezTo>
                  <a:cubicBezTo>
                    <a:pt x="13111" y="38780"/>
                    <a:pt x="13210" y="38070"/>
                    <a:pt x="13387" y="37400"/>
                  </a:cubicBezTo>
                  <a:cubicBezTo>
                    <a:pt x="13663" y="36473"/>
                    <a:pt x="13979" y="35547"/>
                    <a:pt x="14353" y="34640"/>
                  </a:cubicBezTo>
                  <a:cubicBezTo>
                    <a:pt x="15004" y="33063"/>
                    <a:pt x="15615" y="31466"/>
                    <a:pt x="16621" y="30066"/>
                  </a:cubicBezTo>
                  <a:cubicBezTo>
                    <a:pt x="16916" y="29632"/>
                    <a:pt x="17251" y="29238"/>
                    <a:pt x="17567" y="28824"/>
                  </a:cubicBezTo>
                  <a:cubicBezTo>
                    <a:pt x="17685" y="28686"/>
                    <a:pt x="17784" y="28528"/>
                    <a:pt x="17863" y="28371"/>
                  </a:cubicBezTo>
                  <a:cubicBezTo>
                    <a:pt x="17882" y="28311"/>
                    <a:pt x="17823" y="28193"/>
                    <a:pt x="17764" y="28154"/>
                  </a:cubicBezTo>
                  <a:cubicBezTo>
                    <a:pt x="17705" y="28114"/>
                    <a:pt x="17646" y="28114"/>
                    <a:pt x="17587" y="28154"/>
                  </a:cubicBezTo>
                  <a:cubicBezTo>
                    <a:pt x="17488" y="28213"/>
                    <a:pt x="17389" y="28292"/>
                    <a:pt x="17311" y="28371"/>
                  </a:cubicBezTo>
                  <a:cubicBezTo>
                    <a:pt x="16956" y="28785"/>
                    <a:pt x="16601" y="29199"/>
                    <a:pt x="16226" y="29593"/>
                  </a:cubicBezTo>
                  <a:cubicBezTo>
                    <a:pt x="15694" y="30184"/>
                    <a:pt x="15241" y="30855"/>
                    <a:pt x="14905" y="31564"/>
                  </a:cubicBezTo>
                  <a:cubicBezTo>
                    <a:pt x="14551" y="32353"/>
                    <a:pt x="14136" y="33102"/>
                    <a:pt x="13801" y="33891"/>
                  </a:cubicBezTo>
                  <a:cubicBezTo>
                    <a:pt x="13092" y="35547"/>
                    <a:pt x="12461" y="37223"/>
                    <a:pt x="12204" y="39036"/>
                  </a:cubicBezTo>
                  <a:cubicBezTo>
                    <a:pt x="12145" y="39391"/>
                    <a:pt x="12066" y="39746"/>
                    <a:pt x="12027" y="40121"/>
                  </a:cubicBezTo>
                  <a:cubicBezTo>
                    <a:pt x="11810" y="41580"/>
                    <a:pt x="11514" y="43058"/>
                    <a:pt x="11495" y="44576"/>
                  </a:cubicBezTo>
                  <a:close/>
                  <a:moveTo>
                    <a:pt x="44971" y="43866"/>
                  </a:moveTo>
                  <a:cubicBezTo>
                    <a:pt x="44675" y="44852"/>
                    <a:pt x="44754" y="45877"/>
                    <a:pt x="44773" y="46883"/>
                  </a:cubicBezTo>
                  <a:cubicBezTo>
                    <a:pt x="44793" y="47179"/>
                    <a:pt x="44892" y="47474"/>
                    <a:pt x="45049" y="47731"/>
                  </a:cubicBezTo>
                  <a:cubicBezTo>
                    <a:pt x="45286" y="48223"/>
                    <a:pt x="45621" y="48677"/>
                    <a:pt x="45897" y="49150"/>
                  </a:cubicBezTo>
                  <a:cubicBezTo>
                    <a:pt x="46410" y="49978"/>
                    <a:pt x="47080" y="50530"/>
                    <a:pt x="48125" y="50392"/>
                  </a:cubicBezTo>
                  <a:cubicBezTo>
                    <a:pt x="48243" y="50392"/>
                    <a:pt x="48381" y="50392"/>
                    <a:pt x="48499" y="50392"/>
                  </a:cubicBezTo>
                  <a:cubicBezTo>
                    <a:pt x="49347" y="50392"/>
                    <a:pt x="50195" y="50156"/>
                    <a:pt x="50924" y="49682"/>
                  </a:cubicBezTo>
                  <a:cubicBezTo>
                    <a:pt x="51437" y="49406"/>
                    <a:pt x="51831" y="48953"/>
                    <a:pt x="52068" y="48421"/>
                  </a:cubicBezTo>
                  <a:cubicBezTo>
                    <a:pt x="52304" y="47770"/>
                    <a:pt x="52561" y="47100"/>
                    <a:pt x="52797" y="46449"/>
                  </a:cubicBezTo>
                  <a:cubicBezTo>
                    <a:pt x="52797" y="46390"/>
                    <a:pt x="52817" y="46331"/>
                    <a:pt x="52817" y="46272"/>
                  </a:cubicBezTo>
                  <a:cubicBezTo>
                    <a:pt x="52935" y="45483"/>
                    <a:pt x="52620" y="44754"/>
                    <a:pt x="52442" y="44024"/>
                  </a:cubicBezTo>
                  <a:cubicBezTo>
                    <a:pt x="52403" y="43965"/>
                    <a:pt x="52383" y="43926"/>
                    <a:pt x="52344" y="43886"/>
                  </a:cubicBezTo>
                  <a:cubicBezTo>
                    <a:pt x="51792" y="43176"/>
                    <a:pt x="50964" y="42723"/>
                    <a:pt x="50077" y="42644"/>
                  </a:cubicBezTo>
                  <a:cubicBezTo>
                    <a:pt x="49702" y="42624"/>
                    <a:pt x="49347" y="42565"/>
                    <a:pt x="48973" y="42506"/>
                  </a:cubicBezTo>
                  <a:cubicBezTo>
                    <a:pt x="48401" y="42388"/>
                    <a:pt x="47809" y="42486"/>
                    <a:pt x="47297" y="42762"/>
                  </a:cubicBezTo>
                  <a:cubicBezTo>
                    <a:pt x="46903" y="42979"/>
                    <a:pt x="46508" y="43255"/>
                    <a:pt x="46035" y="43255"/>
                  </a:cubicBezTo>
                  <a:cubicBezTo>
                    <a:pt x="45917" y="43255"/>
                    <a:pt x="45818" y="43354"/>
                    <a:pt x="45720" y="43413"/>
                  </a:cubicBezTo>
                  <a:close/>
                  <a:moveTo>
                    <a:pt x="31860" y="79353"/>
                  </a:moveTo>
                  <a:cubicBezTo>
                    <a:pt x="31702" y="79215"/>
                    <a:pt x="31525" y="79058"/>
                    <a:pt x="31367" y="78939"/>
                  </a:cubicBezTo>
                  <a:cubicBezTo>
                    <a:pt x="30500" y="78368"/>
                    <a:pt x="29613" y="77816"/>
                    <a:pt x="28745" y="77224"/>
                  </a:cubicBezTo>
                  <a:cubicBezTo>
                    <a:pt x="28331" y="76988"/>
                    <a:pt x="27937" y="76692"/>
                    <a:pt x="27562" y="76376"/>
                  </a:cubicBezTo>
                  <a:cubicBezTo>
                    <a:pt x="26005" y="74878"/>
                    <a:pt x="24349" y="73478"/>
                    <a:pt x="22910" y="71842"/>
                  </a:cubicBezTo>
                  <a:cubicBezTo>
                    <a:pt x="21884" y="70679"/>
                    <a:pt x="20820" y="69535"/>
                    <a:pt x="19893" y="68293"/>
                  </a:cubicBezTo>
                  <a:cubicBezTo>
                    <a:pt x="18848" y="66933"/>
                    <a:pt x="17941" y="65474"/>
                    <a:pt x="16975" y="64074"/>
                  </a:cubicBezTo>
                  <a:cubicBezTo>
                    <a:pt x="16680" y="63641"/>
                    <a:pt x="16384" y="63227"/>
                    <a:pt x="16069" y="62813"/>
                  </a:cubicBezTo>
                  <a:cubicBezTo>
                    <a:pt x="15891" y="62576"/>
                    <a:pt x="15773" y="62615"/>
                    <a:pt x="15497" y="62931"/>
                  </a:cubicBezTo>
                  <a:cubicBezTo>
                    <a:pt x="15576" y="63069"/>
                    <a:pt x="15635" y="63207"/>
                    <a:pt x="15714" y="63325"/>
                  </a:cubicBezTo>
                  <a:cubicBezTo>
                    <a:pt x="16167" y="64015"/>
                    <a:pt x="16621" y="64705"/>
                    <a:pt x="17074" y="65395"/>
                  </a:cubicBezTo>
                  <a:cubicBezTo>
                    <a:pt x="18178" y="67051"/>
                    <a:pt x="19203" y="68747"/>
                    <a:pt x="20544" y="70225"/>
                  </a:cubicBezTo>
                  <a:cubicBezTo>
                    <a:pt x="21530" y="71329"/>
                    <a:pt x="22515" y="72473"/>
                    <a:pt x="23560" y="73537"/>
                  </a:cubicBezTo>
                  <a:cubicBezTo>
                    <a:pt x="24447" y="74464"/>
                    <a:pt x="25413" y="75312"/>
                    <a:pt x="26340" y="76199"/>
                  </a:cubicBezTo>
                  <a:cubicBezTo>
                    <a:pt x="26912" y="76751"/>
                    <a:pt x="27523" y="77244"/>
                    <a:pt x="28193" y="77697"/>
                  </a:cubicBezTo>
                  <a:cubicBezTo>
                    <a:pt x="28863" y="78111"/>
                    <a:pt x="29514" y="78565"/>
                    <a:pt x="30184" y="78979"/>
                  </a:cubicBezTo>
                  <a:cubicBezTo>
                    <a:pt x="30559" y="79196"/>
                    <a:pt x="30934" y="79412"/>
                    <a:pt x="31308" y="79590"/>
                  </a:cubicBezTo>
                  <a:cubicBezTo>
                    <a:pt x="31486" y="79669"/>
                    <a:pt x="31683" y="79669"/>
                    <a:pt x="31860" y="79353"/>
                  </a:cubicBezTo>
                  <a:close/>
                  <a:moveTo>
                    <a:pt x="75962" y="67682"/>
                  </a:moveTo>
                  <a:cubicBezTo>
                    <a:pt x="75824" y="67899"/>
                    <a:pt x="75726" y="68017"/>
                    <a:pt x="75667" y="68136"/>
                  </a:cubicBezTo>
                  <a:cubicBezTo>
                    <a:pt x="75312" y="68924"/>
                    <a:pt x="74779" y="69614"/>
                    <a:pt x="74129" y="70166"/>
                  </a:cubicBezTo>
                  <a:cubicBezTo>
                    <a:pt x="73912" y="70383"/>
                    <a:pt x="73695" y="70600"/>
                    <a:pt x="73518" y="70837"/>
                  </a:cubicBezTo>
                  <a:cubicBezTo>
                    <a:pt x="72630" y="71803"/>
                    <a:pt x="71783" y="72828"/>
                    <a:pt x="70639" y="73518"/>
                  </a:cubicBezTo>
                  <a:cubicBezTo>
                    <a:pt x="70383" y="73675"/>
                    <a:pt x="70146" y="73873"/>
                    <a:pt x="69930" y="74070"/>
                  </a:cubicBezTo>
                  <a:cubicBezTo>
                    <a:pt x="69200" y="74701"/>
                    <a:pt x="68451" y="75272"/>
                    <a:pt x="67643" y="75765"/>
                  </a:cubicBezTo>
                  <a:cubicBezTo>
                    <a:pt x="67071" y="76100"/>
                    <a:pt x="66539" y="76514"/>
                    <a:pt x="65967" y="76869"/>
                  </a:cubicBezTo>
                  <a:cubicBezTo>
                    <a:pt x="65080" y="77421"/>
                    <a:pt x="64212" y="77993"/>
                    <a:pt x="63305" y="78486"/>
                  </a:cubicBezTo>
                  <a:cubicBezTo>
                    <a:pt x="62398" y="78979"/>
                    <a:pt x="61452" y="79412"/>
                    <a:pt x="60506" y="79827"/>
                  </a:cubicBezTo>
                  <a:cubicBezTo>
                    <a:pt x="60033" y="80043"/>
                    <a:pt x="59540" y="80201"/>
                    <a:pt x="59047" y="80379"/>
                  </a:cubicBezTo>
                  <a:cubicBezTo>
                    <a:pt x="58929" y="80418"/>
                    <a:pt x="58810" y="80477"/>
                    <a:pt x="58574" y="80576"/>
                  </a:cubicBezTo>
                  <a:cubicBezTo>
                    <a:pt x="59086" y="80655"/>
                    <a:pt x="59599" y="80615"/>
                    <a:pt x="60072" y="80457"/>
                  </a:cubicBezTo>
                  <a:cubicBezTo>
                    <a:pt x="61531" y="79984"/>
                    <a:pt x="62990" y="79511"/>
                    <a:pt x="64311" y="78722"/>
                  </a:cubicBezTo>
                  <a:cubicBezTo>
                    <a:pt x="66460" y="77441"/>
                    <a:pt x="68628" y="76199"/>
                    <a:pt x="70541" y="74543"/>
                  </a:cubicBezTo>
                  <a:cubicBezTo>
                    <a:pt x="70698" y="74385"/>
                    <a:pt x="70856" y="74247"/>
                    <a:pt x="71034" y="74149"/>
                  </a:cubicBezTo>
                  <a:cubicBezTo>
                    <a:pt x="71881" y="73675"/>
                    <a:pt x="72532" y="72985"/>
                    <a:pt x="73182" y="72295"/>
                  </a:cubicBezTo>
                  <a:cubicBezTo>
                    <a:pt x="73853" y="71605"/>
                    <a:pt x="74484" y="70935"/>
                    <a:pt x="75134" y="70245"/>
                  </a:cubicBezTo>
                  <a:cubicBezTo>
                    <a:pt x="75588" y="69732"/>
                    <a:pt x="75943" y="69161"/>
                    <a:pt x="76238" y="68550"/>
                  </a:cubicBezTo>
                  <a:cubicBezTo>
                    <a:pt x="76396" y="68274"/>
                    <a:pt x="76337" y="67978"/>
                    <a:pt x="75962" y="67682"/>
                  </a:cubicBezTo>
                  <a:close/>
                  <a:moveTo>
                    <a:pt x="53073" y="81975"/>
                  </a:moveTo>
                  <a:cubicBezTo>
                    <a:pt x="52561" y="81640"/>
                    <a:pt x="52285" y="81542"/>
                    <a:pt x="51831" y="81621"/>
                  </a:cubicBezTo>
                  <a:cubicBezTo>
                    <a:pt x="50589" y="81837"/>
                    <a:pt x="49347" y="81837"/>
                    <a:pt x="48105" y="81916"/>
                  </a:cubicBezTo>
                  <a:cubicBezTo>
                    <a:pt x="47947" y="81916"/>
                    <a:pt x="47790" y="81936"/>
                    <a:pt x="47652" y="81975"/>
                  </a:cubicBezTo>
                  <a:cubicBezTo>
                    <a:pt x="47573" y="82015"/>
                    <a:pt x="47514" y="82094"/>
                    <a:pt x="47514" y="82192"/>
                  </a:cubicBezTo>
                  <a:cubicBezTo>
                    <a:pt x="47514" y="82251"/>
                    <a:pt x="47593" y="82330"/>
                    <a:pt x="47652" y="82389"/>
                  </a:cubicBezTo>
                  <a:cubicBezTo>
                    <a:pt x="47711" y="82429"/>
                    <a:pt x="47770" y="82429"/>
                    <a:pt x="47829" y="82429"/>
                  </a:cubicBezTo>
                  <a:cubicBezTo>
                    <a:pt x="49604" y="82626"/>
                    <a:pt x="51378" y="82468"/>
                    <a:pt x="53073" y="81975"/>
                  </a:cubicBezTo>
                  <a:close/>
                  <a:moveTo>
                    <a:pt x="50648" y="85978"/>
                  </a:moveTo>
                  <a:cubicBezTo>
                    <a:pt x="50136" y="85642"/>
                    <a:pt x="49899" y="85702"/>
                    <a:pt x="49840" y="86155"/>
                  </a:cubicBezTo>
                  <a:cubicBezTo>
                    <a:pt x="49761" y="86707"/>
                    <a:pt x="49623" y="87220"/>
                    <a:pt x="49426" y="87732"/>
                  </a:cubicBezTo>
                  <a:cubicBezTo>
                    <a:pt x="49308" y="88146"/>
                    <a:pt x="49288" y="88580"/>
                    <a:pt x="49426" y="88994"/>
                  </a:cubicBezTo>
                  <a:cubicBezTo>
                    <a:pt x="49446" y="89073"/>
                    <a:pt x="49525" y="89112"/>
                    <a:pt x="49643" y="89231"/>
                  </a:cubicBezTo>
                  <a:cubicBezTo>
                    <a:pt x="49860" y="88600"/>
                    <a:pt x="50057" y="88028"/>
                    <a:pt x="50254" y="87436"/>
                  </a:cubicBezTo>
                  <a:cubicBezTo>
                    <a:pt x="50392" y="86944"/>
                    <a:pt x="50510" y="86451"/>
                    <a:pt x="50648" y="85978"/>
                  </a:cubicBezTo>
                  <a:close/>
                  <a:moveTo>
                    <a:pt x="43413" y="52226"/>
                  </a:moveTo>
                  <a:cubicBezTo>
                    <a:pt x="43295" y="51812"/>
                    <a:pt x="42881" y="51674"/>
                    <a:pt x="42624" y="51378"/>
                  </a:cubicBezTo>
                  <a:cubicBezTo>
                    <a:pt x="42309" y="51082"/>
                    <a:pt x="42053" y="50747"/>
                    <a:pt x="41875" y="50353"/>
                  </a:cubicBezTo>
                  <a:cubicBezTo>
                    <a:pt x="41718" y="50018"/>
                    <a:pt x="41540" y="49663"/>
                    <a:pt x="41343" y="49229"/>
                  </a:cubicBezTo>
                  <a:cubicBezTo>
                    <a:pt x="40929" y="50037"/>
                    <a:pt x="41284" y="50609"/>
                    <a:pt x="41639" y="51161"/>
                  </a:cubicBezTo>
                  <a:cubicBezTo>
                    <a:pt x="42171" y="52009"/>
                    <a:pt x="42624" y="52265"/>
                    <a:pt x="43413" y="52226"/>
                  </a:cubicBezTo>
                  <a:close/>
                  <a:moveTo>
                    <a:pt x="81758" y="30027"/>
                  </a:moveTo>
                  <a:cubicBezTo>
                    <a:pt x="81680" y="30165"/>
                    <a:pt x="81542" y="30283"/>
                    <a:pt x="81522" y="30401"/>
                  </a:cubicBezTo>
                  <a:cubicBezTo>
                    <a:pt x="81522" y="31209"/>
                    <a:pt x="81522" y="31998"/>
                    <a:pt x="81522" y="32787"/>
                  </a:cubicBezTo>
                  <a:cubicBezTo>
                    <a:pt x="81542" y="32846"/>
                    <a:pt x="81561" y="32905"/>
                    <a:pt x="81601" y="32944"/>
                  </a:cubicBezTo>
                  <a:cubicBezTo>
                    <a:pt x="81660" y="33004"/>
                    <a:pt x="81739" y="33063"/>
                    <a:pt x="81818" y="33063"/>
                  </a:cubicBezTo>
                  <a:cubicBezTo>
                    <a:pt x="81896" y="33063"/>
                    <a:pt x="81975" y="33004"/>
                    <a:pt x="82015" y="32925"/>
                  </a:cubicBezTo>
                  <a:cubicBezTo>
                    <a:pt x="82232" y="32038"/>
                    <a:pt x="82232" y="31111"/>
                    <a:pt x="81995" y="30204"/>
                  </a:cubicBezTo>
                  <a:cubicBezTo>
                    <a:pt x="81975" y="30145"/>
                    <a:pt x="81857" y="30125"/>
                    <a:pt x="81758" y="30027"/>
                  </a:cubicBezTo>
                  <a:close/>
                  <a:moveTo>
                    <a:pt x="7867" y="62911"/>
                  </a:moveTo>
                  <a:cubicBezTo>
                    <a:pt x="6980" y="63621"/>
                    <a:pt x="6172" y="64291"/>
                    <a:pt x="5363" y="64961"/>
                  </a:cubicBezTo>
                  <a:cubicBezTo>
                    <a:pt x="5324" y="64981"/>
                    <a:pt x="5324" y="65060"/>
                    <a:pt x="5304" y="65159"/>
                  </a:cubicBezTo>
                  <a:cubicBezTo>
                    <a:pt x="5876" y="65040"/>
                    <a:pt x="6428" y="64922"/>
                    <a:pt x="6862" y="64508"/>
                  </a:cubicBezTo>
                  <a:cubicBezTo>
                    <a:pt x="7197" y="64212"/>
                    <a:pt x="7453" y="63818"/>
                    <a:pt x="7907" y="63660"/>
                  </a:cubicBezTo>
                  <a:cubicBezTo>
                    <a:pt x="7985" y="63641"/>
                    <a:pt x="8064" y="63443"/>
                    <a:pt x="8045" y="63345"/>
                  </a:cubicBezTo>
                  <a:cubicBezTo>
                    <a:pt x="8005" y="63187"/>
                    <a:pt x="7946" y="63049"/>
                    <a:pt x="7867" y="62911"/>
                  </a:cubicBezTo>
                  <a:close/>
                  <a:moveTo>
                    <a:pt x="42230" y="43314"/>
                  </a:moveTo>
                  <a:cubicBezTo>
                    <a:pt x="42210" y="43255"/>
                    <a:pt x="42210" y="43196"/>
                    <a:pt x="42191" y="43137"/>
                  </a:cubicBezTo>
                  <a:cubicBezTo>
                    <a:pt x="42151" y="42979"/>
                    <a:pt x="42072" y="42822"/>
                    <a:pt x="41895" y="42861"/>
                  </a:cubicBezTo>
                  <a:cubicBezTo>
                    <a:pt x="41777" y="42881"/>
                    <a:pt x="41678" y="42960"/>
                    <a:pt x="41639" y="43058"/>
                  </a:cubicBezTo>
                  <a:cubicBezTo>
                    <a:pt x="41461" y="43551"/>
                    <a:pt x="41304" y="44044"/>
                    <a:pt x="41166" y="44537"/>
                  </a:cubicBezTo>
                  <a:cubicBezTo>
                    <a:pt x="41106" y="44675"/>
                    <a:pt x="41106" y="44833"/>
                    <a:pt x="41126" y="44990"/>
                  </a:cubicBezTo>
                  <a:cubicBezTo>
                    <a:pt x="41126" y="45069"/>
                    <a:pt x="41205" y="45187"/>
                    <a:pt x="41264" y="45187"/>
                  </a:cubicBezTo>
                  <a:cubicBezTo>
                    <a:pt x="41363" y="45187"/>
                    <a:pt x="41540" y="45168"/>
                    <a:pt x="41580" y="45109"/>
                  </a:cubicBezTo>
                  <a:cubicBezTo>
                    <a:pt x="41796" y="44616"/>
                    <a:pt x="41994" y="44103"/>
                    <a:pt x="42191" y="43590"/>
                  </a:cubicBezTo>
                  <a:cubicBezTo>
                    <a:pt x="42210" y="43492"/>
                    <a:pt x="42230" y="43413"/>
                    <a:pt x="42230" y="43314"/>
                  </a:cubicBezTo>
                  <a:close/>
                  <a:moveTo>
                    <a:pt x="25197" y="13427"/>
                  </a:moveTo>
                  <a:cubicBezTo>
                    <a:pt x="25630" y="13821"/>
                    <a:pt x="26143" y="13683"/>
                    <a:pt x="26596" y="13683"/>
                  </a:cubicBezTo>
                  <a:cubicBezTo>
                    <a:pt x="26971" y="13683"/>
                    <a:pt x="27385" y="13801"/>
                    <a:pt x="27700" y="13446"/>
                  </a:cubicBezTo>
                  <a:cubicBezTo>
                    <a:pt x="27326" y="13131"/>
                    <a:pt x="27326" y="13111"/>
                    <a:pt x="26971" y="13131"/>
                  </a:cubicBezTo>
                  <a:cubicBezTo>
                    <a:pt x="26399" y="13151"/>
                    <a:pt x="25749" y="12934"/>
                    <a:pt x="25197" y="13427"/>
                  </a:cubicBezTo>
                  <a:close/>
                  <a:moveTo>
                    <a:pt x="11120" y="63621"/>
                  </a:moveTo>
                  <a:cubicBezTo>
                    <a:pt x="11337" y="63305"/>
                    <a:pt x="11416" y="62951"/>
                    <a:pt x="11357" y="62576"/>
                  </a:cubicBezTo>
                  <a:cubicBezTo>
                    <a:pt x="11357" y="62280"/>
                    <a:pt x="11317" y="61984"/>
                    <a:pt x="11278" y="61689"/>
                  </a:cubicBezTo>
                  <a:cubicBezTo>
                    <a:pt x="11238" y="61590"/>
                    <a:pt x="11179" y="61511"/>
                    <a:pt x="11120" y="61472"/>
                  </a:cubicBezTo>
                  <a:cubicBezTo>
                    <a:pt x="11002" y="61334"/>
                    <a:pt x="10785" y="61354"/>
                    <a:pt x="10706" y="61511"/>
                  </a:cubicBezTo>
                  <a:cubicBezTo>
                    <a:pt x="11041" y="62123"/>
                    <a:pt x="10667" y="62872"/>
                    <a:pt x="11120" y="63621"/>
                  </a:cubicBezTo>
                  <a:close/>
                  <a:moveTo>
                    <a:pt x="83138" y="32550"/>
                  </a:moveTo>
                  <a:cubicBezTo>
                    <a:pt x="83395" y="32432"/>
                    <a:pt x="83533" y="32176"/>
                    <a:pt x="83513" y="31900"/>
                  </a:cubicBezTo>
                  <a:cubicBezTo>
                    <a:pt x="83513" y="31604"/>
                    <a:pt x="83572" y="31288"/>
                    <a:pt x="83355" y="31012"/>
                  </a:cubicBezTo>
                  <a:cubicBezTo>
                    <a:pt x="83257" y="30914"/>
                    <a:pt x="83060" y="30914"/>
                    <a:pt x="82981" y="31052"/>
                  </a:cubicBezTo>
                  <a:cubicBezTo>
                    <a:pt x="82724" y="31525"/>
                    <a:pt x="82784" y="32116"/>
                    <a:pt x="83138" y="32550"/>
                  </a:cubicBezTo>
                  <a:close/>
                  <a:moveTo>
                    <a:pt x="27602" y="12125"/>
                  </a:moveTo>
                  <a:cubicBezTo>
                    <a:pt x="28331" y="12283"/>
                    <a:pt x="29080" y="12283"/>
                    <a:pt x="29810" y="12165"/>
                  </a:cubicBezTo>
                  <a:cubicBezTo>
                    <a:pt x="29849" y="12165"/>
                    <a:pt x="29869" y="12066"/>
                    <a:pt x="29908" y="11968"/>
                  </a:cubicBezTo>
                  <a:cubicBezTo>
                    <a:pt x="29455" y="11731"/>
                    <a:pt x="28982" y="11869"/>
                    <a:pt x="28528" y="11849"/>
                  </a:cubicBezTo>
                  <a:cubicBezTo>
                    <a:pt x="28233" y="11849"/>
                    <a:pt x="27937" y="11889"/>
                    <a:pt x="27641" y="11968"/>
                  </a:cubicBezTo>
                  <a:cubicBezTo>
                    <a:pt x="27621" y="11948"/>
                    <a:pt x="27621" y="12066"/>
                    <a:pt x="27602" y="12125"/>
                  </a:cubicBezTo>
                  <a:close/>
                  <a:moveTo>
                    <a:pt x="9996" y="62951"/>
                  </a:moveTo>
                  <a:cubicBezTo>
                    <a:pt x="9937" y="62734"/>
                    <a:pt x="10075" y="62418"/>
                    <a:pt x="9780" y="62241"/>
                  </a:cubicBezTo>
                  <a:cubicBezTo>
                    <a:pt x="9622" y="62142"/>
                    <a:pt x="9484" y="62477"/>
                    <a:pt x="9484" y="62970"/>
                  </a:cubicBezTo>
                  <a:cubicBezTo>
                    <a:pt x="9484" y="63187"/>
                    <a:pt x="9484" y="63404"/>
                    <a:pt x="9701" y="63522"/>
                  </a:cubicBezTo>
                  <a:cubicBezTo>
                    <a:pt x="9858" y="63621"/>
                    <a:pt x="9996" y="63345"/>
                    <a:pt x="9996" y="62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 flipH="1">
              <a:off x="7079249" y="3432725"/>
              <a:ext cx="153127" cy="141755"/>
            </a:xfrm>
            <a:custGeom>
              <a:rect b="b" l="l" r="r" t="t"/>
              <a:pathLst>
                <a:path extrusionOk="0" h="5896" w="6369">
                  <a:moveTo>
                    <a:pt x="3668" y="1"/>
                  </a:moveTo>
                  <a:cubicBezTo>
                    <a:pt x="4062" y="20"/>
                    <a:pt x="4457" y="60"/>
                    <a:pt x="4831" y="119"/>
                  </a:cubicBezTo>
                  <a:cubicBezTo>
                    <a:pt x="5482" y="237"/>
                    <a:pt x="5994" y="710"/>
                    <a:pt x="6152" y="1341"/>
                  </a:cubicBezTo>
                  <a:cubicBezTo>
                    <a:pt x="6349" y="1893"/>
                    <a:pt x="6369" y="2485"/>
                    <a:pt x="6231" y="3037"/>
                  </a:cubicBezTo>
                  <a:cubicBezTo>
                    <a:pt x="6073" y="3530"/>
                    <a:pt x="6093" y="4062"/>
                    <a:pt x="5817" y="4515"/>
                  </a:cubicBezTo>
                  <a:cubicBezTo>
                    <a:pt x="5383" y="5304"/>
                    <a:pt x="4575" y="5817"/>
                    <a:pt x="3688" y="5856"/>
                  </a:cubicBezTo>
                  <a:cubicBezTo>
                    <a:pt x="3037" y="5895"/>
                    <a:pt x="2406" y="5698"/>
                    <a:pt x="1913" y="5264"/>
                  </a:cubicBezTo>
                  <a:cubicBezTo>
                    <a:pt x="1302" y="4831"/>
                    <a:pt x="770" y="4259"/>
                    <a:pt x="376" y="3628"/>
                  </a:cubicBezTo>
                  <a:cubicBezTo>
                    <a:pt x="238" y="3372"/>
                    <a:pt x="1" y="3175"/>
                    <a:pt x="80" y="2879"/>
                  </a:cubicBezTo>
                  <a:cubicBezTo>
                    <a:pt x="178" y="2485"/>
                    <a:pt x="119" y="2012"/>
                    <a:pt x="454" y="1676"/>
                  </a:cubicBezTo>
                  <a:cubicBezTo>
                    <a:pt x="849" y="1223"/>
                    <a:pt x="1282" y="789"/>
                    <a:pt x="1736" y="395"/>
                  </a:cubicBezTo>
                  <a:cubicBezTo>
                    <a:pt x="2071" y="198"/>
                    <a:pt x="2446" y="79"/>
                    <a:pt x="2840" y="40"/>
                  </a:cubicBezTo>
                  <a:cubicBezTo>
                    <a:pt x="3116" y="1"/>
                    <a:pt x="3392" y="1"/>
                    <a:pt x="3668" y="40"/>
                  </a:cubicBezTo>
                  <a:cubicBezTo>
                    <a:pt x="3668" y="40"/>
                    <a:pt x="3668" y="20"/>
                    <a:pt x="3668" y="1"/>
                  </a:cubicBezTo>
                  <a:close/>
                  <a:moveTo>
                    <a:pt x="967" y="3313"/>
                  </a:moveTo>
                  <a:cubicBezTo>
                    <a:pt x="1105" y="3214"/>
                    <a:pt x="1243" y="3175"/>
                    <a:pt x="1282" y="3096"/>
                  </a:cubicBezTo>
                  <a:cubicBezTo>
                    <a:pt x="1637" y="2524"/>
                    <a:pt x="1972" y="1952"/>
                    <a:pt x="2288" y="1381"/>
                  </a:cubicBezTo>
                  <a:cubicBezTo>
                    <a:pt x="2308" y="1262"/>
                    <a:pt x="2268" y="1144"/>
                    <a:pt x="2189" y="1065"/>
                  </a:cubicBezTo>
                  <a:cubicBezTo>
                    <a:pt x="2091" y="1045"/>
                    <a:pt x="1972" y="1085"/>
                    <a:pt x="1894" y="1164"/>
                  </a:cubicBezTo>
                  <a:cubicBezTo>
                    <a:pt x="1598" y="1519"/>
                    <a:pt x="1361" y="1893"/>
                    <a:pt x="1144" y="2307"/>
                  </a:cubicBezTo>
                  <a:cubicBezTo>
                    <a:pt x="967" y="2603"/>
                    <a:pt x="908" y="2958"/>
                    <a:pt x="967" y="3313"/>
                  </a:cubicBezTo>
                  <a:close/>
                  <a:moveTo>
                    <a:pt x="3589" y="1124"/>
                  </a:moveTo>
                  <a:cubicBezTo>
                    <a:pt x="3096" y="1322"/>
                    <a:pt x="2998" y="1775"/>
                    <a:pt x="2820" y="2130"/>
                  </a:cubicBezTo>
                  <a:cubicBezTo>
                    <a:pt x="2584" y="2564"/>
                    <a:pt x="2367" y="2997"/>
                    <a:pt x="2564" y="3510"/>
                  </a:cubicBezTo>
                  <a:cubicBezTo>
                    <a:pt x="2643" y="3510"/>
                    <a:pt x="2741" y="3510"/>
                    <a:pt x="2761" y="3490"/>
                  </a:cubicBezTo>
                  <a:cubicBezTo>
                    <a:pt x="3057" y="2840"/>
                    <a:pt x="3352" y="2169"/>
                    <a:pt x="3648" y="1499"/>
                  </a:cubicBezTo>
                  <a:cubicBezTo>
                    <a:pt x="3688" y="1420"/>
                    <a:pt x="3609" y="1282"/>
                    <a:pt x="3589" y="11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 flipH="1">
              <a:off x="6060159" y="2367666"/>
              <a:ext cx="2287524" cy="2299377"/>
            </a:xfrm>
            <a:custGeom>
              <a:rect b="b" l="l" r="r" t="t"/>
              <a:pathLst>
                <a:path extrusionOk="0" h="95638" w="95145">
                  <a:moveTo>
                    <a:pt x="85169" y="27739"/>
                  </a:moveTo>
                  <a:cubicBezTo>
                    <a:pt x="85761" y="27483"/>
                    <a:pt x="86273" y="27246"/>
                    <a:pt x="86766" y="27029"/>
                  </a:cubicBezTo>
                  <a:cubicBezTo>
                    <a:pt x="87693" y="26615"/>
                    <a:pt x="88599" y="26201"/>
                    <a:pt x="89526" y="25807"/>
                  </a:cubicBezTo>
                  <a:cubicBezTo>
                    <a:pt x="89960" y="25610"/>
                    <a:pt x="90177" y="25669"/>
                    <a:pt x="90354" y="26063"/>
                  </a:cubicBezTo>
                  <a:cubicBezTo>
                    <a:pt x="90689" y="26812"/>
                    <a:pt x="91123" y="27522"/>
                    <a:pt x="91143" y="28390"/>
                  </a:cubicBezTo>
                  <a:cubicBezTo>
                    <a:pt x="91143" y="28646"/>
                    <a:pt x="91320" y="28902"/>
                    <a:pt x="91379" y="29159"/>
                  </a:cubicBezTo>
                  <a:cubicBezTo>
                    <a:pt x="91537" y="29651"/>
                    <a:pt x="91379" y="30144"/>
                    <a:pt x="90926" y="30302"/>
                  </a:cubicBezTo>
                  <a:cubicBezTo>
                    <a:pt x="90334" y="30499"/>
                    <a:pt x="89960" y="30933"/>
                    <a:pt x="89566" y="31347"/>
                  </a:cubicBezTo>
                  <a:cubicBezTo>
                    <a:pt x="89092" y="31859"/>
                    <a:pt x="88560" y="32313"/>
                    <a:pt x="87988" y="32826"/>
                  </a:cubicBezTo>
                  <a:cubicBezTo>
                    <a:pt x="88678" y="34166"/>
                    <a:pt x="88619" y="35704"/>
                    <a:pt x="89013" y="37104"/>
                  </a:cubicBezTo>
                  <a:cubicBezTo>
                    <a:pt x="89329" y="37261"/>
                    <a:pt x="89585" y="37143"/>
                    <a:pt x="89842" y="37104"/>
                  </a:cubicBezTo>
                  <a:cubicBezTo>
                    <a:pt x="91084" y="36907"/>
                    <a:pt x="92326" y="36709"/>
                    <a:pt x="93548" y="36492"/>
                  </a:cubicBezTo>
                  <a:cubicBezTo>
                    <a:pt x="93706" y="36473"/>
                    <a:pt x="93844" y="36473"/>
                    <a:pt x="94001" y="36473"/>
                  </a:cubicBezTo>
                  <a:cubicBezTo>
                    <a:pt x="94198" y="36473"/>
                    <a:pt x="94356" y="36591"/>
                    <a:pt x="94415" y="36788"/>
                  </a:cubicBezTo>
                  <a:cubicBezTo>
                    <a:pt x="94534" y="37518"/>
                    <a:pt x="94613" y="38287"/>
                    <a:pt x="94711" y="39055"/>
                  </a:cubicBezTo>
                  <a:cubicBezTo>
                    <a:pt x="94534" y="39391"/>
                    <a:pt x="94632" y="39765"/>
                    <a:pt x="94652" y="40120"/>
                  </a:cubicBezTo>
                  <a:cubicBezTo>
                    <a:pt x="94691" y="40830"/>
                    <a:pt x="94415" y="41145"/>
                    <a:pt x="93725" y="41224"/>
                  </a:cubicBezTo>
                  <a:cubicBezTo>
                    <a:pt x="93390" y="41264"/>
                    <a:pt x="93075" y="41382"/>
                    <a:pt x="92799" y="41559"/>
                  </a:cubicBezTo>
                  <a:cubicBezTo>
                    <a:pt x="92168" y="41934"/>
                    <a:pt x="91517" y="42289"/>
                    <a:pt x="90886" y="42644"/>
                  </a:cubicBezTo>
                  <a:cubicBezTo>
                    <a:pt x="90689" y="42742"/>
                    <a:pt x="90492" y="42821"/>
                    <a:pt x="90295" y="42920"/>
                  </a:cubicBezTo>
                  <a:cubicBezTo>
                    <a:pt x="89960" y="43077"/>
                    <a:pt x="89763" y="43452"/>
                    <a:pt x="89802" y="43826"/>
                  </a:cubicBezTo>
                  <a:cubicBezTo>
                    <a:pt x="89842" y="44319"/>
                    <a:pt x="89940" y="44792"/>
                    <a:pt x="89842" y="45285"/>
                  </a:cubicBezTo>
                  <a:cubicBezTo>
                    <a:pt x="89842" y="45364"/>
                    <a:pt x="89842" y="45463"/>
                    <a:pt x="89901" y="45542"/>
                  </a:cubicBezTo>
                  <a:cubicBezTo>
                    <a:pt x="90394" y="46212"/>
                    <a:pt x="90196" y="46941"/>
                    <a:pt x="90118" y="47671"/>
                  </a:cubicBezTo>
                  <a:cubicBezTo>
                    <a:pt x="90039" y="48282"/>
                    <a:pt x="89940" y="48873"/>
                    <a:pt x="89861" y="49485"/>
                  </a:cubicBezTo>
                  <a:cubicBezTo>
                    <a:pt x="89861" y="49701"/>
                    <a:pt x="89861" y="49938"/>
                    <a:pt x="89861" y="50155"/>
                  </a:cubicBezTo>
                  <a:cubicBezTo>
                    <a:pt x="90275" y="50293"/>
                    <a:pt x="90689" y="50372"/>
                    <a:pt x="91103" y="50411"/>
                  </a:cubicBezTo>
                  <a:cubicBezTo>
                    <a:pt x="92168" y="50549"/>
                    <a:pt x="93213" y="50707"/>
                    <a:pt x="94277" y="50845"/>
                  </a:cubicBezTo>
                  <a:cubicBezTo>
                    <a:pt x="94435" y="50865"/>
                    <a:pt x="94573" y="50904"/>
                    <a:pt x="94731" y="50944"/>
                  </a:cubicBezTo>
                  <a:cubicBezTo>
                    <a:pt x="94967" y="51003"/>
                    <a:pt x="95145" y="51239"/>
                    <a:pt x="95105" y="51496"/>
                  </a:cubicBezTo>
                  <a:cubicBezTo>
                    <a:pt x="95105" y="51634"/>
                    <a:pt x="95066" y="51791"/>
                    <a:pt x="95046" y="51949"/>
                  </a:cubicBezTo>
                  <a:cubicBezTo>
                    <a:pt x="94908" y="52757"/>
                    <a:pt x="94829" y="53585"/>
                    <a:pt x="94829" y="54413"/>
                  </a:cubicBezTo>
                  <a:cubicBezTo>
                    <a:pt x="94829" y="54591"/>
                    <a:pt x="94810" y="54788"/>
                    <a:pt x="94770" y="54965"/>
                  </a:cubicBezTo>
                  <a:cubicBezTo>
                    <a:pt x="94179" y="55261"/>
                    <a:pt x="93607" y="55616"/>
                    <a:pt x="92878" y="55399"/>
                  </a:cubicBezTo>
                  <a:cubicBezTo>
                    <a:pt x="92700" y="55360"/>
                    <a:pt x="92503" y="55360"/>
                    <a:pt x="92326" y="55419"/>
                  </a:cubicBezTo>
                  <a:cubicBezTo>
                    <a:pt x="91419" y="55616"/>
                    <a:pt x="90492" y="55833"/>
                    <a:pt x="89566" y="56050"/>
                  </a:cubicBezTo>
                  <a:cubicBezTo>
                    <a:pt x="89408" y="56602"/>
                    <a:pt x="89250" y="57193"/>
                    <a:pt x="89053" y="57765"/>
                  </a:cubicBezTo>
                  <a:cubicBezTo>
                    <a:pt x="88836" y="58317"/>
                    <a:pt x="88580" y="58889"/>
                    <a:pt x="88343" y="59460"/>
                  </a:cubicBezTo>
                  <a:cubicBezTo>
                    <a:pt x="88737" y="60052"/>
                    <a:pt x="89349" y="60367"/>
                    <a:pt x="89881" y="60742"/>
                  </a:cubicBezTo>
                  <a:cubicBezTo>
                    <a:pt x="90275" y="61038"/>
                    <a:pt x="90689" y="61274"/>
                    <a:pt x="91143" y="61491"/>
                  </a:cubicBezTo>
                  <a:cubicBezTo>
                    <a:pt x="91399" y="61590"/>
                    <a:pt x="91655" y="61629"/>
                    <a:pt x="91931" y="61609"/>
                  </a:cubicBezTo>
                  <a:cubicBezTo>
                    <a:pt x="92306" y="61550"/>
                    <a:pt x="92661" y="61767"/>
                    <a:pt x="92818" y="62122"/>
                  </a:cubicBezTo>
                  <a:cubicBezTo>
                    <a:pt x="92956" y="62398"/>
                    <a:pt x="93114" y="62654"/>
                    <a:pt x="93292" y="62970"/>
                  </a:cubicBezTo>
                  <a:cubicBezTo>
                    <a:pt x="92937" y="63719"/>
                    <a:pt x="93035" y="64645"/>
                    <a:pt x="92641" y="65454"/>
                  </a:cubicBezTo>
                  <a:cubicBezTo>
                    <a:pt x="92503" y="65710"/>
                    <a:pt x="92404" y="65947"/>
                    <a:pt x="92306" y="66223"/>
                  </a:cubicBezTo>
                  <a:cubicBezTo>
                    <a:pt x="92148" y="66715"/>
                    <a:pt x="91774" y="66853"/>
                    <a:pt x="91300" y="66794"/>
                  </a:cubicBezTo>
                  <a:cubicBezTo>
                    <a:pt x="90689" y="66735"/>
                    <a:pt x="90098" y="66558"/>
                    <a:pt x="89566" y="66262"/>
                  </a:cubicBezTo>
                  <a:cubicBezTo>
                    <a:pt x="89250" y="66085"/>
                    <a:pt x="88875" y="66006"/>
                    <a:pt x="88521" y="65986"/>
                  </a:cubicBezTo>
                  <a:cubicBezTo>
                    <a:pt x="87929" y="65966"/>
                    <a:pt x="87357" y="65907"/>
                    <a:pt x="86786" y="65848"/>
                  </a:cubicBezTo>
                  <a:cubicBezTo>
                    <a:pt x="86549" y="65828"/>
                    <a:pt x="86293" y="65809"/>
                    <a:pt x="86056" y="65809"/>
                  </a:cubicBezTo>
                  <a:cubicBezTo>
                    <a:pt x="85544" y="65809"/>
                    <a:pt x="85347" y="65947"/>
                    <a:pt x="85189" y="66439"/>
                  </a:cubicBezTo>
                  <a:cubicBezTo>
                    <a:pt x="85071" y="66775"/>
                    <a:pt x="84992" y="67129"/>
                    <a:pt x="84933" y="67504"/>
                  </a:cubicBezTo>
                  <a:cubicBezTo>
                    <a:pt x="84814" y="68155"/>
                    <a:pt x="84637" y="68805"/>
                    <a:pt x="84361" y="69416"/>
                  </a:cubicBezTo>
                  <a:cubicBezTo>
                    <a:pt x="84164" y="69909"/>
                    <a:pt x="84026" y="70402"/>
                    <a:pt x="83828" y="70875"/>
                  </a:cubicBezTo>
                  <a:cubicBezTo>
                    <a:pt x="83710" y="71171"/>
                    <a:pt x="83552" y="71427"/>
                    <a:pt x="83414" y="71703"/>
                  </a:cubicBezTo>
                  <a:cubicBezTo>
                    <a:pt x="83355" y="71822"/>
                    <a:pt x="83296" y="71960"/>
                    <a:pt x="83217" y="72098"/>
                  </a:cubicBezTo>
                  <a:cubicBezTo>
                    <a:pt x="84144" y="72807"/>
                    <a:pt x="84992" y="73635"/>
                    <a:pt x="85721" y="74542"/>
                  </a:cubicBezTo>
                  <a:cubicBezTo>
                    <a:pt x="85938" y="74799"/>
                    <a:pt x="86175" y="75035"/>
                    <a:pt x="86194" y="75410"/>
                  </a:cubicBezTo>
                  <a:cubicBezTo>
                    <a:pt x="86214" y="75548"/>
                    <a:pt x="86293" y="75686"/>
                    <a:pt x="86391" y="75804"/>
                  </a:cubicBezTo>
                  <a:cubicBezTo>
                    <a:pt x="86687" y="76139"/>
                    <a:pt x="86687" y="76632"/>
                    <a:pt x="86391" y="76987"/>
                  </a:cubicBezTo>
                  <a:cubicBezTo>
                    <a:pt x="86332" y="77086"/>
                    <a:pt x="86253" y="77184"/>
                    <a:pt x="86194" y="77283"/>
                  </a:cubicBezTo>
                  <a:cubicBezTo>
                    <a:pt x="85800" y="77835"/>
                    <a:pt x="85406" y="78387"/>
                    <a:pt x="85011" y="78919"/>
                  </a:cubicBezTo>
                  <a:cubicBezTo>
                    <a:pt x="84834" y="79156"/>
                    <a:pt x="84696" y="79451"/>
                    <a:pt x="84361" y="79550"/>
                  </a:cubicBezTo>
                  <a:cubicBezTo>
                    <a:pt x="83375" y="79372"/>
                    <a:pt x="82567" y="78801"/>
                    <a:pt x="81739" y="78328"/>
                  </a:cubicBezTo>
                  <a:cubicBezTo>
                    <a:pt x="80753" y="77776"/>
                    <a:pt x="79787" y="77204"/>
                    <a:pt x="78821" y="76652"/>
                  </a:cubicBezTo>
                  <a:cubicBezTo>
                    <a:pt x="78348" y="76987"/>
                    <a:pt x="77934" y="77421"/>
                    <a:pt x="77618" y="77914"/>
                  </a:cubicBezTo>
                  <a:cubicBezTo>
                    <a:pt x="77323" y="78367"/>
                    <a:pt x="76968" y="78781"/>
                    <a:pt x="76554" y="79175"/>
                  </a:cubicBezTo>
                  <a:cubicBezTo>
                    <a:pt x="76317" y="79392"/>
                    <a:pt x="76041" y="79589"/>
                    <a:pt x="75745" y="79747"/>
                  </a:cubicBezTo>
                  <a:cubicBezTo>
                    <a:pt x="75253" y="80003"/>
                    <a:pt x="74760" y="80240"/>
                    <a:pt x="74267" y="80496"/>
                  </a:cubicBezTo>
                  <a:cubicBezTo>
                    <a:pt x="74148" y="80555"/>
                    <a:pt x="74030" y="80615"/>
                    <a:pt x="73932" y="80693"/>
                  </a:cubicBezTo>
                  <a:cubicBezTo>
                    <a:pt x="74247" y="81383"/>
                    <a:pt x="74582" y="82034"/>
                    <a:pt x="74917" y="82685"/>
                  </a:cubicBezTo>
                  <a:cubicBezTo>
                    <a:pt x="75351" y="83513"/>
                    <a:pt x="75785" y="84360"/>
                    <a:pt x="76179" y="85208"/>
                  </a:cubicBezTo>
                  <a:cubicBezTo>
                    <a:pt x="76297" y="85504"/>
                    <a:pt x="76376" y="85800"/>
                    <a:pt x="76435" y="86095"/>
                  </a:cubicBezTo>
                  <a:cubicBezTo>
                    <a:pt x="76613" y="86706"/>
                    <a:pt x="76573" y="86785"/>
                    <a:pt x="76041" y="87120"/>
                  </a:cubicBezTo>
                  <a:cubicBezTo>
                    <a:pt x="75292" y="87594"/>
                    <a:pt x="74484" y="87830"/>
                    <a:pt x="73675" y="88146"/>
                  </a:cubicBezTo>
                  <a:cubicBezTo>
                    <a:pt x="73320" y="88284"/>
                    <a:pt x="72926" y="88382"/>
                    <a:pt x="72552" y="88500"/>
                  </a:cubicBezTo>
                  <a:cubicBezTo>
                    <a:pt x="71862" y="88717"/>
                    <a:pt x="71408" y="88579"/>
                    <a:pt x="71093" y="87948"/>
                  </a:cubicBezTo>
                  <a:cubicBezTo>
                    <a:pt x="70856" y="87495"/>
                    <a:pt x="70541" y="87081"/>
                    <a:pt x="70146" y="86746"/>
                  </a:cubicBezTo>
                  <a:cubicBezTo>
                    <a:pt x="69713" y="86352"/>
                    <a:pt x="69299" y="85938"/>
                    <a:pt x="68904" y="85524"/>
                  </a:cubicBezTo>
                  <a:cubicBezTo>
                    <a:pt x="68490" y="85031"/>
                    <a:pt x="67781" y="84932"/>
                    <a:pt x="67248" y="85267"/>
                  </a:cubicBezTo>
                  <a:cubicBezTo>
                    <a:pt x="66401" y="85681"/>
                    <a:pt x="65533" y="86076"/>
                    <a:pt x="64685" y="86490"/>
                  </a:cubicBezTo>
                  <a:cubicBezTo>
                    <a:pt x="64409" y="86628"/>
                    <a:pt x="64133" y="86726"/>
                    <a:pt x="63857" y="86825"/>
                  </a:cubicBezTo>
                  <a:cubicBezTo>
                    <a:pt x="64133" y="87594"/>
                    <a:pt x="64311" y="88402"/>
                    <a:pt x="64390" y="89210"/>
                  </a:cubicBezTo>
                  <a:cubicBezTo>
                    <a:pt x="64390" y="89388"/>
                    <a:pt x="64409" y="89565"/>
                    <a:pt x="64429" y="89762"/>
                  </a:cubicBezTo>
                  <a:cubicBezTo>
                    <a:pt x="64646" y="90610"/>
                    <a:pt x="64606" y="91517"/>
                    <a:pt x="64745" y="92384"/>
                  </a:cubicBezTo>
                  <a:cubicBezTo>
                    <a:pt x="64764" y="92562"/>
                    <a:pt x="64745" y="92739"/>
                    <a:pt x="64705" y="92897"/>
                  </a:cubicBezTo>
                  <a:cubicBezTo>
                    <a:pt x="64468" y="92995"/>
                    <a:pt x="64232" y="93074"/>
                    <a:pt x="63976" y="93133"/>
                  </a:cubicBezTo>
                  <a:cubicBezTo>
                    <a:pt x="63108" y="93291"/>
                    <a:pt x="62300" y="93666"/>
                    <a:pt x="61590" y="94198"/>
                  </a:cubicBezTo>
                  <a:cubicBezTo>
                    <a:pt x="61472" y="94277"/>
                    <a:pt x="61334" y="94356"/>
                    <a:pt x="61176" y="94395"/>
                  </a:cubicBezTo>
                  <a:cubicBezTo>
                    <a:pt x="60683" y="94533"/>
                    <a:pt x="60348" y="94356"/>
                    <a:pt x="60171" y="93883"/>
                  </a:cubicBezTo>
                  <a:cubicBezTo>
                    <a:pt x="59974" y="93331"/>
                    <a:pt x="59717" y="92818"/>
                    <a:pt x="59579" y="92246"/>
                  </a:cubicBezTo>
                  <a:cubicBezTo>
                    <a:pt x="59343" y="91379"/>
                    <a:pt x="58712" y="90709"/>
                    <a:pt x="58436" y="89881"/>
                  </a:cubicBezTo>
                  <a:cubicBezTo>
                    <a:pt x="58278" y="89467"/>
                    <a:pt x="57943" y="89112"/>
                    <a:pt x="57687" y="88757"/>
                  </a:cubicBezTo>
                  <a:cubicBezTo>
                    <a:pt x="57549" y="88737"/>
                    <a:pt x="57411" y="88717"/>
                    <a:pt x="57273" y="88698"/>
                  </a:cubicBezTo>
                  <a:cubicBezTo>
                    <a:pt x="56149" y="88678"/>
                    <a:pt x="55025" y="88658"/>
                    <a:pt x="53901" y="88638"/>
                  </a:cubicBezTo>
                  <a:cubicBezTo>
                    <a:pt x="53704" y="88619"/>
                    <a:pt x="53527" y="88619"/>
                    <a:pt x="53349" y="88658"/>
                  </a:cubicBezTo>
                  <a:cubicBezTo>
                    <a:pt x="53093" y="88658"/>
                    <a:pt x="52876" y="88855"/>
                    <a:pt x="52837" y="89112"/>
                  </a:cubicBezTo>
                  <a:cubicBezTo>
                    <a:pt x="52679" y="89821"/>
                    <a:pt x="52521" y="90531"/>
                    <a:pt x="52383" y="91261"/>
                  </a:cubicBezTo>
                  <a:cubicBezTo>
                    <a:pt x="52304" y="91635"/>
                    <a:pt x="52285" y="92049"/>
                    <a:pt x="52166" y="92424"/>
                  </a:cubicBezTo>
                  <a:cubicBezTo>
                    <a:pt x="52048" y="92838"/>
                    <a:pt x="52009" y="93271"/>
                    <a:pt x="52028" y="93686"/>
                  </a:cubicBezTo>
                  <a:cubicBezTo>
                    <a:pt x="52068" y="94198"/>
                    <a:pt x="51792" y="94671"/>
                    <a:pt x="51338" y="94908"/>
                  </a:cubicBezTo>
                  <a:cubicBezTo>
                    <a:pt x="50924" y="95144"/>
                    <a:pt x="50491" y="95361"/>
                    <a:pt x="50018" y="95519"/>
                  </a:cubicBezTo>
                  <a:cubicBezTo>
                    <a:pt x="49603" y="95637"/>
                    <a:pt x="49170" y="95598"/>
                    <a:pt x="48756" y="95440"/>
                  </a:cubicBezTo>
                  <a:cubicBezTo>
                    <a:pt x="48125" y="95184"/>
                    <a:pt x="47514" y="94809"/>
                    <a:pt x="46804" y="94691"/>
                  </a:cubicBezTo>
                  <a:cubicBezTo>
                    <a:pt x="46666" y="94671"/>
                    <a:pt x="46508" y="94474"/>
                    <a:pt x="46449" y="94316"/>
                  </a:cubicBezTo>
                  <a:cubicBezTo>
                    <a:pt x="46390" y="94119"/>
                    <a:pt x="46351" y="93902"/>
                    <a:pt x="46370" y="93686"/>
                  </a:cubicBezTo>
                  <a:lnTo>
                    <a:pt x="46370" y="92207"/>
                  </a:lnTo>
                  <a:cubicBezTo>
                    <a:pt x="46370" y="91911"/>
                    <a:pt x="46311" y="91615"/>
                    <a:pt x="46193" y="91320"/>
                  </a:cubicBezTo>
                  <a:cubicBezTo>
                    <a:pt x="45917" y="90571"/>
                    <a:pt x="45661" y="89782"/>
                    <a:pt x="45365" y="88954"/>
                  </a:cubicBezTo>
                  <a:lnTo>
                    <a:pt x="43748" y="88954"/>
                  </a:lnTo>
                  <a:cubicBezTo>
                    <a:pt x="42940" y="88954"/>
                    <a:pt x="42151" y="88619"/>
                    <a:pt x="41580" y="88047"/>
                  </a:cubicBezTo>
                  <a:cubicBezTo>
                    <a:pt x="41461" y="88146"/>
                    <a:pt x="41284" y="88224"/>
                    <a:pt x="41205" y="88362"/>
                  </a:cubicBezTo>
                  <a:cubicBezTo>
                    <a:pt x="40594" y="89526"/>
                    <a:pt x="40002" y="90709"/>
                    <a:pt x="39431" y="91872"/>
                  </a:cubicBezTo>
                  <a:cubicBezTo>
                    <a:pt x="39312" y="92128"/>
                    <a:pt x="39233" y="92404"/>
                    <a:pt x="39194" y="92660"/>
                  </a:cubicBezTo>
                  <a:cubicBezTo>
                    <a:pt x="39095" y="93094"/>
                    <a:pt x="38760" y="93429"/>
                    <a:pt x="38327" y="93528"/>
                  </a:cubicBezTo>
                  <a:cubicBezTo>
                    <a:pt x="37834" y="93686"/>
                    <a:pt x="37321" y="93784"/>
                    <a:pt x="36809" y="93824"/>
                  </a:cubicBezTo>
                  <a:cubicBezTo>
                    <a:pt x="36375" y="93824"/>
                    <a:pt x="35961" y="93686"/>
                    <a:pt x="35606" y="93410"/>
                  </a:cubicBezTo>
                  <a:cubicBezTo>
                    <a:pt x="35054" y="93015"/>
                    <a:pt x="34600" y="92443"/>
                    <a:pt x="33910" y="92187"/>
                  </a:cubicBezTo>
                  <a:cubicBezTo>
                    <a:pt x="33733" y="92108"/>
                    <a:pt x="33634" y="91911"/>
                    <a:pt x="33674" y="91734"/>
                  </a:cubicBezTo>
                  <a:cubicBezTo>
                    <a:pt x="33674" y="91517"/>
                    <a:pt x="33713" y="91300"/>
                    <a:pt x="33753" y="91103"/>
                  </a:cubicBezTo>
                  <a:cubicBezTo>
                    <a:pt x="33871" y="90630"/>
                    <a:pt x="34029" y="90157"/>
                    <a:pt x="34127" y="89683"/>
                  </a:cubicBezTo>
                  <a:cubicBezTo>
                    <a:pt x="34206" y="89447"/>
                    <a:pt x="34226" y="89210"/>
                    <a:pt x="34226" y="88954"/>
                  </a:cubicBezTo>
                  <a:cubicBezTo>
                    <a:pt x="34147" y="88086"/>
                    <a:pt x="34068" y="87219"/>
                    <a:pt x="33989" y="86273"/>
                  </a:cubicBezTo>
                  <a:cubicBezTo>
                    <a:pt x="33654" y="86154"/>
                    <a:pt x="33299" y="86076"/>
                    <a:pt x="32964" y="86016"/>
                  </a:cubicBezTo>
                  <a:cubicBezTo>
                    <a:pt x="32471" y="85977"/>
                    <a:pt x="31998" y="85800"/>
                    <a:pt x="31604" y="85504"/>
                  </a:cubicBezTo>
                  <a:cubicBezTo>
                    <a:pt x="31170" y="85228"/>
                    <a:pt x="30736" y="84952"/>
                    <a:pt x="30283" y="84676"/>
                  </a:cubicBezTo>
                  <a:cubicBezTo>
                    <a:pt x="29968" y="84498"/>
                    <a:pt x="29810" y="84538"/>
                    <a:pt x="29553" y="84794"/>
                  </a:cubicBezTo>
                  <a:cubicBezTo>
                    <a:pt x="28647" y="85740"/>
                    <a:pt x="27720" y="86687"/>
                    <a:pt x="26813" y="87633"/>
                  </a:cubicBezTo>
                  <a:cubicBezTo>
                    <a:pt x="26655" y="87830"/>
                    <a:pt x="26517" y="88027"/>
                    <a:pt x="26419" y="88244"/>
                  </a:cubicBezTo>
                  <a:cubicBezTo>
                    <a:pt x="26182" y="88658"/>
                    <a:pt x="25749" y="88914"/>
                    <a:pt x="25275" y="88875"/>
                  </a:cubicBezTo>
                  <a:cubicBezTo>
                    <a:pt x="24763" y="88875"/>
                    <a:pt x="24250" y="88796"/>
                    <a:pt x="23738" y="88678"/>
                  </a:cubicBezTo>
                  <a:cubicBezTo>
                    <a:pt x="23363" y="88560"/>
                    <a:pt x="23008" y="88323"/>
                    <a:pt x="22772" y="88008"/>
                  </a:cubicBezTo>
                  <a:cubicBezTo>
                    <a:pt x="22338" y="87416"/>
                    <a:pt x="22042" y="86746"/>
                    <a:pt x="21470" y="86253"/>
                  </a:cubicBezTo>
                  <a:cubicBezTo>
                    <a:pt x="21273" y="86095"/>
                    <a:pt x="21332" y="85800"/>
                    <a:pt x="21451" y="85563"/>
                  </a:cubicBezTo>
                  <a:cubicBezTo>
                    <a:pt x="21628" y="85248"/>
                    <a:pt x="21806" y="84932"/>
                    <a:pt x="22022" y="84636"/>
                  </a:cubicBezTo>
                  <a:cubicBezTo>
                    <a:pt x="22496" y="83986"/>
                    <a:pt x="22791" y="83237"/>
                    <a:pt x="22890" y="82448"/>
                  </a:cubicBezTo>
                  <a:cubicBezTo>
                    <a:pt x="22929" y="81896"/>
                    <a:pt x="23186" y="81344"/>
                    <a:pt x="23343" y="80753"/>
                  </a:cubicBezTo>
                  <a:cubicBezTo>
                    <a:pt x="22988" y="80437"/>
                    <a:pt x="22594" y="80161"/>
                    <a:pt x="22180" y="79944"/>
                  </a:cubicBezTo>
                  <a:cubicBezTo>
                    <a:pt x="21431" y="79471"/>
                    <a:pt x="20859" y="78880"/>
                    <a:pt x="20642" y="77992"/>
                  </a:cubicBezTo>
                  <a:cubicBezTo>
                    <a:pt x="20642" y="77953"/>
                    <a:pt x="20564" y="77914"/>
                    <a:pt x="20485" y="77835"/>
                  </a:cubicBezTo>
                  <a:cubicBezTo>
                    <a:pt x="20366" y="77854"/>
                    <a:pt x="20268" y="77874"/>
                    <a:pt x="20169" y="77914"/>
                  </a:cubicBezTo>
                  <a:cubicBezTo>
                    <a:pt x="19400" y="78367"/>
                    <a:pt x="18651" y="78820"/>
                    <a:pt x="17902" y="79294"/>
                  </a:cubicBezTo>
                  <a:cubicBezTo>
                    <a:pt x="17232" y="79727"/>
                    <a:pt x="16502" y="80062"/>
                    <a:pt x="15950" y="80634"/>
                  </a:cubicBezTo>
                  <a:cubicBezTo>
                    <a:pt x="15733" y="80831"/>
                    <a:pt x="15438" y="80910"/>
                    <a:pt x="15162" y="80831"/>
                  </a:cubicBezTo>
                  <a:cubicBezTo>
                    <a:pt x="14531" y="80733"/>
                    <a:pt x="13939" y="80477"/>
                    <a:pt x="13407" y="80122"/>
                  </a:cubicBezTo>
                  <a:cubicBezTo>
                    <a:pt x="13092" y="79924"/>
                    <a:pt x="12855" y="79629"/>
                    <a:pt x="12717" y="79294"/>
                  </a:cubicBezTo>
                  <a:cubicBezTo>
                    <a:pt x="12441" y="78623"/>
                    <a:pt x="12362" y="77874"/>
                    <a:pt x="11909" y="77263"/>
                  </a:cubicBezTo>
                  <a:cubicBezTo>
                    <a:pt x="11850" y="77125"/>
                    <a:pt x="11850" y="76967"/>
                    <a:pt x="11928" y="76829"/>
                  </a:cubicBezTo>
                  <a:cubicBezTo>
                    <a:pt x="12027" y="76652"/>
                    <a:pt x="12165" y="76474"/>
                    <a:pt x="12323" y="76336"/>
                  </a:cubicBezTo>
                  <a:cubicBezTo>
                    <a:pt x="12540" y="76120"/>
                    <a:pt x="12776" y="75903"/>
                    <a:pt x="13013" y="75725"/>
                  </a:cubicBezTo>
                  <a:cubicBezTo>
                    <a:pt x="13565" y="75272"/>
                    <a:pt x="13979" y="74700"/>
                    <a:pt x="14235" y="74049"/>
                  </a:cubicBezTo>
                  <a:cubicBezTo>
                    <a:pt x="14511" y="73478"/>
                    <a:pt x="14807" y="72926"/>
                    <a:pt x="15162" y="72413"/>
                  </a:cubicBezTo>
                  <a:cubicBezTo>
                    <a:pt x="14807" y="71999"/>
                    <a:pt x="14511" y="71447"/>
                    <a:pt x="13860" y="71270"/>
                  </a:cubicBezTo>
                  <a:cubicBezTo>
                    <a:pt x="13565" y="71191"/>
                    <a:pt x="13407" y="70875"/>
                    <a:pt x="13289" y="70599"/>
                  </a:cubicBezTo>
                  <a:cubicBezTo>
                    <a:pt x="13032" y="70047"/>
                    <a:pt x="12776" y="69476"/>
                    <a:pt x="12520" y="68924"/>
                  </a:cubicBezTo>
                  <a:cubicBezTo>
                    <a:pt x="12283" y="68470"/>
                    <a:pt x="12165" y="68431"/>
                    <a:pt x="11652" y="68529"/>
                  </a:cubicBezTo>
                  <a:cubicBezTo>
                    <a:pt x="10410" y="68805"/>
                    <a:pt x="9208" y="69081"/>
                    <a:pt x="7985" y="69357"/>
                  </a:cubicBezTo>
                  <a:cubicBezTo>
                    <a:pt x="7690" y="69436"/>
                    <a:pt x="7414" y="69554"/>
                    <a:pt x="7138" y="69712"/>
                  </a:cubicBezTo>
                  <a:cubicBezTo>
                    <a:pt x="6822" y="69850"/>
                    <a:pt x="6467" y="69850"/>
                    <a:pt x="6172" y="69692"/>
                  </a:cubicBezTo>
                  <a:cubicBezTo>
                    <a:pt x="5600" y="69397"/>
                    <a:pt x="5107" y="68963"/>
                    <a:pt x="4713" y="68450"/>
                  </a:cubicBezTo>
                  <a:cubicBezTo>
                    <a:pt x="4516" y="68194"/>
                    <a:pt x="4397" y="67859"/>
                    <a:pt x="4358" y="67524"/>
                  </a:cubicBezTo>
                  <a:cubicBezTo>
                    <a:pt x="4259" y="66794"/>
                    <a:pt x="4437" y="66006"/>
                    <a:pt x="4200" y="65257"/>
                  </a:cubicBezTo>
                  <a:cubicBezTo>
                    <a:pt x="4161" y="65158"/>
                    <a:pt x="4279" y="64961"/>
                    <a:pt x="4378" y="64862"/>
                  </a:cubicBezTo>
                  <a:cubicBezTo>
                    <a:pt x="4535" y="64724"/>
                    <a:pt x="4713" y="64626"/>
                    <a:pt x="4910" y="64527"/>
                  </a:cubicBezTo>
                  <a:cubicBezTo>
                    <a:pt x="5344" y="64310"/>
                    <a:pt x="5797" y="64113"/>
                    <a:pt x="6251" y="63916"/>
                  </a:cubicBezTo>
                  <a:cubicBezTo>
                    <a:pt x="6546" y="63778"/>
                    <a:pt x="6822" y="63581"/>
                    <a:pt x="7059" y="63344"/>
                  </a:cubicBezTo>
                  <a:cubicBezTo>
                    <a:pt x="7591" y="62772"/>
                    <a:pt x="8163" y="62240"/>
                    <a:pt x="8774" y="61649"/>
                  </a:cubicBezTo>
                  <a:cubicBezTo>
                    <a:pt x="8616" y="61136"/>
                    <a:pt x="8399" y="60663"/>
                    <a:pt x="8143" y="60190"/>
                  </a:cubicBezTo>
                  <a:cubicBezTo>
                    <a:pt x="7887" y="59677"/>
                    <a:pt x="7887" y="59145"/>
                    <a:pt x="7847" y="58593"/>
                  </a:cubicBezTo>
                  <a:cubicBezTo>
                    <a:pt x="7887" y="58317"/>
                    <a:pt x="7946" y="58041"/>
                    <a:pt x="8045" y="57765"/>
                  </a:cubicBezTo>
                  <a:cubicBezTo>
                    <a:pt x="7926" y="57686"/>
                    <a:pt x="7788" y="57627"/>
                    <a:pt x="7650" y="57587"/>
                  </a:cubicBezTo>
                  <a:cubicBezTo>
                    <a:pt x="6822" y="57548"/>
                    <a:pt x="5994" y="57528"/>
                    <a:pt x="5186" y="57509"/>
                  </a:cubicBezTo>
                  <a:cubicBezTo>
                    <a:pt x="4890" y="57509"/>
                    <a:pt x="4575" y="57548"/>
                    <a:pt x="4279" y="57509"/>
                  </a:cubicBezTo>
                  <a:cubicBezTo>
                    <a:pt x="3845" y="57449"/>
                    <a:pt x="3412" y="57469"/>
                    <a:pt x="2998" y="57548"/>
                  </a:cubicBezTo>
                  <a:cubicBezTo>
                    <a:pt x="2446" y="57686"/>
                    <a:pt x="1874" y="57469"/>
                    <a:pt x="1558" y="56976"/>
                  </a:cubicBezTo>
                  <a:cubicBezTo>
                    <a:pt x="1322" y="56661"/>
                    <a:pt x="1085" y="56345"/>
                    <a:pt x="888" y="55991"/>
                  </a:cubicBezTo>
                  <a:cubicBezTo>
                    <a:pt x="652" y="55557"/>
                    <a:pt x="592" y="55044"/>
                    <a:pt x="711" y="54571"/>
                  </a:cubicBezTo>
                  <a:cubicBezTo>
                    <a:pt x="849" y="53920"/>
                    <a:pt x="1125" y="53290"/>
                    <a:pt x="1085" y="52600"/>
                  </a:cubicBezTo>
                  <a:cubicBezTo>
                    <a:pt x="1085" y="52324"/>
                    <a:pt x="1302" y="52166"/>
                    <a:pt x="1558" y="52087"/>
                  </a:cubicBezTo>
                  <a:cubicBezTo>
                    <a:pt x="1874" y="52008"/>
                    <a:pt x="2209" y="51949"/>
                    <a:pt x="2544" y="51890"/>
                  </a:cubicBezTo>
                  <a:cubicBezTo>
                    <a:pt x="2840" y="51811"/>
                    <a:pt x="3136" y="51772"/>
                    <a:pt x="3451" y="51732"/>
                  </a:cubicBezTo>
                  <a:cubicBezTo>
                    <a:pt x="3865" y="51712"/>
                    <a:pt x="4180" y="51496"/>
                    <a:pt x="4535" y="51298"/>
                  </a:cubicBezTo>
                  <a:cubicBezTo>
                    <a:pt x="5166" y="50944"/>
                    <a:pt x="5797" y="50589"/>
                    <a:pt x="6507" y="50214"/>
                  </a:cubicBezTo>
                  <a:cubicBezTo>
                    <a:pt x="6487" y="49859"/>
                    <a:pt x="6428" y="49524"/>
                    <a:pt x="6329" y="49209"/>
                  </a:cubicBezTo>
                  <a:cubicBezTo>
                    <a:pt x="6073" y="48597"/>
                    <a:pt x="6152" y="48006"/>
                    <a:pt x="6251" y="47395"/>
                  </a:cubicBezTo>
                  <a:cubicBezTo>
                    <a:pt x="6369" y="46843"/>
                    <a:pt x="6408" y="46291"/>
                    <a:pt x="6349" y="45719"/>
                  </a:cubicBezTo>
                  <a:cubicBezTo>
                    <a:pt x="5837" y="45463"/>
                    <a:pt x="5304" y="45226"/>
                    <a:pt x="4752" y="45068"/>
                  </a:cubicBezTo>
                  <a:cubicBezTo>
                    <a:pt x="3964" y="44773"/>
                    <a:pt x="3155" y="44516"/>
                    <a:pt x="2327" y="44240"/>
                  </a:cubicBezTo>
                  <a:cubicBezTo>
                    <a:pt x="2091" y="44181"/>
                    <a:pt x="1854" y="44142"/>
                    <a:pt x="1618" y="44122"/>
                  </a:cubicBezTo>
                  <a:cubicBezTo>
                    <a:pt x="1085" y="44102"/>
                    <a:pt x="612" y="43728"/>
                    <a:pt x="454" y="43235"/>
                  </a:cubicBezTo>
                  <a:cubicBezTo>
                    <a:pt x="297" y="42801"/>
                    <a:pt x="159" y="42368"/>
                    <a:pt x="80" y="41914"/>
                  </a:cubicBezTo>
                  <a:cubicBezTo>
                    <a:pt x="1" y="41461"/>
                    <a:pt x="99" y="40988"/>
                    <a:pt x="336" y="40593"/>
                  </a:cubicBezTo>
                  <a:cubicBezTo>
                    <a:pt x="652" y="40021"/>
                    <a:pt x="1144" y="39529"/>
                    <a:pt x="1282" y="38839"/>
                  </a:cubicBezTo>
                  <a:cubicBezTo>
                    <a:pt x="1322" y="38701"/>
                    <a:pt x="1539" y="38563"/>
                    <a:pt x="1696" y="38523"/>
                  </a:cubicBezTo>
                  <a:cubicBezTo>
                    <a:pt x="1894" y="38484"/>
                    <a:pt x="2110" y="38484"/>
                    <a:pt x="2327" y="38523"/>
                  </a:cubicBezTo>
                  <a:cubicBezTo>
                    <a:pt x="2564" y="38543"/>
                    <a:pt x="2820" y="38602"/>
                    <a:pt x="3057" y="38641"/>
                  </a:cubicBezTo>
                  <a:cubicBezTo>
                    <a:pt x="3806" y="38779"/>
                    <a:pt x="4575" y="38740"/>
                    <a:pt x="5304" y="38523"/>
                  </a:cubicBezTo>
                  <a:cubicBezTo>
                    <a:pt x="5837" y="38326"/>
                    <a:pt x="6428" y="38326"/>
                    <a:pt x="7079" y="38208"/>
                  </a:cubicBezTo>
                  <a:cubicBezTo>
                    <a:pt x="7118" y="38070"/>
                    <a:pt x="7197" y="37873"/>
                    <a:pt x="7236" y="37675"/>
                  </a:cubicBezTo>
                  <a:cubicBezTo>
                    <a:pt x="7276" y="37478"/>
                    <a:pt x="7276" y="37301"/>
                    <a:pt x="7295" y="37123"/>
                  </a:cubicBezTo>
                  <a:cubicBezTo>
                    <a:pt x="7394" y="36098"/>
                    <a:pt x="7670" y="35152"/>
                    <a:pt x="8597" y="34501"/>
                  </a:cubicBezTo>
                  <a:cubicBezTo>
                    <a:pt x="8518" y="34363"/>
                    <a:pt x="8478" y="34225"/>
                    <a:pt x="8380" y="34166"/>
                  </a:cubicBezTo>
                  <a:cubicBezTo>
                    <a:pt x="7749" y="33713"/>
                    <a:pt x="7098" y="33259"/>
                    <a:pt x="6428" y="32806"/>
                  </a:cubicBezTo>
                  <a:cubicBezTo>
                    <a:pt x="6034" y="32530"/>
                    <a:pt x="5620" y="32254"/>
                    <a:pt x="5206" y="32017"/>
                  </a:cubicBezTo>
                  <a:cubicBezTo>
                    <a:pt x="4910" y="31840"/>
                    <a:pt x="4614" y="31682"/>
                    <a:pt x="4318" y="31544"/>
                  </a:cubicBezTo>
                  <a:cubicBezTo>
                    <a:pt x="3885" y="31406"/>
                    <a:pt x="3589" y="31031"/>
                    <a:pt x="3550" y="30598"/>
                  </a:cubicBezTo>
                  <a:cubicBezTo>
                    <a:pt x="3471" y="30085"/>
                    <a:pt x="3451" y="29573"/>
                    <a:pt x="3471" y="29040"/>
                  </a:cubicBezTo>
                  <a:cubicBezTo>
                    <a:pt x="3530" y="28587"/>
                    <a:pt x="3747" y="28173"/>
                    <a:pt x="4082" y="27838"/>
                  </a:cubicBezTo>
                  <a:cubicBezTo>
                    <a:pt x="4535" y="27345"/>
                    <a:pt x="5127" y="27010"/>
                    <a:pt x="5462" y="26398"/>
                  </a:cubicBezTo>
                  <a:cubicBezTo>
                    <a:pt x="5561" y="26221"/>
                    <a:pt x="5738" y="26142"/>
                    <a:pt x="5935" y="26201"/>
                  </a:cubicBezTo>
                  <a:cubicBezTo>
                    <a:pt x="6113" y="26221"/>
                    <a:pt x="6290" y="26280"/>
                    <a:pt x="6467" y="26339"/>
                  </a:cubicBezTo>
                  <a:cubicBezTo>
                    <a:pt x="6803" y="26477"/>
                    <a:pt x="7157" y="26596"/>
                    <a:pt x="7473" y="26753"/>
                  </a:cubicBezTo>
                  <a:cubicBezTo>
                    <a:pt x="8025" y="27029"/>
                    <a:pt x="8636" y="27148"/>
                    <a:pt x="9247" y="27128"/>
                  </a:cubicBezTo>
                  <a:cubicBezTo>
                    <a:pt x="9878" y="27128"/>
                    <a:pt x="10509" y="27207"/>
                    <a:pt x="11238" y="27266"/>
                  </a:cubicBezTo>
                  <a:cubicBezTo>
                    <a:pt x="11554" y="26931"/>
                    <a:pt x="11672" y="26418"/>
                    <a:pt x="11850" y="25945"/>
                  </a:cubicBezTo>
                  <a:cubicBezTo>
                    <a:pt x="12066" y="25334"/>
                    <a:pt x="12461" y="24821"/>
                    <a:pt x="12993" y="24447"/>
                  </a:cubicBezTo>
                  <a:cubicBezTo>
                    <a:pt x="13506" y="24013"/>
                    <a:pt x="13979" y="23540"/>
                    <a:pt x="14393" y="23007"/>
                  </a:cubicBezTo>
                  <a:cubicBezTo>
                    <a:pt x="14550" y="22810"/>
                    <a:pt x="14688" y="22593"/>
                    <a:pt x="14826" y="22377"/>
                  </a:cubicBezTo>
                  <a:cubicBezTo>
                    <a:pt x="14787" y="22041"/>
                    <a:pt x="14629" y="21746"/>
                    <a:pt x="14393" y="21529"/>
                  </a:cubicBezTo>
                  <a:cubicBezTo>
                    <a:pt x="13683" y="20642"/>
                    <a:pt x="12954" y="19774"/>
                    <a:pt x="12244" y="18907"/>
                  </a:cubicBezTo>
                  <a:cubicBezTo>
                    <a:pt x="12007" y="18591"/>
                    <a:pt x="11790" y="18256"/>
                    <a:pt x="11593" y="17921"/>
                  </a:cubicBezTo>
                  <a:cubicBezTo>
                    <a:pt x="11376" y="17586"/>
                    <a:pt x="11455" y="17172"/>
                    <a:pt x="11751" y="16935"/>
                  </a:cubicBezTo>
                  <a:cubicBezTo>
                    <a:pt x="12145" y="16580"/>
                    <a:pt x="12520" y="16245"/>
                    <a:pt x="12914" y="15890"/>
                  </a:cubicBezTo>
                  <a:cubicBezTo>
                    <a:pt x="13289" y="15555"/>
                    <a:pt x="13762" y="15220"/>
                    <a:pt x="14058" y="14727"/>
                  </a:cubicBezTo>
                  <a:cubicBezTo>
                    <a:pt x="14353" y="14254"/>
                    <a:pt x="14669" y="14215"/>
                    <a:pt x="15142" y="14491"/>
                  </a:cubicBezTo>
                  <a:cubicBezTo>
                    <a:pt x="15300" y="14589"/>
                    <a:pt x="15438" y="14688"/>
                    <a:pt x="15595" y="14806"/>
                  </a:cubicBezTo>
                  <a:cubicBezTo>
                    <a:pt x="16187" y="15279"/>
                    <a:pt x="16778" y="15752"/>
                    <a:pt x="17409" y="16206"/>
                  </a:cubicBezTo>
                  <a:cubicBezTo>
                    <a:pt x="17941" y="16580"/>
                    <a:pt x="18513" y="16935"/>
                    <a:pt x="19085" y="17310"/>
                  </a:cubicBezTo>
                  <a:cubicBezTo>
                    <a:pt x="19243" y="17408"/>
                    <a:pt x="19400" y="17487"/>
                    <a:pt x="19578" y="17546"/>
                  </a:cubicBezTo>
                  <a:cubicBezTo>
                    <a:pt x="19716" y="17468"/>
                    <a:pt x="19854" y="17389"/>
                    <a:pt x="19972" y="17310"/>
                  </a:cubicBezTo>
                  <a:cubicBezTo>
                    <a:pt x="20721" y="16699"/>
                    <a:pt x="21451" y="16107"/>
                    <a:pt x="22141" y="15476"/>
                  </a:cubicBezTo>
                  <a:cubicBezTo>
                    <a:pt x="22456" y="15141"/>
                    <a:pt x="22752" y="14767"/>
                    <a:pt x="23008" y="14392"/>
                  </a:cubicBezTo>
                  <a:cubicBezTo>
                    <a:pt x="22890" y="13860"/>
                    <a:pt x="22712" y="13327"/>
                    <a:pt x="22456" y="12854"/>
                  </a:cubicBezTo>
                  <a:cubicBezTo>
                    <a:pt x="22062" y="12046"/>
                    <a:pt x="21628" y="11277"/>
                    <a:pt x="21254" y="10469"/>
                  </a:cubicBezTo>
                  <a:cubicBezTo>
                    <a:pt x="21076" y="9996"/>
                    <a:pt x="20918" y="9503"/>
                    <a:pt x="20820" y="8990"/>
                  </a:cubicBezTo>
                  <a:cubicBezTo>
                    <a:pt x="20761" y="8754"/>
                    <a:pt x="20840" y="8497"/>
                    <a:pt x="21037" y="8320"/>
                  </a:cubicBezTo>
                  <a:cubicBezTo>
                    <a:pt x="21293" y="7985"/>
                    <a:pt x="21668" y="7728"/>
                    <a:pt x="22062" y="7590"/>
                  </a:cubicBezTo>
                  <a:cubicBezTo>
                    <a:pt x="22436" y="7472"/>
                    <a:pt x="22791" y="7255"/>
                    <a:pt x="23028" y="6960"/>
                  </a:cubicBezTo>
                  <a:cubicBezTo>
                    <a:pt x="23718" y="6171"/>
                    <a:pt x="23954" y="6230"/>
                    <a:pt x="24743" y="6960"/>
                  </a:cubicBezTo>
                  <a:cubicBezTo>
                    <a:pt x="25315" y="7492"/>
                    <a:pt x="25768" y="8142"/>
                    <a:pt x="26399" y="8655"/>
                  </a:cubicBezTo>
                  <a:cubicBezTo>
                    <a:pt x="26853" y="9030"/>
                    <a:pt x="27168" y="9562"/>
                    <a:pt x="27543" y="10055"/>
                  </a:cubicBezTo>
                  <a:cubicBezTo>
                    <a:pt x="27819" y="10410"/>
                    <a:pt x="28075" y="10804"/>
                    <a:pt x="28311" y="11159"/>
                  </a:cubicBezTo>
                  <a:cubicBezTo>
                    <a:pt x="29159" y="11139"/>
                    <a:pt x="29849" y="10725"/>
                    <a:pt x="30539" y="10350"/>
                  </a:cubicBezTo>
                  <a:cubicBezTo>
                    <a:pt x="30815" y="10212"/>
                    <a:pt x="31091" y="10094"/>
                    <a:pt x="31367" y="9976"/>
                  </a:cubicBezTo>
                  <a:cubicBezTo>
                    <a:pt x="31505" y="9917"/>
                    <a:pt x="31643" y="9858"/>
                    <a:pt x="31762" y="9759"/>
                  </a:cubicBezTo>
                  <a:cubicBezTo>
                    <a:pt x="32274" y="9306"/>
                    <a:pt x="32826" y="8931"/>
                    <a:pt x="33418" y="8635"/>
                  </a:cubicBezTo>
                  <a:cubicBezTo>
                    <a:pt x="33536" y="8556"/>
                    <a:pt x="33615" y="8458"/>
                    <a:pt x="33694" y="8359"/>
                  </a:cubicBezTo>
                  <a:cubicBezTo>
                    <a:pt x="33496" y="7788"/>
                    <a:pt x="33358" y="7216"/>
                    <a:pt x="33240" y="6624"/>
                  </a:cubicBezTo>
                  <a:cubicBezTo>
                    <a:pt x="33142" y="5816"/>
                    <a:pt x="32846" y="5027"/>
                    <a:pt x="32905" y="4199"/>
                  </a:cubicBezTo>
                  <a:cubicBezTo>
                    <a:pt x="32964" y="3470"/>
                    <a:pt x="32925" y="2741"/>
                    <a:pt x="32944" y="1991"/>
                  </a:cubicBezTo>
                  <a:cubicBezTo>
                    <a:pt x="33772" y="1321"/>
                    <a:pt x="34758" y="848"/>
                    <a:pt x="35823" y="611"/>
                  </a:cubicBezTo>
                  <a:cubicBezTo>
                    <a:pt x="36237" y="493"/>
                    <a:pt x="36690" y="670"/>
                    <a:pt x="36927" y="1045"/>
                  </a:cubicBezTo>
                  <a:cubicBezTo>
                    <a:pt x="37775" y="2267"/>
                    <a:pt x="38701" y="3431"/>
                    <a:pt x="39352" y="4791"/>
                  </a:cubicBezTo>
                  <a:cubicBezTo>
                    <a:pt x="39608" y="5244"/>
                    <a:pt x="39904" y="5698"/>
                    <a:pt x="40219" y="6131"/>
                  </a:cubicBezTo>
                  <a:cubicBezTo>
                    <a:pt x="40791" y="6329"/>
                    <a:pt x="41304" y="6151"/>
                    <a:pt x="41737" y="5915"/>
                  </a:cubicBezTo>
                  <a:cubicBezTo>
                    <a:pt x="42309" y="5619"/>
                    <a:pt x="42960" y="5481"/>
                    <a:pt x="43610" y="5501"/>
                  </a:cubicBezTo>
                  <a:lnTo>
                    <a:pt x="45621" y="5501"/>
                  </a:lnTo>
                  <a:cubicBezTo>
                    <a:pt x="45838" y="5501"/>
                    <a:pt x="46035" y="5481"/>
                    <a:pt x="46311" y="5461"/>
                  </a:cubicBezTo>
                  <a:cubicBezTo>
                    <a:pt x="46331" y="5284"/>
                    <a:pt x="46351" y="5106"/>
                    <a:pt x="46370" y="4929"/>
                  </a:cubicBezTo>
                  <a:cubicBezTo>
                    <a:pt x="46390" y="3687"/>
                    <a:pt x="46390" y="2484"/>
                    <a:pt x="46410" y="1262"/>
                  </a:cubicBezTo>
                  <a:lnTo>
                    <a:pt x="46410" y="887"/>
                  </a:lnTo>
                  <a:cubicBezTo>
                    <a:pt x="46429" y="178"/>
                    <a:pt x="46548" y="40"/>
                    <a:pt x="47277" y="40"/>
                  </a:cubicBezTo>
                  <a:cubicBezTo>
                    <a:pt x="48007" y="40"/>
                    <a:pt x="48736" y="0"/>
                    <a:pt x="49446" y="316"/>
                  </a:cubicBezTo>
                  <a:cubicBezTo>
                    <a:pt x="49682" y="355"/>
                    <a:pt x="49939" y="375"/>
                    <a:pt x="50175" y="355"/>
                  </a:cubicBezTo>
                  <a:cubicBezTo>
                    <a:pt x="50806" y="414"/>
                    <a:pt x="51141" y="749"/>
                    <a:pt x="51122" y="1360"/>
                  </a:cubicBezTo>
                  <a:cubicBezTo>
                    <a:pt x="51102" y="1853"/>
                    <a:pt x="51220" y="2327"/>
                    <a:pt x="51437" y="2760"/>
                  </a:cubicBezTo>
                  <a:cubicBezTo>
                    <a:pt x="51713" y="3470"/>
                    <a:pt x="51930" y="4199"/>
                    <a:pt x="52186" y="4988"/>
                  </a:cubicBezTo>
                  <a:cubicBezTo>
                    <a:pt x="53684" y="4929"/>
                    <a:pt x="55045" y="5619"/>
                    <a:pt x="56563" y="5855"/>
                  </a:cubicBezTo>
                  <a:cubicBezTo>
                    <a:pt x="56661" y="5658"/>
                    <a:pt x="56740" y="5461"/>
                    <a:pt x="56799" y="5244"/>
                  </a:cubicBezTo>
                  <a:cubicBezTo>
                    <a:pt x="57154" y="4042"/>
                    <a:pt x="57470" y="2839"/>
                    <a:pt x="57785" y="1636"/>
                  </a:cubicBezTo>
                  <a:cubicBezTo>
                    <a:pt x="57844" y="1459"/>
                    <a:pt x="57903" y="1282"/>
                    <a:pt x="57963" y="1104"/>
                  </a:cubicBezTo>
                  <a:cubicBezTo>
                    <a:pt x="58022" y="887"/>
                    <a:pt x="58219" y="749"/>
                    <a:pt x="58455" y="789"/>
                  </a:cubicBezTo>
                  <a:cubicBezTo>
                    <a:pt x="59224" y="946"/>
                    <a:pt x="60033" y="1084"/>
                    <a:pt x="60703" y="1518"/>
                  </a:cubicBezTo>
                  <a:cubicBezTo>
                    <a:pt x="60920" y="1676"/>
                    <a:pt x="61156" y="1794"/>
                    <a:pt x="61413" y="1873"/>
                  </a:cubicBezTo>
                  <a:cubicBezTo>
                    <a:pt x="61511" y="1913"/>
                    <a:pt x="61590" y="1932"/>
                    <a:pt x="61669" y="1972"/>
                  </a:cubicBezTo>
                  <a:cubicBezTo>
                    <a:pt x="62201" y="2228"/>
                    <a:pt x="62418" y="2603"/>
                    <a:pt x="62241" y="3155"/>
                  </a:cubicBezTo>
                  <a:cubicBezTo>
                    <a:pt x="62103" y="3588"/>
                    <a:pt x="62063" y="4061"/>
                    <a:pt x="62142" y="4495"/>
                  </a:cubicBezTo>
                  <a:cubicBezTo>
                    <a:pt x="62221" y="5264"/>
                    <a:pt x="62260" y="6033"/>
                    <a:pt x="62300" y="6782"/>
                  </a:cubicBezTo>
                  <a:cubicBezTo>
                    <a:pt x="62320" y="7551"/>
                    <a:pt x="62477" y="7788"/>
                    <a:pt x="63246" y="8024"/>
                  </a:cubicBezTo>
                  <a:cubicBezTo>
                    <a:pt x="63463" y="8064"/>
                    <a:pt x="63660" y="8142"/>
                    <a:pt x="63838" y="8221"/>
                  </a:cubicBezTo>
                  <a:cubicBezTo>
                    <a:pt x="64173" y="8458"/>
                    <a:pt x="64567" y="8576"/>
                    <a:pt x="64961" y="8537"/>
                  </a:cubicBezTo>
                  <a:cubicBezTo>
                    <a:pt x="65237" y="8537"/>
                    <a:pt x="65494" y="8616"/>
                    <a:pt x="65730" y="8773"/>
                  </a:cubicBezTo>
                  <a:cubicBezTo>
                    <a:pt x="66263" y="9069"/>
                    <a:pt x="66775" y="9384"/>
                    <a:pt x="67307" y="9720"/>
                  </a:cubicBezTo>
                  <a:cubicBezTo>
                    <a:pt x="67741" y="9976"/>
                    <a:pt x="68175" y="10252"/>
                    <a:pt x="68668" y="10567"/>
                  </a:cubicBezTo>
                  <a:cubicBezTo>
                    <a:pt x="68806" y="10410"/>
                    <a:pt x="68944" y="10232"/>
                    <a:pt x="69062" y="10074"/>
                  </a:cubicBezTo>
                  <a:cubicBezTo>
                    <a:pt x="69732" y="9010"/>
                    <a:pt x="70403" y="7965"/>
                    <a:pt x="71093" y="6900"/>
                  </a:cubicBezTo>
                  <a:cubicBezTo>
                    <a:pt x="71211" y="6723"/>
                    <a:pt x="71329" y="6546"/>
                    <a:pt x="71448" y="6388"/>
                  </a:cubicBezTo>
                  <a:cubicBezTo>
                    <a:pt x="71586" y="6191"/>
                    <a:pt x="71842" y="6151"/>
                    <a:pt x="72039" y="6270"/>
                  </a:cubicBezTo>
                  <a:cubicBezTo>
                    <a:pt x="72749" y="6743"/>
                    <a:pt x="73557" y="7078"/>
                    <a:pt x="74050" y="7807"/>
                  </a:cubicBezTo>
                  <a:cubicBezTo>
                    <a:pt x="74168" y="7985"/>
                    <a:pt x="74385" y="8064"/>
                    <a:pt x="74543" y="8221"/>
                  </a:cubicBezTo>
                  <a:cubicBezTo>
                    <a:pt x="74720" y="8379"/>
                    <a:pt x="74878" y="8556"/>
                    <a:pt x="75016" y="8754"/>
                  </a:cubicBezTo>
                  <a:cubicBezTo>
                    <a:pt x="75193" y="8990"/>
                    <a:pt x="75174" y="9306"/>
                    <a:pt x="74996" y="9542"/>
                  </a:cubicBezTo>
                  <a:cubicBezTo>
                    <a:pt x="74562" y="10035"/>
                    <a:pt x="74484" y="10607"/>
                    <a:pt x="74385" y="11218"/>
                  </a:cubicBezTo>
                  <a:cubicBezTo>
                    <a:pt x="74286" y="11908"/>
                    <a:pt x="74070" y="12578"/>
                    <a:pt x="73892" y="13288"/>
                  </a:cubicBezTo>
                  <a:cubicBezTo>
                    <a:pt x="75213" y="14037"/>
                    <a:pt x="75982" y="15338"/>
                    <a:pt x="77125" y="16344"/>
                  </a:cubicBezTo>
                  <a:cubicBezTo>
                    <a:pt x="77263" y="16245"/>
                    <a:pt x="77421" y="16166"/>
                    <a:pt x="77559" y="16048"/>
                  </a:cubicBezTo>
                  <a:cubicBezTo>
                    <a:pt x="78486" y="15220"/>
                    <a:pt x="79412" y="14372"/>
                    <a:pt x="80339" y="13525"/>
                  </a:cubicBezTo>
                  <a:cubicBezTo>
                    <a:pt x="80497" y="13387"/>
                    <a:pt x="80654" y="13229"/>
                    <a:pt x="80812" y="13111"/>
                  </a:cubicBezTo>
                  <a:cubicBezTo>
                    <a:pt x="80990" y="12913"/>
                    <a:pt x="81305" y="12913"/>
                    <a:pt x="81482" y="13111"/>
                  </a:cubicBezTo>
                  <a:cubicBezTo>
                    <a:pt x="82054" y="13702"/>
                    <a:pt x="82665" y="14234"/>
                    <a:pt x="83000" y="15023"/>
                  </a:cubicBezTo>
                  <a:cubicBezTo>
                    <a:pt x="83138" y="15260"/>
                    <a:pt x="83276" y="15496"/>
                    <a:pt x="83454" y="15693"/>
                  </a:cubicBezTo>
                  <a:cubicBezTo>
                    <a:pt x="83868" y="16265"/>
                    <a:pt x="83868" y="16679"/>
                    <a:pt x="83336" y="17132"/>
                  </a:cubicBezTo>
                  <a:cubicBezTo>
                    <a:pt x="83020" y="17408"/>
                    <a:pt x="82764" y="17763"/>
                    <a:pt x="82606" y="18158"/>
                  </a:cubicBezTo>
                  <a:cubicBezTo>
                    <a:pt x="82350" y="18749"/>
                    <a:pt x="82015" y="19301"/>
                    <a:pt x="81699" y="19853"/>
                  </a:cubicBezTo>
                  <a:cubicBezTo>
                    <a:pt x="81581" y="20070"/>
                    <a:pt x="81463" y="20287"/>
                    <a:pt x="81344" y="20484"/>
                  </a:cubicBezTo>
                  <a:cubicBezTo>
                    <a:pt x="81128" y="20780"/>
                    <a:pt x="81147" y="21174"/>
                    <a:pt x="81384" y="21430"/>
                  </a:cubicBezTo>
                  <a:cubicBezTo>
                    <a:pt x="81916" y="21963"/>
                    <a:pt x="82172" y="22672"/>
                    <a:pt x="82606" y="23244"/>
                  </a:cubicBezTo>
                  <a:cubicBezTo>
                    <a:pt x="82823" y="23540"/>
                    <a:pt x="83079" y="23816"/>
                    <a:pt x="83276" y="24112"/>
                  </a:cubicBezTo>
                  <a:cubicBezTo>
                    <a:pt x="83533" y="24486"/>
                    <a:pt x="83769" y="24880"/>
                    <a:pt x="83986" y="25294"/>
                  </a:cubicBezTo>
                  <a:cubicBezTo>
                    <a:pt x="84302" y="25925"/>
                    <a:pt x="84578" y="26556"/>
                    <a:pt x="84873" y="27207"/>
                  </a:cubicBezTo>
                  <a:cubicBezTo>
                    <a:pt x="84933" y="27345"/>
                    <a:pt x="85031" y="27502"/>
                    <a:pt x="85169" y="27739"/>
                  </a:cubicBezTo>
                  <a:close/>
                  <a:moveTo>
                    <a:pt x="81620" y="72492"/>
                  </a:moveTo>
                  <a:cubicBezTo>
                    <a:pt x="81660" y="72275"/>
                    <a:pt x="81739" y="72078"/>
                    <a:pt x="81837" y="71881"/>
                  </a:cubicBezTo>
                  <a:cubicBezTo>
                    <a:pt x="82330" y="71033"/>
                    <a:pt x="82744" y="70126"/>
                    <a:pt x="83060" y="69219"/>
                  </a:cubicBezTo>
                  <a:cubicBezTo>
                    <a:pt x="83474" y="68135"/>
                    <a:pt x="83907" y="67051"/>
                    <a:pt x="84341" y="65986"/>
                  </a:cubicBezTo>
                  <a:cubicBezTo>
                    <a:pt x="84420" y="65789"/>
                    <a:pt x="84499" y="65592"/>
                    <a:pt x="84578" y="65375"/>
                  </a:cubicBezTo>
                  <a:cubicBezTo>
                    <a:pt x="84657" y="65178"/>
                    <a:pt x="84834" y="65020"/>
                    <a:pt x="85051" y="64981"/>
                  </a:cubicBezTo>
                  <a:cubicBezTo>
                    <a:pt x="85228" y="64961"/>
                    <a:pt x="85406" y="64941"/>
                    <a:pt x="85583" y="64961"/>
                  </a:cubicBezTo>
                  <a:cubicBezTo>
                    <a:pt x="86017" y="65000"/>
                    <a:pt x="86431" y="65059"/>
                    <a:pt x="86865" y="65079"/>
                  </a:cubicBezTo>
                  <a:cubicBezTo>
                    <a:pt x="87042" y="65119"/>
                    <a:pt x="87219" y="65099"/>
                    <a:pt x="87397" y="65040"/>
                  </a:cubicBezTo>
                  <a:cubicBezTo>
                    <a:pt x="87909" y="64803"/>
                    <a:pt x="88402" y="64902"/>
                    <a:pt x="88915" y="65040"/>
                  </a:cubicBezTo>
                  <a:cubicBezTo>
                    <a:pt x="89487" y="65217"/>
                    <a:pt x="90078" y="65375"/>
                    <a:pt x="90670" y="65533"/>
                  </a:cubicBezTo>
                  <a:cubicBezTo>
                    <a:pt x="90985" y="65671"/>
                    <a:pt x="91340" y="65651"/>
                    <a:pt x="91655" y="65493"/>
                  </a:cubicBezTo>
                  <a:cubicBezTo>
                    <a:pt x="91793" y="65040"/>
                    <a:pt x="91931" y="64606"/>
                    <a:pt x="92069" y="64172"/>
                  </a:cubicBezTo>
                  <a:cubicBezTo>
                    <a:pt x="92326" y="63265"/>
                    <a:pt x="92207" y="63009"/>
                    <a:pt x="91300" y="62634"/>
                  </a:cubicBezTo>
                  <a:cubicBezTo>
                    <a:pt x="90413" y="62260"/>
                    <a:pt x="89546" y="61925"/>
                    <a:pt x="88678" y="61570"/>
                  </a:cubicBezTo>
                  <a:cubicBezTo>
                    <a:pt x="88245" y="61392"/>
                    <a:pt x="87831" y="61215"/>
                    <a:pt x="87397" y="61038"/>
                  </a:cubicBezTo>
                  <a:cubicBezTo>
                    <a:pt x="87141" y="60939"/>
                    <a:pt x="86963" y="60702"/>
                    <a:pt x="86943" y="60426"/>
                  </a:cubicBezTo>
                  <a:cubicBezTo>
                    <a:pt x="86904" y="59993"/>
                    <a:pt x="86845" y="59579"/>
                    <a:pt x="86786" y="59263"/>
                  </a:cubicBezTo>
                  <a:cubicBezTo>
                    <a:pt x="86963" y="58889"/>
                    <a:pt x="87121" y="58632"/>
                    <a:pt x="87239" y="58356"/>
                  </a:cubicBezTo>
                  <a:cubicBezTo>
                    <a:pt x="87555" y="57627"/>
                    <a:pt x="87752" y="56858"/>
                    <a:pt x="87811" y="56069"/>
                  </a:cubicBezTo>
                  <a:cubicBezTo>
                    <a:pt x="87831" y="55695"/>
                    <a:pt x="88067" y="55537"/>
                    <a:pt x="88363" y="55419"/>
                  </a:cubicBezTo>
                  <a:cubicBezTo>
                    <a:pt x="88442" y="55379"/>
                    <a:pt x="88540" y="55360"/>
                    <a:pt x="88639" y="55360"/>
                  </a:cubicBezTo>
                  <a:cubicBezTo>
                    <a:pt x="89171" y="55281"/>
                    <a:pt x="89684" y="55123"/>
                    <a:pt x="90196" y="54906"/>
                  </a:cubicBezTo>
                  <a:cubicBezTo>
                    <a:pt x="90689" y="54709"/>
                    <a:pt x="91261" y="54749"/>
                    <a:pt x="91813" y="54689"/>
                  </a:cubicBezTo>
                  <a:cubicBezTo>
                    <a:pt x="92168" y="54650"/>
                    <a:pt x="92542" y="54591"/>
                    <a:pt x="92897" y="54551"/>
                  </a:cubicBezTo>
                  <a:cubicBezTo>
                    <a:pt x="93094" y="54532"/>
                    <a:pt x="93311" y="54512"/>
                    <a:pt x="93568" y="54492"/>
                  </a:cubicBezTo>
                  <a:cubicBezTo>
                    <a:pt x="93646" y="54137"/>
                    <a:pt x="93627" y="53763"/>
                    <a:pt x="93804" y="53506"/>
                  </a:cubicBezTo>
                  <a:cubicBezTo>
                    <a:pt x="94179" y="52915"/>
                    <a:pt x="94080" y="52343"/>
                    <a:pt x="94021" y="51732"/>
                  </a:cubicBezTo>
                  <a:cubicBezTo>
                    <a:pt x="93745" y="51673"/>
                    <a:pt x="93508" y="51614"/>
                    <a:pt x="93272" y="51574"/>
                  </a:cubicBezTo>
                  <a:cubicBezTo>
                    <a:pt x="92089" y="51436"/>
                    <a:pt x="90906" y="51279"/>
                    <a:pt x="89723" y="51121"/>
                  </a:cubicBezTo>
                  <a:cubicBezTo>
                    <a:pt x="89585" y="51121"/>
                    <a:pt x="89427" y="51082"/>
                    <a:pt x="89270" y="51062"/>
                  </a:cubicBezTo>
                  <a:cubicBezTo>
                    <a:pt x="89033" y="51022"/>
                    <a:pt x="88836" y="50806"/>
                    <a:pt x="88836" y="50549"/>
                  </a:cubicBezTo>
                  <a:cubicBezTo>
                    <a:pt x="88816" y="50392"/>
                    <a:pt x="88836" y="50234"/>
                    <a:pt x="88856" y="50076"/>
                  </a:cubicBezTo>
                  <a:cubicBezTo>
                    <a:pt x="88915" y="49544"/>
                    <a:pt x="89013" y="48992"/>
                    <a:pt x="89073" y="48459"/>
                  </a:cubicBezTo>
                  <a:cubicBezTo>
                    <a:pt x="89151" y="48164"/>
                    <a:pt x="89151" y="47848"/>
                    <a:pt x="89112" y="47553"/>
                  </a:cubicBezTo>
                  <a:cubicBezTo>
                    <a:pt x="88954" y="46863"/>
                    <a:pt x="88915" y="46153"/>
                    <a:pt x="89013" y="45463"/>
                  </a:cubicBezTo>
                  <a:cubicBezTo>
                    <a:pt x="89053" y="44812"/>
                    <a:pt x="89013" y="44181"/>
                    <a:pt x="88895" y="43550"/>
                  </a:cubicBezTo>
                  <a:cubicBezTo>
                    <a:pt x="88836" y="42979"/>
                    <a:pt x="88895" y="42782"/>
                    <a:pt x="89388" y="42525"/>
                  </a:cubicBezTo>
                  <a:cubicBezTo>
                    <a:pt x="89802" y="42308"/>
                    <a:pt x="90216" y="42131"/>
                    <a:pt x="90630" y="41914"/>
                  </a:cubicBezTo>
                  <a:cubicBezTo>
                    <a:pt x="91162" y="41638"/>
                    <a:pt x="91714" y="41362"/>
                    <a:pt x="92227" y="41027"/>
                  </a:cubicBezTo>
                  <a:cubicBezTo>
                    <a:pt x="92602" y="40751"/>
                    <a:pt x="93016" y="40554"/>
                    <a:pt x="93469" y="40455"/>
                  </a:cubicBezTo>
                  <a:cubicBezTo>
                    <a:pt x="93863" y="40396"/>
                    <a:pt x="93922" y="40238"/>
                    <a:pt x="93903" y="39805"/>
                  </a:cubicBezTo>
                  <a:cubicBezTo>
                    <a:pt x="93844" y="39568"/>
                    <a:pt x="93824" y="39312"/>
                    <a:pt x="93844" y="39075"/>
                  </a:cubicBezTo>
                  <a:cubicBezTo>
                    <a:pt x="94041" y="38464"/>
                    <a:pt x="93784" y="37951"/>
                    <a:pt x="93627" y="37399"/>
                  </a:cubicBezTo>
                  <a:cubicBezTo>
                    <a:pt x="93410" y="37419"/>
                    <a:pt x="93232" y="37439"/>
                    <a:pt x="93055" y="37478"/>
                  </a:cubicBezTo>
                  <a:cubicBezTo>
                    <a:pt x="91813" y="37695"/>
                    <a:pt x="90571" y="37833"/>
                    <a:pt x="89349" y="38149"/>
                  </a:cubicBezTo>
                  <a:cubicBezTo>
                    <a:pt x="88619" y="38326"/>
                    <a:pt x="88185" y="38011"/>
                    <a:pt x="87831" y="37498"/>
                  </a:cubicBezTo>
                  <a:cubicBezTo>
                    <a:pt x="87693" y="37261"/>
                    <a:pt x="87594" y="36985"/>
                    <a:pt x="87535" y="36729"/>
                  </a:cubicBezTo>
                  <a:cubicBezTo>
                    <a:pt x="87239" y="35704"/>
                    <a:pt x="87121" y="34620"/>
                    <a:pt x="86589" y="33693"/>
                  </a:cubicBezTo>
                  <a:cubicBezTo>
                    <a:pt x="86470" y="33496"/>
                    <a:pt x="86510" y="33240"/>
                    <a:pt x="86648" y="33082"/>
                  </a:cubicBezTo>
                  <a:cubicBezTo>
                    <a:pt x="86746" y="32944"/>
                    <a:pt x="86884" y="32806"/>
                    <a:pt x="87022" y="32688"/>
                  </a:cubicBezTo>
                  <a:cubicBezTo>
                    <a:pt x="87732" y="32017"/>
                    <a:pt x="88481" y="31386"/>
                    <a:pt x="89151" y="30677"/>
                  </a:cubicBezTo>
                  <a:cubicBezTo>
                    <a:pt x="89526" y="30302"/>
                    <a:pt x="89842" y="29908"/>
                    <a:pt x="90334" y="29691"/>
                  </a:cubicBezTo>
                  <a:cubicBezTo>
                    <a:pt x="90630" y="29573"/>
                    <a:pt x="90670" y="29395"/>
                    <a:pt x="90571" y="29099"/>
                  </a:cubicBezTo>
                  <a:cubicBezTo>
                    <a:pt x="90433" y="28823"/>
                    <a:pt x="90334" y="28528"/>
                    <a:pt x="90295" y="28232"/>
                  </a:cubicBezTo>
                  <a:cubicBezTo>
                    <a:pt x="90295" y="27640"/>
                    <a:pt x="89920" y="27226"/>
                    <a:pt x="89684" y="26714"/>
                  </a:cubicBezTo>
                  <a:cubicBezTo>
                    <a:pt x="89427" y="26812"/>
                    <a:pt x="89230" y="26891"/>
                    <a:pt x="89053" y="26990"/>
                  </a:cubicBezTo>
                  <a:lnTo>
                    <a:pt x="85721" y="28528"/>
                  </a:lnTo>
                  <a:cubicBezTo>
                    <a:pt x="85544" y="28626"/>
                    <a:pt x="85347" y="28705"/>
                    <a:pt x="85130" y="28784"/>
                  </a:cubicBezTo>
                  <a:cubicBezTo>
                    <a:pt x="84893" y="28883"/>
                    <a:pt x="84617" y="28764"/>
                    <a:pt x="84518" y="28528"/>
                  </a:cubicBezTo>
                  <a:cubicBezTo>
                    <a:pt x="84321" y="28212"/>
                    <a:pt x="84164" y="27897"/>
                    <a:pt x="84026" y="27542"/>
                  </a:cubicBezTo>
                  <a:cubicBezTo>
                    <a:pt x="83434" y="26339"/>
                    <a:pt x="82981" y="25078"/>
                    <a:pt x="82133" y="24013"/>
                  </a:cubicBezTo>
                  <a:cubicBezTo>
                    <a:pt x="81522" y="23224"/>
                    <a:pt x="81147" y="22258"/>
                    <a:pt x="80359" y="21588"/>
                  </a:cubicBezTo>
                  <a:cubicBezTo>
                    <a:pt x="80201" y="21430"/>
                    <a:pt x="80142" y="21194"/>
                    <a:pt x="80240" y="20997"/>
                  </a:cubicBezTo>
                  <a:cubicBezTo>
                    <a:pt x="80300" y="20819"/>
                    <a:pt x="80378" y="20661"/>
                    <a:pt x="80477" y="20504"/>
                  </a:cubicBezTo>
                  <a:cubicBezTo>
                    <a:pt x="80832" y="19853"/>
                    <a:pt x="81206" y="19242"/>
                    <a:pt x="81561" y="18591"/>
                  </a:cubicBezTo>
                  <a:cubicBezTo>
                    <a:pt x="81778" y="18217"/>
                    <a:pt x="81896" y="17803"/>
                    <a:pt x="82113" y="17428"/>
                  </a:cubicBezTo>
                  <a:cubicBezTo>
                    <a:pt x="82330" y="17073"/>
                    <a:pt x="82626" y="16699"/>
                    <a:pt x="82922" y="16304"/>
                  </a:cubicBezTo>
                  <a:cubicBezTo>
                    <a:pt x="82803" y="16127"/>
                    <a:pt x="82665" y="15950"/>
                    <a:pt x="82547" y="15792"/>
                  </a:cubicBezTo>
                  <a:cubicBezTo>
                    <a:pt x="82429" y="15614"/>
                    <a:pt x="82271" y="15516"/>
                    <a:pt x="82232" y="15338"/>
                  </a:cubicBezTo>
                  <a:cubicBezTo>
                    <a:pt x="82094" y="14727"/>
                    <a:pt x="81581" y="14431"/>
                    <a:pt x="81128" y="13998"/>
                  </a:cubicBezTo>
                  <a:cubicBezTo>
                    <a:pt x="80477" y="14609"/>
                    <a:pt x="79866" y="15200"/>
                    <a:pt x="79235" y="15772"/>
                  </a:cubicBezTo>
                  <a:cubicBezTo>
                    <a:pt x="78604" y="16344"/>
                    <a:pt x="77953" y="16994"/>
                    <a:pt x="77263" y="17546"/>
                  </a:cubicBezTo>
                  <a:cubicBezTo>
                    <a:pt x="76810" y="17330"/>
                    <a:pt x="76337" y="17408"/>
                    <a:pt x="75962" y="17054"/>
                  </a:cubicBezTo>
                  <a:cubicBezTo>
                    <a:pt x="75529" y="16620"/>
                    <a:pt x="75075" y="16226"/>
                    <a:pt x="74622" y="15831"/>
                  </a:cubicBezTo>
                  <a:cubicBezTo>
                    <a:pt x="74424" y="15634"/>
                    <a:pt x="74208" y="15457"/>
                    <a:pt x="73991" y="15299"/>
                  </a:cubicBezTo>
                  <a:cubicBezTo>
                    <a:pt x="73754" y="15122"/>
                    <a:pt x="73498" y="14944"/>
                    <a:pt x="73222" y="14806"/>
                  </a:cubicBezTo>
                  <a:cubicBezTo>
                    <a:pt x="73005" y="14688"/>
                    <a:pt x="72887" y="14431"/>
                    <a:pt x="72926" y="14195"/>
                  </a:cubicBezTo>
                  <a:cubicBezTo>
                    <a:pt x="72926" y="14017"/>
                    <a:pt x="72966" y="13820"/>
                    <a:pt x="73025" y="13663"/>
                  </a:cubicBezTo>
                  <a:cubicBezTo>
                    <a:pt x="73261" y="12775"/>
                    <a:pt x="73557" y="11888"/>
                    <a:pt x="73695" y="10981"/>
                  </a:cubicBezTo>
                  <a:cubicBezTo>
                    <a:pt x="73774" y="10350"/>
                    <a:pt x="73951" y="9739"/>
                    <a:pt x="74247" y="9168"/>
                  </a:cubicBezTo>
                  <a:cubicBezTo>
                    <a:pt x="74267" y="9128"/>
                    <a:pt x="74247" y="9049"/>
                    <a:pt x="74227" y="8951"/>
                  </a:cubicBezTo>
                  <a:cubicBezTo>
                    <a:pt x="74089" y="8832"/>
                    <a:pt x="73932" y="8714"/>
                    <a:pt x="73774" y="8576"/>
                  </a:cubicBezTo>
                  <a:cubicBezTo>
                    <a:pt x="73596" y="8458"/>
                    <a:pt x="73439" y="8300"/>
                    <a:pt x="73301" y="8142"/>
                  </a:cubicBezTo>
                  <a:cubicBezTo>
                    <a:pt x="72966" y="7689"/>
                    <a:pt x="72473" y="7492"/>
                    <a:pt x="71960" y="7255"/>
                  </a:cubicBezTo>
                  <a:cubicBezTo>
                    <a:pt x="71802" y="7492"/>
                    <a:pt x="71684" y="7650"/>
                    <a:pt x="71586" y="7847"/>
                  </a:cubicBezTo>
                  <a:cubicBezTo>
                    <a:pt x="70935" y="8872"/>
                    <a:pt x="70284" y="9917"/>
                    <a:pt x="69634" y="10962"/>
                  </a:cubicBezTo>
                  <a:cubicBezTo>
                    <a:pt x="69535" y="11139"/>
                    <a:pt x="69417" y="11317"/>
                    <a:pt x="69279" y="11474"/>
                  </a:cubicBezTo>
                  <a:cubicBezTo>
                    <a:pt x="69141" y="11671"/>
                    <a:pt x="68904" y="11731"/>
                    <a:pt x="68707" y="11612"/>
                  </a:cubicBezTo>
                  <a:cubicBezTo>
                    <a:pt x="68490" y="11514"/>
                    <a:pt x="68273" y="11395"/>
                    <a:pt x="68057" y="11277"/>
                  </a:cubicBezTo>
                  <a:cubicBezTo>
                    <a:pt x="67564" y="10962"/>
                    <a:pt x="67071" y="10646"/>
                    <a:pt x="66578" y="10350"/>
                  </a:cubicBezTo>
                  <a:cubicBezTo>
                    <a:pt x="66420" y="10212"/>
                    <a:pt x="66223" y="10134"/>
                    <a:pt x="66006" y="10074"/>
                  </a:cubicBezTo>
                  <a:cubicBezTo>
                    <a:pt x="65651" y="10015"/>
                    <a:pt x="65297" y="9897"/>
                    <a:pt x="64981" y="9739"/>
                  </a:cubicBezTo>
                  <a:cubicBezTo>
                    <a:pt x="64015" y="9345"/>
                    <a:pt x="63148" y="8754"/>
                    <a:pt x="62103" y="8576"/>
                  </a:cubicBezTo>
                  <a:cubicBezTo>
                    <a:pt x="61886" y="8537"/>
                    <a:pt x="61728" y="8359"/>
                    <a:pt x="61689" y="8142"/>
                  </a:cubicBezTo>
                  <a:cubicBezTo>
                    <a:pt x="61649" y="7965"/>
                    <a:pt x="61630" y="7788"/>
                    <a:pt x="61630" y="7590"/>
                  </a:cubicBezTo>
                  <a:cubicBezTo>
                    <a:pt x="61570" y="6684"/>
                    <a:pt x="61570" y="5757"/>
                    <a:pt x="61472" y="4850"/>
                  </a:cubicBezTo>
                  <a:cubicBezTo>
                    <a:pt x="61393" y="4219"/>
                    <a:pt x="61294" y="3588"/>
                    <a:pt x="61452" y="2957"/>
                  </a:cubicBezTo>
                  <a:cubicBezTo>
                    <a:pt x="61452" y="2898"/>
                    <a:pt x="61413" y="2839"/>
                    <a:pt x="61373" y="2721"/>
                  </a:cubicBezTo>
                  <a:lnTo>
                    <a:pt x="60940" y="2524"/>
                  </a:lnTo>
                  <a:cubicBezTo>
                    <a:pt x="60703" y="2445"/>
                    <a:pt x="60486" y="2346"/>
                    <a:pt x="60269" y="2228"/>
                  </a:cubicBezTo>
                  <a:cubicBezTo>
                    <a:pt x="59816" y="1893"/>
                    <a:pt x="59283" y="1834"/>
                    <a:pt x="58712" y="1794"/>
                  </a:cubicBezTo>
                  <a:cubicBezTo>
                    <a:pt x="58633" y="2090"/>
                    <a:pt x="58554" y="2366"/>
                    <a:pt x="58495" y="2622"/>
                  </a:cubicBezTo>
                  <a:cubicBezTo>
                    <a:pt x="58160" y="3864"/>
                    <a:pt x="57825" y="5106"/>
                    <a:pt x="57509" y="6348"/>
                  </a:cubicBezTo>
                  <a:cubicBezTo>
                    <a:pt x="57430" y="6644"/>
                    <a:pt x="57194" y="6881"/>
                    <a:pt x="56898" y="6940"/>
                  </a:cubicBezTo>
                  <a:cubicBezTo>
                    <a:pt x="56445" y="7098"/>
                    <a:pt x="55952" y="7117"/>
                    <a:pt x="55479" y="7019"/>
                  </a:cubicBezTo>
                  <a:cubicBezTo>
                    <a:pt x="54493" y="6861"/>
                    <a:pt x="53507" y="6546"/>
                    <a:pt x="52482" y="6664"/>
                  </a:cubicBezTo>
                  <a:cubicBezTo>
                    <a:pt x="52206" y="6703"/>
                    <a:pt x="51930" y="6526"/>
                    <a:pt x="51831" y="6270"/>
                  </a:cubicBezTo>
                  <a:cubicBezTo>
                    <a:pt x="51772" y="6131"/>
                    <a:pt x="51713" y="5974"/>
                    <a:pt x="51674" y="5836"/>
                  </a:cubicBezTo>
                  <a:cubicBezTo>
                    <a:pt x="51437" y="5047"/>
                    <a:pt x="51200" y="4259"/>
                    <a:pt x="50924" y="3490"/>
                  </a:cubicBezTo>
                  <a:cubicBezTo>
                    <a:pt x="50708" y="2819"/>
                    <a:pt x="50294" y="2228"/>
                    <a:pt x="50333" y="1479"/>
                  </a:cubicBezTo>
                  <a:cubicBezTo>
                    <a:pt x="50333" y="1282"/>
                    <a:pt x="50175" y="1124"/>
                    <a:pt x="49978" y="1124"/>
                  </a:cubicBezTo>
                  <a:cubicBezTo>
                    <a:pt x="49525" y="1084"/>
                    <a:pt x="49091" y="1006"/>
                    <a:pt x="48637" y="887"/>
                  </a:cubicBezTo>
                  <a:cubicBezTo>
                    <a:pt x="48223" y="789"/>
                    <a:pt x="47770" y="808"/>
                    <a:pt x="47376" y="966"/>
                  </a:cubicBezTo>
                  <a:cubicBezTo>
                    <a:pt x="47356" y="1242"/>
                    <a:pt x="47336" y="1479"/>
                    <a:pt x="47336" y="1715"/>
                  </a:cubicBezTo>
                  <a:cubicBezTo>
                    <a:pt x="47336" y="2780"/>
                    <a:pt x="47356" y="3845"/>
                    <a:pt x="47356" y="4909"/>
                  </a:cubicBezTo>
                  <a:lnTo>
                    <a:pt x="47356" y="5836"/>
                  </a:lnTo>
                  <a:cubicBezTo>
                    <a:pt x="47376" y="6131"/>
                    <a:pt x="47139" y="6368"/>
                    <a:pt x="46843" y="6368"/>
                  </a:cubicBezTo>
                  <a:cubicBezTo>
                    <a:pt x="46607" y="6388"/>
                    <a:pt x="46351" y="6408"/>
                    <a:pt x="46114" y="6408"/>
                  </a:cubicBezTo>
                  <a:cubicBezTo>
                    <a:pt x="45345" y="6408"/>
                    <a:pt x="44576" y="6427"/>
                    <a:pt x="43807" y="6408"/>
                  </a:cubicBezTo>
                  <a:cubicBezTo>
                    <a:pt x="42999" y="6388"/>
                    <a:pt x="42171" y="6486"/>
                    <a:pt x="41382" y="6743"/>
                  </a:cubicBezTo>
                  <a:cubicBezTo>
                    <a:pt x="40968" y="6841"/>
                    <a:pt x="40554" y="6861"/>
                    <a:pt x="40121" y="6822"/>
                  </a:cubicBezTo>
                  <a:cubicBezTo>
                    <a:pt x="39904" y="6802"/>
                    <a:pt x="39726" y="6684"/>
                    <a:pt x="39588" y="6526"/>
                  </a:cubicBezTo>
                  <a:cubicBezTo>
                    <a:pt x="39273" y="6151"/>
                    <a:pt x="38997" y="5757"/>
                    <a:pt x="38741" y="5343"/>
                  </a:cubicBezTo>
                  <a:cubicBezTo>
                    <a:pt x="38346" y="4673"/>
                    <a:pt x="37991" y="4002"/>
                    <a:pt x="37597" y="3352"/>
                  </a:cubicBezTo>
                  <a:cubicBezTo>
                    <a:pt x="37203" y="2701"/>
                    <a:pt x="36552" y="2169"/>
                    <a:pt x="36158" y="1498"/>
                  </a:cubicBezTo>
                  <a:cubicBezTo>
                    <a:pt x="36158" y="1479"/>
                    <a:pt x="36119" y="1459"/>
                    <a:pt x="36040" y="1439"/>
                  </a:cubicBezTo>
                  <a:cubicBezTo>
                    <a:pt x="35271" y="1538"/>
                    <a:pt x="34620" y="1972"/>
                    <a:pt x="33950" y="2366"/>
                  </a:cubicBezTo>
                  <a:cubicBezTo>
                    <a:pt x="33713" y="4199"/>
                    <a:pt x="34068" y="5954"/>
                    <a:pt x="34561" y="7689"/>
                  </a:cubicBezTo>
                  <a:cubicBezTo>
                    <a:pt x="34778" y="8497"/>
                    <a:pt x="34561" y="9030"/>
                    <a:pt x="33851" y="9463"/>
                  </a:cubicBezTo>
                  <a:cubicBezTo>
                    <a:pt x="33358" y="9759"/>
                    <a:pt x="32905" y="10094"/>
                    <a:pt x="32412" y="10429"/>
                  </a:cubicBezTo>
                  <a:cubicBezTo>
                    <a:pt x="32254" y="10567"/>
                    <a:pt x="32077" y="10666"/>
                    <a:pt x="31880" y="10745"/>
                  </a:cubicBezTo>
                  <a:cubicBezTo>
                    <a:pt x="31545" y="10824"/>
                    <a:pt x="31249" y="10962"/>
                    <a:pt x="30953" y="11159"/>
                  </a:cubicBezTo>
                  <a:cubicBezTo>
                    <a:pt x="30303" y="11533"/>
                    <a:pt x="29632" y="11849"/>
                    <a:pt x="28903" y="12105"/>
                  </a:cubicBezTo>
                  <a:cubicBezTo>
                    <a:pt x="28351" y="12322"/>
                    <a:pt x="27720" y="12066"/>
                    <a:pt x="27464" y="11533"/>
                  </a:cubicBezTo>
                  <a:cubicBezTo>
                    <a:pt x="27345" y="11317"/>
                    <a:pt x="27207" y="11100"/>
                    <a:pt x="27089" y="10903"/>
                  </a:cubicBezTo>
                  <a:cubicBezTo>
                    <a:pt x="26320" y="9720"/>
                    <a:pt x="25275" y="8793"/>
                    <a:pt x="24329" y="7768"/>
                  </a:cubicBezTo>
                  <a:cubicBezTo>
                    <a:pt x="24191" y="7630"/>
                    <a:pt x="24033" y="7512"/>
                    <a:pt x="23876" y="7413"/>
                  </a:cubicBezTo>
                  <a:cubicBezTo>
                    <a:pt x="23521" y="7906"/>
                    <a:pt x="22988" y="8280"/>
                    <a:pt x="22377" y="8438"/>
                  </a:cubicBezTo>
                  <a:cubicBezTo>
                    <a:pt x="22121" y="8497"/>
                    <a:pt x="21904" y="8694"/>
                    <a:pt x="21825" y="8951"/>
                  </a:cubicBezTo>
                  <a:cubicBezTo>
                    <a:pt x="21944" y="9463"/>
                    <a:pt x="22101" y="9976"/>
                    <a:pt x="22338" y="10449"/>
                  </a:cubicBezTo>
                  <a:cubicBezTo>
                    <a:pt x="22712" y="11198"/>
                    <a:pt x="23087" y="11908"/>
                    <a:pt x="23422" y="12677"/>
                  </a:cubicBezTo>
                  <a:cubicBezTo>
                    <a:pt x="23718" y="13347"/>
                    <a:pt x="24112" y="14037"/>
                    <a:pt x="23915" y="14846"/>
                  </a:cubicBezTo>
                  <a:cubicBezTo>
                    <a:pt x="23678" y="14984"/>
                    <a:pt x="23462" y="15161"/>
                    <a:pt x="23284" y="15358"/>
                  </a:cubicBezTo>
                  <a:cubicBezTo>
                    <a:pt x="22969" y="15871"/>
                    <a:pt x="22515" y="16324"/>
                    <a:pt x="22003" y="16640"/>
                  </a:cubicBezTo>
                  <a:cubicBezTo>
                    <a:pt x="21707" y="16856"/>
                    <a:pt x="21431" y="17113"/>
                    <a:pt x="21175" y="17369"/>
                  </a:cubicBezTo>
                  <a:cubicBezTo>
                    <a:pt x="20721" y="17822"/>
                    <a:pt x="20209" y="18217"/>
                    <a:pt x="19657" y="18552"/>
                  </a:cubicBezTo>
                  <a:cubicBezTo>
                    <a:pt x="19203" y="18828"/>
                    <a:pt x="18888" y="18828"/>
                    <a:pt x="18533" y="18453"/>
                  </a:cubicBezTo>
                  <a:cubicBezTo>
                    <a:pt x="18158" y="18079"/>
                    <a:pt x="17567" y="17783"/>
                    <a:pt x="17311" y="17231"/>
                  </a:cubicBezTo>
                  <a:cubicBezTo>
                    <a:pt x="17271" y="17152"/>
                    <a:pt x="17192" y="17093"/>
                    <a:pt x="17133" y="17034"/>
                  </a:cubicBezTo>
                  <a:lnTo>
                    <a:pt x="14787" y="15378"/>
                  </a:lnTo>
                  <a:cubicBezTo>
                    <a:pt x="14117" y="16147"/>
                    <a:pt x="13230" y="16679"/>
                    <a:pt x="12599" y="17408"/>
                  </a:cubicBezTo>
                  <a:cubicBezTo>
                    <a:pt x="12579" y="17684"/>
                    <a:pt x="12717" y="17941"/>
                    <a:pt x="12954" y="18098"/>
                  </a:cubicBezTo>
                  <a:cubicBezTo>
                    <a:pt x="13368" y="18532"/>
                    <a:pt x="13821" y="18966"/>
                    <a:pt x="14235" y="19400"/>
                  </a:cubicBezTo>
                  <a:cubicBezTo>
                    <a:pt x="14452" y="19656"/>
                    <a:pt x="14649" y="19932"/>
                    <a:pt x="14807" y="20228"/>
                  </a:cubicBezTo>
                  <a:cubicBezTo>
                    <a:pt x="15043" y="20681"/>
                    <a:pt x="15339" y="21095"/>
                    <a:pt x="15714" y="21470"/>
                  </a:cubicBezTo>
                  <a:cubicBezTo>
                    <a:pt x="15773" y="21450"/>
                    <a:pt x="15832" y="21450"/>
                    <a:pt x="15891" y="21470"/>
                  </a:cubicBezTo>
                  <a:cubicBezTo>
                    <a:pt x="16226" y="21489"/>
                    <a:pt x="16404" y="21726"/>
                    <a:pt x="16266" y="21982"/>
                  </a:cubicBezTo>
                  <a:cubicBezTo>
                    <a:pt x="16226" y="22061"/>
                    <a:pt x="16167" y="22140"/>
                    <a:pt x="16108" y="22199"/>
                  </a:cubicBezTo>
                  <a:cubicBezTo>
                    <a:pt x="15359" y="22929"/>
                    <a:pt x="14748" y="23776"/>
                    <a:pt x="14294" y="24703"/>
                  </a:cubicBezTo>
                  <a:cubicBezTo>
                    <a:pt x="13860" y="25570"/>
                    <a:pt x="13328" y="26359"/>
                    <a:pt x="12697" y="27049"/>
                  </a:cubicBezTo>
                  <a:cubicBezTo>
                    <a:pt x="12421" y="27286"/>
                    <a:pt x="12204" y="27601"/>
                    <a:pt x="12066" y="27936"/>
                  </a:cubicBezTo>
                  <a:cubicBezTo>
                    <a:pt x="11928" y="28409"/>
                    <a:pt x="11554" y="28547"/>
                    <a:pt x="11041" y="28390"/>
                  </a:cubicBezTo>
                  <a:cubicBezTo>
                    <a:pt x="10824" y="28291"/>
                    <a:pt x="10588" y="28232"/>
                    <a:pt x="10351" y="28193"/>
                  </a:cubicBezTo>
                  <a:cubicBezTo>
                    <a:pt x="9779" y="28133"/>
                    <a:pt x="9188" y="28074"/>
                    <a:pt x="8616" y="28055"/>
                  </a:cubicBezTo>
                  <a:cubicBezTo>
                    <a:pt x="8222" y="28035"/>
                    <a:pt x="7828" y="27956"/>
                    <a:pt x="7473" y="27798"/>
                  </a:cubicBezTo>
                  <a:cubicBezTo>
                    <a:pt x="7019" y="27581"/>
                    <a:pt x="6566" y="27404"/>
                    <a:pt x="6073" y="27266"/>
                  </a:cubicBezTo>
                  <a:cubicBezTo>
                    <a:pt x="5639" y="27700"/>
                    <a:pt x="5186" y="28114"/>
                    <a:pt x="4772" y="28547"/>
                  </a:cubicBezTo>
                  <a:cubicBezTo>
                    <a:pt x="4397" y="28942"/>
                    <a:pt x="4279" y="29987"/>
                    <a:pt x="4575" y="30420"/>
                  </a:cubicBezTo>
                  <a:cubicBezTo>
                    <a:pt x="4654" y="30558"/>
                    <a:pt x="4772" y="30657"/>
                    <a:pt x="4890" y="30736"/>
                  </a:cubicBezTo>
                  <a:cubicBezTo>
                    <a:pt x="6093" y="31426"/>
                    <a:pt x="7236" y="32155"/>
                    <a:pt x="8340" y="32983"/>
                  </a:cubicBezTo>
                  <a:cubicBezTo>
                    <a:pt x="8656" y="33240"/>
                    <a:pt x="9011" y="33397"/>
                    <a:pt x="9425" y="33437"/>
                  </a:cubicBezTo>
                  <a:cubicBezTo>
                    <a:pt x="9720" y="33456"/>
                    <a:pt x="9799" y="33673"/>
                    <a:pt x="9641" y="33969"/>
                  </a:cubicBezTo>
                  <a:cubicBezTo>
                    <a:pt x="9602" y="34068"/>
                    <a:pt x="9464" y="34186"/>
                    <a:pt x="9484" y="34284"/>
                  </a:cubicBezTo>
                  <a:cubicBezTo>
                    <a:pt x="9563" y="34876"/>
                    <a:pt x="9227" y="35329"/>
                    <a:pt x="9030" y="35842"/>
                  </a:cubicBezTo>
                  <a:cubicBezTo>
                    <a:pt x="8675" y="36769"/>
                    <a:pt x="8222" y="37675"/>
                    <a:pt x="8045" y="38681"/>
                  </a:cubicBezTo>
                  <a:cubicBezTo>
                    <a:pt x="7966" y="39193"/>
                    <a:pt x="7729" y="39351"/>
                    <a:pt x="7217" y="39312"/>
                  </a:cubicBezTo>
                  <a:cubicBezTo>
                    <a:pt x="6980" y="39292"/>
                    <a:pt x="6743" y="39272"/>
                    <a:pt x="6507" y="39292"/>
                  </a:cubicBezTo>
                  <a:cubicBezTo>
                    <a:pt x="5994" y="39351"/>
                    <a:pt x="5482" y="39450"/>
                    <a:pt x="4989" y="39588"/>
                  </a:cubicBezTo>
                  <a:cubicBezTo>
                    <a:pt x="4476" y="39726"/>
                    <a:pt x="3944" y="39745"/>
                    <a:pt x="3451" y="39647"/>
                  </a:cubicBezTo>
                  <a:cubicBezTo>
                    <a:pt x="2998" y="39548"/>
                    <a:pt x="2544" y="39509"/>
                    <a:pt x="2091" y="39548"/>
                  </a:cubicBezTo>
                  <a:cubicBezTo>
                    <a:pt x="1775" y="40081"/>
                    <a:pt x="1480" y="40573"/>
                    <a:pt x="1184" y="41066"/>
                  </a:cubicBezTo>
                  <a:cubicBezTo>
                    <a:pt x="809" y="41717"/>
                    <a:pt x="1125" y="42308"/>
                    <a:pt x="1401" y="42880"/>
                  </a:cubicBezTo>
                  <a:cubicBezTo>
                    <a:pt x="1480" y="43038"/>
                    <a:pt x="1736" y="43117"/>
                    <a:pt x="1933" y="43196"/>
                  </a:cubicBezTo>
                  <a:cubicBezTo>
                    <a:pt x="2130" y="43274"/>
                    <a:pt x="2347" y="43255"/>
                    <a:pt x="2564" y="43314"/>
                  </a:cubicBezTo>
                  <a:cubicBezTo>
                    <a:pt x="3648" y="43688"/>
                    <a:pt x="4732" y="44102"/>
                    <a:pt x="5837" y="44477"/>
                  </a:cubicBezTo>
                  <a:cubicBezTo>
                    <a:pt x="6172" y="44595"/>
                    <a:pt x="6507" y="44733"/>
                    <a:pt x="6901" y="44635"/>
                  </a:cubicBezTo>
                  <a:cubicBezTo>
                    <a:pt x="7197" y="44556"/>
                    <a:pt x="7414" y="44773"/>
                    <a:pt x="7276" y="45029"/>
                  </a:cubicBezTo>
                  <a:cubicBezTo>
                    <a:pt x="7118" y="45364"/>
                    <a:pt x="7355" y="45640"/>
                    <a:pt x="7295" y="45916"/>
                  </a:cubicBezTo>
                  <a:cubicBezTo>
                    <a:pt x="7217" y="46291"/>
                    <a:pt x="7414" y="46567"/>
                    <a:pt x="7532" y="46843"/>
                  </a:cubicBezTo>
                  <a:cubicBezTo>
                    <a:pt x="7217" y="47493"/>
                    <a:pt x="7118" y="48262"/>
                    <a:pt x="7256" y="48992"/>
                  </a:cubicBezTo>
                  <a:cubicBezTo>
                    <a:pt x="7374" y="49465"/>
                    <a:pt x="7433" y="49958"/>
                    <a:pt x="7512" y="50431"/>
                  </a:cubicBezTo>
                  <a:cubicBezTo>
                    <a:pt x="7571" y="50924"/>
                    <a:pt x="7433" y="51220"/>
                    <a:pt x="6921" y="51279"/>
                  </a:cubicBezTo>
                  <a:cubicBezTo>
                    <a:pt x="6251" y="51377"/>
                    <a:pt x="5718" y="51712"/>
                    <a:pt x="5186" y="52048"/>
                  </a:cubicBezTo>
                  <a:cubicBezTo>
                    <a:pt x="4535" y="52462"/>
                    <a:pt x="3806" y="52698"/>
                    <a:pt x="3037" y="52797"/>
                  </a:cubicBezTo>
                  <a:cubicBezTo>
                    <a:pt x="2702" y="52797"/>
                    <a:pt x="2367" y="52895"/>
                    <a:pt x="2071" y="53092"/>
                  </a:cubicBezTo>
                  <a:cubicBezTo>
                    <a:pt x="1933" y="53644"/>
                    <a:pt x="1795" y="54216"/>
                    <a:pt x="1677" y="54768"/>
                  </a:cubicBezTo>
                  <a:cubicBezTo>
                    <a:pt x="1539" y="55340"/>
                    <a:pt x="1992" y="56227"/>
                    <a:pt x="2485" y="56483"/>
                  </a:cubicBezTo>
                  <a:cubicBezTo>
                    <a:pt x="2643" y="56543"/>
                    <a:pt x="2820" y="56582"/>
                    <a:pt x="2998" y="56582"/>
                  </a:cubicBezTo>
                  <a:cubicBezTo>
                    <a:pt x="3254" y="56582"/>
                    <a:pt x="3490" y="56503"/>
                    <a:pt x="3727" y="56503"/>
                  </a:cubicBezTo>
                  <a:cubicBezTo>
                    <a:pt x="4890" y="56543"/>
                    <a:pt x="6053" y="56621"/>
                    <a:pt x="7197" y="56641"/>
                  </a:cubicBezTo>
                  <a:cubicBezTo>
                    <a:pt x="7512" y="56641"/>
                    <a:pt x="7808" y="56602"/>
                    <a:pt x="8084" y="56503"/>
                  </a:cubicBezTo>
                  <a:cubicBezTo>
                    <a:pt x="8557" y="56385"/>
                    <a:pt x="8577" y="56365"/>
                    <a:pt x="8675" y="56937"/>
                  </a:cubicBezTo>
                  <a:cubicBezTo>
                    <a:pt x="8675" y="57035"/>
                    <a:pt x="8695" y="57114"/>
                    <a:pt x="8735" y="57193"/>
                  </a:cubicBezTo>
                  <a:cubicBezTo>
                    <a:pt x="9030" y="57548"/>
                    <a:pt x="9030" y="57982"/>
                    <a:pt x="9109" y="58396"/>
                  </a:cubicBezTo>
                  <a:cubicBezTo>
                    <a:pt x="9326" y="59598"/>
                    <a:pt x="9464" y="60801"/>
                    <a:pt x="9957" y="61944"/>
                  </a:cubicBezTo>
                  <a:cubicBezTo>
                    <a:pt x="9957" y="61984"/>
                    <a:pt x="9957" y="62043"/>
                    <a:pt x="9957" y="62102"/>
                  </a:cubicBezTo>
                  <a:cubicBezTo>
                    <a:pt x="9858" y="62220"/>
                    <a:pt x="9740" y="62437"/>
                    <a:pt x="9563" y="62516"/>
                  </a:cubicBezTo>
                  <a:cubicBezTo>
                    <a:pt x="8833" y="62851"/>
                    <a:pt x="8301" y="63463"/>
                    <a:pt x="7749" y="63995"/>
                  </a:cubicBezTo>
                  <a:cubicBezTo>
                    <a:pt x="7374" y="64369"/>
                    <a:pt x="6941" y="64665"/>
                    <a:pt x="6467" y="64882"/>
                  </a:cubicBezTo>
                  <a:cubicBezTo>
                    <a:pt x="6053" y="65059"/>
                    <a:pt x="5600" y="65197"/>
                    <a:pt x="5285" y="65493"/>
                  </a:cubicBezTo>
                  <a:lnTo>
                    <a:pt x="5285" y="67169"/>
                  </a:lnTo>
                  <a:cubicBezTo>
                    <a:pt x="5285" y="67977"/>
                    <a:pt x="5856" y="68332"/>
                    <a:pt x="6428" y="68687"/>
                  </a:cubicBezTo>
                  <a:cubicBezTo>
                    <a:pt x="6625" y="68766"/>
                    <a:pt x="6842" y="68766"/>
                    <a:pt x="7039" y="68687"/>
                  </a:cubicBezTo>
                  <a:cubicBezTo>
                    <a:pt x="7276" y="68648"/>
                    <a:pt x="7493" y="68490"/>
                    <a:pt x="7729" y="68450"/>
                  </a:cubicBezTo>
                  <a:cubicBezTo>
                    <a:pt x="8892" y="68174"/>
                    <a:pt x="10055" y="67918"/>
                    <a:pt x="11199" y="67662"/>
                  </a:cubicBezTo>
                  <a:cubicBezTo>
                    <a:pt x="11436" y="67603"/>
                    <a:pt x="11672" y="67504"/>
                    <a:pt x="11869" y="67386"/>
                  </a:cubicBezTo>
                  <a:cubicBezTo>
                    <a:pt x="12027" y="67307"/>
                    <a:pt x="12126" y="67090"/>
                    <a:pt x="12342" y="67129"/>
                  </a:cubicBezTo>
                  <a:cubicBezTo>
                    <a:pt x="12618" y="67189"/>
                    <a:pt x="12579" y="67445"/>
                    <a:pt x="12638" y="67642"/>
                  </a:cubicBezTo>
                  <a:cubicBezTo>
                    <a:pt x="12638" y="67701"/>
                    <a:pt x="12678" y="67760"/>
                    <a:pt x="12717" y="67800"/>
                  </a:cubicBezTo>
                  <a:cubicBezTo>
                    <a:pt x="13151" y="67997"/>
                    <a:pt x="13170" y="68510"/>
                    <a:pt x="13466" y="68805"/>
                  </a:cubicBezTo>
                  <a:cubicBezTo>
                    <a:pt x="13545" y="68805"/>
                    <a:pt x="13604" y="68825"/>
                    <a:pt x="13663" y="68825"/>
                  </a:cubicBezTo>
                  <a:cubicBezTo>
                    <a:pt x="14156" y="68884"/>
                    <a:pt x="14136" y="68884"/>
                    <a:pt x="14255" y="69318"/>
                  </a:cubicBezTo>
                  <a:cubicBezTo>
                    <a:pt x="14373" y="69890"/>
                    <a:pt x="14649" y="70422"/>
                    <a:pt x="15043" y="70836"/>
                  </a:cubicBezTo>
                  <a:cubicBezTo>
                    <a:pt x="15379" y="71151"/>
                    <a:pt x="15674" y="71506"/>
                    <a:pt x="15990" y="71841"/>
                  </a:cubicBezTo>
                  <a:cubicBezTo>
                    <a:pt x="16522" y="72433"/>
                    <a:pt x="16522" y="72610"/>
                    <a:pt x="15990" y="73143"/>
                  </a:cubicBezTo>
                  <a:cubicBezTo>
                    <a:pt x="15773" y="73359"/>
                    <a:pt x="15595" y="73616"/>
                    <a:pt x="15477" y="73892"/>
                  </a:cubicBezTo>
                  <a:cubicBezTo>
                    <a:pt x="15300" y="74247"/>
                    <a:pt x="15063" y="74562"/>
                    <a:pt x="14905" y="74917"/>
                  </a:cubicBezTo>
                  <a:cubicBezTo>
                    <a:pt x="14688" y="75390"/>
                    <a:pt x="14373" y="75824"/>
                    <a:pt x="13979" y="76159"/>
                  </a:cubicBezTo>
                  <a:cubicBezTo>
                    <a:pt x="13624" y="76455"/>
                    <a:pt x="13308" y="76770"/>
                    <a:pt x="12973" y="77086"/>
                  </a:cubicBezTo>
                  <a:cubicBezTo>
                    <a:pt x="13190" y="77716"/>
                    <a:pt x="13387" y="78288"/>
                    <a:pt x="13604" y="78860"/>
                  </a:cubicBezTo>
                  <a:cubicBezTo>
                    <a:pt x="13841" y="79432"/>
                    <a:pt x="14688" y="79885"/>
                    <a:pt x="15241" y="79806"/>
                  </a:cubicBezTo>
                  <a:cubicBezTo>
                    <a:pt x="15398" y="79786"/>
                    <a:pt x="15536" y="79727"/>
                    <a:pt x="15655" y="79648"/>
                  </a:cubicBezTo>
                  <a:cubicBezTo>
                    <a:pt x="15832" y="79530"/>
                    <a:pt x="15970" y="79353"/>
                    <a:pt x="16147" y="79234"/>
                  </a:cubicBezTo>
                  <a:cubicBezTo>
                    <a:pt x="17113" y="78643"/>
                    <a:pt x="18079" y="78071"/>
                    <a:pt x="19045" y="77480"/>
                  </a:cubicBezTo>
                  <a:cubicBezTo>
                    <a:pt x="19420" y="77263"/>
                    <a:pt x="19795" y="77066"/>
                    <a:pt x="19992" y="76652"/>
                  </a:cubicBezTo>
                  <a:cubicBezTo>
                    <a:pt x="20130" y="76415"/>
                    <a:pt x="20366" y="76435"/>
                    <a:pt x="20583" y="76691"/>
                  </a:cubicBezTo>
                  <a:cubicBezTo>
                    <a:pt x="20642" y="76790"/>
                    <a:pt x="20702" y="76967"/>
                    <a:pt x="20780" y="76987"/>
                  </a:cubicBezTo>
                  <a:cubicBezTo>
                    <a:pt x="21332" y="77125"/>
                    <a:pt x="21589" y="77598"/>
                    <a:pt x="21944" y="77973"/>
                  </a:cubicBezTo>
                  <a:cubicBezTo>
                    <a:pt x="22693" y="78722"/>
                    <a:pt x="23363" y="79570"/>
                    <a:pt x="24270" y="80161"/>
                  </a:cubicBezTo>
                  <a:cubicBezTo>
                    <a:pt x="24585" y="80339"/>
                    <a:pt x="24664" y="80753"/>
                    <a:pt x="24428" y="81048"/>
                  </a:cubicBezTo>
                  <a:cubicBezTo>
                    <a:pt x="24033" y="81679"/>
                    <a:pt x="23915" y="82409"/>
                    <a:pt x="23757" y="83118"/>
                  </a:cubicBezTo>
                  <a:cubicBezTo>
                    <a:pt x="23678" y="83690"/>
                    <a:pt x="23442" y="84242"/>
                    <a:pt x="23126" y="84715"/>
                  </a:cubicBezTo>
                  <a:cubicBezTo>
                    <a:pt x="22870" y="85050"/>
                    <a:pt x="22673" y="85425"/>
                    <a:pt x="22436" y="85800"/>
                  </a:cubicBezTo>
                  <a:cubicBezTo>
                    <a:pt x="22811" y="86352"/>
                    <a:pt x="23146" y="86864"/>
                    <a:pt x="23501" y="87337"/>
                  </a:cubicBezTo>
                  <a:cubicBezTo>
                    <a:pt x="23856" y="87830"/>
                    <a:pt x="24782" y="88067"/>
                    <a:pt x="25335" y="87850"/>
                  </a:cubicBezTo>
                  <a:cubicBezTo>
                    <a:pt x="25473" y="87810"/>
                    <a:pt x="25591" y="87712"/>
                    <a:pt x="25689" y="87594"/>
                  </a:cubicBezTo>
                  <a:cubicBezTo>
                    <a:pt x="26320" y="86726"/>
                    <a:pt x="27129" y="86016"/>
                    <a:pt x="27819" y="85208"/>
                  </a:cubicBezTo>
                  <a:cubicBezTo>
                    <a:pt x="28311" y="84636"/>
                    <a:pt x="29021" y="84242"/>
                    <a:pt x="29199" y="83434"/>
                  </a:cubicBezTo>
                  <a:cubicBezTo>
                    <a:pt x="29199" y="83375"/>
                    <a:pt x="29455" y="83296"/>
                    <a:pt x="29514" y="83335"/>
                  </a:cubicBezTo>
                  <a:cubicBezTo>
                    <a:pt x="30046" y="83729"/>
                    <a:pt x="30677" y="83946"/>
                    <a:pt x="31348" y="83986"/>
                  </a:cubicBezTo>
                  <a:cubicBezTo>
                    <a:pt x="31426" y="83986"/>
                    <a:pt x="31525" y="84104"/>
                    <a:pt x="31624" y="84203"/>
                  </a:cubicBezTo>
                  <a:cubicBezTo>
                    <a:pt x="32057" y="84656"/>
                    <a:pt x="32629" y="84972"/>
                    <a:pt x="33260" y="85110"/>
                  </a:cubicBezTo>
                  <a:cubicBezTo>
                    <a:pt x="33713" y="85188"/>
                    <a:pt x="34147" y="85326"/>
                    <a:pt x="34600" y="85464"/>
                  </a:cubicBezTo>
                  <a:cubicBezTo>
                    <a:pt x="35113" y="85622"/>
                    <a:pt x="35231" y="85800"/>
                    <a:pt x="35172" y="86332"/>
                  </a:cubicBezTo>
                  <a:cubicBezTo>
                    <a:pt x="35113" y="86588"/>
                    <a:pt x="35074" y="86864"/>
                    <a:pt x="35054" y="87140"/>
                  </a:cubicBezTo>
                  <a:cubicBezTo>
                    <a:pt x="35054" y="87672"/>
                    <a:pt x="35113" y="88224"/>
                    <a:pt x="35153" y="88776"/>
                  </a:cubicBezTo>
                  <a:cubicBezTo>
                    <a:pt x="35212" y="89230"/>
                    <a:pt x="35153" y="89683"/>
                    <a:pt x="35015" y="90117"/>
                  </a:cubicBezTo>
                  <a:cubicBezTo>
                    <a:pt x="34896" y="90551"/>
                    <a:pt x="34798" y="91004"/>
                    <a:pt x="34699" y="91458"/>
                  </a:cubicBezTo>
                  <a:cubicBezTo>
                    <a:pt x="35192" y="91852"/>
                    <a:pt x="35645" y="92207"/>
                    <a:pt x="36099" y="92562"/>
                  </a:cubicBezTo>
                  <a:cubicBezTo>
                    <a:pt x="36671" y="93035"/>
                    <a:pt x="37301" y="92838"/>
                    <a:pt x="37913" y="92641"/>
                  </a:cubicBezTo>
                  <a:cubicBezTo>
                    <a:pt x="38110" y="92562"/>
                    <a:pt x="38248" y="92384"/>
                    <a:pt x="38307" y="92167"/>
                  </a:cubicBezTo>
                  <a:cubicBezTo>
                    <a:pt x="38839" y="90906"/>
                    <a:pt x="39411" y="89664"/>
                    <a:pt x="40081" y="88461"/>
                  </a:cubicBezTo>
                  <a:cubicBezTo>
                    <a:pt x="40298" y="88126"/>
                    <a:pt x="40416" y="87732"/>
                    <a:pt x="40397" y="87337"/>
                  </a:cubicBezTo>
                  <a:cubicBezTo>
                    <a:pt x="40357" y="87042"/>
                    <a:pt x="40594" y="86923"/>
                    <a:pt x="40890" y="87042"/>
                  </a:cubicBezTo>
                  <a:cubicBezTo>
                    <a:pt x="41028" y="87140"/>
                    <a:pt x="41205" y="87180"/>
                    <a:pt x="41402" y="87180"/>
                  </a:cubicBezTo>
                  <a:cubicBezTo>
                    <a:pt x="41639" y="87160"/>
                    <a:pt x="41875" y="87180"/>
                    <a:pt x="42112" y="87239"/>
                  </a:cubicBezTo>
                  <a:cubicBezTo>
                    <a:pt x="42546" y="87337"/>
                    <a:pt x="42979" y="87475"/>
                    <a:pt x="43433" y="87574"/>
                  </a:cubicBezTo>
                  <a:cubicBezTo>
                    <a:pt x="44202" y="87732"/>
                    <a:pt x="44951" y="88047"/>
                    <a:pt x="45759" y="88027"/>
                  </a:cubicBezTo>
                  <a:cubicBezTo>
                    <a:pt x="46291" y="88008"/>
                    <a:pt x="46469" y="88205"/>
                    <a:pt x="46508" y="88737"/>
                  </a:cubicBezTo>
                  <a:cubicBezTo>
                    <a:pt x="46508" y="89112"/>
                    <a:pt x="46567" y="89467"/>
                    <a:pt x="46705" y="89802"/>
                  </a:cubicBezTo>
                  <a:cubicBezTo>
                    <a:pt x="46843" y="90137"/>
                    <a:pt x="46922" y="90511"/>
                    <a:pt x="47041" y="90847"/>
                  </a:cubicBezTo>
                  <a:cubicBezTo>
                    <a:pt x="47238" y="91320"/>
                    <a:pt x="47336" y="91852"/>
                    <a:pt x="47317" y="92365"/>
                  </a:cubicBezTo>
                  <a:cubicBezTo>
                    <a:pt x="47297" y="92818"/>
                    <a:pt x="47317" y="93271"/>
                    <a:pt x="47317" y="93764"/>
                  </a:cubicBezTo>
                  <a:cubicBezTo>
                    <a:pt x="47947" y="94040"/>
                    <a:pt x="48519" y="94297"/>
                    <a:pt x="49111" y="94533"/>
                  </a:cubicBezTo>
                  <a:cubicBezTo>
                    <a:pt x="49603" y="94730"/>
                    <a:pt x="50629" y="94376"/>
                    <a:pt x="50905" y="93922"/>
                  </a:cubicBezTo>
                  <a:cubicBezTo>
                    <a:pt x="50984" y="93804"/>
                    <a:pt x="51023" y="93646"/>
                    <a:pt x="51043" y="93508"/>
                  </a:cubicBezTo>
                  <a:cubicBezTo>
                    <a:pt x="51082" y="93291"/>
                    <a:pt x="51043" y="93074"/>
                    <a:pt x="51082" y="92857"/>
                  </a:cubicBezTo>
                  <a:cubicBezTo>
                    <a:pt x="51299" y="91753"/>
                    <a:pt x="51536" y="90649"/>
                    <a:pt x="51752" y="89545"/>
                  </a:cubicBezTo>
                  <a:cubicBezTo>
                    <a:pt x="51812" y="89250"/>
                    <a:pt x="51851" y="88934"/>
                    <a:pt x="51871" y="88638"/>
                  </a:cubicBezTo>
                  <a:cubicBezTo>
                    <a:pt x="51871" y="88441"/>
                    <a:pt x="51674" y="88244"/>
                    <a:pt x="51831" y="88027"/>
                  </a:cubicBezTo>
                  <a:cubicBezTo>
                    <a:pt x="52009" y="87810"/>
                    <a:pt x="52226" y="87948"/>
                    <a:pt x="52423" y="87988"/>
                  </a:cubicBezTo>
                  <a:cubicBezTo>
                    <a:pt x="52502" y="87988"/>
                    <a:pt x="52580" y="87929"/>
                    <a:pt x="52659" y="87909"/>
                  </a:cubicBezTo>
                  <a:cubicBezTo>
                    <a:pt x="52876" y="87850"/>
                    <a:pt x="53073" y="87810"/>
                    <a:pt x="53290" y="87791"/>
                  </a:cubicBezTo>
                  <a:cubicBezTo>
                    <a:pt x="54572" y="87751"/>
                    <a:pt x="55853" y="87791"/>
                    <a:pt x="57135" y="87692"/>
                  </a:cubicBezTo>
                  <a:cubicBezTo>
                    <a:pt x="57785" y="87613"/>
                    <a:pt x="58416" y="87948"/>
                    <a:pt x="58712" y="88540"/>
                  </a:cubicBezTo>
                  <a:cubicBezTo>
                    <a:pt x="58751" y="88619"/>
                    <a:pt x="58810" y="88698"/>
                    <a:pt x="58850" y="88776"/>
                  </a:cubicBezTo>
                  <a:cubicBezTo>
                    <a:pt x="59244" y="89269"/>
                    <a:pt x="59382" y="89881"/>
                    <a:pt x="59717" y="90393"/>
                  </a:cubicBezTo>
                  <a:cubicBezTo>
                    <a:pt x="60210" y="91162"/>
                    <a:pt x="60486" y="92029"/>
                    <a:pt x="60821" y="92897"/>
                  </a:cubicBezTo>
                  <a:cubicBezTo>
                    <a:pt x="60880" y="93055"/>
                    <a:pt x="60959" y="93212"/>
                    <a:pt x="61038" y="93390"/>
                  </a:cubicBezTo>
                  <a:cubicBezTo>
                    <a:pt x="61570" y="93291"/>
                    <a:pt x="61925" y="92917"/>
                    <a:pt x="62339" y="92719"/>
                  </a:cubicBezTo>
                  <a:cubicBezTo>
                    <a:pt x="62793" y="92542"/>
                    <a:pt x="63246" y="92384"/>
                    <a:pt x="63719" y="92266"/>
                  </a:cubicBezTo>
                  <a:cubicBezTo>
                    <a:pt x="63778" y="91655"/>
                    <a:pt x="63739" y="91024"/>
                    <a:pt x="63562" y="90433"/>
                  </a:cubicBezTo>
                  <a:cubicBezTo>
                    <a:pt x="63483" y="90176"/>
                    <a:pt x="63424" y="89900"/>
                    <a:pt x="63424" y="89624"/>
                  </a:cubicBezTo>
                  <a:cubicBezTo>
                    <a:pt x="63463" y="88954"/>
                    <a:pt x="63226" y="88362"/>
                    <a:pt x="63088" y="87732"/>
                  </a:cubicBezTo>
                  <a:cubicBezTo>
                    <a:pt x="63069" y="87613"/>
                    <a:pt x="62990" y="87515"/>
                    <a:pt x="62970" y="87396"/>
                  </a:cubicBezTo>
                  <a:cubicBezTo>
                    <a:pt x="62911" y="87061"/>
                    <a:pt x="63029" y="86687"/>
                    <a:pt x="62694" y="86411"/>
                  </a:cubicBezTo>
                  <a:cubicBezTo>
                    <a:pt x="62576" y="86292"/>
                    <a:pt x="62753" y="85957"/>
                    <a:pt x="62950" y="85918"/>
                  </a:cubicBezTo>
                  <a:cubicBezTo>
                    <a:pt x="63148" y="85878"/>
                    <a:pt x="63305" y="85878"/>
                    <a:pt x="63483" y="85859"/>
                  </a:cubicBezTo>
                  <a:cubicBezTo>
                    <a:pt x="63739" y="85839"/>
                    <a:pt x="63976" y="85819"/>
                    <a:pt x="64212" y="85740"/>
                  </a:cubicBezTo>
                  <a:cubicBezTo>
                    <a:pt x="64666" y="85583"/>
                    <a:pt x="65099" y="85386"/>
                    <a:pt x="65553" y="85169"/>
                  </a:cubicBezTo>
                  <a:cubicBezTo>
                    <a:pt x="66046" y="84932"/>
                    <a:pt x="66539" y="84676"/>
                    <a:pt x="67031" y="84439"/>
                  </a:cubicBezTo>
                  <a:cubicBezTo>
                    <a:pt x="67978" y="83986"/>
                    <a:pt x="68589" y="84104"/>
                    <a:pt x="69358" y="84834"/>
                  </a:cubicBezTo>
                  <a:cubicBezTo>
                    <a:pt x="69693" y="85149"/>
                    <a:pt x="70028" y="85464"/>
                    <a:pt x="70344" y="85800"/>
                  </a:cubicBezTo>
                  <a:cubicBezTo>
                    <a:pt x="70915" y="86391"/>
                    <a:pt x="71566" y="86904"/>
                    <a:pt x="71921" y="87692"/>
                  </a:cubicBezTo>
                  <a:cubicBezTo>
                    <a:pt x="71940" y="87732"/>
                    <a:pt x="72019" y="87732"/>
                    <a:pt x="72078" y="87771"/>
                  </a:cubicBezTo>
                  <a:cubicBezTo>
                    <a:pt x="72690" y="87594"/>
                    <a:pt x="73301" y="87416"/>
                    <a:pt x="73892" y="87199"/>
                  </a:cubicBezTo>
                  <a:cubicBezTo>
                    <a:pt x="74503" y="86982"/>
                    <a:pt x="75174" y="86805"/>
                    <a:pt x="75726" y="86371"/>
                  </a:cubicBezTo>
                  <a:cubicBezTo>
                    <a:pt x="75667" y="85957"/>
                    <a:pt x="75529" y="85583"/>
                    <a:pt x="75312" y="85248"/>
                  </a:cubicBezTo>
                  <a:cubicBezTo>
                    <a:pt x="74760" y="84183"/>
                    <a:pt x="74188" y="83138"/>
                    <a:pt x="73636" y="82093"/>
                  </a:cubicBezTo>
                  <a:cubicBezTo>
                    <a:pt x="73439" y="81620"/>
                    <a:pt x="73143" y="81186"/>
                    <a:pt x="72768" y="80812"/>
                  </a:cubicBezTo>
                  <a:cubicBezTo>
                    <a:pt x="72473" y="80536"/>
                    <a:pt x="72532" y="80279"/>
                    <a:pt x="72847" y="80062"/>
                  </a:cubicBezTo>
                  <a:cubicBezTo>
                    <a:pt x="72966" y="79964"/>
                    <a:pt x="73104" y="79905"/>
                    <a:pt x="73242" y="79865"/>
                  </a:cubicBezTo>
                  <a:cubicBezTo>
                    <a:pt x="74010" y="79786"/>
                    <a:pt x="74602" y="79353"/>
                    <a:pt x="75272" y="79037"/>
                  </a:cubicBezTo>
                  <a:cubicBezTo>
                    <a:pt x="75469" y="78958"/>
                    <a:pt x="75647" y="78840"/>
                    <a:pt x="75805" y="78702"/>
                  </a:cubicBezTo>
                  <a:cubicBezTo>
                    <a:pt x="76258" y="78209"/>
                    <a:pt x="76692" y="77677"/>
                    <a:pt x="77066" y="77145"/>
                  </a:cubicBezTo>
                  <a:cubicBezTo>
                    <a:pt x="77303" y="76770"/>
                    <a:pt x="77599" y="76474"/>
                    <a:pt x="77953" y="76218"/>
                  </a:cubicBezTo>
                  <a:cubicBezTo>
                    <a:pt x="77934" y="76139"/>
                    <a:pt x="77934" y="76041"/>
                    <a:pt x="77934" y="75962"/>
                  </a:cubicBezTo>
                  <a:cubicBezTo>
                    <a:pt x="77953" y="75607"/>
                    <a:pt x="78190" y="75469"/>
                    <a:pt x="78486" y="75567"/>
                  </a:cubicBezTo>
                  <a:cubicBezTo>
                    <a:pt x="78584" y="75627"/>
                    <a:pt x="78703" y="75686"/>
                    <a:pt x="78801" y="75745"/>
                  </a:cubicBezTo>
                  <a:lnTo>
                    <a:pt x="82232" y="77736"/>
                  </a:lnTo>
                  <a:cubicBezTo>
                    <a:pt x="82803" y="78071"/>
                    <a:pt x="83375" y="78387"/>
                    <a:pt x="83986" y="78742"/>
                  </a:cubicBezTo>
                  <a:cubicBezTo>
                    <a:pt x="84479" y="78150"/>
                    <a:pt x="84933" y="77519"/>
                    <a:pt x="85366" y="76888"/>
                  </a:cubicBezTo>
                  <a:cubicBezTo>
                    <a:pt x="85248" y="76711"/>
                    <a:pt x="85110" y="76553"/>
                    <a:pt x="85090" y="76396"/>
                  </a:cubicBezTo>
                  <a:cubicBezTo>
                    <a:pt x="85071" y="76080"/>
                    <a:pt x="84893" y="75804"/>
                    <a:pt x="84637" y="75646"/>
                  </a:cubicBezTo>
                  <a:cubicBezTo>
                    <a:pt x="84321" y="75410"/>
                    <a:pt x="84065" y="75114"/>
                    <a:pt x="83848" y="74759"/>
                  </a:cubicBezTo>
                  <a:cubicBezTo>
                    <a:pt x="83651" y="74483"/>
                    <a:pt x="83434" y="74247"/>
                    <a:pt x="83198" y="74030"/>
                  </a:cubicBezTo>
                  <a:cubicBezTo>
                    <a:pt x="82665" y="73517"/>
                    <a:pt x="82153" y="73005"/>
                    <a:pt x="81620" y="72492"/>
                  </a:cubicBezTo>
                  <a:close/>
                  <a:moveTo>
                    <a:pt x="83868" y="69554"/>
                  </a:moveTo>
                  <a:lnTo>
                    <a:pt x="83888" y="69495"/>
                  </a:lnTo>
                  <a:lnTo>
                    <a:pt x="83848" y="69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 flipH="1">
              <a:off x="6647902" y="2705151"/>
              <a:ext cx="459332" cy="606256"/>
            </a:xfrm>
            <a:custGeom>
              <a:rect b="b" l="l" r="r" t="t"/>
              <a:pathLst>
                <a:path extrusionOk="0" h="25216" w="19105">
                  <a:moveTo>
                    <a:pt x="2800" y="24171"/>
                  </a:moveTo>
                  <a:cubicBezTo>
                    <a:pt x="3135" y="24368"/>
                    <a:pt x="3392" y="24486"/>
                    <a:pt x="3609" y="24644"/>
                  </a:cubicBezTo>
                  <a:cubicBezTo>
                    <a:pt x="3687" y="24723"/>
                    <a:pt x="3747" y="24821"/>
                    <a:pt x="3747" y="24940"/>
                  </a:cubicBezTo>
                  <a:cubicBezTo>
                    <a:pt x="3727" y="25097"/>
                    <a:pt x="3589" y="25216"/>
                    <a:pt x="3411" y="25196"/>
                  </a:cubicBezTo>
                  <a:cubicBezTo>
                    <a:pt x="3273" y="25176"/>
                    <a:pt x="3116" y="25137"/>
                    <a:pt x="2978" y="25097"/>
                  </a:cubicBezTo>
                  <a:cubicBezTo>
                    <a:pt x="2702" y="24979"/>
                    <a:pt x="2406" y="24900"/>
                    <a:pt x="2110" y="24821"/>
                  </a:cubicBezTo>
                  <a:cubicBezTo>
                    <a:pt x="1775" y="24821"/>
                    <a:pt x="1460" y="24664"/>
                    <a:pt x="1223" y="24427"/>
                  </a:cubicBezTo>
                  <a:cubicBezTo>
                    <a:pt x="986" y="24131"/>
                    <a:pt x="553" y="24151"/>
                    <a:pt x="218" y="24033"/>
                  </a:cubicBezTo>
                  <a:cubicBezTo>
                    <a:pt x="139" y="23993"/>
                    <a:pt x="80" y="23934"/>
                    <a:pt x="40" y="23836"/>
                  </a:cubicBezTo>
                  <a:cubicBezTo>
                    <a:pt x="1" y="23717"/>
                    <a:pt x="119" y="23579"/>
                    <a:pt x="257" y="23599"/>
                  </a:cubicBezTo>
                  <a:cubicBezTo>
                    <a:pt x="671" y="23678"/>
                    <a:pt x="848" y="23362"/>
                    <a:pt x="1144" y="23106"/>
                  </a:cubicBezTo>
                  <a:cubicBezTo>
                    <a:pt x="1144" y="22692"/>
                    <a:pt x="1164" y="22239"/>
                    <a:pt x="1144" y="21785"/>
                  </a:cubicBezTo>
                  <a:cubicBezTo>
                    <a:pt x="1105" y="20740"/>
                    <a:pt x="1144" y="19695"/>
                    <a:pt x="986" y="18670"/>
                  </a:cubicBezTo>
                  <a:cubicBezTo>
                    <a:pt x="809" y="17487"/>
                    <a:pt x="789" y="16304"/>
                    <a:pt x="632" y="15122"/>
                  </a:cubicBezTo>
                  <a:cubicBezTo>
                    <a:pt x="592" y="14727"/>
                    <a:pt x="612" y="14333"/>
                    <a:pt x="691" y="13939"/>
                  </a:cubicBezTo>
                  <a:cubicBezTo>
                    <a:pt x="848" y="12913"/>
                    <a:pt x="848" y="11869"/>
                    <a:pt x="710" y="10843"/>
                  </a:cubicBezTo>
                  <a:cubicBezTo>
                    <a:pt x="533" y="9286"/>
                    <a:pt x="316" y="7748"/>
                    <a:pt x="375" y="6171"/>
                  </a:cubicBezTo>
                  <a:cubicBezTo>
                    <a:pt x="395" y="5836"/>
                    <a:pt x="336" y="5520"/>
                    <a:pt x="237" y="5185"/>
                  </a:cubicBezTo>
                  <a:cubicBezTo>
                    <a:pt x="80" y="4732"/>
                    <a:pt x="20" y="4239"/>
                    <a:pt x="20" y="3746"/>
                  </a:cubicBezTo>
                  <a:lnTo>
                    <a:pt x="20" y="730"/>
                  </a:lnTo>
                  <a:cubicBezTo>
                    <a:pt x="20" y="513"/>
                    <a:pt x="40" y="296"/>
                    <a:pt x="60" y="59"/>
                  </a:cubicBezTo>
                  <a:cubicBezTo>
                    <a:pt x="356" y="20"/>
                    <a:pt x="651" y="0"/>
                    <a:pt x="967" y="0"/>
                  </a:cubicBezTo>
                  <a:cubicBezTo>
                    <a:pt x="1223" y="20"/>
                    <a:pt x="1479" y="158"/>
                    <a:pt x="1755" y="158"/>
                  </a:cubicBezTo>
                  <a:cubicBezTo>
                    <a:pt x="3135" y="217"/>
                    <a:pt x="4318" y="947"/>
                    <a:pt x="5580" y="1361"/>
                  </a:cubicBezTo>
                  <a:cubicBezTo>
                    <a:pt x="7512" y="1991"/>
                    <a:pt x="9405" y="2780"/>
                    <a:pt x="11317" y="3509"/>
                  </a:cubicBezTo>
                  <a:cubicBezTo>
                    <a:pt x="11514" y="3569"/>
                    <a:pt x="11731" y="3647"/>
                    <a:pt x="11928" y="3707"/>
                  </a:cubicBezTo>
                  <a:cubicBezTo>
                    <a:pt x="14077" y="4456"/>
                    <a:pt x="16049" y="5520"/>
                    <a:pt x="17724" y="7098"/>
                  </a:cubicBezTo>
                  <a:cubicBezTo>
                    <a:pt x="17882" y="7334"/>
                    <a:pt x="18119" y="7492"/>
                    <a:pt x="18375" y="7571"/>
                  </a:cubicBezTo>
                  <a:cubicBezTo>
                    <a:pt x="18552" y="7610"/>
                    <a:pt x="18690" y="7847"/>
                    <a:pt x="18828" y="8004"/>
                  </a:cubicBezTo>
                  <a:cubicBezTo>
                    <a:pt x="19104" y="8379"/>
                    <a:pt x="19065" y="8596"/>
                    <a:pt x="18690" y="8832"/>
                  </a:cubicBezTo>
                  <a:cubicBezTo>
                    <a:pt x="17803" y="9365"/>
                    <a:pt x="16995" y="10015"/>
                    <a:pt x="16246" y="10745"/>
                  </a:cubicBezTo>
                  <a:cubicBezTo>
                    <a:pt x="15654" y="11317"/>
                    <a:pt x="15083" y="11908"/>
                    <a:pt x="14491" y="12480"/>
                  </a:cubicBezTo>
                  <a:cubicBezTo>
                    <a:pt x="13880" y="13071"/>
                    <a:pt x="13210" y="13603"/>
                    <a:pt x="12480" y="14037"/>
                  </a:cubicBezTo>
                  <a:cubicBezTo>
                    <a:pt x="12086" y="14333"/>
                    <a:pt x="11751" y="14668"/>
                    <a:pt x="11475" y="15082"/>
                  </a:cubicBezTo>
                  <a:cubicBezTo>
                    <a:pt x="10962" y="15713"/>
                    <a:pt x="10489" y="16403"/>
                    <a:pt x="9996" y="17073"/>
                  </a:cubicBezTo>
                  <a:cubicBezTo>
                    <a:pt x="9760" y="17349"/>
                    <a:pt x="9503" y="17606"/>
                    <a:pt x="9247" y="17862"/>
                  </a:cubicBezTo>
                  <a:cubicBezTo>
                    <a:pt x="8774" y="18355"/>
                    <a:pt x="8301" y="18828"/>
                    <a:pt x="7827" y="19301"/>
                  </a:cubicBezTo>
                  <a:cubicBezTo>
                    <a:pt x="7749" y="19400"/>
                    <a:pt x="7650" y="19479"/>
                    <a:pt x="7571" y="19557"/>
                  </a:cubicBezTo>
                  <a:cubicBezTo>
                    <a:pt x="6960" y="19971"/>
                    <a:pt x="6467" y="20504"/>
                    <a:pt x="6073" y="21135"/>
                  </a:cubicBezTo>
                  <a:cubicBezTo>
                    <a:pt x="5955" y="21273"/>
                    <a:pt x="5836" y="21411"/>
                    <a:pt x="5698" y="21529"/>
                  </a:cubicBezTo>
                  <a:cubicBezTo>
                    <a:pt x="5403" y="21785"/>
                    <a:pt x="5087" y="22041"/>
                    <a:pt x="4811" y="22317"/>
                  </a:cubicBezTo>
                  <a:cubicBezTo>
                    <a:pt x="4318" y="22791"/>
                    <a:pt x="3885" y="23284"/>
                    <a:pt x="3293" y="23638"/>
                  </a:cubicBezTo>
                  <a:cubicBezTo>
                    <a:pt x="3096" y="23776"/>
                    <a:pt x="2938" y="23974"/>
                    <a:pt x="2800" y="24171"/>
                  </a:cubicBezTo>
                  <a:close/>
                  <a:moveTo>
                    <a:pt x="2130" y="22396"/>
                  </a:moveTo>
                  <a:cubicBezTo>
                    <a:pt x="2465" y="22377"/>
                    <a:pt x="2761" y="22179"/>
                    <a:pt x="2938" y="21903"/>
                  </a:cubicBezTo>
                  <a:cubicBezTo>
                    <a:pt x="3135" y="21588"/>
                    <a:pt x="3392" y="21332"/>
                    <a:pt x="3707" y="21135"/>
                  </a:cubicBezTo>
                  <a:cubicBezTo>
                    <a:pt x="3904" y="21016"/>
                    <a:pt x="4082" y="20839"/>
                    <a:pt x="4220" y="20622"/>
                  </a:cubicBezTo>
                  <a:cubicBezTo>
                    <a:pt x="4752" y="19794"/>
                    <a:pt x="5619" y="19281"/>
                    <a:pt x="6231" y="18513"/>
                  </a:cubicBezTo>
                  <a:cubicBezTo>
                    <a:pt x="6349" y="18414"/>
                    <a:pt x="6467" y="18315"/>
                    <a:pt x="6605" y="18256"/>
                  </a:cubicBezTo>
                  <a:cubicBezTo>
                    <a:pt x="6901" y="18000"/>
                    <a:pt x="7236" y="17783"/>
                    <a:pt x="7532" y="17507"/>
                  </a:cubicBezTo>
                  <a:cubicBezTo>
                    <a:pt x="8419" y="16679"/>
                    <a:pt x="9286" y="15831"/>
                    <a:pt x="10174" y="14964"/>
                  </a:cubicBezTo>
                  <a:cubicBezTo>
                    <a:pt x="10351" y="14806"/>
                    <a:pt x="10489" y="14609"/>
                    <a:pt x="10666" y="14432"/>
                  </a:cubicBezTo>
                  <a:cubicBezTo>
                    <a:pt x="10982" y="14077"/>
                    <a:pt x="11297" y="13682"/>
                    <a:pt x="11652" y="13367"/>
                  </a:cubicBezTo>
                  <a:cubicBezTo>
                    <a:pt x="12874" y="12243"/>
                    <a:pt x="14077" y="11139"/>
                    <a:pt x="15299" y="10015"/>
                  </a:cubicBezTo>
                  <a:lnTo>
                    <a:pt x="17507" y="8004"/>
                  </a:lnTo>
                  <a:cubicBezTo>
                    <a:pt x="17271" y="7847"/>
                    <a:pt x="17034" y="7669"/>
                    <a:pt x="16817" y="7492"/>
                  </a:cubicBezTo>
                  <a:cubicBezTo>
                    <a:pt x="15713" y="6427"/>
                    <a:pt x="14294" y="5875"/>
                    <a:pt x="13012" y="5126"/>
                  </a:cubicBezTo>
                  <a:cubicBezTo>
                    <a:pt x="12914" y="5067"/>
                    <a:pt x="12796" y="5008"/>
                    <a:pt x="12677" y="4988"/>
                  </a:cubicBezTo>
                  <a:lnTo>
                    <a:pt x="7453" y="3036"/>
                  </a:lnTo>
                  <a:cubicBezTo>
                    <a:pt x="5915" y="2484"/>
                    <a:pt x="4358" y="1913"/>
                    <a:pt x="2820" y="1341"/>
                  </a:cubicBezTo>
                  <a:cubicBezTo>
                    <a:pt x="2485" y="1223"/>
                    <a:pt x="2130" y="1104"/>
                    <a:pt x="1755" y="1301"/>
                  </a:cubicBezTo>
                  <a:cubicBezTo>
                    <a:pt x="1657" y="1617"/>
                    <a:pt x="1637" y="1952"/>
                    <a:pt x="1676" y="2287"/>
                  </a:cubicBezTo>
                  <a:cubicBezTo>
                    <a:pt x="1696" y="2898"/>
                    <a:pt x="1736" y="3490"/>
                    <a:pt x="1736" y="4101"/>
                  </a:cubicBezTo>
                  <a:lnTo>
                    <a:pt x="1736" y="10607"/>
                  </a:lnTo>
                  <a:cubicBezTo>
                    <a:pt x="1696" y="11277"/>
                    <a:pt x="1755" y="11947"/>
                    <a:pt x="1913" y="12618"/>
                  </a:cubicBezTo>
                  <a:cubicBezTo>
                    <a:pt x="1992" y="12874"/>
                    <a:pt x="2031" y="13150"/>
                    <a:pt x="2031" y="13426"/>
                  </a:cubicBezTo>
                  <a:cubicBezTo>
                    <a:pt x="2031" y="14274"/>
                    <a:pt x="1992" y="15141"/>
                    <a:pt x="1992" y="15989"/>
                  </a:cubicBezTo>
                  <a:cubicBezTo>
                    <a:pt x="1952" y="16659"/>
                    <a:pt x="1952" y="17330"/>
                    <a:pt x="2012" y="18000"/>
                  </a:cubicBezTo>
                  <a:cubicBezTo>
                    <a:pt x="2130" y="19005"/>
                    <a:pt x="2169" y="20011"/>
                    <a:pt x="2150" y="21016"/>
                  </a:cubicBezTo>
                  <a:cubicBezTo>
                    <a:pt x="2130" y="21430"/>
                    <a:pt x="2130" y="21864"/>
                    <a:pt x="2130" y="22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 flipH="1">
              <a:off x="7362686" y="3546951"/>
              <a:ext cx="611473" cy="485394"/>
            </a:xfrm>
            <a:custGeom>
              <a:rect b="b" l="l" r="r" t="t"/>
              <a:pathLst>
                <a:path extrusionOk="0" h="20189" w="25433">
                  <a:moveTo>
                    <a:pt x="40" y="1066"/>
                  </a:moveTo>
                  <a:cubicBezTo>
                    <a:pt x="257" y="790"/>
                    <a:pt x="592" y="651"/>
                    <a:pt x="927" y="671"/>
                  </a:cubicBezTo>
                  <a:lnTo>
                    <a:pt x="1676" y="671"/>
                  </a:lnTo>
                  <a:lnTo>
                    <a:pt x="18532" y="671"/>
                  </a:lnTo>
                  <a:cubicBezTo>
                    <a:pt x="18946" y="671"/>
                    <a:pt x="19400" y="770"/>
                    <a:pt x="19774" y="474"/>
                  </a:cubicBezTo>
                  <a:cubicBezTo>
                    <a:pt x="20307" y="474"/>
                    <a:pt x="20839" y="178"/>
                    <a:pt x="21391" y="494"/>
                  </a:cubicBezTo>
                  <a:cubicBezTo>
                    <a:pt x="21549" y="553"/>
                    <a:pt x="21746" y="573"/>
                    <a:pt x="21923" y="553"/>
                  </a:cubicBezTo>
                  <a:lnTo>
                    <a:pt x="23757" y="553"/>
                  </a:lnTo>
                  <a:cubicBezTo>
                    <a:pt x="23776" y="494"/>
                    <a:pt x="23796" y="454"/>
                    <a:pt x="23835" y="395"/>
                  </a:cubicBezTo>
                  <a:cubicBezTo>
                    <a:pt x="24033" y="21"/>
                    <a:pt x="24230" y="1"/>
                    <a:pt x="24526" y="257"/>
                  </a:cubicBezTo>
                  <a:cubicBezTo>
                    <a:pt x="24940" y="592"/>
                    <a:pt x="24920" y="1125"/>
                    <a:pt x="25117" y="1558"/>
                  </a:cubicBezTo>
                  <a:cubicBezTo>
                    <a:pt x="25216" y="1874"/>
                    <a:pt x="25314" y="2209"/>
                    <a:pt x="25373" y="2524"/>
                  </a:cubicBezTo>
                  <a:cubicBezTo>
                    <a:pt x="25432" y="2702"/>
                    <a:pt x="25413" y="2899"/>
                    <a:pt x="25275" y="3057"/>
                  </a:cubicBezTo>
                  <a:cubicBezTo>
                    <a:pt x="25137" y="3214"/>
                    <a:pt x="24880" y="3254"/>
                    <a:pt x="24683" y="3155"/>
                  </a:cubicBezTo>
                  <a:cubicBezTo>
                    <a:pt x="24545" y="3076"/>
                    <a:pt x="24407" y="2998"/>
                    <a:pt x="24269" y="2899"/>
                  </a:cubicBezTo>
                  <a:cubicBezTo>
                    <a:pt x="23993" y="3155"/>
                    <a:pt x="23717" y="3392"/>
                    <a:pt x="23461" y="3668"/>
                  </a:cubicBezTo>
                  <a:cubicBezTo>
                    <a:pt x="22337" y="4870"/>
                    <a:pt x="21213" y="6073"/>
                    <a:pt x="20090" y="7276"/>
                  </a:cubicBezTo>
                  <a:cubicBezTo>
                    <a:pt x="19952" y="7433"/>
                    <a:pt x="19794" y="7591"/>
                    <a:pt x="19617" y="7709"/>
                  </a:cubicBezTo>
                  <a:cubicBezTo>
                    <a:pt x="18887" y="8202"/>
                    <a:pt x="18355" y="8853"/>
                    <a:pt x="17803" y="9523"/>
                  </a:cubicBezTo>
                  <a:cubicBezTo>
                    <a:pt x="17369" y="10095"/>
                    <a:pt x="16837" y="10627"/>
                    <a:pt x="16245" y="11061"/>
                  </a:cubicBezTo>
                  <a:cubicBezTo>
                    <a:pt x="16107" y="11160"/>
                    <a:pt x="15969" y="11278"/>
                    <a:pt x="15851" y="11436"/>
                  </a:cubicBezTo>
                  <a:cubicBezTo>
                    <a:pt x="15614" y="11751"/>
                    <a:pt x="15319" y="12027"/>
                    <a:pt x="14964" y="12224"/>
                  </a:cubicBezTo>
                  <a:cubicBezTo>
                    <a:pt x="14609" y="12402"/>
                    <a:pt x="14353" y="12756"/>
                    <a:pt x="14313" y="13151"/>
                  </a:cubicBezTo>
                  <a:cubicBezTo>
                    <a:pt x="14293" y="13328"/>
                    <a:pt x="14215" y="13506"/>
                    <a:pt x="14096" y="13644"/>
                  </a:cubicBezTo>
                  <a:cubicBezTo>
                    <a:pt x="13722" y="14058"/>
                    <a:pt x="13308" y="14413"/>
                    <a:pt x="12973" y="14827"/>
                  </a:cubicBezTo>
                  <a:cubicBezTo>
                    <a:pt x="12657" y="15241"/>
                    <a:pt x="12361" y="15674"/>
                    <a:pt x="12125" y="16128"/>
                  </a:cubicBezTo>
                  <a:cubicBezTo>
                    <a:pt x="12026" y="16345"/>
                    <a:pt x="11869" y="16542"/>
                    <a:pt x="11671" y="16680"/>
                  </a:cubicBezTo>
                  <a:cubicBezTo>
                    <a:pt x="11179" y="16975"/>
                    <a:pt x="10804" y="17468"/>
                    <a:pt x="10646" y="18020"/>
                  </a:cubicBezTo>
                  <a:cubicBezTo>
                    <a:pt x="10587" y="18158"/>
                    <a:pt x="10528" y="18296"/>
                    <a:pt x="10429" y="18395"/>
                  </a:cubicBezTo>
                  <a:cubicBezTo>
                    <a:pt x="10035" y="18789"/>
                    <a:pt x="9700" y="19223"/>
                    <a:pt x="9444" y="19696"/>
                  </a:cubicBezTo>
                  <a:cubicBezTo>
                    <a:pt x="9187" y="20189"/>
                    <a:pt x="8596" y="20169"/>
                    <a:pt x="8202" y="19736"/>
                  </a:cubicBezTo>
                  <a:cubicBezTo>
                    <a:pt x="7098" y="18474"/>
                    <a:pt x="5994" y="17212"/>
                    <a:pt x="4909" y="15950"/>
                  </a:cubicBezTo>
                  <a:cubicBezTo>
                    <a:pt x="4653" y="15635"/>
                    <a:pt x="4416" y="15319"/>
                    <a:pt x="4239" y="14965"/>
                  </a:cubicBezTo>
                  <a:cubicBezTo>
                    <a:pt x="3549" y="13624"/>
                    <a:pt x="2879" y="12303"/>
                    <a:pt x="2208" y="10962"/>
                  </a:cubicBezTo>
                  <a:cubicBezTo>
                    <a:pt x="2070" y="10627"/>
                    <a:pt x="1932" y="10272"/>
                    <a:pt x="1814" y="9937"/>
                  </a:cubicBezTo>
                  <a:cubicBezTo>
                    <a:pt x="1577" y="9267"/>
                    <a:pt x="1321" y="8616"/>
                    <a:pt x="1124" y="7946"/>
                  </a:cubicBezTo>
                  <a:cubicBezTo>
                    <a:pt x="887" y="7236"/>
                    <a:pt x="690" y="6487"/>
                    <a:pt x="572" y="5758"/>
                  </a:cubicBezTo>
                  <a:cubicBezTo>
                    <a:pt x="513" y="5324"/>
                    <a:pt x="395" y="4910"/>
                    <a:pt x="217" y="4516"/>
                  </a:cubicBezTo>
                  <a:cubicBezTo>
                    <a:pt x="79" y="4141"/>
                    <a:pt x="0" y="3747"/>
                    <a:pt x="40" y="3352"/>
                  </a:cubicBezTo>
                  <a:cubicBezTo>
                    <a:pt x="59" y="2623"/>
                    <a:pt x="40" y="1874"/>
                    <a:pt x="40" y="1066"/>
                  </a:cubicBezTo>
                  <a:close/>
                  <a:moveTo>
                    <a:pt x="8596" y="18848"/>
                  </a:moveTo>
                  <a:cubicBezTo>
                    <a:pt x="9187" y="18375"/>
                    <a:pt x="9661" y="17784"/>
                    <a:pt x="9956" y="17094"/>
                  </a:cubicBezTo>
                  <a:cubicBezTo>
                    <a:pt x="10114" y="16699"/>
                    <a:pt x="10370" y="16364"/>
                    <a:pt x="10725" y="16108"/>
                  </a:cubicBezTo>
                  <a:cubicBezTo>
                    <a:pt x="11021" y="15891"/>
                    <a:pt x="11257" y="15615"/>
                    <a:pt x="11435" y="15300"/>
                  </a:cubicBezTo>
                  <a:cubicBezTo>
                    <a:pt x="11770" y="14748"/>
                    <a:pt x="12145" y="14235"/>
                    <a:pt x="12578" y="13762"/>
                  </a:cubicBezTo>
                  <a:cubicBezTo>
                    <a:pt x="12756" y="13525"/>
                    <a:pt x="12973" y="13308"/>
                    <a:pt x="13189" y="13092"/>
                  </a:cubicBezTo>
                  <a:cubicBezTo>
                    <a:pt x="13288" y="12993"/>
                    <a:pt x="13367" y="12855"/>
                    <a:pt x="13406" y="12717"/>
                  </a:cubicBezTo>
                  <a:cubicBezTo>
                    <a:pt x="13544" y="12145"/>
                    <a:pt x="13919" y="11652"/>
                    <a:pt x="14432" y="11396"/>
                  </a:cubicBezTo>
                  <a:cubicBezTo>
                    <a:pt x="14708" y="11238"/>
                    <a:pt x="14924" y="11022"/>
                    <a:pt x="15102" y="10765"/>
                  </a:cubicBezTo>
                  <a:cubicBezTo>
                    <a:pt x="15476" y="10115"/>
                    <a:pt x="15930" y="9504"/>
                    <a:pt x="16442" y="8951"/>
                  </a:cubicBezTo>
                  <a:cubicBezTo>
                    <a:pt x="16935" y="8459"/>
                    <a:pt x="17566" y="8123"/>
                    <a:pt x="18039" y="7611"/>
                  </a:cubicBezTo>
                  <a:cubicBezTo>
                    <a:pt x="18394" y="7571"/>
                    <a:pt x="18532" y="7295"/>
                    <a:pt x="18710" y="7059"/>
                  </a:cubicBezTo>
                  <a:cubicBezTo>
                    <a:pt x="19301" y="6329"/>
                    <a:pt x="19893" y="5580"/>
                    <a:pt x="20504" y="4851"/>
                  </a:cubicBezTo>
                  <a:cubicBezTo>
                    <a:pt x="21253" y="3944"/>
                    <a:pt x="22022" y="3096"/>
                    <a:pt x="23047" y="2485"/>
                  </a:cubicBezTo>
                  <a:cubicBezTo>
                    <a:pt x="23067" y="2465"/>
                    <a:pt x="23086" y="2446"/>
                    <a:pt x="23106" y="2426"/>
                  </a:cubicBezTo>
                  <a:cubicBezTo>
                    <a:pt x="23126" y="2406"/>
                    <a:pt x="23126" y="2386"/>
                    <a:pt x="23106" y="2406"/>
                  </a:cubicBezTo>
                  <a:lnTo>
                    <a:pt x="22574" y="1953"/>
                  </a:lnTo>
                  <a:cubicBezTo>
                    <a:pt x="22179" y="1953"/>
                    <a:pt x="21785" y="1953"/>
                    <a:pt x="21391" y="1953"/>
                  </a:cubicBezTo>
                  <a:cubicBezTo>
                    <a:pt x="20997" y="1933"/>
                    <a:pt x="20661" y="1874"/>
                    <a:pt x="20307" y="1834"/>
                  </a:cubicBezTo>
                  <a:cubicBezTo>
                    <a:pt x="19814" y="1775"/>
                    <a:pt x="19341" y="1677"/>
                    <a:pt x="18848" y="1657"/>
                  </a:cubicBezTo>
                  <a:cubicBezTo>
                    <a:pt x="17763" y="1637"/>
                    <a:pt x="16659" y="1657"/>
                    <a:pt x="15555" y="1657"/>
                  </a:cubicBezTo>
                  <a:lnTo>
                    <a:pt x="2169" y="1657"/>
                  </a:lnTo>
                  <a:cubicBezTo>
                    <a:pt x="1775" y="1618"/>
                    <a:pt x="1380" y="1657"/>
                    <a:pt x="1006" y="1795"/>
                  </a:cubicBezTo>
                  <a:cubicBezTo>
                    <a:pt x="1124" y="2662"/>
                    <a:pt x="828" y="3510"/>
                    <a:pt x="1223" y="4397"/>
                  </a:cubicBezTo>
                  <a:cubicBezTo>
                    <a:pt x="1361" y="4732"/>
                    <a:pt x="1459" y="5087"/>
                    <a:pt x="1499" y="5442"/>
                  </a:cubicBezTo>
                  <a:cubicBezTo>
                    <a:pt x="1696" y="6487"/>
                    <a:pt x="1991" y="7512"/>
                    <a:pt x="2366" y="8498"/>
                  </a:cubicBezTo>
                  <a:cubicBezTo>
                    <a:pt x="2741" y="9661"/>
                    <a:pt x="3214" y="10785"/>
                    <a:pt x="3766" y="11869"/>
                  </a:cubicBezTo>
                  <a:cubicBezTo>
                    <a:pt x="4416" y="13151"/>
                    <a:pt x="5008" y="14452"/>
                    <a:pt x="5934" y="15576"/>
                  </a:cubicBezTo>
                  <a:cubicBezTo>
                    <a:pt x="6388" y="16108"/>
                    <a:pt x="6743" y="16719"/>
                    <a:pt x="7157" y="17271"/>
                  </a:cubicBezTo>
                  <a:cubicBezTo>
                    <a:pt x="7590" y="17843"/>
                    <a:pt x="8083" y="18356"/>
                    <a:pt x="8596" y="188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 flipH="1">
              <a:off x="6379155" y="3544595"/>
              <a:ext cx="633760" cy="490130"/>
            </a:xfrm>
            <a:custGeom>
              <a:rect b="b" l="l" r="r" t="t"/>
              <a:pathLst>
                <a:path extrusionOk="0" h="20386" w="26360">
                  <a:moveTo>
                    <a:pt x="17409" y="20386"/>
                  </a:moveTo>
                  <a:cubicBezTo>
                    <a:pt x="17251" y="20248"/>
                    <a:pt x="17133" y="20169"/>
                    <a:pt x="17035" y="20070"/>
                  </a:cubicBezTo>
                  <a:cubicBezTo>
                    <a:pt x="15674" y="18730"/>
                    <a:pt x="14294" y="17448"/>
                    <a:pt x="12993" y="16068"/>
                  </a:cubicBezTo>
                  <a:cubicBezTo>
                    <a:pt x="11909" y="14905"/>
                    <a:pt x="10903" y="13682"/>
                    <a:pt x="9937" y="12440"/>
                  </a:cubicBezTo>
                  <a:cubicBezTo>
                    <a:pt x="8478" y="10607"/>
                    <a:pt x="6921" y="8892"/>
                    <a:pt x="5245" y="7295"/>
                  </a:cubicBezTo>
                  <a:cubicBezTo>
                    <a:pt x="4259" y="6329"/>
                    <a:pt x="3293" y="5343"/>
                    <a:pt x="2327" y="4377"/>
                  </a:cubicBezTo>
                  <a:cubicBezTo>
                    <a:pt x="2150" y="4200"/>
                    <a:pt x="2032" y="3983"/>
                    <a:pt x="1854" y="3805"/>
                  </a:cubicBezTo>
                  <a:cubicBezTo>
                    <a:pt x="1696" y="3628"/>
                    <a:pt x="1499" y="3411"/>
                    <a:pt x="1322" y="3214"/>
                  </a:cubicBezTo>
                  <a:cubicBezTo>
                    <a:pt x="947" y="3352"/>
                    <a:pt x="888" y="3805"/>
                    <a:pt x="454" y="3766"/>
                  </a:cubicBezTo>
                  <a:cubicBezTo>
                    <a:pt x="652" y="3312"/>
                    <a:pt x="159" y="3450"/>
                    <a:pt x="1" y="3214"/>
                  </a:cubicBezTo>
                  <a:cubicBezTo>
                    <a:pt x="119" y="3036"/>
                    <a:pt x="238" y="2839"/>
                    <a:pt x="336" y="2662"/>
                  </a:cubicBezTo>
                  <a:cubicBezTo>
                    <a:pt x="553" y="2051"/>
                    <a:pt x="750" y="1440"/>
                    <a:pt x="947" y="848"/>
                  </a:cubicBezTo>
                  <a:cubicBezTo>
                    <a:pt x="1066" y="533"/>
                    <a:pt x="1322" y="375"/>
                    <a:pt x="1578" y="473"/>
                  </a:cubicBezTo>
                  <a:cubicBezTo>
                    <a:pt x="1657" y="513"/>
                    <a:pt x="1736" y="572"/>
                    <a:pt x="1795" y="631"/>
                  </a:cubicBezTo>
                  <a:cubicBezTo>
                    <a:pt x="1854" y="710"/>
                    <a:pt x="1933" y="809"/>
                    <a:pt x="1972" y="907"/>
                  </a:cubicBezTo>
                  <a:lnTo>
                    <a:pt x="6073" y="907"/>
                  </a:lnTo>
                  <a:cubicBezTo>
                    <a:pt x="6448" y="907"/>
                    <a:pt x="6803" y="789"/>
                    <a:pt x="7157" y="789"/>
                  </a:cubicBezTo>
                  <a:cubicBezTo>
                    <a:pt x="9089" y="749"/>
                    <a:pt x="11002" y="789"/>
                    <a:pt x="12934" y="789"/>
                  </a:cubicBezTo>
                  <a:cubicBezTo>
                    <a:pt x="14058" y="809"/>
                    <a:pt x="15181" y="730"/>
                    <a:pt x="16305" y="533"/>
                  </a:cubicBezTo>
                  <a:cubicBezTo>
                    <a:pt x="16818" y="454"/>
                    <a:pt x="17330" y="414"/>
                    <a:pt x="17843" y="414"/>
                  </a:cubicBezTo>
                  <a:cubicBezTo>
                    <a:pt x="19499" y="414"/>
                    <a:pt x="21135" y="414"/>
                    <a:pt x="22791" y="414"/>
                  </a:cubicBezTo>
                  <a:cubicBezTo>
                    <a:pt x="23304" y="434"/>
                    <a:pt x="23836" y="375"/>
                    <a:pt x="24329" y="217"/>
                  </a:cubicBezTo>
                  <a:cubicBezTo>
                    <a:pt x="24940" y="0"/>
                    <a:pt x="25571" y="79"/>
                    <a:pt x="26222" y="217"/>
                  </a:cubicBezTo>
                  <a:cubicBezTo>
                    <a:pt x="26261" y="375"/>
                    <a:pt x="26360" y="552"/>
                    <a:pt x="26320" y="671"/>
                  </a:cubicBezTo>
                  <a:cubicBezTo>
                    <a:pt x="26123" y="1479"/>
                    <a:pt x="26360" y="2327"/>
                    <a:pt x="26005" y="3096"/>
                  </a:cubicBezTo>
                  <a:cubicBezTo>
                    <a:pt x="25946" y="3253"/>
                    <a:pt x="25906" y="3411"/>
                    <a:pt x="25926" y="3549"/>
                  </a:cubicBezTo>
                  <a:cubicBezTo>
                    <a:pt x="26005" y="4357"/>
                    <a:pt x="25788" y="5126"/>
                    <a:pt x="25650" y="5915"/>
                  </a:cubicBezTo>
                  <a:cubicBezTo>
                    <a:pt x="25630" y="6053"/>
                    <a:pt x="25591" y="6211"/>
                    <a:pt x="25532" y="6349"/>
                  </a:cubicBezTo>
                  <a:cubicBezTo>
                    <a:pt x="25197" y="7196"/>
                    <a:pt x="24861" y="8044"/>
                    <a:pt x="24526" y="8892"/>
                  </a:cubicBezTo>
                  <a:cubicBezTo>
                    <a:pt x="24349" y="9325"/>
                    <a:pt x="24211" y="9759"/>
                    <a:pt x="24112" y="10193"/>
                  </a:cubicBezTo>
                  <a:cubicBezTo>
                    <a:pt x="24014" y="10607"/>
                    <a:pt x="23856" y="11021"/>
                    <a:pt x="23659" y="11396"/>
                  </a:cubicBezTo>
                  <a:cubicBezTo>
                    <a:pt x="23442" y="11849"/>
                    <a:pt x="23225" y="12322"/>
                    <a:pt x="23067" y="12815"/>
                  </a:cubicBezTo>
                  <a:cubicBezTo>
                    <a:pt x="22850" y="13347"/>
                    <a:pt x="22555" y="13860"/>
                    <a:pt x="22180" y="14313"/>
                  </a:cubicBezTo>
                  <a:cubicBezTo>
                    <a:pt x="21608" y="15063"/>
                    <a:pt x="21076" y="15851"/>
                    <a:pt x="20583" y="16659"/>
                  </a:cubicBezTo>
                  <a:cubicBezTo>
                    <a:pt x="20090" y="17487"/>
                    <a:pt x="19479" y="18256"/>
                    <a:pt x="18750" y="18907"/>
                  </a:cubicBezTo>
                  <a:cubicBezTo>
                    <a:pt x="18277" y="19360"/>
                    <a:pt x="17823" y="19853"/>
                    <a:pt x="17409" y="20386"/>
                  </a:cubicBezTo>
                  <a:close/>
                  <a:moveTo>
                    <a:pt x="25177" y="1026"/>
                  </a:moveTo>
                  <a:cubicBezTo>
                    <a:pt x="25019" y="1026"/>
                    <a:pt x="24861" y="1045"/>
                    <a:pt x="24704" y="1085"/>
                  </a:cubicBezTo>
                  <a:cubicBezTo>
                    <a:pt x="23954" y="1380"/>
                    <a:pt x="23146" y="1400"/>
                    <a:pt x="22358" y="1380"/>
                  </a:cubicBezTo>
                  <a:lnTo>
                    <a:pt x="17587" y="1380"/>
                  </a:lnTo>
                  <a:cubicBezTo>
                    <a:pt x="17074" y="1380"/>
                    <a:pt x="16561" y="1459"/>
                    <a:pt x="16049" y="1518"/>
                  </a:cubicBezTo>
                  <a:cubicBezTo>
                    <a:pt x="15260" y="1578"/>
                    <a:pt x="14472" y="1735"/>
                    <a:pt x="13683" y="1735"/>
                  </a:cubicBezTo>
                  <a:cubicBezTo>
                    <a:pt x="11692" y="1775"/>
                    <a:pt x="9701" y="1755"/>
                    <a:pt x="7709" y="1735"/>
                  </a:cubicBezTo>
                  <a:cubicBezTo>
                    <a:pt x="7552" y="1735"/>
                    <a:pt x="7414" y="1735"/>
                    <a:pt x="7256" y="1735"/>
                  </a:cubicBezTo>
                  <a:cubicBezTo>
                    <a:pt x="5679" y="1499"/>
                    <a:pt x="4082" y="1676"/>
                    <a:pt x="2505" y="1637"/>
                  </a:cubicBezTo>
                  <a:cubicBezTo>
                    <a:pt x="2032" y="1637"/>
                    <a:pt x="1775" y="1952"/>
                    <a:pt x="1795" y="2406"/>
                  </a:cubicBezTo>
                  <a:cubicBezTo>
                    <a:pt x="1795" y="2721"/>
                    <a:pt x="1992" y="3017"/>
                    <a:pt x="2268" y="3155"/>
                  </a:cubicBezTo>
                  <a:cubicBezTo>
                    <a:pt x="2879" y="3450"/>
                    <a:pt x="3313" y="3963"/>
                    <a:pt x="3806" y="4436"/>
                  </a:cubicBezTo>
                  <a:cubicBezTo>
                    <a:pt x="4614" y="5225"/>
                    <a:pt x="5423" y="6013"/>
                    <a:pt x="6211" y="6822"/>
                  </a:cubicBezTo>
                  <a:cubicBezTo>
                    <a:pt x="7867" y="8438"/>
                    <a:pt x="9425" y="10173"/>
                    <a:pt x="10844" y="12026"/>
                  </a:cubicBezTo>
                  <a:cubicBezTo>
                    <a:pt x="11771" y="13229"/>
                    <a:pt x="12776" y="14392"/>
                    <a:pt x="13801" y="15516"/>
                  </a:cubicBezTo>
                  <a:cubicBezTo>
                    <a:pt x="14886" y="16679"/>
                    <a:pt x="16049" y="17763"/>
                    <a:pt x="17173" y="18887"/>
                  </a:cubicBezTo>
                  <a:cubicBezTo>
                    <a:pt x="17251" y="18966"/>
                    <a:pt x="17350" y="19025"/>
                    <a:pt x="17468" y="19084"/>
                  </a:cubicBezTo>
                  <a:cubicBezTo>
                    <a:pt x="18533" y="18296"/>
                    <a:pt x="19164" y="17192"/>
                    <a:pt x="19834" y="16147"/>
                  </a:cubicBezTo>
                  <a:cubicBezTo>
                    <a:pt x="20347" y="15358"/>
                    <a:pt x="20859" y="14570"/>
                    <a:pt x="21392" y="13801"/>
                  </a:cubicBezTo>
                  <a:cubicBezTo>
                    <a:pt x="21806" y="13288"/>
                    <a:pt x="22101" y="12716"/>
                    <a:pt x="22279" y="12105"/>
                  </a:cubicBezTo>
                  <a:cubicBezTo>
                    <a:pt x="22358" y="11829"/>
                    <a:pt x="22476" y="11573"/>
                    <a:pt x="22614" y="11356"/>
                  </a:cubicBezTo>
                  <a:cubicBezTo>
                    <a:pt x="22929" y="10784"/>
                    <a:pt x="23146" y="10173"/>
                    <a:pt x="23284" y="9562"/>
                  </a:cubicBezTo>
                  <a:cubicBezTo>
                    <a:pt x="23402" y="9148"/>
                    <a:pt x="23540" y="8754"/>
                    <a:pt x="23718" y="8359"/>
                  </a:cubicBezTo>
                  <a:cubicBezTo>
                    <a:pt x="24073" y="7571"/>
                    <a:pt x="24369" y="6782"/>
                    <a:pt x="24625" y="5974"/>
                  </a:cubicBezTo>
                  <a:cubicBezTo>
                    <a:pt x="24822" y="5245"/>
                    <a:pt x="25039" y="4495"/>
                    <a:pt x="24980" y="3707"/>
                  </a:cubicBezTo>
                  <a:cubicBezTo>
                    <a:pt x="24980" y="3312"/>
                    <a:pt x="25039" y="2918"/>
                    <a:pt x="25137" y="2544"/>
                  </a:cubicBezTo>
                  <a:cubicBezTo>
                    <a:pt x="25236" y="2051"/>
                    <a:pt x="25256" y="1538"/>
                    <a:pt x="25177" y="10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 flipH="1">
              <a:off x="6369201" y="2983852"/>
              <a:ext cx="596783" cy="461688"/>
            </a:xfrm>
            <a:custGeom>
              <a:rect b="b" l="l" r="r" t="t"/>
              <a:pathLst>
                <a:path extrusionOk="0" h="19203" w="24822">
                  <a:moveTo>
                    <a:pt x="1637" y="18533"/>
                  </a:moveTo>
                  <a:cubicBezTo>
                    <a:pt x="1598" y="18690"/>
                    <a:pt x="1558" y="18848"/>
                    <a:pt x="1479" y="19006"/>
                  </a:cubicBezTo>
                  <a:cubicBezTo>
                    <a:pt x="1440" y="19104"/>
                    <a:pt x="1341" y="19183"/>
                    <a:pt x="1223" y="19203"/>
                  </a:cubicBezTo>
                  <a:cubicBezTo>
                    <a:pt x="1105" y="19183"/>
                    <a:pt x="1026" y="19104"/>
                    <a:pt x="986" y="19006"/>
                  </a:cubicBezTo>
                  <a:cubicBezTo>
                    <a:pt x="888" y="18710"/>
                    <a:pt x="848" y="18414"/>
                    <a:pt x="789" y="18079"/>
                  </a:cubicBezTo>
                  <a:cubicBezTo>
                    <a:pt x="691" y="18020"/>
                    <a:pt x="592" y="17961"/>
                    <a:pt x="494" y="17902"/>
                  </a:cubicBezTo>
                  <a:cubicBezTo>
                    <a:pt x="158" y="17744"/>
                    <a:pt x="1" y="17527"/>
                    <a:pt x="178" y="17153"/>
                  </a:cubicBezTo>
                  <a:cubicBezTo>
                    <a:pt x="375" y="16798"/>
                    <a:pt x="1" y="16601"/>
                    <a:pt x="20" y="16265"/>
                  </a:cubicBezTo>
                  <a:cubicBezTo>
                    <a:pt x="257" y="16009"/>
                    <a:pt x="494" y="16147"/>
                    <a:pt x="730" y="16285"/>
                  </a:cubicBezTo>
                  <a:cubicBezTo>
                    <a:pt x="789" y="16285"/>
                    <a:pt x="848" y="16285"/>
                    <a:pt x="888" y="16246"/>
                  </a:cubicBezTo>
                  <a:cubicBezTo>
                    <a:pt x="1164" y="15989"/>
                    <a:pt x="1420" y="15753"/>
                    <a:pt x="1696" y="15497"/>
                  </a:cubicBezTo>
                  <a:cubicBezTo>
                    <a:pt x="1913" y="15280"/>
                    <a:pt x="2130" y="15082"/>
                    <a:pt x="2367" y="14885"/>
                  </a:cubicBezTo>
                  <a:cubicBezTo>
                    <a:pt x="3431" y="14156"/>
                    <a:pt x="4259" y="13170"/>
                    <a:pt x="5186" y="12263"/>
                  </a:cubicBezTo>
                  <a:cubicBezTo>
                    <a:pt x="5324" y="12106"/>
                    <a:pt x="5462" y="11948"/>
                    <a:pt x="5560" y="11751"/>
                  </a:cubicBezTo>
                  <a:cubicBezTo>
                    <a:pt x="5876" y="11179"/>
                    <a:pt x="6290" y="10686"/>
                    <a:pt x="6802" y="10311"/>
                  </a:cubicBezTo>
                  <a:cubicBezTo>
                    <a:pt x="7630" y="9641"/>
                    <a:pt x="8242" y="8813"/>
                    <a:pt x="8991" y="8084"/>
                  </a:cubicBezTo>
                  <a:cubicBezTo>
                    <a:pt x="9681" y="7413"/>
                    <a:pt x="10371" y="6704"/>
                    <a:pt x="11061" y="6033"/>
                  </a:cubicBezTo>
                  <a:cubicBezTo>
                    <a:pt x="11199" y="5876"/>
                    <a:pt x="11356" y="5738"/>
                    <a:pt x="11514" y="5580"/>
                  </a:cubicBezTo>
                  <a:cubicBezTo>
                    <a:pt x="12244" y="4811"/>
                    <a:pt x="12993" y="4042"/>
                    <a:pt x="13722" y="3273"/>
                  </a:cubicBezTo>
                  <a:cubicBezTo>
                    <a:pt x="14215" y="2780"/>
                    <a:pt x="14747" y="2288"/>
                    <a:pt x="15201" y="1795"/>
                  </a:cubicBezTo>
                  <a:cubicBezTo>
                    <a:pt x="15635" y="1321"/>
                    <a:pt x="16029" y="809"/>
                    <a:pt x="16443" y="316"/>
                  </a:cubicBezTo>
                  <a:cubicBezTo>
                    <a:pt x="16541" y="198"/>
                    <a:pt x="16660" y="99"/>
                    <a:pt x="16778" y="1"/>
                  </a:cubicBezTo>
                  <a:cubicBezTo>
                    <a:pt x="17882" y="158"/>
                    <a:pt x="18828" y="868"/>
                    <a:pt x="19282" y="1893"/>
                  </a:cubicBezTo>
                  <a:cubicBezTo>
                    <a:pt x="19873" y="3076"/>
                    <a:pt x="20484" y="4220"/>
                    <a:pt x="21076" y="5402"/>
                  </a:cubicBezTo>
                  <a:cubicBezTo>
                    <a:pt x="21253" y="5718"/>
                    <a:pt x="21352" y="6073"/>
                    <a:pt x="21490" y="6408"/>
                  </a:cubicBezTo>
                  <a:cubicBezTo>
                    <a:pt x="21667" y="6802"/>
                    <a:pt x="21845" y="7197"/>
                    <a:pt x="21983" y="7591"/>
                  </a:cubicBezTo>
                  <a:cubicBezTo>
                    <a:pt x="22279" y="8320"/>
                    <a:pt x="22555" y="9069"/>
                    <a:pt x="22831" y="9799"/>
                  </a:cubicBezTo>
                  <a:cubicBezTo>
                    <a:pt x="22909" y="10055"/>
                    <a:pt x="22969" y="10331"/>
                    <a:pt x="23047" y="10587"/>
                  </a:cubicBezTo>
                  <a:cubicBezTo>
                    <a:pt x="23402" y="11573"/>
                    <a:pt x="23777" y="12539"/>
                    <a:pt x="24092" y="13525"/>
                  </a:cubicBezTo>
                  <a:cubicBezTo>
                    <a:pt x="24250" y="14116"/>
                    <a:pt x="24368" y="14708"/>
                    <a:pt x="24467" y="15319"/>
                  </a:cubicBezTo>
                  <a:cubicBezTo>
                    <a:pt x="24526" y="15674"/>
                    <a:pt x="24605" y="16029"/>
                    <a:pt x="24684" y="16384"/>
                  </a:cubicBezTo>
                  <a:cubicBezTo>
                    <a:pt x="24822" y="17015"/>
                    <a:pt x="24782" y="17665"/>
                    <a:pt x="24526" y="18257"/>
                  </a:cubicBezTo>
                  <a:cubicBezTo>
                    <a:pt x="24427" y="18533"/>
                    <a:pt x="24191" y="18710"/>
                    <a:pt x="23915" y="18730"/>
                  </a:cubicBezTo>
                  <a:cubicBezTo>
                    <a:pt x="23797" y="18749"/>
                    <a:pt x="23678" y="18749"/>
                    <a:pt x="23560" y="18749"/>
                  </a:cubicBezTo>
                  <a:cubicBezTo>
                    <a:pt x="21450" y="18769"/>
                    <a:pt x="19341" y="18809"/>
                    <a:pt x="17232" y="18828"/>
                  </a:cubicBezTo>
                  <a:lnTo>
                    <a:pt x="11554" y="18828"/>
                  </a:lnTo>
                  <a:cubicBezTo>
                    <a:pt x="10844" y="18848"/>
                    <a:pt x="10134" y="18749"/>
                    <a:pt x="9464" y="18572"/>
                  </a:cubicBezTo>
                  <a:cubicBezTo>
                    <a:pt x="9227" y="18493"/>
                    <a:pt x="8991" y="18454"/>
                    <a:pt x="8754" y="18454"/>
                  </a:cubicBezTo>
                  <a:lnTo>
                    <a:pt x="1952" y="18454"/>
                  </a:lnTo>
                  <a:cubicBezTo>
                    <a:pt x="1854" y="18473"/>
                    <a:pt x="1736" y="18513"/>
                    <a:pt x="1637" y="18533"/>
                  </a:cubicBezTo>
                  <a:close/>
                  <a:moveTo>
                    <a:pt x="17981" y="1657"/>
                  </a:moveTo>
                  <a:lnTo>
                    <a:pt x="17074" y="1657"/>
                  </a:lnTo>
                  <a:cubicBezTo>
                    <a:pt x="16817" y="1637"/>
                    <a:pt x="16581" y="1716"/>
                    <a:pt x="16403" y="1893"/>
                  </a:cubicBezTo>
                  <a:cubicBezTo>
                    <a:pt x="15733" y="2504"/>
                    <a:pt x="15043" y="3116"/>
                    <a:pt x="14432" y="3786"/>
                  </a:cubicBezTo>
                  <a:cubicBezTo>
                    <a:pt x="13821" y="4456"/>
                    <a:pt x="13151" y="5186"/>
                    <a:pt x="12500" y="5876"/>
                  </a:cubicBezTo>
                  <a:cubicBezTo>
                    <a:pt x="11711" y="6704"/>
                    <a:pt x="10903" y="7532"/>
                    <a:pt x="10095" y="8360"/>
                  </a:cubicBezTo>
                  <a:cubicBezTo>
                    <a:pt x="9168" y="9306"/>
                    <a:pt x="8320" y="10311"/>
                    <a:pt x="7315" y="11159"/>
                  </a:cubicBezTo>
                  <a:cubicBezTo>
                    <a:pt x="6960" y="11494"/>
                    <a:pt x="6664" y="11869"/>
                    <a:pt x="6388" y="12283"/>
                  </a:cubicBezTo>
                  <a:cubicBezTo>
                    <a:pt x="6290" y="12441"/>
                    <a:pt x="6191" y="12579"/>
                    <a:pt x="6073" y="12736"/>
                  </a:cubicBezTo>
                  <a:cubicBezTo>
                    <a:pt x="5166" y="13683"/>
                    <a:pt x="4299" y="14688"/>
                    <a:pt x="3234" y="15457"/>
                  </a:cubicBezTo>
                  <a:cubicBezTo>
                    <a:pt x="2702" y="15871"/>
                    <a:pt x="2229" y="16344"/>
                    <a:pt x="1814" y="16877"/>
                  </a:cubicBezTo>
                  <a:cubicBezTo>
                    <a:pt x="1637" y="17034"/>
                    <a:pt x="1558" y="17271"/>
                    <a:pt x="1637" y="17488"/>
                  </a:cubicBezTo>
                  <a:lnTo>
                    <a:pt x="2524" y="17488"/>
                  </a:lnTo>
                  <a:lnTo>
                    <a:pt x="8399" y="17488"/>
                  </a:lnTo>
                  <a:cubicBezTo>
                    <a:pt x="8813" y="17488"/>
                    <a:pt x="9247" y="17527"/>
                    <a:pt x="9661" y="17645"/>
                  </a:cubicBezTo>
                  <a:cubicBezTo>
                    <a:pt x="10193" y="17783"/>
                    <a:pt x="10745" y="17862"/>
                    <a:pt x="11297" y="17843"/>
                  </a:cubicBezTo>
                  <a:lnTo>
                    <a:pt x="16423" y="17843"/>
                  </a:lnTo>
                  <a:cubicBezTo>
                    <a:pt x="18257" y="17862"/>
                    <a:pt x="20090" y="17902"/>
                    <a:pt x="21924" y="17921"/>
                  </a:cubicBezTo>
                  <a:lnTo>
                    <a:pt x="23402" y="17921"/>
                  </a:lnTo>
                  <a:cubicBezTo>
                    <a:pt x="23580" y="17921"/>
                    <a:pt x="23777" y="17941"/>
                    <a:pt x="23895" y="17724"/>
                  </a:cubicBezTo>
                  <a:cubicBezTo>
                    <a:pt x="23915" y="17645"/>
                    <a:pt x="23915" y="17567"/>
                    <a:pt x="23895" y="17488"/>
                  </a:cubicBezTo>
                  <a:cubicBezTo>
                    <a:pt x="23718" y="16936"/>
                    <a:pt x="23619" y="16344"/>
                    <a:pt x="23619" y="15773"/>
                  </a:cubicBezTo>
                  <a:cubicBezTo>
                    <a:pt x="23540" y="15043"/>
                    <a:pt x="23402" y="14333"/>
                    <a:pt x="23185" y="13624"/>
                  </a:cubicBezTo>
                  <a:cubicBezTo>
                    <a:pt x="22909" y="12697"/>
                    <a:pt x="22515" y="11790"/>
                    <a:pt x="22180" y="10883"/>
                  </a:cubicBezTo>
                  <a:cubicBezTo>
                    <a:pt x="22101" y="10627"/>
                    <a:pt x="22022" y="10351"/>
                    <a:pt x="21943" y="10095"/>
                  </a:cubicBezTo>
                  <a:cubicBezTo>
                    <a:pt x="21726" y="9464"/>
                    <a:pt x="21529" y="8813"/>
                    <a:pt x="21273" y="8202"/>
                  </a:cubicBezTo>
                  <a:cubicBezTo>
                    <a:pt x="20800" y="7098"/>
                    <a:pt x="20307" y="6033"/>
                    <a:pt x="19794" y="4969"/>
                  </a:cubicBezTo>
                  <a:cubicBezTo>
                    <a:pt x="19321" y="3983"/>
                    <a:pt x="18809" y="2997"/>
                    <a:pt x="18296" y="2031"/>
                  </a:cubicBezTo>
                  <a:cubicBezTo>
                    <a:pt x="18198" y="1893"/>
                    <a:pt x="18079" y="1775"/>
                    <a:pt x="17981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 flipH="1">
              <a:off x="7368384" y="2998085"/>
              <a:ext cx="601519" cy="473998"/>
            </a:xfrm>
            <a:custGeom>
              <a:rect b="b" l="l" r="r" t="t"/>
              <a:pathLst>
                <a:path extrusionOk="0" h="19715" w="25019">
                  <a:moveTo>
                    <a:pt x="80" y="19695"/>
                  </a:moveTo>
                  <a:cubicBezTo>
                    <a:pt x="40" y="19518"/>
                    <a:pt x="1" y="19459"/>
                    <a:pt x="20" y="19400"/>
                  </a:cubicBezTo>
                  <a:cubicBezTo>
                    <a:pt x="395" y="18453"/>
                    <a:pt x="336" y="17428"/>
                    <a:pt x="513" y="16442"/>
                  </a:cubicBezTo>
                  <a:cubicBezTo>
                    <a:pt x="651" y="15417"/>
                    <a:pt x="888" y="14392"/>
                    <a:pt x="1203" y="13406"/>
                  </a:cubicBezTo>
                  <a:cubicBezTo>
                    <a:pt x="1420" y="12775"/>
                    <a:pt x="1558" y="12125"/>
                    <a:pt x="1755" y="11474"/>
                  </a:cubicBezTo>
                  <a:cubicBezTo>
                    <a:pt x="2130" y="10271"/>
                    <a:pt x="2623" y="9128"/>
                    <a:pt x="3234" y="8024"/>
                  </a:cubicBezTo>
                  <a:cubicBezTo>
                    <a:pt x="3372" y="7748"/>
                    <a:pt x="3490" y="7472"/>
                    <a:pt x="3589" y="7196"/>
                  </a:cubicBezTo>
                  <a:cubicBezTo>
                    <a:pt x="3825" y="6467"/>
                    <a:pt x="4160" y="5776"/>
                    <a:pt x="4575" y="5146"/>
                  </a:cubicBezTo>
                  <a:cubicBezTo>
                    <a:pt x="4653" y="5047"/>
                    <a:pt x="4713" y="4948"/>
                    <a:pt x="4772" y="4830"/>
                  </a:cubicBezTo>
                  <a:cubicBezTo>
                    <a:pt x="5265" y="3628"/>
                    <a:pt x="6171" y="2681"/>
                    <a:pt x="6960" y="1676"/>
                  </a:cubicBezTo>
                  <a:cubicBezTo>
                    <a:pt x="7059" y="1538"/>
                    <a:pt x="7197" y="1400"/>
                    <a:pt x="7335" y="1281"/>
                  </a:cubicBezTo>
                  <a:cubicBezTo>
                    <a:pt x="7571" y="1104"/>
                    <a:pt x="7729" y="828"/>
                    <a:pt x="7768" y="532"/>
                  </a:cubicBezTo>
                  <a:cubicBezTo>
                    <a:pt x="7847" y="79"/>
                    <a:pt x="8281" y="0"/>
                    <a:pt x="8596" y="315"/>
                  </a:cubicBezTo>
                  <a:cubicBezTo>
                    <a:pt x="8931" y="651"/>
                    <a:pt x="9247" y="1065"/>
                    <a:pt x="9582" y="1400"/>
                  </a:cubicBezTo>
                  <a:cubicBezTo>
                    <a:pt x="10390" y="2248"/>
                    <a:pt x="11159" y="3115"/>
                    <a:pt x="12027" y="3884"/>
                  </a:cubicBezTo>
                  <a:cubicBezTo>
                    <a:pt x="12539" y="4337"/>
                    <a:pt x="13012" y="4850"/>
                    <a:pt x="13426" y="5422"/>
                  </a:cubicBezTo>
                  <a:cubicBezTo>
                    <a:pt x="13446" y="5441"/>
                    <a:pt x="13466" y="5461"/>
                    <a:pt x="13486" y="5481"/>
                  </a:cubicBezTo>
                  <a:cubicBezTo>
                    <a:pt x="14609" y="6269"/>
                    <a:pt x="15359" y="7393"/>
                    <a:pt x="16305" y="8339"/>
                  </a:cubicBezTo>
                  <a:cubicBezTo>
                    <a:pt x="17133" y="9167"/>
                    <a:pt x="17941" y="9995"/>
                    <a:pt x="18769" y="10804"/>
                  </a:cubicBezTo>
                  <a:cubicBezTo>
                    <a:pt x="19282" y="11297"/>
                    <a:pt x="19834" y="11711"/>
                    <a:pt x="20366" y="12184"/>
                  </a:cubicBezTo>
                  <a:cubicBezTo>
                    <a:pt x="20642" y="12420"/>
                    <a:pt x="20938" y="12637"/>
                    <a:pt x="21214" y="12894"/>
                  </a:cubicBezTo>
                  <a:cubicBezTo>
                    <a:pt x="21924" y="13603"/>
                    <a:pt x="22633" y="14313"/>
                    <a:pt x="23343" y="15043"/>
                  </a:cubicBezTo>
                  <a:cubicBezTo>
                    <a:pt x="23560" y="15319"/>
                    <a:pt x="23796" y="15595"/>
                    <a:pt x="23994" y="15890"/>
                  </a:cubicBezTo>
                  <a:cubicBezTo>
                    <a:pt x="24151" y="15890"/>
                    <a:pt x="24349" y="15871"/>
                    <a:pt x="24565" y="15890"/>
                  </a:cubicBezTo>
                  <a:cubicBezTo>
                    <a:pt x="24763" y="15890"/>
                    <a:pt x="24920" y="16028"/>
                    <a:pt x="24940" y="16225"/>
                  </a:cubicBezTo>
                  <a:cubicBezTo>
                    <a:pt x="25019" y="16423"/>
                    <a:pt x="24960" y="16659"/>
                    <a:pt x="24782" y="16797"/>
                  </a:cubicBezTo>
                  <a:cubicBezTo>
                    <a:pt x="24289" y="17152"/>
                    <a:pt x="23698" y="17349"/>
                    <a:pt x="23087" y="17389"/>
                  </a:cubicBezTo>
                  <a:cubicBezTo>
                    <a:pt x="22535" y="17428"/>
                    <a:pt x="21983" y="17428"/>
                    <a:pt x="21431" y="17428"/>
                  </a:cubicBezTo>
                  <a:cubicBezTo>
                    <a:pt x="20307" y="17428"/>
                    <a:pt x="19183" y="17527"/>
                    <a:pt x="18059" y="17724"/>
                  </a:cubicBezTo>
                  <a:cubicBezTo>
                    <a:pt x="17271" y="17822"/>
                    <a:pt x="16482" y="17881"/>
                    <a:pt x="15694" y="17881"/>
                  </a:cubicBezTo>
                  <a:cubicBezTo>
                    <a:pt x="15102" y="17862"/>
                    <a:pt x="14531" y="17921"/>
                    <a:pt x="13959" y="18079"/>
                  </a:cubicBezTo>
                  <a:cubicBezTo>
                    <a:pt x="13505" y="18197"/>
                    <a:pt x="13012" y="18236"/>
                    <a:pt x="12539" y="18236"/>
                  </a:cubicBezTo>
                  <a:cubicBezTo>
                    <a:pt x="12106" y="18256"/>
                    <a:pt x="11672" y="18256"/>
                    <a:pt x="11258" y="18236"/>
                  </a:cubicBezTo>
                  <a:cubicBezTo>
                    <a:pt x="10016" y="18157"/>
                    <a:pt x="8833" y="18493"/>
                    <a:pt x="7650" y="18788"/>
                  </a:cubicBezTo>
                  <a:cubicBezTo>
                    <a:pt x="7216" y="18907"/>
                    <a:pt x="6763" y="18966"/>
                    <a:pt x="6309" y="18966"/>
                  </a:cubicBezTo>
                  <a:cubicBezTo>
                    <a:pt x="5876" y="18946"/>
                    <a:pt x="5442" y="19025"/>
                    <a:pt x="5048" y="19183"/>
                  </a:cubicBezTo>
                  <a:cubicBezTo>
                    <a:pt x="4791" y="19281"/>
                    <a:pt x="4535" y="19340"/>
                    <a:pt x="4259" y="19340"/>
                  </a:cubicBezTo>
                  <a:cubicBezTo>
                    <a:pt x="3944" y="19321"/>
                    <a:pt x="3648" y="19400"/>
                    <a:pt x="3372" y="19557"/>
                  </a:cubicBezTo>
                  <a:cubicBezTo>
                    <a:pt x="3214" y="19656"/>
                    <a:pt x="3037" y="19695"/>
                    <a:pt x="2859" y="19695"/>
                  </a:cubicBezTo>
                  <a:cubicBezTo>
                    <a:pt x="1933" y="19715"/>
                    <a:pt x="1026" y="19695"/>
                    <a:pt x="80" y="19695"/>
                  </a:cubicBezTo>
                  <a:close/>
                  <a:moveTo>
                    <a:pt x="8222" y="1617"/>
                  </a:moveTo>
                  <a:cubicBezTo>
                    <a:pt x="7236" y="2543"/>
                    <a:pt x="6566" y="3647"/>
                    <a:pt x="5797" y="4672"/>
                  </a:cubicBezTo>
                  <a:cubicBezTo>
                    <a:pt x="5521" y="5047"/>
                    <a:pt x="5324" y="5461"/>
                    <a:pt x="5205" y="5895"/>
                  </a:cubicBezTo>
                  <a:cubicBezTo>
                    <a:pt x="5048" y="6486"/>
                    <a:pt x="4772" y="7019"/>
                    <a:pt x="4397" y="7511"/>
                  </a:cubicBezTo>
                  <a:cubicBezTo>
                    <a:pt x="4160" y="7807"/>
                    <a:pt x="3983" y="8182"/>
                    <a:pt x="3904" y="8556"/>
                  </a:cubicBezTo>
                  <a:cubicBezTo>
                    <a:pt x="3825" y="8911"/>
                    <a:pt x="3707" y="9266"/>
                    <a:pt x="3510" y="9581"/>
                  </a:cubicBezTo>
                  <a:cubicBezTo>
                    <a:pt x="3431" y="9739"/>
                    <a:pt x="3352" y="9897"/>
                    <a:pt x="3313" y="10094"/>
                  </a:cubicBezTo>
                  <a:cubicBezTo>
                    <a:pt x="3175" y="10646"/>
                    <a:pt x="3076" y="11218"/>
                    <a:pt x="2918" y="11770"/>
                  </a:cubicBezTo>
                  <a:cubicBezTo>
                    <a:pt x="2879" y="12006"/>
                    <a:pt x="2800" y="12243"/>
                    <a:pt x="2682" y="12460"/>
                  </a:cubicBezTo>
                  <a:cubicBezTo>
                    <a:pt x="2347" y="12992"/>
                    <a:pt x="2406" y="13643"/>
                    <a:pt x="2169" y="14195"/>
                  </a:cubicBezTo>
                  <a:cubicBezTo>
                    <a:pt x="2268" y="14983"/>
                    <a:pt x="1874" y="15673"/>
                    <a:pt x="1736" y="16403"/>
                  </a:cubicBezTo>
                  <a:cubicBezTo>
                    <a:pt x="1657" y="16876"/>
                    <a:pt x="1460" y="17329"/>
                    <a:pt x="1381" y="17803"/>
                  </a:cubicBezTo>
                  <a:cubicBezTo>
                    <a:pt x="1282" y="18118"/>
                    <a:pt x="1302" y="18453"/>
                    <a:pt x="1460" y="18729"/>
                  </a:cubicBezTo>
                  <a:cubicBezTo>
                    <a:pt x="1795" y="18749"/>
                    <a:pt x="2130" y="18749"/>
                    <a:pt x="2445" y="18709"/>
                  </a:cubicBezTo>
                  <a:cubicBezTo>
                    <a:pt x="2840" y="18650"/>
                    <a:pt x="3194" y="18473"/>
                    <a:pt x="3589" y="18394"/>
                  </a:cubicBezTo>
                  <a:cubicBezTo>
                    <a:pt x="3983" y="18335"/>
                    <a:pt x="4417" y="18394"/>
                    <a:pt x="4752" y="18236"/>
                  </a:cubicBezTo>
                  <a:cubicBezTo>
                    <a:pt x="5225" y="18059"/>
                    <a:pt x="5757" y="17960"/>
                    <a:pt x="6270" y="18000"/>
                  </a:cubicBezTo>
                  <a:cubicBezTo>
                    <a:pt x="6625" y="18019"/>
                    <a:pt x="6999" y="17980"/>
                    <a:pt x="7354" y="17881"/>
                  </a:cubicBezTo>
                  <a:cubicBezTo>
                    <a:pt x="8163" y="17566"/>
                    <a:pt x="9030" y="17566"/>
                    <a:pt x="9838" y="17290"/>
                  </a:cubicBezTo>
                  <a:cubicBezTo>
                    <a:pt x="10036" y="17251"/>
                    <a:pt x="10252" y="17251"/>
                    <a:pt x="10469" y="17270"/>
                  </a:cubicBezTo>
                  <a:lnTo>
                    <a:pt x="12677" y="17270"/>
                  </a:lnTo>
                  <a:cubicBezTo>
                    <a:pt x="13032" y="17290"/>
                    <a:pt x="13407" y="17270"/>
                    <a:pt x="13762" y="17172"/>
                  </a:cubicBezTo>
                  <a:cubicBezTo>
                    <a:pt x="14432" y="16935"/>
                    <a:pt x="15142" y="16856"/>
                    <a:pt x="15832" y="16896"/>
                  </a:cubicBezTo>
                  <a:cubicBezTo>
                    <a:pt x="16837" y="16935"/>
                    <a:pt x="17843" y="16856"/>
                    <a:pt x="18848" y="16639"/>
                  </a:cubicBezTo>
                  <a:cubicBezTo>
                    <a:pt x="19104" y="16580"/>
                    <a:pt x="19380" y="16541"/>
                    <a:pt x="19656" y="16541"/>
                  </a:cubicBezTo>
                  <a:cubicBezTo>
                    <a:pt x="20760" y="16561"/>
                    <a:pt x="21845" y="16620"/>
                    <a:pt x="22949" y="16639"/>
                  </a:cubicBezTo>
                  <a:cubicBezTo>
                    <a:pt x="23067" y="16639"/>
                    <a:pt x="23205" y="16679"/>
                    <a:pt x="23284" y="16482"/>
                  </a:cubicBezTo>
                  <a:cubicBezTo>
                    <a:pt x="23264" y="16383"/>
                    <a:pt x="23225" y="16285"/>
                    <a:pt x="23166" y="16206"/>
                  </a:cubicBezTo>
                  <a:cubicBezTo>
                    <a:pt x="22890" y="15890"/>
                    <a:pt x="22594" y="15575"/>
                    <a:pt x="22278" y="15279"/>
                  </a:cubicBezTo>
                  <a:cubicBezTo>
                    <a:pt x="21273" y="14313"/>
                    <a:pt x="20327" y="13248"/>
                    <a:pt x="19164" y="12460"/>
                  </a:cubicBezTo>
                  <a:cubicBezTo>
                    <a:pt x="18868" y="12243"/>
                    <a:pt x="18592" y="11987"/>
                    <a:pt x="18335" y="11730"/>
                  </a:cubicBezTo>
                  <a:cubicBezTo>
                    <a:pt x="17389" y="10784"/>
                    <a:pt x="16443" y="9838"/>
                    <a:pt x="15497" y="8872"/>
                  </a:cubicBezTo>
                  <a:cubicBezTo>
                    <a:pt x="15083" y="8458"/>
                    <a:pt x="14728" y="8004"/>
                    <a:pt x="14333" y="7571"/>
                  </a:cubicBezTo>
                  <a:cubicBezTo>
                    <a:pt x="14116" y="7334"/>
                    <a:pt x="13880" y="7097"/>
                    <a:pt x="13624" y="6861"/>
                  </a:cubicBezTo>
                  <a:cubicBezTo>
                    <a:pt x="13052" y="6447"/>
                    <a:pt x="12559" y="5934"/>
                    <a:pt x="12184" y="5343"/>
                  </a:cubicBezTo>
                  <a:cubicBezTo>
                    <a:pt x="12106" y="5244"/>
                    <a:pt x="12027" y="5146"/>
                    <a:pt x="11928" y="5086"/>
                  </a:cubicBezTo>
                  <a:cubicBezTo>
                    <a:pt x="11021" y="4396"/>
                    <a:pt x="10292" y="3529"/>
                    <a:pt x="9503" y="2740"/>
                  </a:cubicBezTo>
                  <a:cubicBezTo>
                    <a:pt x="9109" y="2346"/>
                    <a:pt x="8793" y="1912"/>
                    <a:pt x="8222" y="1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 flipH="1">
              <a:off x="7216699" y="3708108"/>
              <a:ext cx="468324" cy="591590"/>
            </a:xfrm>
            <a:custGeom>
              <a:rect b="b" l="l" r="r" t="t"/>
              <a:pathLst>
                <a:path extrusionOk="0" h="24606" w="19479">
                  <a:moveTo>
                    <a:pt x="16304" y="770"/>
                  </a:moveTo>
                  <a:cubicBezTo>
                    <a:pt x="16383" y="454"/>
                    <a:pt x="16186" y="119"/>
                    <a:pt x="16659" y="1"/>
                  </a:cubicBezTo>
                  <a:cubicBezTo>
                    <a:pt x="17152" y="238"/>
                    <a:pt x="17685" y="533"/>
                    <a:pt x="18217" y="829"/>
                  </a:cubicBezTo>
                  <a:cubicBezTo>
                    <a:pt x="18453" y="947"/>
                    <a:pt x="18513" y="1243"/>
                    <a:pt x="18335" y="1440"/>
                  </a:cubicBezTo>
                  <a:cubicBezTo>
                    <a:pt x="18158" y="1657"/>
                    <a:pt x="18079" y="1933"/>
                    <a:pt x="18118" y="2209"/>
                  </a:cubicBezTo>
                  <a:lnTo>
                    <a:pt x="18118" y="11751"/>
                  </a:lnTo>
                  <a:cubicBezTo>
                    <a:pt x="18118" y="12106"/>
                    <a:pt x="18158" y="12481"/>
                    <a:pt x="18197" y="12835"/>
                  </a:cubicBezTo>
                  <a:cubicBezTo>
                    <a:pt x="18315" y="14669"/>
                    <a:pt x="18414" y="16502"/>
                    <a:pt x="18591" y="18316"/>
                  </a:cubicBezTo>
                  <a:cubicBezTo>
                    <a:pt x="18769" y="20110"/>
                    <a:pt x="18828" y="21885"/>
                    <a:pt x="18789" y="23679"/>
                  </a:cubicBezTo>
                  <a:cubicBezTo>
                    <a:pt x="18946" y="23738"/>
                    <a:pt x="19124" y="23817"/>
                    <a:pt x="19281" y="23915"/>
                  </a:cubicBezTo>
                  <a:cubicBezTo>
                    <a:pt x="19360" y="23974"/>
                    <a:pt x="19479" y="24112"/>
                    <a:pt x="19439" y="24191"/>
                  </a:cubicBezTo>
                  <a:cubicBezTo>
                    <a:pt x="19400" y="24329"/>
                    <a:pt x="19301" y="24447"/>
                    <a:pt x="19183" y="24507"/>
                  </a:cubicBezTo>
                  <a:cubicBezTo>
                    <a:pt x="19045" y="24566"/>
                    <a:pt x="18887" y="24605"/>
                    <a:pt x="18729" y="24586"/>
                  </a:cubicBezTo>
                  <a:cubicBezTo>
                    <a:pt x="18237" y="24586"/>
                    <a:pt x="17763" y="24546"/>
                    <a:pt x="17271" y="24507"/>
                  </a:cubicBezTo>
                  <a:cubicBezTo>
                    <a:pt x="16521" y="24388"/>
                    <a:pt x="15772" y="24231"/>
                    <a:pt x="15023" y="24073"/>
                  </a:cubicBezTo>
                  <a:cubicBezTo>
                    <a:pt x="13682" y="23797"/>
                    <a:pt x="12342" y="23442"/>
                    <a:pt x="11060" y="23008"/>
                  </a:cubicBezTo>
                  <a:cubicBezTo>
                    <a:pt x="10252" y="22732"/>
                    <a:pt x="9444" y="22437"/>
                    <a:pt x="8655" y="22101"/>
                  </a:cubicBezTo>
                  <a:cubicBezTo>
                    <a:pt x="7945" y="21825"/>
                    <a:pt x="7255" y="21490"/>
                    <a:pt x="6585" y="21116"/>
                  </a:cubicBezTo>
                  <a:cubicBezTo>
                    <a:pt x="5323" y="20406"/>
                    <a:pt x="4042" y="19676"/>
                    <a:pt x="2820" y="18848"/>
                  </a:cubicBezTo>
                  <a:cubicBezTo>
                    <a:pt x="1775" y="18139"/>
                    <a:pt x="769" y="17350"/>
                    <a:pt x="0" y="16226"/>
                  </a:cubicBezTo>
                  <a:cubicBezTo>
                    <a:pt x="138" y="16088"/>
                    <a:pt x="296" y="15950"/>
                    <a:pt x="473" y="15832"/>
                  </a:cubicBezTo>
                  <a:cubicBezTo>
                    <a:pt x="1321" y="15260"/>
                    <a:pt x="2129" y="14610"/>
                    <a:pt x="2898" y="13939"/>
                  </a:cubicBezTo>
                  <a:cubicBezTo>
                    <a:pt x="3470" y="13447"/>
                    <a:pt x="4002" y="12914"/>
                    <a:pt x="4495" y="12343"/>
                  </a:cubicBezTo>
                  <a:cubicBezTo>
                    <a:pt x="5481" y="11219"/>
                    <a:pt x="6546" y="10154"/>
                    <a:pt x="7867" y="9385"/>
                  </a:cubicBezTo>
                  <a:cubicBezTo>
                    <a:pt x="8596" y="8932"/>
                    <a:pt x="9247" y="8360"/>
                    <a:pt x="9759" y="7690"/>
                  </a:cubicBezTo>
                  <a:cubicBezTo>
                    <a:pt x="10824" y="6369"/>
                    <a:pt x="11967" y="5147"/>
                    <a:pt x="13190" y="3983"/>
                  </a:cubicBezTo>
                  <a:cubicBezTo>
                    <a:pt x="13485" y="3707"/>
                    <a:pt x="13761" y="3412"/>
                    <a:pt x="13998" y="3096"/>
                  </a:cubicBezTo>
                  <a:cubicBezTo>
                    <a:pt x="14609" y="2189"/>
                    <a:pt x="15398" y="1401"/>
                    <a:pt x="16304" y="770"/>
                  </a:cubicBezTo>
                  <a:close/>
                  <a:moveTo>
                    <a:pt x="17054" y="1440"/>
                  </a:moveTo>
                  <a:cubicBezTo>
                    <a:pt x="16364" y="1894"/>
                    <a:pt x="15752" y="2465"/>
                    <a:pt x="15240" y="3096"/>
                  </a:cubicBezTo>
                  <a:cubicBezTo>
                    <a:pt x="14668" y="3806"/>
                    <a:pt x="14057" y="4476"/>
                    <a:pt x="13426" y="5166"/>
                  </a:cubicBezTo>
                  <a:cubicBezTo>
                    <a:pt x="12539" y="6152"/>
                    <a:pt x="11612" y="7138"/>
                    <a:pt x="10725" y="8143"/>
                  </a:cubicBezTo>
                  <a:cubicBezTo>
                    <a:pt x="10075" y="8892"/>
                    <a:pt x="9444" y="9622"/>
                    <a:pt x="8596" y="10134"/>
                  </a:cubicBezTo>
                  <a:cubicBezTo>
                    <a:pt x="7472" y="10824"/>
                    <a:pt x="6467" y="11672"/>
                    <a:pt x="5580" y="12658"/>
                  </a:cubicBezTo>
                  <a:cubicBezTo>
                    <a:pt x="5323" y="12914"/>
                    <a:pt x="5106" y="13210"/>
                    <a:pt x="4909" y="13506"/>
                  </a:cubicBezTo>
                  <a:cubicBezTo>
                    <a:pt x="4712" y="13821"/>
                    <a:pt x="4436" y="14077"/>
                    <a:pt x="4140" y="14294"/>
                  </a:cubicBezTo>
                  <a:cubicBezTo>
                    <a:pt x="3825" y="14511"/>
                    <a:pt x="3510" y="14787"/>
                    <a:pt x="3214" y="15024"/>
                  </a:cubicBezTo>
                  <a:cubicBezTo>
                    <a:pt x="2958" y="15221"/>
                    <a:pt x="2741" y="15418"/>
                    <a:pt x="2524" y="15615"/>
                  </a:cubicBezTo>
                  <a:lnTo>
                    <a:pt x="1400" y="16562"/>
                  </a:lnTo>
                  <a:cubicBezTo>
                    <a:pt x="1893" y="17094"/>
                    <a:pt x="2544" y="17370"/>
                    <a:pt x="3036" y="17843"/>
                  </a:cubicBezTo>
                  <a:cubicBezTo>
                    <a:pt x="3510" y="18316"/>
                    <a:pt x="4140" y="18572"/>
                    <a:pt x="4712" y="18927"/>
                  </a:cubicBezTo>
                  <a:cubicBezTo>
                    <a:pt x="5284" y="19282"/>
                    <a:pt x="5856" y="19617"/>
                    <a:pt x="6427" y="19972"/>
                  </a:cubicBezTo>
                  <a:cubicBezTo>
                    <a:pt x="6999" y="20327"/>
                    <a:pt x="7709" y="20465"/>
                    <a:pt x="8261" y="20820"/>
                  </a:cubicBezTo>
                  <a:cubicBezTo>
                    <a:pt x="8813" y="21155"/>
                    <a:pt x="9483" y="21352"/>
                    <a:pt x="10094" y="21609"/>
                  </a:cubicBezTo>
                  <a:cubicBezTo>
                    <a:pt x="10686" y="21865"/>
                    <a:pt x="11336" y="22101"/>
                    <a:pt x="11967" y="22318"/>
                  </a:cubicBezTo>
                  <a:cubicBezTo>
                    <a:pt x="12618" y="22535"/>
                    <a:pt x="13268" y="22673"/>
                    <a:pt x="13919" y="22831"/>
                  </a:cubicBezTo>
                  <a:cubicBezTo>
                    <a:pt x="14570" y="22989"/>
                    <a:pt x="15220" y="23146"/>
                    <a:pt x="15890" y="23245"/>
                  </a:cubicBezTo>
                  <a:cubicBezTo>
                    <a:pt x="16561" y="23343"/>
                    <a:pt x="17152" y="23619"/>
                    <a:pt x="17862" y="23600"/>
                  </a:cubicBezTo>
                  <a:cubicBezTo>
                    <a:pt x="17901" y="22417"/>
                    <a:pt x="17882" y="21234"/>
                    <a:pt x="17803" y="20071"/>
                  </a:cubicBezTo>
                  <a:cubicBezTo>
                    <a:pt x="17685" y="18947"/>
                    <a:pt x="17586" y="17823"/>
                    <a:pt x="17487" y="16680"/>
                  </a:cubicBezTo>
                  <a:cubicBezTo>
                    <a:pt x="17428" y="15872"/>
                    <a:pt x="17409" y="15043"/>
                    <a:pt x="17290" y="14215"/>
                  </a:cubicBezTo>
                  <a:cubicBezTo>
                    <a:pt x="17152" y="13092"/>
                    <a:pt x="17093" y="11968"/>
                    <a:pt x="17093" y="10844"/>
                  </a:cubicBezTo>
                  <a:lnTo>
                    <a:pt x="17093" y="2505"/>
                  </a:lnTo>
                  <a:cubicBezTo>
                    <a:pt x="17073" y="2209"/>
                    <a:pt x="17054" y="1913"/>
                    <a:pt x="17034" y="1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 flipH="1">
              <a:off x="7214319" y="2716042"/>
              <a:ext cx="497247" cy="591109"/>
            </a:xfrm>
            <a:custGeom>
              <a:rect b="b" l="l" r="r" t="t"/>
              <a:pathLst>
                <a:path extrusionOk="0" h="24586" w="20682">
                  <a:moveTo>
                    <a:pt x="19912" y="23757"/>
                  </a:moveTo>
                  <a:cubicBezTo>
                    <a:pt x="19597" y="23974"/>
                    <a:pt x="19262" y="24171"/>
                    <a:pt x="18927" y="24388"/>
                  </a:cubicBezTo>
                  <a:cubicBezTo>
                    <a:pt x="18710" y="24546"/>
                    <a:pt x="18414" y="24585"/>
                    <a:pt x="18158" y="24467"/>
                  </a:cubicBezTo>
                  <a:cubicBezTo>
                    <a:pt x="18177" y="24349"/>
                    <a:pt x="18217" y="24230"/>
                    <a:pt x="18276" y="24053"/>
                  </a:cubicBezTo>
                  <a:cubicBezTo>
                    <a:pt x="17882" y="23757"/>
                    <a:pt x="17468" y="23461"/>
                    <a:pt x="17073" y="23146"/>
                  </a:cubicBezTo>
                  <a:cubicBezTo>
                    <a:pt x="16541" y="22712"/>
                    <a:pt x="15989" y="22259"/>
                    <a:pt x="15476" y="21786"/>
                  </a:cubicBezTo>
                  <a:cubicBezTo>
                    <a:pt x="14550" y="20898"/>
                    <a:pt x="13682" y="19972"/>
                    <a:pt x="12637" y="19183"/>
                  </a:cubicBezTo>
                  <a:cubicBezTo>
                    <a:pt x="12223" y="18848"/>
                    <a:pt x="11829" y="18434"/>
                    <a:pt x="11514" y="18000"/>
                  </a:cubicBezTo>
                  <a:cubicBezTo>
                    <a:pt x="11218" y="17606"/>
                    <a:pt x="10883" y="17251"/>
                    <a:pt x="10489" y="16955"/>
                  </a:cubicBezTo>
                  <a:cubicBezTo>
                    <a:pt x="9937" y="16581"/>
                    <a:pt x="9444" y="16108"/>
                    <a:pt x="9030" y="15575"/>
                  </a:cubicBezTo>
                  <a:cubicBezTo>
                    <a:pt x="8754" y="15221"/>
                    <a:pt x="8399" y="14905"/>
                    <a:pt x="8004" y="14669"/>
                  </a:cubicBezTo>
                  <a:cubicBezTo>
                    <a:pt x="7196" y="14176"/>
                    <a:pt x="6467" y="13565"/>
                    <a:pt x="5816" y="12874"/>
                  </a:cubicBezTo>
                  <a:cubicBezTo>
                    <a:pt x="5382" y="12401"/>
                    <a:pt x="4909" y="11968"/>
                    <a:pt x="4456" y="11514"/>
                  </a:cubicBezTo>
                  <a:cubicBezTo>
                    <a:pt x="4160" y="11159"/>
                    <a:pt x="3786" y="10903"/>
                    <a:pt x="3352" y="10706"/>
                  </a:cubicBezTo>
                  <a:cubicBezTo>
                    <a:pt x="2465" y="10312"/>
                    <a:pt x="1637" y="9779"/>
                    <a:pt x="927" y="9089"/>
                  </a:cubicBezTo>
                  <a:cubicBezTo>
                    <a:pt x="710" y="8892"/>
                    <a:pt x="434" y="8734"/>
                    <a:pt x="217" y="8537"/>
                  </a:cubicBezTo>
                  <a:cubicBezTo>
                    <a:pt x="0" y="8340"/>
                    <a:pt x="59" y="7827"/>
                    <a:pt x="375" y="7788"/>
                  </a:cubicBezTo>
                  <a:cubicBezTo>
                    <a:pt x="887" y="7749"/>
                    <a:pt x="1183" y="7433"/>
                    <a:pt x="1518" y="7137"/>
                  </a:cubicBezTo>
                  <a:cubicBezTo>
                    <a:pt x="1715" y="6999"/>
                    <a:pt x="1932" y="6881"/>
                    <a:pt x="2169" y="6783"/>
                  </a:cubicBezTo>
                  <a:cubicBezTo>
                    <a:pt x="2386" y="6684"/>
                    <a:pt x="2603" y="6566"/>
                    <a:pt x="2800" y="6428"/>
                  </a:cubicBezTo>
                  <a:cubicBezTo>
                    <a:pt x="3233" y="5974"/>
                    <a:pt x="3805" y="5757"/>
                    <a:pt x="4338" y="5462"/>
                  </a:cubicBezTo>
                  <a:cubicBezTo>
                    <a:pt x="4653" y="5284"/>
                    <a:pt x="4968" y="5067"/>
                    <a:pt x="5244" y="4831"/>
                  </a:cubicBezTo>
                  <a:cubicBezTo>
                    <a:pt x="6092" y="4022"/>
                    <a:pt x="7117" y="3490"/>
                    <a:pt x="8202" y="3037"/>
                  </a:cubicBezTo>
                  <a:cubicBezTo>
                    <a:pt x="8931" y="2721"/>
                    <a:pt x="9680" y="2445"/>
                    <a:pt x="10410" y="2189"/>
                  </a:cubicBezTo>
                  <a:cubicBezTo>
                    <a:pt x="11100" y="1952"/>
                    <a:pt x="11770" y="1657"/>
                    <a:pt x="12440" y="1381"/>
                  </a:cubicBezTo>
                  <a:cubicBezTo>
                    <a:pt x="13209" y="1046"/>
                    <a:pt x="14018" y="710"/>
                    <a:pt x="14885" y="632"/>
                  </a:cubicBezTo>
                  <a:cubicBezTo>
                    <a:pt x="15674" y="553"/>
                    <a:pt x="16462" y="415"/>
                    <a:pt x="17231" y="257"/>
                  </a:cubicBezTo>
                  <a:cubicBezTo>
                    <a:pt x="18355" y="1"/>
                    <a:pt x="19518" y="139"/>
                    <a:pt x="20543" y="651"/>
                  </a:cubicBezTo>
                  <a:cubicBezTo>
                    <a:pt x="20583" y="750"/>
                    <a:pt x="20622" y="868"/>
                    <a:pt x="20622" y="986"/>
                  </a:cubicBezTo>
                  <a:cubicBezTo>
                    <a:pt x="20642" y="1933"/>
                    <a:pt x="20661" y="2879"/>
                    <a:pt x="20642" y="3825"/>
                  </a:cubicBezTo>
                  <a:cubicBezTo>
                    <a:pt x="20681" y="4259"/>
                    <a:pt x="20602" y="4673"/>
                    <a:pt x="20405" y="5067"/>
                  </a:cubicBezTo>
                  <a:cubicBezTo>
                    <a:pt x="20326" y="5265"/>
                    <a:pt x="20287" y="5481"/>
                    <a:pt x="20307" y="5679"/>
                  </a:cubicBezTo>
                  <a:cubicBezTo>
                    <a:pt x="20307" y="6349"/>
                    <a:pt x="20326" y="7039"/>
                    <a:pt x="20307" y="7709"/>
                  </a:cubicBezTo>
                  <a:cubicBezTo>
                    <a:pt x="20307" y="8044"/>
                    <a:pt x="20267" y="8379"/>
                    <a:pt x="20169" y="8695"/>
                  </a:cubicBezTo>
                  <a:cubicBezTo>
                    <a:pt x="20011" y="9129"/>
                    <a:pt x="19952" y="9582"/>
                    <a:pt x="19952" y="10036"/>
                  </a:cubicBezTo>
                  <a:cubicBezTo>
                    <a:pt x="19952" y="14077"/>
                    <a:pt x="19932" y="18099"/>
                    <a:pt x="19912" y="22141"/>
                  </a:cubicBezTo>
                  <a:cubicBezTo>
                    <a:pt x="19912" y="22377"/>
                    <a:pt x="19893" y="22633"/>
                    <a:pt x="19912" y="22870"/>
                  </a:cubicBezTo>
                  <a:cubicBezTo>
                    <a:pt x="19932" y="23126"/>
                    <a:pt x="19912" y="23422"/>
                    <a:pt x="19912" y="23757"/>
                  </a:cubicBezTo>
                  <a:close/>
                  <a:moveTo>
                    <a:pt x="19577" y="1341"/>
                  </a:moveTo>
                  <a:cubicBezTo>
                    <a:pt x="19084" y="1223"/>
                    <a:pt x="18651" y="1124"/>
                    <a:pt x="18217" y="1026"/>
                  </a:cubicBezTo>
                  <a:cubicBezTo>
                    <a:pt x="17704" y="888"/>
                    <a:pt x="17270" y="1184"/>
                    <a:pt x="16778" y="1223"/>
                  </a:cubicBezTo>
                  <a:cubicBezTo>
                    <a:pt x="16659" y="1223"/>
                    <a:pt x="16541" y="1223"/>
                    <a:pt x="16423" y="1243"/>
                  </a:cubicBezTo>
                  <a:cubicBezTo>
                    <a:pt x="15476" y="1460"/>
                    <a:pt x="14491" y="1519"/>
                    <a:pt x="13564" y="1893"/>
                  </a:cubicBezTo>
                  <a:cubicBezTo>
                    <a:pt x="12499" y="2327"/>
                    <a:pt x="11455" y="2840"/>
                    <a:pt x="10351" y="3175"/>
                  </a:cubicBezTo>
                  <a:cubicBezTo>
                    <a:pt x="9799" y="3332"/>
                    <a:pt x="9247" y="3549"/>
                    <a:pt x="8734" y="3786"/>
                  </a:cubicBezTo>
                  <a:cubicBezTo>
                    <a:pt x="8024" y="4082"/>
                    <a:pt x="7354" y="4436"/>
                    <a:pt x="6703" y="4851"/>
                  </a:cubicBezTo>
                  <a:cubicBezTo>
                    <a:pt x="5875" y="5462"/>
                    <a:pt x="5087" y="6132"/>
                    <a:pt x="4180" y="6664"/>
                  </a:cubicBezTo>
                  <a:cubicBezTo>
                    <a:pt x="3470" y="7059"/>
                    <a:pt x="2859" y="7650"/>
                    <a:pt x="2090" y="7946"/>
                  </a:cubicBezTo>
                  <a:cubicBezTo>
                    <a:pt x="1853" y="7985"/>
                    <a:pt x="1715" y="8202"/>
                    <a:pt x="1735" y="8439"/>
                  </a:cubicBezTo>
                  <a:cubicBezTo>
                    <a:pt x="2051" y="8734"/>
                    <a:pt x="2366" y="9010"/>
                    <a:pt x="2701" y="9247"/>
                  </a:cubicBezTo>
                  <a:cubicBezTo>
                    <a:pt x="3095" y="9503"/>
                    <a:pt x="3490" y="9700"/>
                    <a:pt x="3924" y="9898"/>
                  </a:cubicBezTo>
                  <a:cubicBezTo>
                    <a:pt x="4377" y="10134"/>
                    <a:pt x="4791" y="10450"/>
                    <a:pt x="5146" y="10824"/>
                  </a:cubicBezTo>
                  <a:cubicBezTo>
                    <a:pt x="6270" y="12027"/>
                    <a:pt x="7393" y="13249"/>
                    <a:pt x="8852" y="14097"/>
                  </a:cubicBezTo>
                  <a:cubicBezTo>
                    <a:pt x="9187" y="14353"/>
                    <a:pt x="9503" y="14649"/>
                    <a:pt x="9759" y="14984"/>
                  </a:cubicBezTo>
                  <a:cubicBezTo>
                    <a:pt x="10134" y="15437"/>
                    <a:pt x="10548" y="15832"/>
                    <a:pt x="11041" y="16167"/>
                  </a:cubicBezTo>
                  <a:cubicBezTo>
                    <a:pt x="11494" y="16502"/>
                    <a:pt x="11908" y="16916"/>
                    <a:pt x="12263" y="17389"/>
                  </a:cubicBezTo>
                  <a:cubicBezTo>
                    <a:pt x="12559" y="17803"/>
                    <a:pt x="12913" y="18178"/>
                    <a:pt x="13327" y="18513"/>
                  </a:cubicBezTo>
                  <a:cubicBezTo>
                    <a:pt x="14096" y="19104"/>
                    <a:pt x="14826" y="19775"/>
                    <a:pt x="15496" y="20484"/>
                  </a:cubicBezTo>
                  <a:cubicBezTo>
                    <a:pt x="16383" y="21372"/>
                    <a:pt x="17310" y="22200"/>
                    <a:pt x="18315" y="22949"/>
                  </a:cubicBezTo>
                  <a:cubicBezTo>
                    <a:pt x="18473" y="23126"/>
                    <a:pt x="18710" y="23205"/>
                    <a:pt x="18946" y="23126"/>
                  </a:cubicBezTo>
                  <a:cubicBezTo>
                    <a:pt x="18946" y="22909"/>
                    <a:pt x="18966" y="22673"/>
                    <a:pt x="18966" y="22456"/>
                  </a:cubicBezTo>
                  <a:cubicBezTo>
                    <a:pt x="18946" y="18296"/>
                    <a:pt x="18946" y="14136"/>
                    <a:pt x="18927" y="9976"/>
                  </a:cubicBezTo>
                  <a:cubicBezTo>
                    <a:pt x="18907" y="9484"/>
                    <a:pt x="18986" y="9010"/>
                    <a:pt x="19143" y="8537"/>
                  </a:cubicBezTo>
                  <a:cubicBezTo>
                    <a:pt x="19242" y="8222"/>
                    <a:pt x="19281" y="7887"/>
                    <a:pt x="19281" y="7551"/>
                  </a:cubicBezTo>
                  <a:cubicBezTo>
                    <a:pt x="19301" y="6861"/>
                    <a:pt x="19281" y="6152"/>
                    <a:pt x="19281" y="5442"/>
                  </a:cubicBezTo>
                  <a:cubicBezTo>
                    <a:pt x="19262" y="5146"/>
                    <a:pt x="19321" y="4831"/>
                    <a:pt x="19479" y="4574"/>
                  </a:cubicBezTo>
                  <a:cubicBezTo>
                    <a:pt x="19617" y="4338"/>
                    <a:pt x="19676" y="4062"/>
                    <a:pt x="19656" y="3786"/>
                  </a:cubicBezTo>
                  <a:lnTo>
                    <a:pt x="19656" y="1854"/>
                  </a:lnTo>
                  <a:cubicBezTo>
                    <a:pt x="19636" y="1676"/>
                    <a:pt x="19617" y="1519"/>
                    <a:pt x="19577" y="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 flipH="1">
              <a:off x="6659755" y="3703852"/>
              <a:ext cx="478277" cy="592527"/>
            </a:xfrm>
            <a:custGeom>
              <a:rect b="b" l="l" r="r" t="t"/>
              <a:pathLst>
                <a:path extrusionOk="0" h="24645" w="19893">
                  <a:moveTo>
                    <a:pt x="1656" y="2071"/>
                  </a:moveTo>
                  <a:cubicBezTo>
                    <a:pt x="1262" y="2130"/>
                    <a:pt x="947" y="2130"/>
                    <a:pt x="809" y="1716"/>
                  </a:cubicBezTo>
                  <a:cubicBezTo>
                    <a:pt x="769" y="1597"/>
                    <a:pt x="592" y="1519"/>
                    <a:pt x="454" y="1479"/>
                  </a:cubicBezTo>
                  <a:cubicBezTo>
                    <a:pt x="316" y="1420"/>
                    <a:pt x="158" y="1361"/>
                    <a:pt x="0" y="1341"/>
                  </a:cubicBezTo>
                  <a:cubicBezTo>
                    <a:pt x="99" y="1203"/>
                    <a:pt x="138" y="1085"/>
                    <a:pt x="178" y="1085"/>
                  </a:cubicBezTo>
                  <a:cubicBezTo>
                    <a:pt x="868" y="947"/>
                    <a:pt x="1538" y="691"/>
                    <a:pt x="2129" y="316"/>
                  </a:cubicBezTo>
                  <a:cubicBezTo>
                    <a:pt x="2642" y="1"/>
                    <a:pt x="2741" y="40"/>
                    <a:pt x="3056" y="553"/>
                  </a:cubicBezTo>
                  <a:cubicBezTo>
                    <a:pt x="3253" y="927"/>
                    <a:pt x="3588" y="1223"/>
                    <a:pt x="3963" y="1420"/>
                  </a:cubicBezTo>
                  <a:cubicBezTo>
                    <a:pt x="4219" y="1519"/>
                    <a:pt x="4436" y="1696"/>
                    <a:pt x="4554" y="1952"/>
                  </a:cubicBezTo>
                  <a:cubicBezTo>
                    <a:pt x="4732" y="2228"/>
                    <a:pt x="4929" y="2485"/>
                    <a:pt x="5166" y="2741"/>
                  </a:cubicBezTo>
                  <a:cubicBezTo>
                    <a:pt x="5658" y="3273"/>
                    <a:pt x="6191" y="3786"/>
                    <a:pt x="6703" y="4298"/>
                  </a:cubicBezTo>
                  <a:cubicBezTo>
                    <a:pt x="6841" y="4476"/>
                    <a:pt x="7019" y="4614"/>
                    <a:pt x="7196" y="4712"/>
                  </a:cubicBezTo>
                  <a:cubicBezTo>
                    <a:pt x="7650" y="4910"/>
                    <a:pt x="7906" y="5264"/>
                    <a:pt x="8182" y="5639"/>
                  </a:cubicBezTo>
                  <a:cubicBezTo>
                    <a:pt x="8497" y="6092"/>
                    <a:pt x="8872" y="6506"/>
                    <a:pt x="9306" y="6842"/>
                  </a:cubicBezTo>
                  <a:cubicBezTo>
                    <a:pt x="10213" y="7532"/>
                    <a:pt x="10942" y="8399"/>
                    <a:pt x="11652" y="9267"/>
                  </a:cubicBezTo>
                  <a:cubicBezTo>
                    <a:pt x="12145" y="9858"/>
                    <a:pt x="12677" y="10410"/>
                    <a:pt x="13249" y="10903"/>
                  </a:cubicBezTo>
                  <a:cubicBezTo>
                    <a:pt x="14215" y="11790"/>
                    <a:pt x="15122" y="12756"/>
                    <a:pt x="16068" y="13663"/>
                  </a:cubicBezTo>
                  <a:cubicBezTo>
                    <a:pt x="16561" y="14116"/>
                    <a:pt x="17054" y="14550"/>
                    <a:pt x="17586" y="14984"/>
                  </a:cubicBezTo>
                  <a:cubicBezTo>
                    <a:pt x="18315" y="15595"/>
                    <a:pt x="19064" y="16167"/>
                    <a:pt x="19774" y="16778"/>
                  </a:cubicBezTo>
                  <a:cubicBezTo>
                    <a:pt x="19833" y="16798"/>
                    <a:pt x="19833" y="16877"/>
                    <a:pt x="19893" y="16975"/>
                  </a:cubicBezTo>
                  <a:cubicBezTo>
                    <a:pt x="19518" y="17350"/>
                    <a:pt x="19143" y="17744"/>
                    <a:pt x="18729" y="18119"/>
                  </a:cubicBezTo>
                  <a:cubicBezTo>
                    <a:pt x="18138" y="18631"/>
                    <a:pt x="17527" y="19144"/>
                    <a:pt x="16896" y="19617"/>
                  </a:cubicBezTo>
                  <a:cubicBezTo>
                    <a:pt x="15969" y="20287"/>
                    <a:pt x="14885" y="20662"/>
                    <a:pt x="13820" y="21017"/>
                  </a:cubicBezTo>
                  <a:cubicBezTo>
                    <a:pt x="12933" y="21273"/>
                    <a:pt x="12085" y="21608"/>
                    <a:pt x="11277" y="22042"/>
                  </a:cubicBezTo>
                  <a:cubicBezTo>
                    <a:pt x="10489" y="22515"/>
                    <a:pt x="9582" y="22712"/>
                    <a:pt x="8694" y="22890"/>
                  </a:cubicBezTo>
                  <a:cubicBezTo>
                    <a:pt x="8123" y="23008"/>
                    <a:pt x="7571" y="23146"/>
                    <a:pt x="7019" y="23284"/>
                  </a:cubicBezTo>
                  <a:cubicBezTo>
                    <a:pt x="6762" y="23343"/>
                    <a:pt x="6526" y="23382"/>
                    <a:pt x="6309" y="23442"/>
                  </a:cubicBezTo>
                  <a:cubicBezTo>
                    <a:pt x="6151" y="23461"/>
                    <a:pt x="6013" y="23520"/>
                    <a:pt x="5895" y="23599"/>
                  </a:cubicBezTo>
                  <a:cubicBezTo>
                    <a:pt x="5698" y="23836"/>
                    <a:pt x="5402" y="23974"/>
                    <a:pt x="5106" y="24033"/>
                  </a:cubicBezTo>
                  <a:cubicBezTo>
                    <a:pt x="4121" y="24309"/>
                    <a:pt x="3135" y="24644"/>
                    <a:pt x="2090" y="24546"/>
                  </a:cubicBezTo>
                  <a:cubicBezTo>
                    <a:pt x="1617" y="24486"/>
                    <a:pt x="1321" y="24250"/>
                    <a:pt x="1321" y="23796"/>
                  </a:cubicBezTo>
                  <a:cubicBezTo>
                    <a:pt x="1301" y="22909"/>
                    <a:pt x="1361" y="22022"/>
                    <a:pt x="1459" y="21155"/>
                  </a:cubicBezTo>
                  <a:cubicBezTo>
                    <a:pt x="1637" y="19735"/>
                    <a:pt x="1715" y="18296"/>
                    <a:pt x="1696" y="16857"/>
                  </a:cubicBezTo>
                  <a:cubicBezTo>
                    <a:pt x="1676" y="12283"/>
                    <a:pt x="1676" y="7689"/>
                    <a:pt x="1676" y="3116"/>
                  </a:cubicBezTo>
                  <a:cubicBezTo>
                    <a:pt x="1676" y="2780"/>
                    <a:pt x="1656" y="2465"/>
                    <a:pt x="1656" y="2071"/>
                  </a:cubicBezTo>
                  <a:close/>
                  <a:moveTo>
                    <a:pt x="2327" y="23382"/>
                  </a:moveTo>
                  <a:cubicBezTo>
                    <a:pt x="2800" y="23382"/>
                    <a:pt x="3214" y="23461"/>
                    <a:pt x="3608" y="23225"/>
                  </a:cubicBezTo>
                  <a:cubicBezTo>
                    <a:pt x="3746" y="23146"/>
                    <a:pt x="3904" y="23106"/>
                    <a:pt x="4042" y="23106"/>
                  </a:cubicBezTo>
                  <a:cubicBezTo>
                    <a:pt x="4515" y="23126"/>
                    <a:pt x="4968" y="23028"/>
                    <a:pt x="5363" y="22791"/>
                  </a:cubicBezTo>
                  <a:cubicBezTo>
                    <a:pt x="5560" y="22692"/>
                    <a:pt x="5757" y="22614"/>
                    <a:pt x="5974" y="22574"/>
                  </a:cubicBezTo>
                  <a:cubicBezTo>
                    <a:pt x="7157" y="22456"/>
                    <a:pt x="8280" y="22062"/>
                    <a:pt x="9444" y="21825"/>
                  </a:cubicBezTo>
                  <a:cubicBezTo>
                    <a:pt x="9897" y="21746"/>
                    <a:pt x="10331" y="21588"/>
                    <a:pt x="10725" y="21372"/>
                  </a:cubicBezTo>
                  <a:cubicBezTo>
                    <a:pt x="11671" y="20859"/>
                    <a:pt x="12657" y="20445"/>
                    <a:pt x="13682" y="20149"/>
                  </a:cubicBezTo>
                  <a:cubicBezTo>
                    <a:pt x="15082" y="19735"/>
                    <a:pt x="16403" y="19025"/>
                    <a:pt x="17527" y="18079"/>
                  </a:cubicBezTo>
                  <a:cubicBezTo>
                    <a:pt x="17783" y="17843"/>
                    <a:pt x="18118" y="17665"/>
                    <a:pt x="18414" y="17448"/>
                  </a:cubicBezTo>
                  <a:cubicBezTo>
                    <a:pt x="18512" y="17350"/>
                    <a:pt x="18631" y="17251"/>
                    <a:pt x="18729" y="17153"/>
                  </a:cubicBezTo>
                  <a:cubicBezTo>
                    <a:pt x="17822" y="16443"/>
                    <a:pt x="16994" y="15772"/>
                    <a:pt x="16166" y="15102"/>
                  </a:cubicBezTo>
                  <a:cubicBezTo>
                    <a:pt x="16009" y="14984"/>
                    <a:pt x="15851" y="14826"/>
                    <a:pt x="15713" y="14668"/>
                  </a:cubicBezTo>
                  <a:cubicBezTo>
                    <a:pt x="14747" y="13722"/>
                    <a:pt x="13820" y="12756"/>
                    <a:pt x="12815" y="11869"/>
                  </a:cubicBezTo>
                  <a:cubicBezTo>
                    <a:pt x="12105" y="11238"/>
                    <a:pt x="11435" y="10568"/>
                    <a:pt x="10843" y="9838"/>
                  </a:cubicBezTo>
                  <a:cubicBezTo>
                    <a:pt x="10351" y="9227"/>
                    <a:pt x="9779" y="8655"/>
                    <a:pt x="9227" y="8103"/>
                  </a:cubicBezTo>
                  <a:cubicBezTo>
                    <a:pt x="8793" y="7670"/>
                    <a:pt x="8261" y="7315"/>
                    <a:pt x="7886" y="6861"/>
                  </a:cubicBezTo>
                  <a:cubicBezTo>
                    <a:pt x="7354" y="6191"/>
                    <a:pt x="6743" y="5600"/>
                    <a:pt x="6072" y="5087"/>
                  </a:cubicBezTo>
                  <a:cubicBezTo>
                    <a:pt x="5718" y="4791"/>
                    <a:pt x="5402" y="4456"/>
                    <a:pt x="5106" y="4101"/>
                  </a:cubicBezTo>
                  <a:cubicBezTo>
                    <a:pt x="4633" y="3589"/>
                    <a:pt x="4101" y="3155"/>
                    <a:pt x="3707" y="2544"/>
                  </a:cubicBezTo>
                  <a:cubicBezTo>
                    <a:pt x="3490" y="2189"/>
                    <a:pt x="3115" y="1992"/>
                    <a:pt x="2701" y="1972"/>
                  </a:cubicBezTo>
                  <a:lnTo>
                    <a:pt x="2701" y="3037"/>
                  </a:lnTo>
                  <a:cubicBezTo>
                    <a:pt x="2701" y="7177"/>
                    <a:pt x="2721" y="11337"/>
                    <a:pt x="2701" y="15496"/>
                  </a:cubicBezTo>
                  <a:cubicBezTo>
                    <a:pt x="2701" y="17291"/>
                    <a:pt x="2760" y="19104"/>
                    <a:pt x="2445" y="20879"/>
                  </a:cubicBezTo>
                  <a:cubicBezTo>
                    <a:pt x="2405" y="21155"/>
                    <a:pt x="2386" y="21431"/>
                    <a:pt x="2346" y="21707"/>
                  </a:cubicBezTo>
                  <a:cubicBezTo>
                    <a:pt x="2287" y="22259"/>
                    <a:pt x="2267" y="22830"/>
                    <a:pt x="2327" y="23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 flipH="1">
              <a:off x="6802423" y="2643987"/>
              <a:ext cx="1072199" cy="367850"/>
            </a:xfrm>
            <a:custGeom>
              <a:rect b="b" l="l" r="r" t="t"/>
              <a:pathLst>
                <a:path extrusionOk="0" h="15300" w="44596">
                  <a:moveTo>
                    <a:pt x="197" y="15300"/>
                  </a:moveTo>
                  <a:cubicBezTo>
                    <a:pt x="119" y="15063"/>
                    <a:pt x="0" y="14925"/>
                    <a:pt x="20" y="14827"/>
                  </a:cubicBezTo>
                  <a:cubicBezTo>
                    <a:pt x="59" y="14551"/>
                    <a:pt x="138" y="14294"/>
                    <a:pt x="257" y="14058"/>
                  </a:cubicBezTo>
                  <a:cubicBezTo>
                    <a:pt x="1223" y="12343"/>
                    <a:pt x="2406" y="10765"/>
                    <a:pt x="3766" y="9366"/>
                  </a:cubicBezTo>
                  <a:cubicBezTo>
                    <a:pt x="4298" y="8833"/>
                    <a:pt x="4890" y="8340"/>
                    <a:pt x="5481" y="7848"/>
                  </a:cubicBezTo>
                  <a:cubicBezTo>
                    <a:pt x="6132" y="7295"/>
                    <a:pt x="6802" y="6763"/>
                    <a:pt x="7492" y="6270"/>
                  </a:cubicBezTo>
                  <a:cubicBezTo>
                    <a:pt x="8103" y="5856"/>
                    <a:pt x="8734" y="5462"/>
                    <a:pt x="9365" y="5127"/>
                  </a:cubicBezTo>
                  <a:cubicBezTo>
                    <a:pt x="10351" y="4575"/>
                    <a:pt x="11376" y="4082"/>
                    <a:pt x="12362" y="3550"/>
                  </a:cubicBezTo>
                  <a:cubicBezTo>
                    <a:pt x="12973" y="3195"/>
                    <a:pt x="13623" y="2919"/>
                    <a:pt x="14294" y="2702"/>
                  </a:cubicBezTo>
                  <a:cubicBezTo>
                    <a:pt x="14727" y="2564"/>
                    <a:pt x="15161" y="2406"/>
                    <a:pt x="15575" y="2209"/>
                  </a:cubicBezTo>
                  <a:cubicBezTo>
                    <a:pt x="17133" y="1519"/>
                    <a:pt x="18808" y="1105"/>
                    <a:pt x="20504" y="928"/>
                  </a:cubicBezTo>
                  <a:cubicBezTo>
                    <a:pt x="21253" y="849"/>
                    <a:pt x="21963" y="730"/>
                    <a:pt x="22692" y="632"/>
                  </a:cubicBezTo>
                  <a:cubicBezTo>
                    <a:pt x="22988" y="592"/>
                    <a:pt x="23284" y="533"/>
                    <a:pt x="23599" y="514"/>
                  </a:cubicBezTo>
                  <a:cubicBezTo>
                    <a:pt x="25117" y="454"/>
                    <a:pt x="26635" y="218"/>
                    <a:pt x="28133" y="21"/>
                  </a:cubicBezTo>
                  <a:cubicBezTo>
                    <a:pt x="28331" y="1"/>
                    <a:pt x="28508" y="1"/>
                    <a:pt x="28685" y="21"/>
                  </a:cubicBezTo>
                  <a:cubicBezTo>
                    <a:pt x="31643" y="356"/>
                    <a:pt x="34580" y="671"/>
                    <a:pt x="37478" y="1342"/>
                  </a:cubicBezTo>
                  <a:cubicBezTo>
                    <a:pt x="38681" y="1637"/>
                    <a:pt x="39883" y="1992"/>
                    <a:pt x="41047" y="2446"/>
                  </a:cubicBezTo>
                  <a:cubicBezTo>
                    <a:pt x="41421" y="2603"/>
                    <a:pt x="41816" y="2702"/>
                    <a:pt x="42190" y="2820"/>
                  </a:cubicBezTo>
                  <a:cubicBezTo>
                    <a:pt x="42979" y="3017"/>
                    <a:pt x="43728" y="3372"/>
                    <a:pt x="44398" y="3865"/>
                  </a:cubicBezTo>
                  <a:cubicBezTo>
                    <a:pt x="44477" y="3924"/>
                    <a:pt x="44516" y="3983"/>
                    <a:pt x="44576" y="4062"/>
                  </a:cubicBezTo>
                  <a:cubicBezTo>
                    <a:pt x="44595" y="4082"/>
                    <a:pt x="44576" y="4121"/>
                    <a:pt x="44576" y="4200"/>
                  </a:cubicBezTo>
                  <a:cubicBezTo>
                    <a:pt x="44438" y="4220"/>
                    <a:pt x="44280" y="4200"/>
                    <a:pt x="44142" y="4161"/>
                  </a:cubicBezTo>
                  <a:cubicBezTo>
                    <a:pt x="43255" y="3767"/>
                    <a:pt x="42328" y="3451"/>
                    <a:pt x="41382" y="3195"/>
                  </a:cubicBezTo>
                  <a:cubicBezTo>
                    <a:pt x="40771" y="2998"/>
                    <a:pt x="40179" y="2761"/>
                    <a:pt x="39568" y="2584"/>
                  </a:cubicBezTo>
                  <a:cubicBezTo>
                    <a:pt x="38681" y="2347"/>
                    <a:pt x="37794" y="2110"/>
                    <a:pt x="36907" y="1933"/>
                  </a:cubicBezTo>
                  <a:cubicBezTo>
                    <a:pt x="35704" y="1677"/>
                    <a:pt x="34501" y="1460"/>
                    <a:pt x="33299" y="1243"/>
                  </a:cubicBezTo>
                  <a:cubicBezTo>
                    <a:pt x="32845" y="1164"/>
                    <a:pt x="32392" y="1125"/>
                    <a:pt x="31938" y="1105"/>
                  </a:cubicBezTo>
                  <a:cubicBezTo>
                    <a:pt x="29829" y="1085"/>
                    <a:pt x="27719" y="1105"/>
                    <a:pt x="25610" y="1105"/>
                  </a:cubicBezTo>
                  <a:cubicBezTo>
                    <a:pt x="24309" y="1105"/>
                    <a:pt x="23047" y="1401"/>
                    <a:pt x="21785" y="1558"/>
                  </a:cubicBezTo>
                  <a:cubicBezTo>
                    <a:pt x="21174" y="1637"/>
                    <a:pt x="20583" y="1756"/>
                    <a:pt x="19971" y="1834"/>
                  </a:cubicBezTo>
                  <a:cubicBezTo>
                    <a:pt x="18946" y="1972"/>
                    <a:pt x="17941" y="2229"/>
                    <a:pt x="16955" y="2584"/>
                  </a:cubicBezTo>
                  <a:cubicBezTo>
                    <a:pt x="15950" y="2938"/>
                    <a:pt x="14944" y="3293"/>
                    <a:pt x="13958" y="3707"/>
                  </a:cubicBezTo>
                  <a:cubicBezTo>
                    <a:pt x="13052" y="4121"/>
                    <a:pt x="12184" y="4634"/>
                    <a:pt x="11277" y="5107"/>
                  </a:cubicBezTo>
                  <a:cubicBezTo>
                    <a:pt x="10962" y="5285"/>
                    <a:pt x="10646" y="5482"/>
                    <a:pt x="10311" y="5620"/>
                  </a:cubicBezTo>
                  <a:cubicBezTo>
                    <a:pt x="9266" y="6053"/>
                    <a:pt x="8300" y="6645"/>
                    <a:pt x="7433" y="7374"/>
                  </a:cubicBezTo>
                  <a:cubicBezTo>
                    <a:pt x="6960" y="7769"/>
                    <a:pt x="6467" y="8124"/>
                    <a:pt x="5974" y="8478"/>
                  </a:cubicBezTo>
                  <a:cubicBezTo>
                    <a:pt x="5087" y="9129"/>
                    <a:pt x="4278" y="9898"/>
                    <a:pt x="3569" y="10746"/>
                  </a:cubicBezTo>
                  <a:cubicBezTo>
                    <a:pt x="2524" y="11928"/>
                    <a:pt x="1538" y="13190"/>
                    <a:pt x="651" y="14491"/>
                  </a:cubicBezTo>
                  <a:cubicBezTo>
                    <a:pt x="513" y="14728"/>
                    <a:pt x="395" y="14984"/>
                    <a:pt x="197" y="15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 flipH="1">
              <a:off x="7898304" y="3062062"/>
              <a:ext cx="153127" cy="706272"/>
            </a:xfrm>
            <a:custGeom>
              <a:rect b="b" l="l" r="r" t="t"/>
              <a:pathLst>
                <a:path extrusionOk="0" h="29376" w="6369">
                  <a:moveTo>
                    <a:pt x="1" y="16482"/>
                  </a:moveTo>
                  <a:cubicBezTo>
                    <a:pt x="1" y="14964"/>
                    <a:pt x="316" y="13486"/>
                    <a:pt x="513" y="12007"/>
                  </a:cubicBezTo>
                  <a:cubicBezTo>
                    <a:pt x="572" y="11652"/>
                    <a:pt x="632" y="11277"/>
                    <a:pt x="691" y="10923"/>
                  </a:cubicBezTo>
                  <a:cubicBezTo>
                    <a:pt x="947" y="9129"/>
                    <a:pt x="1578" y="7433"/>
                    <a:pt x="2288" y="5777"/>
                  </a:cubicBezTo>
                  <a:cubicBezTo>
                    <a:pt x="2642" y="4988"/>
                    <a:pt x="3037" y="4239"/>
                    <a:pt x="3392" y="3470"/>
                  </a:cubicBezTo>
                  <a:cubicBezTo>
                    <a:pt x="3747" y="2741"/>
                    <a:pt x="4180" y="2090"/>
                    <a:pt x="4732" y="1499"/>
                  </a:cubicBezTo>
                  <a:cubicBezTo>
                    <a:pt x="5087" y="1085"/>
                    <a:pt x="5442" y="671"/>
                    <a:pt x="5817" y="257"/>
                  </a:cubicBezTo>
                  <a:cubicBezTo>
                    <a:pt x="5895" y="178"/>
                    <a:pt x="5994" y="99"/>
                    <a:pt x="6093" y="40"/>
                  </a:cubicBezTo>
                  <a:cubicBezTo>
                    <a:pt x="6132" y="1"/>
                    <a:pt x="6211" y="1"/>
                    <a:pt x="6250" y="40"/>
                  </a:cubicBezTo>
                  <a:cubicBezTo>
                    <a:pt x="6309" y="99"/>
                    <a:pt x="6369" y="198"/>
                    <a:pt x="6349" y="257"/>
                  </a:cubicBezTo>
                  <a:cubicBezTo>
                    <a:pt x="6270" y="415"/>
                    <a:pt x="6171" y="572"/>
                    <a:pt x="6053" y="730"/>
                  </a:cubicBezTo>
                  <a:cubicBezTo>
                    <a:pt x="5757" y="1144"/>
                    <a:pt x="5422" y="1538"/>
                    <a:pt x="5127" y="1952"/>
                  </a:cubicBezTo>
                  <a:cubicBezTo>
                    <a:pt x="4121" y="3352"/>
                    <a:pt x="3490" y="4949"/>
                    <a:pt x="2840" y="6526"/>
                  </a:cubicBezTo>
                  <a:cubicBezTo>
                    <a:pt x="2465" y="7433"/>
                    <a:pt x="2150" y="8360"/>
                    <a:pt x="1893" y="9306"/>
                  </a:cubicBezTo>
                  <a:cubicBezTo>
                    <a:pt x="1696" y="9976"/>
                    <a:pt x="1617" y="10686"/>
                    <a:pt x="1479" y="11376"/>
                  </a:cubicBezTo>
                  <a:cubicBezTo>
                    <a:pt x="1322" y="12303"/>
                    <a:pt x="1124" y="13229"/>
                    <a:pt x="986" y="14156"/>
                  </a:cubicBezTo>
                  <a:cubicBezTo>
                    <a:pt x="770" y="15910"/>
                    <a:pt x="789" y="17705"/>
                    <a:pt x="1046" y="19459"/>
                  </a:cubicBezTo>
                  <a:cubicBezTo>
                    <a:pt x="1184" y="20524"/>
                    <a:pt x="1282" y="21588"/>
                    <a:pt x="1341" y="22653"/>
                  </a:cubicBezTo>
                  <a:cubicBezTo>
                    <a:pt x="1400" y="23402"/>
                    <a:pt x="1519" y="24151"/>
                    <a:pt x="1696" y="24900"/>
                  </a:cubicBezTo>
                  <a:cubicBezTo>
                    <a:pt x="1933" y="26005"/>
                    <a:pt x="2169" y="27128"/>
                    <a:pt x="2406" y="28213"/>
                  </a:cubicBezTo>
                  <a:cubicBezTo>
                    <a:pt x="2504" y="28548"/>
                    <a:pt x="2485" y="28883"/>
                    <a:pt x="2327" y="29198"/>
                  </a:cubicBezTo>
                  <a:cubicBezTo>
                    <a:pt x="2288" y="29277"/>
                    <a:pt x="2189" y="29376"/>
                    <a:pt x="2150" y="29356"/>
                  </a:cubicBezTo>
                  <a:cubicBezTo>
                    <a:pt x="2031" y="29336"/>
                    <a:pt x="1933" y="29277"/>
                    <a:pt x="1874" y="29198"/>
                  </a:cubicBezTo>
                  <a:cubicBezTo>
                    <a:pt x="1814" y="29119"/>
                    <a:pt x="1775" y="29041"/>
                    <a:pt x="1775" y="28942"/>
                  </a:cubicBezTo>
                  <a:cubicBezTo>
                    <a:pt x="1696" y="27720"/>
                    <a:pt x="1322" y="26537"/>
                    <a:pt x="1006" y="25374"/>
                  </a:cubicBezTo>
                  <a:cubicBezTo>
                    <a:pt x="730" y="24112"/>
                    <a:pt x="553" y="22850"/>
                    <a:pt x="454" y="21569"/>
                  </a:cubicBezTo>
                  <a:cubicBezTo>
                    <a:pt x="375" y="20721"/>
                    <a:pt x="296" y="19873"/>
                    <a:pt x="218" y="19006"/>
                  </a:cubicBezTo>
                  <a:cubicBezTo>
                    <a:pt x="119" y="18158"/>
                    <a:pt x="80" y="17330"/>
                    <a:pt x="1" y="16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 flipH="1">
              <a:off x="7055062" y="3405701"/>
              <a:ext cx="198639" cy="195802"/>
            </a:xfrm>
            <a:custGeom>
              <a:rect b="b" l="l" r="r" t="t"/>
              <a:pathLst>
                <a:path extrusionOk="0" h="8144" w="8262">
                  <a:moveTo>
                    <a:pt x="297" y="1479"/>
                  </a:moveTo>
                  <a:lnTo>
                    <a:pt x="1046" y="1026"/>
                  </a:lnTo>
                  <a:cubicBezTo>
                    <a:pt x="1144" y="967"/>
                    <a:pt x="1243" y="868"/>
                    <a:pt x="1361" y="849"/>
                  </a:cubicBezTo>
                  <a:cubicBezTo>
                    <a:pt x="1854" y="849"/>
                    <a:pt x="2229" y="573"/>
                    <a:pt x="2623" y="356"/>
                  </a:cubicBezTo>
                  <a:cubicBezTo>
                    <a:pt x="3135" y="99"/>
                    <a:pt x="3727" y="1"/>
                    <a:pt x="4299" y="119"/>
                  </a:cubicBezTo>
                  <a:cubicBezTo>
                    <a:pt x="4673" y="178"/>
                    <a:pt x="5028" y="237"/>
                    <a:pt x="5403" y="257"/>
                  </a:cubicBezTo>
                  <a:cubicBezTo>
                    <a:pt x="6290" y="336"/>
                    <a:pt x="7118" y="770"/>
                    <a:pt x="7670" y="1479"/>
                  </a:cubicBezTo>
                  <a:cubicBezTo>
                    <a:pt x="7709" y="1539"/>
                    <a:pt x="7729" y="1578"/>
                    <a:pt x="7768" y="1637"/>
                  </a:cubicBezTo>
                  <a:cubicBezTo>
                    <a:pt x="7946" y="2367"/>
                    <a:pt x="8261" y="3076"/>
                    <a:pt x="8143" y="3865"/>
                  </a:cubicBezTo>
                  <a:cubicBezTo>
                    <a:pt x="8143" y="3944"/>
                    <a:pt x="8123" y="4003"/>
                    <a:pt x="8123" y="4062"/>
                  </a:cubicBezTo>
                  <a:cubicBezTo>
                    <a:pt x="7867" y="4713"/>
                    <a:pt x="7650" y="5363"/>
                    <a:pt x="7394" y="6034"/>
                  </a:cubicBezTo>
                  <a:cubicBezTo>
                    <a:pt x="7157" y="6566"/>
                    <a:pt x="6763" y="7019"/>
                    <a:pt x="6250" y="7295"/>
                  </a:cubicBezTo>
                  <a:cubicBezTo>
                    <a:pt x="5521" y="7769"/>
                    <a:pt x="4673" y="8005"/>
                    <a:pt x="3825" y="8005"/>
                  </a:cubicBezTo>
                  <a:cubicBezTo>
                    <a:pt x="3707" y="8005"/>
                    <a:pt x="3569" y="8005"/>
                    <a:pt x="3451" y="8005"/>
                  </a:cubicBezTo>
                  <a:cubicBezTo>
                    <a:pt x="2406" y="8143"/>
                    <a:pt x="1736" y="7591"/>
                    <a:pt x="1223" y="6763"/>
                  </a:cubicBezTo>
                  <a:cubicBezTo>
                    <a:pt x="947" y="6290"/>
                    <a:pt x="632" y="5836"/>
                    <a:pt x="375" y="5344"/>
                  </a:cubicBezTo>
                  <a:cubicBezTo>
                    <a:pt x="218" y="5087"/>
                    <a:pt x="119" y="4792"/>
                    <a:pt x="99" y="4496"/>
                  </a:cubicBezTo>
                  <a:cubicBezTo>
                    <a:pt x="80" y="3490"/>
                    <a:pt x="1" y="2465"/>
                    <a:pt x="297" y="1479"/>
                  </a:cubicBezTo>
                  <a:close/>
                  <a:moveTo>
                    <a:pt x="4555" y="1125"/>
                  </a:moveTo>
                  <a:lnTo>
                    <a:pt x="4555" y="1164"/>
                  </a:lnTo>
                  <a:cubicBezTo>
                    <a:pt x="4279" y="1125"/>
                    <a:pt x="4003" y="1125"/>
                    <a:pt x="3727" y="1164"/>
                  </a:cubicBezTo>
                  <a:cubicBezTo>
                    <a:pt x="3333" y="1203"/>
                    <a:pt x="2958" y="1322"/>
                    <a:pt x="2623" y="1519"/>
                  </a:cubicBezTo>
                  <a:cubicBezTo>
                    <a:pt x="2169" y="1933"/>
                    <a:pt x="1736" y="2347"/>
                    <a:pt x="1341" y="2820"/>
                  </a:cubicBezTo>
                  <a:cubicBezTo>
                    <a:pt x="1006" y="3155"/>
                    <a:pt x="1065" y="3609"/>
                    <a:pt x="967" y="4003"/>
                  </a:cubicBezTo>
                  <a:cubicBezTo>
                    <a:pt x="888" y="4299"/>
                    <a:pt x="1125" y="4496"/>
                    <a:pt x="1263" y="4752"/>
                  </a:cubicBezTo>
                  <a:cubicBezTo>
                    <a:pt x="1677" y="5383"/>
                    <a:pt x="2189" y="5955"/>
                    <a:pt x="2800" y="6408"/>
                  </a:cubicBezTo>
                  <a:cubicBezTo>
                    <a:pt x="3293" y="6822"/>
                    <a:pt x="3924" y="7019"/>
                    <a:pt x="4575" y="6980"/>
                  </a:cubicBezTo>
                  <a:cubicBezTo>
                    <a:pt x="5462" y="6941"/>
                    <a:pt x="6270" y="6428"/>
                    <a:pt x="6704" y="5659"/>
                  </a:cubicBezTo>
                  <a:cubicBezTo>
                    <a:pt x="7000" y="5186"/>
                    <a:pt x="6980" y="4673"/>
                    <a:pt x="7118" y="4180"/>
                  </a:cubicBezTo>
                  <a:cubicBezTo>
                    <a:pt x="7276" y="3609"/>
                    <a:pt x="7236" y="3017"/>
                    <a:pt x="7059" y="2485"/>
                  </a:cubicBezTo>
                  <a:cubicBezTo>
                    <a:pt x="6881" y="1834"/>
                    <a:pt x="6369" y="1361"/>
                    <a:pt x="5718" y="1243"/>
                  </a:cubicBezTo>
                  <a:cubicBezTo>
                    <a:pt x="5344" y="1184"/>
                    <a:pt x="4949" y="1144"/>
                    <a:pt x="4555" y="1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 flipH="1">
              <a:off x="7561757" y="3891552"/>
              <a:ext cx="392975" cy="410502"/>
            </a:xfrm>
            <a:custGeom>
              <a:rect b="b" l="l" r="r" t="t"/>
              <a:pathLst>
                <a:path extrusionOk="0" h="17074" w="16345">
                  <a:moveTo>
                    <a:pt x="16344" y="16758"/>
                  </a:moveTo>
                  <a:cubicBezTo>
                    <a:pt x="16167" y="17074"/>
                    <a:pt x="15970" y="17074"/>
                    <a:pt x="15792" y="16995"/>
                  </a:cubicBezTo>
                  <a:cubicBezTo>
                    <a:pt x="15418" y="16817"/>
                    <a:pt x="15043" y="16601"/>
                    <a:pt x="14668" y="16384"/>
                  </a:cubicBezTo>
                  <a:cubicBezTo>
                    <a:pt x="13998" y="15970"/>
                    <a:pt x="13347" y="15516"/>
                    <a:pt x="12677" y="15102"/>
                  </a:cubicBezTo>
                  <a:cubicBezTo>
                    <a:pt x="12027" y="14649"/>
                    <a:pt x="11396" y="14156"/>
                    <a:pt x="10844" y="13604"/>
                  </a:cubicBezTo>
                  <a:cubicBezTo>
                    <a:pt x="9897" y="12717"/>
                    <a:pt x="8951" y="11889"/>
                    <a:pt x="8064" y="10942"/>
                  </a:cubicBezTo>
                  <a:cubicBezTo>
                    <a:pt x="7019" y="9878"/>
                    <a:pt x="6033" y="8754"/>
                    <a:pt x="5028" y="7630"/>
                  </a:cubicBezTo>
                  <a:cubicBezTo>
                    <a:pt x="3707" y="6152"/>
                    <a:pt x="2662" y="4456"/>
                    <a:pt x="1578" y="2800"/>
                  </a:cubicBezTo>
                  <a:cubicBezTo>
                    <a:pt x="1105" y="2110"/>
                    <a:pt x="651" y="1420"/>
                    <a:pt x="217" y="730"/>
                  </a:cubicBezTo>
                  <a:cubicBezTo>
                    <a:pt x="119" y="612"/>
                    <a:pt x="60" y="474"/>
                    <a:pt x="1" y="356"/>
                  </a:cubicBezTo>
                  <a:cubicBezTo>
                    <a:pt x="257" y="20"/>
                    <a:pt x="375" y="1"/>
                    <a:pt x="553" y="218"/>
                  </a:cubicBezTo>
                  <a:cubicBezTo>
                    <a:pt x="868" y="632"/>
                    <a:pt x="1164" y="1065"/>
                    <a:pt x="1459" y="1479"/>
                  </a:cubicBezTo>
                  <a:cubicBezTo>
                    <a:pt x="2425" y="2899"/>
                    <a:pt x="3332" y="4338"/>
                    <a:pt x="4377" y="5698"/>
                  </a:cubicBezTo>
                  <a:cubicBezTo>
                    <a:pt x="5324" y="6940"/>
                    <a:pt x="6388" y="8084"/>
                    <a:pt x="7394" y="9247"/>
                  </a:cubicBezTo>
                  <a:cubicBezTo>
                    <a:pt x="8833" y="10883"/>
                    <a:pt x="10509" y="12283"/>
                    <a:pt x="12066" y="13781"/>
                  </a:cubicBezTo>
                  <a:cubicBezTo>
                    <a:pt x="12441" y="14097"/>
                    <a:pt x="12835" y="14393"/>
                    <a:pt x="13249" y="14649"/>
                  </a:cubicBezTo>
                  <a:cubicBezTo>
                    <a:pt x="14116" y="15221"/>
                    <a:pt x="14984" y="15773"/>
                    <a:pt x="15851" y="16344"/>
                  </a:cubicBezTo>
                  <a:cubicBezTo>
                    <a:pt x="16029" y="16482"/>
                    <a:pt x="16186" y="16620"/>
                    <a:pt x="16344" y="167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 flipH="1">
              <a:off x="6491482" y="4013856"/>
              <a:ext cx="428053" cy="311903"/>
            </a:xfrm>
            <a:custGeom>
              <a:rect b="b" l="l" r="r" t="t"/>
              <a:pathLst>
                <a:path extrusionOk="0" h="12973" w="17804">
                  <a:moveTo>
                    <a:pt x="17389" y="0"/>
                  </a:moveTo>
                  <a:cubicBezTo>
                    <a:pt x="17744" y="296"/>
                    <a:pt x="17803" y="592"/>
                    <a:pt x="17665" y="887"/>
                  </a:cubicBezTo>
                  <a:cubicBezTo>
                    <a:pt x="17370" y="1498"/>
                    <a:pt x="17015" y="2070"/>
                    <a:pt x="16561" y="2563"/>
                  </a:cubicBezTo>
                  <a:cubicBezTo>
                    <a:pt x="15911" y="3253"/>
                    <a:pt x="15260" y="3943"/>
                    <a:pt x="14609" y="4633"/>
                  </a:cubicBezTo>
                  <a:cubicBezTo>
                    <a:pt x="13959" y="5323"/>
                    <a:pt x="13308" y="5993"/>
                    <a:pt x="12461" y="6467"/>
                  </a:cubicBezTo>
                  <a:cubicBezTo>
                    <a:pt x="12283" y="6585"/>
                    <a:pt x="12125" y="6703"/>
                    <a:pt x="11968" y="6861"/>
                  </a:cubicBezTo>
                  <a:cubicBezTo>
                    <a:pt x="10055" y="8497"/>
                    <a:pt x="7887" y="9759"/>
                    <a:pt x="5738" y="11040"/>
                  </a:cubicBezTo>
                  <a:cubicBezTo>
                    <a:pt x="4417" y="11829"/>
                    <a:pt x="2958" y="12322"/>
                    <a:pt x="1519" y="12775"/>
                  </a:cubicBezTo>
                  <a:cubicBezTo>
                    <a:pt x="1026" y="12933"/>
                    <a:pt x="513" y="12973"/>
                    <a:pt x="1" y="12894"/>
                  </a:cubicBezTo>
                  <a:cubicBezTo>
                    <a:pt x="237" y="12795"/>
                    <a:pt x="356" y="12736"/>
                    <a:pt x="474" y="12697"/>
                  </a:cubicBezTo>
                  <a:cubicBezTo>
                    <a:pt x="967" y="12519"/>
                    <a:pt x="1460" y="12381"/>
                    <a:pt x="1933" y="12164"/>
                  </a:cubicBezTo>
                  <a:cubicBezTo>
                    <a:pt x="2879" y="11730"/>
                    <a:pt x="3825" y="11297"/>
                    <a:pt x="4732" y="10804"/>
                  </a:cubicBezTo>
                  <a:cubicBezTo>
                    <a:pt x="5639" y="10311"/>
                    <a:pt x="6507" y="9739"/>
                    <a:pt x="7394" y="9187"/>
                  </a:cubicBezTo>
                  <a:cubicBezTo>
                    <a:pt x="7966" y="8832"/>
                    <a:pt x="8498" y="8438"/>
                    <a:pt x="9070" y="8103"/>
                  </a:cubicBezTo>
                  <a:cubicBezTo>
                    <a:pt x="9878" y="7590"/>
                    <a:pt x="10627" y="7019"/>
                    <a:pt x="11357" y="6407"/>
                  </a:cubicBezTo>
                  <a:cubicBezTo>
                    <a:pt x="11573" y="6191"/>
                    <a:pt x="11810" y="6013"/>
                    <a:pt x="12066" y="5836"/>
                  </a:cubicBezTo>
                  <a:cubicBezTo>
                    <a:pt x="13229" y="5146"/>
                    <a:pt x="14057" y="4140"/>
                    <a:pt x="14945" y="3155"/>
                  </a:cubicBezTo>
                  <a:cubicBezTo>
                    <a:pt x="15122" y="2918"/>
                    <a:pt x="15339" y="2701"/>
                    <a:pt x="15556" y="2484"/>
                  </a:cubicBezTo>
                  <a:cubicBezTo>
                    <a:pt x="16206" y="1932"/>
                    <a:pt x="16739" y="1242"/>
                    <a:pt x="17094" y="473"/>
                  </a:cubicBezTo>
                  <a:cubicBezTo>
                    <a:pt x="17172" y="335"/>
                    <a:pt x="17251" y="217"/>
                    <a:pt x="17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 flipH="1">
              <a:off x="7051744" y="4347061"/>
              <a:ext cx="133700" cy="26110"/>
            </a:xfrm>
            <a:custGeom>
              <a:rect b="b" l="l" r="r" t="t"/>
              <a:pathLst>
                <a:path extrusionOk="0" h="1086" w="5561">
                  <a:moveTo>
                    <a:pt x="5560" y="434"/>
                  </a:moveTo>
                  <a:cubicBezTo>
                    <a:pt x="3865" y="927"/>
                    <a:pt x="2091" y="1085"/>
                    <a:pt x="316" y="888"/>
                  </a:cubicBezTo>
                  <a:cubicBezTo>
                    <a:pt x="257" y="888"/>
                    <a:pt x="198" y="888"/>
                    <a:pt x="139" y="848"/>
                  </a:cubicBezTo>
                  <a:cubicBezTo>
                    <a:pt x="80" y="789"/>
                    <a:pt x="1" y="710"/>
                    <a:pt x="1" y="651"/>
                  </a:cubicBezTo>
                  <a:cubicBezTo>
                    <a:pt x="1" y="553"/>
                    <a:pt x="60" y="474"/>
                    <a:pt x="139" y="434"/>
                  </a:cubicBezTo>
                  <a:cubicBezTo>
                    <a:pt x="277" y="395"/>
                    <a:pt x="434" y="375"/>
                    <a:pt x="572" y="375"/>
                  </a:cubicBezTo>
                  <a:cubicBezTo>
                    <a:pt x="1834" y="296"/>
                    <a:pt x="3076" y="296"/>
                    <a:pt x="4318" y="80"/>
                  </a:cubicBezTo>
                  <a:cubicBezTo>
                    <a:pt x="4772" y="1"/>
                    <a:pt x="5048" y="99"/>
                    <a:pt x="5560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 flipH="1">
              <a:off x="7110047" y="4445660"/>
              <a:ext cx="32722" cy="86289"/>
            </a:xfrm>
            <a:custGeom>
              <a:rect b="b" l="l" r="r" t="t"/>
              <a:pathLst>
                <a:path extrusionOk="0" h="3589" w="1361">
                  <a:moveTo>
                    <a:pt x="1360" y="336"/>
                  </a:moveTo>
                  <a:cubicBezTo>
                    <a:pt x="1222" y="809"/>
                    <a:pt x="1104" y="1302"/>
                    <a:pt x="966" y="1794"/>
                  </a:cubicBezTo>
                  <a:cubicBezTo>
                    <a:pt x="769" y="2386"/>
                    <a:pt x="572" y="2958"/>
                    <a:pt x="355" y="3589"/>
                  </a:cubicBezTo>
                  <a:cubicBezTo>
                    <a:pt x="256" y="3470"/>
                    <a:pt x="158" y="3431"/>
                    <a:pt x="138" y="3352"/>
                  </a:cubicBezTo>
                  <a:cubicBezTo>
                    <a:pt x="0" y="2938"/>
                    <a:pt x="20" y="2504"/>
                    <a:pt x="138" y="2090"/>
                  </a:cubicBezTo>
                  <a:cubicBezTo>
                    <a:pt x="335" y="1578"/>
                    <a:pt x="473" y="1065"/>
                    <a:pt x="552" y="513"/>
                  </a:cubicBezTo>
                  <a:cubicBezTo>
                    <a:pt x="631" y="60"/>
                    <a:pt x="848" y="0"/>
                    <a:pt x="1360" y="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 flipH="1">
              <a:off x="7283994" y="3570176"/>
              <a:ext cx="59770" cy="73041"/>
            </a:xfrm>
            <a:custGeom>
              <a:rect b="b" l="l" r="r" t="t"/>
              <a:pathLst>
                <a:path extrusionOk="0" h="3038" w="2486">
                  <a:moveTo>
                    <a:pt x="2485" y="2998"/>
                  </a:moveTo>
                  <a:cubicBezTo>
                    <a:pt x="1696" y="3037"/>
                    <a:pt x="1243" y="2781"/>
                    <a:pt x="711" y="1933"/>
                  </a:cubicBezTo>
                  <a:cubicBezTo>
                    <a:pt x="356" y="1381"/>
                    <a:pt x="1" y="809"/>
                    <a:pt x="415" y="1"/>
                  </a:cubicBezTo>
                  <a:cubicBezTo>
                    <a:pt x="612" y="435"/>
                    <a:pt x="790" y="770"/>
                    <a:pt x="947" y="1125"/>
                  </a:cubicBezTo>
                  <a:cubicBezTo>
                    <a:pt x="1125" y="1519"/>
                    <a:pt x="1381" y="1854"/>
                    <a:pt x="1696" y="2150"/>
                  </a:cubicBezTo>
                  <a:cubicBezTo>
                    <a:pt x="1953" y="2446"/>
                    <a:pt x="2367" y="2584"/>
                    <a:pt x="2485" y="29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 flipH="1">
              <a:off x="6350713" y="3108512"/>
              <a:ext cx="17094" cy="73017"/>
            </a:xfrm>
            <a:custGeom>
              <a:rect b="b" l="l" r="r" t="t"/>
              <a:pathLst>
                <a:path extrusionOk="0" h="3037" w="711">
                  <a:moveTo>
                    <a:pt x="237" y="1"/>
                  </a:moveTo>
                  <a:cubicBezTo>
                    <a:pt x="336" y="79"/>
                    <a:pt x="454" y="119"/>
                    <a:pt x="474" y="198"/>
                  </a:cubicBezTo>
                  <a:cubicBezTo>
                    <a:pt x="711" y="1085"/>
                    <a:pt x="711" y="2012"/>
                    <a:pt x="494" y="2899"/>
                  </a:cubicBezTo>
                  <a:cubicBezTo>
                    <a:pt x="454" y="2978"/>
                    <a:pt x="395" y="3037"/>
                    <a:pt x="297" y="3037"/>
                  </a:cubicBezTo>
                  <a:cubicBezTo>
                    <a:pt x="237" y="3037"/>
                    <a:pt x="159" y="2978"/>
                    <a:pt x="80" y="2918"/>
                  </a:cubicBezTo>
                  <a:cubicBezTo>
                    <a:pt x="40" y="2879"/>
                    <a:pt x="21" y="2820"/>
                    <a:pt x="21" y="2761"/>
                  </a:cubicBezTo>
                  <a:cubicBezTo>
                    <a:pt x="21" y="1972"/>
                    <a:pt x="1" y="1183"/>
                    <a:pt x="21" y="395"/>
                  </a:cubicBezTo>
                  <a:cubicBezTo>
                    <a:pt x="21" y="257"/>
                    <a:pt x="159" y="139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 flipH="1">
              <a:off x="8134354" y="3899150"/>
              <a:ext cx="65900" cy="54048"/>
            </a:xfrm>
            <a:custGeom>
              <a:rect b="b" l="l" r="r" t="t"/>
              <a:pathLst>
                <a:path extrusionOk="0" h="2248" w="2741">
                  <a:moveTo>
                    <a:pt x="2563" y="0"/>
                  </a:moveTo>
                  <a:cubicBezTo>
                    <a:pt x="2642" y="138"/>
                    <a:pt x="2701" y="276"/>
                    <a:pt x="2741" y="434"/>
                  </a:cubicBezTo>
                  <a:cubicBezTo>
                    <a:pt x="2741" y="532"/>
                    <a:pt x="2681" y="730"/>
                    <a:pt x="2603" y="749"/>
                  </a:cubicBezTo>
                  <a:cubicBezTo>
                    <a:pt x="2149" y="907"/>
                    <a:pt x="1893" y="1301"/>
                    <a:pt x="1558" y="1597"/>
                  </a:cubicBezTo>
                  <a:cubicBezTo>
                    <a:pt x="1124" y="1991"/>
                    <a:pt x="572" y="2129"/>
                    <a:pt x="0" y="2248"/>
                  </a:cubicBezTo>
                  <a:cubicBezTo>
                    <a:pt x="20" y="2149"/>
                    <a:pt x="20" y="2070"/>
                    <a:pt x="59" y="2050"/>
                  </a:cubicBezTo>
                  <a:cubicBezTo>
                    <a:pt x="868" y="1380"/>
                    <a:pt x="1676" y="730"/>
                    <a:pt x="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 flipH="1">
              <a:off x="7312437" y="3416136"/>
              <a:ext cx="27048" cy="56909"/>
            </a:xfrm>
            <a:custGeom>
              <a:rect b="b" l="l" r="r" t="t"/>
              <a:pathLst>
                <a:path extrusionOk="0" h="2367" w="1125">
                  <a:moveTo>
                    <a:pt x="1124" y="493"/>
                  </a:moveTo>
                  <a:cubicBezTo>
                    <a:pt x="1124" y="592"/>
                    <a:pt x="1104" y="671"/>
                    <a:pt x="1085" y="769"/>
                  </a:cubicBezTo>
                  <a:cubicBezTo>
                    <a:pt x="888" y="1282"/>
                    <a:pt x="690" y="1775"/>
                    <a:pt x="474" y="2288"/>
                  </a:cubicBezTo>
                  <a:cubicBezTo>
                    <a:pt x="434" y="2347"/>
                    <a:pt x="257" y="2366"/>
                    <a:pt x="138" y="2366"/>
                  </a:cubicBezTo>
                  <a:cubicBezTo>
                    <a:pt x="99" y="2366"/>
                    <a:pt x="20" y="2248"/>
                    <a:pt x="20" y="2169"/>
                  </a:cubicBezTo>
                  <a:cubicBezTo>
                    <a:pt x="0" y="2012"/>
                    <a:pt x="0" y="1854"/>
                    <a:pt x="40" y="1716"/>
                  </a:cubicBezTo>
                  <a:cubicBezTo>
                    <a:pt x="198" y="1223"/>
                    <a:pt x="355" y="730"/>
                    <a:pt x="533" y="237"/>
                  </a:cubicBezTo>
                  <a:cubicBezTo>
                    <a:pt x="572" y="139"/>
                    <a:pt x="671" y="60"/>
                    <a:pt x="789" y="40"/>
                  </a:cubicBezTo>
                  <a:cubicBezTo>
                    <a:pt x="966" y="1"/>
                    <a:pt x="1045" y="158"/>
                    <a:pt x="1085" y="316"/>
                  </a:cubicBezTo>
                  <a:cubicBezTo>
                    <a:pt x="1104" y="375"/>
                    <a:pt x="1104" y="434"/>
                    <a:pt x="1124" y="4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 flipH="1">
              <a:off x="7661774" y="2697554"/>
              <a:ext cx="60226" cy="21350"/>
            </a:xfrm>
            <a:custGeom>
              <a:rect b="b" l="l" r="r" t="t"/>
              <a:pathLst>
                <a:path extrusionOk="0" h="888" w="2505">
                  <a:moveTo>
                    <a:pt x="1" y="494"/>
                  </a:moveTo>
                  <a:cubicBezTo>
                    <a:pt x="553" y="1"/>
                    <a:pt x="1183" y="237"/>
                    <a:pt x="1775" y="198"/>
                  </a:cubicBezTo>
                  <a:cubicBezTo>
                    <a:pt x="2130" y="158"/>
                    <a:pt x="2130" y="198"/>
                    <a:pt x="2504" y="513"/>
                  </a:cubicBezTo>
                  <a:cubicBezTo>
                    <a:pt x="2189" y="868"/>
                    <a:pt x="1775" y="750"/>
                    <a:pt x="1400" y="750"/>
                  </a:cubicBezTo>
                  <a:cubicBezTo>
                    <a:pt x="947" y="750"/>
                    <a:pt x="434" y="888"/>
                    <a:pt x="1" y="4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 flipH="1">
              <a:off x="8053306" y="3861211"/>
              <a:ext cx="18032" cy="55009"/>
            </a:xfrm>
            <a:custGeom>
              <a:rect b="b" l="l" r="r" t="t"/>
              <a:pathLst>
                <a:path extrusionOk="0" h="2288" w="750">
                  <a:moveTo>
                    <a:pt x="454" y="2288"/>
                  </a:moveTo>
                  <a:cubicBezTo>
                    <a:pt x="1" y="1539"/>
                    <a:pt x="375" y="809"/>
                    <a:pt x="40" y="178"/>
                  </a:cubicBezTo>
                  <a:cubicBezTo>
                    <a:pt x="139" y="21"/>
                    <a:pt x="336" y="1"/>
                    <a:pt x="454" y="139"/>
                  </a:cubicBezTo>
                  <a:cubicBezTo>
                    <a:pt x="533" y="178"/>
                    <a:pt x="592" y="257"/>
                    <a:pt x="612" y="356"/>
                  </a:cubicBezTo>
                  <a:cubicBezTo>
                    <a:pt x="671" y="651"/>
                    <a:pt x="691" y="947"/>
                    <a:pt x="710" y="1243"/>
                  </a:cubicBezTo>
                  <a:cubicBezTo>
                    <a:pt x="750" y="1618"/>
                    <a:pt x="671" y="1972"/>
                    <a:pt x="454" y="2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 flipH="1">
              <a:off x="6318472" y="3129838"/>
              <a:ext cx="20412" cy="39382"/>
            </a:xfrm>
            <a:custGeom>
              <a:rect b="b" l="l" r="r" t="t"/>
              <a:pathLst>
                <a:path extrusionOk="0" h="1638" w="849">
                  <a:moveTo>
                    <a:pt x="414" y="1637"/>
                  </a:moveTo>
                  <a:cubicBezTo>
                    <a:pt x="60" y="1203"/>
                    <a:pt x="0" y="612"/>
                    <a:pt x="257" y="139"/>
                  </a:cubicBezTo>
                  <a:cubicBezTo>
                    <a:pt x="336" y="1"/>
                    <a:pt x="533" y="1"/>
                    <a:pt x="631" y="99"/>
                  </a:cubicBezTo>
                  <a:cubicBezTo>
                    <a:pt x="848" y="375"/>
                    <a:pt x="789" y="691"/>
                    <a:pt x="789" y="987"/>
                  </a:cubicBezTo>
                  <a:cubicBezTo>
                    <a:pt x="809" y="1263"/>
                    <a:pt x="671" y="1519"/>
                    <a:pt x="414" y="16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 flipH="1">
              <a:off x="7609169" y="2668655"/>
              <a:ext cx="55009" cy="13296"/>
            </a:xfrm>
            <a:custGeom>
              <a:rect b="b" l="l" r="r" t="t"/>
              <a:pathLst>
                <a:path extrusionOk="0" h="553" w="2288">
                  <a:moveTo>
                    <a:pt x="1" y="394"/>
                  </a:moveTo>
                  <a:cubicBezTo>
                    <a:pt x="20" y="335"/>
                    <a:pt x="20" y="237"/>
                    <a:pt x="40" y="237"/>
                  </a:cubicBezTo>
                  <a:cubicBezTo>
                    <a:pt x="316" y="158"/>
                    <a:pt x="612" y="118"/>
                    <a:pt x="908" y="118"/>
                  </a:cubicBezTo>
                  <a:cubicBezTo>
                    <a:pt x="1361" y="118"/>
                    <a:pt x="1854" y="0"/>
                    <a:pt x="2288" y="237"/>
                  </a:cubicBezTo>
                  <a:cubicBezTo>
                    <a:pt x="2248" y="335"/>
                    <a:pt x="2248" y="434"/>
                    <a:pt x="2209" y="434"/>
                  </a:cubicBezTo>
                  <a:cubicBezTo>
                    <a:pt x="1479" y="552"/>
                    <a:pt x="730" y="552"/>
                    <a:pt x="1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 flipH="1">
              <a:off x="8085523" y="3880661"/>
              <a:ext cx="14257" cy="35559"/>
            </a:xfrm>
            <a:custGeom>
              <a:rect b="b" l="l" r="r" t="t"/>
              <a:pathLst>
                <a:path extrusionOk="0" h="1479" w="593">
                  <a:moveTo>
                    <a:pt x="513" y="809"/>
                  </a:moveTo>
                  <a:cubicBezTo>
                    <a:pt x="513" y="1203"/>
                    <a:pt x="375" y="1479"/>
                    <a:pt x="218" y="1380"/>
                  </a:cubicBezTo>
                  <a:cubicBezTo>
                    <a:pt x="1" y="1262"/>
                    <a:pt x="1" y="1045"/>
                    <a:pt x="1" y="848"/>
                  </a:cubicBezTo>
                  <a:cubicBezTo>
                    <a:pt x="1" y="355"/>
                    <a:pt x="139" y="0"/>
                    <a:pt x="297" y="99"/>
                  </a:cubicBezTo>
                  <a:cubicBezTo>
                    <a:pt x="592" y="257"/>
                    <a:pt x="435" y="592"/>
                    <a:pt x="513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 flipH="1">
              <a:off x="7176885" y="3457850"/>
              <a:ext cx="33684" cy="54528"/>
            </a:xfrm>
            <a:custGeom>
              <a:rect b="b" l="l" r="r" t="t"/>
              <a:pathLst>
                <a:path extrusionOk="0" h="2268" w="1401">
                  <a:moveTo>
                    <a:pt x="60" y="2268"/>
                  </a:moveTo>
                  <a:cubicBezTo>
                    <a:pt x="1" y="1913"/>
                    <a:pt x="60" y="1558"/>
                    <a:pt x="237" y="1262"/>
                  </a:cubicBezTo>
                  <a:cubicBezTo>
                    <a:pt x="454" y="848"/>
                    <a:pt x="691" y="474"/>
                    <a:pt x="987" y="119"/>
                  </a:cubicBezTo>
                  <a:cubicBezTo>
                    <a:pt x="1065" y="40"/>
                    <a:pt x="1184" y="0"/>
                    <a:pt x="1282" y="20"/>
                  </a:cubicBezTo>
                  <a:cubicBezTo>
                    <a:pt x="1361" y="99"/>
                    <a:pt x="1401" y="217"/>
                    <a:pt x="1381" y="336"/>
                  </a:cubicBezTo>
                  <a:cubicBezTo>
                    <a:pt x="1065" y="907"/>
                    <a:pt x="730" y="1479"/>
                    <a:pt x="375" y="2051"/>
                  </a:cubicBezTo>
                  <a:cubicBezTo>
                    <a:pt x="336" y="2130"/>
                    <a:pt x="198" y="2169"/>
                    <a:pt x="60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 flipH="1">
              <a:off x="7143706" y="3459749"/>
              <a:ext cx="31784" cy="57365"/>
            </a:xfrm>
            <a:custGeom>
              <a:rect b="b" l="l" r="r" t="t"/>
              <a:pathLst>
                <a:path extrusionOk="0" h="2386" w="1322">
                  <a:moveTo>
                    <a:pt x="1223" y="0"/>
                  </a:moveTo>
                  <a:cubicBezTo>
                    <a:pt x="1243" y="158"/>
                    <a:pt x="1322" y="296"/>
                    <a:pt x="1282" y="375"/>
                  </a:cubicBezTo>
                  <a:cubicBezTo>
                    <a:pt x="1006" y="1045"/>
                    <a:pt x="691" y="1716"/>
                    <a:pt x="395" y="2366"/>
                  </a:cubicBezTo>
                  <a:cubicBezTo>
                    <a:pt x="395" y="2386"/>
                    <a:pt x="277" y="2386"/>
                    <a:pt x="198" y="2386"/>
                  </a:cubicBezTo>
                  <a:cubicBezTo>
                    <a:pt x="1" y="1873"/>
                    <a:pt x="218" y="1440"/>
                    <a:pt x="454" y="1006"/>
                  </a:cubicBezTo>
                  <a:cubicBezTo>
                    <a:pt x="632" y="651"/>
                    <a:pt x="730" y="198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" name="Google Shape;401;p34"/>
          <p:cNvSpPr txBox="1"/>
          <p:nvPr/>
        </p:nvSpPr>
        <p:spPr>
          <a:xfrm>
            <a:off x="5013250" y="4425525"/>
            <a:ext cx="733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3"/>
          <p:cNvSpPr txBox="1"/>
          <p:nvPr>
            <p:ph type="title"/>
          </p:nvPr>
        </p:nvSpPr>
        <p:spPr>
          <a:xfrm>
            <a:off x="4184175" y="174763"/>
            <a:ext cx="38589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The UI</a:t>
            </a:r>
            <a:endParaRPr/>
          </a:p>
        </p:txBody>
      </p:sp>
      <p:sp>
        <p:nvSpPr>
          <p:cNvPr id="1142" name="Google Shape;1142;p43"/>
          <p:cNvSpPr txBox="1"/>
          <p:nvPr>
            <p:ph idx="1" type="body"/>
          </p:nvPr>
        </p:nvSpPr>
        <p:spPr>
          <a:xfrm>
            <a:off x="4647375" y="892900"/>
            <a:ext cx="38589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The UI is rectangular box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X, Y, Z </a:t>
            </a:r>
            <a:r>
              <a:rPr lang="en-CA" sz="1600"/>
              <a:t>coordinates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Initial position for the robotic arm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Press the submit button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Emergency stop button</a:t>
            </a:r>
            <a:endParaRPr sz="1600"/>
          </a:p>
        </p:txBody>
      </p:sp>
      <p:sp>
        <p:nvSpPr>
          <p:cNvPr id="1143" name="Google Shape;1143;p43"/>
          <p:cNvSpPr/>
          <p:nvPr/>
        </p:nvSpPr>
        <p:spPr>
          <a:xfrm flipH="1">
            <a:off x="6645105" y="691094"/>
            <a:ext cx="4556" cy="2886"/>
          </a:xfrm>
          <a:custGeom>
            <a:rect b="b" l="l" r="r" t="t"/>
            <a:pathLst>
              <a:path extrusionOk="0" h="475" w="750">
                <a:moveTo>
                  <a:pt x="99" y="474"/>
                </a:moveTo>
                <a:cubicBezTo>
                  <a:pt x="0" y="297"/>
                  <a:pt x="60" y="159"/>
                  <a:pt x="217" y="119"/>
                </a:cubicBezTo>
                <a:cubicBezTo>
                  <a:pt x="395" y="60"/>
                  <a:pt x="572" y="40"/>
                  <a:pt x="750" y="21"/>
                </a:cubicBezTo>
                <a:lnTo>
                  <a:pt x="730" y="1"/>
                </a:lnTo>
                <a:cubicBezTo>
                  <a:pt x="671" y="80"/>
                  <a:pt x="612" y="159"/>
                  <a:pt x="533" y="237"/>
                </a:cubicBezTo>
                <a:cubicBezTo>
                  <a:pt x="395" y="316"/>
                  <a:pt x="237" y="395"/>
                  <a:pt x="99" y="4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43"/>
          <p:cNvSpPr/>
          <p:nvPr/>
        </p:nvSpPr>
        <p:spPr>
          <a:xfrm flipH="1">
            <a:off x="6643427" y="689417"/>
            <a:ext cx="1804" cy="2406"/>
          </a:xfrm>
          <a:custGeom>
            <a:rect b="b" l="l" r="r" t="t"/>
            <a:pathLst>
              <a:path extrusionOk="0" h="396" w="297">
                <a:moveTo>
                  <a:pt x="21" y="297"/>
                </a:moveTo>
                <a:lnTo>
                  <a:pt x="297" y="1"/>
                </a:lnTo>
                <a:lnTo>
                  <a:pt x="297" y="1"/>
                </a:lnTo>
                <a:cubicBezTo>
                  <a:pt x="297" y="198"/>
                  <a:pt x="297" y="395"/>
                  <a:pt x="1" y="2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43"/>
          <p:cNvSpPr/>
          <p:nvPr/>
        </p:nvSpPr>
        <p:spPr>
          <a:xfrm flipH="1">
            <a:off x="6641513" y="689302"/>
            <a:ext cx="1920" cy="844"/>
          </a:xfrm>
          <a:custGeom>
            <a:rect b="b" l="l" r="r" t="t"/>
            <a:pathLst>
              <a:path extrusionOk="0" h="139" w="316">
                <a:moveTo>
                  <a:pt x="1" y="20"/>
                </a:moveTo>
                <a:cubicBezTo>
                  <a:pt x="99" y="20"/>
                  <a:pt x="178" y="20"/>
                  <a:pt x="277" y="20"/>
                </a:cubicBezTo>
                <a:cubicBezTo>
                  <a:pt x="296" y="20"/>
                  <a:pt x="316" y="79"/>
                  <a:pt x="316" y="118"/>
                </a:cubicBezTo>
                <a:cubicBezTo>
                  <a:pt x="296" y="118"/>
                  <a:pt x="257" y="138"/>
                  <a:pt x="237" y="138"/>
                </a:cubicBezTo>
                <a:cubicBezTo>
                  <a:pt x="158" y="99"/>
                  <a:pt x="79" y="59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3"/>
          <p:cNvSpPr/>
          <p:nvPr/>
        </p:nvSpPr>
        <p:spPr>
          <a:xfrm flipH="1">
            <a:off x="4646231" y="2024563"/>
            <a:ext cx="1144" cy="1143"/>
          </a:xfrm>
          <a:custGeom>
            <a:rect b="b" l="l" r="r" t="t"/>
            <a:pathLst>
              <a:path extrusionOk="0" h="80" w="80">
                <a:moveTo>
                  <a:pt x="59" y="60"/>
                </a:moveTo>
                <a:lnTo>
                  <a:pt x="0" y="79"/>
                </a:lnTo>
                <a:cubicBezTo>
                  <a:pt x="0" y="60"/>
                  <a:pt x="0" y="20"/>
                  <a:pt x="20" y="0"/>
                </a:cubicBezTo>
                <a:cubicBezTo>
                  <a:pt x="40" y="0"/>
                  <a:pt x="59" y="0"/>
                  <a:pt x="79" y="0"/>
                </a:cubicBezTo>
                <a:close/>
              </a:path>
            </a:pathLst>
          </a:custGeom>
          <a:solidFill>
            <a:srgbClr val="A49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47" name="Google Shape;11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75" y="535338"/>
            <a:ext cx="4341431" cy="4072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4"/>
          <p:cNvSpPr txBox="1"/>
          <p:nvPr>
            <p:ph type="title"/>
          </p:nvPr>
        </p:nvSpPr>
        <p:spPr>
          <a:xfrm>
            <a:off x="265500" y="581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100"/>
              <a:t>Safety</a:t>
            </a:r>
            <a:endParaRPr sz="3100"/>
          </a:p>
        </p:txBody>
      </p:sp>
      <p:sp>
        <p:nvSpPr>
          <p:cNvPr id="1153" name="Google Shape;1153;p44"/>
          <p:cNvSpPr txBox="1"/>
          <p:nvPr>
            <p:ph idx="1" type="subTitle"/>
          </p:nvPr>
        </p:nvSpPr>
        <p:spPr>
          <a:xfrm>
            <a:off x="209675" y="229460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Emergency stop button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CA" sz="1600"/>
              <a:t>Stop complete action if any issues occur</a:t>
            </a:r>
            <a:endParaRPr sz="1600"/>
          </a:p>
        </p:txBody>
      </p:sp>
      <p:sp>
        <p:nvSpPr>
          <p:cNvPr id="1154" name="Google Shape;1154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5" name="Google Shape;1155;p44" title="UI &amp; movement of arm tes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3200" y="1180600"/>
            <a:ext cx="3679675" cy="27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0" name="Google Shape;1160;p45"/>
          <p:cNvGrpSpPr/>
          <p:nvPr/>
        </p:nvGrpSpPr>
        <p:grpSpPr>
          <a:xfrm>
            <a:off x="1108916" y="1842388"/>
            <a:ext cx="6926170" cy="1102727"/>
            <a:chOff x="824525" y="2880500"/>
            <a:chExt cx="3935100" cy="1295650"/>
          </a:xfrm>
        </p:grpSpPr>
        <p:sp>
          <p:nvSpPr>
            <p:cNvPr id="1161" name="Google Shape;1161;p45"/>
            <p:cNvSpPr/>
            <p:nvPr/>
          </p:nvSpPr>
          <p:spPr>
            <a:xfrm>
              <a:off x="900725" y="3002850"/>
              <a:ext cx="3858900" cy="11733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5"/>
            <p:cNvSpPr/>
            <p:nvPr/>
          </p:nvSpPr>
          <p:spPr>
            <a:xfrm>
              <a:off x="824525" y="2880500"/>
              <a:ext cx="3858900" cy="11733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3" name="Google Shape;1163;p45"/>
          <p:cNvSpPr txBox="1"/>
          <p:nvPr/>
        </p:nvSpPr>
        <p:spPr>
          <a:xfrm>
            <a:off x="1523550" y="2000550"/>
            <a:ext cx="60969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3100">
                <a:solidFill>
                  <a:schemeClr val="accent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WHY OUR PRODUCT?</a:t>
            </a:r>
            <a:endParaRPr sz="3100">
              <a:solidFill>
                <a:schemeClr val="accent1"/>
              </a:solidFill>
              <a:latin typeface="PT Serif Caption"/>
              <a:ea typeface="PT Serif Caption"/>
              <a:cs typeface="PT Serif Caption"/>
              <a:sym typeface="PT Serif Captio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6"/>
          <p:cNvSpPr txBox="1"/>
          <p:nvPr>
            <p:ph type="ctrTitle"/>
          </p:nvPr>
        </p:nvSpPr>
        <p:spPr>
          <a:xfrm>
            <a:off x="452050" y="586875"/>
            <a:ext cx="3816600" cy="120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Thank You</a:t>
            </a:r>
            <a:endParaRPr/>
          </a:p>
        </p:txBody>
      </p:sp>
      <p:sp>
        <p:nvSpPr>
          <p:cNvPr id="1169" name="Google Shape;1169;p46"/>
          <p:cNvSpPr txBox="1"/>
          <p:nvPr/>
        </p:nvSpPr>
        <p:spPr>
          <a:xfrm>
            <a:off x="452050" y="2049100"/>
            <a:ext cx="271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70" name="Google Shape;1170;p46"/>
          <p:cNvSpPr txBox="1"/>
          <p:nvPr/>
        </p:nvSpPr>
        <p:spPr>
          <a:xfrm>
            <a:off x="4628500" y="2362850"/>
            <a:ext cx="3703200" cy="24321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2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Resources:</a:t>
            </a:r>
            <a:endParaRPr b="1" sz="20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GRBL Controller Starter Code Link</a:t>
            </a:r>
            <a:endParaRPr sz="12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Blynk Ap</a:t>
            </a:r>
            <a:r>
              <a:rPr lang="en-CA" sz="16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p Link</a:t>
            </a:r>
            <a:endParaRPr sz="12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Python-to-Arduino Starter Code Link</a:t>
            </a:r>
            <a:endParaRPr sz="1600"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Code/Inverse Kinematics</a:t>
            </a:r>
            <a:endParaRPr/>
          </a:p>
        </p:txBody>
      </p:sp>
      <p:sp>
        <p:nvSpPr>
          <p:cNvPr id="1176" name="Google Shape;1176;p47"/>
          <p:cNvSpPr txBox="1"/>
          <p:nvPr/>
        </p:nvSpPr>
        <p:spPr>
          <a:xfrm>
            <a:off x="492475" y="1618111"/>
            <a:ext cx="33168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>
                <a:solidFill>
                  <a:schemeClr val="accent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IK Code</a:t>
            </a:r>
            <a:endParaRPr sz="2000">
              <a:solidFill>
                <a:schemeClr val="accent1"/>
              </a:solidFill>
              <a:latin typeface="PT Serif Caption"/>
              <a:ea typeface="PT Serif Caption"/>
              <a:cs typeface="PT Serif Caption"/>
              <a:sym typeface="PT Serif Caption"/>
            </a:endParaRPr>
          </a:p>
        </p:txBody>
      </p:sp>
      <p:sp>
        <p:nvSpPr>
          <p:cNvPr id="1177" name="Google Shape;1177;p47"/>
          <p:cNvSpPr txBox="1"/>
          <p:nvPr/>
        </p:nvSpPr>
        <p:spPr>
          <a:xfrm>
            <a:off x="5341800" y="1618100"/>
            <a:ext cx="35760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>
                <a:solidFill>
                  <a:schemeClr val="accent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Arduino Code for the Arm</a:t>
            </a:r>
            <a:endParaRPr sz="2000">
              <a:solidFill>
                <a:schemeClr val="accent1"/>
              </a:solidFill>
              <a:latin typeface="PT Serif Caption"/>
              <a:ea typeface="PT Serif Caption"/>
              <a:cs typeface="PT Serif Caption"/>
              <a:sym typeface="PT Serif Caption"/>
            </a:endParaRPr>
          </a:p>
        </p:txBody>
      </p:sp>
      <p:grpSp>
        <p:nvGrpSpPr>
          <p:cNvPr id="1178" name="Google Shape;1178;p47"/>
          <p:cNvGrpSpPr/>
          <p:nvPr/>
        </p:nvGrpSpPr>
        <p:grpSpPr>
          <a:xfrm flipH="1" rot="617559">
            <a:off x="129407" y="142184"/>
            <a:ext cx="776557" cy="758245"/>
            <a:chOff x="7095847" y="2296800"/>
            <a:chExt cx="803428" cy="784483"/>
          </a:xfrm>
        </p:grpSpPr>
        <p:sp>
          <p:nvSpPr>
            <p:cNvPr id="1179" name="Google Shape;1179;p47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7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7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7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7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7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7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7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7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7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7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7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7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7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7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7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5" name="Google Shape;1195;p47"/>
          <p:cNvGrpSpPr/>
          <p:nvPr/>
        </p:nvGrpSpPr>
        <p:grpSpPr>
          <a:xfrm flipH="1" rot="616930">
            <a:off x="488456" y="1007574"/>
            <a:ext cx="542531" cy="566648"/>
            <a:chOff x="5236350" y="592059"/>
            <a:chExt cx="666939" cy="696319"/>
          </a:xfrm>
        </p:grpSpPr>
        <p:sp>
          <p:nvSpPr>
            <p:cNvPr id="1196" name="Google Shape;1196;p47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4" name="Google Shape;1224;p47"/>
          <p:cNvGrpSpPr/>
          <p:nvPr/>
        </p:nvGrpSpPr>
        <p:grpSpPr>
          <a:xfrm flipH="1" rot="9088423">
            <a:off x="7642526" y="143714"/>
            <a:ext cx="1347864" cy="1367590"/>
            <a:chOff x="6070601" y="734270"/>
            <a:chExt cx="1259418" cy="1277907"/>
          </a:xfrm>
        </p:grpSpPr>
        <p:sp>
          <p:nvSpPr>
            <p:cNvPr id="1225" name="Google Shape;1225;p47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7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7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7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7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7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7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7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7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7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7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7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7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7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7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7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7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7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7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7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7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7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7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7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7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7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6" name="Google Shape;1266;p47"/>
          <p:cNvGrpSpPr/>
          <p:nvPr/>
        </p:nvGrpSpPr>
        <p:grpSpPr>
          <a:xfrm>
            <a:off x="3855052" y="1112192"/>
            <a:ext cx="1258644" cy="914359"/>
            <a:chOff x="237025" y="2255425"/>
            <a:chExt cx="1560625" cy="1112900"/>
          </a:xfrm>
        </p:grpSpPr>
        <p:sp>
          <p:nvSpPr>
            <p:cNvPr id="1267" name="Google Shape;1267;p47"/>
            <p:cNvSpPr/>
            <p:nvPr/>
          </p:nvSpPr>
          <p:spPr>
            <a:xfrm>
              <a:off x="525475" y="2765725"/>
              <a:ext cx="26925" cy="45375"/>
            </a:xfrm>
            <a:custGeom>
              <a:rect b="b" l="l" r="r" t="t"/>
              <a:pathLst>
                <a:path extrusionOk="0" h="1815" w="1077">
                  <a:moveTo>
                    <a:pt x="1077" y="1"/>
                  </a:moveTo>
                  <a:cubicBezTo>
                    <a:pt x="732" y="87"/>
                    <a:pt x="388" y="173"/>
                    <a:pt x="44" y="238"/>
                  </a:cubicBezTo>
                  <a:cubicBezTo>
                    <a:pt x="44" y="754"/>
                    <a:pt x="22" y="1292"/>
                    <a:pt x="1" y="1809"/>
                  </a:cubicBezTo>
                  <a:cubicBezTo>
                    <a:pt x="65" y="1813"/>
                    <a:pt x="130" y="1815"/>
                    <a:pt x="195" y="1815"/>
                  </a:cubicBezTo>
                  <a:cubicBezTo>
                    <a:pt x="495" y="1815"/>
                    <a:pt x="793" y="1776"/>
                    <a:pt x="1077" y="1723"/>
                  </a:cubicBezTo>
                  <a:lnTo>
                    <a:pt x="10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563675" y="2326075"/>
              <a:ext cx="945000" cy="561850"/>
            </a:xfrm>
            <a:custGeom>
              <a:rect b="b" l="l" r="r" t="t"/>
              <a:pathLst>
                <a:path extrusionOk="0" h="22474" w="37800">
                  <a:moveTo>
                    <a:pt x="1" y="1"/>
                  </a:moveTo>
                  <a:lnTo>
                    <a:pt x="1" y="1"/>
                  </a:lnTo>
                  <a:cubicBezTo>
                    <a:pt x="65" y="44"/>
                    <a:pt x="87" y="87"/>
                    <a:pt x="87" y="173"/>
                  </a:cubicBezTo>
                  <a:cubicBezTo>
                    <a:pt x="496" y="7556"/>
                    <a:pt x="238" y="15068"/>
                    <a:pt x="87" y="22473"/>
                  </a:cubicBezTo>
                  <a:cubicBezTo>
                    <a:pt x="109" y="22473"/>
                    <a:pt x="130" y="22452"/>
                    <a:pt x="152" y="22430"/>
                  </a:cubicBezTo>
                  <a:cubicBezTo>
                    <a:pt x="12464" y="21311"/>
                    <a:pt x="24970" y="21655"/>
                    <a:pt x="37326" y="21526"/>
                  </a:cubicBezTo>
                  <a:cubicBezTo>
                    <a:pt x="37391" y="21526"/>
                    <a:pt x="37455" y="21569"/>
                    <a:pt x="37498" y="21634"/>
                  </a:cubicBezTo>
                  <a:cubicBezTo>
                    <a:pt x="37477" y="21591"/>
                    <a:pt x="37477" y="21569"/>
                    <a:pt x="37455" y="21526"/>
                  </a:cubicBezTo>
                  <a:cubicBezTo>
                    <a:pt x="36573" y="14509"/>
                    <a:pt x="37800" y="7427"/>
                    <a:pt x="37218" y="367"/>
                  </a:cubicBezTo>
                  <a:cubicBezTo>
                    <a:pt x="37197" y="367"/>
                    <a:pt x="37175" y="388"/>
                    <a:pt x="37132" y="388"/>
                  </a:cubicBezTo>
                  <a:cubicBezTo>
                    <a:pt x="36693" y="387"/>
                    <a:pt x="36253" y="387"/>
                    <a:pt x="35813" y="387"/>
                  </a:cubicBezTo>
                  <a:cubicBezTo>
                    <a:pt x="30219" y="387"/>
                    <a:pt x="24601" y="445"/>
                    <a:pt x="18984" y="445"/>
                  </a:cubicBezTo>
                  <a:cubicBezTo>
                    <a:pt x="12692" y="445"/>
                    <a:pt x="6402" y="372"/>
                    <a:pt x="152" y="65"/>
                  </a:cubicBezTo>
                  <a:cubicBezTo>
                    <a:pt x="8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526550" y="2675725"/>
              <a:ext cx="26400" cy="90025"/>
            </a:xfrm>
            <a:custGeom>
              <a:rect b="b" l="l" r="r" t="t"/>
              <a:pathLst>
                <a:path extrusionOk="0" h="3601" w="1056">
                  <a:moveTo>
                    <a:pt x="884" y="1"/>
                  </a:moveTo>
                  <a:cubicBezTo>
                    <a:pt x="618" y="1"/>
                    <a:pt x="352" y="39"/>
                    <a:pt x="87" y="92"/>
                  </a:cubicBezTo>
                  <a:cubicBezTo>
                    <a:pt x="65" y="1276"/>
                    <a:pt x="44" y="2439"/>
                    <a:pt x="1" y="3601"/>
                  </a:cubicBezTo>
                  <a:cubicBezTo>
                    <a:pt x="345" y="3493"/>
                    <a:pt x="711" y="3407"/>
                    <a:pt x="1055" y="3343"/>
                  </a:cubicBezTo>
                  <a:lnTo>
                    <a:pt x="1055" y="1965"/>
                  </a:lnTo>
                  <a:cubicBezTo>
                    <a:pt x="797" y="2008"/>
                    <a:pt x="496" y="2051"/>
                    <a:pt x="237" y="2094"/>
                  </a:cubicBezTo>
                  <a:cubicBezTo>
                    <a:pt x="230" y="2095"/>
                    <a:pt x="223" y="2096"/>
                    <a:pt x="216" y="2096"/>
                  </a:cubicBezTo>
                  <a:cubicBezTo>
                    <a:pt x="60" y="2096"/>
                    <a:pt x="7" y="1878"/>
                    <a:pt x="151" y="1857"/>
                  </a:cubicBezTo>
                  <a:cubicBezTo>
                    <a:pt x="453" y="1793"/>
                    <a:pt x="754" y="1728"/>
                    <a:pt x="1055" y="1685"/>
                  </a:cubicBezTo>
                  <a:lnTo>
                    <a:pt x="1055" y="6"/>
                  </a:lnTo>
                  <a:cubicBezTo>
                    <a:pt x="998" y="2"/>
                    <a:pt x="941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528175" y="2502050"/>
              <a:ext cx="25300" cy="47925"/>
            </a:xfrm>
            <a:custGeom>
              <a:rect b="b" l="l" r="r" t="t"/>
              <a:pathLst>
                <a:path extrusionOk="0" h="1917" w="1012">
                  <a:moveTo>
                    <a:pt x="1012" y="0"/>
                  </a:moveTo>
                  <a:cubicBezTo>
                    <a:pt x="840" y="11"/>
                    <a:pt x="673" y="17"/>
                    <a:pt x="506" y="17"/>
                  </a:cubicBezTo>
                  <a:cubicBezTo>
                    <a:pt x="339" y="17"/>
                    <a:pt x="172" y="11"/>
                    <a:pt x="0" y="0"/>
                  </a:cubicBezTo>
                  <a:lnTo>
                    <a:pt x="0" y="0"/>
                  </a:lnTo>
                  <a:cubicBezTo>
                    <a:pt x="0" y="625"/>
                    <a:pt x="22" y="1270"/>
                    <a:pt x="22" y="1916"/>
                  </a:cubicBezTo>
                  <a:cubicBezTo>
                    <a:pt x="366" y="1916"/>
                    <a:pt x="689" y="1873"/>
                    <a:pt x="1012" y="1766"/>
                  </a:cubicBezTo>
                  <a:cubicBezTo>
                    <a:pt x="1012" y="1184"/>
                    <a:pt x="1012" y="582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528700" y="2550475"/>
              <a:ext cx="24250" cy="120575"/>
            </a:xfrm>
            <a:custGeom>
              <a:rect b="b" l="l" r="r" t="t"/>
              <a:pathLst>
                <a:path extrusionOk="0" h="4823" w="970">
                  <a:moveTo>
                    <a:pt x="969" y="1"/>
                  </a:moveTo>
                  <a:cubicBezTo>
                    <a:pt x="706" y="133"/>
                    <a:pt x="409" y="199"/>
                    <a:pt x="123" y="199"/>
                  </a:cubicBezTo>
                  <a:cubicBezTo>
                    <a:pt x="82" y="199"/>
                    <a:pt x="41" y="197"/>
                    <a:pt x="1" y="195"/>
                  </a:cubicBezTo>
                  <a:lnTo>
                    <a:pt x="1" y="195"/>
                  </a:lnTo>
                  <a:cubicBezTo>
                    <a:pt x="1" y="690"/>
                    <a:pt x="22" y="1185"/>
                    <a:pt x="22" y="1680"/>
                  </a:cubicBezTo>
                  <a:cubicBezTo>
                    <a:pt x="119" y="1669"/>
                    <a:pt x="221" y="1664"/>
                    <a:pt x="326" y="1664"/>
                  </a:cubicBezTo>
                  <a:cubicBezTo>
                    <a:pt x="431" y="1664"/>
                    <a:pt x="539" y="1669"/>
                    <a:pt x="646" y="1680"/>
                  </a:cubicBezTo>
                  <a:cubicBezTo>
                    <a:pt x="883" y="1680"/>
                    <a:pt x="883" y="2046"/>
                    <a:pt x="646" y="2046"/>
                  </a:cubicBezTo>
                  <a:lnTo>
                    <a:pt x="22" y="2046"/>
                  </a:lnTo>
                  <a:cubicBezTo>
                    <a:pt x="22" y="2971"/>
                    <a:pt x="22" y="3897"/>
                    <a:pt x="1" y="4822"/>
                  </a:cubicBezTo>
                  <a:cubicBezTo>
                    <a:pt x="194" y="4745"/>
                    <a:pt x="388" y="4706"/>
                    <a:pt x="582" y="4706"/>
                  </a:cubicBezTo>
                  <a:cubicBezTo>
                    <a:pt x="711" y="4706"/>
                    <a:pt x="840" y="4723"/>
                    <a:pt x="969" y="4758"/>
                  </a:cubicBezTo>
                  <a:lnTo>
                    <a:pt x="969" y="3531"/>
                  </a:lnTo>
                  <a:cubicBezTo>
                    <a:pt x="733" y="3552"/>
                    <a:pt x="517" y="3596"/>
                    <a:pt x="281" y="3660"/>
                  </a:cubicBezTo>
                  <a:cubicBezTo>
                    <a:pt x="259" y="3660"/>
                    <a:pt x="238" y="3596"/>
                    <a:pt x="281" y="3574"/>
                  </a:cubicBezTo>
                  <a:cubicBezTo>
                    <a:pt x="517" y="3509"/>
                    <a:pt x="754" y="3445"/>
                    <a:pt x="969" y="3359"/>
                  </a:cubicBezTo>
                  <a:lnTo>
                    <a:pt x="9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516325" y="2276425"/>
              <a:ext cx="1026800" cy="666925"/>
            </a:xfrm>
            <a:custGeom>
              <a:rect b="b" l="l" r="r" t="t"/>
              <a:pathLst>
                <a:path extrusionOk="0" h="26677" w="41072">
                  <a:moveTo>
                    <a:pt x="42" y="26534"/>
                  </a:moveTo>
                  <a:lnTo>
                    <a:pt x="42" y="26534"/>
                  </a:lnTo>
                  <a:cubicBezTo>
                    <a:pt x="39" y="26538"/>
                    <a:pt x="37" y="26541"/>
                    <a:pt x="34" y="26545"/>
                  </a:cubicBezTo>
                  <a:lnTo>
                    <a:pt x="34" y="26545"/>
                  </a:lnTo>
                  <a:cubicBezTo>
                    <a:pt x="37" y="26542"/>
                    <a:pt x="40" y="26538"/>
                    <a:pt x="42" y="26534"/>
                  </a:cubicBezTo>
                  <a:close/>
                  <a:moveTo>
                    <a:pt x="34" y="26545"/>
                  </a:moveTo>
                  <a:cubicBezTo>
                    <a:pt x="22" y="26560"/>
                    <a:pt x="1" y="26575"/>
                    <a:pt x="1" y="26590"/>
                  </a:cubicBezTo>
                  <a:cubicBezTo>
                    <a:pt x="12" y="26579"/>
                    <a:pt x="23" y="26562"/>
                    <a:pt x="34" y="26545"/>
                  </a:cubicBezTo>
                  <a:close/>
                  <a:moveTo>
                    <a:pt x="20697" y="1"/>
                  </a:moveTo>
                  <a:cubicBezTo>
                    <a:pt x="13845" y="1"/>
                    <a:pt x="6990" y="142"/>
                    <a:pt x="130" y="351"/>
                  </a:cubicBezTo>
                  <a:cubicBezTo>
                    <a:pt x="194" y="394"/>
                    <a:pt x="237" y="458"/>
                    <a:pt x="237" y="545"/>
                  </a:cubicBezTo>
                  <a:cubicBezTo>
                    <a:pt x="237" y="566"/>
                    <a:pt x="237" y="566"/>
                    <a:pt x="237" y="588"/>
                  </a:cubicBezTo>
                  <a:cubicBezTo>
                    <a:pt x="1451" y="556"/>
                    <a:pt x="2676" y="536"/>
                    <a:pt x="3895" y="536"/>
                  </a:cubicBezTo>
                  <a:cubicBezTo>
                    <a:pt x="4342" y="536"/>
                    <a:pt x="4787" y="539"/>
                    <a:pt x="5231" y="545"/>
                  </a:cubicBezTo>
                  <a:cubicBezTo>
                    <a:pt x="5490" y="545"/>
                    <a:pt x="5490" y="910"/>
                    <a:pt x="5231" y="910"/>
                  </a:cubicBezTo>
                  <a:cubicBezTo>
                    <a:pt x="4915" y="915"/>
                    <a:pt x="4598" y="916"/>
                    <a:pt x="4282" y="916"/>
                  </a:cubicBezTo>
                  <a:cubicBezTo>
                    <a:pt x="2940" y="916"/>
                    <a:pt x="1596" y="885"/>
                    <a:pt x="237" y="867"/>
                  </a:cubicBezTo>
                  <a:lnTo>
                    <a:pt x="237" y="867"/>
                  </a:lnTo>
                  <a:cubicBezTo>
                    <a:pt x="259" y="1406"/>
                    <a:pt x="280" y="1944"/>
                    <a:pt x="302" y="2482"/>
                  </a:cubicBezTo>
                  <a:cubicBezTo>
                    <a:pt x="646" y="2417"/>
                    <a:pt x="969" y="2353"/>
                    <a:pt x="1314" y="2331"/>
                  </a:cubicBezTo>
                  <a:cubicBezTo>
                    <a:pt x="1464" y="2331"/>
                    <a:pt x="1507" y="2568"/>
                    <a:pt x="1357" y="2611"/>
                  </a:cubicBezTo>
                  <a:cubicBezTo>
                    <a:pt x="1012" y="2654"/>
                    <a:pt x="646" y="2676"/>
                    <a:pt x="302" y="2697"/>
                  </a:cubicBezTo>
                  <a:cubicBezTo>
                    <a:pt x="324" y="3235"/>
                    <a:pt x="345" y="3795"/>
                    <a:pt x="367" y="4354"/>
                  </a:cubicBezTo>
                  <a:cubicBezTo>
                    <a:pt x="496" y="4333"/>
                    <a:pt x="630" y="4322"/>
                    <a:pt x="765" y="4322"/>
                  </a:cubicBezTo>
                  <a:cubicBezTo>
                    <a:pt x="899" y="4322"/>
                    <a:pt x="1034" y="4333"/>
                    <a:pt x="1163" y="4354"/>
                  </a:cubicBezTo>
                  <a:cubicBezTo>
                    <a:pt x="1308" y="4375"/>
                    <a:pt x="1274" y="4614"/>
                    <a:pt x="1157" y="4614"/>
                  </a:cubicBezTo>
                  <a:cubicBezTo>
                    <a:pt x="1152" y="4614"/>
                    <a:pt x="1147" y="4614"/>
                    <a:pt x="1141" y="4613"/>
                  </a:cubicBezTo>
                  <a:cubicBezTo>
                    <a:pt x="1012" y="4602"/>
                    <a:pt x="883" y="4597"/>
                    <a:pt x="754" y="4597"/>
                  </a:cubicBezTo>
                  <a:cubicBezTo>
                    <a:pt x="625" y="4597"/>
                    <a:pt x="496" y="4602"/>
                    <a:pt x="367" y="4613"/>
                  </a:cubicBezTo>
                  <a:cubicBezTo>
                    <a:pt x="410" y="5990"/>
                    <a:pt x="431" y="7390"/>
                    <a:pt x="453" y="8789"/>
                  </a:cubicBezTo>
                  <a:cubicBezTo>
                    <a:pt x="625" y="8778"/>
                    <a:pt x="797" y="8773"/>
                    <a:pt x="969" y="8773"/>
                  </a:cubicBezTo>
                  <a:cubicBezTo>
                    <a:pt x="1141" y="8773"/>
                    <a:pt x="1314" y="8778"/>
                    <a:pt x="1486" y="8789"/>
                  </a:cubicBezTo>
                  <a:lnTo>
                    <a:pt x="1486" y="7067"/>
                  </a:lnTo>
                  <a:cubicBezTo>
                    <a:pt x="1398" y="7073"/>
                    <a:pt x="1309" y="7076"/>
                    <a:pt x="1222" y="7076"/>
                  </a:cubicBezTo>
                  <a:cubicBezTo>
                    <a:pt x="1010" y="7076"/>
                    <a:pt x="801" y="7060"/>
                    <a:pt x="603" y="7045"/>
                  </a:cubicBezTo>
                  <a:cubicBezTo>
                    <a:pt x="453" y="7045"/>
                    <a:pt x="453" y="6851"/>
                    <a:pt x="603" y="6851"/>
                  </a:cubicBezTo>
                  <a:cubicBezTo>
                    <a:pt x="801" y="6836"/>
                    <a:pt x="1010" y="6821"/>
                    <a:pt x="1222" y="6821"/>
                  </a:cubicBezTo>
                  <a:cubicBezTo>
                    <a:pt x="1309" y="6821"/>
                    <a:pt x="1398" y="6824"/>
                    <a:pt x="1486" y="6830"/>
                  </a:cubicBezTo>
                  <a:cubicBezTo>
                    <a:pt x="1486" y="5259"/>
                    <a:pt x="1486" y="3709"/>
                    <a:pt x="1486" y="2137"/>
                  </a:cubicBezTo>
                  <a:cubicBezTo>
                    <a:pt x="1486" y="2002"/>
                    <a:pt x="1591" y="1909"/>
                    <a:pt x="1706" y="1909"/>
                  </a:cubicBezTo>
                  <a:cubicBezTo>
                    <a:pt x="1755" y="1909"/>
                    <a:pt x="1806" y="1926"/>
                    <a:pt x="1852" y="1965"/>
                  </a:cubicBezTo>
                  <a:cubicBezTo>
                    <a:pt x="1723" y="1814"/>
                    <a:pt x="1830" y="1599"/>
                    <a:pt x="2024" y="1599"/>
                  </a:cubicBezTo>
                  <a:cubicBezTo>
                    <a:pt x="3160" y="1589"/>
                    <a:pt x="4296" y="1585"/>
                    <a:pt x="5433" y="1585"/>
                  </a:cubicBezTo>
                  <a:cubicBezTo>
                    <a:pt x="14890" y="1585"/>
                    <a:pt x="24358" y="1892"/>
                    <a:pt x="33828" y="1892"/>
                  </a:cubicBezTo>
                  <a:cubicBezTo>
                    <a:pt x="35554" y="1892"/>
                    <a:pt x="37279" y="1882"/>
                    <a:pt x="39005" y="1858"/>
                  </a:cubicBezTo>
                  <a:cubicBezTo>
                    <a:pt x="39134" y="1858"/>
                    <a:pt x="39220" y="1944"/>
                    <a:pt x="39241" y="2073"/>
                  </a:cubicBezTo>
                  <a:cubicBezTo>
                    <a:pt x="39260" y="2064"/>
                    <a:pt x="39279" y="2059"/>
                    <a:pt x="39299" y="2059"/>
                  </a:cubicBezTo>
                  <a:cubicBezTo>
                    <a:pt x="39370" y="2059"/>
                    <a:pt x="39440" y="2117"/>
                    <a:pt x="39457" y="2202"/>
                  </a:cubicBezTo>
                  <a:cubicBezTo>
                    <a:pt x="40533" y="9262"/>
                    <a:pt x="38983" y="16409"/>
                    <a:pt x="39887" y="23512"/>
                  </a:cubicBezTo>
                  <a:cubicBezTo>
                    <a:pt x="39912" y="23688"/>
                    <a:pt x="39784" y="23776"/>
                    <a:pt x="39642" y="23776"/>
                  </a:cubicBezTo>
                  <a:cubicBezTo>
                    <a:pt x="39541" y="23776"/>
                    <a:pt x="39433" y="23731"/>
                    <a:pt x="39371" y="23641"/>
                  </a:cubicBezTo>
                  <a:lnTo>
                    <a:pt x="39371" y="23641"/>
                  </a:lnTo>
                  <a:cubicBezTo>
                    <a:pt x="39414" y="23770"/>
                    <a:pt x="39328" y="23900"/>
                    <a:pt x="39198" y="23921"/>
                  </a:cubicBezTo>
                  <a:cubicBezTo>
                    <a:pt x="38799" y="23919"/>
                    <a:pt x="38400" y="23918"/>
                    <a:pt x="38001" y="23918"/>
                  </a:cubicBezTo>
                  <a:cubicBezTo>
                    <a:pt x="26023" y="23918"/>
                    <a:pt x="14045" y="24826"/>
                    <a:pt x="2067" y="24847"/>
                  </a:cubicBezTo>
                  <a:cubicBezTo>
                    <a:pt x="1981" y="24847"/>
                    <a:pt x="1916" y="24804"/>
                    <a:pt x="1895" y="24761"/>
                  </a:cubicBezTo>
                  <a:cubicBezTo>
                    <a:pt x="1847" y="24797"/>
                    <a:pt x="1792" y="24813"/>
                    <a:pt x="1738" y="24813"/>
                  </a:cubicBezTo>
                  <a:cubicBezTo>
                    <a:pt x="1599" y="24813"/>
                    <a:pt x="1464" y="24706"/>
                    <a:pt x="1464" y="24567"/>
                  </a:cubicBezTo>
                  <a:lnTo>
                    <a:pt x="1464" y="21618"/>
                  </a:lnTo>
                  <a:cubicBezTo>
                    <a:pt x="1196" y="21681"/>
                    <a:pt x="929" y="21721"/>
                    <a:pt x="661" y="21721"/>
                  </a:cubicBezTo>
                  <a:cubicBezTo>
                    <a:pt x="563" y="21721"/>
                    <a:pt x="465" y="21715"/>
                    <a:pt x="367" y="21704"/>
                  </a:cubicBezTo>
                  <a:cubicBezTo>
                    <a:pt x="324" y="22328"/>
                    <a:pt x="302" y="22931"/>
                    <a:pt x="259" y="23555"/>
                  </a:cubicBezTo>
                  <a:cubicBezTo>
                    <a:pt x="603" y="23534"/>
                    <a:pt x="948" y="23491"/>
                    <a:pt x="1292" y="23383"/>
                  </a:cubicBezTo>
                  <a:cubicBezTo>
                    <a:pt x="1306" y="23379"/>
                    <a:pt x="1318" y="23377"/>
                    <a:pt x="1330" y="23377"/>
                  </a:cubicBezTo>
                  <a:cubicBezTo>
                    <a:pt x="1449" y="23377"/>
                    <a:pt x="1474" y="23559"/>
                    <a:pt x="1357" y="23598"/>
                  </a:cubicBezTo>
                  <a:cubicBezTo>
                    <a:pt x="991" y="23706"/>
                    <a:pt x="625" y="23770"/>
                    <a:pt x="237" y="23770"/>
                  </a:cubicBezTo>
                  <a:cubicBezTo>
                    <a:pt x="194" y="24373"/>
                    <a:pt x="151" y="24976"/>
                    <a:pt x="108" y="25579"/>
                  </a:cubicBezTo>
                  <a:cubicBezTo>
                    <a:pt x="1016" y="25355"/>
                    <a:pt x="1943" y="25240"/>
                    <a:pt x="2876" y="25240"/>
                  </a:cubicBezTo>
                  <a:cubicBezTo>
                    <a:pt x="3380" y="25240"/>
                    <a:pt x="3886" y="25274"/>
                    <a:pt x="4392" y="25342"/>
                  </a:cubicBezTo>
                  <a:cubicBezTo>
                    <a:pt x="4543" y="25363"/>
                    <a:pt x="4499" y="25622"/>
                    <a:pt x="4349" y="25622"/>
                  </a:cubicBezTo>
                  <a:cubicBezTo>
                    <a:pt x="3884" y="25579"/>
                    <a:pt x="3416" y="25558"/>
                    <a:pt x="2949" y="25558"/>
                  </a:cubicBezTo>
                  <a:cubicBezTo>
                    <a:pt x="1988" y="25558"/>
                    <a:pt x="1028" y="25649"/>
                    <a:pt x="87" y="25837"/>
                  </a:cubicBezTo>
                  <a:cubicBezTo>
                    <a:pt x="65" y="26052"/>
                    <a:pt x="65" y="26289"/>
                    <a:pt x="44" y="26526"/>
                  </a:cubicBezTo>
                  <a:cubicBezTo>
                    <a:pt x="44" y="26529"/>
                    <a:pt x="43" y="26531"/>
                    <a:pt x="42" y="26534"/>
                  </a:cubicBezTo>
                  <a:lnTo>
                    <a:pt x="42" y="26534"/>
                  </a:lnTo>
                  <a:cubicBezTo>
                    <a:pt x="49" y="26523"/>
                    <a:pt x="57" y="26512"/>
                    <a:pt x="65" y="26504"/>
                  </a:cubicBezTo>
                  <a:cubicBezTo>
                    <a:pt x="107" y="26474"/>
                    <a:pt x="152" y="26461"/>
                    <a:pt x="195" y="26461"/>
                  </a:cubicBezTo>
                  <a:cubicBezTo>
                    <a:pt x="307" y="26461"/>
                    <a:pt x="404" y="26552"/>
                    <a:pt x="388" y="26676"/>
                  </a:cubicBezTo>
                  <a:cubicBezTo>
                    <a:pt x="7164" y="25851"/>
                    <a:pt x="14137" y="25600"/>
                    <a:pt x="21114" y="25600"/>
                  </a:cubicBezTo>
                  <a:cubicBezTo>
                    <a:pt x="27790" y="25600"/>
                    <a:pt x="34470" y="25830"/>
                    <a:pt x="40985" y="26009"/>
                  </a:cubicBezTo>
                  <a:cubicBezTo>
                    <a:pt x="40748" y="17463"/>
                    <a:pt x="41071" y="8939"/>
                    <a:pt x="40662" y="394"/>
                  </a:cubicBezTo>
                  <a:cubicBezTo>
                    <a:pt x="40598" y="437"/>
                    <a:pt x="40533" y="458"/>
                    <a:pt x="40447" y="458"/>
                  </a:cubicBezTo>
                  <a:cubicBezTo>
                    <a:pt x="33865" y="131"/>
                    <a:pt x="27282" y="1"/>
                    <a:pt x="20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260725" y="3282350"/>
              <a:ext cx="1515400" cy="70525"/>
            </a:xfrm>
            <a:custGeom>
              <a:rect b="b" l="l" r="r" t="t"/>
              <a:pathLst>
                <a:path extrusionOk="0" h="2821" w="60616">
                  <a:moveTo>
                    <a:pt x="60594" y="0"/>
                  </a:moveTo>
                  <a:cubicBezTo>
                    <a:pt x="60551" y="129"/>
                    <a:pt x="60422" y="216"/>
                    <a:pt x="60293" y="216"/>
                  </a:cubicBezTo>
                  <a:cubicBezTo>
                    <a:pt x="49681" y="431"/>
                    <a:pt x="39069" y="581"/>
                    <a:pt x="28457" y="689"/>
                  </a:cubicBezTo>
                  <a:cubicBezTo>
                    <a:pt x="22605" y="744"/>
                    <a:pt x="16372" y="1328"/>
                    <a:pt x="10275" y="1328"/>
                  </a:cubicBezTo>
                  <a:cubicBezTo>
                    <a:pt x="6772" y="1328"/>
                    <a:pt x="3314" y="1135"/>
                    <a:pt x="0" y="538"/>
                  </a:cubicBezTo>
                  <a:lnTo>
                    <a:pt x="0" y="538"/>
                  </a:lnTo>
                  <a:cubicBezTo>
                    <a:pt x="22" y="861"/>
                    <a:pt x="43" y="1163"/>
                    <a:pt x="86" y="1486"/>
                  </a:cubicBezTo>
                  <a:lnTo>
                    <a:pt x="86" y="1529"/>
                  </a:lnTo>
                  <a:cubicBezTo>
                    <a:pt x="643" y="1506"/>
                    <a:pt x="1203" y="1494"/>
                    <a:pt x="1764" y="1494"/>
                  </a:cubicBezTo>
                  <a:cubicBezTo>
                    <a:pt x="2827" y="1494"/>
                    <a:pt x="3894" y="1538"/>
                    <a:pt x="4951" y="1636"/>
                  </a:cubicBezTo>
                  <a:cubicBezTo>
                    <a:pt x="5159" y="1657"/>
                    <a:pt x="5166" y="1939"/>
                    <a:pt x="4972" y="1939"/>
                  </a:cubicBezTo>
                  <a:cubicBezTo>
                    <a:pt x="4965" y="1939"/>
                    <a:pt x="4958" y="1938"/>
                    <a:pt x="4951" y="1938"/>
                  </a:cubicBezTo>
                  <a:cubicBezTo>
                    <a:pt x="3337" y="1895"/>
                    <a:pt x="1722" y="1808"/>
                    <a:pt x="108" y="1744"/>
                  </a:cubicBezTo>
                  <a:lnTo>
                    <a:pt x="108" y="1744"/>
                  </a:lnTo>
                  <a:cubicBezTo>
                    <a:pt x="172" y="2110"/>
                    <a:pt x="194" y="2454"/>
                    <a:pt x="194" y="2820"/>
                  </a:cubicBezTo>
                  <a:cubicBezTo>
                    <a:pt x="20299" y="1895"/>
                    <a:pt x="40489" y="1830"/>
                    <a:pt x="60616" y="990"/>
                  </a:cubicBezTo>
                  <a:cubicBezTo>
                    <a:pt x="60616" y="646"/>
                    <a:pt x="60594" y="323"/>
                    <a:pt x="60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444225" y="2974000"/>
              <a:ext cx="1174225" cy="199175"/>
            </a:xfrm>
            <a:custGeom>
              <a:rect b="b" l="l" r="r" t="t"/>
              <a:pathLst>
                <a:path extrusionOk="0" h="7967" w="46969">
                  <a:moveTo>
                    <a:pt x="43417" y="0"/>
                  </a:moveTo>
                  <a:cubicBezTo>
                    <a:pt x="43395" y="151"/>
                    <a:pt x="43288" y="259"/>
                    <a:pt x="43159" y="259"/>
                  </a:cubicBezTo>
                  <a:cubicBezTo>
                    <a:pt x="30243" y="646"/>
                    <a:pt x="17285" y="1292"/>
                    <a:pt x="4370" y="1399"/>
                  </a:cubicBezTo>
                  <a:cubicBezTo>
                    <a:pt x="3660" y="2562"/>
                    <a:pt x="2820" y="3638"/>
                    <a:pt x="2067" y="4757"/>
                  </a:cubicBezTo>
                  <a:cubicBezTo>
                    <a:pt x="1378" y="5812"/>
                    <a:pt x="732" y="6931"/>
                    <a:pt x="0" y="7965"/>
                  </a:cubicBezTo>
                  <a:cubicBezTo>
                    <a:pt x="866" y="7966"/>
                    <a:pt x="1731" y="7966"/>
                    <a:pt x="2596" y="7966"/>
                  </a:cubicBezTo>
                  <a:cubicBezTo>
                    <a:pt x="17429" y="7966"/>
                    <a:pt x="32141" y="7771"/>
                    <a:pt x="46969" y="6673"/>
                  </a:cubicBezTo>
                  <a:cubicBezTo>
                    <a:pt x="45699" y="4521"/>
                    <a:pt x="44235" y="2411"/>
                    <a:pt x="43417" y="43"/>
                  </a:cubicBezTo>
                  <a:lnTo>
                    <a:pt x="43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892825" y="3222075"/>
              <a:ext cx="274125" cy="39125"/>
            </a:xfrm>
            <a:custGeom>
              <a:rect b="b" l="l" r="r" t="t"/>
              <a:pathLst>
                <a:path extrusionOk="0" h="1565" w="10965">
                  <a:moveTo>
                    <a:pt x="10125" y="0"/>
                  </a:moveTo>
                  <a:lnTo>
                    <a:pt x="10125" y="0"/>
                  </a:lnTo>
                  <a:cubicBezTo>
                    <a:pt x="8014" y="256"/>
                    <a:pt x="5884" y="380"/>
                    <a:pt x="3753" y="380"/>
                  </a:cubicBezTo>
                  <a:cubicBezTo>
                    <a:pt x="2648" y="380"/>
                    <a:pt x="1542" y="346"/>
                    <a:pt x="439" y="280"/>
                  </a:cubicBezTo>
                  <a:lnTo>
                    <a:pt x="439" y="280"/>
                  </a:lnTo>
                  <a:cubicBezTo>
                    <a:pt x="0" y="1424"/>
                    <a:pt x="314" y="1564"/>
                    <a:pt x="1131" y="1564"/>
                  </a:cubicBezTo>
                  <a:cubicBezTo>
                    <a:pt x="1397" y="1564"/>
                    <a:pt x="1717" y="1549"/>
                    <a:pt x="2081" y="1549"/>
                  </a:cubicBezTo>
                  <a:cubicBezTo>
                    <a:pt x="2136" y="1549"/>
                    <a:pt x="2191" y="1550"/>
                    <a:pt x="2247" y="1550"/>
                  </a:cubicBezTo>
                  <a:cubicBezTo>
                    <a:pt x="3453" y="1550"/>
                    <a:pt x="4679" y="1550"/>
                    <a:pt x="5906" y="1507"/>
                  </a:cubicBezTo>
                  <a:cubicBezTo>
                    <a:pt x="7133" y="1486"/>
                    <a:pt x="8382" y="1529"/>
                    <a:pt x="9566" y="1335"/>
                  </a:cubicBezTo>
                  <a:cubicBezTo>
                    <a:pt x="10965" y="1098"/>
                    <a:pt x="10857" y="1034"/>
                    <a:pt x="10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259100" y="2940100"/>
              <a:ext cx="1505200" cy="359850"/>
            </a:xfrm>
            <a:custGeom>
              <a:rect b="b" l="l" r="r" t="t"/>
              <a:pathLst>
                <a:path extrusionOk="0" h="14394" w="60208">
                  <a:moveTo>
                    <a:pt x="35614" y="10741"/>
                  </a:moveTo>
                  <a:cubicBezTo>
                    <a:pt x="35706" y="10741"/>
                    <a:pt x="35797" y="10784"/>
                    <a:pt x="35862" y="10870"/>
                  </a:cubicBezTo>
                  <a:cubicBezTo>
                    <a:pt x="35862" y="10870"/>
                    <a:pt x="35862" y="10892"/>
                    <a:pt x="35862" y="10892"/>
                  </a:cubicBezTo>
                  <a:cubicBezTo>
                    <a:pt x="35948" y="10914"/>
                    <a:pt x="35991" y="10978"/>
                    <a:pt x="35991" y="11064"/>
                  </a:cubicBezTo>
                  <a:cubicBezTo>
                    <a:pt x="36357" y="11559"/>
                    <a:pt x="36680" y="12076"/>
                    <a:pt x="36981" y="12614"/>
                  </a:cubicBezTo>
                  <a:cubicBezTo>
                    <a:pt x="37089" y="12829"/>
                    <a:pt x="36938" y="13066"/>
                    <a:pt x="36723" y="13066"/>
                  </a:cubicBezTo>
                  <a:cubicBezTo>
                    <a:pt x="33904" y="13342"/>
                    <a:pt x="31074" y="13476"/>
                    <a:pt x="28248" y="13476"/>
                  </a:cubicBezTo>
                  <a:cubicBezTo>
                    <a:pt x="27104" y="13476"/>
                    <a:pt x="25961" y="13454"/>
                    <a:pt x="24819" y="13410"/>
                  </a:cubicBezTo>
                  <a:cubicBezTo>
                    <a:pt x="24583" y="13389"/>
                    <a:pt x="24453" y="13131"/>
                    <a:pt x="24583" y="12915"/>
                  </a:cubicBezTo>
                  <a:lnTo>
                    <a:pt x="24561" y="12915"/>
                  </a:lnTo>
                  <a:cubicBezTo>
                    <a:pt x="24841" y="12377"/>
                    <a:pt x="25121" y="11818"/>
                    <a:pt x="25465" y="11301"/>
                  </a:cubicBezTo>
                  <a:cubicBezTo>
                    <a:pt x="25465" y="11258"/>
                    <a:pt x="25508" y="11193"/>
                    <a:pt x="25551" y="11150"/>
                  </a:cubicBezTo>
                  <a:lnTo>
                    <a:pt x="25616" y="11043"/>
                  </a:lnTo>
                  <a:cubicBezTo>
                    <a:pt x="25651" y="10990"/>
                    <a:pt x="25707" y="10966"/>
                    <a:pt x="25761" y="10966"/>
                  </a:cubicBezTo>
                  <a:cubicBezTo>
                    <a:pt x="25841" y="10966"/>
                    <a:pt x="25917" y="11018"/>
                    <a:pt x="25917" y="11107"/>
                  </a:cubicBezTo>
                  <a:cubicBezTo>
                    <a:pt x="29081" y="11086"/>
                    <a:pt x="32224" y="11000"/>
                    <a:pt x="35367" y="10870"/>
                  </a:cubicBezTo>
                  <a:cubicBezTo>
                    <a:pt x="35431" y="10784"/>
                    <a:pt x="35523" y="10741"/>
                    <a:pt x="35614" y="10741"/>
                  </a:cubicBezTo>
                  <a:close/>
                  <a:moveTo>
                    <a:pt x="51511" y="0"/>
                  </a:moveTo>
                  <a:cubicBezTo>
                    <a:pt x="51446" y="65"/>
                    <a:pt x="51360" y="108"/>
                    <a:pt x="51274" y="108"/>
                  </a:cubicBezTo>
                  <a:cubicBezTo>
                    <a:pt x="50039" y="90"/>
                    <a:pt x="48804" y="82"/>
                    <a:pt x="47567" y="82"/>
                  </a:cubicBezTo>
                  <a:cubicBezTo>
                    <a:pt x="37676" y="82"/>
                    <a:pt x="27740" y="583"/>
                    <a:pt x="17849" y="583"/>
                  </a:cubicBezTo>
                  <a:cubicBezTo>
                    <a:pt x="15376" y="583"/>
                    <a:pt x="12906" y="552"/>
                    <a:pt x="10440" y="474"/>
                  </a:cubicBezTo>
                  <a:cubicBezTo>
                    <a:pt x="10290" y="710"/>
                    <a:pt x="10117" y="904"/>
                    <a:pt x="9945" y="1119"/>
                  </a:cubicBezTo>
                  <a:cubicBezTo>
                    <a:pt x="11132" y="1104"/>
                    <a:pt x="12320" y="1089"/>
                    <a:pt x="13507" y="1089"/>
                  </a:cubicBezTo>
                  <a:cubicBezTo>
                    <a:pt x="13999" y="1089"/>
                    <a:pt x="14490" y="1092"/>
                    <a:pt x="14982" y="1098"/>
                  </a:cubicBezTo>
                  <a:cubicBezTo>
                    <a:pt x="15133" y="1119"/>
                    <a:pt x="15133" y="1313"/>
                    <a:pt x="14982" y="1335"/>
                  </a:cubicBezTo>
                  <a:cubicBezTo>
                    <a:pt x="14478" y="1341"/>
                    <a:pt x="13973" y="1344"/>
                    <a:pt x="13469" y="1344"/>
                  </a:cubicBezTo>
                  <a:cubicBezTo>
                    <a:pt x="12251" y="1344"/>
                    <a:pt x="11034" y="1328"/>
                    <a:pt x="9816" y="1313"/>
                  </a:cubicBezTo>
                  <a:lnTo>
                    <a:pt x="9149" y="2196"/>
                  </a:lnTo>
                  <a:cubicBezTo>
                    <a:pt x="9508" y="2196"/>
                    <a:pt x="9857" y="2186"/>
                    <a:pt x="10203" y="2186"/>
                  </a:cubicBezTo>
                  <a:cubicBezTo>
                    <a:pt x="10376" y="2186"/>
                    <a:pt x="10548" y="2189"/>
                    <a:pt x="10720" y="2196"/>
                  </a:cubicBezTo>
                  <a:cubicBezTo>
                    <a:pt x="10871" y="2196"/>
                    <a:pt x="10871" y="2411"/>
                    <a:pt x="10720" y="2411"/>
                  </a:cubicBezTo>
                  <a:lnTo>
                    <a:pt x="8998" y="2411"/>
                  </a:lnTo>
                  <a:cubicBezTo>
                    <a:pt x="8611" y="2906"/>
                    <a:pt x="8223" y="3423"/>
                    <a:pt x="7836" y="3939"/>
                  </a:cubicBezTo>
                  <a:cubicBezTo>
                    <a:pt x="8207" y="3850"/>
                    <a:pt x="8589" y="3802"/>
                    <a:pt x="8967" y="3802"/>
                  </a:cubicBezTo>
                  <a:cubicBezTo>
                    <a:pt x="9136" y="3802"/>
                    <a:pt x="9305" y="3812"/>
                    <a:pt x="9472" y="3832"/>
                  </a:cubicBezTo>
                  <a:cubicBezTo>
                    <a:pt x="9579" y="3832"/>
                    <a:pt x="9579" y="4004"/>
                    <a:pt x="9472" y="4004"/>
                  </a:cubicBezTo>
                  <a:cubicBezTo>
                    <a:pt x="9334" y="3999"/>
                    <a:pt x="9196" y="3996"/>
                    <a:pt x="9057" y="3996"/>
                  </a:cubicBezTo>
                  <a:cubicBezTo>
                    <a:pt x="8607" y="3996"/>
                    <a:pt x="8151" y="4024"/>
                    <a:pt x="7707" y="4090"/>
                  </a:cubicBezTo>
                  <a:cubicBezTo>
                    <a:pt x="7534" y="4305"/>
                    <a:pt x="7384" y="4499"/>
                    <a:pt x="7212" y="4714"/>
                  </a:cubicBezTo>
                  <a:cubicBezTo>
                    <a:pt x="7646" y="4702"/>
                    <a:pt x="8081" y="4689"/>
                    <a:pt x="8516" y="4689"/>
                  </a:cubicBezTo>
                  <a:cubicBezTo>
                    <a:pt x="8835" y="4689"/>
                    <a:pt x="9153" y="4696"/>
                    <a:pt x="9472" y="4714"/>
                  </a:cubicBezTo>
                  <a:cubicBezTo>
                    <a:pt x="9515" y="4714"/>
                    <a:pt x="9558" y="4736"/>
                    <a:pt x="9558" y="4779"/>
                  </a:cubicBezTo>
                  <a:cubicBezTo>
                    <a:pt x="10160" y="4004"/>
                    <a:pt x="10763" y="3250"/>
                    <a:pt x="11387" y="2583"/>
                  </a:cubicBezTo>
                  <a:cubicBezTo>
                    <a:pt x="11387" y="2454"/>
                    <a:pt x="11495" y="2325"/>
                    <a:pt x="11624" y="2325"/>
                  </a:cubicBezTo>
                  <a:cubicBezTo>
                    <a:pt x="24561" y="1636"/>
                    <a:pt x="37584" y="1485"/>
                    <a:pt x="50564" y="1076"/>
                  </a:cubicBezTo>
                  <a:cubicBezTo>
                    <a:pt x="50693" y="1076"/>
                    <a:pt x="50822" y="1184"/>
                    <a:pt x="50822" y="1335"/>
                  </a:cubicBezTo>
                  <a:cubicBezTo>
                    <a:pt x="50865" y="1270"/>
                    <a:pt x="50924" y="1238"/>
                    <a:pt x="50981" y="1238"/>
                  </a:cubicBezTo>
                  <a:cubicBezTo>
                    <a:pt x="51037" y="1238"/>
                    <a:pt x="51091" y="1270"/>
                    <a:pt x="51123" y="1335"/>
                  </a:cubicBezTo>
                  <a:cubicBezTo>
                    <a:pt x="52436" y="3530"/>
                    <a:pt x="53384" y="5898"/>
                    <a:pt x="54826" y="8051"/>
                  </a:cubicBezTo>
                  <a:cubicBezTo>
                    <a:pt x="54832" y="8050"/>
                    <a:pt x="54839" y="8050"/>
                    <a:pt x="54846" y="8050"/>
                  </a:cubicBezTo>
                  <a:cubicBezTo>
                    <a:pt x="55342" y="8050"/>
                    <a:pt x="55336" y="8847"/>
                    <a:pt x="54826" y="8869"/>
                  </a:cubicBezTo>
                  <a:cubicBezTo>
                    <a:pt x="44006" y="9728"/>
                    <a:pt x="33043" y="10302"/>
                    <a:pt x="22120" y="10302"/>
                  </a:cubicBezTo>
                  <a:cubicBezTo>
                    <a:pt x="17180" y="10302"/>
                    <a:pt x="12248" y="10185"/>
                    <a:pt x="7341" y="9923"/>
                  </a:cubicBezTo>
                  <a:cubicBezTo>
                    <a:pt x="7255" y="9923"/>
                    <a:pt x="7168" y="9859"/>
                    <a:pt x="7125" y="9773"/>
                  </a:cubicBezTo>
                  <a:cubicBezTo>
                    <a:pt x="7065" y="9858"/>
                    <a:pt x="6985" y="9893"/>
                    <a:pt x="6906" y="9893"/>
                  </a:cubicBezTo>
                  <a:cubicBezTo>
                    <a:pt x="6708" y="9893"/>
                    <a:pt x="6519" y="9666"/>
                    <a:pt x="6673" y="9450"/>
                  </a:cubicBezTo>
                  <a:cubicBezTo>
                    <a:pt x="7448" y="7835"/>
                    <a:pt x="8395" y="6307"/>
                    <a:pt x="9472" y="4886"/>
                  </a:cubicBezTo>
                  <a:lnTo>
                    <a:pt x="9472" y="4886"/>
                  </a:lnTo>
                  <a:cubicBezTo>
                    <a:pt x="8632" y="4929"/>
                    <a:pt x="7814" y="4951"/>
                    <a:pt x="6996" y="4951"/>
                  </a:cubicBezTo>
                  <a:cubicBezTo>
                    <a:pt x="6695" y="5338"/>
                    <a:pt x="6394" y="5726"/>
                    <a:pt x="6092" y="6113"/>
                  </a:cubicBezTo>
                  <a:cubicBezTo>
                    <a:pt x="6433" y="6057"/>
                    <a:pt x="6780" y="6030"/>
                    <a:pt x="7126" y="6030"/>
                  </a:cubicBezTo>
                  <a:cubicBezTo>
                    <a:pt x="7436" y="6030"/>
                    <a:pt x="7746" y="6051"/>
                    <a:pt x="8051" y="6092"/>
                  </a:cubicBezTo>
                  <a:cubicBezTo>
                    <a:pt x="8216" y="6112"/>
                    <a:pt x="8223" y="6330"/>
                    <a:pt x="8072" y="6330"/>
                  </a:cubicBezTo>
                  <a:cubicBezTo>
                    <a:pt x="8066" y="6330"/>
                    <a:pt x="8058" y="6330"/>
                    <a:pt x="8051" y="6329"/>
                  </a:cubicBezTo>
                  <a:cubicBezTo>
                    <a:pt x="7792" y="6313"/>
                    <a:pt x="7532" y="6306"/>
                    <a:pt x="7274" y="6306"/>
                  </a:cubicBezTo>
                  <a:cubicBezTo>
                    <a:pt x="6803" y="6306"/>
                    <a:pt x="6336" y="6330"/>
                    <a:pt x="5877" y="6372"/>
                  </a:cubicBezTo>
                  <a:cubicBezTo>
                    <a:pt x="5468" y="6867"/>
                    <a:pt x="5059" y="7362"/>
                    <a:pt x="4672" y="7857"/>
                  </a:cubicBezTo>
                  <a:cubicBezTo>
                    <a:pt x="4994" y="7835"/>
                    <a:pt x="5323" y="7825"/>
                    <a:pt x="5651" y="7825"/>
                  </a:cubicBezTo>
                  <a:cubicBezTo>
                    <a:pt x="5979" y="7825"/>
                    <a:pt x="6307" y="7835"/>
                    <a:pt x="6630" y="7857"/>
                  </a:cubicBezTo>
                  <a:cubicBezTo>
                    <a:pt x="6781" y="7878"/>
                    <a:pt x="6781" y="8072"/>
                    <a:pt x="6630" y="8094"/>
                  </a:cubicBezTo>
                  <a:cubicBezTo>
                    <a:pt x="6275" y="8115"/>
                    <a:pt x="5920" y="8126"/>
                    <a:pt x="5565" y="8126"/>
                  </a:cubicBezTo>
                  <a:cubicBezTo>
                    <a:pt x="5210" y="8126"/>
                    <a:pt x="4854" y="8115"/>
                    <a:pt x="4499" y="8094"/>
                  </a:cubicBezTo>
                  <a:lnTo>
                    <a:pt x="3380" y="9471"/>
                  </a:lnTo>
                  <a:cubicBezTo>
                    <a:pt x="3868" y="9471"/>
                    <a:pt x="4356" y="9452"/>
                    <a:pt x="4844" y="9452"/>
                  </a:cubicBezTo>
                  <a:cubicBezTo>
                    <a:pt x="5088" y="9452"/>
                    <a:pt x="5332" y="9457"/>
                    <a:pt x="5576" y="9471"/>
                  </a:cubicBezTo>
                  <a:cubicBezTo>
                    <a:pt x="5748" y="9471"/>
                    <a:pt x="5748" y="9730"/>
                    <a:pt x="5576" y="9730"/>
                  </a:cubicBezTo>
                  <a:cubicBezTo>
                    <a:pt x="5303" y="9737"/>
                    <a:pt x="5035" y="9739"/>
                    <a:pt x="4770" y="9739"/>
                  </a:cubicBezTo>
                  <a:cubicBezTo>
                    <a:pt x="4239" y="9739"/>
                    <a:pt x="3717" y="9730"/>
                    <a:pt x="3186" y="9730"/>
                  </a:cubicBezTo>
                  <a:cubicBezTo>
                    <a:pt x="2756" y="10246"/>
                    <a:pt x="2347" y="10763"/>
                    <a:pt x="1916" y="11279"/>
                  </a:cubicBezTo>
                  <a:cubicBezTo>
                    <a:pt x="3272" y="11193"/>
                    <a:pt x="4585" y="11086"/>
                    <a:pt x="5920" y="11064"/>
                  </a:cubicBezTo>
                  <a:cubicBezTo>
                    <a:pt x="6049" y="11086"/>
                    <a:pt x="6049" y="11279"/>
                    <a:pt x="5920" y="11301"/>
                  </a:cubicBezTo>
                  <a:cubicBezTo>
                    <a:pt x="4542" y="11409"/>
                    <a:pt x="3165" y="11430"/>
                    <a:pt x="1766" y="11473"/>
                  </a:cubicBezTo>
                  <a:cubicBezTo>
                    <a:pt x="1464" y="11839"/>
                    <a:pt x="1163" y="12227"/>
                    <a:pt x="862" y="12592"/>
                  </a:cubicBezTo>
                  <a:cubicBezTo>
                    <a:pt x="2368" y="12506"/>
                    <a:pt x="3875" y="12399"/>
                    <a:pt x="5403" y="12356"/>
                  </a:cubicBezTo>
                  <a:cubicBezTo>
                    <a:pt x="5576" y="12356"/>
                    <a:pt x="5554" y="12614"/>
                    <a:pt x="5403" y="12636"/>
                  </a:cubicBezTo>
                  <a:cubicBezTo>
                    <a:pt x="3832" y="12743"/>
                    <a:pt x="2261" y="12786"/>
                    <a:pt x="689" y="12829"/>
                  </a:cubicBezTo>
                  <a:cubicBezTo>
                    <a:pt x="453" y="13088"/>
                    <a:pt x="216" y="13346"/>
                    <a:pt x="0" y="13647"/>
                  </a:cubicBezTo>
                  <a:lnTo>
                    <a:pt x="0" y="13733"/>
                  </a:lnTo>
                  <a:cubicBezTo>
                    <a:pt x="3498" y="14226"/>
                    <a:pt x="7096" y="14393"/>
                    <a:pt x="10728" y="14393"/>
                  </a:cubicBezTo>
                  <a:cubicBezTo>
                    <a:pt x="17401" y="14393"/>
                    <a:pt x="24185" y="13830"/>
                    <a:pt x="30653" y="13690"/>
                  </a:cubicBezTo>
                  <a:cubicBezTo>
                    <a:pt x="40490" y="13475"/>
                    <a:pt x="50348" y="13303"/>
                    <a:pt x="60207" y="13174"/>
                  </a:cubicBezTo>
                  <a:cubicBezTo>
                    <a:pt x="56785" y="9148"/>
                    <a:pt x="53857" y="4714"/>
                    <a:pt x="51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237025" y="2255425"/>
              <a:ext cx="1560625" cy="1112900"/>
            </a:xfrm>
            <a:custGeom>
              <a:rect b="b" l="l" r="r" t="t"/>
              <a:pathLst>
                <a:path extrusionOk="0" h="44516" w="62425">
                  <a:moveTo>
                    <a:pt x="12658" y="9865"/>
                  </a:moveTo>
                  <a:lnTo>
                    <a:pt x="12658" y="11652"/>
                  </a:lnTo>
                  <a:cubicBezTo>
                    <a:pt x="12335" y="11738"/>
                    <a:pt x="12012" y="11781"/>
                    <a:pt x="11668" y="11781"/>
                  </a:cubicBezTo>
                  <a:cubicBezTo>
                    <a:pt x="11668" y="11135"/>
                    <a:pt x="11646" y="10511"/>
                    <a:pt x="11646" y="9865"/>
                  </a:cubicBezTo>
                  <a:lnTo>
                    <a:pt x="11646" y="9865"/>
                  </a:lnTo>
                  <a:cubicBezTo>
                    <a:pt x="11818" y="9876"/>
                    <a:pt x="11985" y="9882"/>
                    <a:pt x="12152" y="9882"/>
                  </a:cubicBezTo>
                  <a:cubicBezTo>
                    <a:pt x="12319" y="9882"/>
                    <a:pt x="12486" y="9876"/>
                    <a:pt x="12658" y="9865"/>
                  </a:cubicBezTo>
                  <a:close/>
                  <a:moveTo>
                    <a:pt x="12658" y="11803"/>
                  </a:moveTo>
                  <a:lnTo>
                    <a:pt x="12658" y="15139"/>
                  </a:lnTo>
                  <a:cubicBezTo>
                    <a:pt x="12443" y="15225"/>
                    <a:pt x="12206" y="15311"/>
                    <a:pt x="11969" y="15376"/>
                  </a:cubicBezTo>
                  <a:cubicBezTo>
                    <a:pt x="11914" y="15395"/>
                    <a:pt x="11922" y="15445"/>
                    <a:pt x="11952" y="15445"/>
                  </a:cubicBezTo>
                  <a:cubicBezTo>
                    <a:pt x="11957" y="15445"/>
                    <a:pt x="11963" y="15444"/>
                    <a:pt x="11969" y="15441"/>
                  </a:cubicBezTo>
                  <a:cubicBezTo>
                    <a:pt x="12184" y="15398"/>
                    <a:pt x="12421" y="15354"/>
                    <a:pt x="12658" y="15311"/>
                  </a:cubicBezTo>
                  <a:lnTo>
                    <a:pt x="12658" y="16538"/>
                  </a:lnTo>
                  <a:cubicBezTo>
                    <a:pt x="12537" y="16514"/>
                    <a:pt x="12413" y="16502"/>
                    <a:pt x="12289" y="16502"/>
                  </a:cubicBezTo>
                  <a:cubicBezTo>
                    <a:pt x="12083" y="16502"/>
                    <a:pt x="11878" y="16536"/>
                    <a:pt x="11689" y="16603"/>
                  </a:cubicBezTo>
                  <a:cubicBezTo>
                    <a:pt x="11689" y="15677"/>
                    <a:pt x="11689" y="14752"/>
                    <a:pt x="11689" y="13826"/>
                  </a:cubicBezTo>
                  <a:cubicBezTo>
                    <a:pt x="11797" y="13837"/>
                    <a:pt x="11905" y="13842"/>
                    <a:pt x="12009" y="13842"/>
                  </a:cubicBezTo>
                  <a:cubicBezTo>
                    <a:pt x="12114" y="13842"/>
                    <a:pt x="12217" y="13837"/>
                    <a:pt x="12313" y="13826"/>
                  </a:cubicBezTo>
                  <a:cubicBezTo>
                    <a:pt x="12572" y="13826"/>
                    <a:pt x="12572" y="13460"/>
                    <a:pt x="12313" y="13460"/>
                  </a:cubicBezTo>
                  <a:lnTo>
                    <a:pt x="11689" y="13460"/>
                  </a:lnTo>
                  <a:cubicBezTo>
                    <a:pt x="11689" y="12965"/>
                    <a:pt x="11689" y="12470"/>
                    <a:pt x="11668" y="11975"/>
                  </a:cubicBezTo>
                  <a:lnTo>
                    <a:pt x="11668" y="11975"/>
                  </a:lnTo>
                  <a:cubicBezTo>
                    <a:pt x="11738" y="11984"/>
                    <a:pt x="11808" y="11988"/>
                    <a:pt x="11878" y="11988"/>
                  </a:cubicBezTo>
                  <a:cubicBezTo>
                    <a:pt x="12151" y="11988"/>
                    <a:pt x="12418" y="11923"/>
                    <a:pt x="12658" y="11803"/>
                  </a:cubicBezTo>
                  <a:close/>
                  <a:moveTo>
                    <a:pt x="12465" y="16813"/>
                  </a:moveTo>
                  <a:cubicBezTo>
                    <a:pt x="12522" y="16813"/>
                    <a:pt x="12579" y="16814"/>
                    <a:pt x="12636" y="16818"/>
                  </a:cubicBezTo>
                  <a:lnTo>
                    <a:pt x="12636" y="18497"/>
                  </a:lnTo>
                  <a:cubicBezTo>
                    <a:pt x="12335" y="18540"/>
                    <a:pt x="12055" y="18605"/>
                    <a:pt x="11754" y="18669"/>
                  </a:cubicBezTo>
                  <a:cubicBezTo>
                    <a:pt x="11589" y="18690"/>
                    <a:pt x="11661" y="18908"/>
                    <a:pt x="11799" y="18908"/>
                  </a:cubicBezTo>
                  <a:cubicBezTo>
                    <a:pt x="11805" y="18908"/>
                    <a:pt x="11812" y="18907"/>
                    <a:pt x="11818" y="18906"/>
                  </a:cubicBezTo>
                  <a:cubicBezTo>
                    <a:pt x="12077" y="18863"/>
                    <a:pt x="12357" y="18820"/>
                    <a:pt x="12636" y="18777"/>
                  </a:cubicBezTo>
                  <a:lnTo>
                    <a:pt x="12636" y="20155"/>
                  </a:lnTo>
                  <a:cubicBezTo>
                    <a:pt x="12292" y="20219"/>
                    <a:pt x="11948" y="20305"/>
                    <a:pt x="11603" y="20413"/>
                  </a:cubicBezTo>
                  <a:cubicBezTo>
                    <a:pt x="11646" y="19251"/>
                    <a:pt x="11668" y="18088"/>
                    <a:pt x="11689" y="16904"/>
                  </a:cubicBezTo>
                  <a:lnTo>
                    <a:pt x="11668" y="16904"/>
                  </a:lnTo>
                  <a:cubicBezTo>
                    <a:pt x="11933" y="16851"/>
                    <a:pt x="12199" y="16813"/>
                    <a:pt x="12465" y="16813"/>
                  </a:cubicBezTo>
                  <a:close/>
                  <a:moveTo>
                    <a:pt x="12636" y="20413"/>
                  </a:moveTo>
                  <a:lnTo>
                    <a:pt x="12636" y="22135"/>
                  </a:lnTo>
                  <a:cubicBezTo>
                    <a:pt x="12335" y="22188"/>
                    <a:pt x="12034" y="22227"/>
                    <a:pt x="11745" y="22227"/>
                  </a:cubicBezTo>
                  <a:cubicBezTo>
                    <a:pt x="11683" y="22227"/>
                    <a:pt x="11621" y="22225"/>
                    <a:pt x="11560" y="22221"/>
                  </a:cubicBezTo>
                  <a:cubicBezTo>
                    <a:pt x="11582" y="21683"/>
                    <a:pt x="11582" y="21166"/>
                    <a:pt x="11603" y="20628"/>
                  </a:cubicBezTo>
                  <a:cubicBezTo>
                    <a:pt x="11948" y="20585"/>
                    <a:pt x="12292" y="20499"/>
                    <a:pt x="12636" y="20413"/>
                  </a:cubicBezTo>
                  <a:close/>
                  <a:moveTo>
                    <a:pt x="13067" y="2805"/>
                  </a:moveTo>
                  <a:lnTo>
                    <a:pt x="13067" y="2805"/>
                  </a:lnTo>
                  <a:cubicBezTo>
                    <a:pt x="13110" y="2848"/>
                    <a:pt x="13153" y="2870"/>
                    <a:pt x="13196" y="2870"/>
                  </a:cubicBezTo>
                  <a:cubicBezTo>
                    <a:pt x="19570" y="3193"/>
                    <a:pt x="25973" y="3268"/>
                    <a:pt x="32377" y="3268"/>
                  </a:cubicBezTo>
                  <a:cubicBezTo>
                    <a:pt x="37881" y="3268"/>
                    <a:pt x="43386" y="3213"/>
                    <a:pt x="48875" y="3213"/>
                  </a:cubicBezTo>
                  <a:cubicBezTo>
                    <a:pt x="49316" y="3213"/>
                    <a:pt x="49757" y="3213"/>
                    <a:pt x="50198" y="3214"/>
                  </a:cubicBezTo>
                  <a:cubicBezTo>
                    <a:pt x="50220" y="3214"/>
                    <a:pt x="50241" y="3193"/>
                    <a:pt x="50263" y="3193"/>
                  </a:cubicBezTo>
                  <a:cubicBezTo>
                    <a:pt x="50866" y="10253"/>
                    <a:pt x="49639" y="17335"/>
                    <a:pt x="50521" y="24352"/>
                  </a:cubicBezTo>
                  <a:cubicBezTo>
                    <a:pt x="50521" y="24395"/>
                    <a:pt x="50543" y="24417"/>
                    <a:pt x="50543" y="24460"/>
                  </a:cubicBezTo>
                  <a:cubicBezTo>
                    <a:pt x="50521" y="24395"/>
                    <a:pt x="50457" y="24352"/>
                    <a:pt x="50370" y="24352"/>
                  </a:cubicBezTo>
                  <a:cubicBezTo>
                    <a:pt x="38036" y="24481"/>
                    <a:pt x="25530" y="24137"/>
                    <a:pt x="13218" y="25256"/>
                  </a:cubicBezTo>
                  <a:cubicBezTo>
                    <a:pt x="13175" y="25256"/>
                    <a:pt x="13175" y="25278"/>
                    <a:pt x="13153" y="25299"/>
                  </a:cubicBezTo>
                  <a:cubicBezTo>
                    <a:pt x="13282" y="17894"/>
                    <a:pt x="13562" y="10382"/>
                    <a:pt x="13153" y="2977"/>
                  </a:cubicBezTo>
                  <a:cubicBezTo>
                    <a:pt x="13153" y="2913"/>
                    <a:pt x="13110" y="2848"/>
                    <a:pt x="13067" y="2805"/>
                  </a:cubicBezTo>
                  <a:close/>
                  <a:moveTo>
                    <a:pt x="31883" y="862"/>
                  </a:moveTo>
                  <a:cubicBezTo>
                    <a:pt x="38471" y="862"/>
                    <a:pt x="45058" y="993"/>
                    <a:pt x="51640" y="1320"/>
                  </a:cubicBezTo>
                  <a:cubicBezTo>
                    <a:pt x="51662" y="1325"/>
                    <a:pt x="51682" y="1328"/>
                    <a:pt x="51701" y="1328"/>
                  </a:cubicBezTo>
                  <a:cubicBezTo>
                    <a:pt x="51759" y="1328"/>
                    <a:pt x="51807" y="1304"/>
                    <a:pt x="51856" y="1255"/>
                  </a:cubicBezTo>
                  <a:cubicBezTo>
                    <a:pt x="52265" y="9801"/>
                    <a:pt x="51942" y="18346"/>
                    <a:pt x="52179" y="26892"/>
                  </a:cubicBezTo>
                  <a:cubicBezTo>
                    <a:pt x="45614" y="26712"/>
                    <a:pt x="38894" y="26475"/>
                    <a:pt x="32181" y="26475"/>
                  </a:cubicBezTo>
                  <a:cubicBezTo>
                    <a:pt x="25246" y="26475"/>
                    <a:pt x="18319" y="26728"/>
                    <a:pt x="11582" y="27559"/>
                  </a:cubicBezTo>
                  <a:cubicBezTo>
                    <a:pt x="11597" y="27424"/>
                    <a:pt x="11496" y="27331"/>
                    <a:pt x="11390" y="27331"/>
                  </a:cubicBezTo>
                  <a:cubicBezTo>
                    <a:pt x="11345" y="27331"/>
                    <a:pt x="11298" y="27348"/>
                    <a:pt x="11259" y="27387"/>
                  </a:cubicBezTo>
                  <a:cubicBezTo>
                    <a:pt x="11237" y="27409"/>
                    <a:pt x="11216" y="27430"/>
                    <a:pt x="11173" y="27452"/>
                  </a:cubicBezTo>
                  <a:cubicBezTo>
                    <a:pt x="11173" y="27409"/>
                    <a:pt x="11194" y="27387"/>
                    <a:pt x="11194" y="27366"/>
                  </a:cubicBezTo>
                  <a:cubicBezTo>
                    <a:pt x="11216" y="27150"/>
                    <a:pt x="11237" y="26914"/>
                    <a:pt x="11259" y="26677"/>
                  </a:cubicBezTo>
                  <a:cubicBezTo>
                    <a:pt x="12225" y="26498"/>
                    <a:pt x="13201" y="26402"/>
                    <a:pt x="14180" y="26402"/>
                  </a:cubicBezTo>
                  <a:cubicBezTo>
                    <a:pt x="14620" y="26402"/>
                    <a:pt x="15059" y="26422"/>
                    <a:pt x="15499" y="26462"/>
                  </a:cubicBezTo>
                  <a:cubicBezTo>
                    <a:pt x="15650" y="26462"/>
                    <a:pt x="15693" y="26225"/>
                    <a:pt x="15542" y="26203"/>
                  </a:cubicBezTo>
                  <a:cubicBezTo>
                    <a:pt x="15025" y="26133"/>
                    <a:pt x="14502" y="26096"/>
                    <a:pt x="13979" y="26096"/>
                  </a:cubicBezTo>
                  <a:cubicBezTo>
                    <a:pt x="13065" y="26096"/>
                    <a:pt x="12149" y="26207"/>
                    <a:pt x="11259" y="26440"/>
                  </a:cubicBezTo>
                  <a:cubicBezTo>
                    <a:pt x="11323" y="25837"/>
                    <a:pt x="11345" y="25213"/>
                    <a:pt x="11388" y="24610"/>
                  </a:cubicBezTo>
                  <a:cubicBezTo>
                    <a:pt x="11775" y="24610"/>
                    <a:pt x="12141" y="24546"/>
                    <a:pt x="12507" y="24438"/>
                  </a:cubicBezTo>
                  <a:cubicBezTo>
                    <a:pt x="12643" y="24399"/>
                    <a:pt x="12604" y="24238"/>
                    <a:pt x="12500" y="24238"/>
                  </a:cubicBezTo>
                  <a:cubicBezTo>
                    <a:pt x="12489" y="24238"/>
                    <a:pt x="12477" y="24240"/>
                    <a:pt x="12464" y="24244"/>
                  </a:cubicBezTo>
                  <a:cubicBezTo>
                    <a:pt x="12120" y="24331"/>
                    <a:pt x="11754" y="24395"/>
                    <a:pt x="11409" y="24417"/>
                  </a:cubicBezTo>
                  <a:cubicBezTo>
                    <a:pt x="11452" y="23792"/>
                    <a:pt x="11474" y="23168"/>
                    <a:pt x="11517" y="22544"/>
                  </a:cubicBezTo>
                  <a:cubicBezTo>
                    <a:pt x="11633" y="22558"/>
                    <a:pt x="11749" y="22565"/>
                    <a:pt x="11865" y="22565"/>
                  </a:cubicBezTo>
                  <a:cubicBezTo>
                    <a:pt x="12115" y="22565"/>
                    <a:pt x="12365" y="22531"/>
                    <a:pt x="12615" y="22458"/>
                  </a:cubicBezTo>
                  <a:lnTo>
                    <a:pt x="12615" y="25407"/>
                  </a:lnTo>
                  <a:cubicBezTo>
                    <a:pt x="12630" y="25558"/>
                    <a:pt x="12752" y="25656"/>
                    <a:pt x="12882" y="25656"/>
                  </a:cubicBezTo>
                  <a:cubicBezTo>
                    <a:pt x="12937" y="25656"/>
                    <a:pt x="12994" y="25639"/>
                    <a:pt x="13045" y="25601"/>
                  </a:cubicBezTo>
                  <a:cubicBezTo>
                    <a:pt x="13088" y="25665"/>
                    <a:pt x="13153" y="25708"/>
                    <a:pt x="13218" y="25708"/>
                  </a:cubicBezTo>
                  <a:cubicBezTo>
                    <a:pt x="25089" y="25667"/>
                    <a:pt x="36921" y="24777"/>
                    <a:pt x="48789" y="24777"/>
                  </a:cubicBezTo>
                  <a:cubicBezTo>
                    <a:pt x="49316" y="24777"/>
                    <a:pt x="49843" y="24779"/>
                    <a:pt x="50370" y="24783"/>
                  </a:cubicBezTo>
                  <a:cubicBezTo>
                    <a:pt x="50521" y="24783"/>
                    <a:pt x="50607" y="24632"/>
                    <a:pt x="50564" y="24503"/>
                  </a:cubicBezTo>
                  <a:lnTo>
                    <a:pt x="50564" y="24503"/>
                  </a:lnTo>
                  <a:cubicBezTo>
                    <a:pt x="50628" y="24603"/>
                    <a:pt x="50738" y="24653"/>
                    <a:pt x="50840" y="24653"/>
                  </a:cubicBezTo>
                  <a:cubicBezTo>
                    <a:pt x="50980" y="24653"/>
                    <a:pt x="51106" y="24560"/>
                    <a:pt x="51081" y="24374"/>
                  </a:cubicBezTo>
                  <a:cubicBezTo>
                    <a:pt x="50177" y="17292"/>
                    <a:pt x="51727" y="10145"/>
                    <a:pt x="50650" y="3063"/>
                  </a:cubicBezTo>
                  <a:cubicBezTo>
                    <a:pt x="50632" y="2989"/>
                    <a:pt x="50548" y="2930"/>
                    <a:pt x="50470" y="2930"/>
                  </a:cubicBezTo>
                  <a:cubicBezTo>
                    <a:pt x="50458" y="2930"/>
                    <a:pt x="50446" y="2931"/>
                    <a:pt x="50435" y="2934"/>
                  </a:cubicBezTo>
                  <a:cubicBezTo>
                    <a:pt x="50413" y="2827"/>
                    <a:pt x="50306" y="2741"/>
                    <a:pt x="50198" y="2741"/>
                  </a:cubicBezTo>
                  <a:cubicBezTo>
                    <a:pt x="48664" y="2759"/>
                    <a:pt x="47131" y="2767"/>
                    <a:pt x="45597" y="2767"/>
                  </a:cubicBezTo>
                  <a:cubicBezTo>
                    <a:pt x="35932" y="2767"/>
                    <a:pt x="26268" y="2446"/>
                    <a:pt x="16604" y="2446"/>
                  </a:cubicBezTo>
                  <a:cubicBezTo>
                    <a:pt x="15468" y="2446"/>
                    <a:pt x="14332" y="2451"/>
                    <a:pt x="13196" y="2461"/>
                  </a:cubicBezTo>
                  <a:cubicBezTo>
                    <a:pt x="13024" y="2461"/>
                    <a:pt x="12916" y="2698"/>
                    <a:pt x="13045" y="2827"/>
                  </a:cubicBezTo>
                  <a:cubicBezTo>
                    <a:pt x="13004" y="2797"/>
                    <a:pt x="12957" y="2784"/>
                    <a:pt x="12910" y="2784"/>
                  </a:cubicBezTo>
                  <a:cubicBezTo>
                    <a:pt x="12783" y="2784"/>
                    <a:pt x="12658" y="2879"/>
                    <a:pt x="12658" y="3020"/>
                  </a:cubicBezTo>
                  <a:lnTo>
                    <a:pt x="12658" y="7691"/>
                  </a:lnTo>
                  <a:cubicBezTo>
                    <a:pt x="12378" y="7691"/>
                    <a:pt x="12077" y="7691"/>
                    <a:pt x="11797" y="7713"/>
                  </a:cubicBezTo>
                  <a:cubicBezTo>
                    <a:pt x="11646" y="7713"/>
                    <a:pt x="11646" y="7928"/>
                    <a:pt x="11797" y="7928"/>
                  </a:cubicBezTo>
                  <a:cubicBezTo>
                    <a:pt x="11937" y="7939"/>
                    <a:pt x="12082" y="7944"/>
                    <a:pt x="12227" y="7944"/>
                  </a:cubicBezTo>
                  <a:cubicBezTo>
                    <a:pt x="12373" y="7944"/>
                    <a:pt x="12518" y="7939"/>
                    <a:pt x="12658" y="7928"/>
                  </a:cubicBezTo>
                  <a:lnTo>
                    <a:pt x="12658" y="9650"/>
                  </a:lnTo>
                  <a:cubicBezTo>
                    <a:pt x="12496" y="9639"/>
                    <a:pt x="12330" y="9634"/>
                    <a:pt x="12160" y="9634"/>
                  </a:cubicBezTo>
                  <a:cubicBezTo>
                    <a:pt x="11991" y="9634"/>
                    <a:pt x="11818" y="9639"/>
                    <a:pt x="11646" y="9650"/>
                  </a:cubicBezTo>
                  <a:cubicBezTo>
                    <a:pt x="11625" y="8273"/>
                    <a:pt x="11582" y="6873"/>
                    <a:pt x="11560" y="5474"/>
                  </a:cubicBezTo>
                  <a:cubicBezTo>
                    <a:pt x="11689" y="5464"/>
                    <a:pt x="11818" y="5458"/>
                    <a:pt x="11948" y="5458"/>
                  </a:cubicBezTo>
                  <a:cubicBezTo>
                    <a:pt x="12077" y="5458"/>
                    <a:pt x="12206" y="5464"/>
                    <a:pt x="12335" y="5474"/>
                  </a:cubicBezTo>
                  <a:cubicBezTo>
                    <a:pt x="12464" y="5474"/>
                    <a:pt x="12507" y="5238"/>
                    <a:pt x="12357" y="5216"/>
                  </a:cubicBezTo>
                  <a:cubicBezTo>
                    <a:pt x="12227" y="5194"/>
                    <a:pt x="12093" y="5184"/>
                    <a:pt x="11958" y="5184"/>
                  </a:cubicBezTo>
                  <a:cubicBezTo>
                    <a:pt x="11824" y="5184"/>
                    <a:pt x="11689" y="5194"/>
                    <a:pt x="11560" y="5216"/>
                  </a:cubicBezTo>
                  <a:cubicBezTo>
                    <a:pt x="11539" y="4678"/>
                    <a:pt x="11517" y="4118"/>
                    <a:pt x="11496" y="3559"/>
                  </a:cubicBezTo>
                  <a:cubicBezTo>
                    <a:pt x="11840" y="3537"/>
                    <a:pt x="12206" y="3516"/>
                    <a:pt x="12550" y="3472"/>
                  </a:cubicBezTo>
                  <a:cubicBezTo>
                    <a:pt x="12701" y="3451"/>
                    <a:pt x="12658" y="3193"/>
                    <a:pt x="12507" y="3193"/>
                  </a:cubicBezTo>
                  <a:cubicBezTo>
                    <a:pt x="12163" y="3236"/>
                    <a:pt x="11818" y="3279"/>
                    <a:pt x="11496" y="3343"/>
                  </a:cubicBezTo>
                  <a:cubicBezTo>
                    <a:pt x="11474" y="2805"/>
                    <a:pt x="11452" y="2267"/>
                    <a:pt x="11431" y="1729"/>
                  </a:cubicBezTo>
                  <a:lnTo>
                    <a:pt x="11431" y="1729"/>
                  </a:lnTo>
                  <a:cubicBezTo>
                    <a:pt x="12644" y="1760"/>
                    <a:pt x="13869" y="1780"/>
                    <a:pt x="15089" y="1780"/>
                  </a:cubicBezTo>
                  <a:cubicBezTo>
                    <a:pt x="15535" y="1780"/>
                    <a:pt x="15981" y="1778"/>
                    <a:pt x="16425" y="1772"/>
                  </a:cubicBezTo>
                  <a:cubicBezTo>
                    <a:pt x="16683" y="1772"/>
                    <a:pt x="16683" y="1406"/>
                    <a:pt x="16425" y="1406"/>
                  </a:cubicBezTo>
                  <a:cubicBezTo>
                    <a:pt x="16108" y="1402"/>
                    <a:pt x="15791" y="1400"/>
                    <a:pt x="15473" y="1400"/>
                  </a:cubicBezTo>
                  <a:cubicBezTo>
                    <a:pt x="14126" y="1400"/>
                    <a:pt x="12768" y="1432"/>
                    <a:pt x="11409" y="1449"/>
                  </a:cubicBezTo>
                  <a:cubicBezTo>
                    <a:pt x="11409" y="1449"/>
                    <a:pt x="11409" y="1428"/>
                    <a:pt x="11409" y="1406"/>
                  </a:cubicBezTo>
                  <a:cubicBezTo>
                    <a:pt x="11409" y="1341"/>
                    <a:pt x="11388" y="1255"/>
                    <a:pt x="11323" y="1212"/>
                  </a:cubicBezTo>
                  <a:cubicBezTo>
                    <a:pt x="18173" y="1004"/>
                    <a:pt x="25028" y="862"/>
                    <a:pt x="31883" y="862"/>
                  </a:cubicBezTo>
                  <a:close/>
                  <a:moveTo>
                    <a:pt x="51705" y="28743"/>
                  </a:moveTo>
                  <a:cubicBezTo>
                    <a:pt x="51705" y="28765"/>
                    <a:pt x="51705" y="28786"/>
                    <a:pt x="51705" y="28786"/>
                  </a:cubicBezTo>
                  <a:cubicBezTo>
                    <a:pt x="52523" y="31154"/>
                    <a:pt x="53987" y="33264"/>
                    <a:pt x="55278" y="35416"/>
                  </a:cubicBezTo>
                  <a:cubicBezTo>
                    <a:pt x="40471" y="36514"/>
                    <a:pt x="25722" y="36709"/>
                    <a:pt x="10885" y="36709"/>
                  </a:cubicBezTo>
                  <a:cubicBezTo>
                    <a:pt x="10020" y="36709"/>
                    <a:pt x="9154" y="36709"/>
                    <a:pt x="8288" y="36708"/>
                  </a:cubicBezTo>
                  <a:cubicBezTo>
                    <a:pt x="9020" y="35653"/>
                    <a:pt x="9666" y="34555"/>
                    <a:pt x="10376" y="33500"/>
                  </a:cubicBezTo>
                  <a:cubicBezTo>
                    <a:pt x="11130" y="32360"/>
                    <a:pt x="11948" y="31283"/>
                    <a:pt x="12658" y="30142"/>
                  </a:cubicBezTo>
                  <a:cubicBezTo>
                    <a:pt x="25573" y="30035"/>
                    <a:pt x="38531" y="29389"/>
                    <a:pt x="51447" y="29002"/>
                  </a:cubicBezTo>
                  <a:cubicBezTo>
                    <a:pt x="51576" y="29002"/>
                    <a:pt x="51705" y="28872"/>
                    <a:pt x="51705" y="28743"/>
                  </a:cubicBezTo>
                  <a:close/>
                  <a:moveTo>
                    <a:pt x="52372" y="27280"/>
                  </a:moveTo>
                  <a:cubicBezTo>
                    <a:pt x="54740" y="32015"/>
                    <a:pt x="57646" y="36428"/>
                    <a:pt x="61069" y="40453"/>
                  </a:cubicBezTo>
                  <a:cubicBezTo>
                    <a:pt x="51210" y="40604"/>
                    <a:pt x="41373" y="40776"/>
                    <a:pt x="31514" y="40970"/>
                  </a:cubicBezTo>
                  <a:cubicBezTo>
                    <a:pt x="25070" y="41122"/>
                    <a:pt x="18320" y="41687"/>
                    <a:pt x="11671" y="41687"/>
                  </a:cubicBezTo>
                  <a:cubicBezTo>
                    <a:pt x="8027" y="41687"/>
                    <a:pt x="4413" y="41518"/>
                    <a:pt x="896" y="41017"/>
                  </a:cubicBezTo>
                  <a:lnTo>
                    <a:pt x="896" y="41017"/>
                  </a:lnTo>
                  <a:cubicBezTo>
                    <a:pt x="1108" y="40723"/>
                    <a:pt x="1340" y="40469"/>
                    <a:pt x="1572" y="40173"/>
                  </a:cubicBezTo>
                  <a:cubicBezTo>
                    <a:pt x="3144" y="40130"/>
                    <a:pt x="4715" y="40087"/>
                    <a:pt x="6265" y="39979"/>
                  </a:cubicBezTo>
                  <a:cubicBezTo>
                    <a:pt x="6437" y="39979"/>
                    <a:pt x="6437" y="39700"/>
                    <a:pt x="6265" y="39700"/>
                  </a:cubicBezTo>
                  <a:cubicBezTo>
                    <a:pt x="4758" y="39743"/>
                    <a:pt x="3251" y="39850"/>
                    <a:pt x="1745" y="39936"/>
                  </a:cubicBezTo>
                  <a:cubicBezTo>
                    <a:pt x="2046" y="39571"/>
                    <a:pt x="2347" y="39183"/>
                    <a:pt x="2649" y="38817"/>
                  </a:cubicBezTo>
                  <a:cubicBezTo>
                    <a:pt x="4048" y="38774"/>
                    <a:pt x="5425" y="38753"/>
                    <a:pt x="6803" y="38645"/>
                  </a:cubicBezTo>
                  <a:cubicBezTo>
                    <a:pt x="6932" y="38623"/>
                    <a:pt x="6932" y="38430"/>
                    <a:pt x="6803" y="38408"/>
                  </a:cubicBezTo>
                  <a:cubicBezTo>
                    <a:pt x="5447" y="38430"/>
                    <a:pt x="4134" y="38537"/>
                    <a:pt x="2799" y="38623"/>
                  </a:cubicBezTo>
                  <a:cubicBezTo>
                    <a:pt x="3230" y="38107"/>
                    <a:pt x="3639" y="37590"/>
                    <a:pt x="4069" y="37074"/>
                  </a:cubicBezTo>
                  <a:cubicBezTo>
                    <a:pt x="4467" y="37084"/>
                    <a:pt x="4860" y="37090"/>
                    <a:pt x="5253" y="37090"/>
                  </a:cubicBezTo>
                  <a:cubicBezTo>
                    <a:pt x="5646" y="37090"/>
                    <a:pt x="6039" y="37084"/>
                    <a:pt x="6437" y="37074"/>
                  </a:cubicBezTo>
                  <a:cubicBezTo>
                    <a:pt x="6631" y="37074"/>
                    <a:pt x="6631" y="36815"/>
                    <a:pt x="6437" y="36815"/>
                  </a:cubicBezTo>
                  <a:cubicBezTo>
                    <a:pt x="6200" y="36808"/>
                    <a:pt x="5961" y="36806"/>
                    <a:pt x="5720" y="36806"/>
                  </a:cubicBezTo>
                  <a:cubicBezTo>
                    <a:pt x="5239" y="36806"/>
                    <a:pt x="4751" y="36815"/>
                    <a:pt x="4263" y="36815"/>
                  </a:cubicBezTo>
                  <a:lnTo>
                    <a:pt x="5382" y="35438"/>
                  </a:lnTo>
                  <a:cubicBezTo>
                    <a:pt x="5737" y="35459"/>
                    <a:pt x="6093" y="35470"/>
                    <a:pt x="6448" y="35470"/>
                  </a:cubicBezTo>
                  <a:cubicBezTo>
                    <a:pt x="6803" y="35470"/>
                    <a:pt x="7158" y="35459"/>
                    <a:pt x="7513" y="35438"/>
                  </a:cubicBezTo>
                  <a:cubicBezTo>
                    <a:pt x="7642" y="35416"/>
                    <a:pt x="7642" y="35222"/>
                    <a:pt x="7513" y="35201"/>
                  </a:cubicBezTo>
                  <a:cubicBezTo>
                    <a:pt x="7190" y="35179"/>
                    <a:pt x="6862" y="35169"/>
                    <a:pt x="6534" y="35169"/>
                  </a:cubicBezTo>
                  <a:cubicBezTo>
                    <a:pt x="6206" y="35169"/>
                    <a:pt x="5877" y="35179"/>
                    <a:pt x="5555" y="35201"/>
                  </a:cubicBezTo>
                  <a:cubicBezTo>
                    <a:pt x="5942" y="34706"/>
                    <a:pt x="6351" y="34211"/>
                    <a:pt x="6760" y="33716"/>
                  </a:cubicBezTo>
                  <a:cubicBezTo>
                    <a:pt x="7219" y="33674"/>
                    <a:pt x="7686" y="33650"/>
                    <a:pt x="8157" y="33650"/>
                  </a:cubicBezTo>
                  <a:cubicBezTo>
                    <a:pt x="8415" y="33650"/>
                    <a:pt x="8675" y="33657"/>
                    <a:pt x="8934" y="33673"/>
                  </a:cubicBezTo>
                  <a:cubicBezTo>
                    <a:pt x="9106" y="33673"/>
                    <a:pt x="9085" y="33436"/>
                    <a:pt x="8934" y="33436"/>
                  </a:cubicBezTo>
                  <a:cubicBezTo>
                    <a:pt x="8629" y="33395"/>
                    <a:pt x="8319" y="33374"/>
                    <a:pt x="8007" y="33374"/>
                  </a:cubicBezTo>
                  <a:cubicBezTo>
                    <a:pt x="7658" y="33374"/>
                    <a:pt x="7306" y="33400"/>
                    <a:pt x="6954" y="33457"/>
                  </a:cubicBezTo>
                  <a:cubicBezTo>
                    <a:pt x="7277" y="33070"/>
                    <a:pt x="7578" y="32682"/>
                    <a:pt x="7879" y="32295"/>
                  </a:cubicBezTo>
                  <a:cubicBezTo>
                    <a:pt x="8697" y="32295"/>
                    <a:pt x="9515" y="32273"/>
                    <a:pt x="10355" y="32230"/>
                  </a:cubicBezTo>
                  <a:lnTo>
                    <a:pt x="10355" y="32230"/>
                  </a:lnTo>
                  <a:cubicBezTo>
                    <a:pt x="9278" y="33630"/>
                    <a:pt x="8331" y="35136"/>
                    <a:pt x="7556" y="36729"/>
                  </a:cubicBezTo>
                  <a:cubicBezTo>
                    <a:pt x="7402" y="36945"/>
                    <a:pt x="7591" y="37173"/>
                    <a:pt x="7789" y="37173"/>
                  </a:cubicBezTo>
                  <a:cubicBezTo>
                    <a:pt x="7868" y="37173"/>
                    <a:pt x="7948" y="37137"/>
                    <a:pt x="8008" y="37052"/>
                  </a:cubicBezTo>
                  <a:cubicBezTo>
                    <a:pt x="8030" y="37138"/>
                    <a:pt x="8116" y="37203"/>
                    <a:pt x="8224" y="37203"/>
                  </a:cubicBezTo>
                  <a:cubicBezTo>
                    <a:pt x="13150" y="37472"/>
                    <a:pt x="18100" y="37592"/>
                    <a:pt x="23057" y="37592"/>
                  </a:cubicBezTo>
                  <a:cubicBezTo>
                    <a:pt x="33954" y="37592"/>
                    <a:pt x="44887" y="37013"/>
                    <a:pt x="55687" y="36169"/>
                  </a:cubicBezTo>
                  <a:cubicBezTo>
                    <a:pt x="56218" y="36127"/>
                    <a:pt x="56225" y="35330"/>
                    <a:pt x="55708" y="35330"/>
                  </a:cubicBezTo>
                  <a:cubicBezTo>
                    <a:pt x="55701" y="35330"/>
                    <a:pt x="55694" y="35330"/>
                    <a:pt x="55687" y="35330"/>
                  </a:cubicBezTo>
                  <a:cubicBezTo>
                    <a:pt x="54267" y="33199"/>
                    <a:pt x="53319" y="30831"/>
                    <a:pt x="52006" y="28614"/>
                  </a:cubicBezTo>
                  <a:cubicBezTo>
                    <a:pt x="51974" y="28560"/>
                    <a:pt x="51915" y="28533"/>
                    <a:pt x="51856" y="28533"/>
                  </a:cubicBezTo>
                  <a:cubicBezTo>
                    <a:pt x="51797" y="28533"/>
                    <a:pt x="51737" y="28560"/>
                    <a:pt x="51705" y="28614"/>
                  </a:cubicBezTo>
                  <a:cubicBezTo>
                    <a:pt x="51683" y="28463"/>
                    <a:pt x="51576" y="28356"/>
                    <a:pt x="51425" y="28356"/>
                  </a:cubicBezTo>
                  <a:cubicBezTo>
                    <a:pt x="38467" y="28765"/>
                    <a:pt x="25444" y="28915"/>
                    <a:pt x="12486" y="29604"/>
                  </a:cubicBezTo>
                  <a:cubicBezTo>
                    <a:pt x="12357" y="29626"/>
                    <a:pt x="12249" y="29733"/>
                    <a:pt x="12270" y="29863"/>
                  </a:cubicBezTo>
                  <a:cubicBezTo>
                    <a:pt x="11646" y="30551"/>
                    <a:pt x="11043" y="31283"/>
                    <a:pt x="10441" y="32058"/>
                  </a:cubicBezTo>
                  <a:cubicBezTo>
                    <a:pt x="10441" y="32015"/>
                    <a:pt x="10398" y="31994"/>
                    <a:pt x="10355" y="31994"/>
                  </a:cubicBezTo>
                  <a:cubicBezTo>
                    <a:pt x="10104" y="31986"/>
                    <a:pt x="9852" y="31984"/>
                    <a:pt x="9601" y="31984"/>
                  </a:cubicBezTo>
                  <a:cubicBezTo>
                    <a:pt x="9099" y="31984"/>
                    <a:pt x="8597" y="31994"/>
                    <a:pt x="8095" y="31994"/>
                  </a:cubicBezTo>
                  <a:cubicBezTo>
                    <a:pt x="8245" y="31778"/>
                    <a:pt x="8417" y="31585"/>
                    <a:pt x="8568" y="31369"/>
                  </a:cubicBezTo>
                  <a:cubicBezTo>
                    <a:pt x="9064" y="31316"/>
                    <a:pt x="9545" y="31278"/>
                    <a:pt x="10036" y="31278"/>
                  </a:cubicBezTo>
                  <a:cubicBezTo>
                    <a:pt x="10142" y="31278"/>
                    <a:pt x="10248" y="31279"/>
                    <a:pt x="10355" y="31283"/>
                  </a:cubicBezTo>
                  <a:cubicBezTo>
                    <a:pt x="10462" y="31283"/>
                    <a:pt x="10462" y="31133"/>
                    <a:pt x="10355" y="31111"/>
                  </a:cubicBezTo>
                  <a:cubicBezTo>
                    <a:pt x="10185" y="31098"/>
                    <a:pt x="10016" y="31091"/>
                    <a:pt x="9847" y="31091"/>
                  </a:cubicBezTo>
                  <a:cubicBezTo>
                    <a:pt x="9458" y="31091"/>
                    <a:pt x="9072" y="31129"/>
                    <a:pt x="8697" y="31219"/>
                  </a:cubicBezTo>
                  <a:cubicBezTo>
                    <a:pt x="9106" y="30702"/>
                    <a:pt x="9472" y="30207"/>
                    <a:pt x="9860" y="29690"/>
                  </a:cubicBezTo>
                  <a:cubicBezTo>
                    <a:pt x="10247" y="29690"/>
                    <a:pt x="10635" y="29700"/>
                    <a:pt x="11022" y="29700"/>
                  </a:cubicBezTo>
                  <a:cubicBezTo>
                    <a:pt x="11216" y="29700"/>
                    <a:pt x="11409" y="29698"/>
                    <a:pt x="11603" y="29690"/>
                  </a:cubicBezTo>
                  <a:cubicBezTo>
                    <a:pt x="11732" y="29690"/>
                    <a:pt x="11732" y="29475"/>
                    <a:pt x="11603" y="29475"/>
                  </a:cubicBezTo>
                  <a:lnTo>
                    <a:pt x="10010" y="29475"/>
                  </a:lnTo>
                  <a:lnTo>
                    <a:pt x="10678" y="28593"/>
                  </a:lnTo>
                  <a:cubicBezTo>
                    <a:pt x="11880" y="28607"/>
                    <a:pt x="13073" y="28633"/>
                    <a:pt x="14263" y="28633"/>
                  </a:cubicBezTo>
                  <a:cubicBezTo>
                    <a:pt x="14797" y="28633"/>
                    <a:pt x="15331" y="28627"/>
                    <a:pt x="15865" y="28614"/>
                  </a:cubicBezTo>
                  <a:cubicBezTo>
                    <a:pt x="15994" y="28593"/>
                    <a:pt x="15994" y="28399"/>
                    <a:pt x="15865" y="28377"/>
                  </a:cubicBezTo>
                  <a:cubicBezTo>
                    <a:pt x="15373" y="28371"/>
                    <a:pt x="14882" y="28368"/>
                    <a:pt x="14390" y="28368"/>
                  </a:cubicBezTo>
                  <a:cubicBezTo>
                    <a:pt x="13203" y="28368"/>
                    <a:pt x="12015" y="28384"/>
                    <a:pt x="10828" y="28399"/>
                  </a:cubicBezTo>
                  <a:cubicBezTo>
                    <a:pt x="11000" y="28205"/>
                    <a:pt x="11151" y="27990"/>
                    <a:pt x="11323" y="27775"/>
                  </a:cubicBezTo>
                  <a:cubicBezTo>
                    <a:pt x="13685" y="27846"/>
                    <a:pt x="16050" y="27875"/>
                    <a:pt x="18417" y="27875"/>
                  </a:cubicBezTo>
                  <a:cubicBezTo>
                    <a:pt x="28409" y="27875"/>
                    <a:pt x="38442" y="27362"/>
                    <a:pt x="48449" y="27362"/>
                  </a:cubicBezTo>
                  <a:cubicBezTo>
                    <a:pt x="49686" y="27362"/>
                    <a:pt x="50922" y="27370"/>
                    <a:pt x="52157" y="27387"/>
                  </a:cubicBezTo>
                  <a:cubicBezTo>
                    <a:pt x="52243" y="27387"/>
                    <a:pt x="52329" y="27344"/>
                    <a:pt x="52372" y="27280"/>
                  </a:cubicBezTo>
                  <a:close/>
                  <a:moveTo>
                    <a:pt x="61542" y="41077"/>
                  </a:moveTo>
                  <a:cubicBezTo>
                    <a:pt x="61542" y="41400"/>
                    <a:pt x="61564" y="41723"/>
                    <a:pt x="61564" y="42067"/>
                  </a:cubicBezTo>
                  <a:cubicBezTo>
                    <a:pt x="41416" y="42907"/>
                    <a:pt x="21247" y="42972"/>
                    <a:pt x="1120" y="43897"/>
                  </a:cubicBezTo>
                  <a:cubicBezTo>
                    <a:pt x="1120" y="43531"/>
                    <a:pt x="1099" y="43187"/>
                    <a:pt x="1056" y="42821"/>
                  </a:cubicBezTo>
                  <a:lnTo>
                    <a:pt x="1056" y="42821"/>
                  </a:lnTo>
                  <a:cubicBezTo>
                    <a:pt x="2670" y="42885"/>
                    <a:pt x="4285" y="42972"/>
                    <a:pt x="5899" y="43015"/>
                  </a:cubicBezTo>
                  <a:cubicBezTo>
                    <a:pt x="6093" y="43015"/>
                    <a:pt x="6093" y="42735"/>
                    <a:pt x="5899" y="42713"/>
                  </a:cubicBezTo>
                  <a:cubicBezTo>
                    <a:pt x="4906" y="42621"/>
                    <a:pt x="3906" y="42577"/>
                    <a:pt x="2907" y="42577"/>
                  </a:cubicBezTo>
                  <a:cubicBezTo>
                    <a:pt x="2281" y="42577"/>
                    <a:pt x="1656" y="42594"/>
                    <a:pt x="1034" y="42627"/>
                  </a:cubicBezTo>
                  <a:lnTo>
                    <a:pt x="1034" y="42563"/>
                  </a:lnTo>
                  <a:cubicBezTo>
                    <a:pt x="1013" y="42261"/>
                    <a:pt x="970" y="41938"/>
                    <a:pt x="948" y="41637"/>
                  </a:cubicBezTo>
                  <a:lnTo>
                    <a:pt x="948" y="41637"/>
                  </a:lnTo>
                  <a:cubicBezTo>
                    <a:pt x="4265" y="42225"/>
                    <a:pt x="7722" y="42416"/>
                    <a:pt x="11222" y="42416"/>
                  </a:cubicBezTo>
                  <a:cubicBezTo>
                    <a:pt x="17328" y="42416"/>
                    <a:pt x="23562" y="41835"/>
                    <a:pt x="29405" y="41766"/>
                  </a:cubicBezTo>
                  <a:cubicBezTo>
                    <a:pt x="40017" y="41658"/>
                    <a:pt x="50629" y="41508"/>
                    <a:pt x="61241" y="41293"/>
                  </a:cubicBezTo>
                  <a:cubicBezTo>
                    <a:pt x="61370" y="41293"/>
                    <a:pt x="61499" y="41206"/>
                    <a:pt x="61542" y="41077"/>
                  </a:cubicBezTo>
                  <a:close/>
                  <a:moveTo>
                    <a:pt x="30766" y="1"/>
                  </a:moveTo>
                  <a:cubicBezTo>
                    <a:pt x="24306" y="1"/>
                    <a:pt x="17849" y="197"/>
                    <a:pt x="11431" y="653"/>
                  </a:cubicBezTo>
                  <a:cubicBezTo>
                    <a:pt x="11216" y="674"/>
                    <a:pt x="11087" y="889"/>
                    <a:pt x="11151" y="1105"/>
                  </a:cubicBezTo>
                  <a:cubicBezTo>
                    <a:pt x="11123" y="1094"/>
                    <a:pt x="11095" y="1089"/>
                    <a:pt x="11068" y="1089"/>
                  </a:cubicBezTo>
                  <a:cubicBezTo>
                    <a:pt x="10928" y="1089"/>
                    <a:pt x="10807" y="1219"/>
                    <a:pt x="10807" y="1363"/>
                  </a:cubicBezTo>
                  <a:lnTo>
                    <a:pt x="10807" y="1471"/>
                  </a:lnTo>
                  <a:cubicBezTo>
                    <a:pt x="10764" y="1514"/>
                    <a:pt x="10764" y="1600"/>
                    <a:pt x="10807" y="1643"/>
                  </a:cubicBezTo>
                  <a:cubicBezTo>
                    <a:pt x="10850" y="2891"/>
                    <a:pt x="10850" y="4118"/>
                    <a:pt x="10871" y="5367"/>
                  </a:cubicBezTo>
                  <a:cubicBezTo>
                    <a:pt x="10785" y="5388"/>
                    <a:pt x="10785" y="5517"/>
                    <a:pt x="10871" y="5560"/>
                  </a:cubicBezTo>
                  <a:cubicBezTo>
                    <a:pt x="10979" y="12814"/>
                    <a:pt x="10764" y="20069"/>
                    <a:pt x="10721" y="27344"/>
                  </a:cubicBezTo>
                  <a:cubicBezTo>
                    <a:pt x="10721" y="27475"/>
                    <a:pt x="10832" y="27568"/>
                    <a:pt x="10942" y="27568"/>
                  </a:cubicBezTo>
                  <a:cubicBezTo>
                    <a:pt x="10977" y="27568"/>
                    <a:pt x="11012" y="27559"/>
                    <a:pt x="11043" y="27538"/>
                  </a:cubicBezTo>
                  <a:lnTo>
                    <a:pt x="11043" y="27538"/>
                  </a:lnTo>
                  <a:lnTo>
                    <a:pt x="11022" y="27581"/>
                  </a:lnTo>
                  <a:lnTo>
                    <a:pt x="10871" y="27581"/>
                  </a:lnTo>
                  <a:cubicBezTo>
                    <a:pt x="10764" y="27602"/>
                    <a:pt x="10721" y="27753"/>
                    <a:pt x="10807" y="27818"/>
                  </a:cubicBezTo>
                  <a:cubicBezTo>
                    <a:pt x="6954" y="31864"/>
                    <a:pt x="3553" y="36406"/>
                    <a:pt x="130" y="40776"/>
                  </a:cubicBezTo>
                  <a:cubicBezTo>
                    <a:pt x="1" y="40948"/>
                    <a:pt x="22" y="41185"/>
                    <a:pt x="173" y="41314"/>
                  </a:cubicBezTo>
                  <a:cubicBezTo>
                    <a:pt x="173" y="41400"/>
                    <a:pt x="216" y="41486"/>
                    <a:pt x="302" y="41508"/>
                  </a:cubicBezTo>
                  <a:cubicBezTo>
                    <a:pt x="302" y="41895"/>
                    <a:pt x="324" y="42283"/>
                    <a:pt x="345" y="42670"/>
                  </a:cubicBezTo>
                  <a:cubicBezTo>
                    <a:pt x="324" y="42692"/>
                    <a:pt x="324" y="42713"/>
                    <a:pt x="345" y="42735"/>
                  </a:cubicBezTo>
                  <a:cubicBezTo>
                    <a:pt x="324" y="43273"/>
                    <a:pt x="367" y="43811"/>
                    <a:pt x="518" y="44328"/>
                  </a:cubicBezTo>
                  <a:cubicBezTo>
                    <a:pt x="554" y="44449"/>
                    <a:pt x="666" y="44516"/>
                    <a:pt x="780" y="44516"/>
                  </a:cubicBezTo>
                  <a:cubicBezTo>
                    <a:pt x="868" y="44516"/>
                    <a:pt x="956" y="44476"/>
                    <a:pt x="1013" y="44392"/>
                  </a:cubicBezTo>
                  <a:cubicBezTo>
                    <a:pt x="4109" y="44458"/>
                    <a:pt x="7210" y="44488"/>
                    <a:pt x="10315" y="44488"/>
                  </a:cubicBezTo>
                  <a:cubicBezTo>
                    <a:pt x="27392" y="44488"/>
                    <a:pt x="44573" y="43579"/>
                    <a:pt x="61585" y="42778"/>
                  </a:cubicBezTo>
                  <a:cubicBezTo>
                    <a:pt x="61626" y="42818"/>
                    <a:pt x="61679" y="42838"/>
                    <a:pt x="61731" y="42838"/>
                  </a:cubicBezTo>
                  <a:cubicBezTo>
                    <a:pt x="61818" y="42838"/>
                    <a:pt x="61903" y="42785"/>
                    <a:pt x="61930" y="42692"/>
                  </a:cubicBezTo>
                  <a:cubicBezTo>
                    <a:pt x="62123" y="41981"/>
                    <a:pt x="62425" y="41120"/>
                    <a:pt x="62166" y="40410"/>
                  </a:cubicBezTo>
                  <a:cubicBezTo>
                    <a:pt x="62126" y="40274"/>
                    <a:pt x="61998" y="40189"/>
                    <a:pt x="61872" y="40189"/>
                  </a:cubicBezTo>
                  <a:cubicBezTo>
                    <a:pt x="61799" y="40189"/>
                    <a:pt x="61727" y="40218"/>
                    <a:pt x="61671" y="40281"/>
                  </a:cubicBezTo>
                  <a:cubicBezTo>
                    <a:pt x="58701" y="35868"/>
                    <a:pt x="55644" y="31498"/>
                    <a:pt x="52717" y="27064"/>
                  </a:cubicBezTo>
                  <a:cubicBezTo>
                    <a:pt x="52674" y="27000"/>
                    <a:pt x="52631" y="26978"/>
                    <a:pt x="52566" y="26957"/>
                  </a:cubicBezTo>
                  <a:cubicBezTo>
                    <a:pt x="53083" y="18325"/>
                    <a:pt x="52910" y="9607"/>
                    <a:pt x="52437" y="976"/>
                  </a:cubicBezTo>
                  <a:cubicBezTo>
                    <a:pt x="52423" y="803"/>
                    <a:pt x="52274" y="698"/>
                    <a:pt x="52120" y="698"/>
                  </a:cubicBezTo>
                  <a:cubicBezTo>
                    <a:pt x="52042" y="698"/>
                    <a:pt x="51963" y="724"/>
                    <a:pt x="51899" y="782"/>
                  </a:cubicBezTo>
                  <a:cubicBezTo>
                    <a:pt x="51856" y="696"/>
                    <a:pt x="51748" y="631"/>
                    <a:pt x="51640" y="610"/>
                  </a:cubicBezTo>
                  <a:cubicBezTo>
                    <a:pt x="44713" y="230"/>
                    <a:pt x="37738" y="1"/>
                    <a:pt x="30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870950" y="3209025"/>
              <a:ext cx="315925" cy="67825"/>
            </a:xfrm>
            <a:custGeom>
              <a:rect b="b" l="l" r="r" t="t"/>
              <a:pathLst>
                <a:path extrusionOk="0" h="2713" w="12637">
                  <a:moveTo>
                    <a:pt x="11000" y="522"/>
                  </a:moveTo>
                  <a:lnTo>
                    <a:pt x="11000" y="522"/>
                  </a:lnTo>
                  <a:cubicBezTo>
                    <a:pt x="11732" y="1556"/>
                    <a:pt x="11840" y="1599"/>
                    <a:pt x="10419" y="1857"/>
                  </a:cubicBezTo>
                  <a:cubicBezTo>
                    <a:pt x="9257" y="2051"/>
                    <a:pt x="7965" y="2008"/>
                    <a:pt x="6760" y="2029"/>
                  </a:cubicBezTo>
                  <a:cubicBezTo>
                    <a:pt x="5576" y="2072"/>
                    <a:pt x="4328" y="2072"/>
                    <a:pt x="3101" y="2072"/>
                  </a:cubicBezTo>
                  <a:cubicBezTo>
                    <a:pt x="3045" y="2072"/>
                    <a:pt x="2991" y="2071"/>
                    <a:pt x="2937" y="2071"/>
                  </a:cubicBezTo>
                  <a:cubicBezTo>
                    <a:pt x="2577" y="2071"/>
                    <a:pt x="2261" y="2086"/>
                    <a:pt x="1998" y="2086"/>
                  </a:cubicBezTo>
                  <a:cubicBezTo>
                    <a:pt x="1189" y="2086"/>
                    <a:pt x="875" y="1946"/>
                    <a:pt x="1314" y="802"/>
                  </a:cubicBezTo>
                  <a:lnTo>
                    <a:pt x="1314" y="802"/>
                  </a:lnTo>
                  <a:cubicBezTo>
                    <a:pt x="2417" y="868"/>
                    <a:pt x="3520" y="902"/>
                    <a:pt x="4623" y="902"/>
                  </a:cubicBezTo>
                  <a:cubicBezTo>
                    <a:pt x="6749" y="902"/>
                    <a:pt x="8875" y="778"/>
                    <a:pt x="11000" y="522"/>
                  </a:cubicBezTo>
                  <a:close/>
                  <a:moveTo>
                    <a:pt x="11162" y="0"/>
                  </a:moveTo>
                  <a:cubicBezTo>
                    <a:pt x="11070" y="0"/>
                    <a:pt x="10979" y="38"/>
                    <a:pt x="10914" y="113"/>
                  </a:cubicBezTo>
                  <a:cubicBezTo>
                    <a:pt x="7750" y="264"/>
                    <a:pt x="4629" y="350"/>
                    <a:pt x="1465" y="350"/>
                  </a:cubicBezTo>
                  <a:cubicBezTo>
                    <a:pt x="1465" y="261"/>
                    <a:pt x="1389" y="209"/>
                    <a:pt x="1309" y="209"/>
                  </a:cubicBezTo>
                  <a:cubicBezTo>
                    <a:pt x="1254" y="209"/>
                    <a:pt x="1198" y="233"/>
                    <a:pt x="1163" y="286"/>
                  </a:cubicBezTo>
                  <a:lnTo>
                    <a:pt x="1099" y="415"/>
                  </a:lnTo>
                  <a:cubicBezTo>
                    <a:pt x="1056" y="436"/>
                    <a:pt x="1013" y="501"/>
                    <a:pt x="1013" y="565"/>
                  </a:cubicBezTo>
                  <a:cubicBezTo>
                    <a:pt x="668" y="1082"/>
                    <a:pt x="388" y="1620"/>
                    <a:pt x="109" y="2180"/>
                  </a:cubicBezTo>
                  <a:cubicBezTo>
                    <a:pt x="1" y="2374"/>
                    <a:pt x="130" y="2632"/>
                    <a:pt x="367" y="2632"/>
                  </a:cubicBezTo>
                  <a:cubicBezTo>
                    <a:pt x="1600" y="2686"/>
                    <a:pt x="2836" y="2712"/>
                    <a:pt x="4071" y="2712"/>
                  </a:cubicBezTo>
                  <a:cubicBezTo>
                    <a:pt x="6804" y="2712"/>
                    <a:pt x="9536" y="2583"/>
                    <a:pt x="12249" y="2331"/>
                  </a:cubicBezTo>
                  <a:cubicBezTo>
                    <a:pt x="12486" y="2331"/>
                    <a:pt x="12636" y="2072"/>
                    <a:pt x="12529" y="1857"/>
                  </a:cubicBezTo>
                  <a:cubicBezTo>
                    <a:pt x="12227" y="1319"/>
                    <a:pt x="11904" y="802"/>
                    <a:pt x="11539" y="307"/>
                  </a:cubicBezTo>
                  <a:cubicBezTo>
                    <a:pt x="11539" y="221"/>
                    <a:pt x="11495" y="157"/>
                    <a:pt x="11409" y="135"/>
                  </a:cubicBezTo>
                  <a:cubicBezTo>
                    <a:pt x="11409" y="135"/>
                    <a:pt x="11409" y="113"/>
                    <a:pt x="11409" y="113"/>
                  </a:cubicBezTo>
                  <a:cubicBezTo>
                    <a:pt x="11345" y="38"/>
                    <a:pt x="11253" y="0"/>
                    <a:pt x="1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79" name="Google Shape;12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3762" y="1957951"/>
            <a:ext cx="2714225" cy="24180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0" name="Google Shape;12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351" y="2077975"/>
            <a:ext cx="2267950" cy="26110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81" name="Google Shape;1281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2300" y="2099563"/>
            <a:ext cx="2561700" cy="25678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48"/>
          <p:cNvSpPr txBox="1"/>
          <p:nvPr>
            <p:ph type="title"/>
          </p:nvPr>
        </p:nvSpPr>
        <p:spPr>
          <a:xfrm>
            <a:off x="4717925" y="265888"/>
            <a:ext cx="38589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IK Equation</a:t>
            </a:r>
            <a:endParaRPr/>
          </a:p>
        </p:txBody>
      </p:sp>
      <p:sp>
        <p:nvSpPr>
          <p:cNvPr id="1287" name="Google Shape;1287;p48"/>
          <p:cNvSpPr/>
          <p:nvPr/>
        </p:nvSpPr>
        <p:spPr>
          <a:xfrm flipH="1">
            <a:off x="6645105" y="691094"/>
            <a:ext cx="4556" cy="2886"/>
          </a:xfrm>
          <a:custGeom>
            <a:rect b="b" l="l" r="r" t="t"/>
            <a:pathLst>
              <a:path extrusionOk="0" h="475" w="750">
                <a:moveTo>
                  <a:pt x="99" y="474"/>
                </a:moveTo>
                <a:cubicBezTo>
                  <a:pt x="0" y="297"/>
                  <a:pt x="60" y="159"/>
                  <a:pt x="217" y="119"/>
                </a:cubicBezTo>
                <a:cubicBezTo>
                  <a:pt x="395" y="60"/>
                  <a:pt x="572" y="40"/>
                  <a:pt x="750" y="21"/>
                </a:cubicBezTo>
                <a:lnTo>
                  <a:pt x="730" y="1"/>
                </a:lnTo>
                <a:cubicBezTo>
                  <a:pt x="671" y="80"/>
                  <a:pt x="612" y="159"/>
                  <a:pt x="533" y="237"/>
                </a:cubicBezTo>
                <a:cubicBezTo>
                  <a:pt x="395" y="316"/>
                  <a:pt x="237" y="395"/>
                  <a:pt x="99" y="4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48"/>
          <p:cNvSpPr/>
          <p:nvPr/>
        </p:nvSpPr>
        <p:spPr>
          <a:xfrm flipH="1">
            <a:off x="6643427" y="689417"/>
            <a:ext cx="1804" cy="2406"/>
          </a:xfrm>
          <a:custGeom>
            <a:rect b="b" l="l" r="r" t="t"/>
            <a:pathLst>
              <a:path extrusionOk="0" h="396" w="297">
                <a:moveTo>
                  <a:pt x="21" y="297"/>
                </a:moveTo>
                <a:lnTo>
                  <a:pt x="297" y="1"/>
                </a:lnTo>
                <a:lnTo>
                  <a:pt x="297" y="1"/>
                </a:lnTo>
                <a:cubicBezTo>
                  <a:pt x="297" y="198"/>
                  <a:pt x="297" y="395"/>
                  <a:pt x="1" y="2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48"/>
          <p:cNvSpPr/>
          <p:nvPr/>
        </p:nvSpPr>
        <p:spPr>
          <a:xfrm flipH="1">
            <a:off x="6641513" y="689302"/>
            <a:ext cx="1920" cy="844"/>
          </a:xfrm>
          <a:custGeom>
            <a:rect b="b" l="l" r="r" t="t"/>
            <a:pathLst>
              <a:path extrusionOk="0" h="139" w="316">
                <a:moveTo>
                  <a:pt x="1" y="20"/>
                </a:moveTo>
                <a:cubicBezTo>
                  <a:pt x="99" y="20"/>
                  <a:pt x="178" y="20"/>
                  <a:pt x="277" y="20"/>
                </a:cubicBezTo>
                <a:cubicBezTo>
                  <a:pt x="296" y="20"/>
                  <a:pt x="316" y="79"/>
                  <a:pt x="316" y="118"/>
                </a:cubicBezTo>
                <a:cubicBezTo>
                  <a:pt x="296" y="118"/>
                  <a:pt x="257" y="138"/>
                  <a:pt x="237" y="138"/>
                </a:cubicBezTo>
                <a:cubicBezTo>
                  <a:pt x="158" y="99"/>
                  <a:pt x="79" y="59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90" name="Google Shape;1290;p48"/>
          <p:cNvGrpSpPr/>
          <p:nvPr/>
        </p:nvGrpSpPr>
        <p:grpSpPr>
          <a:xfrm>
            <a:off x="2290711" y="2054620"/>
            <a:ext cx="776594" cy="758281"/>
            <a:chOff x="7095847" y="2296800"/>
            <a:chExt cx="803428" cy="784483"/>
          </a:xfrm>
        </p:grpSpPr>
        <p:sp>
          <p:nvSpPr>
            <p:cNvPr id="1291" name="Google Shape;1291;p48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8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8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8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8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8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8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48"/>
          <p:cNvGrpSpPr/>
          <p:nvPr/>
        </p:nvGrpSpPr>
        <p:grpSpPr>
          <a:xfrm>
            <a:off x="2362570" y="2915244"/>
            <a:ext cx="634192" cy="662339"/>
            <a:chOff x="5236350" y="592059"/>
            <a:chExt cx="666939" cy="696319"/>
          </a:xfrm>
        </p:grpSpPr>
        <p:sp>
          <p:nvSpPr>
            <p:cNvPr id="1308" name="Google Shape;1308;p48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8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8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8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8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8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8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8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8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8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8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8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8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8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8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8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8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8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6" name="Google Shape;1336;p48"/>
          <p:cNvSpPr/>
          <p:nvPr/>
        </p:nvSpPr>
        <p:spPr>
          <a:xfrm flipH="1">
            <a:off x="4646231" y="2024563"/>
            <a:ext cx="1144" cy="1143"/>
          </a:xfrm>
          <a:custGeom>
            <a:rect b="b" l="l" r="r" t="t"/>
            <a:pathLst>
              <a:path extrusionOk="0" h="80" w="80">
                <a:moveTo>
                  <a:pt x="59" y="60"/>
                </a:moveTo>
                <a:lnTo>
                  <a:pt x="0" y="79"/>
                </a:lnTo>
                <a:cubicBezTo>
                  <a:pt x="0" y="60"/>
                  <a:pt x="0" y="20"/>
                  <a:pt x="20" y="0"/>
                </a:cubicBezTo>
                <a:cubicBezTo>
                  <a:pt x="40" y="0"/>
                  <a:pt x="59" y="0"/>
                  <a:pt x="79" y="0"/>
                </a:cubicBezTo>
                <a:close/>
              </a:path>
            </a:pathLst>
          </a:custGeom>
          <a:solidFill>
            <a:srgbClr val="A49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7" name="Google Shape;1337;p48"/>
          <p:cNvGrpSpPr/>
          <p:nvPr/>
        </p:nvGrpSpPr>
        <p:grpSpPr>
          <a:xfrm>
            <a:off x="2915665" y="1242284"/>
            <a:ext cx="1124793" cy="1107293"/>
            <a:chOff x="3143667" y="1620645"/>
            <a:chExt cx="1585555" cy="1560887"/>
          </a:xfrm>
        </p:grpSpPr>
        <p:sp>
          <p:nvSpPr>
            <p:cNvPr id="1338" name="Google Shape;1338;p48"/>
            <p:cNvSpPr/>
            <p:nvPr/>
          </p:nvSpPr>
          <p:spPr>
            <a:xfrm flipH="1">
              <a:off x="4725880" y="1809282"/>
              <a:ext cx="3342" cy="1443"/>
            </a:xfrm>
            <a:custGeom>
              <a:rect b="b" l="l" r="r" t="t"/>
              <a:pathLst>
                <a:path extrusionOk="0" h="60" w="139">
                  <a:moveTo>
                    <a:pt x="139" y="60"/>
                  </a:moveTo>
                  <a:lnTo>
                    <a:pt x="1" y="1"/>
                  </a:lnTo>
                  <a:lnTo>
                    <a:pt x="139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8"/>
            <p:cNvSpPr/>
            <p:nvPr/>
          </p:nvSpPr>
          <p:spPr>
            <a:xfrm flipH="1">
              <a:off x="3162636" y="1641009"/>
              <a:ext cx="1501646" cy="1509701"/>
            </a:xfrm>
            <a:custGeom>
              <a:rect b="b" l="l" r="r" t="t"/>
              <a:pathLst>
                <a:path extrusionOk="0" h="62793" w="62458">
                  <a:moveTo>
                    <a:pt x="36454" y="6625"/>
                  </a:moveTo>
                  <a:lnTo>
                    <a:pt x="37341" y="6132"/>
                  </a:lnTo>
                  <a:cubicBezTo>
                    <a:pt x="37755" y="4200"/>
                    <a:pt x="38977" y="2682"/>
                    <a:pt x="39923" y="1006"/>
                  </a:cubicBezTo>
                  <a:cubicBezTo>
                    <a:pt x="40535" y="1125"/>
                    <a:pt x="41146" y="1322"/>
                    <a:pt x="41718" y="1617"/>
                  </a:cubicBezTo>
                  <a:cubicBezTo>
                    <a:pt x="42230" y="1893"/>
                    <a:pt x="42861" y="1874"/>
                    <a:pt x="43393" y="2229"/>
                  </a:cubicBezTo>
                  <a:cubicBezTo>
                    <a:pt x="42802" y="3747"/>
                    <a:pt x="42723" y="5344"/>
                    <a:pt x="42408" y="6881"/>
                  </a:cubicBezTo>
                  <a:cubicBezTo>
                    <a:pt x="42309" y="7256"/>
                    <a:pt x="42447" y="7630"/>
                    <a:pt x="42743" y="7847"/>
                  </a:cubicBezTo>
                  <a:cubicBezTo>
                    <a:pt x="42979" y="8044"/>
                    <a:pt x="43196" y="8242"/>
                    <a:pt x="43452" y="8399"/>
                  </a:cubicBezTo>
                  <a:cubicBezTo>
                    <a:pt x="44024" y="8794"/>
                    <a:pt x="44517" y="9287"/>
                    <a:pt x="44872" y="9878"/>
                  </a:cubicBezTo>
                  <a:cubicBezTo>
                    <a:pt x="45365" y="10627"/>
                    <a:pt x="45937" y="11317"/>
                    <a:pt x="46469" y="12027"/>
                  </a:cubicBezTo>
                  <a:cubicBezTo>
                    <a:pt x="46548" y="12125"/>
                    <a:pt x="46646" y="12224"/>
                    <a:pt x="46765" y="12283"/>
                  </a:cubicBezTo>
                  <a:cubicBezTo>
                    <a:pt x="47277" y="12599"/>
                    <a:pt x="47770" y="12914"/>
                    <a:pt x="48302" y="13190"/>
                  </a:cubicBezTo>
                  <a:cubicBezTo>
                    <a:pt x="48697" y="13407"/>
                    <a:pt x="49091" y="13525"/>
                    <a:pt x="49446" y="13052"/>
                  </a:cubicBezTo>
                  <a:cubicBezTo>
                    <a:pt x="49505" y="12973"/>
                    <a:pt x="49663" y="12934"/>
                    <a:pt x="49781" y="12894"/>
                  </a:cubicBezTo>
                  <a:lnTo>
                    <a:pt x="54098" y="11199"/>
                  </a:lnTo>
                  <a:cubicBezTo>
                    <a:pt x="54591" y="11002"/>
                    <a:pt x="55064" y="10785"/>
                    <a:pt x="55557" y="10588"/>
                  </a:cubicBezTo>
                  <a:cubicBezTo>
                    <a:pt x="56031" y="10903"/>
                    <a:pt x="56228" y="11416"/>
                    <a:pt x="56543" y="11810"/>
                  </a:cubicBezTo>
                  <a:cubicBezTo>
                    <a:pt x="56878" y="12224"/>
                    <a:pt x="57253" y="12579"/>
                    <a:pt x="57667" y="13013"/>
                  </a:cubicBezTo>
                  <a:cubicBezTo>
                    <a:pt x="57391" y="13348"/>
                    <a:pt x="57135" y="13683"/>
                    <a:pt x="56859" y="13998"/>
                  </a:cubicBezTo>
                  <a:cubicBezTo>
                    <a:pt x="56188" y="14807"/>
                    <a:pt x="55498" y="15615"/>
                    <a:pt x="54808" y="16404"/>
                  </a:cubicBezTo>
                  <a:cubicBezTo>
                    <a:pt x="54631" y="16601"/>
                    <a:pt x="54453" y="16798"/>
                    <a:pt x="54236" y="16956"/>
                  </a:cubicBezTo>
                  <a:cubicBezTo>
                    <a:pt x="53093" y="17922"/>
                    <a:pt x="52738" y="19203"/>
                    <a:pt x="53290" y="20583"/>
                  </a:cubicBezTo>
                  <a:cubicBezTo>
                    <a:pt x="53487" y="21037"/>
                    <a:pt x="53704" y="21490"/>
                    <a:pt x="53941" y="21924"/>
                  </a:cubicBezTo>
                  <a:cubicBezTo>
                    <a:pt x="54079" y="22180"/>
                    <a:pt x="54177" y="22456"/>
                    <a:pt x="54256" y="22752"/>
                  </a:cubicBezTo>
                  <a:cubicBezTo>
                    <a:pt x="54394" y="23442"/>
                    <a:pt x="54650" y="24132"/>
                    <a:pt x="54749" y="24861"/>
                  </a:cubicBezTo>
                  <a:cubicBezTo>
                    <a:pt x="54788" y="25019"/>
                    <a:pt x="54867" y="25196"/>
                    <a:pt x="54966" y="25354"/>
                  </a:cubicBezTo>
                  <a:cubicBezTo>
                    <a:pt x="55321" y="25374"/>
                    <a:pt x="55676" y="25394"/>
                    <a:pt x="56031" y="25413"/>
                  </a:cubicBezTo>
                  <a:cubicBezTo>
                    <a:pt x="56228" y="25413"/>
                    <a:pt x="56445" y="25354"/>
                    <a:pt x="56642" y="25374"/>
                  </a:cubicBezTo>
                  <a:cubicBezTo>
                    <a:pt x="58140" y="25551"/>
                    <a:pt x="59658" y="25275"/>
                    <a:pt x="61176" y="25472"/>
                  </a:cubicBezTo>
                  <a:cubicBezTo>
                    <a:pt x="61334" y="25492"/>
                    <a:pt x="61492" y="25512"/>
                    <a:pt x="61669" y="25551"/>
                  </a:cubicBezTo>
                  <a:cubicBezTo>
                    <a:pt x="62004" y="25610"/>
                    <a:pt x="62103" y="25709"/>
                    <a:pt x="62122" y="26064"/>
                  </a:cubicBezTo>
                  <a:cubicBezTo>
                    <a:pt x="62201" y="26872"/>
                    <a:pt x="62221" y="27661"/>
                    <a:pt x="62320" y="28449"/>
                  </a:cubicBezTo>
                  <a:cubicBezTo>
                    <a:pt x="62458" y="29061"/>
                    <a:pt x="62280" y="29691"/>
                    <a:pt x="61886" y="30165"/>
                  </a:cubicBezTo>
                  <a:cubicBezTo>
                    <a:pt x="61610" y="30283"/>
                    <a:pt x="61314" y="30362"/>
                    <a:pt x="60999" y="30441"/>
                  </a:cubicBezTo>
                  <a:cubicBezTo>
                    <a:pt x="60033" y="30638"/>
                    <a:pt x="59126" y="31012"/>
                    <a:pt x="58120" y="31131"/>
                  </a:cubicBezTo>
                  <a:cubicBezTo>
                    <a:pt x="57588" y="31190"/>
                    <a:pt x="57056" y="31466"/>
                    <a:pt x="56484" y="31663"/>
                  </a:cubicBezTo>
                  <a:cubicBezTo>
                    <a:pt x="56464" y="31781"/>
                    <a:pt x="56445" y="31900"/>
                    <a:pt x="56445" y="32018"/>
                  </a:cubicBezTo>
                  <a:cubicBezTo>
                    <a:pt x="56622" y="33654"/>
                    <a:pt x="56326" y="35330"/>
                    <a:pt x="55617" y="36828"/>
                  </a:cubicBezTo>
                  <a:cubicBezTo>
                    <a:pt x="55321" y="37420"/>
                    <a:pt x="55478" y="37972"/>
                    <a:pt x="55557" y="38543"/>
                  </a:cubicBezTo>
                  <a:cubicBezTo>
                    <a:pt x="55617" y="38741"/>
                    <a:pt x="55735" y="38898"/>
                    <a:pt x="55912" y="38977"/>
                  </a:cubicBezTo>
                  <a:cubicBezTo>
                    <a:pt x="56997" y="39667"/>
                    <a:pt x="58101" y="40338"/>
                    <a:pt x="59205" y="40988"/>
                  </a:cubicBezTo>
                  <a:cubicBezTo>
                    <a:pt x="59520" y="41185"/>
                    <a:pt x="59835" y="41343"/>
                    <a:pt x="60171" y="41520"/>
                  </a:cubicBezTo>
                  <a:cubicBezTo>
                    <a:pt x="60309" y="41895"/>
                    <a:pt x="60210" y="42329"/>
                    <a:pt x="59895" y="42605"/>
                  </a:cubicBezTo>
                  <a:cubicBezTo>
                    <a:pt x="59323" y="43255"/>
                    <a:pt x="59145" y="44044"/>
                    <a:pt x="58948" y="44833"/>
                  </a:cubicBezTo>
                  <a:cubicBezTo>
                    <a:pt x="58850" y="45187"/>
                    <a:pt x="58692" y="45523"/>
                    <a:pt x="58495" y="45818"/>
                  </a:cubicBezTo>
                  <a:cubicBezTo>
                    <a:pt x="57884" y="45779"/>
                    <a:pt x="57332" y="45542"/>
                    <a:pt x="56760" y="45385"/>
                  </a:cubicBezTo>
                  <a:cubicBezTo>
                    <a:pt x="56050" y="45128"/>
                    <a:pt x="55301" y="44951"/>
                    <a:pt x="54552" y="44892"/>
                  </a:cubicBezTo>
                  <a:cubicBezTo>
                    <a:pt x="54296" y="44872"/>
                    <a:pt x="54020" y="44793"/>
                    <a:pt x="53783" y="44714"/>
                  </a:cubicBezTo>
                  <a:cubicBezTo>
                    <a:pt x="53566" y="44635"/>
                    <a:pt x="53369" y="44517"/>
                    <a:pt x="53152" y="44438"/>
                  </a:cubicBezTo>
                  <a:cubicBezTo>
                    <a:pt x="52462" y="44182"/>
                    <a:pt x="51851" y="44359"/>
                    <a:pt x="51595" y="45030"/>
                  </a:cubicBezTo>
                  <a:cubicBezTo>
                    <a:pt x="51338" y="45661"/>
                    <a:pt x="50885" y="46153"/>
                    <a:pt x="50569" y="46725"/>
                  </a:cubicBezTo>
                  <a:cubicBezTo>
                    <a:pt x="50412" y="46962"/>
                    <a:pt x="50215" y="47198"/>
                    <a:pt x="49998" y="47395"/>
                  </a:cubicBezTo>
                  <a:cubicBezTo>
                    <a:pt x="49663" y="47711"/>
                    <a:pt x="49327" y="48026"/>
                    <a:pt x="48973" y="48342"/>
                  </a:cubicBezTo>
                  <a:cubicBezTo>
                    <a:pt x="48677" y="48598"/>
                    <a:pt x="48578" y="49052"/>
                    <a:pt x="48775" y="49426"/>
                  </a:cubicBezTo>
                  <a:cubicBezTo>
                    <a:pt x="48933" y="49781"/>
                    <a:pt x="49091" y="50136"/>
                    <a:pt x="49249" y="50491"/>
                  </a:cubicBezTo>
                  <a:cubicBezTo>
                    <a:pt x="49347" y="50806"/>
                    <a:pt x="49485" y="51122"/>
                    <a:pt x="49663" y="51398"/>
                  </a:cubicBezTo>
                  <a:cubicBezTo>
                    <a:pt x="50195" y="52048"/>
                    <a:pt x="50451" y="52837"/>
                    <a:pt x="50767" y="53586"/>
                  </a:cubicBezTo>
                  <a:cubicBezTo>
                    <a:pt x="50885" y="53921"/>
                    <a:pt x="51043" y="54256"/>
                    <a:pt x="51181" y="54572"/>
                  </a:cubicBezTo>
                  <a:cubicBezTo>
                    <a:pt x="51023" y="55005"/>
                    <a:pt x="50688" y="55222"/>
                    <a:pt x="50372" y="55459"/>
                  </a:cubicBezTo>
                  <a:cubicBezTo>
                    <a:pt x="50037" y="55695"/>
                    <a:pt x="49722" y="55912"/>
                    <a:pt x="49426" y="56188"/>
                  </a:cubicBezTo>
                  <a:cubicBezTo>
                    <a:pt x="49051" y="56524"/>
                    <a:pt x="48716" y="56859"/>
                    <a:pt x="48164" y="56839"/>
                  </a:cubicBezTo>
                  <a:cubicBezTo>
                    <a:pt x="47947" y="56839"/>
                    <a:pt x="47750" y="57016"/>
                    <a:pt x="47533" y="57115"/>
                  </a:cubicBezTo>
                  <a:cubicBezTo>
                    <a:pt x="47060" y="56977"/>
                    <a:pt x="46745" y="56602"/>
                    <a:pt x="46449" y="56267"/>
                  </a:cubicBezTo>
                  <a:cubicBezTo>
                    <a:pt x="45582" y="55262"/>
                    <a:pt x="44497" y="54493"/>
                    <a:pt x="43472" y="53665"/>
                  </a:cubicBezTo>
                  <a:cubicBezTo>
                    <a:pt x="42960" y="53231"/>
                    <a:pt x="42802" y="53211"/>
                    <a:pt x="42250" y="53586"/>
                  </a:cubicBezTo>
                  <a:cubicBezTo>
                    <a:pt x="41816" y="53882"/>
                    <a:pt x="41323" y="54079"/>
                    <a:pt x="40791" y="54197"/>
                  </a:cubicBezTo>
                  <a:cubicBezTo>
                    <a:pt x="40298" y="54315"/>
                    <a:pt x="39785" y="54473"/>
                    <a:pt x="39312" y="54690"/>
                  </a:cubicBezTo>
                  <a:cubicBezTo>
                    <a:pt x="39017" y="54848"/>
                    <a:pt x="38622" y="54828"/>
                    <a:pt x="38267" y="54867"/>
                  </a:cubicBezTo>
                  <a:cubicBezTo>
                    <a:pt x="37341" y="54986"/>
                    <a:pt x="36809" y="55774"/>
                    <a:pt x="37124" y="56662"/>
                  </a:cubicBezTo>
                  <a:cubicBezTo>
                    <a:pt x="37242" y="56957"/>
                    <a:pt x="37262" y="57292"/>
                    <a:pt x="37163" y="57608"/>
                  </a:cubicBezTo>
                  <a:cubicBezTo>
                    <a:pt x="37006" y="58081"/>
                    <a:pt x="36947" y="58594"/>
                    <a:pt x="37025" y="59067"/>
                  </a:cubicBezTo>
                  <a:cubicBezTo>
                    <a:pt x="37065" y="59244"/>
                    <a:pt x="37065" y="59402"/>
                    <a:pt x="37006" y="59560"/>
                  </a:cubicBezTo>
                  <a:cubicBezTo>
                    <a:pt x="36730" y="60131"/>
                    <a:pt x="36749" y="60723"/>
                    <a:pt x="36789" y="61314"/>
                  </a:cubicBezTo>
                  <a:cubicBezTo>
                    <a:pt x="36789" y="61669"/>
                    <a:pt x="36710" y="62024"/>
                    <a:pt x="36552" y="62359"/>
                  </a:cubicBezTo>
                  <a:lnTo>
                    <a:pt x="31269" y="62793"/>
                  </a:lnTo>
                  <a:cubicBezTo>
                    <a:pt x="31210" y="62635"/>
                    <a:pt x="31170" y="62477"/>
                    <a:pt x="31131" y="62300"/>
                  </a:cubicBezTo>
                  <a:cubicBezTo>
                    <a:pt x="31131" y="61748"/>
                    <a:pt x="30973" y="61196"/>
                    <a:pt x="30717" y="60703"/>
                  </a:cubicBezTo>
                  <a:cubicBezTo>
                    <a:pt x="30598" y="60447"/>
                    <a:pt x="30539" y="60190"/>
                    <a:pt x="30539" y="59934"/>
                  </a:cubicBezTo>
                  <a:cubicBezTo>
                    <a:pt x="30480" y="59500"/>
                    <a:pt x="30460" y="59086"/>
                    <a:pt x="30421" y="58653"/>
                  </a:cubicBezTo>
                  <a:cubicBezTo>
                    <a:pt x="30421" y="58495"/>
                    <a:pt x="30362" y="58337"/>
                    <a:pt x="30283" y="58199"/>
                  </a:cubicBezTo>
                  <a:cubicBezTo>
                    <a:pt x="29908" y="57825"/>
                    <a:pt x="29908" y="57391"/>
                    <a:pt x="29987" y="56918"/>
                  </a:cubicBezTo>
                  <a:cubicBezTo>
                    <a:pt x="30066" y="56366"/>
                    <a:pt x="29751" y="56070"/>
                    <a:pt x="29179" y="56070"/>
                  </a:cubicBezTo>
                  <a:cubicBezTo>
                    <a:pt x="28863" y="56070"/>
                    <a:pt x="28528" y="56070"/>
                    <a:pt x="28193" y="56050"/>
                  </a:cubicBezTo>
                  <a:cubicBezTo>
                    <a:pt x="27582" y="55991"/>
                    <a:pt x="26951" y="55971"/>
                    <a:pt x="26320" y="55873"/>
                  </a:cubicBezTo>
                  <a:cubicBezTo>
                    <a:pt x="25749" y="55794"/>
                    <a:pt x="25137" y="55833"/>
                    <a:pt x="24585" y="55557"/>
                  </a:cubicBezTo>
                  <a:cubicBezTo>
                    <a:pt x="24152" y="55360"/>
                    <a:pt x="23738" y="55557"/>
                    <a:pt x="23462" y="55952"/>
                  </a:cubicBezTo>
                  <a:cubicBezTo>
                    <a:pt x="22811" y="56957"/>
                    <a:pt x="22160" y="57963"/>
                    <a:pt x="21510" y="59008"/>
                  </a:cubicBezTo>
                  <a:cubicBezTo>
                    <a:pt x="21273" y="59362"/>
                    <a:pt x="21056" y="59737"/>
                    <a:pt x="20899" y="60131"/>
                  </a:cubicBezTo>
                  <a:cubicBezTo>
                    <a:pt x="20721" y="60545"/>
                    <a:pt x="20445" y="60900"/>
                    <a:pt x="20090" y="61176"/>
                  </a:cubicBezTo>
                  <a:cubicBezTo>
                    <a:pt x="19755" y="61058"/>
                    <a:pt x="19420" y="60920"/>
                    <a:pt x="19105" y="60762"/>
                  </a:cubicBezTo>
                  <a:cubicBezTo>
                    <a:pt x="18513" y="60447"/>
                    <a:pt x="17961" y="60092"/>
                    <a:pt x="17389" y="59776"/>
                  </a:cubicBezTo>
                  <a:cubicBezTo>
                    <a:pt x="17291" y="59717"/>
                    <a:pt x="17153" y="59678"/>
                    <a:pt x="17035" y="59658"/>
                  </a:cubicBezTo>
                  <a:cubicBezTo>
                    <a:pt x="16581" y="59599"/>
                    <a:pt x="16266" y="59303"/>
                    <a:pt x="15891" y="59047"/>
                  </a:cubicBezTo>
                  <a:cubicBezTo>
                    <a:pt x="16049" y="58495"/>
                    <a:pt x="16029" y="57923"/>
                    <a:pt x="16266" y="57411"/>
                  </a:cubicBezTo>
                  <a:cubicBezTo>
                    <a:pt x="16502" y="56898"/>
                    <a:pt x="16640" y="56366"/>
                    <a:pt x="16699" y="55794"/>
                  </a:cubicBezTo>
                  <a:cubicBezTo>
                    <a:pt x="16778" y="55242"/>
                    <a:pt x="16936" y="54710"/>
                    <a:pt x="17192" y="54217"/>
                  </a:cubicBezTo>
                  <a:cubicBezTo>
                    <a:pt x="17508" y="53685"/>
                    <a:pt x="17665" y="53093"/>
                    <a:pt x="17685" y="52482"/>
                  </a:cubicBezTo>
                  <a:cubicBezTo>
                    <a:pt x="15970" y="51043"/>
                    <a:pt x="14117" y="49702"/>
                    <a:pt x="12303" y="48283"/>
                  </a:cubicBezTo>
                  <a:cubicBezTo>
                    <a:pt x="11869" y="48559"/>
                    <a:pt x="11337" y="48716"/>
                    <a:pt x="10824" y="48677"/>
                  </a:cubicBezTo>
                  <a:cubicBezTo>
                    <a:pt x="10647" y="48697"/>
                    <a:pt x="10489" y="48736"/>
                    <a:pt x="10351" y="48815"/>
                  </a:cubicBezTo>
                  <a:cubicBezTo>
                    <a:pt x="9385" y="49229"/>
                    <a:pt x="8380" y="49564"/>
                    <a:pt x="7355" y="49801"/>
                  </a:cubicBezTo>
                  <a:cubicBezTo>
                    <a:pt x="7157" y="49860"/>
                    <a:pt x="6980" y="49939"/>
                    <a:pt x="6803" y="50037"/>
                  </a:cubicBezTo>
                  <a:cubicBezTo>
                    <a:pt x="6467" y="50234"/>
                    <a:pt x="6073" y="50313"/>
                    <a:pt x="5679" y="50294"/>
                  </a:cubicBezTo>
                  <a:cubicBezTo>
                    <a:pt x="5462" y="49939"/>
                    <a:pt x="5166" y="49604"/>
                    <a:pt x="4811" y="49347"/>
                  </a:cubicBezTo>
                  <a:cubicBezTo>
                    <a:pt x="4338" y="48973"/>
                    <a:pt x="4318" y="48480"/>
                    <a:pt x="4654" y="47948"/>
                  </a:cubicBezTo>
                  <a:cubicBezTo>
                    <a:pt x="4890" y="47593"/>
                    <a:pt x="5146" y="47257"/>
                    <a:pt x="5422" y="46922"/>
                  </a:cubicBezTo>
                  <a:cubicBezTo>
                    <a:pt x="6152" y="45976"/>
                    <a:pt x="7019" y="45168"/>
                    <a:pt x="7611" y="44103"/>
                  </a:cubicBezTo>
                  <a:cubicBezTo>
                    <a:pt x="7788" y="43867"/>
                    <a:pt x="7985" y="43650"/>
                    <a:pt x="8202" y="43453"/>
                  </a:cubicBezTo>
                  <a:cubicBezTo>
                    <a:pt x="8399" y="43255"/>
                    <a:pt x="8459" y="42979"/>
                    <a:pt x="8399" y="42703"/>
                  </a:cubicBezTo>
                  <a:cubicBezTo>
                    <a:pt x="8281" y="42289"/>
                    <a:pt x="8143" y="41895"/>
                    <a:pt x="7966" y="41501"/>
                  </a:cubicBezTo>
                  <a:cubicBezTo>
                    <a:pt x="7591" y="40791"/>
                    <a:pt x="7335" y="40002"/>
                    <a:pt x="7217" y="39214"/>
                  </a:cubicBezTo>
                  <a:cubicBezTo>
                    <a:pt x="6172" y="38504"/>
                    <a:pt x="5028" y="37991"/>
                    <a:pt x="3806" y="37696"/>
                  </a:cubicBezTo>
                  <a:cubicBezTo>
                    <a:pt x="3076" y="37538"/>
                    <a:pt x="2327" y="37380"/>
                    <a:pt x="1598" y="37163"/>
                  </a:cubicBezTo>
                  <a:cubicBezTo>
                    <a:pt x="1223" y="37045"/>
                    <a:pt x="849" y="36907"/>
                    <a:pt x="494" y="36749"/>
                  </a:cubicBezTo>
                  <a:cubicBezTo>
                    <a:pt x="277" y="36040"/>
                    <a:pt x="297" y="35330"/>
                    <a:pt x="237" y="34640"/>
                  </a:cubicBezTo>
                  <a:cubicBezTo>
                    <a:pt x="198" y="33970"/>
                    <a:pt x="1" y="33339"/>
                    <a:pt x="218" y="32708"/>
                  </a:cubicBezTo>
                  <a:cubicBezTo>
                    <a:pt x="987" y="32333"/>
                    <a:pt x="1696" y="31959"/>
                    <a:pt x="2465" y="31643"/>
                  </a:cubicBezTo>
                  <a:cubicBezTo>
                    <a:pt x="3352" y="31308"/>
                    <a:pt x="4180" y="30874"/>
                    <a:pt x="5166" y="30756"/>
                  </a:cubicBezTo>
                  <a:cubicBezTo>
                    <a:pt x="5718" y="30697"/>
                    <a:pt x="6152" y="30263"/>
                    <a:pt x="6586" y="29908"/>
                  </a:cubicBezTo>
                  <a:cubicBezTo>
                    <a:pt x="6665" y="29770"/>
                    <a:pt x="6704" y="29593"/>
                    <a:pt x="6684" y="29435"/>
                  </a:cubicBezTo>
                  <a:cubicBezTo>
                    <a:pt x="6665" y="29139"/>
                    <a:pt x="6645" y="28844"/>
                    <a:pt x="6645" y="28548"/>
                  </a:cubicBezTo>
                  <a:cubicBezTo>
                    <a:pt x="6704" y="28134"/>
                    <a:pt x="6862" y="27740"/>
                    <a:pt x="6921" y="27326"/>
                  </a:cubicBezTo>
                  <a:cubicBezTo>
                    <a:pt x="6960" y="26912"/>
                    <a:pt x="6803" y="26478"/>
                    <a:pt x="6941" y="26143"/>
                  </a:cubicBezTo>
                  <a:cubicBezTo>
                    <a:pt x="7217" y="25492"/>
                    <a:pt x="7138" y="24861"/>
                    <a:pt x="7079" y="24191"/>
                  </a:cubicBezTo>
                  <a:cubicBezTo>
                    <a:pt x="7059" y="23856"/>
                    <a:pt x="6881" y="23560"/>
                    <a:pt x="6586" y="23402"/>
                  </a:cubicBezTo>
                  <a:cubicBezTo>
                    <a:pt x="5994" y="23048"/>
                    <a:pt x="5422" y="22634"/>
                    <a:pt x="4772" y="22417"/>
                  </a:cubicBezTo>
                  <a:cubicBezTo>
                    <a:pt x="4437" y="22279"/>
                    <a:pt x="4121" y="22082"/>
                    <a:pt x="3845" y="21865"/>
                  </a:cubicBezTo>
                  <a:cubicBezTo>
                    <a:pt x="3274" y="21431"/>
                    <a:pt x="2702" y="20958"/>
                    <a:pt x="2150" y="20524"/>
                  </a:cubicBezTo>
                  <a:cubicBezTo>
                    <a:pt x="2032" y="19933"/>
                    <a:pt x="2130" y="19321"/>
                    <a:pt x="2386" y="18769"/>
                  </a:cubicBezTo>
                  <a:cubicBezTo>
                    <a:pt x="2781" y="17981"/>
                    <a:pt x="3057" y="17113"/>
                    <a:pt x="3195" y="16246"/>
                  </a:cubicBezTo>
                  <a:cubicBezTo>
                    <a:pt x="3688" y="16009"/>
                    <a:pt x="4259" y="15990"/>
                    <a:pt x="4752" y="16206"/>
                  </a:cubicBezTo>
                  <a:cubicBezTo>
                    <a:pt x="5127" y="16344"/>
                    <a:pt x="5501" y="16443"/>
                    <a:pt x="5896" y="16482"/>
                  </a:cubicBezTo>
                  <a:cubicBezTo>
                    <a:pt x="7059" y="16660"/>
                    <a:pt x="8242" y="16818"/>
                    <a:pt x="9346" y="16975"/>
                  </a:cubicBezTo>
                  <a:lnTo>
                    <a:pt x="13466" y="13584"/>
                  </a:lnTo>
                  <a:cubicBezTo>
                    <a:pt x="13427" y="13269"/>
                    <a:pt x="13506" y="12855"/>
                    <a:pt x="13348" y="12559"/>
                  </a:cubicBezTo>
                  <a:cubicBezTo>
                    <a:pt x="12973" y="11830"/>
                    <a:pt x="12638" y="11081"/>
                    <a:pt x="12086" y="10469"/>
                  </a:cubicBezTo>
                  <a:cubicBezTo>
                    <a:pt x="11830" y="10174"/>
                    <a:pt x="11554" y="9937"/>
                    <a:pt x="11495" y="9484"/>
                  </a:cubicBezTo>
                  <a:cubicBezTo>
                    <a:pt x="11436" y="9267"/>
                    <a:pt x="11317" y="9070"/>
                    <a:pt x="11179" y="8892"/>
                  </a:cubicBezTo>
                  <a:cubicBezTo>
                    <a:pt x="10923" y="8518"/>
                    <a:pt x="10962" y="8025"/>
                    <a:pt x="11278" y="7709"/>
                  </a:cubicBezTo>
                  <a:cubicBezTo>
                    <a:pt x="11593" y="7374"/>
                    <a:pt x="11909" y="7019"/>
                    <a:pt x="12185" y="6664"/>
                  </a:cubicBezTo>
                  <a:cubicBezTo>
                    <a:pt x="12599" y="6152"/>
                    <a:pt x="12993" y="5620"/>
                    <a:pt x="13486" y="5008"/>
                  </a:cubicBezTo>
                  <a:cubicBezTo>
                    <a:pt x="13703" y="4870"/>
                    <a:pt x="13998" y="5087"/>
                    <a:pt x="14274" y="5225"/>
                  </a:cubicBezTo>
                  <a:cubicBezTo>
                    <a:pt x="14511" y="5344"/>
                    <a:pt x="14728" y="5521"/>
                    <a:pt x="14905" y="5718"/>
                  </a:cubicBezTo>
                  <a:cubicBezTo>
                    <a:pt x="15832" y="6724"/>
                    <a:pt x="17113" y="7276"/>
                    <a:pt x="18217" y="8064"/>
                  </a:cubicBezTo>
                  <a:cubicBezTo>
                    <a:pt x="18730" y="8419"/>
                    <a:pt x="19400" y="8577"/>
                    <a:pt x="20011" y="8774"/>
                  </a:cubicBezTo>
                  <a:cubicBezTo>
                    <a:pt x="20209" y="8813"/>
                    <a:pt x="20406" y="8794"/>
                    <a:pt x="20583" y="8695"/>
                  </a:cubicBezTo>
                  <a:cubicBezTo>
                    <a:pt x="21017" y="8537"/>
                    <a:pt x="21431" y="8340"/>
                    <a:pt x="21845" y="8182"/>
                  </a:cubicBezTo>
                  <a:cubicBezTo>
                    <a:pt x="22279" y="8005"/>
                    <a:pt x="22653" y="7906"/>
                    <a:pt x="22949" y="7532"/>
                  </a:cubicBezTo>
                  <a:cubicBezTo>
                    <a:pt x="23087" y="7414"/>
                    <a:pt x="23264" y="7315"/>
                    <a:pt x="23462" y="7276"/>
                  </a:cubicBezTo>
                  <a:cubicBezTo>
                    <a:pt x="23954" y="7118"/>
                    <a:pt x="24270" y="6645"/>
                    <a:pt x="24191" y="6132"/>
                  </a:cubicBezTo>
                  <a:cubicBezTo>
                    <a:pt x="24132" y="5265"/>
                    <a:pt x="24092" y="4417"/>
                    <a:pt x="24014" y="3549"/>
                  </a:cubicBezTo>
                  <a:cubicBezTo>
                    <a:pt x="23994" y="3333"/>
                    <a:pt x="23935" y="3096"/>
                    <a:pt x="23836" y="2899"/>
                  </a:cubicBezTo>
                  <a:cubicBezTo>
                    <a:pt x="23521" y="2268"/>
                    <a:pt x="23540" y="1617"/>
                    <a:pt x="23540" y="967"/>
                  </a:cubicBezTo>
                  <a:cubicBezTo>
                    <a:pt x="23639" y="888"/>
                    <a:pt x="23698" y="789"/>
                    <a:pt x="23797" y="770"/>
                  </a:cubicBezTo>
                  <a:cubicBezTo>
                    <a:pt x="24802" y="533"/>
                    <a:pt x="25827" y="277"/>
                    <a:pt x="26892" y="1"/>
                  </a:cubicBezTo>
                  <a:cubicBezTo>
                    <a:pt x="27030" y="237"/>
                    <a:pt x="27207" y="415"/>
                    <a:pt x="27227" y="632"/>
                  </a:cubicBezTo>
                  <a:cubicBezTo>
                    <a:pt x="27345" y="1893"/>
                    <a:pt x="27878" y="3037"/>
                    <a:pt x="28213" y="4240"/>
                  </a:cubicBezTo>
                  <a:cubicBezTo>
                    <a:pt x="28292" y="4516"/>
                    <a:pt x="28371" y="4811"/>
                    <a:pt x="28449" y="5087"/>
                  </a:cubicBezTo>
                  <a:cubicBezTo>
                    <a:pt x="28489" y="5363"/>
                    <a:pt x="28725" y="5580"/>
                    <a:pt x="29001" y="5580"/>
                  </a:cubicBezTo>
                  <a:cubicBezTo>
                    <a:pt x="30007" y="5600"/>
                    <a:pt x="30934" y="5955"/>
                    <a:pt x="31900" y="6152"/>
                  </a:cubicBezTo>
                  <a:cubicBezTo>
                    <a:pt x="32333" y="6231"/>
                    <a:pt x="32787" y="6349"/>
                    <a:pt x="33220" y="6034"/>
                  </a:cubicBezTo>
                  <a:cubicBezTo>
                    <a:pt x="33575" y="5758"/>
                    <a:pt x="33989" y="5935"/>
                    <a:pt x="34364" y="6034"/>
                  </a:cubicBezTo>
                  <a:cubicBezTo>
                    <a:pt x="35093" y="6231"/>
                    <a:pt x="35803" y="6448"/>
                    <a:pt x="36454" y="6625"/>
                  </a:cubicBezTo>
                  <a:close/>
                  <a:moveTo>
                    <a:pt x="33832" y="9917"/>
                  </a:moveTo>
                  <a:cubicBezTo>
                    <a:pt x="33674" y="10154"/>
                    <a:pt x="33398" y="10292"/>
                    <a:pt x="33122" y="10253"/>
                  </a:cubicBezTo>
                  <a:cubicBezTo>
                    <a:pt x="32728" y="10193"/>
                    <a:pt x="32333" y="10213"/>
                    <a:pt x="31939" y="10134"/>
                  </a:cubicBezTo>
                  <a:cubicBezTo>
                    <a:pt x="31426" y="10055"/>
                    <a:pt x="30894" y="10036"/>
                    <a:pt x="30362" y="10075"/>
                  </a:cubicBezTo>
                  <a:cubicBezTo>
                    <a:pt x="29179" y="10174"/>
                    <a:pt x="27996" y="10233"/>
                    <a:pt x="26813" y="10331"/>
                  </a:cubicBezTo>
                  <a:cubicBezTo>
                    <a:pt x="26222" y="10371"/>
                    <a:pt x="25630" y="10430"/>
                    <a:pt x="25019" y="10489"/>
                  </a:cubicBezTo>
                  <a:cubicBezTo>
                    <a:pt x="24566" y="10489"/>
                    <a:pt x="24112" y="10686"/>
                    <a:pt x="23777" y="11002"/>
                  </a:cubicBezTo>
                  <a:cubicBezTo>
                    <a:pt x="23580" y="11179"/>
                    <a:pt x="23343" y="11297"/>
                    <a:pt x="23087" y="11357"/>
                  </a:cubicBezTo>
                  <a:cubicBezTo>
                    <a:pt x="22456" y="11534"/>
                    <a:pt x="21845" y="11810"/>
                    <a:pt x="21313" y="12185"/>
                  </a:cubicBezTo>
                  <a:cubicBezTo>
                    <a:pt x="20918" y="12441"/>
                    <a:pt x="20504" y="12618"/>
                    <a:pt x="20090" y="12855"/>
                  </a:cubicBezTo>
                  <a:cubicBezTo>
                    <a:pt x="19834" y="12993"/>
                    <a:pt x="19578" y="13151"/>
                    <a:pt x="19341" y="13328"/>
                  </a:cubicBezTo>
                  <a:cubicBezTo>
                    <a:pt x="18572" y="13900"/>
                    <a:pt x="17823" y="14491"/>
                    <a:pt x="17074" y="15083"/>
                  </a:cubicBezTo>
                  <a:cubicBezTo>
                    <a:pt x="16837" y="15260"/>
                    <a:pt x="16621" y="15477"/>
                    <a:pt x="16443" y="15714"/>
                  </a:cubicBezTo>
                  <a:cubicBezTo>
                    <a:pt x="16029" y="16266"/>
                    <a:pt x="15674" y="16857"/>
                    <a:pt x="15300" y="17429"/>
                  </a:cubicBezTo>
                  <a:cubicBezTo>
                    <a:pt x="14925" y="18001"/>
                    <a:pt x="14590" y="18730"/>
                    <a:pt x="14117" y="19262"/>
                  </a:cubicBezTo>
                  <a:cubicBezTo>
                    <a:pt x="13387" y="20130"/>
                    <a:pt x="13032" y="21135"/>
                    <a:pt x="12658" y="22160"/>
                  </a:cubicBezTo>
                  <a:cubicBezTo>
                    <a:pt x="12540" y="22535"/>
                    <a:pt x="12441" y="22929"/>
                    <a:pt x="12303" y="23304"/>
                  </a:cubicBezTo>
                  <a:cubicBezTo>
                    <a:pt x="12145" y="23738"/>
                    <a:pt x="11968" y="24152"/>
                    <a:pt x="11771" y="24566"/>
                  </a:cubicBezTo>
                  <a:cubicBezTo>
                    <a:pt x="11298" y="25453"/>
                    <a:pt x="10982" y="26379"/>
                    <a:pt x="11041" y="27405"/>
                  </a:cubicBezTo>
                  <a:cubicBezTo>
                    <a:pt x="11061" y="27661"/>
                    <a:pt x="11022" y="27917"/>
                    <a:pt x="10923" y="28154"/>
                  </a:cubicBezTo>
                  <a:cubicBezTo>
                    <a:pt x="10686" y="28666"/>
                    <a:pt x="10529" y="29218"/>
                    <a:pt x="10450" y="29751"/>
                  </a:cubicBezTo>
                  <a:cubicBezTo>
                    <a:pt x="10331" y="30914"/>
                    <a:pt x="10292" y="32057"/>
                    <a:pt x="10213" y="33201"/>
                  </a:cubicBezTo>
                  <a:cubicBezTo>
                    <a:pt x="10193" y="33378"/>
                    <a:pt x="10213" y="33536"/>
                    <a:pt x="10253" y="33694"/>
                  </a:cubicBezTo>
                  <a:cubicBezTo>
                    <a:pt x="10588" y="34699"/>
                    <a:pt x="10903" y="35705"/>
                    <a:pt x="11317" y="36690"/>
                  </a:cubicBezTo>
                  <a:cubicBezTo>
                    <a:pt x="11633" y="37380"/>
                    <a:pt x="12007" y="38031"/>
                    <a:pt x="12421" y="38681"/>
                  </a:cubicBezTo>
                  <a:cubicBezTo>
                    <a:pt x="12855" y="39372"/>
                    <a:pt x="13210" y="40121"/>
                    <a:pt x="13466" y="40909"/>
                  </a:cubicBezTo>
                  <a:cubicBezTo>
                    <a:pt x="13604" y="41343"/>
                    <a:pt x="13841" y="41757"/>
                    <a:pt x="14156" y="42092"/>
                  </a:cubicBezTo>
                  <a:cubicBezTo>
                    <a:pt x="14669" y="42664"/>
                    <a:pt x="15142" y="43236"/>
                    <a:pt x="15595" y="43847"/>
                  </a:cubicBezTo>
                  <a:cubicBezTo>
                    <a:pt x="16187" y="44695"/>
                    <a:pt x="16897" y="45444"/>
                    <a:pt x="17705" y="46075"/>
                  </a:cubicBezTo>
                  <a:cubicBezTo>
                    <a:pt x="18237" y="46508"/>
                    <a:pt x="18829" y="46922"/>
                    <a:pt x="19243" y="47455"/>
                  </a:cubicBezTo>
                  <a:cubicBezTo>
                    <a:pt x="20031" y="48480"/>
                    <a:pt x="21254" y="48914"/>
                    <a:pt x="22180" y="49722"/>
                  </a:cubicBezTo>
                  <a:cubicBezTo>
                    <a:pt x="22850" y="49919"/>
                    <a:pt x="23481" y="50234"/>
                    <a:pt x="24132" y="50392"/>
                  </a:cubicBezTo>
                  <a:cubicBezTo>
                    <a:pt x="24782" y="50550"/>
                    <a:pt x="25453" y="50865"/>
                    <a:pt x="26163" y="50767"/>
                  </a:cubicBezTo>
                  <a:cubicBezTo>
                    <a:pt x="26301" y="50747"/>
                    <a:pt x="26419" y="50786"/>
                    <a:pt x="26557" y="50846"/>
                  </a:cubicBezTo>
                  <a:cubicBezTo>
                    <a:pt x="27050" y="51062"/>
                    <a:pt x="27582" y="51003"/>
                    <a:pt x="28114" y="50964"/>
                  </a:cubicBezTo>
                  <a:cubicBezTo>
                    <a:pt x="28923" y="50846"/>
                    <a:pt x="29770" y="50865"/>
                    <a:pt x="30579" y="51043"/>
                  </a:cubicBezTo>
                  <a:cubicBezTo>
                    <a:pt x="30874" y="51102"/>
                    <a:pt x="31170" y="51102"/>
                    <a:pt x="31466" y="51062"/>
                  </a:cubicBezTo>
                  <a:cubicBezTo>
                    <a:pt x="32885" y="50964"/>
                    <a:pt x="34285" y="50846"/>
                    <a:pt x="35705" y="50708"/>
                  </a:cubicBezTo>
                  <a:cubicBezTo>
                    <a:pt x="36079" y="50688"/>
                    <a:pt x="36434" y="50629"/>
                    <a:pt x="36789" y="50510"/>
                  </a:cubicBezTo>
                  <a:cubicBezTo>
                    <a:pt x="37361" y="50294"/>
                    <a:pt x="37893" y="49939"/>
                    <a:pt x="38484" y="49761"/>
                  </a:cubicBezTo>
                  <a:cubicBezTo>
                    <a:pt x="39411" y="49446"/>
                    <a:pt x="40318" y="49071"/>
                    <a:pt x="41225" y="48657"/>
                  </a:cubicBezTo>
                  <a:cubicBezTo>
                    <a:pt x="42368" y="48145"/>
                    <a:pt x="43295" y="47376"/>
                    <a:pt x="44221" y="46607"/>
                  </a:cubicBezTo>
                  <a:cubicBezTo>
                    <a:pt x="44576" y="46311"/>
                    <a:pt x="44911" y="45976"/>
                    <a:pt x="45246" y="45661"/>
                  </a:cubicBezTo>
                  <a:cubicBezTo>
                    <a:pt x="45483" y="45444"/>
                    <a:pt x="45720" y="45207"/>
                    <a:pt x="45956" y="44990"/>
                  </a:cubicBezTo>
                  <a:cubicBezTo>
                    <a:pt x="46370" y="44596"/>
                    <a:pt x="46745" y="44202"/>
                    <a:pt x="47198" y="43847"/>
                  </a:cubicBezTo>
                  <a:cubicBezTo>
                    <a:pt x="47514" y="43610"/>
                    <a:pt x="47731" y="43275"/>
                    <a:pt x="47849" y="42900"/>
                  </a:cubicBezTo>
                  <a:cubicBezTo>
                    <a:pt x="47947" y="42624"/>
                    <a:pt x="48066" y="42348"/>
                    <a:pt x="48204" y="42092"/>
                  </a:cubicBezTo>
                  <a:cubicBezTo>
                    <a:pt x="48736" y="41106"/>
                    <a:pt x="49249" y="40121"/>
                    <a:pt x="49761" y="39135"/>
                  </a:cubicBezTo>
                  <a:cubicBezTo>
                    <a:pt x="49820" y="39056"/>
                    <a:pt x="49840" y="38958"/>
                    <a:pt x="49860" y="38859"/>
                  </a:cubicBezTo>
                  <a:cubicBezTo>
                    <a:pt x="49919" y="38011"/>
                    <a:pt x="50293" y="37203"/>
                    <a:pt x="50175" y="36316"/>
                  </a:cubicBezTo>
                  <a:cubicBezTo>
                    <a:pt x="50175" y="36178"/>
                    <a:pt x="50195" y="36059"/>
                    <a:pt x="50234" y="35941"/>
                  </a:cubicBezTo>
                  <a:cubicBezTo>
                    <a:pt x="50412" y="35291"/>
                    <a:pt x="50471" y="34620"/>
                    <a:pt x="50392" y="33970"/>
                  </a:cubicBezTo>
                  <a:cubicBezTo>
                    <a:pt x="50333" y="33615"/>
                    <a:pt x="50353" y="33240"/>
                    <a:pt x="50431" y="32905"/>
                  </a:cubicBezTo>
                  <a:cubicBezTo>
                    <a:pt x="50589" y="32353"/>
                    <a:pt x="50629" y="31801"/>
                    <a:pt x="50550" y="31229"/>
                  </a:cubicBezTo>
                  <a:cubicBezTo>
                    <a:pt x="50451" y="29928"/>
                    <a:pt x="50254" y="28607"/>
                    <a:pt x="50392" y="27286"/>
                  </a:cubicBezTo>
                  <a:cubicBezTo>
                    <a:pt x="50451" y="26892"/>
                    <a:pt x="50412" y="26478"/>
                    <a:pt x="50293" y="26103"/>
                  </a:cubicBezTo>
                  <a:cubicBezTo>
                    <a:pt x="49899" y="24822"/>
                    <a:pt x="49741" y="23462"/>
                    <a:pt x="49130" y="22239"/>
                  </a:cubicBezTo>
                  <a:cubicBezTo>
                    <a:pt x="48913" y="21786"/>
                    <a:pt x="48697" y="21332"/>
                    <a:pt x="48480" y="20899"/>
                  </a:cubicBezTo>
                  <a:cubicBezTo>
                    <a:pt x="47790" y="19499"/>
                    <a:pt x="46883" y="18217"/>
                    <a:pt x="45779" y="17113"/>
                  </a:cubicBezTo>
                  <a:cubicBezTo>
                    <a:pt x="45128" y="16443"/>
                    <a:pt x="44438" y="15832"/>
                    <a:pt x="43847" y="15122"/>
                  </a:cubicBezTo>
                  <a:cubicBezTo>
                    <a:pt x="43551" y="14807"/>
                    <a:pt x="43236" y="14511"/>
                    <a:pt x="42900" y="14255"/>
                  </a:cubicBezTo>
                  <a:cubicBezTo>
                    <a:pt x="42289" y="13683"/>
                    <a:pt x="41560" y="13308"/>
                    <a:pt x="40870" y="12855"/>
                  </a:cubicBezTo>
                  <a:cubicBezTo>
                    <a:pt x="40180" y="12401"/>
                    <a:pt x="39588" y="11928"/>
                    <a:pt x="38780" y="11771"/>
                  </a:cubicBezTo>
                  <a:cubicBezTo>
                    <a:pt x="38622" y="11711"/>
                    <a:pt x="38465" y="11652"/>
                    <a:pt x="38346" y="11534"/>
                  </a:cubicBezTo>
                  <a:cubicBezTo>
                    <a:pt x="37853" y="11179"/>
                    <a:pt x="37321" y="10923"/>
                    <a:pt x="36749" y="10765"/>
                  </a:cubicBezTo>
                  <a:cubicBezTo>
                    <a:pt x="35803" y="10489"/>
                    <a:pt x="34857" y="10233"/>
                    <a:pt x="33832" y="9917"/>
                  </a:cubicBezTo>
                  <a:close/>
                  <a:moveTo>
                    <a:pt x="50195" y="21845"/>
                  </a:moveTo>
                  <a:cubicBezTo>
                    <a:pt x="50668" y="21352"/>
                    <a:pt x="50491" y="20938"/>
                    <a:pt x="50313" y="20544"/>
                  </a:cubicBezTo>
                  <a:cubicBezTo>
                    <a:pt x="49919" y="19716"/>
                    <a:pt x="49505" y="18907"/>
                    <a:pt x="49071" y="18079"/>
                  </a:cubicBezTo>
                  <a:cubicBezTo>
                    <a:pt x="48697" y="17429"/>
                    <a:pt x="48342" y="16758"/>
                    <a:pt x="47928" y="16108"/>
                  </a:cubicBezTo>
                  <a:cubicBezTo>
                    <a:pt x="47277" y="15102"/>
                    <a:pt x="46291" y="14412"/>
                    <a:pt x="45345" y="13703"/>
                  </a:cubicBezTo>
                  <a:cubicBezTo>
                    <a:pt x="45030" y="13466"/>
                    <a:pt x="44675" y="13289"/>
                    <a:pt x="44359" y="13032"/>
                  </a:cubicBezTo>
                  <a:cubicBezTo>
                    <a:pt x="43709" y="12461"/>
                    <a:pt x="42960" y="12027"/>
                    <a:pt x="42151" y="11751"/>
                  </a:cubicBezTo>
                  <a:cubicBezTo>
                    <a:pt x="41974" y="11692"/>
                    <a:pt x="41816" y="11495"/>
                    <a:pt x="41619" y="11633"/>
                  </a:cubicBezTo>
                  <a:cubicBezTo>
                    <a:pt x="41481" y="11731"/>
                    <a:pt x="41540" y="11987"/>
                    <a:pt x="41796" y="12224"/>
                  </a:cubicBezTo>
                  <a:cubicBezTo>
                    <a:pt x="41974" y="12421"/>
                    <a:pt x="42191" y="12579"/>
                    <a:pt x="42427" y="12697"/>
                  </a:cubicBezTo>
                  <a:cubicBezTo>
                    <a:pt x="42900" y="12894"/>
                    <a:pt x="43236" y="13269"/>
                    <a:pt x="43610" y="13565"/>
                  </a:cubicBezTo>
                  <a:cubicBezTo>
                    <a:pt x="44004" y="13880"/>
                    <a:pt x="44359" y="14117"/>
                    <a:pt x="44714" y="14393"/>
                  </a:cubicBezTo>
                  <a:cubicBezTo>
                    <a:pt x="45345" y="14886"/>
                    <a:pt x="45976" y="15359"/>
                    <a:pt x="46567" y="15871"/>
                  </a:cubicBezTo>
                  <a:cubicBezTo>
                    <a:pt x="46863" y="16147"/>
                    <a:pt x="47100" y="16463"/>
                    <a:pt x="47317" y="16798"/>
                  </a:cubicBezTo>
                  <a:cubicBezTo>
                    <a:pt x="47652" y="17330"/>
                    <a:pt x="47947" y="17882"/>
                    <a:pt x="48263" y="18415"/>
                  </a:cubicBezTo>
                  <a:cubicBezTo>
                    <a:pt x="48559" y="18967"/>
                    <a:pt x="48835" y="19459"/>
                    <a:pt x="49130" y="19972"/>
                  </a:cubicBezTo>
                  <a:cubicBezTo>
                    <a:pt x="49465" y="20583"/>
                    <a:pt x="49801" y="21175"/>
                    <a:pt x="50195" y="21845"/>
                  </a:cubicBezTo>
                  <a:close/>
                  <a:moveTo>
                    <a:pt x="3471" y="33378"/>
                  </a:moveTo>
                  <a:cubicBezTo>
                    <a:pt x="3392" y="33772"/>
                    <a:pt x="3333" y="34167"/>
                    <a:pt x="3747" y="34324"/>
                  </a:cubicBezTo>
                  <a:cubicBezTo>
                    <a:pt x="4240" y="34522"/>
                    <a:pt x="4713" y="34739"/>
                    <a:pt x="5166" y="34995"/>
                  </a:cubicBezTo>
                  <a:cubicBezTo>
                    <a:pt x="5422" y="35113"/>
                    <a:pt x="5718" y="35212"/>
                    <a:pt x="5994" y="35291"/>
                  </a:cubicBezTo>
                  <a:cubicBezTo>
                    <a:pt x="6113" y="35291"/>
                    <a:pt x="6251" y="35251"/>
                    <a:pt x="6329" y="35153"/>
                  </a:cubicBezTo>
                  <a:cubicBezTo>
                    <a:pt x="6369" y="35034"/>
                    <a:pt x="6369" y="34916"/>
                    <a:pt x="6310" y="34798"/>
                  </a:cubicBezTo>
                  <a:cubicBezTo>
                    <a:pt x="6211" y="34620"/>
                    <a:pt x="6093" y="34482"/>
                    <a:pt x="5915" y="34364"/>
                  </a:cubicBezTo>
                  <a:cubicBezTo>
                    <a:pt x="5166" y="33989"/>
                    <a:pt x="4476" y="33457"/>
                    <a:pt x="3471" y="33378"/>
                  </a:cubicBezTo>
                  <a:close/>
                  <a:moveTo>
                    <a:pt x="34305" y="8971"/>
                  </a:moveTo>
                  <a:cubicBezTo>
                    <a:pt x="34403" y="9089"/>
                    <a:pt x="34443" y="9267"/>
                    <a:pt x="34522" y="9267"/>
                  </a:cubicBezTo>
                  <a:cubicBezTo>
                    <a:pt x="35133" y="9326"/>
                    <a:pt x="35645" y="9622"/>
                    <a:pt x="36197" y="9819"/>
                  </a:cubicBezTo>
                  <a:cubicBezTo>
                    <a:pt x="36473" y="9937"/>
                    <a:pt x="36749" y="10055"/>
                    <a:pt x="37045" y="10154"/>
                  </a:cubicBezTo>
                  <a:cubicBezTo>
                    <a:pt x="37380" y="10292"/>
                    <a:pt x="37755" y="10331"/>
                    <a:pt x="38110" y="10253"/>
                  </a:cubicBezTo>
                  <a:cubicBezTo>
                    <a:pt x="38228" y="10213"/>
                    <a:pt x="38327" y="10115"/>
                    <a:pt x="38366" y="9996"/>
                  </a:cubicBezTo>
                  <a:cubicBezTo>
                    <a:pt x="38366" y="9917"/>
                    <a:pt x="38248" y="9760"/>
                    <a:pt x="38149" y="9740"/>
                  </a:cubicBezTo>
                  <a:cubicBezTo>
                    <a:pt x="37380" y="9444"/>
                    <a:pt x="36592" y="9208"/>
                    <a:pt x="35823" y="8912"/>
                  </a:cubicBezTo>
                  <a:cubicBezTo>
                    <a:pt x="35330" y="8735"/>
                    <a:pt x="34798" y="8754"/>
                    <a:pt x="34324" y="8951"/>
                  </a:cubicBezTo>
                  <a:close/>
                  <a:moveTo>
                    <a:pt x="32550" y="53172"/>
                  </a:moveTo>
                  <a:lnTo>
                    <a:pt x="32550" y="53211"/>
                  </a:lnTo>
                  <a:cubicBezTo>
                    <a:pt x="32097" y="53251"/>
                    <a:pt x="31643" y="53271"/>
                    <a:pt x="31170" y="53330"/>
                  </a:cubicBezTo>
                  <a:cubicBezTo>
                    <a:pt x="31012" y="53349"/>
                    <a:pt x="30835" y="53428"/>
                    <a:pt x="30835" y="53625"/>
                  </a:cubicBezTo>
                  <a:cubicBezTo>
                    <a:pt x="30835" y="53823"/>
                    <a:pt x="31012" y="53901"/>
                    <a:pt x="31170" y="53882"/>
                  </a:cubicBezTo>
                  <a:cubicBezTo>
                    <a:pt x="32097" y="53803"/>
                    <a:pt x="33004" y="53724"/>
                    <a:pt x="33930" y="53606"/>
                  </a:cubicBezTo>
                  <a:cubicBezTo>
                    <a:pt x="34009" y="53606"/>
                    <a:pt x="34068" y="53428"/>
                    <a:pt x="34127" y="53330"/>
                  </a:cubicBezTo>
                  <a:cubicBezTo>
                    <a:pt x="34029" y="53271"/>
                    <a:pt x="33930" y="53133"/>
                    <a:pt x="33832" y="53133"/>
                  </a:cubicBezTo>
                  <a:cubicBezTo>
                    <a:pt x="33418" y="53113"/>
                    <a:pt x="32984" y="53133"/>
                    <a:pt x="32550" y="53152"/>
                  </a:cubicBezTo>
                  <a:close/>
                  <a:moveTo>
                    <a:pt x="4772" y="32491"/>
                  </a:moveTo>
                  <a:cubicBezTo>
                    <a:pt x="4555" y="32570"/>
                    <a:pt x="4476" y="32846"/>
                    <a:pt x="4614" y="33043"/>
                  </a:cubicBezTo>
                  <a:cubicBezTo>
                    <a:pt x="4910" y="33477"/>
                    <a:pt x="5403" y="33733"/>
                    <a:pt x="5935" y="33713"/>
                  </a:cubicBezTo>
                  <a:cubicBezTo>
                    <a:pt x="6132" y="33713"/>
                    <a:pt x="6290" y="33595"/>
                    <a:pt x="6310" y="33299"/>
                  </a:cubicBezTo>
                  <a:close/>
                  <a:moveTo>
                    <a:pt x="30756" y="54828"/>
                  </a:moveTo>
                  <a:cubicBezTo>
                    <a:pt x="31072" y="55203"/>
                    <a:pt x="31486" y="55045"/>
                    <a:pt x="31860" y="55025"/>
                  </a:cubicBezTo>
                  <a:cubicBezTo>
                    <a:pt x="32156" y="55005"/>
                    <a:pt x="32471" y="55045"/>
                    <a:pt x="32708" y="54789"/>
                  </a:cubicBezTo>
                  <a:cubicBezTo>
                    <a:pt x="32866" y="54651"/>
                    <a:pt x="32846" y="54375"/>
                    <a:pt x="32649" y="54256"/>
                  </a:cubicBezTo>
                  <a:lnTo>
                    <a:pt x="31702" y="54414"/>
                  </a:lnTo>
                  <a:cubicBezTo>
                    <a:pt x="31367" y="54473"/>
                    <a:pt x="30973" y="54414"/>
                    <a:pt x="30756" y="548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8"/>
            <p:cNvSpPr/>
            <p:nvPr/>
          </p:nvSpPr>
          <p:spPr>
            <a:xfrm flipH="1">
              <a:off x="3345119" y="2103635"/>
              <a:ext cx="22768" cy="53110"/>
            </a:xfrm>
            <a:custGeom>
              <a:rect b="b" l="l" r="r" t="t"/>
              <a:pathLst>
                <a:path extrusionOk="0" h="2209" w="947">
                  <a:moveTo>
                    <a:pt x="0" y="1"/>
                  </a:moveTo>
                  <a:cubicBezTo>
                    <a:pt x="611" y="592"/>
                    <a:pt x="848" y="1203"/>
                    <a:pt x="946" y="2209"/>
                  </a:cubicBezTo>
                  <a:cubicBezTo>
                    <a:pt x="315" y="1597"/>
                    <a:pt x="217" y="888"/>
                    <a:pt x="0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8"/>
            <p:cNvSpPr/>
            <p:nvPr/>
          </p:nvSpPr>
          <p:spPr>
            <a:xfrm flipH="1">
              <a:off x="3474059" y="1910237"/>
              <a:ext cx="919553" cy="925756"/>
            </a:xfrm>
            <a:custGeom>
              <a:rect b="b" l="l" r="r" t="t"/>
              <a:pathLst>
                <a:path extrusionOk="0" h="38505" w="38247">
                  <a:moveTo>
                    <a:pt x="36532" y="10962"/>
                  </a:moveTo>
                  <a:lnTo>
                    <a:pt x="36197" y="11238"/>
                  </a:lnTo>
                  <a:cubicBezTo>
                    <a:pt x="36354" y="11554"/>
                    <a:pt x="36532" y="11869"/>
                    <a:pt x="36729" y="12185"/>
                  </a:cubicBezTo>
                  <a:cubicBezTo>
                    <a:pt x="37241" y="12914"/>
                    <a:pt x="37577" y="13762"/>
                    <a:pt x="37715" y="14649"/>
                  </a:cubicBezTo>
                  <a:cubicBezTo>
                    <a:pt x="38030" y="16463"/>
                    <a:pt x="38207" y="18296"/>
                    <a:pt x="38247" y="20150"/>
                  </a:cubicBezTo>
                  <a:cubicBezTo>
                    <a:pt x="38227" y="20879"/>
                    <a:pt x="38168" y="21608"/>
                    <a:pt x="38030" y="22318"/>
                  </a:cubicBezTo>
                  <a:cubicBezTo>
                    <a:pt x="37892" y="23087"/>
                    <a:pt x="37695" y="23856"/>
                    <a:pt x="37537" y="24625"/>
                  </a:cubicBezTo>
                  <a:cubicBezTo>
                    <a:pt x="37498" y="24723"/>
                    <a:pt x="37498" y="24822"/>
                    <a:pt x="37498" y="24921"/>
                  </a:cubicBezTo>
                  <a:cubicBezTo>
                    <a:pt x="37616" y="25689"/>
                    <a:pt x="37281" y="26419"/>
                    <a:pt x="37202" y="27148"/>
                  </a:cubicBezTo>
                  <a:cubicBezTo>
                    <a:pt x="37103" y="27543"/>
                    <a:pt x="36965" y="27898"/>
                    <a:pt x="36768" y="28252"/>
                  </a:cubicBezTo>
                  <a:cubicBezTo>
                    <a:pt x="36611" y="28607"/>
                    <a:pt x="36433" y="28962"/>
                    <a:pt x="36256" y="29297"/>
                  </a:cubicBezTo>
                  <a:cubicBezTo>
                    <a:pt x="36157" y="29514"/>
                    <a:pt x="36059" y="29731"/>
                    <a:pt x="35921" y="29908"/>
                  </a:cubicBezTo>
                  <a:cubicBezTo>
                    <a:pt x="35645" y="30263"/>
                    <a:pt x="35408" y="30677"/>
                    <a:pt x="35270" y="31111"/>
                  </a:cubicBezTo>
                  <a:cubicBezTo>
                    <a:pt x="35211" y="31387"/>
                    <a:pt x="35033" y="31604"/>
                    <a:pt x="34817" y="31722"/>
                  </a:cubicBezTo>
                  <a:cubicBezTo>
                    <a:pt x="34659" y="31801"/>
                    <a:pt x="34541" y="31919"/>
                    <a:pt x="34422" y="32038"/>
                  </a:cubicBezTo>
                  <a:cubicBezTo>
                    <a:pt x="33732" y="32925"/>
                    <a:pt x="32806" y="33575"/>
                    <a:pt x="31997" y="34344"/>
                  </a:cubicBezTo>
                  <a:cubicBezTo>
                    <a:pt x="31189" y="35133"/>
                    <a:pt x="30420" y="35823"/>
                    <a:pt x="29316" y="36099"/>
                  </a:cubicBezTo>
                  <a:cubicBezTo>
                    <a:pt x="29139" y="36158"/>
                    <a:pt x="28961" y="36276"/>
                    <a:pt x="28823" y="36395"/>
                  </a:cubicBezTo>
                  <a:cubicBezTo>
                    <a:pt x="28488" y="36730"/>
                    <a:pt x="28054" y="36927"/>
                    <a:pt x="27581" y="36986"/>
                  </a:cubicBezTo>
                  <a:cubicBezTo>
                    <a:pt x="26793" y="37104"/>
                    <a:pt x="26103" y="37518"/>
                    <a:pt x="25393" y="37814"/>
                  </a:cubicBezTo>
                  <a:cubicBezTo>
                    <a:pt x="25038" y="37992"/>
                    <a:pt x="24663" y="38090"/>
                    <a:pt x="24269" y="38130"/>
                  </a:cubicBezTo>
                  <a:cubicBezTo>
                    <a:pt x="22889" y="38248"/>
                    <a:pt x="21509" y="38386"/>
                    <a:pt x="20109" y="38465"/>
                  </a:cubicBezTo>
                  <a:cubicBezTo>
                    <a:pt x="19853" y="38504"/>
                    <a:pt x="19597" y="38484"/>
                    <a:pt x="19340" y="38425"/>
                  </a:cubicBezTo>
                  <a:cubicBezTo>
                    <a:pt x="18552" y="38287"/>
                    <a:pt x="17763" y="38248"/>
                    <a:pt x="16975" y="38346"/>
                  </a:cubicBezTo>
                  <a:cubicBezTo>
                    <a:pt x="16482" y="38406"/>
                    <a:pt x="15969" y="38386"/>
                    <a:pt x="15496" y="38248"/>
                  </a:cubicBezTo>
                  <a:cubicBezTo>
                    <a:pt x="15023" y="38130"/>
                    <a:pt x="14510" y="38130"/>
                    <a:pt x="14037" y="38011"/>
                  </a:cubicBezTo>
                  <a:cubicBezTo>
                    <a:pt x="12854" y="37716"/>
                    <a:pt x="11730" y="37242"/>
                    <a:pt x="10666" y="36631"/>
                  </a:cubicBezTo>
                  <a:cubicBezTo>
                    <a:pt x="10626" y="36612"/>
                    <a:pt x="10548" y="36572"/>
                    <a:pt x="10508" y="36533"/>
                  </a:cubicBezTo>
                  <a:cubicBezTo>
                    <a:pt x="10173" y="35941"/>
                    <a:pt x="9542" y="35744"/>
                    <a:pt x="8990" y="35488"/>
                  </a:cubicBezTo>
                  <a:cubicBezTo>
                    <a:pt x="8123" y="35093"/>
                    <a:pt x="7551" y="34364"/>
                    <a:pt x="6821" y="33792"/>
                  </a:cubicBezTo>
                  <a:cubicBezTo>
                    <a:pt x="6191" y="33280"/>
                    <a:pt x="5619" y="32669"/>
                    <a:pt x="5146" y="31998"/>
                  </a:cubicBezTo>
                  <a:cubicBezTo>
                    <a:pt x="4574" y="31229"/>
                    <a:pt x="3904" y="30520"/>
                    <a:pt x="3312" y="29770"/>
                  </a:cubicBezTo>
                  <a:cubicBezTo>
                    <a:pt x="2524" y="28883"/>
                    <a:pt x="1952" y="27819"/>
                    <a:pt x="1636" y="26675"/>
                  </a:cubicBezTo>
                  <a:cubicBezTo>
                    <a:pt x="1518" y="26301"/>
                    <a:pt x="1321" y="25946"/>
                    <a:pt x="1084" y="25630"/>
                  </a:cubicBezTo>
                  <a:cubicBezTo>
                    <a:pt x="710" y="25078"/>
                    <a:pt x="493" y="24447"/>
                    <a:pt x="454" y="23777"/>
                  </a:cubicBezTo>
                  <a:cubicBezTo>
                    <a:pt x="414" y="23284"/>
                    <a:pt x="355" y="22791"/>
                    <a:pt x="316" y="22298"/>
                  </a:cubicBezTo>
                  <a:cubicBezTo>
                    <a:pt x="316" y="22101"/>
                    <a:pt x="296" y="21904"/>
                    <a:pt x="256" y="21707"/>
                  </a:cubicBezTo>
                  <a:cubicBezTo>
                    <a:pt x="40" y="21096"/>
                    <a:pt x="0" y="20445"/>
                    <a:pt x="138" y="19814"/>
                  </a:cubicBezTo>
                  <a:cubicBezTo>
                    <a:pt x="237" y="19203"/>
                    <a:pt x="335" y="18592"/>
                    <a:pt x="493" y="17981"/>
                  </a:cubicBezTo>
                  <a:cubicBezTo>
                    <a:pt x="611" y="17527"/>
                    <a:pt x="651" y="17054"/>
                    <a:pt x="631" y="16601"/>
                  </a:cubicBezTo>
                  <a:cubicBezTo>
                    <a:pt x="572" y="15714"/>
                    <a:pt x="769" y="14827"/>
                    <a:pt x="1203" y="14038"/>
                  </a:cubicBezTo>
                  <a:cubicBezTo>
                    <a:pt x="1439" y="13584"/>
                    <a:pt x="1696" y="13111"/>
                    <a:pt x="1932" y="12658"/>
                  </a:cubicBezTo>
                  <a:cubicBezTo>
                    <a:pt x="2050" y="12480"/>
                    <a:pt x="2129" y="12303"/>
                    <a:pt x="2188" y="12106"/>
                  </a:cubicBezTo>
                  <a:cubicBezTo>
                    <a:pt x="2366" y="11376"/>
                    <a:pt x="2662" y="10667"/>
                    <a:pt x="3056" y="10016"/>
                  </a:cubicBezTo>
                  <a:cubicBezTo>
                    <a:pt x="3391" y="9484"/>
                    <a:pt x="3647" y="8912"/>
                    <a:pt x="3825" y="8321"/>
                  </a:cubicBezTo>
                  <a:cubicBezTo>
                    <a:pt x="3884" y="8084"/>
                    <a:pt x="4002" y="7887"/>
                    <a:pt x="4140" y="7709"/>
                  </a:cubicBezTo>
                  <a:cubicBezTo>
                    <a:pt x="4456" y="7256"/>
                    <a:pt x="4791" y="6803"/>
                    <a:pt x="5126" y="6349"/>
                  </a:cubicBezTo>
                  <a:cubicBezTo>
                    <a:pt x="6092" y="5008"/>
                    <a:pt x="7235" y="3826"/>
                    <a:pt x="8537" y="2800"/>
                  </a:cubicBezTo>
                  <a:cubicBezTo>
                    <a:pt x="8694" y="2662"/>
                    <a:pt x="8911" y="2465"/>
                    <a:pt x="9029" y="2505"/>
                  </a:cubicBezTo>
                  <a:cubicBezTo>
                    <a:pt x="9601" y="2702"/>
                    <a:pt x="9858" y="2229"/>
                    <a:pt x="10252" y="2051"/>
                  </a:cubicBezTo>
                  <a:cubicBezTo>
                    <a:pt x="10745" y="1795"/>
                    <a:pt x="11277" y="1578"/>
                    <a:pt x="11790" y="1361"/>
                  </a:cubicBezTo>
                  <a:cubicBezTo>
                    <a:pt x="12184" y="1164"/>
                    <a:pt x="12558" y="1006"/>
                    <a:pt x="12972" y="868"/>
                  </a:cubicBezTo>
                  <a:cubicBezTo>
                    <a:pt x="13465" y="711"/>
                    <a:pt x="13958" y="592"/>
                    <a:pt x="14471" y="513"/>
                  </a:cubicBezTo>
                  <a:cubicBezTo>
                    <a:pt x="16147" y="316"/>
                    <a:pt x="17822" y="159"/>
                    <a:pt x="19498" y="1"/>
                  </a:cubicBezTo>
                  <a:cubicBezTo>
                    <a:pt x="19754" y="1"/>
                    <a:pt x="20030" y="21"/>
                    <a:pt x="20287" y="60"/>
                  </a:cubicBezTo>
                  <a:cubicBezTo>
                    <a:pt x="20582" y="80"/>
                    <a:pt x="20878" y="159"/>
                    <a:pt x="21174" y="178"/>
                  </a:cubicBezTo>
                  <a:cubicBezTo>
                    <a:pt x="21667" y="178"/>
                    <a:pt x="22160" y="60"/>
                    <a:pt x="22652" y="119"/>
                  </a:cubicBezTo>
                  <a:cubicBezTo>
                    <a:pt x="23145" y="198"/>
                    <a:pt x="23520" y="336"/>
                    <a:pt x="23993" y="395"/>
                  </a:cubicBezTo>
                  <a:cubicBezTo>
                    <a:pt x="24782" y="474"/>
                    <a:pt x="25531" y="750"/>
                    <a:pt x="26201" y="1164"/>
                  </a:cubicBezTo>
                  <a:cubicBezTo>
                    <a:pt x="26339" y="1263"/>
                    <a:pt x="26477" y="1361"/>
                    <a:pt x="26615" y="1440"/>
                  </a:cubicBezTo>
                  <a:cubicBezTo>
                    <a:pt x="27522" y="1795"/>
                    <a:pt x="28409" y="2268"/>
                    <a:pt x="29217" y="2800"/>
                  </a:cubicBezTo>
                  <a:cubicBezTo>
                    <a:pt x="30361" y="3451"/>
                    <a:pt x="31386" y="4299"/>
                    <a:pt x="32254" y="5304"/>
                  </a:cubicBezTo>
                  <a:cubicBezTo>
                    <a:pt x="32490" y="5580"/>
                    <a:pt x="32746" y="5837"/>
                    <a:pt x="33022" y="6073"/>
                  </a:cubicBezTo>
                  <a:cubicBezTo>
                    <a:pt x="34541" y="7433"/>
                    <a:pt x="35723" y="9089"/>
                    <a:pt x="36532" y="10962"/>
                  </a:cubicBezTo>
                  <a:close/>
                  <a:moveTo>
                    <a:pt x="31761" y="12816"/>
                  </a:moveTo>
                  <a:cubicBezTo>
                    <a:pt x="31820" y="12658"/>
                    <a:pt x="31840" y="12520"/>
                    <a:pt x="31820" y="12362"/>
                  </a:cubicBezTo>
                  <a:cubicBezTo>
                    <a:pt x="31761" y="12165"/>
                    <a:pt x="31564" y="12047"/>
                    <a:pt x="31366" y="12066"/>
                  </a:cubicBezTo>
                  <a:cubicBezTo>
                    <a:pt x="29986" y="12086"/>
                    <a:pt x="28646" y="12283"/>
                    <a:pt x="27463" y="13013"/>
                  </a:cubicBezTo>
                  <a:cubicBezTo>
                    <a:pt x="26674" y="13466"/>
                    <a:pt x="26083" y="14196"/>
                    <a:pt x="25827" y="15043"/>
                  </a:cubicBezTo>
                  <a:cubicBezTo>
                    <a:pt x="25689" y="15694"/>
                    <a:pt x="25590" y="16345"/>
                    <a:pt x="25551" y="17015"/>
                  </a:cubicBezTo>
                  <a:cubicBezTo>
                    <a:pt x="25531" y="17153"/>
                    <a:pt x="25531" y="17389"/>
                    <a:pt x="25629" y="17468"/>
                  </a:cubicBezTo>
                  <a:cubicBezTo>
                    <a:pt x="25925" y="17764"/>
                    <a:pt x="25807" y="18079"/>
                    <a:pt x="25807" y="18395"/>
                  </a:cubicBezTo>
                  <a:cubicBezTo>
                    <a:pt x="25807" y="20031"/>
                    <a:pt x="26339" y="21431"/>
                    <a:pt x="27660" y="22476"/>
                  </a:cubicBezTo>
                  <a:cubicBezTo>
                    <a:pt x="28113" y="22850"/>
                    <a:pt x="28606" y="23225"/>
                    <a:pt x="29237" y="23225"/>
                  </a:cubicBezTo>
                  <a:cubicBezTo>
                    <a:pt x="29730" y="23225"/>
                    <a:pt x="30223" y="23245"/>
                    <a:pt x="30716" y="23304"/>
                  </a:cubicBezTo>
                  <a:cubicBezTo>
                    <a:pt x="31169" y="23363"/>
                    <a:pt x="31642" y="23343"/>
                    <a:pt x="32096" y="23245"/>
                  </a:cubicBezTo>
                  <a:cubicBezTo>
                    <a:pt x="32865" y="23067"/>
                    <a:pt x="33594" y="22791"/>
                    <a:pt x="34284" y="22397"/>
                  </a:cubicBezTo>
                  <a:cubicBezTo>
                    <a:pt x="34915" y="21963"/>
                    <a:pt x="35447" y="21431"/>
                    <a:pt x="35901" y="20820"/>
                  </a:cubicBezTo>
                  <a:cubicBezTo>
                    <a:pt x="36177" y="20485"/>
                    <a:pt x="36275" y="19992"/>
                    <a:pt x="36453" y="19558"/>
                  </a:cubicBezTo>
                  <a:cubicBezTo>
                    <a:pt x="36473" y="19460"/>
                    <a:pt x="36492" y="19361"/>
                    <a:pt x="36492" y="19262"/>
                  </a:cubicBezTo>
                  <a:cubicBezTo>
                    <a:pt x="36394" y="18020"/>
                    <a:pt x="36374" y="16759"/>
                    <a:pt x="35783" y="15615"/>
                  </a:cubicBezTo>
                  <a:cubicBezTo>
                    <a:pt x="35526" y="15103"/>
                    <a:pt x="35191" y="14669"/>
                    <a:pt x="34797" y="14274"/>
                  </a:cubicBezTo>
                  <a:cubicBezTo>
                    <a:pt x="34126" y="13663"/>
                    <a:pt x="33318" y="13249"/>
                    <a:pt x="32451" y="13072"/>
                  </a:cubicBezTo>
                  <a:cubicBezTo>
                    <a:pt x="32175" y="13210"/>
                    <a:pt x="31879" y="13328"/>
                    <a:pt x="31583" y="13427"/>
                  </a:cubicBezTo>
                  <a:cubicBezTo>
                    <a:pt x="31288" y="13486"/>
                    <a:pt x="30992" y="13525"/>
                    <a:pt x="30696" y="13525"/>
                  </a:cubicBezTo>
                  <a:cubicBezTo>
                    <a:pt x="30400" y="13525"/>
                    <a:pt x="30105" y="13506"/>
                    <a:pt x="29829" y="13486"/>
                  </a:cubicBezTo>
                  <a:cubicBezTo>
                    <a:pt x="29572" y="13446"/>
                    <a:pt x="29316" y="13387"/>
                    <a:pt x="28843" y="13328"/>
                  </a:cubicBezTo>
                  <a:cubicBezTo>
                    <a:pt x="29868" y="12816"/>
                    <a:pt x="30814" y="12934"/>
                    <a:pt x="31761" y="12816"/>
                  </a:cubicBezTo>
                  <a:close/>
                  <a:moveTo>
                    <a:pt x="7886" y="25650"/>
                  </a:moveTo>
                  <a:cubicBezTo>
                    <a:pt x="8497" y="25611"/>
                    <a:pt x="9128" y="25571"/>
                    <a:pt x="9759" y="25492"/>
                  </a:cubicBezTo>
                  <a:cubicBezTo>
                    <a:pt x="10922" y="25354"/>
                    <a:pt x="11750" y="24684"/>
                    <a:pt x="12322" y="23718"/>
                  </a:cubicBezTo>
                  <a:cubicBezTo>
                    <a:pt x="12716" y="22988"/>
                    <a:pt x="12953" y="22180"/>
                    <a:pt x="13032" y="21372"/>
                  </a:cubicBezTo>
                  <a:cubicBezTo>
                    <a:pt x="13130" y="20800"/>
                    <a:pt x="13051" y="20228"/>
                    <a:pt x="12795" y="19736"/>
                  </a:cubicBezTo>
                  <a:cubicBezTo>
                    <a:pt x="12716" y="19578"/>
                    <a:pt x="12657" y="19440"/>
                    <a:pt x="12618" y="19282"/>
                  </a:cubicBezTo>
                  <a:cubicBezTo>
                    <a:pt x="12322" y="18139"/>
                    <a:pt x="11908" y="17074"/>
                    <a:pt x="10883" y="16384"/>
                  </a:cubicBezTo>
                  <a:cubicBezTo>
                    <a:pt x="10804" y="16325"/>
                    <a:pt x="10745" y="16266"/>
                    <a:pt x="10686" y="16187"/>
                  </a:cubicBezTo>
                  <a:cubicBezTo>
                    <a:pt x="10291" y="15674"/>
                    <a:pt x="9739" y="15398"/>
                    <a:pt x="9167" y="15103"/>
                  </a:cubicBezTo>
                  <a:cubicBezTo>
                    <a:pt x="8477" y="14748"/>
                    <a:pt x="7768" y="14807"/>
                    <a:pt x="7058" y="15024"/>
                  </a:cubicBezTo>
                  <a:cubicBezTo>
                    <a:pt x="6683" y="15122"/>
                    <a:pt x="6309" y="15260"/>
                    <a:pt x="5934" y="15418"/>
                  </a:cubicBezTo>
                  <a:cubicBezTo>
                    <a:pt x="4988" y="15812"/>
                    <a:pt x="4120" y="16325"/>
                    <a:pt x="3628" y="17311"/>
                  </a:cubicBezTo>
                  <a:cubicBezTo>
                    <a:pt x="3056" y="18434"/>
                    <a:pt x="2721" y="19657"/>
                    <a:pt x="2602" y="20899"/>
                  </a:cubicBezTo>
                  <a:cubicBezTo>
                    <a:pt x="2563" y="21135"/>
                    <a:pt x="2602" y="21352"/>
                    <a:pt x="2662" y="21589"/>
                  </a:cubicBezTo>
                  <a:cubicBezTo>
                    <a:pt x="2957" y="22318"/>
                    <a:pt x="3135" y="23067"/>
                    <a:pt x="3568" y="23777"/>
                  </a:cubicBezTo>
                  <a:cubicBezTo>
                    <a:pt x="3923" y="24369"/>
                    <a:pt x="4436" y="24842"/>
                    <a:pt x="4870" y="25354"/>
                  </a:cubicBezTo>
                  <a:cubicBezTo>
                    <a:pt x="5146" y="25709"/>
                    <a:pt x="5579" y="25867"/>
                    <a:pt x="6013" y="25808"/>
                  </a:cubicBezTo>
                  <a:cubicBezTo>
                    <a:pt x="6624" y="25749"/>
                    <a:pt x="7255" y="25709"/>
                    <a:pt x="7886" y="25650"/>
                  </a:cubicBezTo>
                  <a:close/>
                  <a:moveTo>
                    <a:pt x="25491" y="29573"/>
                  </a:moveTo>
                  <a:cubicBezTo>
                    <a:pt x="25215" y="29041"/>
                    <a:pt x="24762" y="28706"/>
                    <a:pt x="24407" y="28272"/>
                  </a:cubicBezTo>
                  <a:cubicBezTo>
                    <a:pt x="23540" y="27247"/>
                    <a:pt x="22357" y="26931"/>
                    <a:pt x="21134" y="26892"/>
                  </a:cubicBezTo>
                  <a:cubicBezTo>
                    <a:pt x="20109" y="26872"/>
                    <a:pt x="19084" y="26951"/>
                    <a:pt x="18079" y="27129"/>
                  </a:cubicBezTo>
                  <a:cubicBezTo>
                    <a:pt x="17645" y="27207"/>
                    <a:pt x="17251" y="27483"/>
                    <a:pt x="16837" y="27681"/>
                  </a:cubicBezTo>
                  <a:cubicBezTo>
                    <a:pt x="16206" y="28489"/>
                    <a:pt x="15476" y="29218"/>
                    <a:pt x="15082" y="30165"/>
                  </a:cubicBezTo>
                  <a:cubicBezTo>
                    <a:pt x="15003" y="30322"/>
                    <a:pt x="14964" y="30480"/>
                    <a:pt x="14983" y="30638"/>
                  </a:cubicBezTo>
                  <a:cubicBezTo>
                    <a:pt x="15043" y="31466"/>
                    <a:pt x="15043" y="32274"/>
                    <a:pt x="15378" y="33063"/>
                  </a:cubicBezTo>
                  <a:cubicBezTo>
                    <a:pt x="15713" y="33851"/>
                    <a:pt x="15969" y="34601"/>
                    <a:pt x="16561" y="35212"/>
                  </a:cubicBezTo>
                  <a:cubicBezTo>
                    <a:pt x="16699" y="35389"/>
                    <a:pt x="16817" y="35586"/>
                    <a:pt x="16935" y="35783"/>
                  </a:cubicBezTo>
                  <a:cubicBezTo>
                    <a:pt x="17211" y="36158"/>
                    <a:pt x="17467" y="36533"/>
                    <a:pt x="17763" y="36888"/>
                  </a:cubicBezTo>
                  <a:cubicBezTo>
                    <a:pt x="18315" y="37518"/>
                    <a:pt x="19123" y="37873"/>
                    <a:pt x="19952" y="37834"/>
                  </a:cubicBezTo>
                  <a:cubicBezTo>
                    <a:pt x="20918" y="37834"/>
                    <a:pt x="21805" y="37400"/>
                    <a:pt x="22731" y="37164"/>
                  </a:cubicBezTo>
                  <a:cubicBezTo>
                    <a:pt x="22751" y="37164"/>
                    <a:pt x="22790" y="37144"/>
                    <a:pt x="22810" y="37124"/>
                  </a:cubicBezTo>
                  <a:cubicBezTo>
                    <a:pt x="23303" y="36750"/>
                    <a:pt x="23835" y="36414"/>
                    <a:pt x="24308" y="36000"/>
                  </a:cubicBezTo>
                  <a:cubicBezTo>
                    <a:pt x="24604" y="35724"/>
                    <a:pt x="24841" y="35429"/>
                    <a:pt x="25058" y="35093"/>
                  </a:cubicBezTo>
                  <a:cubicBezTo>
                    <a:pt x="25294" y="34699"/>
                    <a:pt x="25472" y="34265"/>
                    <a:pt x="25708" y="33871"/>
                  </a:cubicBezTo>
                  <a:cubicBezTo>
                    <a:pt x="25945" y="33497"/>
                    <a:pt x="26043" y="33063"/>
                    <a:pt x="26004" y="32629"/>
                  </a:cubicBezTo>
                  <a:cubicBezTo>
                    <a:pt x="25965" y="32018"/>
                    <a:pt x="25925" y="31407"/>
                    <a:pt x="25610" y="30815"/>
                  </a:cubicBezTo>
                  <a:cubicBezTo>
                    <a:pt x="25393" y="30441"/>
                    <a:pt x="25196" y="30007"/>
                    <a:pt x="25491" y="29573"/>
                  </a:cubicBezTo>
                  <a:close/>
                  <a:moveTo>
                    <a:pt x="21627" y="2800"/>
                  </a:moveTo>
                  <a:cubicBezTo>
                    <a:pt x="21332" y="2584"/>
                    <a:pt x="21016" y="2386"/>
                    <a:pt x="20701" y="2209"/>
                  </a:cubicBezTo>
                  <a:cubicBezTo>
                    <a:pt x="20287" y="2012"/>
                    <a:pt x="19853" y="1874"/>
                    <a:pt x="19399" y="1815"/>
                  </a:cubicBezTo>
                  <a:cubicBezTo>
                    <a:pt x="19005" y="1795"/>
                    <a:pt x="18611" y="1716"/>
                    <a:pt x="18236" y="1598"/>
                  </a:cubicBezTo>
                  <a:cubicBezTo>
                    <a:pt x="17862" y="1440"/>
                    <a:pt x="17448" y="1460"/>
                    <a:pt x="17073" y="1618"/>
                  </a:cubicBezTo>
                  <a:cubicBezTo>
                    <a:pt x="16127" y="2110"/>
                    <a:pt x="15102" y="2505"/>
                    <a:pt x="14234" y="3195"/>
                  </a:cubicBezTo>
                  <a:cubicBezTo>
                    <a:pt x="13150" y="4062"/>
                    <a:pt x="12756" y="5206"/>
                    <a:pt x="12696" y="6467"/>
                  </a:cubicBezTo>
                  <a:cubicBezTo>
                    <a:pt x="12618" y="7552"/>
                    <a:pt x="12854" y="8656"/>
                    <a:pt x="13347" y="9641"/>
                  </a:cubicBezTo>
                  <a:cubicBezTo>
                    <a:pt x="13584" y="10075"/>
                    <a:pt x="13820" y="10489"/>
                    <a:pt x="14057" y="10923"/>
                  </a:cubicBezTo>
                  <a:cubicBezTo>
                    <a:pt x="14491" y="11633"/>
                    <a:pt x="15141" y="12185"/>
                    <a:pt x="15910" y="12500"/>
                  </a:cubicBezTo>
                  <a:cubicBezTo>
                    <a:pt x="16304" y="12678"/>
                    <a:pt x="16738" y="12717"/>
                    <a:pt x="17172" y="12618"/>
                  </a:cubicBezTo>
                  <a:cubicBezTo>
                    <a:pt x="17507" y="12559"/>
                    <a:pt x="17881" y="12500"/>
                    <a:pt x="18236" y="12441"/>
                  </a:cubicBezTo>
                  <a:cubicBezTo>
                    <a:pt x="18414" y="12421"/>
                    <a:pt x="18611" y="12362"/>
                    <a:pt x="18788" y="12303"/>
                  </a:cubicBezTo>
                  <a:cubicBezTo>
                    <a:pt x="19577" y="11948"/>
                    <a:pt x="20366" y="11613"/>
                    <a:pt x="21134" y="11238"/>
                  </a:cubicBezTo>
                  <a:cubicBezTo>
                    <a:pt x="21410" y="11120"/>
                    <a:pt x="21647" y="10943"/>
                    <a:pt x="21824" y="10706"/>
                  </a:cubicBezTo>
                  <a:cubicBezTo>
                    <a:pt x="22140" y="10174"/>
                    <a:pt x="22514" y="9681"/>
                    <a:pt x="22712" y="9070"/>
                  </a:cubicBezTo>
                  <a:cubicBezTo>
                    <a:pt x="23027" y="8084"/>
                    <a:pt x="23145" y="7059"/>
                    <a:pt x="23066" y="6053"/>
                  </a:cubicBezTo>
                  <a:cubicBezTo>
                    <a:pt x="23007" y="5225"/>
                    <a:pt x="22613" y="4456"/>
                    <a:pt x="22002" y="3904"/>
                  </a:cubicBezTo>
                  <a:cubicBezTo>
                    <a:pt x="21746" y="3648"/>
                    <a:pt x="21470" y="3412"/>
                    <a:pt x="21213" y="3175"/>
                  </a:cubicBezTo>
                  <a:close/>
                  <a:moveTo>
                    <a:pt x="23973" y="19736"/>
                  </a:moveTo>
                  <a:lnTo>
                    <a:pt x="23894" y="19736"/>
                  </a:lnTo>
                  <a:cubicBezTo>
                    <a:pt x="23875" y="19322"/>
                    <a:pt x="23835" y="18888"/>
                    <a:pt x="23796" y="18474"/>
                  </a:cubicBezTo>
                  <a:cubicBezTo>
                    <a:pt x="23737" y="17902"/>
                    <a:pt x="23480" y="17370"/>
                    <a:pt x="23086" y="16975"/>
                  </a:cubicBezTo>
                  <a:cubicBezTo>
                    <a:pt x="22672" y="16601"/>
                    <a:pt x="22238" y="16246"/>
                    <a:pt x="21785" y="15911"/>
                  </a:cubicBezTo>
                  <a:cubicBezTo>
                    <a:pt x="21292" y="15536"/>
                    <a:pt x="20701" y="15300"/>
                    <a:pt x="20070" y="15280"/>
                  </a:cubicBezTo>
                  <a:cubicBezTo>
                    <a:pt x="18946" y="15241"/>
                    <a:pt x="17921" y="15595"/>
                    <a:pt x="16935" y="16029"/>
                  </a:cubicBezTo>
                  <a:cubicBezTo>
                    <a:pt x="15831" y="16522"/>
                    <a:pt x="15496" y="17567"/>
                    <a:pt x="15496" y="18651"/>
                  </a:cubicBezTo>
                  <a:cubicBezTo>
                    <a:pt x="15496" y="19933"/>
                    <a:pt x="15555" y="21234"/>
                    <a:pt x="16344" y="22358"/>
                  </a:cubicBezTo>
                  <a:cubicBezTo>
                    <a:pt x="16639" y="23284"/>
                    <a:pt x="17467" y="23560"/>
                    <a:pt x="18276" y="23856"/>
                  </a:cubicBezTo>
                  <a:lnTo>
                    <a:pt x="21627" y="23600"/>
                  </a:lnTo>
                  <a:cubicBezTo>
                    <a:pt x="22317" y="23284"/>
                    <a:pt x="22948" y="22850"/>
                    <a:pt x="23500" y="22338"/>
                  </a:cubicBezTo>
                  <a:cubicBezTo>
                    <a:pt x="23954" y="21865"/>
                    <a:pt x="24230" y="21313"/>
                    <a:pt x="24052" y="20623"/>
                  </a:cubicBezTo>
                  <a:cubicBezTo>
                    <a:pt x="24013" y="20327"/>
                    <a:pt x="23973" y="20031"/>
                    <a:pt x="23973" y="19736"/>
                  </a:cubicBezTo>
                  <a:close/>
                  <a:moveTo>
                    <a:pt x="6131" y="31131"/>
                  </a:moveTo>
                  <a:cubicBezTo>
                    <a:pt x="5777" y="31801"/>
                    <a:pt x="6072" y="32195"/>
                    <a:pt x="6388" y="32570"/>
                  </a:cubicBezTo>
                  <a:cubicBezTo>
                    <a:pt x="7196" y="33556"/>
                    <a:pt x="8162" y="34443"/>
                    <a:pt x="9207" y="35192"/>
                  </a:cubicBezTo>
                  <a:cubicBezTo>
                    <a:pt x="9601" y="35488"/>
                    <a:pt x="10035" y="35724"/>
                    <a:pt x="10488" y="35941"/>
                  </a:cubicBezTo>
                  <a:cubicBezTo>
                    <a:pt x="10824" y="36059"/>
                    <a:pt x="11139" y="36257"/>
                    <a:pt x="11395" y="36493"/>
                  </a:cubicBezTo>
                  <a:cubicBezTo>
                    <a:pt x="11671" y="36730"/>
                    <a:pt x="12006" y="36907"/>
                    <a:pt x="12342" y="37006"/>
                  </a:cubicBezTo>
                  <a:cubicBezTo>
                    <a:pt x="13051" y="37183"/>
                    <a:pt x="13761" y="37341"/>
                    <a:pt x="14471" y="37440"/>
                  </a:cubicBezTo>
                  <a:cubicBezTo>
                    <a:pt x="14727" y="37479"/>
                    <a:pt x="14983" y="37440"/>
                    <a:pt x="15240" y="37380"/>
                  </a:cubicBezTo>
                  <a:cubicBezTo>
                    <a:pt x="15437" y="37361"/>
                    <a:pt x="15575" y="37164"/>
                    <a:pt x="15496" y="36986"/>
                  </a:cubicBezTo>
                  <a:cubicBezTo>
                    <a:pt x="15378" y="36927"/>
                    <a:pt x="15279" y="36888"/>
                    <a:pt x="15161" y="36848"/>
                  </a:cubicBezTo>
                  <a:cubicBezTo>
                    <a:pt x="14491" y="36730"/>
                    <a:pt x="13800" y="36651"/>
                    <a:pt x="13130" y="36474"/>
                  </a:cubicBezTo>
                  <a:cubicBezTo>
                    <a:pt x="12578" y="36355"/>
                    <a:pt x="11967" y="36257"/>
                    <a:pt x="11553" y="35921"/>
                  </a:cubicBezTo>
                  <a:cubicBezTo>
                    <a:pt x="10942" y="35448"/>
                    <a:pt x="10173" y="35133"/>
                    <a:pt x="9680" y="34502"/>
                  </a:cubicBezTo>
                  <a:cubicBezTo>
                    <a:pt x="9522" y="34305"/>
                    <a:pt x="9325" y="34167"/>
                    <a:pt x="9108" y="34108"/>
                  </a:cubicBezTo>
                  <a:cubicBezTo>
                    <a:pt x="8537" y="33871"/>
                    <a:pt x="8024" y="33477"/>
                    <a:pt x="7630" y="32964"/>
                  </a:cubicBezTo>
                  <a:cubicBezTo>
                    <a:pt x="7235" y="32491"/>
                    <a:pt x="6841" y="31998"/>
                    <a:pt x="6447" y="31525"/>
                  </a:cubicBezTo>
                  <a:cubicBezTo>
                    <a:pt x="6348" y="31387"/>
                    <a:pt x="6250" y="31249"/>
                    <a:pt x="6131" y="31131"/>
                  </a:cubicBezTo>
                  <a:close/>
                  <a:moveTo>
                    <a:pt x="34501" y="30322"/>
                  </a:moveTo>
                  <a:cubicBezTo>
                    <a:pt x="34363" y="30244"/>
                    <a:pt x="34245" y="30145"/>
                    <a:pt x="34146" y="30145"/>
                  </a:cubicBezTo>
                  <a:cubicBezTo>
                    <a:pt x="33811" y="30125"/>
                    <a:pt x="33614" y="30342"/>
                    <a:pt x="33397" y="30559"/>
                  </a:cubicBezTo>
                  <a:cubicBezTo>
                    <a:pt x="32707" y="31269"/>
                    <a:pt x="32017" y="31959"/>
                    <a:pt x="31327" y="32649"/>
                  </a:cubicBezTo>
                  <a:cubicBezTo>
                    <a:pt x="31150" y="32807"/>
                    <a:pt x="30972" y="32964"/>
                    <a:pt x="30795" y="33083"/>
                  </a:cubicBezTo>
                  <a:cubicBezTo>
                    <a:pt x="30440" y="33339"/>
                    <a:pt x="30085" y="33575"/>
                    <a:pt x="29770" y="33851"/>
                  </a:cubicBezTo>
                  <a:cubicBezTo>
                    <a:pt x="29691" y="33930"/>
                    <a:pt x="29671" y="34088"/>
                    <a:pt x="29671" y="34206"/>
                  </a:cubicBezTo>
                  <a:cubicBezTo>
                    <a:pt x="29750" y="34265"/>
                    <a:pt x="29848" y="34285"/>
                    <a:pt x="29947" y="34265"/>
                  </a:cubicBezTo>
                  <a:cubicBezTo>
                    <a:pt x="30519" y="33970"/>
                    <a:pt x="31150" y="33733"/>
                    <a:pt x="31662" y="33319"/>
                  </a:cubicBezTo>
                  <a:cubicBezTo>
                    <a:pt x="32372" y="32728"/>
                    <a:pt x="33042" y="32097"/>
                    <a:pt x="33673" y="31426"/>
                  </a:cubicBezTo>
                  <a:cubicBezTo>
                    <a:pt x="33910" y="31210"/>
                    <a:pt x="34126" y="30953"/>
                    <a:pt x="34343" y="30697"/>
                  </a:cubicBezTo>
                  <a:cubicBezTo>
                    <a:pt x="34403" y="30579"/>
                    <a:pt x="34462" y="30460"/>
                    <a:pt x="34501" y="30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8"/>
            <p:cNvSpPr/>
            <p:nvPr/>
          </p:nvSpPr>
          <p:spPr>
            <a:xfrm flipH="1">
              <a:off x="4174609" y="2289916"/>
              <a:ext cx="125646" cy="86289"/>
            </a:xfrm>
            <a:custGeom>
              <a:rect b="b" l="l" r="r" t="t"/>
              <a:pathLst>
                <a:path extrusionOk="0" h="3589" w="5226">
                  <a:moveTo>
                    <a:pt x="1" y="3589"/>
                  </a:moveTo>
                  <a:cubicBezTo>
                    <a:pt x="218" y="2110"/>
                    <a:pt x="947" y="1085"/>
                    <a:pt x="2268" y="553"/>
                  </a:cubicBezTo>
                  <a:cubicBezTo>
                    <a:pt x="2860" y="316"/>
                    <a:pt x="3471" y="20"/>
                    <a:pt x="4141" y="20"/>
                  </a:cubicBezTo>
                  <a:cubicBezTo>
                    <a:pt x="4555" y="1"/>
                    <a:pt x="4949" y="158"/>
                    <a:pt x="5225" y="454"/>
                  </a:cubicBezTo>
                  <a:cubicBezTo>
                    <a:pt x="4969" y="631"/>
                    <a:pt x="4654" y="710"/>
                    <a:pt x="4338" y="671"/>
                  </a:cubicBezTo>
                  <a:cubicBezTo>
                    <a:pt x="2682" y="533"/>
                    <a:pt x="1637" y="1440"/>
                    <a:pt x="730" y="2662"/>
                  </a:cubicBezTo>
                  <a:cubicBezTo>
                    <a:pt x="573" y="2899"/>
                    <a:pt x="454" y="3175"/>
                    <a:pt x="277" y="3431"/>
                  </a:cubicBezTo>
                  <a:cubicBezTo>
                    <a:pt x="257" y="3490"/>
                    <a:pt x="159" y="3510"/>
                    <a:pt x="1" y="3589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8"/>
            <p:cNvSpPr/>
            <p:nvPr/>
          </p:nvSpPr>
          <p:spPr>
            <a:xfrm flipH="1">
              <a:off x="4118206" y="2467662"/>
              <a:ext cx="46955" cy="36040"/>
            </a:xfrm>
            <a:custGeom>
              <a:rect b="b" l="l" r="r" t="t"/>
              <a:pathLst>
                <a:path extrusionOk="0" h="1499" w="1953">
                  <a:moveTo>
                    <a:pt x="1952" y="1"/>
                  </a:moveTo>
                  <a:cubicBezTo>
                    <a:pt x="1696" y="494"/>
                    <a:pt x="1302" y="888"/>
                    <a:pt x="829" y="1164"/>
                  </a:cubicBezTo>
                  <a:cubicBezTo>
                    <a:pt x="572" y="1282"/>
                    <a:pt x="336" y="1499"/>
                    <a:pt x="1" y="1341"/>
                  </a:cubicBezTo>
                  <a:cubicBezTo>
                    <a:pt x="20" y="1282"/>
                    <a:pt x="20" y="1184"/>
                    <a:pt x="40" y="1164"/>
                  </a:cubicBezTo>
                  <a:cubicBezTo>
                    <a:pt x="750" y="868"/>
                    <a:pt x="1282" y="356"/>
                    <a:pt x="1952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8"/>
            <p:cNvSpPr/>
            <p:nvPr/>
          </p:nvSpPr>
          <p:spPr>
            <a:xfrm flipH="1">
              <a:off x="4109670" y="2449654"/>
              <a:ext cx="1443" cy="1923"/>
            </a:xfrm>
            <a:custGeom>
              <a:rect b="b" l="l" r="r" t="t"/>
              <a:pathLst>
                <a:path extrusionOk="0" h="80" w="60">
                  <a:moveTo>
                    <a:pt x="20" y="0"/>
                  </a:moveTo>
                  <a:lnTo>
                    <a:pt x="59" y="7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8"/>
            <p:cNvSpPr/>
            <p:nvPr/>
          </p:nvSpPr>
          <p:spPr>
            <a:xfrm flipH="1">
              <a:off x="3882156" y="2582369"/>
              <a:ext cx="126103" cy="74436"/>
            </a:xfrm>
            <a:custGeom>
              <a:rect b="b" l="l" r="r" t="t"/>
              <a:pathLst>
                <a:path extrusionOk="0" h="3096" w="5245">
                  <a:moveTo>
                    <a:pt x="20" y="3096"/>
                  </a:moveTo>
                  <a:cubicBezTo>
                    <a:pt x="0" y="2899"/>
                    <a:pt x="20" y="2721"/>
                    <a:pt x="59" y="2544"/>
                  </a:cubicBezTo>
                  <a:cubicBezTo>
                    <a:pt x="355" y="1755"/>
                    <a:pt x="966" y="1164"/>
                    <a:pt x="1499" y="553"/>
                  </a:cubicBezTo>
                  <a:cubicBezTo>
                    <a:pt x="1696" y="356"/>
                    <a:pt x="1932" y="237"/>
                    <a:pt x="2189" y="198"/>
                  </a:cubicBezTo>
                  <a:cubicBezTo>
                    <a:pt x="3194" y="40"/>
                    <a:pt x="4219" y="1"/>
                    <a:pt x="5244" y="80"/>
                  </a:cubicBezTo>
                  <a:cubicBezTo>
                    <a:pt x="4732" y="139"/>
                    <a:pt x="4219" y="237"/>
                    <a:pt x="3726" y="356"/>
                  </a:cubicBezTo>
                  <a:cubicBezTo>
                    <a:pt x="3214" y="494"/>
                    <a:pt x="2721" y="691"/>
                    <a:pt x="2267" y="947"/>
                  </a:cubicBezTo>
                  <a:cubicBezTo>
                    <a:pt x="1834" y="1184"/>
                    <a:pt x="1518" y="1578"/>
                    <a:pt x="1104" y="1854"/>
                  </a:cubicBezTo>
                  <a:cubicBezTo>
                    <a:pt x="671" y="2169"/>
                    <a:pt x="513" y="2702"/>
                    <a:pt x="20" y="309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8"/>
            <p:cNvSpPr/>
            <p:nvPr/>
          </p:nvSpPr>
          <p:spPr>
            <a:xfrm flipH="1">
              <a:off x="3832388" y="2300350"/>
              <a:ext cx="164499" cy="160219"/>
            </a:xfrm>
            <a:custGeom>
              <a:rect b="b" l="l" r="r" t="t"/>
              <a:pathLst>
                <a:path extrusionOk="0" h="6664" w="6842">
                  <a:moveTo>
                    <a:pt x="3431" y="6546"/>
                  </a:moveTo>
                  <a:cubicBezTo>
                    <a:pt x="2997" y="6565"/>
                    <a:pt x="2741" y="6605"/>
                    <a:pt x="2465" y="6624"/>
                  </a:cubicBezTo>
                  <a:cubicBezTo>
                    <a:pt x="1676" y="6664"/>
                    <a:pt x="1124" y="6348"/>
                    <a:pt x="710" y="5639"/>
                  </a:cubicBezTo>
                  <a:cubicBezTo>
                    <a:pt x="79" y="4594"/>
                    <a:pt x="0" y="3431"/>
                    <a:pt x="40" y="2307"/>
                  </a:cubicBezTo>
                  <a:cubicBezTo>
                    <a:pt x="60" y="1282"/>
                    <a:pt x="434" y="789"/>
                    <a:pt x="1321" y="552"/>
                  </a:cubicBezTo>
                  <a:cubicBezTo>
                    <a:pt x="1893" y="375"/>
                    <a:pt x="2465" y="237"/>
                    <a:pt x="3056" y="138"/>
                  </a:cubicBezTo>
                  <a:cubicBezTo>
                    <a:pt x="4219" y="0"/>
                    <a:pt x="5008" y="572"/>
                    <a:pt x="5659" y="1420"/>
                  </a:cubicBezTo>
                  <a:cubicBezTo>
                    <a:pt x="6013" y="1893"/>
                    <a:pt x="6112" y="2524"/>
                    <a:pt x="6546" y="2938"/>
                  </a:cubicBezTo>
                  <a:cubicBezTo>
                    <a:pt x="6605" y="2997"/>
                    <a:pt x="6605" y="3135"/>
                    <a:pt x="6605" y="3234"/>
                  </a:cubicBezTo>
                  <a:cubicBezTo>
                    <a:pt x="6605" y="3450"/>
                    <a:pt x="6625" y="3687"/>
                    <a:pt x="6664" y="3904"/>
                  </a:cubicBezTo>
                  <a:cubicBezTo>
                    <a:pt x="6841" y="4909"/>
                    <a:pt x="6349" y="5520"/>
                    <a:pt x="5540" y="5994"/>
                  </a:cubicBezTo>
                  <a:cubicBezTo>
                    <a:pt x="4890" y="6368"/>
                    <a:pt x="4160" y="6546"/>
                    <a:pt x="3431" y="6546"/>
                  </a:cubicBezTo>
                  <a:close/>
                  <a:moveTo>
                    <a:pt x="4239" y="4002"/>
                  </a:moveTo>
                  <a:cubicBezTo>
                    <a:pt x="3805" y="3628"/>
                    <a:pt x="3234" y="3411"/>
                    <a:pt x="2662" y="3411"/>
                  </a:cubicBezTo>
                  <a:cubicBezTo>
                    <a:pt x="2622" y="3411"/>
                    <a:pt x="2544" y="3490"/>
                    <a:pt x="2544" y="3529"/>
                  </a:cubicBezTo>
                  <a:cubicBezTo>
                    <a:pt x="2524" y="3588"/>
                    <a:pt x="2544" y="3648"/>
                    <a:pt x="2603" y="3707"/>
                  </a:cubicBezTo>
                  <a:cubicBezTo>
                    <a:pt x="2938" y="3845"/>
                    <a:pt x="3273" y="3943"/>
                    <a:pt x="3589" y="4101"/>
                  </a:cubicBezTo>
                  <a:cubicBezTo>
                    <a:pt x="3766" y="4180"/>
                    <a:pt x="3766" y="4357"/>
                    <a:pt x="3667" y="4515"/>
                  </a:cubicBezTo>
                  <a:lnTo>
                    <a:pt x="3135" y="4653"/>
                  </a:lnTo>
                  <a:cubicBezTo>
                    <a:pt x="3175" y="5067"/>
                    <a:pt x="3411" y="5244"/>
                    <a:pt x="3746" y="5205"/>
                  </a:cubicBezTo>
                  <a:cubicBezTo>
                    <a:pt x="3983" y="5166"/>
                    <a:pt x="4160" y="4968"/>
                    <a:pt x="4160" y="4732"/>
                  </a:cubicBezTo>
                  <a:cubicBezTo>
                    <a:pt x="4200" y="4495"/>
                    <a:pt x="4219" y="4278"/>
                    <a:pt x="4239" y="4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8"/>
            <p:cNvSpPr/>
            <p:nvPr/>
          </p:nvSpPr>
          <p:spPr>
            <a:xfrm flipH="1">
              <a:off x="3143667" y="1620645"/>
              <a:ext cx="1545716" cy="1560887"/>
            </a:xfrm>
            <a:custGeom>
              <a:rect b="b" l="l" r="r" t="t"/>
              <a:pathLst>
                <a:path extrusionOk="0" h="64922" w="64291">
                  <a:moveTo>
                    <a:pt x="6861" y="30282"/>
                  </a:moveTo>
                  <a:cubicBezTo>
                    <a:pt x="7216" y="29671"/>
                    <a:pt x="6821" y="29237"/>
                    <a:pt x="6545" y="28764"/>
                  </a:cubicBezTo>
                  <a:cubicBezTo>
                    <a:pt x="6762" y="28350"/>
                    <a:pt x="6861" y="27897"/>
                    <a:pt x="6802" y="27443"/>
                  </a:cubicBezTo>
                  <a:cubicBezTo>
                    <a:pt x="6723" y="27010"/>
                    <a:pt x="6782" y="26576"/>
                    <a:pt x="6979" y="26201"/>
                  </a:cubicBezTo>
                  <a:cubicBezTo>
                    <a:pt x="7157" y="25905"/>
                    <a:pt x="7058" y="25551"/>
                    <a:pt x="6920" y="25215"/>
                  </a:cubicBezTo>
                  <a:cubicBezTo>
                    <a:pt x="6388" y="24861"/>
                    <a:pt x="5855" y="24466"/>
                    <a:pt x="5224" y="24289"/>
                  </a:cubicBezTo>
                  <a:cubicBezTo>
                    <a:pt x="4751" y="24131"/>
                    <a:pt x="4318" y="23855"/>
                    <a:pt x="3963" y="23500"/>
                  </a:cubicBezTo>
                  <a:cubicBezTo>
                    <a:pt x="3568" y="23165"/>
                    <a:pt x="3154" y="22850"/>
                    <a:pt x="2701" y="22593"/>
                  </a:cubicBezTo>
                  <a:cubicBezTo>
                    <a:pt x="1991" y="22160"/>
                    <a:pt x="1873" y="21844"/>
                    <a:pt x="2070" y="21036"/>
                  </a:cubicBezTo>
                  <a:cubicBezTo>
                    <a:pt x="2267" y="20070"/>
                    <a:pt x="2583" y="19124"/>
                    <a:pt x="2997" y="18236"/>
                  </a:cubicBezTo>
                  <a:cubicBezTo>
                    <a:pt x="3233" y="17783"/>
                    <a:pt x="3253" y="17211"/>
                    <a:pt x="3371" y="16699"/>
                  </a:cubicBezTo>
                  <a:cubicBezTo>
                    <a:pt x="3490" y="16186"/>
                    <a:pt x="3549" y="16127"/>
                    <a:pt x="4101" y="16068"/>
                  </a:cubicBezTo>
                  <a:cubicBezTo>
                    <a:pt x="4574" y="16028"/>
                    <a:pt x="5027" y="15989"/>
                    <a:pt x="5481" y="15969"/>
                  </a:cubicBezTo>
                  <a:cubicBezTo>
                    <a:pt x="5717" y="15930"/>
                    <a:pt x="5954" y="15930"/>
                    <a:pt x="6171" y="15989"/>
                  </a:cubicBezTo>
                  <a:cubicBezTo>
                    <a:pt x="6821" y="16285"/>
                    <a:pt x="7551" y="16206"/>
                    <a:pt x="8201" y="16423"/>
                  </a:cubicBezTo>
                  <a:cubicBezTo>
                    <a:pt x="8339" y="16462"/>
                    <a:pt x="8458" y="16482"/>
                    <a:pt x="8596" y="16482"/>
                  </a:cubicBezTo>
                  <a:cubicBezTo>
                    <a:pt x="9325" y="16462"/>
                    <a:pt x="10035" y="16462"/>
                    <a:pt x="10705" y="16837"/>
                  </a:cubicBezTo>
                  <a:lnTo>
                    <a:pt x="13367" y="14096"/>
                  </a:lnTo>
                  <a:cubicBezTo>
                    <a:pt x="12913" y="13229"/>
                    <a:pt x="12578" y="12381"/>
                    <a:pt x="11888" y="11730"/>
                  </a:cubicBezTo>
                  <a:cubicBezTo>
                    <a:pt x="11711" y="11573"/>
                    <a:pt x="11592" y="11376"/>
                    <a:pt x="11533" y="11159"/>
                  </a:cubicBezTo>
                  <a:cubicBezTo>
                    <a:pt x="11435" y="10548"/>
                    <a:pt x="11040" y="10094"/>
                    <a:pt x="10725" y="9601"/>
                  </a:cubicBezTo>
                  <a:cubicBezTo>
                    <a:pt x="10370" y="9049"/>
                    <a:pt x="10429" y="8635"/>
                    <a:pt x="10942" y="8241"/>
                  </a:cubicBezTo>
                  <a:cubicBezTo>
                    <a:pt x="11198" y="8044"/>
                    <a:pt x="11435" y="7827"/>
                    <a:pt x="11671" y="7571"/>
                  </a:cubicBezTo>
                  <a:cubicBezTo>
                    <a:pt x="12263" y="6841"/>
                    <a:pt x="12953" y="6171"/>
                    <a:pt x="13347" y="5264"/>
                  </a:cubicBezTo>
                  <a:cubicBezTo>
                    <a:pt x="13544" y="4870"/>
                    <a:pt x="13938" y="4613"/>
                    <a:pt x="14372" y="4594"/>
                  </a:cubicBezTo>
                  <a:cubicBezTo>
                    <a:pt x="14983" y="4515"/>
                    <a:pt x="15555" y="4456"/>
                    <a:pt x="16028" y="4968"/>
                  </a:cubicBezTo>
                  <a:cubicBezTo>
                    <a:pt x="16304" y="5264"/>
                    <a:pt x="16679" y="5441"/>
                    <a:pt x="16955" y="5717"/>
                  </a:cubicBezTo>
                  <a:cubicBezTo>
                    <a:pt x="17645" y="6447"/>
                    <a:pt x="18532" y="6900"/>
                    <a:pt x="19380" y="7393"/>
                  </a:cubicBezTo>
                  <a:cubicBezTo>
                    <a:pt x="19498" y="7452"/>
                    <a:pt x="19616" y="7511"/>
                    <a:pt x="19735" y="7571"/>
                  </a:cubicBezTo>
                  <a:cubicBezTo>
                    <a:pt x="20523" y="8280"/>
                    <a:pt x="21430" y="8221"/>
                    <a:pt x="22337" y="7886"/>
                  </a:cubicBezTo>
                  <a:cubicBezTo>
                    <a:pt x="22948" y="7669"/>
                    <a:pt x="23540" y="7373"/>
                    <a:pt x="24170" y="7097"/>
                  </a:cubicBezTo>
                  <a:cubicBezTo>
                    <a:pt x="24230" y="6664"/>
                    <a:pt x="24210" y="6230"/>
                    <a:pt x="24131" y="5816"/>
                  </a:cubicBezTo>
                  <a:cubicBezTo>
                    <a:pt x="24111" y="5067"/>
                    <a:pt x="23973" y="4318"/>
                    <a:pt x="23737" y="3588"/>
                  </a:cubicBezTo>
                  <a:cubicBezTo>
                    <a:pt x="23520" y="2957"/>
                    <a:pt x="23579" y="2228"/>
                    <a:pt x="23500" y="1538"/>
                  </a:cubicBezTo>
                  <a:cubicBezTo>
                    <a:pt x="23480" y="1301"/>
                    <a:pt x="23618" y="1065"/>
                    <a:pt x="23816" y="966"/>
                  </a:cubicBezTo>
                  <a:cubicBezTo>
                    <a:pt x="23875" y="946"/>
                    <a:pt x="23954" y="927"/>
                    <a:pt x="24013" y="887"/>
                  </a:cubicBezTo>
                  <a:cubicBezTo>
                    <a:pt x="25018" y="394"/>
                    <a:pt x="26142" y="256"/>
                    <a:pt x="27246" y="39"/>
                  </a:cubicBezTo>
                  <a:cubicBezTo>
                    <a:pt x="27640" y="0"/>
                    <a:pt x="28035" y="39"/>
                    <a:pt x="28409" y="158"/>
                  </a:cubicBezTo>
                  <a:cubicBezTo>
                    <a:pt x="28606" y="217"/>
                    <a:pt x="28764" y="355"/>
                    <a:pt x="28863" y="513"/>
                  </a:cubicBezTo>
                  <a:cubicBezTo>
                    <a:pt x="29020" y="730"/>
                    <a:pt x="29119" y="966"/>
                    <a:pt x="29198" y="1222"/>
                  </a:cubicBezTo>
                  <a:cubicBezTo>
                    <a:pt x="29375" y="1853"/>
                    <a:pt x="29533" y="2504"/>
                    <a:pt x="29730" y="3115"/>
                  </a:cubicBezTo>
                  <a:cubicBezTo>
                    <a:pt x="29868" y="3608"/>
                    <a:pt x="30026" y="4042"/>
                    <a:pt x="29888" y="4574"/>
                  </a:cubicBezTo>
                  <a:cubicBezTo>
                    <a:pt x="29829" y="4791"/>
                    <a:pt x="29947" y="5067"/>
                    <a:pt x="29986" y="5303"/>
                  </a:cubicBezTo>
                  <a:cubicBezTo>
                    <a:pt x="30479" y="5402"/>
                    <a:pt x="30893" y="5520"/>
                    <a:pt x="31307" y="5579"/>
                  </a:cubicBezTo>
                  <a:cubicBezTo>
                    <a:pt x="31721" y="5658"/>
                    <a:pt x="32155" y="5698"/>
                    <a:pt x="32569" y="5678"/>
                  </a:cubicBezTo>
                  <a:cubicBezTo>
                    <a:pt x="33239" y="5678"/>
                    <a:pt x="33890" y="5717"/>
                    <a:pt x="34540" y="5816"/>
                  </a:cubicBezTo>
                  <a:cubicBezTo>
                    <a:pt x="35329" y="5915"/>
                    <a:pt x="36118" y="6033"/>
                    <a:pt x="36946" y="6151"/>
                  </a:cubicBezTo>
                  <a:cubicBezTo>
                    <a:pt x="37616" y="5303"/>
                    <a:pt x="38207" y="4396"/>
                    <a:pt x="38720" y="3430"/>
                  </a:cubicBezTo>
                  <a:cubicBezTo>
                    <a:pt x="39173" y="2662"/>
                    <a:pt x="39627" y="1893"/>
                    <a:pt x="40100" y="1144"/>
                  </a:cubicBezTo>
                  <a:cubicBezTo>
                    <a:pt x="40415" y="631"/>
                    <a:pt x="40711" y="552"/>
                    <a:pt x="41263" y="749"/>
                  </a:cubicBezTo>
                  <a:cubicBezTo>
                    <a:pt x="42545" y="1203"/>
                    <a:pt x="43806" y="1656"/>
                    <a:pt x="45088" y="2110"/>
                  </a:cubicBezTo>
                  <a:cubicBezTo>
                    <a:pt x="45443" y="2228"/>
                    <a:pt x="45719" y="2504"/>
                    <a:pt x="45837" y="2878"/>
                  </a:cubicBezTo>
                  <a:cubicBezTo>
                    <a:pt x="44910" y="4022"/>
                    <a:pt x="44891" y="5422"/>
                    <a:pt x="44694" y="6782"/>
                  </a:cubicBezTo>
                  <a:cubicBezTo>
                    <a:pt x="44654" y="6940"/>
                    <a:pt x="44674" y="7117"/>
                    <a:pt x="44772" y="7255"/>
                  </a:cubicBezTo>
                  <a:cubicBezTo>
                    <a:pt x="45068" y="7531"/>
                    <a:pt x="44950" y="7847"/>
                    <a:pt x="44910" y="8083"/>
                  </a:cubicBezTo>
                  <a:cubicBezTo>
                    <a:pt x="45265" y="8438"/>
                    <a:pt x="45620" y="8734"/>
                    <a:pt x="45936" y="9069"/>
                  </a:cubicBezTo>
                  <a:cubicBezTo>
                    <a:pt x="46251" y="9404"/>
                    <a:pt x="46527" y="9779"/>
                    <a:pt x="46823" y="10134"/>
                  </a:cubicBezTo>
                  <a:cubicBezTo>
                    <a:pt x="47138" y="10469"/>
                    <a:pt x="47454" y="10824"/>
                    <a:pt x="47749" y="11178"/>
                  </a:cubicBezTo>
                  <a:cubicBezTo>
                    <a:pt x="47809" y="11238"/>
                    <a:pt x="47868" y="11336"/>
                    <a:pt x="47907" y="11415"/>
                  </a:cubicBezTo>
                  <a:cubicBezTo>
                    <a:pt x="48144" y="11888"/>
                    <a:pt x="48538" y="12282"/>
                    <a:pt x="49031" y="12499"/>
                  </a:cubicBezTo>
                  <a:cubicBezTo>
                    <a:pt x="49267" y="12618"/>
                    <a:pt x="49484" y="12736"/>
                    <a:pt x="49721" y="12854"/>
                  </a:cubicBezTo>
                  <a:lnTo>
                    <a:pt x="53309" y="11454"/>
                  </a:lnTo>
                  <a:cubicBezTo>
                    <a:pt x="54295" y="11100"/>
                    <a:pt x="55261" y="10646"/>
                    <a:pt x="56187" y="10134"/>
                  </a:cubicBezTo>
                  <a:cubicBezTo>
                    <a:pt x="56739" y="9798"/>
                    <a:pt x="57252" y="9897"/>
                    <a:pt x="57587" y="10390"/>
                  </a:cubicBezTo>
                  <a:cubicBezTo>
                    <a:pt x="58277" y="11454"/>
                    <a:pt x="59066" y="12460"/>
                    <a:pt x="59519" y="13682"/>
                  </a:cubicBezTo>
                  <a:cubicBezTo>
                    <a:pt x="59716" y="14057"/>
                    <a:pt x="59637" y="14491"/>
                    <a:pt x="59342" y="14767"/>
                  </a:cubicBezTo>
                  <a:cubicBezTo>
                    <a:pt x="58395" y="15851"/>
                    <a:pt x="57469" y="16975"/>
                    <a:pt x="56542" y="18098"/>
                  </a:cubicBezTo>
                  <a:cubicBezTo>
                    <a:pt x="55911" y="18867"/>
                    <a:pt x="55852" y="19814"/>
                    <a:pt x="56148" y="20780"/>
                  </a:cubicBezTo>
                  <a:cubicBezTo>
                    <a:pt x="56404" y="21647"/>
                    <a:pt x="56641" y="22534"/>
                    <a:pt x="56897" y="23402"/>
                  </a:cubicBezTo>
                  <a:cubicBezTo>
                    <a:pt x="56937" y="23638"/>
                    <a:pt x="56956" y="23875"/>
                    <a:pt x="56937" y="24092"/>
                  </a:cubicBezTo>
                  <a:cubicBezTo>
                    <a:pt x="56976" y="24525"/>
                    <a:pt x="56976" y="24525"/>
                    <a:pt x="57291" y="25097"/>
                  </a:cubicBezTo>
                  <a:cubicBezTo>
                    <a:pt x="58770" y="25413"/>
                    <a:pt x="60229" y="25334"/>
                    <a:pt x="61708" y="25196"/>
                  </a:cubicBezTo>
                  <a:cubicBezTo>
                    <a:pt x="62141" y="25156"/>
                    <a:pt x="62555" y="25137"/>
                    <a:pt x="62989" y="25137"/>
                  </a:cubicBezTo>
                  <a:cubicBezTo>
                    <a:pt x="63718" y="25156"/>
                    <a:pt x="63994" y="25452"/>
                    <a:pt x="64054" y="26162"/>
                  </a:cubicBezTo>
                  <a:cubicBezTo>
                    <a:pt x="64113" y="26734"/>
                    <a:pt x="64132" y="27286"/>
                    <a:pt x="64152" y="27838"/>
                  </a:cubicBezTo>
                  <a:cubicBezTo>
                    <a:pt x="64211" y="29040"/>
                    <a:pt x="64251" y="30223"/>
                    <a:pt x="64290" y="31465"/>
                  </a:cubicBezTo>
                  <a:cubicBezTo>
                    <a:pt x="62752" y="32293"/>
                    <a:pt x="60998" y="32490"/>
                    <a:pt x="59322" y="33023"/>
                  </a:cubicBezTo>
                  <a:cubicBezTo>
                    <a:pt x="58967" y="33575"/>
                    <a:pt x="58533" y="34107"/>
                    <a:pt x="58435" y="34817"/>
                  </a:cubicBezTo>
                  <a:cubicBezTo>
                    <a:pt x="58415" y="34915"/>
                    <a:pt x="58356" y="35014"/>
                    <a:pt x="58356" y="35112"/>
                  </a:cubicBezTo>
                  <a:cubicBezTo>
                    <a:pt x="58474" y="35842"/>
                    <a:pt x="58277" y="36532"/>
                    <a:pt x="58100" y="37242"/>
                  </a:cubicBezTo>
                  <a:cubicBezTo>
                    <a:pt x="57962" y="37675"/>
                    <a:pt x="57863" y="38129"/>
                    <a:pt x="57745" y="38602"/>
                  </a:cubicBezTo>
                  <a:cubicBezTo>
                    <a:pt x="58021" y="38976"/>
                    <a:pt x="58356" y="39272"/>
                    <a:pt x="58770" y="39489"/>
                  </a:cubicBezTo>
                  <a:cubicBezTo>
                    <a:pt x="59697" y="40061"/>
                    <a:pt x="60643" y="40613"/>
                    <a:pt x="61569" y="41165"/>
                  </a:cubicBezTo>
                  <a:cubicBezTo>
                    <a:pt x="61708" y="41263"/>
                    <a:pt x="61846" y="41342"/>
                    <a:pt x="61984" y="41421"/>
                  </a:cubicBezTo>
                  <a:cubicBezTo>
                    <a:pt x="62338" y="41618"/>
                    <a:pt x="62536" y="42013"/>
                    <a:pt x="62476" y="42427"/>
                  </a:cubicBezTo>
                  <a:cubicBezTo>
                    <a:pt x="62437" y="42781"/>
                    <a:pt x="62378" y="43136"/>
                    <a:pt x="62279" y="43491"/>
                  </a:cubicBezTo>
                  <a:cubicBezTo>
                    <a:pt x="62141" y="43964"/>
                    <a:pt x="61944" y="44418"/>
                    <a:pt x="61786" y="44891"/>
                  </a:cubicBezTo>
                  <a:cubicBezTo>
                    <a:pt x="61648" y="45226"/>
                    <a:pt x="61431" y="45522"/>
                    <a:pt x="61175" y="45758"/>
                  </a:cubicBezTo>
                  <a:cubicBezTo>
                    <a:pt x="60840" y="46113"/>
                    <a:pt x="60505" y="46448"/>
                    <a:pt x="60387" y="46981"/>
                  </a:cubicBezTo>
                  <a:cubicBezTo>
                    <a:pt x="60268" y="47572"/>
                    <a:pt x="59401" y="47927"/>
                    <a:pt x="58790" y="47750"/>
                  </a:cubicBezTo>
                  <a:cubicBezTo>
                    <a:pt x="57627" y="47454"/>
                    <a:pt x="56463" y="47020"/>
                    <a:pt x="55221" y="46981"/>
                  </a:cubicBezTo>
                  <a:cubicBezTo>
                    <a:pt x="55004" y="46961"/>
                    <a:pt x="54788" y="46882"/>
                    <a:pt x="54590" y="46784"/>
                  </a:cubicBezTo>
                  <a:cubicBezTo>
                    <a:pt x="54334" y="46685"/>
                    <a:pt x="54098" y="46586"/>
                    <a:pt x="53841" y="46468"/>
                  </a:cubicBezTo>
                  <a:cubicBezTo>
                    <a:pt x="53427" y="47099"/>
                    <a:pt x="53092" y="47730"/>
                    <a:pt x="52658" y="48302"/>
                  </a:cubicBezTo>
                  <a:cubicBezTo>
                    <a:pt x="52225" y="48854"/>
                    <a:pt x="51692" y="49366"/>
                    <a:pt x="51278" y="49839"/>
                  </a:cubicBezTo>
                  <a:cubicBezTo>
                    <a:pt x="51357" y="50372"/>
                    <a:pt x="51416" y="50825"/>
                    <a:pt x="51495" y="51259"/>
                  </a:cubicBezTo>
                  <a:cubicBezTo>
                    <a:pt x="51495" y="51456"/>
                    <a:pt x="51554" y="51653"/>
                    <a:pt x="51633" y="51811"/>
                  </a:cubicBezTo>
                  <a:cubicBezTo>
                    <a:pt x="52185" y="52442"/>
                    <a:pt x="52382" y="53211"/>
                    <a:pt x="52737" y="53920"/>
                  </a:cubicBezTo>
                  <a:cubicBezTo>
                    <a:pt x="52856" y="54177"/>
                    <a:pt x="52954" y="54472"/>
                    <a:pt x="53092" y="54729"/>
                  </a:cubicBezTo>
                  <a:cubicBezTo>
                    <a:pt x="53388" y="55320"/>
                    <a:pt x="53388" y="55872"/>
                    <a:pt x="52875" y="56345"/>
                  </a:cubicBezTo>
                  <a:cubicBezTo>
                    <a:pt x="52560" y="56641"/>
                    <a:pt x="52225" y="56897"/>
                    <a:pt x="51890" y="57154"/>
                  </a:cubicBezTo>
                  <a:cubicBezTo>
                    <a:pt x="51535" y="57410"/>
                    <a:pt x="51140" y="57568"/>
                    <a:pt x="50963" y="58021"/>
                  </a:cubicBezTo>
                  <a:cubicBezTo>
                    <a:pt x="50904" y="58139"/>
                    <a:pt x="50746" y="58238"/>
                    <a:pt x="50608" y="58337"/>
                  </a:cubicBezTo>
                  <a:cubicBezTo>
                    <a:pt x="50174" y="58632"/>
                    <a:pt x="49721" y="58889"/>
                    <a:pt x="49484" y="59401"/>
                  </a:cubicBezTo>
                  <a:cubicBezTo>
                    <a:pt x="49366" y="59638"/>
                    <a:pt x="49070" y="59697"/>
                    <a:pt x="48873" y="59539"/>
                  </a:cubicBezTo>
                  <a:cubicBezTo>
                    <a:pt x="48715" y="59421"/>
                    <a:pt x="48558" y="59303"/>
                    <a:pt x="48400" y="59184"/>
                  </a:cubicBezTo>
                  <a:cubicBezTo>
                    <a:pt x="47749" y="58573"/>
                    <a:pt x="47099" y="57962"/>
                    <a:pt x="46468" y="57351"/>
                  </a:cubicBezTo>
                  <a:cubicBezTo>
                    <a:pt x="46271" y="57173"/>
                    <a:pt x="46074" y="56976"/>
                    <a:pt x="45876" y="56799"/>
                  </a:cubicBezTo>
                  <a:cubicBezTo>
                    <a:pt x="45246" y="56247"/>
                    <a:pt x="44358" y="55971"/>
                    <a:pt x="44063" y="55162"/>
                  </a:cubicBezTo>
                  <a:cubicBezTo>
                    <a:pt x="43195" y="55517"/>
                    <a:pt x="42446" y="55852"/>
                    <a:pt x="41677" y="56148"/>
                  </a:cubicBezTo>
                  <a:cubicBezTo>
                    <a:pt x="41263" y="56326"/>
                    <a:pt x="40810" y="56444"/>
                    <a:pt x="40376" y="56602"/>
                  </a:cubicBezTo>
                  <a:cubicBezTo>
                    <a:pt x="40179" y="56700"/>
                    <a:pt x="39982" y="56818"/>
                    <a:pt x="39785" y="56937"/>
                  </a:cubicBezTo>
                  <a:cubicBezTo>
                    <a:pt x="39449" y="57114"/>
                    <a:pt x="39272" y="57489"/>
                    <a:pt x="39331" y="57844"/>
                  </a:cubicBezTo>
                  <a:cubicBezTo>
                    <a:pt x="39371" y="58080"/>
                    <a:pt x="39351" y="58317"/>
                    <a:pt x="39292" y="58534"/>
                  </a:cubicBezTo>
                  <a:cubicBezTo>
                    <a:pt x="39095" y="59066"/>
                    <a:pt x="39035" y="59638"/>
                    <a:pt x="39134" y="60190"/>
                  </a:cubicBezTo>
                  <a:cubicBezTo>
                    <a:pt x="39154" y="60347"/>
                    <a:pt x="39154" y="60525"/>
                    <a:pt x="39095" y="60683"/>
                  </a:cubicBezTo>
                  <a:cubicBezTo>
                    <a:pt x="38838" y="61136"/>
                    <a:pt x="38838" y="61629"/>
                    <a:pt x="38858" y="62122"/>
                  </a:cubicBezTo>
                  <a:cubicBezTo>
                    <a:pt x="38878" y="62358"/>
                    <a:pt x="38858" y="62595"/>
                    <a:pt x="38799" y="62812"/>
                  </a:cubicBezTo>
                  <a:cubicBezTo>
                    <a:pt x="38661" y="63226"/>
                    <a:pt x="38621" y="63660"/>
                    <a:pt x="38641" y="64074"/>
                  </a:cubicBezTo>
                  <a:cubicBezTo>
                    <a:pt x="38661" y="64310"/>
                    <a:pt x="38641" y="64310"/>
                    <a:pt x="38286" y="64724"/>
                  </a:cubicBezTo>
                  <a:cubicBezTo>
                    <a:pt x="38207" y="64724"/>
                    <a:pt x="38129" y="64764"/>
                    <a:pt x="38089" y="64724"/>
                  </a:cubicBezTo>
                  <a:cubicBezTo>
                    <a:pt x="37754" y="64409"/>
                    <a:pt x="37360" y="64389"/>
                    <a:pt x="36906" y="64428"/>
                  </a:cubicBezTo>
                  <a:cubicBezTo>
                    <a:pt x="35368" y="64606"/>
                    <a:pt x="33811" y="64744"/>
                    <a:pt x="32273" y="64882"/>
                  </a:cubicBezTo>
                  <a:cubicBezTo>
                    <a:pt x="32135" y="64902"/>
                    <a:pt x="31997" y="64921"/>
                    <a:pt x="31879" y="64921"/>
                  </a:cubicBezTo>
                  <a:cubicBezTo>
                    <a:pt x="31386" y="64921"/>
                    <a:pt x="31110" y="64744"/>
                    <a:pt x="31031" y="64271"/>
                  </a:cubicBezTo>
                  <a:cubicBezTo>
                    <a:pt x="30972" y="63936"/>
                    <a:pt x="30952" y="63620"/>
                    <a:pt x="30933" y="63285"/>
                  </a:cubicBezTo>
                  <a:cubicBezTo>
                    <a:pt x="30893" y="62851"/>
                    <a:pt x="30795" y="62437"/>
                    <a:pt x="30637" y="62043"/>
                  </a:cubicBezTo>
                  <a:cubicBezTo>
                    <a:pt x="30183" y="61057"/>
                    <a:pt x="30203" y="59993"/>
                    <a:pt x="30203" y="58928"/>
                  </a:cubicBezTo>
                  <a:cubicBezTo>
                    <a:pt x="30203" y="58632"/>
                    <a:pt x="30302" y="58337"/>
                    <a:pt x="30085" y="58021"/>
                  </a:cubicBezTo>
                  <a:cubicBezTo>
                    <a:pt x="29434" y="57863"/>
                    <a:pt x="28764" y="57725"/>
                    <a:pt x="28094" y="57647"/>
                  </a:cubicBezTo>
                  <a:cubicBezTo>
                    <a:pt x="27207" y="57607"/>
                    <a:pt x="26319" y="57686"/>
                    <a:pt x="25412" y="57725"/>
                  </a:cubicBezTo>
                  <a:cubicBezTo>
                    <a:pt x="25294" y="57883"/>
                    <a:pt x="25196" y="58061"/>
                    <a:pt x="25097" y="58238"/>
                  </a:cubicBezTo>
                  <a:cubicBezTo>
                    <a:pt x="24722" y="58967"/>
                    <a:pt x="24289" y="59657"/>
                    <a:pt x="23776" y="60308"/>
                  </a:cubicBezTo>
                  <a:cubicBezTo>
                    <a:pt x="23106" y="61274"/>
                    <a:pt x="22436" y="62260"/>
                    <a:pt x="21745" y="63226"/>
                  </a:cubicBezTo>
                  <a:cubicBezTo>
                    <a:pt x="21706" y="63305"/>
                    <a:pt x="21647" y="63364"/>
                    <a:pt x="21568" y="63423"/>
                  </a:cubicBezTo>
                  <a:cubicBezTo>
                    <a:pt x="20641" y="62970"/>
                    <a:pt x="19715" y="62556"/>
                    <a:pt x="18808" y="62102"/>
                  </a:cubicBezTo>
                  <a:cubicBezTo>
                    <a:pt x="18414" y="61925"/>
                    <a:pt x="18039" y="61708"/>
                    <a:pt x="17665" y="61511"/>
                  </a:cubicBezTo>
                  <a:cubicBezTo>
                    <a:pt x="17389" y="61333"/>
                    <a:pt x="17093" y="61175"/>
                    <a:pt x="16797" y="61057"/>
                  </a:cubicBezTo>
                  <a:cubicBezTo>
                    <a:pt x="16225" y="60880"/>
                    <a:pt x="16028" y="60525"/>
                    <a:pt x="16008" y="59953"/>
                  </a:cubicBezTo>
                  <a:cubicBezTo>
                    <a:pt x="15989" y="59263"/>
                    <a:pt x="16127" y="58593"/>
                    <a:pt x="16403" y="57962"/>
                  </a:cubicBezTo>
                  <a:cubicBezTo>
                    <a:pt x="16639" y="57390"/>
                    <a:pt x="16817" y="56779"/>
                    <a:pt x="16896" y="56148"/>
                  </a:cubicBezTo>
                  <a:cubicBezTo>
                    <a:pt x="16955" y="55734"/>
                    <a:pt x="17093" y="55320"/>
                    <a:pt x="17132" y="54906"/>
                  </a:cubicBezTo>
                  <a:cubicBezTo>
                    <a:pt x="17191" y="54492"/>
                    <a:pt x="17191" y="54058"/>
                    <a:pt x="17191" y="53585"/>
                  </a:cubicBezTo>
                  <a:cubicBezTo>
                    <a:pt x="15870" y="52698"/>
                    <a:pt x="14727" y="51555"/>
                    <a:pt x="13446" y="50549"/>
                  </a:cubicBezTo>
                  <a:cubicBezTo>
                    <a:pt x="12618" y="50628"/>
                    <a:pt x="11829" y="50727"/>
                    <a:pt x="11080" y="51160"/>
                  </a:cubicBezTo>
                  <a:cubicBezTo>
                    <a:pt x="10547" y="51436"/>
                    <a:pt x="9995" y="51633"/>
                    <a:pt x="9404" y="51732"/>
                  </a:cubicBezTo>
                  <a:cubicBezTo>
                    <a:pt x="8537" y="51949"/>
                    <a:pt x="7709" y="52264"/>
                    <a:pt x="6940" y="52698"/>
                  </a:cubicBezTo>
                  <a:cubicBezTo>
                    <a:pt x="6762" y="52777"/>
                    <a:pt x="6565" y="52836"/>
                    <a:pt x="6368" y="52856"/>
                  </a:cubicBezTo>
                  <a:cubicBezTo>
                    <a:pt x="5993" y="52935"/>
                    <a:pt x="5619" y="52659"/>
                    <a:pt x="5599" y="52264"/>
                  </a:cubicBezTo>
                  <a:cubicBezTo>
                    <a:pt x="5441" y="51180"/>
                    <a:pt x="4929" y="50293"/>
                    <a:pt x="4298" y="49425"/>
                  </a:cubicBezTo>
                  <a:cubicBezTo>
                    <a:pt x="3963" y="48952"/>
                    <a:pt x="4022" y="48519"/>
                    <a:pt x="4456" y="48124"/>
                  </a:cubicBezTo>
                  <a:cubicBezTo>
                    <a:pt x="4653" y="47947"/>
                    <a:pt x="4810" y="47750"/>
                    <a:pt x="4988" y="47552"/>
                  </a:cubicBezTo>
                  <a:cubicBezTo>
                    <a:pt x="5224" y="47316"/>
                    <a:pt x="5441" y="47060"/>
                    <a:pt x="5658" y="46843"/>
                  </a:cubicBezTo>
                  <a:cubicBezTo>
                    <a:pt x="5757" y="46744"/>
                    <a:pt x="5875" y="46665"/>
                    <a:pt x="5934" y="46547"/>
                  </a:cubicBezTo>
                  <a:cubicBezTo>
                    <a:pt x="6210" y="45995"/>
                    <a:pt x="6664" y="45522"/>
                    <a:pt x="7235" y="45226"/>
                  </a:cubicBezTo>
                  <a:cubicBezTo>
                    <a:pt x="7886" y="44852"/>
                    <a:pt x="8044" y="44142"/>
                    <a:pt x="8241" y="43491"/>
                  </a:cubicBezTo>
                  <a:cubicBezTo>
                    <a:pt x="8300" y="43274"/>
                    <a:pt x="8241" y="43038"/>
                    <a:pt x="8142" y="42821"/>
                  </a:cubicBezTo>
                  <a:cubicBezTo>
                    <a:pt x="7669" y="41914"/>
                    <a:pt x="7196" y="41007"/>
                    <a:pt x="6703" y="40081"/>
                  </a:cubicBezTo>
                  <a:lnTo>
                    <a:pt x="4495" y="39588"/>
                  </a:lnTo>
                  <a:cubicBezTo>
                    <a:pt x="3785" y="39430"/>
                    <a:pt x="3076" y="39312"/>
                    <a:pt x="2366" y="39114"/>
                  </a:cubicBezTo>
                  <a:cubicBezTo>
                    <a:pt x="1833" y="38957"/>
                    <a:pt x="1321" y="38740"/>
                    <a:pt x="808" y="38503"/>
                  </a:cubicBezTo>
                  <a:cubicBezTo>
                    <a:pt x="532" y="38385"/>
                    <a:pt x="355" y="38109"/>
                    <a:pt x="375" y="37794"/>
                  </a:cubicBezTo>
                  <a:cubicBezTo>
                    <a:pt x="256" y="36374"/>
                    <a:pt x="118" y="34955"/>
                    <a:pt x="0" y="33476"/>
                  </a:cubicBezTo>
                  <a:cubicBezTo>
                    <a:pt x="256" y="33259"/>
                    <a:pt x="532" y="33023"/>
                    <a:pt x="789" y="32786"/>
                  </a:cubicBezTo>
                  <a:cubicBezTo>
                    <a:pt x="867" y="32727"/>
                    <a:pt x="1005" y="32707"/>
                    <a:pt x="1045" y="32628"/>
                  </a:cubicBezTo>
                  <a:cubicBezTo>
                    <a:pt x="1321" y="32057"/>
                    <a:pt x="1912" y="31958"/>
                    <a:pt x="2425" y="31761"/>
                  </a:cubicBezTo>
                  <a:cubicBezTo>
                    <a:pt x="3864" y="31229"/>
                    <a:pt x="5343" y="30775"/>
                    <a:pt x="6861" y="30282"/>
                  </a:cubicBezTo>
                  <a:close/>
                  <a:moveTo>
                    <a:pt x="37498" y="7492"/>
                  </a:moveTo>
                  <a:cubicBezTo>
                    <a:pt x="36827" y="7295"/>
                    <a:pt x="36137" y="7097"/>
                    <a:pt x="35428" y="6900"/>
                  </a:cubicBezTo>
                  <a:cubicBezTo>
                    <a:pt x="35053" y="6802"/>
                    <a:pt x="34659" y="6624"/>
                    <a:pt x="34284" y="6900"/>
                  </a:cubicBezTo>
                  <a:cubicBezTo>
                    <a:pt x="33850" y="7235"/>
                    <a:pt x="33417" y="7117"/>
                    <a:pt x="32963" y="7019"/>
                  </a:cubicBezTo>
                  <a:cubicBezTo>
                    <a:pt x="31997" y="6841"/>
                    <a:pt x="31071" y="6486"/>
                    <a:pt x="30065" y="6467"/>
                  </a:cubicBezTo>
                  <a:cubicBezTo>
                    <a:pt x="29789" y="6447"/>
                    <a:pt x="29553" y="6250"/>
                    <a:pt x="29533" y="5974"/>
                  </a:cubicBezTo>
                  <a:cubicBezTo>
                    <a:pt x="29454" y="5678"/>
                    <a:pt x="29355" y="5402"/>
                    <a:pt x="29277" y="5106"/>
                  </a:cubicBezTo>
                  <a:cubicBezTo>
                    <a:pt x="28941" y="3904"/>
                    <a:pt x="28409" y="2760"/>
                    <a:pt x="28291" y="1498"/>
                  </a:cubicBezTo>
                  <a:cubicBezTo>
                    <a:pt x="28271" y="1301"/>
                    <a:pt x="28094" y="1104"/>
                    <a:pt x="27975" y="887"/>
                  </a:cubicBezTo>
                  <a:cubicBezTo>
                    <a:pt x="26891" y="1144"/>
                    <a:pt x="25886" y="1380"/>
                    <a:pt x="24860" y="1656"/>
                  </a:cubicBezTo>
                  <a:cubicBezTo>
                    <a:pt x="24782" y="1676"/>
                    <a:pt x="24703" y="1774"/>
                    <a:pt x="24624" y="1853"/>
                  </a:cubicBezTo>
                  <a:cubicBezTo>
                    <a:pt x="24624" y="2484"/>
                    <a:pt x="24584" y="3154"/>
                    <a:pt x="24900" y="3766"/>
                  </a:cubicBezTo>
                  <a:cubicBezTo>
                    <a:pt x="24998" y="3982"/>
                    <a:pt x="25058" y="4199"/>
                    <a:pt x="25077" y="4436"/>
                  </a:cubicBezTo>
                  <a:cubicBezTo>
                    <a:pt x="25156" y="5284"/>
                    <a:pt x="25215" y="6151"/>
                    <a:pt x="25274" y="6999"/>
                  </a:cubicBezTo>
                  <a:cubicBezTo>
                    <a:pt x="25334" y="7511"/>
                    <a:pt x="25018" y="7985"/>
                    <a:pt x="24525" y="8142"/>
                  </a:cubicBezTo>
                  <a:cubicBezTo>
                    <a:pt x="24348" y="8201"/>
                    <a:pt x="24170" y="8280"/>
                    <a:pt x="24013" y="8418"/>
                  </a:cubicBezTo>
                  <a:cubicBezTo>
                    <a:pt x="23737" y="8793"/>
                    <a:pt x="23323" y="8911"/>
                    <a:pt x="22928" y="9049"/>
                  </a:cubicBezTo>
                  <a:cubicBezTo>
                    <a:pt x="22534" y="9207"/>
                    <a:pt x="22081" y="9424"/>
                    <a:pt x="21647" y="9582"/>
                  </a:cubicBezTo>
                  <a:cubicBezTo>
                    <a:pt x="21469" y="9660"/>
                    <a:pt x="21272" y="9680"/>
                    <a:pt x="21075" y="9660"/>
                  </a:cubicBezTo>
                  <a:cubicBezTo>
                    <a:pt x="20464" y="9444"/>
                    <a:pt x="19794" y="9286"/>
                    <a:pt x="19281" y="8931"/>
                  </a:cubicBezTo>
                  <a:cubicBezTo>
                    <a:pt x="18177" y="8162"/>
                    <a:pt x="16915" y="7610"/>
                    <a:pt x="15969" y="6585"/>
                  </a:cubicBezTo>
                  <a:cubicBezTo>
                    <a:pt x="15792" y="6388"/>
                    <a:pt x="15594" y="6230"/>
                    <a:pt x="15358" y="6112"/>
                  </a:cubicBezTo>
                  <a:cubicBezTo>
                    <a:pt x="15062" y="5954"/>
                    <a:pt x="14766" y="5757"/>
                    <a:pt x="14550" y="5875"/>
                  </a:cubicBezTo>
                  <a:cubicBezTo>
                    <a:pt x="14057" y="6506"/>
                    <a:pt x="13662" y="7019"/>
                    <a:pt x="13268" y="7531"/>
                  </a:cubicBezTo>
                  <a:cubicBezTo>
                    <a:pt x="12972" y="7886"/>
                    <a:pt x="12677" y="8241"/>
                    <a:pt x="12361" y="8596"/>
                  </a:cubicBezTo>
                  <a:cubicBezTo>
                    <a:pt x="12026" y="8891"/>
                    <a:pt x="11987" y="9404"/>
                    <a:pt x="12243" y="9759"/>
                  </a:cubicBezTo>
                  <a:cubicBezTo>
                    <a:pt x="12401" y="9936"/>
                    <a:pt x="12499" y="10153"/>
                    <a:pt x="12558" y="10370"/>
                  </a:cubicBezTo>
                  <a:cubicBezTo>
                    <a:pt x="12618" y="10804"/>
                    <a:pt x="12894" y="11040"/>
                    <a:pt x="13170" y="11356"/>
                  </a:cubicBezTo>
                  <a:cubicBezTo>
                    <a:pt x="13702" y="11967"/>
                    <a:pt x="14057" y="12716"/>
                    <a:pt x="14431" y="13426"/>
                  </a:cubicBezTo>
                  <a:cubicBezTo>
                    <a:pt x="14569" y="13722"/>
                    <a:pt x="14510" y="14136"/>
                    <a:pt x="14530" y="14471"/>
                  </a:cubicBezTo>
                  <a:lnTo>
                    <a:pt x="10409" y="17862"/>
                  </a:lnTo>
                  <a:cubicBezTo>
                    <a:pt x="9305" y="17704"/>
                    <a:pt x="8142" y="17527"/>
                    <a:pt x="6959" y="17369"/>
                  </a:cubicBezTo>
                  <a:cubicBezTo>
                    <a:pt x="6585" y="17310"/>
                    <a:pt x="6190" y="17231"/>
                    <a:pt x="5816" y="17093"/>
                  </a:cubicBezTo>
                  <a:cubicBezTo>
                    <a:pt x="5323" y="16856"/>
                    <a:pt x="4751" y="16876"/>
                    <a:pt x="4258" y="17113"/>
                  </a:cubicBezTo>
                  <a:cubicBezTo>
                    <a:pt x="4120" y="18000"/>
                    <a:pt x="3864" y="18848"/>
                    <a:pt x="3470" y="19656"/>
                  </a:cubicBezTo>
                  <a:cubicBezTo>
                    <a:pt x="3194" y="20188"/>
                    <a:pt x="3115" y="20799"/>
                    <a:pt x="3214" y="21391"/>
                  </a:cubicBezTo>
                  <a:cubicBezTo>
                    <a:pt x="3785" y="21844"/>
                    <a:pt x="4337" y="22298"/>
                    <a:pt x="4909" y="22731"/>
                  </a:cubicBezTo>
                  <a:cubicBezTo>
                    <a:pt x="5185" y="22968"/>
                    <a:pt x="5500" y="23145"/>
                    <a:pt x="5836" y="23283"/>
                  </a:cubicBezTo>
                  <a:cubicBezTo>
                    <a:pt x="6506" y="23520"/>
                    <a:pt x="7058" y="23934"/>
                    <a:pt x="7649" y="24269"/>
                  </a:cubicBezTo>
                  <a:cubicBezTo>
                    <a:pt x="7945" y="24427"/>
                    <a:pt x="8142" y="24742"/>
                    <a:pt x="8142" y="25077"/>
                  </a:cubicBezTo>
                  <a:cubicBezTo>
                    <a:pt x="8201" y="25728"/>
                    <a:pt x="8280" y="26359"/>
                    <a:pt x="8024" y="27029"/>
                  </a:cubicBezTo>
                  <a:cubicBezTo>
                    <a:pt x="7866" y="27364"/>
                    <a:pt x="8024" y="27798"/>
                    <a:pt x="7985" y="28192"/>
                  </a:cubicBezTo>
                  <a:cubicBezTo>
                    <a:pt x="7945" y="28587"/>
                    <a:pt x="7768" y="29020"/>
                    <a:pt x="7709" y="29434"/>
                  </a:cubicBezTo>
                  <a:cubicBezTo>
                    <a:pt x="7709" y="29730"/>
                    <a:pt x="7728" y="30026"/>
                    <a:pt x="7768" y="30322"/>
                  </a:cubicBezTo>
                  <a:cubicBezTo>
                    <a:pt x="7787" y="30479"/>
                    <a:pt x="7748" y="30637"/>
                    <a:pt x="7649" y="30775"/>
                  </a:cubicBezTo>
                  <a:cubicBezTo>
                    <a:pt x="7235" y="31150"/>
                    <a:pt x="6782" y="31583"/>
                    <a:pt x="6250" y="31643"/>
                  </a:cubicBezTo>
                  <a:cubicBezTo>
                    <a:pt x="5264" y="31741"/>
                    <a:pt x="4416" y="32175"/>
                    <a:pt x="3529" y="32530"/>
                  </a:cubicBezTo>
                  <a:cubicBezTo>
                    <a:pt x="2780" y="32825"/>
                    <a:pt x="2050" y="33220"/>
                    <a:pt x="1281" y="33575"/>
                  </a:cubicBezTo>
                  <a:cubicBezTo>
                    <a:pt x="1065" y="34225"/>
                    <a:pt x="1262" y="34876"/>
                    <a:pt x="1321" y="35526"/>
                  </a:cubicBezTo>
                  <a:cubicBezTo>
                    <a:pt x="1360" y="36177"/>
                    <a:pt x="1341" y="36906"/>
                    <a:pt x="1577" y="37616"/>
                  </a:cubicBezTo>
                  <a:cubicBezTo>
                    <a:pt x="1932" y="37774"/>
                    <a:pt x="2287" y="37932"/>
                    <a:pt x="2662" y="38050"/>
                  </a:cubicBezTo>
                  <a:cubicBezTo>
                    <a:pt x="3411" y="38247"/>
                    <a:pt x="4140" y="38405"/>
                    <a:pt x="4889" y="38582"/>
                  </a:cubicBezTo>
                  <a:cubicBezTo>
                    <a:pt x="6072" y="38878"/>
                    <a:pt x="7216" y="39371"/>
                    <a:pt x="8261" y="40061"/>
                  </a:cubicBezTo>
                  <a:cubicBezTo>
                    <a:pt x="8379" y="40849"/>
                    <a:pt x="8655" y="41618"/>
                    <a:pt x="9029" y="42328"/>
                  </a:cubicBezTo>
                  <a:cubicBezTo>
                    <a:pt x="9187" y="42722"/>
                    <a:pt x="9325" y="43117"/>
                    <a:pt x="9443" y="43531"/>
                  </a:cubicBezTo>
                  <a:cubicBezTo>
                    <a:pt x="9522" y="43807"/>
                    <a:pt x="9443" y="44083"/>
                    <a:pt x="9246" y="44280"/>
                  </a:cubicBezTo>
                  <a:cubicBezTo>
                    <a:pt x="9029" y="44477"/>
                    <a:pt x="8832" y="44694"/>
                    <a:pt x="8655" y="44930"/>
                  </a:cubicBezTo>
                  <a:cubicBezTo>
                    <a:pt x="8063" y="45995"/>
                    <a:pt x="7196" y="46803"/>
                    <a:pt x="6466" y="47750"/>
                  </a:cubicBezTo>
                  <a:cubicBezTo>
                    <a:pt x="6210" y="48085"/>
                    <a:pt x="5934" y="48420"/>
                    <a:pt x="5717" y="48775"/>
                  </a:cubicBezTo>
                  <a:cubicBezTo>
                    <a:pt x="5362" y="49307"/>
                    <a:pt x="5382" y="49800"/>
                    <a:pt x="5855" y="50175"/>
                  </a:cubicBezTo>
                  <a:cubicBezTo>
                    <a:pt x="6210" y="50431"/>
                    <a:pt x="6506" y="50766"/>
                    <a:pt x="6742" y="51121"/>
                  </a:cubicBezTo>
                  <a:cubicBezTo>
                    <a:pt x="7117" y="51141"/>
                    <a:pt x="7511" y="51062"/>
                    <a:pt x="7847" y="50865"/>
                  </a:cubicBezTo>
                  <a:cubicBezTo>
                    <a:pt x="8024" y="50766"/>
                    <a:pt x="8201" y="50687"/>
                    <a:pt x="8399" y="50628"/>
                  </a:cubicBezTo>
                  <a:cubicBezTo>
                    <a:pt x="9424" y="50391"/>
                    <a:pt x="10429" y="50056"/>
                    <a:pt x="11395" y="49642"/>
                  </a:cubicBezTo>
                  <a:cubicBezTo>
                    <a:pt x="11533" y="49563"/>
                    <a:pt x="11711" y="49524"/>
                    <a:pt x="11868" y="49504"/>
                  </a:cubicBezTo>
                  <a:cubicBezTo>
                    <a:pt x="12401" y="49544"/>
                    <a:pt x="12913" y="49386"/>
                    <a:pt x="13347" y="49090"/>
                  </a:cubicBezTo>
                  <a:cubicBezTo>
                    <a:pt x="15180" y="50529"/>
                    <a:pt x="16994" y="51870"/>
                    <a:pt x="18729" y="53309"/>
                  </a:cubicBezTo>
                  <a:cubicBezTo>
                    <a:pt x="18709" y="53920"/>
                    <a:pt x="18552" y="54512"/>
                    <a:pt x="18236" y="55044"/>
                  </a:cubicBezTo>
                  <a:cubicBezTo>
                    <a:pt x="17980" y="55537"/>
                    <a:pt x="17822" y="56069"/>
                    <a:pt x="17743" y="56621"/>
                  </a:cubicBezTo>
                  <a:cubicBezTo>
                    <a:pt x="17704" y="57193"/>
                    <a:pt x="17546" y="57725"/>
                    <a:pt x="17310" y="58238"/>
                  </a:cubicBezTo>
                  <a:cubicBezTo>
                    <a:pt x="17073" y="58751"/>
                    <a:pt x="17093" y="59322"/>
                    <a:pt x="16935" y="59874"/>
                  </a:cubicBezTo>
                  <a:cubicBezTo>
                    <a:pt x="17329" y="60131"/>
                    <a:pt x="17625" y="60426"/>
                    <a:pt x="18079" y="60485"/>
                  </a:cubicBezTo>
                  <a:cubicBezTo>
                    <a:pt x="18217" y="60505"/>
                    <a:pt x="18335" y="60545"/>
                    <a:pt x="18453" y="60604"/>
                  </a:cubicBezTo>
                  <a:cubicBezTo>
                    <a:pt x="19005" y="60939"/>
                    <a:pt x="19577" y="61294"/>
                    <a:pt x="20149" y="61590"/>
                  </a:cubicBezTo>
                  <a:cubicBezTo>
                    <a:pt x="20464" y="61747"/>
                    <a:pt x="20799" y="61885"/>
                    <a:pt x="21134" y="62004"/>
                  </a:cubicBezTo>
                  <a:cubicBezTo>
                    <a:pt x="21489" y="61728"/>
                    <a:pt x="21785" y="61373"/>
                    <a:pt x="21943" y="60959"/>
                  </a:cubicBezTo>
                  <a:cubicBezTo>
                    <a:pt x="22120" y="60564"/>
                    <a:pt x="22317" y="60190"/>
                    <a:pt x="22554" y="59855"/>
                  </a:cubicBezTo>
                  <a:cubicBezTo>
                    <a:pt x="23204" y="58810"/>
                    <a:pt x="23855" y="57785"/>
                    <a:pt x="24525" y="56779"/>
                  </a:cubicBezTo>
                  <a:cubicBezTo>
                    <a:pt x="24782" y="56365"/>
                    <a:pt x="25196" y="56168"/>
                    <a:pt x="25629" y="56365"/>
                  </a:cubicBezTo>
                  <a:cubicBezTo>
                    <a:pt x="26181" y="56641"/>
                    <a:pt x="26793" y="56602"/>
                    <a:pt x="27364" y="56680"/>
                  </a:cubicBezTo>
                  <a:cubicBezTo>
                    <a:pt x="27995" y="56779"/>
                    <a:pt x="28626" y="56799"/>
                    <a:pt x="29237" y="56858"/>
                  </a:cubicBezTo>
                  <a:cubicBezTo>
                    <a:pt x="29572" y="56878"/>
                    <a:pt x="29888" y="56897"/>
                    <a:pt x="30223" y="56897"/>
                  </a:cubicBezTo>
                  <a:cubicBezTo>
                    <a:pt x="30795" y="56897"/>
                    <a:pt x="31110" y="57173"/>
                    <a:pt x="31031" y="57725"/>
                  </a:cubicBezTo>
                  <a:cubicBezTo>
                    <a:pt x="30952" y="58199"/>
                    <a:pt x="30952" y="58632"/>
                    <a:pt x="31327" y="59007"/>
                  </a:cubicBezTo>
                  <a:cubicBezTo>
                    <a:pt x="31406" y="59145"/>
                    <a:pt x="31465" y="59303"/>
                    <a:pt x="31465" y="59460"/>
                  </a:cubicBezTo>
                  <a:cubicBezTo>
                    <a:pt x="31504" y="59894"/>
                    <a:pt x="31524" y="60308"/>
                    <a:pt x="31583" y="60742"/>
                  </a:cubicBezTo>
                  <a:cubicBezTo>
                    <a:pt x="31583" y="60998"/>
                    <a:pt x="31642" y="61274"/>
                    <a:pt x="31761" y="61511"/>
                  </a:cubicBezTo>
                  <a:cubicBezTo>
                    <a:pt x="32017" y="62004"/>
                    <a:pt x="32175" y="62556"/>
                    <a:pt x="32175" y="63127"/>
                  </a:cubicBezTo>
                  <a:cubicBezTo>
                    <a:pt x="32214" y="63285"/>
                    <a:pt x="32254" y="63443"/>
                    <a:pt x="32313" y="63620"/>
                  </a:cubicBezTo>
                  <a:lnTo>
                    <a:pt x="37596" y="63167"/>
                  </a:lnTo>
                  <a:cubicBezTo>
                    <a:pt x="37754" y="62832"/>
                    <a:pt x="37833" y="62477"/>
                    <a:pt x="37833" y="62122"/>
                  </a:cubicBezTo>
                  <a:cubicBezTo>
                    <a:pt x="37813" y="61530"/>
                    <a:pt x="37774" y="60939"/>
                    <a:pt x="38050" y="60387"/>
                  </a:cubicBezTo>
                  <a:cubicBezTo>
                    <a:pt x="38109" y="60229"/>
                    <a:pt x="38109" y="60052"/>
                    <a:pt x="38069" y="59894"/>
                  </a:cubicBezTo>
                  <a:cubicBezTo>
                    <a:pt x="37991" y="59401"/>
                    <a:pt x="38050" y="58889"/>
                    <a:pt x="38207" y="58415"/>
                  </a:cubicBezTo>
                  <a:cubicBezTo>
                    <a:pt x="38306" y="58120"/>
                    <a:pt x="38286" y="57765"/>
                    <a:pt x="38168" y="57469"/>
                  </a:cubicBezTo>
                  <a:cubicBezTo>
                    <a:pt x="37853" y="56582"/>
                    <a:pt x="38385" y="55793"/>
                    <a:pt x="39311" y="55675"/>
                  </a:cubicBezTo>
                  <a:cubicBezTo>
                    <a:pt x="39666" y="55636"/>
                    <a:pt x="40061" y="55655"/>
                    <a:pt x="40376" y="55498"/>
                  </a:cubicBezTo>
                  <a:cubicBezTo>
                    <a:pt x="40829" y="55281"/>
                    <a:pt x="41342" y="55123"/>
                    <a:pt x="41855" y="55005"/>
                  </a:cubicBezTo>
                  <a:cubicBezTo>
                    <a:pt x="42367" y="54886"/>
                    <a:pt x="42860" y="54689"/>
                    <a:pt x="43294" y="54394"/>
                  </a:cubicBezTo>
                  <a:cubicBezTo>
                    <a:pt x="43846" y="54019"/>
                    <a:pt x="44004" y="54039"/>
                    <a:pt x="44536" y="54472"/>
                  </a:cubicBezTo>
                  <a:cubicBezTo>
                    <a:pt x="45541" y="55300"/>
                    <a:pt x="46626" y="56069"/>
                    <a:pt x="47493" y="57075"/>
                  </a:cubicBezTo>
                  <a:cubicBezTo>
                    <a:pt x="47789" y="57410"/>
                    <a:pt x="48104" y="57785"/>
                    <a:pt x="48577" y="57923"/>
                  </a:cubicBezTo>
                  <a:cubicBezTo>
                    <a:pt x="48794" y="57824"/>
                    <a:pt x="48991" y="57647"/>
                    <a:pt x="49208" y="57647"/>
                  </a:cubicBezTo>
                  <a:cubicBezTo>
                    <a:pt x="49780" y="57686"/>
                    <a:pt x="50095" y="57331"/>
                    <a:pt x="50470" y="56996"/>
                  </a:cubicBezTo>
                  <a:cubicBezTo>
                    <a:pt x="50766" y="56740"/>
                    <a:pt x="51101" y="56503"/>
                    <a:pt x="51416" y="56266"/>
                  </a:cubicBezTo>
                  <a:cubicBezTo>
                    <a:pt x="51732" y="56010"/>
                    <a:pt x="52067" y="55813"/>
                    <a:pt x="52225" y="55379"/>
                  </a:cubicBezTo>
                  <a:cubicBezTo>
                    <a:pt x="52087" y="55064"/>
                    <a:pt x="51949" y="54729"/>
                    <a:pt x="51811" y="54394"/>
                  </a:cubicBezTo>
                  <a:cubicBezTo>
                    <a:pt x="51495" y="53644"/>
                    <a:pt x="51239" y="52856"/>
                    <a:pt x="50707" y="52205"/>
                  </a:cubicBezTo>
                  <a:cubicBezTo>
                    <a:pt x="50529" y="51929"/>
                    <a:pt x="50391" y="51614"/>
                    <a:pt x="50293" y="51298"/>
                  </a:cubicBezTo>
                  <a:cubicBezTo>
                    <a:pt x="50135" y="50943"/>
                    <a:pt x="49977" y="50589"/>
                    <a:pt x="49819" y="50234"/>
                  </a:cubicBezTo>
                  <a:cubicBezTo>
                    <a:pt x="49622" y="49859"/>
                    <a:pt x="49721" y="49406"/>
                    <a:pt x="50036" y="49149"/>
                  </a:cubicBezTo>
                  <a:cubicBezTo>
                    <a:pt x="50371" y="48834"/>
                    <a:pt x="50707" y="48519"/>
                    <a:pt x="51042" y="48203"/>
                  </a:cubicBezTo>
                  <a:cubicBezTo>
                    <a:pt x="51259" y="48006"/>
                    <a:pt x="51456" y="47769"/>
                    <a:pt x="51613" y="47533"/>
                  </a:cubicBezTo>
                  <a:cubicBezTo>
                    <a:pt x="51929" y="46961"/>
                    <a:pt x="52382" y="46468"/>
                    <a:pt x="52639" y="45837"/>
                  </a:cubicBezTo>
                  <a:cubicBezTo>
                    <a:pt x="52895" y="45167"/>
                    <a:pt x="53506" y="44990"/>
                    <a:pt x="54196" y="45246"/>
                  </a:cubicBezTo>
                  <a:cubicBezTo>
                    <a:pt x="54413" y="45325"/>
                    <a:pt x="54610" y="45443"/>
                    <a:pt x="54827" y="45522"/>
                  </a:cubicBezTo>
                  <a:cubicBezTo>
                    <a:pt x="55064" y="45620"/>
                    <a:pt x="55320" y="45699"/>
                    <a:pt x="55576" y="45719"/>
                  </a:cubicBezTo>
                  <a:cubicBezTo>
                    <a:pt x="56345" y="45798"/>
                    <a:pt x="57075" y="45956"/>
                    <a:pt x="57804" y="46212"/>
                  </a:cubicBezTo>
                  <a:cubicBezTo>
                    <a:pt x="58356" y="46389"/>
                    <a:pt x="58908" y="46626"/>
                    <a:pt x="59519" y="46665"/>
                  </a:cubicBezTo>
                  <a:cubicBezTo>
                    <a:pt x="59716" y="46350"/>
                    <a:pt x="59874" y="46034"/>
                    <a:pt x="59973" y="45680"/>
                  </a:cubicBezTo>
                  <a:cubicBezTo>
                    <a:pt x="60170" y="44871"/>
                    <a:pt x="60347" y="44083"/>
                    <a:pt x="60939" y="43432"/>
                  </a:cubicBezTo>
                  <a:cubicBezTo>
                    <a:pt x="61234" y="43156"/>
                    <a:pt x="61333" y="42742"/>
                    <a:pt x="61215" y="42348"/>
                  </a:cubicBezTo>
                  <a:cubicBezTo>
                    <a:pt x="60860" y="42170"/>
                    <a:pt x="60544" y="42013"/>
                    <a:pt x="60229" y="41835"/>
                  </a:cubicBezTo>
                  <a:cubicBezTo>
                    <a:pt x="59125" y="41165"/>
                    <a:pt x="58041" y="40495"/>
                    <a:pt x="56937" y="39824"/>
                  </a:cubicBezTo>
                  <a:cubicBezTo>
                    <a:pt x="56779" y="39726"/>
                    <a:pt x="56641" y="39568"/>
                    <a:pt x="56582" y="39390"/>
                  </a:cubicBezTo>
                  <a:cubicBezTo>
                    <a:pt x="56503" y="38819"/>
                    <a:pt x="56345" y="38247"/>
                    <a:pt x="56641" y="37656"/>
                  </a:cubicBezTo>
                  <a:cubicBezTo>
                    <a:pt x="57370" y="36157"/>
                    <a:pt x="57646" y="34501"/>
                    <a:pt x="57469" y="32845"/>
                  </a:cubicBezTo>
                  <a:cubicBezTo>
                    <a:pt x="57469" y="32727"/>
                    <a:pt x="57489" y="32609"/>
                    <a:pt x="57528" y="32510"/>
                  </a:cubicBezTo>
                  <a:cubicBezTo>
                    <a:pt x="58100" y="32313"/>
                    <a:pt x="58612" y="32017"/>
                    <a:pt x="59145" y="31958"/>
                  </a:cubicBezTo>
                  <a:cubicBezTo>
                    <a:pt x="60130" y="31859"/>
                    <a:pt x="61077" y="31485"/>
                    <a:pt x="62043" y="31288"/>
                  </a:cubicBezTo>
                  <a:cubicBezTo>
                    <a:pt x="62338" y="31209"/>
                    <a:pt x="62634" y="31110"/>
                    <a:pt x="62930" y="31012"/>
                  </a:cubicBezTo>
                  <a:cubicBezTo>
                    <a:pt x="63324" y="30519"/>
                    <a:pt x="63482" y="29888"/>
                    <a:pt x="63364" y="29277"/>
                  </a:cubicBezTo>
                  <a:cubicBezTo>
                    <a:pt x="63265" y="28488"/>
                    <a:pt x="63226" y="27700"/>
                    <a:pt x="63166" y="26911"/>
                  </a:cubicBezTo>
                  <a:cubicBezTo>
                    <a:pt x="63127" y="26536"/>
                    <a:pt x="63028" y="26438"/>
                    <a:pt x="62693" y="26379"/>
                  </a:cubicBezTo>
                  <a:cubicBezTo>
                    <a:pt x="62536" y="26339"/>
                    <a:pt x="62358" y="26339"/>
                    <a:pt x="62200" y="26319"/>
                  </a:cubicBezTo>
                  <a:cubicBezTo>
                    <a:pt x="60682" y="26122"/>
                    <a:pt x="59164" y="26379"/>
                    <a:pt x="57666" y="26221"/>
                  </a:cubicBezTo>
                  <a:cubicBezTo>
                    <a:pt x="57469" y="26181"/>
                    <a:pt x="57272" y="26241"/>
                    <a:pt x="57075" y="26241"/>
                  </a:cubicBezTo>
                  <a:cubicBezTo>
                    <a:pt x="56720" y="26241"/>
                    <a:pt x="56365" y="26201"/>
                    <a:pt x="55990" y="26181"/>
                  </a:cubicBezTo>
                  <a:cubicBezTo>
                    <a:pt x="55892" y="26024"/>
                    <a:pt x="55813" y="25866"/>
                    <a:pt x="55773" y="25689"/>
                  </a:cubicBezTo>
                  <a:cubicBezTo>
                    <a:pt x="55694" y="24959"/>
                    <a:pt x="55438" y="24289"/>
                    <a:pt x="55280" y="23579"/>
                  </a:cubicBezTo>
                  <a:cubicBezTo>
                    <a:pt x="55221" y="23283"/>
                    <a:pt x="55103" y="23007"/>
                    <a:pt x="54965" y="22751"/>
                  </a:cubicBezTo>
                  <a:cubicBezTo>
                    <a:pt x="54728" y="22317"/>
                    <a:pt x="54512" y="21884"/>
                    <a:pt x="54334" y="21430"/>
                  </a:cubicBezTo>
                  <a:cubicBezTo>
                    <a:pt x="53782" y="20050"/>
                    <a:pt x="54117" y="18769"/>
                    <a:pt x="55280" y="17803"/>
                  </a:cubicBezTo>
                  <a:cubicBezTo>
                    <a:pt x="55478" y="17625"/>
                    <a:pt x="55655" y="17448"/>
                    <a:pt x="55832" y="17251"/>
                  </a:cubicBezTo>
                  <a:cubicBezTo>
                    <a:pt x="56522" y="16442"/>
                    <a:pt x="57213" y="15634"/>
                    <a:pt x="57903" y="14826"/>
                  </a:cubicBezTo>
                  <a:cubicBezTo>
                    <a:pt x="58159" y="14510"/>
                    <a:pt x="58415" y="14175"/>
                    <a:pt x="58691" y="13840"/>
                  </a:cubicBezTo>
                  <a:cubicBezTo>
                    <a:pt x="58297" y="13426"/>
                    <a:pt x="57903" y="13071"/>
                    <a:pt x="57587" y="12657"/>
                  </a:cubicBezTo>
                  <a:cubicBezTo>
                    <a:pt x="57252" y="12243"/>
                    <a:pt x="57094" y="11730"/>
                    <a:pt x="56601" y="11415"/>
                  </a:cubicBezTo>
                  <a:cubicBezTo>
                    <a:pt x="56108" y="11632"/>
                    <a:pt x="55616" y="11829"/>
                    <a:pt x="55123" y="12026"/>
                  </a:cubicBezTo>
                  <a:lnTo>
                    <a:pt x="50805" y="13722"/>
                  </a:lnTo>
                  <a:cubicBezTo>
                    <a:pt x="50687" y="13761"/>
                    <a:pt x="50529" y="13801"/>
                    <a:pt x="50470" y="13879"/>
                  </a:cubicBezTo>
                  <a:cubicBezTo>
                    <a:pt x="50115" y="14353"/>
                    <a:pt x="49721" y="14234"/>
                    <a:pt x="49327" y="14017"/>
                  </a:cubicBezTo>
                  <a:cubicBezTo>
                    <a:pt x="48794" y="13741"/>
                    <a:pt x="48301" y="13426"/>
                    <a:pt x="47789" y="13110"/>
                  </a:cubicBezTo>
                  <a:cubicBezTo>
                    <a:pt x="47671" y="13051"/>
                    <a:pt x="47572" y="12953"/>
                    <a:pt x="47493" y="12854"/>
                  </a:cubicBezTo>
                  <a:cubicBezTo>
                    <a:pt x="46961" y="12144"/>
                    <a:pt x="46389" y="11454"/>
                    <a:pt x="45896" y="10705"/>
                  </a:cubicBezTo>
                  <a:cubicBezTo>
                    <a:pt x="45541" y="10114"/>
                    <a:pt x="45048" y="9621"/>
                    <a:pt x="44477" y="9227"/>
                  </a:cubicBezTo>
                  <a:cubicBezTo>
                    <a:pt x="44220" y="9069"/>
                    <a:pt x="43984" y="8891"/>
                    <a:pt x="43767" y="8675"/>
                  </a:cubicBezTo>
                  <a:cubicBezTo>
                    <a:pt x="43471" y="8458"/>
                    <a:pt x="43333" y="8083"/>
                    <a:pt x="43432" y="7709"/>
                  </a:cubicBezTo>
                  <a:cubicBezTo>
                    <a:pt x="43747" y="6171"/>
                    <a:pt x="43826" y="4574"/>
                    <a:pt x="44418" y="3056"/>
                  </a:cubicBezTo>
                  <a:cubicBezTo>
                    <a:pt x="43885" y="2681"/>
                    <a:pt x="43254" y="2721"/>
                    <a:pt x="42742" y="2445"/>
                  </a:cubicBezTo>
                  <a:cubicBezTo>
                    <a:pt x="42170" y="2169"/>
                    <a:pt x="41559" y="1952"/>
                    <a:pt x="40948" y="1834"/>
                  </a:cubicBezTo>
                  <a:cubicBezTo>
                    <a:pt x="40001" y="3509"/>
                    <a:pt x="38779" y="5027"/>
                    <a:pt x="38365" y="6959"/>
                  </a:cubicBezTo>
                  <a:close/>
                  <a:moveTo>
                    <a:pt x="54965" y="20109"/>
                  </a:moveTo>
                  <a:cubicBezTo>
                    <a:pt x="55182" y="20977"/>
                    <a:pt x="55280" y="21706"/>
                    <a:pt x="55911" y="22298"/>
                  </a:cubicBezTo>
                  <a:cubicBezTo>
                    <a:pt x="55813" y="21292"/>
                    <a:pt x="55576" y="20681"/>
                    <a:pt x="54965" y="20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8"/>
            <p:cNvSpPr/>
            <p:nvPr/>
          </p:nvSpPr>
          <p:spPr>
            <a:xfrm flipH="1">
              <a:off x="3447035" y="1879438"/>
              <a:ext cx="972183" cy="990190"/>
            </a:xfrm>
            <a:custGeom>
              <a:rect b="b" l="l" r="r" t="t"/>
              <a:pathLst>
                <a:path extrusionOk="0" h="41185" w="40436">
                  <a:moveTo>
                    <a:pt x="23639" y="0"/>
                  </a:moveTo>
                  <a:cubicBezTo>
                    <a:pt x="24683" y="316"/>
                    <a:pt x="25630" y="572"/>
                    <a:pt x="26556" y="848"/>
                  </a:cubicBezTo>
                  <a:cubicBezTo>
                    <a:pt x="27148" y="1006"/>
                    <a:pt x="27680" y="1282"/>
                    <a:pt x="28153" y="1637"/>
                  </a:cubicBezTo>
                  <a:cubicBezTo>
                    <a:pt x="28291" y="1735"/>
                    <a:pt x="28429" y="1814"/>
                    <a:pt x="28607" y="1854"/>
                  </a:cubicBezTo>
                  <a:cubicBezTo>
                    <a:pt x="29395" y="2031"/>
                    <a:pt x="30026" y="2524"/>
                    <a:pt x="30677" y="2958"/>
                  </a:cubicBezTo>
                  <a:cubicBezTo>
                    <a:pt x="31347" y="3391"/>
                    <a:pt x="32116" y="3766"/>
                    <a:pt x="32727" y="4338"/>
                  </a:cubicBezTo>
                  <a:cubicBezTo>
                    <a:pt x="33062" y="4614"/>
                    <a:pt x="33358" y="4909"/>
                    <a:pt x="33673" y="5205"/>
                  </a:cubicBezTo>
                  <a:cubicBezTo>
                    <a:pt x="34265" y="5935"/>
                    <a:pt x="34935" y="6546"/>
                    <a:pt x="35606" y="7196"/>
                  </a:cubicBezTo>
                  <a:cubicBezTo>
                    <a:pt x="36690" y="8300"/>
                    <a:pt x="37597" y="9562"/>
                    <a:pt x="38287" y="10962"/>
                  </a:cubicBezTo>
                  <a:cubicBezTo>
                    <a:pt x="38504" y="11415"/>
                    <a:pt x="38720" y="11869"/>
                    <a:pt x="38937" y="12303"/>
                  </a:cubicBezTo>
                  <a:cubicBezTo>
                    <a:pt x="39548" y="13545"/>
                    <a:pt x="39706" y="14885"/>
                    <a:pt x="40100" y="16186"/>
                  </a:cubicBezTo>
                  <a:cubicBezTo>
                    <a:pt x="40219" y="16561"/>
                    <a:pt x="40258" y="16955"/>
                    <a:pt x="40199" y="17350"/>
                  </a:cubicBezTo>
                  <a:cubicBezTo>
                    <a:pt x="40061" y="18690"/>
                    <a:pt x="40258" y="19991"/>
                    <a:pt x="40357" y="21312"/>
                  </a:cubicBezTo>
                  <a:cubicBezTo>
                    <a:pt x="40436" y="21864"/>
                    <a:pt x="40396" y="22436"/>
                    <a:pt x="40238" y="22968"/>
                  </a:cubicBezTo>
                  <a:cubicBezTo>
                    <a:pt x="40160" y="23323"/>
                    <a:pt x="40140" y="23698"/>
                    <a:pt x="40199" y="24053"/>
                  </a:cubicBezTo>
                  <a:cubicBezTo>
                    <a:pt x="40278" y="24703"/>
                    <a:pt x="40219" y="25374"/>
                    <a:pt x="40041" y="26004"/>
                  </a:cubicBezTo>
                  <a:cubicBezTo>
                    <a:pt x="40002" y="26123"/>
                    <a:pt x="39982" y="26261"/>
                    <a:pt x="39982" y="26399"/>
                  </a:cubicBezTo>
                  <a:cubicBezTo>
                    <a:pt x="40100" y="27266"/>
                    <a:pt x="39726" y="28074"/>
                    <a:pt x="39667" y="28942"/>
                  </a:cubicBezTo>
                  <a:cubicBezTo>
                    <a:pt x="39647" y="29021"/>
                    <a:pt x="39627" y="29119"/>
                    <a:pt x="39568" y="29218"/>
                  </a:cubicBezTo>
                  <a:cubicBezTo>
                    <a:pt x="39056" y="30204"/>
                    <a:pt x="38523" y="31189"/>
                    <a:pt x="38011" y="32175"/>
                  </a:cubicBezTo>
                  <a:cubicBezTo>
                    <a:pt x="37873" y="32431"/>
                    <a:pt x="37754" y="32688"/>
                    <a:pt x="37656" y="32983"/>
                  </a:cubicBezTo>
                  <a:cubicBezTo>
                    <a:pt x="37538" y="33358"/>
                    <a:pt x="37321" y="33693"/>
                    <a:pt x="37005" y="33930"/>
                  </a:cubicBezTo>
                  <a:cubicBezTo>
                    <a:pt x="36552" y="34285"/>
                    <a:pt x="36177" y="34679"/>
                    <a:pt x="35763" y="35073"/>
                  </a:cubicBezTo>
                  <a:cubicBezTo>
                    <a:pt x="35527" y="35290"/>
                    <a:pt x="35290" y="35527"/>
                    <a:pt x="35053" y="35744"/>
                  </a:cubicBezTo>
                  <a:cubicBezTo>
                    <a:pt x="34718" y="36059"/>
                    <a:pt x="34383" y="36374"/>
                    <a:pt x="34028" y="36670"/>
                  </a:cubicBezTo>
                  <a:cubicBezTo>
                    <a:pt x="33082" y="37459"/>
                    <a:pt x="32155" y="38247"/>
                    <a:pt x="31032" y="38740"/>
                  </a:cubicBezTo>
                  <a:cubicBezTo>
                    <a:pt x="30125" y="39154"/>
                    <a:pt x="29218" y="39529"/>
                    <a:pt x="28291" y="39844"/>
                  </a:cubicBezTo>
                  <a:cubicBezTo>
                    <a:pt x="27700" y="40022"/>
                    <a:pt x="27168" y="40377"/>
                    <a:pt x="26596" y="40593"/>
                  </a:cubicBezTo>
                  <a:cubicBezTo>
                    <a:pt x="26241" y="40712"/>
                    <a:pt x="25886" y="40771"/>
                    <a:pt x="25531" y="40791"/>
                  </a:cubicBezTo>
                  <a:cubicBezTo>
                    <a:pt x="24112" y="40929"/>
                    <a:pt x="22692" y="41047"/>
                    <a:pt x="21273" y="41145"/>
                  </a:cubicBezTo>
                  <a:cubicBezTo>
                    <a:pt x="20977" y="41185"/>
                    <a:pt x="20681" y="41185"/>
                    <a:pt x="20386" y="41126"/>
                  </a:cubicBezTo>
                  <a:cubicBezTo>
                    <a:pt x="19577" y="40948"/>
                    <a:pt x="18749" y="40929"/>
                    <a:pt x="17921" y="41047"/>
                  </a:cubicBezTo>
                  <a:cubicBezTo>
                    <a:pt x="17389" y="41086"/>
                    <a:pt x="16876" y="41145"/>
                    <a:pt x="16364" y="40929"/>
                  </a:cubicBezTo>
                  <a:cubicBezTo>
                    <a:pt x="16246" y="40869"/>
                    <a:pt x="16108" y="40830"/>
                    <a:pt x="15970" y="40850"/>
                  </a:cubicBezTo>
                  <a:cubicBezTo>
                    <a:pt x="15260" y="40948"/>
                    <a:pt x="14609" y="40633"/>
                    <a:pt x="13939" y="40475"/>
                  </a:cubicBezTo>
                  <a:cubicBezTo>
                    <a:pt x="13288" y="40317"/>
                    <a:pt x="12657" y="40002"/>
                    <a:pt x="11987" y="39805"/>
                  </a:cubicBezTo>
                  <a:cubicBezTo>
                    <a:pt x="11061" y="38997"/>
                    <a:pt x="9838" y="38583"/>
                    <a:pt x="9050" y="37538"/>
                  </a:cubicBezTo>
                  <a:cubicBezTo>
                    <a:pt x="8636" y="37005"/>
                    <a:pt x="8044" y="36591"/>
                    <a:pt x="7532" y="36158"/>
                  </a:cubicBezTo>
                  <a:cubicBezTo>
                    <a:pt x="6723" y="35527"/>
                    <a:pt x="6014" y="34778"/>
                    <a:pt x="5402" y="33930"/>
                  </a:cubicBezTo>
                  <a:cubicBezTo>
                    <a:pt x="4949" y="33319"/>
                    <a:pt x="4476" y="32747"/>
                    <a:pt x="3963" y="32175"/>
                  </a:cubicBezTo>
                  <a:cubicBezTo>
                    <a:pt x="3648" y="31840"/>
                    <a:pt x="3431" y="31426"/>
                    <a:pt x="3273" y="30992"/>
                  </a:cubicBezTo>
                  <a:cubicBezTo>
                    <a:pt x="3017" y="30204"/>
                    <a:pt x="2662" y="29455"/>
                    <a:pt x="2228" y="28764"/>
                  </a:cubicBezTo>
                  <a:cubicBezTo>
                    <a:pt x="1814" y="28114"/>
                    <a:pt x="1459" y="27444"/>
                    <a:pt x="1124" y="26773"/>
                  </a:cubicBezTo>
                  <a:cubicBezTo>
                    <a:pt x="710" y="25788"/>
                    <a:pt x="414" y="24802"/>
                    <a:pt x="60" y="23777"/>
                  </a:cubicBezTo>
                  <a:cubicBezTo>
                    <a:pt x="20" y="23619"/>
                    <a:pt x="0" y="23461"/>
                    <a:pt x="20" y="23284"/>
                  </a:cubicBezTo>
                  <a:cubicBezTo>
                    <a:pt x="79" y="22140"/>
                    <a:pt x="119" y="20977"/>
                    <a:pt x="257" y="19834"/>
                  </a:cubicBezTo>
                  <a:cubicBezTo>
                    <a:pt x="355" y="19282"/>
                    <a:pt x="513" y="18749"/>
                    <a:pt x="730" y="18237"/>
                  </a:cubicBezTo>
                  <a:cubicBezTo>
                    <a:pt x="829" y="18000"/>
                    <a:pt x="888" y="17744"/>
                    <a:pt x="868" y="17488"/>
                  </a:cubicBezTo>
                  <a:cubicBezTo>
                    <a:pt x="789" y="16462"/>
                    <a:pt x="1105" y="15536"/>
                    <a:pt x="1578" y="14649"/>
                  </a:cubicBezTo>
                  <a:cubicBezTo>
                    <a:pt x="1775" y="14235"/>
                    <a:pt x="1972" y="13821"/>
                    <a:pt x="2110" y="13387"/>
                  </a:cubicBezTo>
                  <a:cubicBezTo>
                    <a:pt x="2248" y="13012"/>
                    <a:pt x="2347" y="12618"/>
                    <a:pt x="2485" y="12243"/>
                  </a:cubicBezTo>
                  <a:cubicBezTo>
                    <a:pt x="2839" y="11218"/>
                    <a:pt x="3214" y="10213"/>
                    <a:pt x="3943" y="9345"/>
                  </a:cubicBezTo>
                  <a:cubicBezTo>
                    <a:pt x="4397" y="8793"/>
                    <a:pt x="4712" y="8123"/>
                    <a:pt x="5107" y="7512"/>
                  </a:cubicBezTo>
                  <a:cubicBezTo>
                    <a:pt x="5501" y="6901"/>
                    <a:pt x="5836" y="6349"/>
                    <a:pt x="6250" y="5797"/>
                  </a:cubicBezTo>
                  <a:cubicBezTo>
                    <a:pt x="6428" y="5560"/>
                    <a:pt x="6644" y="5343"/>
                    <a:pt x="6881" y="5166"/>
                  </a:cubicBezTo>
                  <a:cubicBezTo>
                    <a:pt x="7630" y="4574"/>
                    <a:pt x="8379" y="3983"/>
                    <a:pt x="9148" y="3411"/>
                  </a:cubicBezTo>
                  <a:cubicBezTo>
                    <a:pt x="9385" y="3234"/>
                    <a:pt x="9641" y="3076"/>
                    <a:pt x="9897" y="2938"/>
                  </a:cubicBezTo>
                  <a:cubicBezTo>
                    <a:pt x="10311" y="2701"/>
                    <a:pt x="10725" y="2524"/>
                    <a:pt x="11120" y="2268"/>
                  </a:cubicBezTo>
                  <a:cubicBezTo>
                    <a:pt x="11672" y="1893"/>
                    <a:pt x="12263" y="1617"/>
                    <a:pt x="12914" y="1440"/>
                  </a:cubicBezTo>
                  <a:cubicBezTo>
                    <a:pt x="13170" y="1380"/>
                    <a:pt x="13407" y="1262"/>
                    <a:pt x="13604" y="1085"/>
                  </a:cubicBezTo>
                  <a:cubicBezTo>
                    <a:pt x="13939" y="769"/>
                    <a:pt x="14373" y="572"/>
                    <a:pt x="14846" y="552"/>
                  </a:cubicBezTo>
                  <a:cubicBezTo>
                    <a:pt x="15437" y="513"/>
                    <a:pt x="16029" y="454"/>
                    <a:pt x="16620" y="414"/>
                  </a:cubicBezTo>
                  <a:cubicBezTo>
                    <a:pt x="17803" y="316"/>
                    <a:pt x="18986" y="257"/>
                    <a:pt x="20188" y="158"/>
                  </a:cubicBezTo>
                  <a:cubicBezTo>
                    <a:pt x="20701" y="119"/>
                    <a:pt x="21233" y="138"/>
                    <a:pt x="21766" y="217"/>
                  </a:cubicBezTo>
                  <a:cubicBezTo>
                    <a:pt x="22140" y="296"/>
                    <a:pt x="22554" y="276"/>
                    <a:pt x="22929" y="336"/>
                  </a:cubicBezTo>
                  <a:cubicBezTo>
                    <a:pt x="23205" y="375"/>
                    <a:pt x="23481" y="237"/>
                    <a:pt x="23639" y="0"/>
                  </a:cubicBezTo>
                  <a:close/>
                  <a:moveTo>
                    <a:pt x="37616" y="12243"/>
                  </a:moveTo>
                  <a:cubicBezTo>
                    <a:pt x="36808" y="10370"/>
                    <a:pt x="35625" y="8695"/>
                    <a:pt x="34107" y="7334"/>
                  </a:cubicBezTo>
                  <a:cubicBezTo>
                    <a:pt x="33831" y="7098"/>
                    <a:pt x="33575" y="6841"/>
                    <a:pt x="33338" y="6565"/>
                  </a:cubicBezTo>
                  <a:cubicBezTo>
                    <a:pt x="32471" y="5560"/>
                    <a:pt x="31465" y="4712"/>
                    <a:pt x="30322" y="4062"/>
                  </a:cubicBezTo>
                  <a:cubicBezTo>
                    <a:pt x="29494" y="3529"/>
                    <a:pt x="28626" y="3076"/>
                    <a:pt x="27700" y="2701"/>
                  </a:cubicBezTo>
                  <a:cubicBezTo>
                    <a:pt x="27562" y="2622"/>
                    <a:pt x="27424" y="2524"/>
                    <a:pt x="27306" y="2425"/>
                  </a:cubicBezTo>
                  <a:cubicBezTo>
                    <a:pt x="26616" y="2011"/>
                    <a:pt x="25866" y="1755"/>
                    <a:pt x="25078" y="1656"/>
                  </a:cubicBezTo>
                  <a:cubicBezTo>
                    <a:pt x="24605" y="1617"/>
                    <a:pt x="24191" y="1459"/>
                    <a:pt x="23737" y="1380"/>
                  </a:cubicBezTo>
                  <a:cubicBezTo>
                    <a:pt x="23284" y="1321"/>
                    <a:pt x="22751" y="1440"/>
                    <a:pt x="22259" y="1440"/>
                  </a:cubicBezTo>
                  <a:cubicBezTo>
                    <a:pt x="21963" y="1440"/>
                    <a:pt x="21667" y="1341"/>
                    <a:pt x="21371" y="1321"/>
                  </a:cubicBezTo>
                  <a:cubicBezTo>
                    <a:pt x="21115" y="1282"/>
                    <a:pt x="20839" y="1262"/>
                    <a:pt x="20583" y="1282"/>
                  </a:cubicBezTo>
                  <a:cubicBezTo>
                    <a:pt x="18907" y="1420"/>
                    <a:pt x="17231" y="1578"/>
                    <a:pt x="15556" y="1794"/>
                  </a:cubicBezTo>
                  <a:cubicBezTo>
                    <a:pt x="15043" y="1854"/>
                    <a:pt x="14550" y="1972"/>
                    <a:pt x="14057" y="2130"/>
                  </a:cubicBezTo>
                  <a:cubicBezTo>
                    <a:pt x="13663" y="2268"/>
                    <a:pt x="13269" y="2425"/>
                    <a:pt x="12874" y="2622"/>
                  </a:cubicBezTo>
                  <a:cubicBezTo>
                    <a:pt x="12362" y="2839"/>
                    <a:pt x="11849" y="3056"/>
                    <a:pt x="11356" y="3313"/>
                  </a:cubicBezTo>
                  <a:cubicBezTo>
                    <a:pt x="10942" y="3490"/>
                    <a:pt x="10686" y="3963"/>
                    <a:pt x="10114" y="3786"/>
                  </a:cubicBezTo>
                  <a:cubicBezTo>
                    <a:pt x="9996" y="3727"/>
                    <a:pt x="9759" y="3943"/>
                    <a:pt x="9621" y="4062"/>
                  </a:cubicBezTo>
                  <a:cubicBezTo>
                    <a:pt x="8320" y="5087"/>
                    <a:pt x="7177" y="6270"/>
                    <a:pt x="6211" y="7610"/>
                  </a:cubicBezTo>
                  <a:cubicBezTo>
                    <a:pt x="5876" y="8064"/>
                    <a:pt x="5540" y="8517"/>
                    <a:pt x="5225" y="8971"/>
                  </a:cubicBezTo>
                  <a:cubicBezTo>
                    <a:pt x="5087" y="9148"/>
                    <a:pt x="4969" y="9365"/>
                    <a:pt x="4909" y="9582"/>
                  </a:cubicBezTo>
                  <a:cubicBezTo>
                    <a:pt x="4732" y="10173"/>
                    <a:pt x="4476" y="10745"/>
                    <a:pt x="4141" y="11277"/>
                  </a:cubicBezTo>
                  <a:cubicBezTo>
                    <a:pt x="3746" y="11928"/>
                    <a:pt x="3451" y="12638"/>
                    <a:pt x="3273" y="13367"/>
                  </a:cubicBezTo>
                  <a:cubicBezTo>
                    <a:pt x="3214" y="13564"/>
                    <a:pt x="3135" y="13742"/>
                    <a:pt x="3017" y="13919"/>
                  </a:cubicBezTo>
                  <a:cubicBezTo>
                    <a:pt x="2780" y="14373"/>
                    <a:pt x="2524" y="14846"/>
                    <a:pt x="2287" y="15299"/>
                  </a:cubicBezTo>
                  <a:cubicBezTo>
                    <a:pt x="1834" y="16088"/>
                    <a:pt x="1637" y="16975"/>
                    <a:pt x="1696" y="17882"/>
                  </a:cubicBezTo>
                  <a:cubicBezTo>
                    <a:pt x="1716" y="18335"/>
                    <a:pt x="1676" y="18808"/>
                    <a:pt x="1558" y="19262"/>
                  </a:cubicBezTo>
                  <a:cubicBezTo>
                    <a:pt x="1400" y="19853"/>
                    <a:pt x="1302" y="20484"/>
                    <a:pt x="1203" y="21095"/>
                  </a:cubicBezTo>
                  <a:cubicBezTo>
                    <a:pt x="1045" y="21726"/>
                    <a:pt x="1085" y="22377"/>
                    <a:pt x="1321" y="22988"/>
                  </a:cubicBezTo>
                  <a:cubicBezTo>
                    <a:pt x="1361" y="23185"/>
                    <a:pt x="1381" y="23382"/>
                    <a:pt x="1381" y="23579"/>
                  </a:cubicBezTo>
                  <a:cubicBezTo>
                    <a:pt x="1420" y="24072"/>
                    <a:pt x="1479" y="24565"/>
                    <a:pt x="1519" y="25058"/>
                  </a:cubicBezTo>
                  <a:cubicBezTo>
                    <a:pt x="1558" y="25728"/>
                    <a:pt x="1775" y="26359"/>
                    <a:pt x="2149" y="26911"/>
                  </a:cubicBezTo>
                  <a:cubicBezTo>
                    <a:pt x="2386" y="27227"/>
                    <a:pt x="2563" y="27582"/>
                    <a:pt x="2701" y="27956"/>
                  </a:cubicBezTo>
                  <a:cubicBezTo>
                    <a:pt x="3017" y="29100"/>
                    <a:pt x="3589" y="30164"/>
                    <a:pt x="4377" y="31051"/>
                  </a:cubicBezTo>
                  <a:cubicBezTo>
                    <a:pt x="4988" y="31801"/>
                    <a:pt x="5639" y="32491"/>
                    <a:pt x="6211" y="33279"/>
                  </a:cubicBezTo>
                  <a:cubicBezTo>
                    <a:pt x="6684" y="33950"/>
                    <a:pt x="7236" y="34561"/>
                    <a:pt x="7886" y="35073"/>
                  </a:cubicBezTo>
                  <a:cubicBezTo>
                    <a:pt x="8616" y="35645"/>
                    <a:pt x="9188" y="36374"/>
                    <a:pt x="10055" y="36769"/>
                  </a:cubicBezTo>
                  <a:cubicBezTo>
                    <a:pt x="10607" y="37025"/>
                    <a:pt x="11238" y="37222"/>
                    <a:pt x="11573" y="37814"/>
                  </a:cubicBezTo>
                  <a:cubicBezTo>
                    <a:pt x="11613" y="37853"/>
                    <a:pt x="11691" y="37893"/>
                    <a:pt x="11731" y="37912"/>
                  </a:cubicBezTo>
                  <a:cubicBezTo>
                    <a:pt x="12795" y="38523"/>
                    <a:pt x="13919" y="38997"/>
                    <a:pt x="15102" y="39292"/>
                  </a:cubicBezTo>
                  <a:cubicBezTo>
                    <a:pt x="15575" y="39411"/>
                    <a:pt x="16088" y="39411"/>
                    <a:pt x="16561" y="39529"/>
                  </a:cubicBezTo>
                  <a:cubicBezTo>
                    <a:pt x="17034" y="39667"/>
                    <a:pt x="17547" y="39687"/>
                    <a:pt x="18040" y="39627"/>
                  </a:cubicBezTo>
                  <a:cubicBezTo>
                    <a:pt x="18828" y="39529"/>
                    <a:pt x="19617" y="39568"/>
                    <a:pt x="20405" y="39706"/>
                  </a:cubicBezTo>
                  <a:cubicBezTo>
                    <a:pt x="20662" y="39765"/>
                    <a:pt x="20918" y="39785"/>
                    <a:pt x="21174" y="39765"/>
                  </a:cubicBezTo>
                  <a:cubicBezTo>
                    <a:pt x="22554" y="39647"/>
                    <a:pt x="23954" y="39529"/>
                    <a:pt x="25334" y="39411"/>
                  </a:cubicBezTo>
                  <a:cubicBezTo>
                    <a:pt x="25728" y="39371"/>
                    <a:pt x="26103" y="39273"/>
                    <a:pt x="26458" y="39095"/>
                  </a:cubicBezTo>
                  <a:cubicBezTo>
                    <a:pt x="27187" y="38819"/>
                    <a:pt x="27858" y="38385"/>
                    <a:pt x="28646" y="38267"/>
                  </a:cubicBezTo>
                  <a:cubicBezTo>
                    <a:pt x="29119" y="38208"/>
                    <a:pt x="29553" y="38011"/>
                    <a:pt x="29888" y="37695"/>
                  </a:cubicBezTo>
                  <a:cubicBezTo>
                    <a:pt x="30026" y="37557"/>
                    <a:pt x="30184" y="37439"/>
                    <a:pt x="30381" y="37400"/>
                  </a:cubicBezTo>
                  <a:cubicBezTo>
                    <a:pt x="31485" y="37124"/>
                    <a:pt x="32293" y="36374"/>
                    <a:pt x="33062" y="35645"/>
                  </a:cubicBezTo>
                  <a:cubicBezTo>
                    <a:pt x="33831" y="34896"/>
                    <a:pt x="34797" y="34206"/>
                    <a:pt x="35487" y="33319"/>
                  </a:cubicBezTo>
                  <a:cubicBezTo>
                    <a:pt x="35606" y="33200"/>
                    <a:pt x="35724" y="33082"/>
                    <a:pt x="35882" y="33003"/>
                  </a:cubicBezTo>
                  <a:cubicBezTo>
                    <a:pt x="36098" y="32885"/>
                    <a:pt x="36276" y="32668"/>
                    <a:pt x="36335" y="32412"/>
                  </a:cubicBezTo>
                  <a:cubicBezTo>
                    <a:pt x="36473" y="31958"/>
                    <a:pt x="36690" y="31544"/>
                    <a:pt x="36986" y="31189"/>
                  </a:cubicBezTo>
                  <a:cubicBezTo>
                    <a:pt x="37124" y="31012"/>
                    <a:pt x="37222" y="30795"/>
                    <a:pt x="37321" y="30578"/>
                  </a:cubicBezTo>
                  <a:cubicBezTo>
                    <a:pt x="37498" y="30243"/>
                    <a:pt x="37676" y="29888"/>
                    <a:pt x="37833" y="29533"/>
                  </a:cubicBezTo>
                  <a:cubicBezTo>
                    <a:pt x="38030" y="29179"/>
                    <a:pt x="38168" y="28824"/>
                    <a:pt x="38267" y="28429"/>
                  </a:cubicBezTo>
                  <a:cubicBezTo>
                    <a:pt x="38346" y="27700"/>
                    <a:pt x="38681" y="26970"/>
                    <a:pt x="38563" y="26202"/>
                  </a:cubicBezTo>
                  <a:cubicBezTo>
                    <a:pt x="38543" y="26103"/>
                    <a:pt x="38563" y="26004"/>
                    <a:pt x="38602" y="25906"/>
                  </a:cubicBezTo>
                  <a:cubicBezTo>
                    <a:pt x="38760" y="25137"/>
                    <a:pt x="38957" y="24368"/>
                    <a:pt x="39095" y="23599"/>
                  </a:cubicBezTo>
                  <a:cubicBezTo>
                    <a:pt x="39213" y="22889"/>
                    <a:pt x="39292" y="22160"/>
                    <a:pt x="39312" y="21431"/>
                  </a:cubicBezTo>
                  <a:cubicBezTo>
                    <a:pt x="39272" y="19577"/>
                    <a:pt x="39095" y="17744"/>
                    <a:pt x="38780" y="15930"/>
                  </a:cubicBezTo>
                  <a:cubicBezTo>
                    <a:pt x="38642" y="15043"/>
                    <a:pt x="38306" y="14195"/>
                    <a:pt x="37794" y="13466"/>
                  </a:cubicBezTo>
                  <a:cubicBezTo>
                    <a:pt x="37597" y="13150"/>
                    <a:pt x="37419" y="12835"/>
                    <a:pt x="37262" y="12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8"/>
            <p:cNvSpPr/>
            <p:nvPr/>
          </p:nvSpPr>
          <p:spPr>
            <a:xfrm flipH="1">
              <a:off x="3446073" y="1917834"/>
              <a:ext cx="221383" cy="248383"/>
            </a:xfrm>
            <a:custGeom>
              <a:rect b="b" l="l" r="r" t="t"/>
              <a:pathLst>
                <a:path extrusionOk="0" h="10331" w="9208">
                  <a:moveTo>
                    <a:pt x="8734" y="10331"/>
                  </a:moveTo>
                  <a:cubicBezTo>
                    <a:pt x="8340" y="9661"/>
                    <a:pt x="7985" y="9069"/>
                    <a:pt x="7650" y="8478"/>
                  </a:cubicBezTo>
                  <a:cubicBezTo>
                    <a:pt x="7354" y="7945"/>
                    <a:pt x="7078" y="7433"/>
                    <a:pt x="6782" y="6920"/>
                  </a:cubicBezTo>
                  <a:cubicBezTo>
                    <a:pt x="6486" y="6408"/>
                    <a:pt x="6171" y="5836"/>
                    <a:pt x="5836" y="5304"/>
                  </a:cubicBezTo>
                  <a:cubicBezTo>
                    <a:pt x="5639" y="4949"/>
                    <a:pt x="5382" y="4653"/>
                    <a:pt x="5106" y="4377"/>
                  </a:cubicBezTo>
                  <a:cubicBezTo>
                    <a:pt x="4515" y="3845"/>
                    <a:pt x="3864" y="3391"/>
                    <a:pt x="3253" y="2898"/>
                  </a:cubicBezTo>
                  <a:cubicBezTo>
                    <a:pt x="2879" y="2603"/>
                    <a:pt x="2504" y="2346"/>
                    <a:pt x="2149" y="2070"/>
                  </a:cubicBezTo>
                  <a:cubicBezTo>
                    <a:pt x="1775" y="1775"/>
                    <a:pt x="1420" y="1400"/>
                    <a:pt x="947" y="1203"/>
                  </a:cubicBezTo>
                  <a:cubicBezTo>
                    <a:pt x="710" y="1085"/>
                    <a:pt x="493" y="927"/>
                    <a:pt x="316" y="730"/>
                  </a:cubicBezTo>
                  <a:cubicBezTo>
                    <a:pt x="59" y="473"/>
                    <a:pt x="0" y="237"/>
                    <a:pt x="138" y="138"/>
                  </a:cubicBezTo>
                  <a:cubicBezTo>
                    <a:pt x="355" y="0"/>
                    <a:pt x="513" y="197"/>
                    <a:pt x="671" y="237"/>
                  </a:cubicBezTo>
                  <a:cubicBezTo>
                    <a:pt x="1499" y="513"/>
                    <a:pt x="2248" y="947"/>
                    <a:pt x="2879" y="1538"/>
                  </a:cubicBezTo>
                  <a:cubicBezTo>
                    <a:pt x="3194" y="1775"/>
                    <a:pt x="3549" y="1972"/>
                    <a:pt x="3864" y="2208"/>
                  </a:cubicBezTo>
                  <a:cubicBezTo>
                    <a:pt x="4811" y="2918"/>
                    <a:pt x="5796" y="3588"/>
                    <a:pt x="6447" y="4614"/>
                  </a:cubicBezTo>
                  <a:cubicBezTo>
                    <a:pt x="6861" y="5244"/>
                    <a:pt x="7236" y="5915"/>
                    <a:pt x="7590" y="6585"/>
                  </a:cubicBezTo>
                  <a:cubicBezTo>
                    <a:pt x="8024" y="7393"/>
                    <a:pt x="8458" y="8221"/>
                    <a:pt x="8852" y="9049"/>
                  </a:cubicBezTo>
                  <a:cubicBezTo>
                    <a:pt x="9030" y="9424"/>
                    <a:pt x="9207" y="9838"/>
                    <a:pt x="8734" y="10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8"/>
            <p:cNvSpPr/>
            <p:nvPr/>
          </p:nvSpPr>
          <p:spPr>
            <a:xfrm flipH="1">
              <a:off x="4511156" y="2443499"/>
              <a:ext cx="73017" cy="45993"/>
            </a:xfrm>
            <a:custGeom>
              <a:rect b="b" l="l" r="r" t="t"/>
              <a:pathLst>
                <a:path extrusionOk="0" h="1913" w="3037">
                  <a:moveTo>
                    <a:pt x="139" y="0"/>
                  </a:moveTo>
                  <a:cubicBezTo>
                    <a:pt x="1124" y="99"/>
                    <a:pt x="1834" y="611"/>
                    <a:pt x="2583" y="986"/>
                  </a:cubicBezTo>
                  <a:cubicBezTo>
                    <a:pt x="2761" y="1104"/>
                    <a:pt x="2879" y="1242"/>
                    <a:pt x="2978" y="1420"/>
                  </a:cubicBezTo>
                  <a:cubicBezTo>
                    <a:pt x="3037" y="1538"/>
                    <a:pt x="3037" y="1656"/>
                    <a:pt x="2997" y="1775"/>
                  </a:cubicBezTo>
                  <a:cubicBezTo>
                    <a:pt x="2919" y="1873"/>
                    <a:pt x="2781" y="1913"/>
                    <a:pt x="2662" y="1913"/>
                  </a:cubicBezTo>
                  <a:cubicBezTo>
                    <a:pt x="2386" y="1834"/>
                    <a:pt x="2090" y="1735"/>
                    <a:pt x="1834" y="1617"/>
                  </a:cubicBezTo>
                  <a:cubicBezTo>
                    <a:pt x="1381" y="1361"/>
                    <a:pt x="908" y="1144"/>
                    <a:pt x="415" y="946"/>
                  </a:cubicBezTo>
                  <a:cubicBezTo>
                    <a:pt x="1" y="789"/>
                    <a:pt x="60" y="375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 flipH="1">
              <a:off x="3741387" y="1850996"/>
              <a:ext cx="97661" cy="37939"/>
            </a:xfrm>
            <a:custGeom>
              <a:rect b="b" l="l" r="r" t="t"/>
              <a:pathLst>
                <a:path extrusionOk="0" h="1578" w="4062">
                  <a:moveTo>
                    <a:pt x="0" y="217"/>
                  </a:moveTo>
                  <a:cubicBezTo>
                    <a:pt x="474" y="20"/>
                    <a:pt x="1006" y="1"/>
                    <a:pt x="1499" y="178"/>
                  </a:cubicBezTo>
                  <a:cubicBezTo>
                    <a:pt x="2287" y="454"/>
                    <a:pt x="3056" y="710"/>
                    <a:pt x="3845" y="986"/>
                  </a:cubicBezTo>
                  <a:cubicBezTo>
                    <a:pt x="3943" y="1026"/>
                    <a:pt x="4062" y="1183"/>
                    <a:pt x="4042" y="1262"/>
                  </a:cubicBezTo>
                  <a:cubicBezTo>
                    <a:pt x="4003" y="1381"/>
                    <a:pt x="3904" y="1479"/>
                    <a:pt x="3786" y="1499"/>
                  </a:cubicBezTo>
                  <a:cubicBezTo>
                    <a:pt x="3431" y="1578"/>
                    <a:pt x="3056" y="1558"/>
                    <a:pt x="2721" y="1420"/>
                  </a:cubicBezTo>
                  <a:cubicBezTo>
                    <a:pt x="2425" y="1321"/>
                    <a:pt x="2169" y="1203"/>
                    <a:pt x="1893" y="1085"/>
                  </a:cubicBezTo>
                  <a:cubicBezTo>
                    <a:pt x="1341" y="868"/>
                    <a:pt x="809" y="592"/>
                    <a:pt x="198" y="533"/>
                  </a:cubicBezTo>
                  <a:cubicBezTo>
                    <a:pt x="119" y="513"/>
                    <a:pt x="79" y="336"/>
                    <a:pt x="0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 flipH="1">
              <a:off x="3843280" y="2917954"/>
              <a:ext cx="79677" cy="18032"/>
            </a:xfrm>
            <a:custGeom>
              <a:rect b="b" l="l" r="r" t="t"/>
              <a:pathLst>
                <a:path extrusionOk="0" h="750" w="3314">
                  <a:moveTo>
                    <a:pt x="1716" y="40"/>
                  </a:moveTo>
                  <a:cubicBezTo>
                    <a:pt x="2150" y="21"/>
                    <a:pt x="2584" y="1"/>
                    <a:pt x="2998" y="1"/>
                  </a:cubicBezTo>
                  <a:cubicBezTo>
                    <a:pt x="3096" y="1"/>
                    <a:pt x="3195" y="139"/>
                    <a:pt x="3313" y="198"/>
                  </a:cubicBezTo>
                  <a:cubicBezTo>
                    <a:pt x="3234" y="297"/>
                    <a:pt x="3175" y="474"/>
                    <a:pt x="3096" y="474"/>
                  </a:cubicBezTo>
                  <a:cubicBezTo>
                    <a:pt x="2189" y="592"/>
                    <a:pt x="1263" y="671"/>
                    <a:pt x="356" y="750"/>
                  </a:cubicBezTo>
                  <a:cubicBezTo>
                    <a:pt x="178" y="750"/>
                    <a:pt x="1" y="691"/>
                    <a:pt x="1" y="474"/>
                  </a:cubicBezTo>
                  <a:cubicBezTo>
                    <a:pt x="1" y="277"/>
                    <a:pt x="178" y="218"/>
                    <a:pt x="336" y="198"/>
                  </a:cubicBezTo>
                  <a:cubicBezTo>
                    <a:pt x="809" y="139"/>
                    <a:pt x="1263" y="119"/>
                    <a:pt x="1716" y="80"/>
                  </a:cubicBezTo>
                  <a:cubicBezTo>
                    <a:pt x="1716" y="60"/>
                    <a:pt x="1716" y="40"/>
                    <a:pt x="171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8"/>
            <p:cNvSpPr/>
            <p:nvPr/>
          </p:nvSpPr>
          <p:spPr>
            <a:xfrm flipH="1">
              <a:off x="4512575" y="2422174"/>
              <a:ext cx="44094" cy="29885"/>
            </a:xfrm>
            <a:custGeom>
              <a:rect b="b" l="l" r="r" t="t"/>
              <a:pathLst>
                <a:path extrusionOk="0" h="1243" w="1834">
                  <a:moveTo>
                    <a:pt x="296" y="0"/>
                  </a:moveTo>
                  <a:lnTo>
                    <a:pt x="1834" y="808"/>
                  </a:lnTo>
                  <a:cubicBezTo>
                    <a:pt x="1834" y="1104"/>
                    <a:pt x="1656" y="1222"/>
                    <a:pt x="1459" y="1222"/>
                  </a:cubicBezTo>
                  <a:cubicBezTo>
                    <a:pt x="927" y="1242"/>
                    <a:pt x="434" y="986"/>
                    <a:pt x="138" y="552"/>
                  </a:cubicBezTo>
                  <a:cubicBezTo>
                    <a:pt x="0" y="355"/>
                    <a:pt x="79" y="79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8"/>
            <p:cNvSpPr/>
            <p:nvPr/>
          </p:nvSpPr>
          <p:spPr>
            <a:xfrm flipH="1">
              <a:off x="3874102" y="2945940"/>
              <a:ext cx="50730" cy="22287"/>
            </a:xfrm>
            <a:custGeom>
              <a:rect b="b" l="l" r="r" t="t"/>
              <a:pathLst>
                <a:path extrusionOk="0" h="927" w="2110">
                  <a:moveTo>
                    <a:pt x="0" y="552"/>
                  </a:moveTo>
                  <a:cubicBezTo>
                    <a:pt x="217" y="118"/>
                    <a:pt x="611" y="197"/>
                    <a:pt x="946" y="138"/>
                  </a:cubicBezTo>
                  <a:lnTo>
                    <a:pt x="1893" y="0"/>
                  </a:lnTo>
                  <a:cubicBezTo>
                    <a:pt x="2090" y="99"/>
                    <a:pt x="2110" y="375"/>
                    <a:pt x="1952" y="513"/>
                  </a:cubicBezTo>
                  <a:cubicBezTo>
                    <a:pt x="1715" y="769"/>
                    <a:pt x="1400" y="729"/>
                    <a:pt x="1104" y="769"/>
                  </a:cubicBezTo>
                  <a:cubicBezTo>
                    <a:pt x="730" y="789"/>
                    <a:pt x="316" y="927"/>
                    <a:pt x="0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 flipH="1">
              <a:off x="3516229" y="2199372"/>
              <a:ext cx="263578" cy="272113"/>
            </a:xfrm>
            <a:custGeom>
              <a:rect b="b" l="l" r="r" t="t"/>
              <a:pathLst>
                <a:path extrusionOk="0" h="11318" w="10963">
                  <a:moveTo>
                    <a:pt x="6231" y="790"/>
                  </a:moveTo>
                  <a:cubicBezTo>
                    <a:pt x="5284" y="908"/>
                    <a:pt x="4358" y="770"/>
                    <a:pt x="3293" y="1282"/>
                  </a:cubicBezTo>
                  <a:cubicBezTo>
                    <a:pt x="3766" y="1342"/>
                    <a:pt x="4023" y="1401"/>
                    <a:pt x="4279" y="1440"/>
                  </a:cubicBezTo>
                  <a:cubicBezTo>
                    <a:pt x="4575" y="1460"/>
                    <a:pt x="4870" y="1480"/>
                    <a:pt x="5166" y="1480"/>
                  </a:cubicBezTo>
                  <a:cubicBezTo>
                    <a:pt x="5462" y="1480"/>
                    <a:pt x="5758" y="1440"/>
                    <a:pt x="6053" y="1381"/>
                  </a:cubicBezTo>
                  <a:cubicBezTo>
                    <a:pt x="6349" y="1282"/>
                    <a:pt x="6645" y="1164"/>
                    <a:pt x="6921" y="1026"/>
                  </a:cubicBezTo>
                  <a:cubicBezTo>
                    <a:pt x="7788" y="1204"/>
                    <a:pt x="8596" y="1618"/>
                    <a:pt x="9247" y="2229"/>
                  </a:cubicBezTo>
                  <a:cubicBezTo>
                    <a:pt x="9661" y="2623"/>
                    <a:pt x="9996" y="3057"/>
                    <a:pt x="10233" y="3569"/>
                  </a:cubicBezTo>
                  <a:cubicBezTo>
                    <a:pt x="10844" y="4713"/>
                    <a:pt x="10864" y="5975"/>
                    <a:pt x="10943" y="7217"/>
                  </a:cubicBezTo>
                  <a:cubicBezTo>
                    <a:pt x="10962" y="7315"/>
                    <a:pt x="10943" y="7414"/>
                    <a:pt x="10923" y="7512"/>
                  </a:cubicBezTo>
                  <a:cubicBezTo>
                    <a:pt x="10745" y="7946"/>
                    <a:pt x="10647" y="8439"/>
                    <a:pt x="10371" y="8774"/>
                  </a:cubicBezTo>
                  <a:cubicBezTo>
                    <a:pt x="9917" y="9385"/>
                    <a:pt x="9385" y="9918"/>
                    <a:pt x="8754" y="10351"/>
                  </a:cubicBezTo>
                  <a:cubicBezTo>
                    <a:pt x="8064" y="10746"/>
                    <a:pt x="7335" y="11022"/>
                    <a:pt x="6566" y="11199"/>
                  </a:cubicBezTo>
                  <a:cubicBezTo>
                    <a:pt x="6112" y="11298"/>
                    <a:pt x="5639" y="11317"/>
                    <a:pt x="5186" y="11258"/>
                  </a:cubicBezTo>
                  <a:cubicBezTo>
                    <a:pt x="4693" y="11199"/>
                    <a:pt x="4200" y="11179"/>
                    <a:pt x="3707" y="11179"/>
                  </a:cubicBezTo>
                  <a:cubicBezTo>
                    <a:pt x="3076" y="11199"/>
                    <a:pt x="2583" y="10805"/>
                    <a:pt x="2110" y="10430"/>
                  </a:cubicBezTo>
                  <a:cubicBezTo>
                    <a:pt x="809" y="9385"/>
                    <a:pt x="277" y="7986"/>
                    <a:pt x="277" y="6349"/>
                  </a:cubicBezTo>
                  <a:cubicBezTo>
                    <a:pt x="277" y="6034"/>
                    <a:pt x="395" y="5718"/>
                    <a:pt x="80" y="5423"/>
                  </a:cubicBezTo>
                  <a:cubicBezTo>
                    <a:pt x="1" y="5344"/>
                    <a:pt x="1" y="5127"/>
                    <a:pt x="21" y="4969"/>
                  </a:cubicBezTo>
                  <a:cubicBezTo>
                    <a:pt x="60" y="4299"/>
                    <a:pt x="159" y="3648"/>
                    <a:pt x="297" y="2998"/>
                  </a:cubicBezTo>
                  <a:cubicBezTo>
                    <a:pt x="553" y="2150"/>
                    <a:pt x="1144" y="1420"/>
                    <a:pt x="1933" y="967"/>
                  </a:cubicBezTo>
                  <a:cubicBezTo>
                    <a:pt x="3116" y="238"/>
                    <a:pt x="4456" y="60"/>
                    <a:pt x="5817" y="21"/>
                  </a:cubicBezTo>
                  <a:cubicBezTo>
                    <a:pt x="6034" y="1"/>
                    <a:pt x="6231" y="119"/>
                    <a:pt x="6290" y="316"/>
                  </a:cubicBezTo>
                  <a:cubicBezTo>
                    <a:pt x="6310" y="474"/>
                    <a:pt x="6290" y="632"/>
                    <a:pt x="6231" y="790"/>
                  </a:cubicBezTo>
                  <a:close/>
                  <a:moveTo>
                    <a:pt x="7966" y="2505"/>
                  </a:moveTo>
                  <a:cubicBezTo>
                    <a:pt x="7650" y="2426"/>
                    <a:pt x="7335" y="2386"/>
                    <a:pt x="7019" y="2367"/>
                  </a:cubicBezTo>
                  <a:cubicBezTo>
                    <a:pt x="6172" y="2367"/>
                    <a:pt x="5324" y="2446"/>
                    <a:pt x="4476" y="2584"/>
                  </a:cubicBezTo>
                  <a:cubicBezTo>
                    <a:pt x="3648" y="2801"/>
                    <a:pt x="2879" y="3215"/>
                    <a:pt x="2229" y="3767"/>
                  </a:cubicBezTo>
                  <a:cubicBezTo>
                    <a:pt x="1499" y="4299"/>
                    <a:pt x="1144" y="5225"/>
                    <a:pt x="1322" y="6113"/>
                  </a:cubicBezTo>
                  <a:cubicBezTo>
                    <a:pt x="1420" y="7079"/>
                    <a:pt x="1755" y="7986"/>
                    <a:pt x="2307" y="8774"/>
                  </a:cubicBezTo>
                  <a:cubicBezTo>
                    <a:pt x="2997" y="9740"/>
                    <a:pt x="3865" y="10351"/>
                    <a:pt x="5127" y="10174"/>
                  </a:cubicBezTo>
                  <a:cubicBezTo>
                    <a:pt x="5679" y="10115"/>
                    <a:pt x="6250" y="10095"/>
                    <a:pt x="6802" y="10036"/>
                  </a:cubicBezTo>
                  <a:cubicBezTo>
                    <a:pt x="7039" y="10016"/>
                    <a:pt x="7256" y="9977"/>
                    <a:pt x="7473" y="9898"/>
                  </a:cubicBezTo>
                  <a:cubicBezTo>
                    <a:pt x="7650" y="9819"/>
                    <a:pt x="7808" y="9701"/>
                    <a:pt x="7926" y="9543"/>
                  </a:cubicBezTo>
                  <a:cubicBezTo>
                    <a:pt x="8202" y="9149"/>
                    <a:pt x="8419" y="8695"/>
                    <a:pt x="8715" y="8321"/>
                  </a:cubicBezTo>
                  <a:cubicBezTo>
                    <a:pt x="9681" y="7079"/>
                    <a:pt x="9661" y="4713"/>
                    <a:pt x="8774" y="3569"/>
                  </a:cubicBezTo>
                  <a:cubicBezTo>
                    <a:pt x="8498" y="3195"/>
                    <a:pt x="8222" y="2840"/>
                    <a:pt x="7966" y="2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 flipH="1">
              <a:off x="4077910" y="2264792"/>
              <a:ext cx="254081" cy="267353"/>
            </a:xfrm>
            <a:custGeom>
              <a:rect b="b" l="l" r="r" t="t"/>
              <a:pathLst>
                <a:path extrusionOk="0" h="11120" w="10568">
                  <a:moveTo>
                    <a:pt x="5323" y="10903"/>
                  </a:moveTo>
                  <a:cubicBezTo>
                    <a:pt x="4692" y="10962"/>
                    <a:pt x="4061" y="11002"/>
                    <a:pt x="3430" y="11061"/>
                  </a:cubicBezTo>
                  <a:cubicBezTo>
                    <a:pt x="3016" y="11120"/>
                    <a:pt x="2583" y="10962"/>
                    <a:pt x="2307" y="10607"/>
                  </a:cubicBezTo>
                  <a:cubicBezTo>
                    <a:pt x="1853" y="10095"/>
                    <a:pt x="1360" y="9622"/>
                    <a:pt x="986" y="9030"/>
                  </a:cubicBezTo>
                  <a:cubicBezTo>
                    <a:pt x="572" y="8340"/>
                    <a:pt x="394" y="7571"/>
                    <a:pt x="99" y="6842"/>
                  </a:cubicBezTo>
                  <a:cubicBezTo>
                    <a:pt x="20" y="6605"/>
                    <a:pt x="0" y="6388"/>
                    <a:pt x="39" y="6152"/>
                  </a:cubicBezTo>
                  <a:cubicBezTo>
                    <a:pt x="158" y="4910"/>
                    <a:pt x="493" y="3687"/>
                    <a:pt x="1045" y="2564"/>
                  </a:cubicBezTo>
                  <a:cubicBezTo>
                    <a:pt x="1538" y="1578"/>
                    <a:pt x="2425" y="1085"/>
                    <a:pt x="3371" y="671"/>
                  </a:cubicBezTo>
                  <a:cubicBezTo>
                    <a:pt x="3726" y="513"/>
                    <a:pt x="4101" y="375"/>
                    <a:pt x="4495" y="277"/>
                  </a:cubicBezTo>
                  <a:cubicBezTo>
                    <a:pt x="5205" y="60"/>
                    <a:pt x="5895" y="1"/>
                    <a:pt x="6604" y="356"/>
                  </a:cubicBezTo>
                  <a:cubicBezTo>
                    <a:pt x="7157" y="651"/>
                    <a:pt x="7709" y="927"/>
                    <a:pt x="8103" y="1440"/>
                  </a:cubicBezTo>
                  <a:cubicBezTo>
                    <a:pt x="8162" y="1519"/>
                    <a:pt x="8241" y="1578"/>
                    <a:pt x="8320" y="1637"/>
                  </a:cubicBezTo>
                  <a:cubicBezTo>
                    <a:pt x="9345" y="2327"/>
                    <a:pt x="9759" y="3392"/>
                    <a:pt x="10035" y="4535"/>
                  </a:cubicBezTo>
                  <a:cubicBezTo>
                    <a:pt x="10074" y="4693"/>
                    <a:pt x="10153" y="4831"/>
                    <a:pt x="10232" y="4989"/>
                  </a:cubicBezTo>
                  <a:cubicBezTo>
                    <a:pt x="10488" y="5481"/>
                    <a:pt x="10567" y="6053"/>
                    <a:pt x="10449" y="6625"/>
                  </a:cubicBezTo>
                  <a:cubicBezTo>
                    <a:pt x="10370" y="7433"/>
                    <a:pt x="10133" y="8241"/>
                    <a:pt x="9739" y="8971"/>
                  </a:cubicBezTo>
                  <a:cubicBezTo>
                    <a:pt x="9187" y="9937"/>
                    <a:pt x="8359" y="10607"/>
                    <a:pt x="7176" y="10745"/>
                  </a:cubicBezTo>
                  <a:cubicBezTo>
                    <a:pt x="6565" y="10824"/>
                    <a:pt x="5934" y="10864"/>
                    <a:pt x="5323" y="10903"/>
                  </a:cubicBezTo>
                  <a:close/>
                  <a:moveTo>
                    <a:pt x="7452" y="2307"/>
                  </a:moveTo>
                  <a:cubicBezTo>
                    <a:pt x="6466" y="2386"/>
                    <a:pt x="5481" y="2465"/>
                    <a:pt x="4495" y="2564"/>
                  </a:cubicBezTo>
                  <a:cubicBezTo>
                    <a:pt x="4298" y="2583"/>
                    <a:pt x="4120" y="2662"/>
                    <a:pt x="3963" y="2800"/>
                  </a:cubicBezTo>
                  <a:cubicBezTo>
                    <a:pt x="2307" y="3884"/>
                    <a:pt x="1360" y="5797"/>
                    <a:pt x="1498" y="7768"/>
                  </a:cubicBezTo>
                  <a:cubicBezTo>
                    <a:pt x="1538" y="8715"/>
                    <a:pt x="2188" y="9326"/>
                    <a:pt x="2977" y="9740"/>
                  </a:cubicBezTo>
                  <a:cubicBezTo>
                    <a:pt x="3312" y="9898"/>
                    <a:pt x="3687" y="9957"/>
                    <a:pt x="4042" y="9878"/>
                  </a:cubicBezTo>
                  <a:cubicBezTo>
                    <a:pt x="4613" y="9720"/>
                    <a:pt x="5165" y="9503"/>
                    <a:pt x="5698" y="9247"/>
                  </a:cubicBezTo>
                  <a:cubicBezTo>
                    <a:pt x="6368" y="8912"/>
                    <a:pt x="7019" y="8517"/>
                    <a:pt x="7689" y="8163"/>
                  </a:cubicBezTo>
                  <a:cubicBezTo>
                    <a:pt x="9010" y="7413"/>
                    <a:pt x="9562" y="5442"/>
                    <a:pt x="8615" y="4003"/>
                  </a:cubicBezTo>
                  <a:cubicBezTo>
                    <a:pt x="8221" y="3451"/>
                    <a:pt x="7866" y="2918"/>
                    <a:pt x="7452" y="2307"/>
                  </a:cubicBezTo>
                  <a:close/>
                  <a:moveTo>
                    <a:pt x="8891" y="8439"/>
                  </a:moveTo>
                  <a:cubicBezTo>
                    <a:pt x="8221" y="8794"/>
                    <a:pt x="7669" y="9306"/>
                    <a:pt x="6979" y="9602"/>
                  </a:cubicBezTo>
                  <a:cubicBezTo>
                    <a:pt x="6959" y="9622"/>
                    <a:pt x="6959" y="9720"/>
                    <a:pt x="6940" y="9779"/>
                  </a:cubicBezTo>
                  <a:cubicBezTo>
                    <a:pt x="7255" y="9937"/>
                    <a:pt x="7511" y="9720"/>
                    <a:pt x="7768" y="9602"/>
                  </a:cubicBezTo>
                  <a:cubicBezTo>
                    <a:pt x="8241" y="9326"/>
                    <a:pt x="8635" y="8932"/>
                    <a:pt x="8891" y="8439"/>
                  </a:cubicBezTo>
                  <a:close/>
                  <a:moveTo>
                    <a:pt x="9207" y="7689"/>
                  </a:moveTo>
                  <a:lnTo>
                    <a:pt x="9187" y="7749"/>
                  </a:lnTo>
                  <a:lnTo>
                    <a:pt x="9246" y="77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8"/>
            <p:cNvSpPr/>
            <p:nvPr/>
          </p:nvSpPr>
          <p:spPr>
            <a:xfrm flipH="1">
              <a:off x="3767450" y="2556788"/>
              <a:ext cx="266415" cy="264492"/>
            </a:xfrm>
            <a:custGeom>
              <a:rect b="b" l="l" r="r" t="t"/>
              <a:pathLst>
                <a:path extrusionOk="0" h="11001" w="11081">
                  <a:moveTo>
                    <a:pt x="10528" y="2681"/>
                  </a:moveTo>
                  <a:cubicBezTo>
                    <a:pt x="10233" y="3115"/>
                    <a:pt x="10430" y="3549"/>
                    <a:pt x="10647" y="3943"/>
                  </a:cubicBezTo>
                  <a:cubicBezTo>
                    <a:pt x="10962" y="4534"/>
                    <a:pt x="10982" y="5146"/>
                    <a:pt x="11041" y="5777"/>
                  </a:cubicBezTo>
                  <a:cubicBezTo>
                    <a:pt x="11080" y="6210"/>
                    <a:pt x="10982" y="6644"/>
                    <a:pt x="10745" y="6999"/>
                  </a:cubicBezTo>
                  <a:cubicBezTo>
                    <a:pt x="10489" y="7393"/>
                    <a:pt x="10331" y="7827"/>
                    <a:pt x="10075" y="8221"/>
                  </a:cubicBezTo>
                  <a:cubicBezTo>
                    <a:pt x="9878" y="8556"/>
                    <a:pt x="9622" y="8852"/>
                    <a:pt x="9345" y="9128"/>
                  </a:cubicBezTo>
                  <a:cubicBezTo>
                    <a:pt x="8872" y="9542"/>
                    <a:pt x="8340" y="9877"/>
                    <a:pt x="7847" y="10252"/>
                  </a:cubicBezTo>
                  <a:cubicBezTo>
                    <a:pt x="7808" y="10272"/>
                    <a:pt x="7788" y="10291"/>
                    <a:pt x="7749" y="10291"/>
                  </a:cubicBezTo>
                  <a:cubicBezTo>
                    <a:pt x="6822" y="10528"/>
                    <a:pt x="5955" y="10962"/>
                    <a:pt x="4989" y="10962"/>
                  </a:cubicBezTo>
                  <a:cubicBezTo>
                    <a:pt x="4141" y="11001"/>
                    <a:pt x="3332" y="10666"/>
                    <a:pt x="2800" y="10015"/>
                  </a:cubicBezTo>
                  <a:cubicBezTo>
                    <a:pt x="2504" y="9660"/>
                    <a:pt x="2228" y="9286"/>
                    <a:pt x="1972" y="8911"/>
                  </a:cubicBezTo>
                  <a:cubicBezTo>
                    <a:pt x="1854" y="8714"/>
                    <a:pt x="1716" y="8517"/>
                    <a:pt x="1578" y="8339"/>
                  </a:cubicBezTo>
                  <a:cubicBezTo>
                    <a:pt x="1006" y="7728"/>
                    <a:pt x="730" y="6959"/>
                    <a:pt x="415" y="6191"/>
                  </a:cubicBezTo>
                  <a:cubicBezTo>
                    <a:pt x="99" y="5441"/>
                    <a:pt x="80" y="4594"/>
                    <a:pt x="1" y="3766"/>
                  </a:cubicBezTo>
                  <a:cubicBezTo>
                    <a:pt x="1" y="3608"/>
                    <a:pt x="40" y="3450"/>
                    <a:pt x="99" y="3292"/>
                  </a:cubicBezTo>
                  <a:cubicBezTo>
                    <a:pt x="513" y="2346"/>
                    <a:pt x="1243" y="1617"/>
                    <a:pt x="1854" y="808"/>
                  </a:cubicBezTo>
                  <a:cubicBezTo>
                    <a:pt x="2268" y="631"/>
                    <a:pt x="2682" y="335"/>
                    <a:pt x="3116" y="276"/>
                  </a:cubicBezTo>
                  <a:cubicBezTo>
                    <a:pt x="4121" y="99"/>
                    <a:pt x="5146" y="0"/>
                    <a:pt x="6171" y="20"/>
                  </a:cubicBezTo>
                  <a:cubicBezTo>
                    <a:pt x="7394" y="79"/>
                    <a:pt x="8577" y="375"/>
                    <a:pt x="9424" y="1400"/>
                  </a:cubicBezTo>
                  <a:cubicBezTo>
                    <a:pt x="9799" y="1794"/>
                    <a:pt x="10252" y="2129"/>
                    <a:pt x="10528" y="2681"/>
                  </a:cubicBezTo>
                  <a:close/>
                  <a:moveTo>
                    <a:pt x="10095" y="5441"/>
                  </a:moveTo>
                  <a:cubicBezTo>
                    <a:pt x="10036" y="5146"/>
                    <a:pt x="9957" y="4870"/>
                    <a:pt x="9917" y="4574"/>
                  </a:cubicBezTo>
                  <a:cubicBezTo>
                    <a:pt x="9779" y="3766"/>
                    <a:pt x="9227" y="3154"/>
                    <a:pt x="8853" y="2484"/>
                  </a:cubicBezTo>
                  <a:cubicBezTo>
                    <a:pt x="8655" y="2070"/>
                    <a:pt x="8222" y="1853"/>
                    <a:pt x="7788" y="1952"/>
                  </a:cubicBezTo>
                  <a:cubicBezTo>
                    <a:pt x="7177" y="2011"/>
                    <a:pt x="6546" y="2070"/>
                    <a:pt x="5915" y="2129"/>
                  </a:cubicBezTo>
                  <a:cubicBezTo>
                    <a:pt x="4831" y="2169"/>
                    <a:pt x="3786" y="2602"/>
                    <a:pt x="2997" y="3352"/>
                  </a:cubicBezTo>
                  <a:cubicBezTo>
                    <a:pt x="2288" y="4022"/>
                    <a:pt x="1893" y="4692"/>
                    <a:pt x="1952" y="5658"/>
                  </a:cubicBezTo>
                  <a:cubicBezTo>
                    <a:pt x="1972" y="6112"/>
                    <a:pt x="1834" y="6605"/>
                    <a:pt x="1952" y="7019"/>
                  </a:cubicBezTo>
                  <a:cubicBezTo>
                    <a:pt x="2071" y="7452"/>
                    <a:pt x="2445" y="7787"/>
                    <a:pt x="2721" y="8162"/>
                  </a:cubicBezTo>
                  <a:cubicBezTo>
                    <a:pt x="2978" y="8537"/>
                    <a:pt x="3293" y="8970"/>
                    <a:pt x="3589" y="9345"/>
                  </a:cubicBezTo>
                  <a:cubicBezTo>
                    <a:pt x="3924" y="9739"/>
                    <a:pt x="4397" y="9936"/>
                    <a:pt x="4910" y="9897"/>
                  </a:cubicBezTo>
                  <a:cubicBezTo>
                    <a:pt x="5757" y="9897"/>
                    <a:pt x="6487" y="9483"/>
                    <a:pt x="7295" y="9365"/>
                  </a:cubicBezTo>
                  <a:cubicBezTo>
                    <a:pt x="7335" y="9345"/>
                    <a:pt x="7354" y="9325"/>
                    <a:pt x="7394" y="9305"/>
                  </a:cubicBezTo>
                  <a:cubicBezTo>
                    <a:pt x="8301" y="8655"/>
                    <a:pt x="9267" y="8063"/>
                    <a:pt x="9661" y="6920"/>
                  </a:cubicBezTo>
                  <a:cubicBezTo>
                    <a:pt x="9700" y="6821"/>
                    <a:pt x="9740" y="6743"/>
                    <a:pt x="9799" y="6664"/>
                  </a:cubicBezTo>
                  <a:cubicBezTo>
                    <a:pt x="10075" y="6309"/>
                    <a:pt x="10193" y="5855"/>
                    <a:pt x="10095" y="5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8"/>
            <p:cNvSpPr/>
            <p:nvPr/>
          </p:nvSpPr>
          <p:spPr>
            <a:xfrm flipH="1">
              <a:off x="3837606" y="1944858"/>
              <a:ext cx="252663" cy="271151"/>
            </a:xfrm>
            <a:custGeom>
              <a:rect b="b" l="l" r="r" t="t"/>
              <a:pathLst>
                <a:path extrusionOk="0" h="11278" w="10509">
                  <a:moveTo>
                    <a:pt x="9010" y="1360"/>
                  </a:moveTo>
                  <a:lnTo>
                    <a:pt x="8577" y="1735"/>
                  </a:lnTo>
                  <a:cubicBezTo>
                    <a:pt x="8853" y="1991"/>
                    <a:pt x="9109" y="2208"/>
                    <a:pt x="9365" y="2464"/>
                  </a:cubicBezTo>
                  <a:cubicBezTo>
                    <a:pt x="9996" y="3016"/>
                    <a:pt x="10371" y="3785"/>
                    <a:pt x="10430" y="4613"/>
                  </a:cubicBezTo>
                  <a:cubicBezTo>
                    <a:pt x="10509" y="5619"/>
                    <a:pt x="10410" y="6644"/>
                    <a:pt x="10095" y="7630"/>
                  </a:cubicBezTo>
                  <a:cubicBezTo>
                    <a:pt x="9917" y="8241"/>
                    <a:pt x="9543" y="8734"/>
                    <a:pt x="9207" y="9266"/>
                  </a:cubicBezTo>
                  <a:cubicBezTo>
                    <a:pt x="9030" y="9503"/>
                    <a:pt x="8793" y="9680"/>
                    <a:pt x="8517" y="9798"/>
                  </a:cubicBezTo>
                  <a:cubicBezTo>
                    <a:pt x="7749" y="10173"/>
                    <a:pt x="6960" y="10508"/>
                    <a:pt x="6171" y="10863"/>
                  </a:cubicBezTo>
                  <a:cubicBezTo>
                    <a:pt x="5994" y="10922"/>
                    <a:pt x="5797" y="10981"/>
                    <a:pt x="5600" y="11001"/>
                  </a:cubicBezTo>
                  <a:cubicBezTo>
                    <a:pt x="5245" y="11060"/>
                    <a:pt x="4890" y="11119"/>
                    <a:pt x="4555" y="11178"/>
                  </a:cubicBezTo>
                  <a:cubicBezTo>
                    <a:pt x="4121" y="11277"/>
                    <a:pt x="3687" y="11238"/>
                    <a:pt x="3293" y="11060"/>
                  </a:cubicBezTo>
                  <a:cubicBezTo>
                    <a:pt x="2524" y="10745"/>
                    <a:pt x="1874" y="10193"/>
                    <a:pt x="1440" y="9483"/>
                  </a:cubicBezTo>
                  <a:cubicBezTo>
                    <a:pt x="1203" y="9049"/>
                    <a:pt x="967" y="8635"/>
                    <a:pt x="730" y="8201"/>
                  </a:cubicBezTo>
                  <a:cubicBezTo>
                    <a:pt x="237" y="7216"/>
                    <a:pt x="1" y="6112"/>
                    <a:pt x="79" y="5027"/>
                  </a:cubicBezTo>
                  <a:cubicBezTo>
                    <a:pt x="139" y="3766"/>
                    <a:pt x="533" y="2622"/>
                    <a:pt x="1617" y="1755"/>
                  </a:cubicBezTo>
                  <a:cubicBezTo>
                    <a:pt x="2504" y="1065"/>
                    <a:pt x="3510" y="690"/>
                    <a:pt x="4456" y="178"/>
                  </a:cubicBezTo>
                  <a:cubicBezTo>
                    <a:pt x="4831" y="20"/>
                    <a:pt x="5245" y="0"/>
                    <a:pt x="5619" y="158"/>
                  </a:cubicBezTo>
                  <a:cubicBezTo>
                    <a:pt x="5994" y="276"/>
                    <a:pt x="6388" y="355"/>
                    <a:pt x="6782" y="375"/>
                  </a:cubicBezTo>
                  <a:cubicBezTo>
                    <a:pt x="7236" y="434"/>
                    <a:pt x="7670" y="572"/>
                    <a:pt x="8084" y="769"/>
                  </a:cubicBezTo>
                  <a:cubicBezTo>
                    <a:pt x="8399" y="946"/>
                    <a:pt x="8715" y="1144"/>
                    <a:pt x="9010" y="1360"/>
                  </a:cubicBezTo>
                  <a:close/>
                  <a:moveTo>
                    <a:pt x="5718" y="2110"/>
                  </a:moveTo>
                  <a:cubicBezTo>
                    <a:pt x="5501" y="2149"/>
                    <a:pt x="5284" y="2169"/>
                    <a:pt x="5067" y="2188"/>
                  </a:cubicBezTo>
                  <a:cubicBezTo>
                    <a:pt x="4436" y="2228"/>
                    <a:pt x="3845" y="2464"/>
                    <a:pt x="3352" y="2839"/>
                  </a:cubicBezTo>
                  <a:cubicBezTo>
                    <a:pt x="2741" y="3253"/>
                    <a:pt x="2209" y="3746"/>
                    <a:pt x="1716" y="4278"/>
                  </a:cubicBezTo>
                  <a:cubicBezTo>
                    <a:pt x="1223" y="4791"/>
                    <a:pt x="1006" y="5501"/>
                    <a:pt x="1124" y="6191"/>
                  </a:cubicBezTo>
                  <a:cubicBezTo>
                    <a:pt x="1183" y="6782"/>
                    <a:pt x="1361" y="7354"/>
                    <a:pt x="1617" y="7886"/>
                  </a:cubicBezTo>
                  <a:cubicBezTo>
                    <a:pt x="1992" y="8635"/>
                    <a:pt x="2327" y="9444"/>
                    <a:pt x="3096" y="9956"/>
                  </a:cubicBezTo>
                  <a:cubicBezTo>
                    <a:pt x="3589" y="10291"/>
                    <a:pt x="4121" y="10429"/>
                    <a:pt x="4673" y="10153"/>
                  </a:cubicBezTo>
                  <a:cubicBezTo>
                    <a:pt x="5028" y="9996"/>
                    <a:pt x="5422" y="9897"/>
                    <a:pt x="5816" y="9877"/>
                  </a:cubicBezTo>
                  <a:cubicBezTo>
                    <a:pt x="6802" y="9739"/>
                    <a:pt x="7689" y="9168"/>
                    <a:pt x="8202" y="8320"/>
                  </a:cubicBezTo>
                  <a:cubicBezTo>
                    <a:pt x="8478" y="7906"/>
                    <a:pt x="8754" y="7492"/>
                    <a:pt x="9030" y="7078"/>
                  </a:cubicBezTo>
                  <a:cubicBezTo>
                    <a:pt x="9129" y="6940"/>
                    <a:pt x="9207" y="6802"/>
                    <a:pt x="9267" y="6644"/>
                  </a:cubicBezTo>
                  <a:cubicBezTo>
                    <a:pt x="9621" y="5836"/>
                    <a:pt x="9740" y="4929"/>
                    <a:pt x="9602" y="4042"/>
                  </a:cubicBezTo>
                  <a:cubicBezTo>
                    <a:pt x="9543" y="3352"/>
                    <a:pt x="9089" y="2780"/>
                    <a:pt x="8439" y="2563"/>
                  </a:cubicBezTo>
                  <a:cubicBezTo>
                    <a:pt x="7512" y="2248"/>
                    <a:pt x="6585" y="1794"/>
                    <a:pt x="5718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8"/>
            <p:cNvSpPr/>
            <p:nvPr/>
          </p:nvSpPr>
          <p:spPr>
            <a:xfrm flipH="1">
              <a:off x="3811543" y="2276644"/>
              <a:ext cx="209987" cy="207150"/>
            </a:xfrm>
            <a:custGeom>
              <a:rect b="b" l="l" r="r" t="t"/>
              <a:pathLst>
                <a:path extrusionOk="0" h="8616" w="8734">
                  <a:moveTo>
                    <a:pt x="8497" y="4496"/>
                  </a:moveTo>
                  <a:cubicBezTo>
                    <a:pt x="8497" y="4791"/>
                    <a:pt x="8537" y="5087"/>
                    <a:pt x="8576" y="5383"/>
                  </a:cubicBezTo>
                  <a:cubicBezTo>
                    <a:pt x="8734" y="6073"/>
                    <a:pt x="8458" y="6625"/>
                    <a:pt x="8024" y="7098"/>
                  </a:cubicBezTo>
                  <a:cubicBezTo>
                    <a:pt x="7472" y="7610"/>
                    <a:pt x="6841" y="8044"/>
                    <a:pt x="6151" y="8360"/>
                  </a:cubicBezTo>
                  <a:lnTo>
                    <a:pt x="2800" y="8616"/>
                  </a:lnTo>
                  <a:cubicBezTo>
                    <a:pt x="1991" y="8320"/>
                    <a:pt x="1163" y="8064"/>
                    <a:pt x="848" y="7118"/>
                  </a:cubicBezTo>
                  <a:cubicBezTo>
                    <a:pt x="79" y="5994"/>
                    <a:pt x="0" y="4693"/>
                    <a:pt x="0" y="3411"/>
                  </a:cubicBezTo>
                  <a:cubicBezTo>
                    <a:pt x="0" y="2327"/>
                    <a:pt x="355" y="1282"/>
                    <a:pt x="1439" y="789"/>
                  </a:cubicBezTo>
                  <a:cubicBezTo>
                    <a:pt x="2425" y="355"/>
                    <a:pt x="3470" y="1"/>
                    <a:pt x="4574" y="40"/>
                  </a:cubicBezTo>
                  <a:cubicBezTo>
                    <a:pt x="5205" y="60"/>
                    <a:pt x="5816" y="296"/>
                    <a:pt x="6309" y="691"/>
                  </a:cubicBezTo>
                  <a:cubicBezTo>
                    <a:pt x="6762" y="1006"/>
                    <a:pt x="7196" y="1361"/>
                    <a:pt x="7610" y="1735"/>
                  </a:cubicBezTo>
                  <a:cubicBezTo>
                    <a:pt x="8004" y="2130"/>
                    <a:pt x="8261" y="2662"/>
                    <a:pt x="8320" y="3234"/>
                  </a:cubicBezTo>
                  <a:cubicBezTo>
                    <a:pt x="8359" y="3667"/>
                    <a:pt x="8399" y="4082"/>
                    <a:pt x="8438" y="4515"/>
                  </a:cubicBezTo>
                  <a:close/>
                  <a:moveTo>
                    <a:pt x="4456" y="7532"/>
                  </a:moveTo>
                  <a:cubicBezTo>
                    <a:pt x="5185" y="7532"/>
                    <a:pt x="5915" y="7354"/>
                    <a:pt x="6565" y="6980"/>
                  </a:cubicBezTo>
                  <a:cubicBezTo>
                    <a:pt x="7354" y="6506"/>
                    <a:pt x="7866" y="5915"/>
                    <a:pt x="7669" y="4910"/>
                  </a:cubicBezTo>
                  <a:cubicBezTo>
                    <a:pt x="7650" y="4673"/>
                    <a:pt x="7630" y="4456"/>
                    <a:pt x="7630" y="4220"/>
                  </a:cubicBezTo>
                  <a:cubicBezTo>
                    <a:pt x="7630" y="4121"/>
                    <a:pt x="7630" y="3983"/>
                    <a:pt x="7571" y="3944"/>
                  </a:cubicBezTo>
                  <a:cubicBezTo>
                    <a:pt x="7117" y="3510"/>
                    <a:pt x="7019" y="2879"/>
                    <a:pt x="6664" y="2406"/>
                  </a:cubicBezTo>
                  <a:cubicBezTo>
                    <a:pt x="6033" y="1558"/>
                    <a:pt x="5244" y="986"/>
                    <a:pt x="4081" y="1124"/>
                  </a:cubicBezTo>
                  <a:cubicBezTo>
                    <a:pt x="3490" y="1223"/>
                    <a:pt x="2918" y="1361"/>
                    <a:pt x="2346" y="1558"/>
                  </a:cubicBezTo>
                  <a:cubicBezTo>
                    <a:pt x="1459" y="1775"/>
                    <a:pt x="1065" y="2268"/>
                    <a:pt x="1045" y="3293"/>
                  </a:cubicBezTo>
                  <a:cubicBezTo>
                    <a:pt x="1025" y="4436"/>
                    <a:pt x="1104" y="5580"/>
                    <a:pt x="1715" y="6625"/>
                  </a:cubicBezTo>
                  <a:cubicBezTo>
                    <a:pt x="2149" y="7334"/>
                    <a:pt x="2681" y="7650"/>
                    <a:pt x="3490" y="7610"/>
                  </a:cubicBezTo>
                  <a:cubicBezTo>
                    <a:pt x="3766" y="7591"/>
                    <a:pt x="4022" y="7551"/>
                    <a:pt x="4456" y="75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8"/>
            <p:cNvSpPr/>
            <p:nvPr/>
          </p:nvSpPr>
          <p:spPr>
            <a:xfrm flipH="1">
              <a:off x="4019607" y="2658680"/>
              <a:ext cx="235136" cy="152189"/>
            </a:xfrm>
            <a:custGeom>
              <a:rect b="b" l="l" r="r" t="t"/>
              <a:pathLst>
                <a:path extrusionOk="0" h="6330" w="9780">
                  <a:moveTo>
                    <a:pt x="355" y="1"/>
                  </a:moveTo>
                  <a:cubicBezTo>
                    <a:pt x="474" y="119"/>
                    <a:pt x="572" y="237"/>
                    <a:pt x="671" y="375"/>
                  </a:cubicBezTo>
                  <a:cubicBezTo>
                    <a:pt x="1065" y="868"/>
                    <a:pt x="1440" y="1361"/>
                    <a:pt x="1854" y="1834"/>
                  </a:cubicBezTo>
                  <a:cubicBezTo>
                    <a:pt x="2228" y="2327"/>
                    <a:pt x="2741" y="2721"/>
                    <a:pt x="3332" y="2958"/>
                  </a:cubicBezTo>
                  <a:cubicBezTo>
                    <a:pt x="3549" y="3037"/>
                    <a:pt x="3746" y="3175"/>
                    <a:pt x="3884" y="3352"/>
                  </a:cubicBezTo>
                  <a:cubicBezTo>
                    <a:pt x="4377" y="4003"/>
                    <a:pt x="5146" y="4299"/>
                    <a:pt x="5777" y="4772"/>
                  </a:cubicBezTo>
                  <a:cubicBezTo>
                    <a:pt x="6191" y="5107"/>
                    <a:pt x="6802" y="5205"/>
                    <a:pt x="7334" y="5344"/>
                  </a:cubicBezTo>
                  <a:cubicBezTo>
                    <a:pt x="8005" y="5501"/>
                    <a:pt x="8695" y="5580"/>
                    <a:pt x="9385" y="5718"/>
                  </a:cubicBezTo>
                  <a:cubicBezTo>
                    <a:pt x="9483" y="5738"/>
                    <a:pt x="9602" y="5797"/>
                    <a:pt x="9700" y="5836"/>
                  </a:cubicBezTo>
                  <a:cubicBezTo>
                    <a:pt x="9779" y="6034"/>
                    <a:pt x="9661" y="6231"/>
                    <a:pt x="9464" y="6231"/>
                  </a:cubicBezTo>
                  <a:cubicBezTo>
                    <a:pt x="9207" y="6310"/>
                    <a:pt x="8951" y="6329"/>
                    <a:pt x="8695" y="6310"/>
                  </a:cubicBezTo>
                  <a:cubicBezTo>
                    <a:pt x="7965" y="6191"/>
                    <a:pt x="7256" y="6053"/>
                    <a:pt x="6566" y="5856"/>
                  </a:cubicBezTo>
                  <a:cubicBezTo>
                    <a:pt x="6211" y="5758"/>
                    <a:pt x="5895" y="5580"/>
                    <a:pt x="5619" y="5344"/>
                  </a:cubicBezTo>
                  <a:cubicBezTo>
                    <a:pt x="5343" y="5107"/>
                    <a:pt x="5048" y="4929"/>
                    <a:pt x="4712" y="4791"/>
                  </a:cubicBezTo>
                  <a:cubicBezTo>
                    <a:pt x="4259" y="4575"/>
                    <a:pt x="3825" y="4338"/>
                    <a:pt x="3431" y="4042"/>
                  </a:cubicBezTo>
                  <a:cubicBezTo>
                    <a:pt x="2366" y="3313"/>
                    <a:pt x="1420" y="2426"/>
                    <a:pt x="592" y="1420"/>
                  </a:cubicBezTo>
                  <a:cubicBezTo>
                    <a:pt x="296" y="1065"/>
                    <a:pt x="1" y="67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8"/>
            <p:cNvSpPr/>
            <p:nvPr/>
          </p:nvSpPr>
          <p:spPr>
            <a:xfrm flipH="1">
              <a:off x="3564098" y="2634517"/>
              <a:ext cx="116173" cy="100041"/>
            </a:xfrm>
            <a:custGeom>
              <a:rect b="b" l="l" r="r" t="t"/>
              <a:pathLst>
                <a:path extrusionOk="0" h="4161" w="4832">
                  <a:moveTo>
                    <a:pt x="4831" y="197"/>
                  </a:moveTo>
                  <a:cubicBezTo>
                    <a:pt x="4792" y="335"/>
                    <a:pt x="4733" y="454"/>
                    <a:pt x="4654" y="572"/>
                  </a:cubicBezTo>
                  <a:cubicBezTo>
                    <a:pt x="4456" y="828"/>
                    <a:pt x="4220" y="1085"/>
                    <a:pt x="3983" y="1301"/>
                  </a:cubicBezTo>
                  <a:cubicBezTo>
                    <a:pt x="3352" y="1972"/>
                    <a:pt x="2682" y="2603"/>
                    <a:pt x="1992" y="3214"/>
                  </a:cubicBezTo>
                  <a:cubicBezTo>
                    <a:pt x="1480" y="3608"/>
                    <a:pt x="849" y="3845"/>
                    <a:pt x="257" y="4140"/>
                  </a:cubicBezTo>
                  <a:cubicBezTo>
                    <a:pt x="159" y="4160"/>
                    <a:pt x="80" y="4140"/>
                    <a:pt x="1" y="4081"/>
                  </a:cubicBezTo>
                  <a:cubicBezTo>
                    <a:pt x="1" y="3963"/>
                    <a:pt x="1" y="3805"/>
                    <a:pt x="80" y="3746"/>
                  </a:cubicBezTo>
                  <a:cubicBezTo>
                    <a:pt x="415" y="3470"/>
                    <a:pt x="770" y="3234"/>
                    <a:pt x="1105" y="2977"/>
                  </a:cubicBezTo>
                  <a:cubicBezTo>
                    <a:pt x="1282" y="2839"/>
                    <a:pt x="1460" y="2682"/>
                    <a:pt x="1637" y="2524"/>
                  </a:cubicBezTo>
                  <a:cubicBezTo>
                    <a:pt x="2347" y="1834"/>
                    <a:pt x="3037" y="1144"/>
                    <a:pt x="3727" y="434"/>
                  </a:cubicBezTo>
                  <a:cubicBezTo>
                    <a:pt x="3944" y="217"/>
                    <a:pt x="4141" y="0"/>
                    <a:pt x="4456" y="20"/>
                  </a:cubicBezTo>
                  <a:cubicBezTo>
                    <a:pt x="4594" y="20"/>
                    <a:pt x="4693" y="119"/>
                    <a:pt x="4831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8"/>
            <p:cNvSpPr/>
            <p:nvPr/>
          </p:nvSpPr>
          <p:spPr>
            <a:xfrm flipH="1">
              <a:off x="3894947" y="2382335"/>
              <a:ext cx="40800" cy="44118"/>
            </a:xfrm>
            <a:custGeom>
              <a:rect b="b" l="l" r="r" t="t"/>
              <a:pathLst>
                <a:path extrusionOk="0" h="1835" w="1697">
                  <a:moveTo>
                    <a:pt x="1696" y="592"/>
                  </a:moveTo>
                  <a:cubicBezTo>
                    <a:pt x="1676" y="868"/>
                    <a:pt x="1657" y="1085"/>
                    <a:pt x="1637" y="1322"/>
                  </a:cubicBezTo>
                  <a:cubicBezTo>
                    <a:pt x="1637" y="1558"/>
                    <a:pt x="1440" y="1756"/>
                    <a:pt x="1203" y="1795"/>
                  </a:cubicBezTo>
                  <a:cubicBezTo>
                    <a:pt x="888" y="1834"/>
                    <a:pt x="651" y="1657"/>
                    <a:pt x="592" y="1243"/>
                  </a:cubicBezTo>
                  <a:lnTo>
                    <a:pt x="1144" y="1105"/>
                  </a:lnTo>
                  <a:cubicBezTo>
                    <a:pt x="1223" y="947"/>
                    <a:pt x="1243" y="770"/>
                    <a:pt x="1046" y="691"/>
                  </a:cubicBezTo>
                  <a:cubicBezTo>
                    <a:pt x="730" y="553"/>
                    <a:pt x="395" y="454"/>
                    <a:pt x="60" y="297"/>
                  </a:cubicBezTo>
                  <a:cubicBezTo>
                    <a:pt x="20" y="238"/>
                    <a:pt x="1" y="178"/>
                    <a:pt x="1" y="119"/>
                  </a:cubicBezTo>
                  <a:cubicBezTo>
                    <a:pt x="1" y="80"/>
                    <a:pt x="79" y="1"/>
                    <a:pt x="119" y="1"/>
                  </a:cubicBezTo>
                  <a:cubicBezTo>
                    <a:pt x="710" y="1"/>
                    <a:pt x="1262" y="218"/>
                    <a:pt x="1696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48"/>
          <p:cNvGrpSpPr/>
          <p:nvPr/>
        </p:nvGrpSpPr>
        <p:grpSpPr>
          <a:xfrm>
            <a:off x="967590" y="2730411"/>
            <a:ext cx="1347829" cy="1367488"/>
            <a:chOff x="6070601" y="734270"/>
            <a:chExt cx="1259418" cy="1277907"/>
          </a:xfrm>
        </p:grpSpPr>
        <p:sp>
          <p:nvSpPr>
            <p:cNvPr id="1364" name="Google Shape;1364;p48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8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8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8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8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8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8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8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8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8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8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8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8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8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8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8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8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8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8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8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8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8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8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8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8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8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8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8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8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8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8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8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8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8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8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8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8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8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8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8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8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5" name="Google Shape;1405;p48"/>
          <p:cNvGrpSpPr/>
          <p:nvPr/>
        </p:nvGrpSpPr>
        <p:grpSpPr>
          <a:xfrm>
            <a:off x="713231" y="993170"/>
            <a:ext cx="1598522" cy="1606804"/>
            <a:chOff x="6060159" y="2367666"/>
            <a:chExt cx="2287524" cy="2299377"/>
          </a:xfrm>
        </p:grpSpPr>
        <p:sp>
          <p:nvSpPr>
            <p:cNvPr id="1406" name="Google Shape;1406;p48"/>
            <p:cNvSpPr/>
            <p:nvPr/>
          </p:nvSpPr>
          <p:spPr>
            <a:xfrm flipH="1">
              <a:off x="6084322" y="2386612"/>
              <a:ext cx="2243454" cy="2258144"/>
            </a:xfrm>
            <a:custGeom>
              <a:rect b="b" l="l" r="r" t="t"/>
              <a:pathLst>
                <a:path extrusionOk="0" h="93923" w="93312">
                  <a:moveTo>
                    <a:pt x="80792" y="71704"/>
                  </a:moveTo>
                  <a:cubicBezTo>
                    <a:pt x="81325" y="72217"/>
                    <a:pt x="81837" y="72729"/>
                    <a:pt x="82370" y="73242"/>
                  </a:cubicBezTo>
                  <a:cubicBezTo>
                    <a:pt x="82606" y="73459"/>
                    <a:pt x="82823" y="73715"/>
                    <a:pt x="83020" y="73971"/>
                  </a:cubicBezTo>
                  <a:cubicBezTo>
                    <a:pt x="83237" y="74326"/>
                    <a:pt x="83493" y="74622"/>
                    <a:pt x="83809" y="74858"/>
                  </a:cubicBezTo>
                  <a:cubicBezTo>
                    <a:pt x="84065" y="75016"/>
                    <a:pt x="84243" y="75292"/>
                    <a:pt x="84262" y="75608"/>
                  </a:cubicBezTo>
                  <a:cubicBezTo>
                    <a:pt x="84282" y="75765"/>
                    <a:pt x="84420" y="75903"/>
                    <a:pt x="84538" y="76100"/>
                  </a:cubicBezTo>
                  <a:cubicBezTo>
                    <a:pt x="84105" y="76731"/>
                    <a:pt x="83651" y="77362"/>
                    <a:pt x="83158" y="77954"/>
                  </a:cubicBezTo>
                  <a:cubicBezTo>
                    <a:pt x="82547" y="77599"/>
                    <a:pt x="81975" y="77283"/>
                    <a:pt x="81404" y="76948"/>
                  </a:cubicBezTo>
                  <a:lnTo>
                    <a:pt x="78013" y="74937"/>
                  </a:lnTo>
                  <a:cubicBezTo>
                    <a:pt x="77894" y="74878"/>
                    <a:pt x="77796" y="74819"/>
                    <a:pt x="77677" y="74760"/>
                  </a:cubicBezTo>
                  <a:cubicBezTo>
                    <a:pt x="77401" y="74641"/>
                    <a:pt x="77165" y="74799"/>
                    <a:pt x="77125" y="75134"/>
                  </a:cubicBezTo>
                  <a:cubicBezTo>
                    <a:pt x="77125" y="75233"/>
                    <a:pt x="77145" y="75312"/>
                    <a:pt x="77165" y="75410"/>
                  </a:cubicBezTo>
                  <a:cubicBezTo>
                    <a:pt x="76810" y="75647"/>
                    <a:pt x="76514" y="75962"/>
                    <a:pt x="76278" y="76317"/>
                  </a:cubicBezTo>
                  <a:cubicBezTo>
                    <a:pt x="75883" y="76869"/>
                    <a:pt x="75469" y="77382"/>
                    <a:pt x="74996" y="77875"/>
                  </a:cubicBezTo>
                  <a:cubicBezTo>
                    <a:pt x="74858" y="78032"/>
                    <a:pt x="74661" y="78151"/>
                    <a:pt x="74464" y="78230"/>
                  </a:cubicBezTo>
                  <a:cubicBezTo>
                    <a:pt x="73813" y="78545"/>
                    <a:pt x="73202" y="78979"/>
                    <a:pt x="72453" y="79058"/>
                  </a:cubicBezTo>
                  <a:cubicBezTo>
                    <a:pt x="72295" y="79077"/>
                    <a:pt x="72157" y="79156"/>
                    <a:pt x="72039" y="79255"/>
                  </a:cubicBezTo>
                  <a:cubicBezTo>
                    <a:pt x="71724" y="79472"/>
                    <a:pt x="71684" y="79728"/>
                    <a:pt x="71980" y="80004"/>
                  </a:cubicBezTo>
                  <a:cubicBezTo>
                    <a:pt x="72335" y="80359"/>
                    <a:pt x="72630" y="80793"/>
                    <a:pt x="72847" y="81266"/>
                  </a:cubicBezTo>
                  <a:cubicBezTo>
                    <a:pt x="73399" y="82330"/>
                    <a:pt x="73971" y="83375"/>
                    <a:pt x="74523" y="84420"/>
                  </a:cubicBezTo>
                  <a:cubicBezTo>
                    <a:pt x="74740" y="84755"/>
                    <a:pt x="74878" y="85150"/>
                    <a:pt x="74917" y="85564"/>
                  </a:cubicBezTo>
                  <a:cubicBezTo>
                    <a:pt x="74385" y="85997"/>
                    <a:pt x="73734" y="86175"/>
                    <a:pt x="73104" y="86392"/>
                  </a:cubicBezTo>
                  <a:cubicBezTo>
                    <a:pt x="72473" y="86608"/>
                    <a:pt x="71881" y="86786"/>
                    <a:pt x="71290" y="86963"/>
                  </a:cubicBezTo>
                  <a:cubicBezTo>
                    <a:pt x="71231" y="86924"/>
                    <a:pt x="71132" y="86904"/>
                    <a:pt x="71112" y="86865"/>
                  </a:cubicBezTo>
                  <a:cubicBezTo>
                    <a:pt x="70758" y="86096"/>
                    <a:pt x="70107" y="85583"/>
                    <a:pt x="69555" y="84972"/>
                  </a:cubicBezTo>
                  <a:cubicBezTo>
                    <a:pt x="69240" y="84657"/>
                    <a:pt x="68904" y="84341"/>
                    <a:pt x="68569" y="84026"/>
                  </a:cubicBezTo>
                  <a:cubicBezTo>
                    <a:pt x="67781" y="83277"/>
                    <a:pt x="67189" y="83178"/>
                    <a:pt x="66243" y="83612"/>
                  </a:cubicBezTo>
                  <a:cubicBezTo>
                    <a:pt x="65750" y="83848"/>
                    <a:pt x="65257" y="84105"/>
                    <a:pt x="64764" y="84361"/>
                  </a:cubicBezTo>
                  <a:cubicBezTo>
                    <a:pt x="64311" y="84558"/>
                    <a:pt x="63857" y="84775"/>
                    <a:pt x="63404" y="84933"/>
                  </a:cubicBezTo>
                  <a:cubicBezTo>
                    <a:pt x="63167" y="84992"/>
                    <a:pt x="62931" y="85031"/>
                    <a:pt x="62694" y="85031"/>
                  </a:cubicBezTo>
                  <a:cubicBezTo>
                    <a:pt x="62517" y="85071"/>
                    <a:pt x="62320" y="85051"/>
                    <a:pt x="62142" y="85090"/>
                  </a:cubicBezTo>
                  <a:cubicBezTo>
                    <a:pt x="61965" y="85130"/>
                    <a:pt x="61768" y="85485"/>
                    <a:pt x="61906" y="85583"/>
                  </a:cubicBezTo>
                  <a:cubicBezTo>
                    <a:pt x="62241" y="85879"/>
                    <a:pt x="62122" y="86254"/>
                    <a:pt x="62182" y="86569"/>
                  </a:cubicBezTo>
                  <a:cubicBezTo>
                    <a:pt x="62201" y="86687"/>
                    <a:pt x="62260" y="86806"/>
                    <a:pt x="62300" y="86924"/>
                  </a:cubicBezTo>
                  <a:cubicBezTo>
                    <a:pt x="62418" y="87555"/>
                    <a:pt x="62674" y="88166"/>
                    <a:pt x="62635" y="88797"/>
                  </a:cubicBezTo>
                  <a:cubicBezTo>
                    <a:pt x="62635" y="89073"/>
                    <a:pt x="62674" y="89349"/>
                    <a:pt x="62773" y="89605"/>
                  </a:cubicBezTo>
                  <a:cubicBezTo>
                    <a:pt x="62931" y="90216"/>
                    <a:pt x="62990" y="90847"/>
                    <a:pt x="62931" y="91458"/>
                  </a:cubicBezTo>
                  <a:cubicBezTo>
                    <a:pt x="62458" y="91577"/>
                    <a:pt x="62004" y="91715"/>
                    <a:pt x="61551" y="91892"/>
                  </a:cubicBezTo>
                  <a:cubicBezTo>
                    <a:pt x="61117" y="92109"/>
                    <a:pt x="60782" y="92483"/>
                    <a:pt x="60230" y="92562"/>
                  </a:cubicBezTo>
                  <a:cubicBezTo>
                    <a:pt x="60171" y="92405"/>
                    <a:pt x="60092" y="92227"/>
                    <a:pt x="60013" y="92069"/>
                  </a:cubicBezTo>
                  <a:cubicBezTo>
                    <a:pt x="59698" y="91222"/>
                    <a:pt x="59422" y="90354"/>
                    <a:pt x="58909" y="89585"/>
                  </a:cubicBezTo>
                  <a:cubicBezTo>
                    <a:pt x="58593" y="89073"/>
                    <a:pt x="58455" y="88442"/>
                    <a:pt x="58061" y="87969"/>
                  </a:cubicBezTo>
                  <a:cubicBezTo>
                    <a:pt x="58002" y="87890"/>
                    <a:pt x="57963" y="87811"/>
                    <a:pt x="57923" y="87732"/>
                  </a:cubicBezTo>
                  <a:cubicBezTo>
                    <a:pt x="57627" y="87141"/>
                    <a:pt x="56997" y="86806"/>
                    <a:pt x="56346" y="86884"/>
                  </a:cubicBezTo>
                  <a:cubicBezTo>
                    <a:pt x="55065" y="86963"/>
                    <a:pt x="53763" y="86944"/>
                    <a:pt x="52482" y="86983"/>
                  </a:cubicBezTo>
                  <a:cubicBezTo>
                    <a:pt x="52285" y="87003"/>
                    <a:pt x="52068" y="87042"/>
                    <a:pt x="51871" y="87101"/>
                  </a:cubicBezTo>
                  <a:cubicBezTo>
                    <a:pt x="51772" y="87121"/>
                    <a:pt x="51693" y="87180"/>
                    <a:pt x="51614" y="87160"/>
                  </a:cubicBezTo>
                  <a:cubicBezTo>
                    <a:pt x="51417" y="87141"/>
                    <a:pt x="51220" y="86983"/>
                    <a:pt x="51043" y="87220"/>
                  </a:cubicBezTo>
                  <a:cubicBezTo>
                    <a:pt x="50865" y="87456"/>
                    <a:pt x="51082" y="87614"/>
                    <a:pt x="51062" y="87831"/>
                  </a:cubicBezTo>
                  <a:cubicBezTo>
                    <a:pt x="51062" y="88126"/>
                    <a:pt x="51023" y="88422"/>
                    <a:pt x="50964" y="88738"/>
                  </a:cubicBezTo>
                  <a:cubicBezTo>
                    <a:pt x="50747" y="89842"/>
                    <a:pt x="50510" y="90946"/>
                    <a:pt x="50294" y="92050"/>
                  </a:cubicBezTo>
                  <a:cubicBezTo>
                    <a:pt x="50254" y="92267"/>
                    <a:pt x="50274" y="92483"/>
                    <a:pt x="50254" y="92681"/>
                  </a:cubicBezTo>
                  <a:cubicBezTo>
                    <a:pt x="50234" y="92838"/>
                    <a:pt x="50175" y="92976"/>
                    <a:pt x="50116" y="93114"/>
                  </a:cubicBezTo>
                  <a:cubicBezTo>
                    <a:pt x="49820" y="93568"/>
                    <a:pt x="48795" y="93923"/>
                    <a:pt x="48322" y="93726"/>
                  </a:cubicBezTo>
                  <a:cubicBezTo>
                    <a:pt x="47731" y="93489"/>
                    <a:pt x="47159" y="93233"/>
                    <a:pt x="46528" y="92957"/>
                  </a:cubicBezTo>
                  <a:cubicBezTo>
                    <a:pt x="46528" y="92464"/>
                    <a:pt x="46508" y="92010"/>
                    <a:pt x="46528" y="91557"/>
                  </a:cubicBezTo>
                  <a:cubicBezTo>
                    <a:pt x="46548" y="91025"/>
                    <a:pt x="46449" y="90512"/>
                    <a:pt x="46252" y="90039"/>
                  </a:cubicBezTo>
                  <a:cubicBezTo>
                    <a:pt x="46114" y="89704"/>
                    <a:pt x="46055" y="89329"/>
                    <a:pt x="45897" y="88994"/>
                  </a:cubicBezTo>
                  <a:cubicBezTo>
                    <a:pt x="45779" y="88659"/>
                    <a:pt x="45700" y="88284"/>
                    <a:pt x="45700" y="87929"/>
                  </a:cubicBezTo>
                  <a:cubicBezTo>
                    <a:pt x="45661" y="87397"/>
                    <a:pt x="45483" y="87200"/>
                    <a:pt x="44971" y="87220"/>
                  </a:cubicBezTo>
                  <a:cubicBezTo>
                    <a:pt x="44162" y="87239"/>
                    <a:pt x="43413" y="86924"/>
                    <a:pt x="42644" y="86766"/>
                  </a:cubicBezTo>
                  <a:cubicBezTo>
                    <a:pt x="42191" y="86687"/>
                    <a:pt x="41757" y="86530"/>
                    <a:pt x="41304" y="86431"/>
                  </a:cubicBezTo>
                  <a:cubicBezTo>
                    <a:pt x="41087" y="86352"/>
                    <a:pt x="40830" y="86332"/>
                    <a:pt x="40594" y="86352"/>
                  </a:cubicBezTo>
                  <a:cubicBezTo>
                    <a:pt x="40416" y="86372"/>
                    <a:pt x="40239" y="86332"/>
                    <a:pt x="40081" y="86234"/>
                  </a:cubicBezTo>
                  <a:cubicBezTo>
                    <a:pt x="39805" y="86116"/>
                    <a:pt x="39569" y="86234"/>
                    <a:pt x="39588" y="86530"/>
                  </a:cubicBezTo>
                  <a:cubicBezTo>
                    <a:pt x="39608" y="86924"/>
                    <a:pt x="39510" y="87318"/>
                    <a:pt x="39273" y="87653"/>
                  </a:cubicBezTo>
                  <a:cubicBezTo>
                    <a:pt x="38622" y="88856"/>
                    <a:pt x="38031" y="90098"/>
                    <a:pt x="37518" y="91360"/>
                  </a:cubicBezTo>
                  <a:cubicBezTo>
                    <a:pt x="37459" y="91577"/>
                    <a:pt x="37301" y="91734"/>
                    <a:pt x="37104" y="91833"/>
                  </a:cubicBezTo>
                  <a:cubicBezTo>
                    <a:pt x="36513" y="92010"/>
                    <a:pt x="35882" y="92207"/>
                    <a:pt x="35291" y="91754"/>
                  </a:cubicBezTo>
                  <a:cubicBezTo>
                    <a:pt x="34837" y="91379"/>
                    <a:pt x="34384" y="91025"/>
                    <a:pt x="33891" y="90650"/>
                  </a:cubicBezTo>
                  <a:cubicBezTo>
                    <a:pt x="34009" y="90197"/>
                    <a:pt x="34088" y="89743"/>
                    <a:pt x="34226" y="89309"/>
                  </a:cubicBezTo>
                  <a:cubicBezTo>
                    <a:pt x="34364" y="88876"/>
                    <a:pt x="34403" y="88403"/>
                    <a:pt x="34364" y="87949"/>
                  </a:cubicBezTo>
                  <a:cubicBezTo>
                    <a:pt x="34305" y="87417"/>
                    <a:pt x="34265" y="86865"/>
                    <a:pt x="34246" y="86313"/>
                  </a:cubicBezTo>
                  <a:cubicBezTo>
                    <a:pt x="34265" y="86037"/>
                    <a:pt x="34305" y="85780"/>
                    <a:pt x="34364" y="85504"/>
                  </a:cubicBezTo>
                  <a:cubicBezTo>
                    <a:pt x="34443" y="84992"/>
                    <a:pt x="34325" y="84814"/>
                    <a:pt x="33792" y="84637"/>
                  </a:cubicBezTo>
                  <a:cubicBezTo>
                    <a:pt x="33358" y="84519"/>
                    <a:pt x="32925" y="84381"/>
                    <a:pt x="32471" y="84282"/>
                  </a:cubicBezTo>
                  <a:cubicBezTo>
                    <a:pt x="31840" y="84144"/>
                    <a:pt x="31269" y="83829"/>
                    <a:pt x="30815" y="83375"/>
                  </a:cubicBezTo>
                  <a:cubicBezTo>
                    <a:pt x="30736" y="83296"/>
                    <a:pt x="30638" y="83178"/>
                    <a:pt x="30539" y="83158"/>
                  </a:cubicBezTo>
                  <a:cubicBezTo>
                    <a:pt x="29889" y="83139"/>
                    <a:pt x="29238" y="82922"/>
                    <a:pt x="28706" y="82527"/>
                  </a:cubicBezTo>
                  <a:cubicBezTo>
                    <a:pt x="28666" y="82488"/>
                    <a:pt x="28410" y="82567"/>
                    <a:pt x="28410" y="82626"/>
                  </a:cubicBezTo>
                  <a:cubicBezTo>
                    <a:pt x="28213" y="83434"/>
                    <a:pt x="27503" y="83829"/>
                    <a:pt x="27030" y="84400"/>
                  </a:cubicBezTo>
                  <a:cubicBezTo>
                    <a:pt x="26320" y="85209"/>
                    <a:pt x="25512" y="85918"/>
                    <a:pt x="24881" y="86786"/>
                  </a:cubicBezTo>
                  <a:cubicBezTo>
                    <a:pt x="24802" y="86904"/>
                    <a:pt x="24664" y="86983"/>
                    <a:pt x="24526" y="87042"/>
                  </a:cubicBezTo>
                  <a:cubicBezTo>
                    <a:pt x="23994" y="87239"/>
                    <a:pt x="23048" y="87003"/>
                    <a:pt x="22712" y="86530"/>
                  </a:cubicBezTo>
                  <a:cubicBezTo>
                    <a:pt x="22358" y="86076"/>
                    <a:pt x="22022" y="85544"/>
                    <a:pt x="21648" y="84992"/>
                  </a:cubicBezTo>
                  <a:cubicBezTo>
                    <a:pt x="21884" y="84617"/>
                    <a:pt x="22082" y="84262"/>
                    <a:pt x="22318" y="83908"/>
                  </a:cubicBezTo>
                  <a:cubicBezTo>
                    <a:pt x="22653" y="83415"/>
                    <a:pt x="22870" y="82882"/>
                    <a:pt x="22969" y="82311"/>
                  </a:cubicBezTo>
                  <a:cubicBezTo>
                    <a:pt x="23107" y="81581"/>
                    <a:pt x="23245" y="80871"/>
                    <a:pt x="23639" y="80241"/>
                  </a:cubicBezTo>
                  <a:cubicBezTo>
                    <a:pt x="23876" y="79945"/>
                    <a:pt x="23777" y="79531"/>
                    <a:pt x="23462" y="79334"/>
                  </a:cubicBezTo>
                  <a:cubicBezTo>
                    <a:pt x="22555" y="78762"/>
                    <a:pt x="21904" y="77894"/>
                    <a:pt x="21155" y="77145"/>
                  </a:cubicBezTo>
                  <a:cubicBezTo>
                    <a:pt x="20800" y="76790"/>
                    <a:pt x="20544" y="76298"/>
                    <a:pt x="19992" y="76160"/>
                  </a:cubicBezTo>
                  <a:cubicBezTo>
                    <a:pt x="19893" y="76140"/>
                    <a:pt x="19854" y="75962"/>
                    <a:pt x="19775" y="75884"/>
                  </a:cubicBezTo>
                  <a:cubicBezTo>
                    <a:pt x="19578" y="75608"/>
                    <a:pt x="19322" y="75588"/>
                    <a:pt x="19203" y="75844"/>
                  </a:cubicBezTo>
                  <a:cubicBezTo>
                    <a:pt x="18986" y="76258"/>
                    <a:pt x="18631" y="76455"/>
                    <a:pt x="18257" y="76672"/>
                  </a:cubicBezTo>
                  <a:cubicBezTo>
                    <a:pt x="17291" y="77244"/>
                    <a:pt x="16325" y="77835"/>
                    <a:pt x="15359" y="78427"/>
                  </a:cubicBezTo>
                  <a:cubicBezTo>
                    <a:pt x="15181" y="78525"/>
                    <a:pt x="15043" y="78703"/>
                    <a:pt x="14866" y="78821"/>
                  </a:cubicBezTo>
                  <a:cubicBezTo>
                    <a:pt x="14748" y="78900"/>
                    <a:pt x="14610" y="78959"/>
                    <a:pt x="14452" y="78998"/>
                  </a:cubicBezTo>
                  <a:cubicBezTo>
                    <a:pt x="13880" y="79077"/>
                    <a:pt x="13032" y="78584"/>
                    <a:pt x="12816" y="78052"/>
                  </a:cubicBezTo>
                  <a:cubicBezTo>
                    <a:pt x="12599" y="77500"/>
                    <a:pt x="12402" y="76909"/>
                    <a:pt x="12185" y="76278"/>
                  </a:cubicBezTo>
                  <a:cubicBezTo>
                    <a:pt x="12500" y="75962"/>
                    <a:pt x="12835" y="75627"/>
                    <a:pt x="13170" y="75332"/>
                  </a:cubicBezTo>
                  <a:cubicBezTo>
                    <a:pt x="13565" y="74996"/>
                    <a:pt x="13880" y="74582"/>
                    <a:pt x="14097" y="74109"/>
                  </a:cubicBezTo>
                  <a:cubicBezTo>
                    <a:pt x="14275" y="73754"/>
                    <a:pt x="14511" y="73419"/>
                    <a:pt x="14669" y="73064"/>
                  </a:cubicBezTo>
                  <a:cubicBezTo>
                    <a:pt x="14807" y="72788"/>
                    <a:pt x="14984" y="72552"/>
                    <a:pt x="15201" y="72335"/>
                  </a:cubicBezTo>
                  <a:cubicBezTo>
                    <a:pt x="15733" y="71783"/>
                    <a:pt x="15714" y="71625"/>
                    <a:pt x="15181" y="71034"/>
                  </a:cubicBezTo>
                  <a:cubicBezTo>
                    <a:pt x="14886" y="70679"/>
                    <a:pt x="14570" y="70344"/>
                    <a:pt x="14255" y="70028"/>
                  </a:cubicBezTo>
                  <a:cubicBezTo>
                    <a:pt x="13841" y="69594"/>
                    <a:pt x="13565" y="69082"/>
                    <a:pt x="13446" y="68510"/>
                  </a:cubicBezTo>
                  <a:cubicBezTo>
                    <a:pt x="13348" y="68076"/>
                    <a:pt x="13348" y="68076"/>
                    <a:pt x="12855" y="68017"/>
                  </a:cubicBezTo>
                  <a:cubicBezTo>
                    <a:pt x="12796" y="68017"/>
                    <a:pt x="12737" y="67998"/>
                    <a:pt x="12658" y="67978"/>
                  </a:cubicBezTo>
                  <a:cubicBezTo>
                    <a:pt x="12382" y="67702"/>
                    <a:pt x="12362" y="67189"/>
                    <a:pt x="11928" y="66972"/>
                  </a:cubicBezTo>
                  <a:cubicBezTo>
                    <a:pt x="11869" y="66933"/>
                    <a:pt x="11850" y="66894"/>
                    <a:pt x="11830" y="66834"/>
                  </a:cubicBezTo>
                  <a:cubicBezTo>
                    <a:pt x="11790" y="66637"/>
                    <a:pt x="11830" y="66381"/>
                    <a:pt x="11534" y="66322"/>
                  </a:cubicBezTo>
                  <a:cubicBezTo>
                    <a:pt x="11317" y="66282"/>
                    <a:pt x="11238" y="66499"/>
                    <a:pt x="11081" y="66578"/>
                  </a:cubicBezTo>
                  <a:cubicBezTo>
                    <a:pt x="10864" y="66696"/>
                    <a:pt x="10647" y="66775"/>
                    <a:pt x="10410" y="66834"/>
                  </a:cubicBezTo>
                  <a:cubicBezTo>
                    <a:pt x="9247" y="67110"/>
                    <a:pt x="8084" y="67367"/>
                    <a:pt x="6921" y="67623"/>
                  </a:cubicBezTo>
                  <a:cubicBezTo>
                    <a:pt x="6704" y="67682"/>
                    <a:pt x="6487" y="67820"/>
                    <a:pt x="6251" y="67879"/>
                  </a:cubicBezTo>
                  <a:cubicBezTo>
                    <a:pt x="6034" y="67938"/>
                    <a:pt x="5817" y="67938"/>
                    <a:pt x="5620" y="67879"/>
                  </a:cubicBezTo>
                  <a:cubicBezTo>
                    <a:pt x="5068" y="67524"/>
                    <a:pt x="4476" y="67150"/>
                    <a:pt x="4496" y="66361"/>
                  </a:cubicBezTo>
                  <a:lnTo>
                    <a:pt x="4496" y="64666"/>
                  </a:lnTo>
                  <a:cubicBezTo>
                    <a:pt x="4811" y="64370"/>
                    <a:pt x="5265" y="64252"/>
                    <a:pt x="5679" y="64055"/>
                  </a:cubicBezTo>
                  <a:cubicBezTo>
                    <a:pt x="6152" y="63838"/>
                    <a:pt x="6586" y="63542"/>
                    <a:pt x="6941" y="63187"/>
                  </a:cubicBezTo>
                  <a:cubicBezTo>
                    <a:pt x="7493" y="62635"/>
                    <a:pt x="8025" y="62024"/>
                    <a:pt x="8774" y="61708"/>
                  </a:cubicBezTo>
                  <a:cubicBezTo>
                    <a:pt x="8951" y="61630"/>
                    <a:pt x="9050" y="61393"/>
                    <a:pt x="9149" y="61275"/>
                  </a:cubicBezTo>
                  <a:cubicBezTo>
                    <a:pt x="9168" y="61235"/>
                    <a:pt x="9168" y="61176"/>
                    <a:pt x="9149" y="61117"/>
                  </a:cubicBezTo>
                  <a:cubicBezTo>
                    <a:pt x="8656" y="59993"/>
                    <a:pt x="8537" y="58771"/>
                    <a:pt x="8321" y="57588"/>
                  </a:cubicBezTo>
                  <a:cubicBezTo>
                    <a:pt x="8242" y="57174"/>
                    <a:pt x="8242" y="56721"/>
                    <a:pt x="7946" y="56366"/>
                  </a:cubicBezTo>
                  <a:cubicBezTo>
                    <a:pt x="7887" y="56307"/>
                    <a:pt x="7867" y="56208"/>
                    <a:pt x="7867" y="56129"/>
                  </a:cubicBezTo>
                  <a:cubicBezTo>
                    <a:pt x="7769" y="55557"/>
                    <a:pt x="7769" y="55557"/>
                    <a:pt x="7295" y="55695"/>
                  </a:cubicBezTo>
                  <a:cubicBezTo>
                    <a:pt x="7000" y="55774"/>
                    <a:pt x="6704" y="55833"/>
                    <a:pt x="6408" y="55833"/>
                  </a:cubicBezTo>
                  <a:cubicBezTo>
                    <a:pt x="5245" y="55794"/>
                    <a:pt x="4102" y="55735"/>
                    <a:pt x="2938" y="55695"/>
                  </a:cubicBezTo>
                  <a:cubicBezTo>
                    <a:pt x="2682" y="55695"/>
                    <a:pt x="2446" y="55755"/>
                    <a:pt x="2209" y="55755"/>
                  </a:cubicBezTo>
                  <a:cubicBezTo>
                    <a:pt x="2032" y="55774"/>
                    <a:pt x="1854" y="55735"/>
                    <a:pt x="1677" y="55676"/>
                  </a:cubicBezTo>
                  <a:cubicBezTo>
                    <a:pt x="1184" y="55419"/>
                    <a:pt x="750" y="54493"/>
                    <a:pt x="868" y="53961"/>
                  </a:cubicBezTo>
                  <a:cubicBezTo>
                    <a:pt x="987" y="53428"/>
                    <a:pt x="1144" y="52837"/>
                    <a:pt x="1282" y="52265"/>
                  </a:cubicBezTo>
                  <a:cubicBezTo>
                    <a:pt x="1558" y="52088"/>
                    <a:pt x="1894" y="51989"/>
                    <a:pt x="2248" y="51989"/>
                  </a:cubicBezTo>
                  <a:cubicBezTo>
                    <a:pt x="2998" y="51910"/>
                    <a:pt x="3727" y="51654"/>
                    <a:pt x="4378" y="51260"/>
                  </a:cubicBezTo>
                  <a:cubicBezTo>
                    <a:pt x="4930" y="50924"/>
                    <a:pt x="5462" y="50570"/>
                    <a:pt x="6113" y="50491"/>
                  </a:cubicBezTo>
                  <a:cubicBezTo>
                    <a:pt x="6625" y="50412"/>
                    <a:pt x="6783" y="50156"/>
                    <a:pt x="6704" y="49643"/>
                  </a:cubicBezTo>
                  <a:cubicBezTo>
                    <a:pt x="6645" y="49130"/>
                    <a:pt x="6566" y="48677"/>
                    <a:pt x="6467" y="48184"/>
                  </a:cubicBezTo>
                  <a:cubicBezTo>
                    <a:pt x="6310" y="47455"/>
                    <a:pt x="6408" y="46705"/>
                    <a:pt x="6743" y="46035"/>
                  </a:cubicBezTo>
                  <a:cubicBezTo>
                    <a:pt x="6586" y="45759"/>
                    <a:pt x="6408" y="45483"/>
                    <a:pt x="6487" y="45128"/>
                  </a:cubicBezTo>
                  <a:cubicBezTo>
                    <a:pt x="6546" y="44833"/>
                    <a:pt x="6310" y="44576"/>
                    <a:pt x="6467" y="44241"/>
                  </a:cubicBezTo>
                  <a:cubicBezTo>
                    <a:pt x="6605" y="43985"/>
                    <a:pt x="6389" y="43748"/>
                    <a:pt x="6093" y="43827"/>
                  </a:cubicBezTo>
                  <a:cubicBezTo>
                    <a:pt x="5699" y="43926"/>
                    <a:pt x="5363" y="43788"/>
                    <a:pt x="5028" y="43669"/>
                  </a:cubicBezTo>
                  <a:cubicBezTo>
                    <a:pt x="3944" y="43295"/>
                    <a:pt x="2840" y="42900"/>
                    <a:pt x="1756" y="42526"/>
                  </a:cubicBezTo>
                  <a:cubicBezTo>
                    <a:pt x="1558" y="42447"/>
                    <a:pt x="1322" y="42467"/>
                    <a:pt x="1125" y="42388"/>
                  </a:cubicBezTo>
                  <a:cubicBezTo>
                    <a:pt x="928" y="42329"/>
                    <a:pt x="671" y="42230"/>
                    <a:pt x="592" y="42072"/>
                  </a:cubicBezTo>
                  <a:cubicBezTo>
                    <a:pt x="316" y="41501"/>
                    <a:pt x="1" y="40929"/>
                    <a:pt x="376" y="40278"/>
                  </a:cubicBezTo>
                  <a:cubicBezTo>
                    <a:pt x="671" y="39785"/>
                    <a:pt x="967" y="39293"/>
                    <a:pt x="1282" y="38760"/>
                  </a:cubicBezTo>
                  <a:cubicBezTo>
                    <a:pt x="1736" y="38701"/>
                    <a:pt x="2189" y="38741"/>
                    <a:pt x="2643" y="38839"/>
                  </a:cubicBezTo>
                  <a:cubicBezTo>
                    <a:pt x="3136" y="38957"/>
                    <a:pt x="3668" y="38938"/>
                    <a:pt x="4180" y="38800"/>
                  </a:cubicBezTo>
                  <a:cubicBezTo>
                    <a:pt x="4673" y="38662"/>
                    <a:pt x="5186" y="38563"/>
                    <a:pt x="5699" y="38484"/>
                  </a:cubicBezTo>
                  <a:cubicBezTo>
                    <a:pt x="5935" y="38484"/>
                    <a:pt x="6172" y="38484"/>
                    <a:pt x="6408" y="38524"/>
                  </a:cubicBezTo>
                  <a:cubicBezTo>
                    <a:pt x="6941" y="38543"/>
                    <a:pt x="7157" y="38386"/>
                    <a:pt x="7236" y="37893"/>
                  </a:cubicBezTo>
                  <a:cubicBezTo>
                    <a:pt x="7414" y="36887"/>
                    <a:pt x="7867" y="35981"/>
                    <a:pt x="8222" y="35034"/>
                  </a:cubicBezTo>
                  <a:cubicBezTo>
                    <a:pt x="8419" y="34541"/>
                    <a:pt x="8754" y="34068"/>
                    <a:pt x="8675" y="33477"/>
                  </a:cubicBezTo>
                  <a:cubicBezTo>
                    <a:pt x="8675" y="33378"/>
                    <a:pt x="8794" y="33280"/>
                    <a:pt x="8853" y="33181"/>
                  </a:cubicBezTo>
                  <a:cubicBezTo>
                    <a:pt x="8991" y="32866"/>
                    <a:pt x="8912" y="32668"/>
                    <a:pt x="8616" y="32649"/>
                  </a:cubicBezTo>
                  <a:cubicBezTo>
                    <a:pt x="8222" y="32590"/>
                    <a:pt x="7847" y="32432"/>
                    <a:pt x="7532" y="32176"/>
                  </a:cubicBezTo>
                  <a:cubicBezTo>
                    <a:pt x="6428" y="31367"/>
                    <a:pt x="5285" y="30618"/>
                    <a:pt x="4082" y="29948"/>
                  </a:cubicBezTo>
                  <a:cubicBezTo>
                    <a:pt x="3964" y="29869"/>
                    <a:pt x="3845" y="29751"/>
                    <a:pt x="3766" y="29632"/>
                  </a:cubicBezTo>
                  <a:cubicBezTo>
                    <a:pt x="3490" y="29179"/>
                    <a:pt x="3589" y="28134"/>
                    <a:pt x="3964" y="27759"/>
                  </a:cubicBezTo>
                  <a:cubicBezTo>
                    <a:pt x="4397" y="27306"/>
                    <a:pt x="4831" y="26892"/>
                    <a:pt x="5265" y="26478"/>
                  </a:cubicBezTo>
                  <a:cubicBezTo>
                    <a:pt x="5758" y="26596"/>
                    <a:pt x="6211" y="26774"/>
                    <a:pt x="6665" y="26990"/>
                  </a:cubicBezTo>
                  <a:cubicBezTo>
                    <a:pt x="7019" y="27148"/>
                    <a:pt x="7414" y="27247"/>
                    <a:pt x="7808" y="27267"/>
                  </a:cubicBezTo>
                  <a:cubicBezTo>
                    <a:pt x="8399" y="27286"/>
                    <a:pt x="8971" y="27326"/>
                    <a:pt x="9543" y="27385"/>
                  </a:cubicBezTo>
                  <a:cubicBezTo>
                    <a:pt x="9780" y="27424"/>
                    <a:pt x="10016" y="27503"/>
                    <a:pt x="10233" y="27582"/>
                  </a:cubicBezTo>
                  <a:cubicBezTo>
                    <a:pt x="10726" y="27759"/>
                    <a:pt x="11120" y="27621"/>
                    <a:pt x="11258" y="27148"/>
                  </a:cubicBezTo>
                  <a:cubicBezTo>
                    <a:pt x="11396" y="26793"/>
                    <a:pt x="11613" y="26498"/>
                    <a:pt x="11889" y="26261"/>
                  </a:cubicBezTo>
                  <a:cubicBezTo>
                    <a:pt x="12520" y="25551"/>
                    <a:pt x="13052" y="24763"/>
                    <a:pt x="13486" y="23915"/>
                  </a:cubicBezTo>
                  <a:cubicBezTo>
                    <a:pt x="13939" y="22969"/>
                    <a:pt x="14551" y="22121"/>
                    <a:pt x="15300" y="21411"/>
                  </a:cubicBezTo>
                  <a:cubicBezTo>
                    <a:pt x="15359" y="21352"/>
                    <a:pt x="15418" y="21273"/>
                    <a:pt x="15457" y="21194"/>
                  </a:cubicBezTo>
                  <a:cubicBezTo>
                    <a:pt x="15595" y="20938"/>
                    <a:pt x="15438" y="20682"/>
                    <a:pt x="15083" y="20662"/>
                  </a:cubicBezTo>
                  <a:cubicBezTo>
                    <a:pt x="15024" y="20662"/>
                    <a:pt x="14965" y="20662"/>
                    <a:pt x="14905" y="20662"/>
                  </a:cubicBezTo>
                  <a:cubicBezTo>
                    <a:pt x="14531" y="20287"/>
                    <a:pt x="14235" y="19873"/>
                    <a:pt x="13998" y="19420"/>
                  </a:cubicBezTo>
                  <a:cubicBezTo>
                    <a:pt x="13841" y="19124"/>
                    <a:pt x="13644" y="18848"/>
                    <a:pt x="13427" y="18612"/>
                  </a:cubicBezTo>
                  <a:cubicBezTo>
                    <a:pt x="13013" y="18158"/>
                    <a:pt x="12559" y="17744"/>
                    <a:pt x="12145" y="17310"/>
                  </a:cubicBezTo>
                  <a:cubicBezTo>
                    <a:pt x="11909" y="17153"/>
                    <a:pt x="11771" y="16877"/>
                    <a:pt x="11790" y="16601"/>
                  </a:cubicBezTo>
                  <a:cubicBezTo>
                    <a:pt x="12421" y="15871"/>
                    <a:pt x="13328" y="15339"/>
                    <a:pt x="13979" y="14570"/>
                  </a:cubicBezTo>
                  <a:lnTo>
                    <a:pt x="16325" y="16246"/>
                  </a:lnTo>
                  <a:cubicBezTo>
                    <a:pt x="16404" y="16285"/>
                    <a:pt x="16463" y="16344"/>
                    <a:pt x="16522" y="16423"/>
                  </a:cubicBezTo>
                  <a:cubicBezTo>
                    <a:pt x="16759" y="16975"/>
                    <a:pt x="17311" y="17251"/>
                    <a:pt x="17725" y="17665"/>
                  </a:cubicBezTo>
                  <a:cubicBezTo>
                    <a:pt x="18119" y="18079"/>
                    <a:pt x="18395" y="18040"/>
                    <a:pt x="18868" y="17744"/>
                  </a:cubicBezTo>
                  <a:cubicBezTo>
                    <a:pt x="19400" y="17409"/>
                    <a:pt x="19913" y="17015"/>
                    <a:pt x="20366" y="16561"/>
                  </a:cubicBezTo>
                  <a:cubicBezTo>
                    <a:pt x="20623" y="16305"/>
                    <a:pt x="20899" y="16068"/>
                    <a:pt x="21194" y="15852"/>
                  </a:cubicBezTo>
                  <a:cubicBezTo>
                    <a:pt x="21707" y="15516"/>
                    <a:pt x="22160" y="15083"/>
                    <a:pt x="22496" y="14570"/>
                  </a:cubicBezTo>
                  <a:cubicBezTo>
                    <a:pt x="22653" y="14353"/>
                    <a:pt x="22870" y="14196"/>
                    <a:pt x="23107" y="14058"/>
                  </a:cubicBezTo>
                  <a:cubicBezTo>
                    <a:pt x="23304" y="13229"/>
                    <a:pt x="22910" y="12579"/>
                    <a:pt x="22614" y="11869"/>
                  </a:cubicBezTo>
                  <a:cubicBezTo>
                    <a:pt x="22279" y="11120"/>
                    <a:pt x="21904" y="10371"/>
                    <a:pt x="21530" y="9641"/>
                  </a:cubicBezTo>
                  <a:cubicBezTo>
                    <a:pt x="21273" y="9168"/>
                    <a:pt x="21096" y="8675"/>
                    <a:pt x="20978" y="8143"/>
                  </a:cubicBezTo>
                  <a:cubicBezTo>
                    <a:pt x="21056" y="7887"/>
                    <a:pt x="21254" y="7690"/>
                    <a:pt x="21530" y="7650"/>
                  </a:cubicBezTo>
                  <a:cubicBezTo>
                    <a:pt x="22121" y="7473"/>
                    <a:pt x="22653" y="7118"/>
                    <a:pt x="23028" y="6605"/>
                  </a:cubicBezTo>
                  <a:cubicBezTo>
                    <a:pt x="23186" y="6704"/>
                    <a:pt x="23343" y="6822"/>
                    <a:pt x="23481" y="6960"/>
                  </a:cubicBezTo>
                  <a:cubicBezTo>
                    <a:pt x="24428" y="7985"/>
                    <a:pt x="25473" y="8932"/>
                    <a:pt x="26241" y="10095"/>
                  </a:cubicBezTo>
                  <a:cubicBezTo>
                    <a:pt x="26379" y="10312"/>
                    <a:pt x="26498" y="10509"/>
                    <a:pt x="26616" y="10726"/>
                  </a:cubicBezTo>
                  <a:cubicBezTo>
                    <a:pt x="26872" y="11278"/>
                    <a:pt x="27503" y="11514"/>
                    <a:pt x="28055" y="11297"/>
                  </a:cubicBezTo>
                  <a:cubicBezTo>
                    <a:pt x="28765" y="11061"/>
                    <a:pt x="29455" y="10726"/>
                    <a:pt x="30106" y="10351"/>
                  </a:cubicBezTo>
                  <a:cubicBezTo>
                    <a:pt x="30382" y="10174"/>
                    <a:pt x="30697" y="10036"/>
                    <a:pt x="31012" y="9937"/>
                  </a:cubicBezTo>
                  <a:cubicBezTo>
                    <a:pt x="31210" y="9858"/>
                    <a:pt x="31407" y="9760"/>
                    <a:pt x="31564" y="9622"/>
                  </a:cubicBezTo>
                  <a:cubicBezTo>
                    <a:pt x="32038" y="9306"/>
                    <a:pt x="32511" y="8951"/>
                    <a:pt x="33004" y="8656"/>
                  </a:cubicBezTo>
                  <a:cubicBezTo>
                    <a:pt x="33713" y="8242"/>
                    <a:pt x="33930" y="7690"/>
                    <a:pt x="33713" y="6901"/>
                  </a:cubicBezTo>
                  <a:cubicBezTo>
                    <a:pt x="33220" y="5166"/>
                    <a:pt x="32866" y="3411"/>
                    <a:pt x="33102" y="1558"/>
                  </a:cubicBezTo>
                  <a:cubicBezTo>
                    <a:pt x="33772" y="1164"/>
                    <a:pt x="34423" y="730"/>
                    <a:pt x="35192" y="632"/>
                  </a:cubicBezTo>
                  <a:cubicBezTo>
                    <a:pt x="35251" y="671"/>
                    <a:pt x="35310" y="671"/>
                    <a:pt x="35310" y="691"/>
                  </a:cubicBezTo>
                  <a:cubicBezTo>
                    <a:pt x="35705" y="1381"/>
                    <a:pt x="36335" y="1893"/>
                    <a:pt x="36749" y="2544"/>
                  </a:cubicBezTo>
                  <a:cubicBezTo>
                    <a:pt x="37163" y="3214"/>
                    <a:pt x="37499" y="3885"/>
                    <a:pt x="37893" y="4535"/>
                  </a:cubicBezTo>
                  <a:cubicBezTo>
                    <a:pt x="38149" y="4949"/>
                    <a:pt x="38425" y="5343"/>
                    <a:pt x="38741" y="5718"/>
                  </a:cubicBezTo>
                  <a:cubicBezTo>
                    <a:pt x="38879" y="5896"/>
                    <a:pt x="39056" y="5994"/>
                    <a:pt x="39273" y="6014"/>
                  </a:cubicBezTo>
                  <a:cubicBezTo>
                    <a:pt x="39687" y="6073"/>
                    <a:pt x="40121" y="6034"/>
                    <a:pt x="40535" y="5955"/>
                  </a:cubicBezTo>
                  <a:cubicBezTo>
                    <a:pt x="41323" y="5698"/>
                    <a:pt x="42132" y="5600"/>
                    <a:pt x="42940" y="5620"/>
                  </a:cubicBezTo>
                  <a:cubicBezTo>
                    <a:pt x="43709" y="5659"/>
                    <a:pt x="44478" y="5620"/>
                    <a:pt x="45227" y="5620"/>
                  </a:cubicBezTo>
                  <a:cubicBezTo>
                    <a:pt x="45483" y="5620"/>
                    <a:pt x="45720" y="5620"/>
                    <a:pt x="45976" y="5580"/>
                  </a:cubicBezTo>
                  <a:cubicBezTo>
                    <a:pt x="46272" y="5600"/>
                    <a:pt x="46508" y="5343"/>
                    <a:pt x="46469" y="5048"/>
                  </a:cubicBezTo>
                  <a:cubicBezTo>
                    <a:pt x="46489" y="4752"/>
                    <a:pt x="46489" y="4437"/>
                    <a:pt x="46469" y="4141"/>
                  </a:cubicBezTo>
                  <a:cubicBezTo>
                    <a:pt x="46469" y="3057"/>
                    <a:pt x="46469" y="1992"/>
                    <a:pt x="46449" y="927"/>
                  </a:cubicBezTo>
                  <a:cubicBezTo>
                    <a:pt x="46449" y="691"/>
                    <a:pt x="46489" y="454"/>
                    <a:pt x="46489" y="178"/>
                  </a:cubicBezTo>
                  <a:cubicBezTo>
                    <a:pt x="46903" y="20"/>
                    <a:pt x="47336" y="1"/>
                    <a:pt x="47770" y="99"/>
                  </a:cubicBezTo>
                  <a:cubicBezTo>
                    <a:pt x="48204" y="218"/>
                    <a:pt x="48657" y="296"/>
                    <a:pt x="49111" y="336"/>
                  </a:cubicBezTo>
                  <a:cubicBezTo>
                    <a:pt x="49308" y="336"/>
                    <a:pt x="49466" y="494"/>
                    <a:pt x="49466" y="691"/>
                  </a:cubicBezTo>
                  <a:cubicBezTo>
                    <a:pt x="49426" y="1440"/>
                    <a:pt x="49820" y="2031"/>
                    <a:pt x="50057" y="2702"/>
                  </a:cubicBezTo>
                  <a:cubicBezTo>
                    <a:pt x="50333" y="3471"/>
                    <a:pt x="50550" y="4259"/>
                    <a:pt x="50806" y="5048"/>
                  </a:cubicBezTo>
                  <a:cubicBezTo>
                    <a:pt x="50846" y="5186"/>
                    <a:pt x="50905" y="5343"/>
                    <a:pt x="50964" y="5482"/>
                  </a:cubicBezTo>
                  <a:cubicBezTo>
                    <a:pt x="51062" y="5738"/>
                    <a:pt x="51319" y="5915"/>
                    <a:pt x="51614" y="5876"/>
                  </a:cubicBezTo>
                  <a:cubicBezTo>
                    <a:pt x="52640" y="5758"/>
                    <a:pt x="53606" y="6073"/>
                    <a:pt x="54591" y="6250"/>
                  </a:cubicBezTo>
                  <a:cubicBezTo>
                    <a:pt x="55065" y="6329"/>
                    <a:pt x="55557" y="6310"/>
                    <a:pt x="56031" y="6152"/>
                  </a:cubicBezTo>
                  <a:cubicBezTo>
                    <a:pt x="56326" y="6093"/>
                    <a:pt x="56563" y="5856"/>
                    <a:pt x="56622" y="5560"/>
                  </a:cubicBezTo>
                  <a:cubicBezTo>
                    <a:pt x="56957" y="4318"/>
                    <a:pt x="57273" y="3076"/>
                    <a:pt x="57608" y="1834"/>
                  </a:cubicBezTo>
                  <a:cubicBezTo>
                    <a:pt x="57687" y="1578"/>
                    <a:pt x="57746" y="1322"/>
                    <a:pt x="57844" y="1006"/>
                  </a:cubicBezTo>
                  <a:cubicBezTo>
                    <a:pt x="58416" y="1046"/>
                    <a:pt x="58929" y="1105"/>
                    <a:pt x="59402" y="1440"/>
                  </a:cubicBezTo>
                  <a:cubicBezTo>
                    <a:pt x="59599" y="1558"/>
                    <a:pt x="59816" y="1657"/>
                    <a:pt x="60052" y="1736"/>
                  </a:cubicBezTo>
                  <a:lnTo>
                    <a:pt x="60506" y="1953"/>
                  </a:lnTo>
                  <a:cubicBezTo>
                    <a:pt x="60545" y="2051"/>
                    <a:pt x="60585" y="2110"/>
                    <a:pt x="60585" y="2169"/>
                  </a:cubicBezTo>
                  <a:cubicBezTo>
                    <a:pt x="60427" y="2800"/>
                    <a:pt x="60526" y="3431"/>
                    <a:pt x="60604" y="4062"/>
                  </a:cubicBezTo>
                  <a:cubicBezTo>
                    <a:pt x="60703" y="4969"/>
                    <a:pt x="60703" y="5896"/>
                    <a:pt x="60762" y="6822"/>
                  </a:cubicBezTo>
                  <a:cubicBezTo>
                    <a:pt x="60762" y="7000"/>
                    <a:pt x="60782" y="7177"/>
                    <a:pt x="60821" y="7354"/>
                  </a:cubicBezTo>
                  <a:cubicBezTo>
                    <a:pt x="60841" y="7571"/>
                    <a:pt x="61018" y="7749"/>
                    <a:pt x="61235" y="7808"/>
                  </a:cubicBezTo>
                  <a:cubicBezTo>
                    <a:pt x="62280" y="7946"/>
                    <a:pt x="63148" y="8557"/>
                    <a:pt x="64094" y="8951"/>
                  </a:cubicBezTo>
                  <a:cubicBezTo>
                    <a:pt x="64429" y="9109"/>
                    <a:pt x="64784" y="9227"/>
                    <a:pt x="65139" y="9306"/>
                  </a:cubicBezTo>
                  <a:cubicBezTo>
                    <a:pt x="65336" y="9346"/>
                    <a:pt x="65533" y="9444"/>
                    <a:pt x="65711" y="9562"/>
                  </a:cubicBezTo>
                  <a:cubicBezTo>
                    <a:pt x="66203" y="9858"/>
                    <a:pt x="66696" y="10174"/>
                    <a:pt x="67189" y="10489"/>
                  </a:cubicBezTo>
                  <a:cubicBezTo>
                    <a:pt x="67386" y="10607"/>
                    <a:pt x="67603" y="10726"/>
                    <a:pt x="67840" y="10824"/>
                  </a:cubicBezTo>
                  <a:cubicBezTo>
                    <a:pt x="68037" y="10943"/>
                    <a:pt x="68273" y="10883"/>
                    <a:pt x="68411" y="10686"/>
                  </a:cubicBezTo>
                  <a:cubicBezTo>
                    <a:pt x="68530" y="10529"/>
                    <a:pt x="68648" y="10351"/>
                    <a:pt x="68766" y="10174"/>
                  </a:cubicBezTo>
                  <a:cubicBezTo>
                    <a:pt x="69417" y="9129"/>
                    <a:pt x="70048" y="8084"/>
                    <a:pt x="70698" y="7059"/>
                  </a:cubicBezTo>
                  <a:cubicBezTo>
                    <a:pt x="70817" y="6862"/>
                    <a:pt x="70955" y="6704"/>
                    <a:pt x="71093" y="6487"/>
                  </a:cubicBezTo>
                  <a:cubicBezTo>
                    <a:pt x="71605" y="6704"/>
                    <a:pt x="72098" y="6901"/>
                    <a:pt x="72433" y="7354"/>
                  </a:cubicBezTo>
                  <a:cubicBezTo>
                    <a:pt x="72571" y="7512"/>
                    <a:pt x="72729" y="7670"/>
                    <a:pt x="72887" y="7788"/>
                  </a:cubicBezTo>
                  <a:cubicBezTo>
                    <a:pt x="73044" y="7926"/>
                    <a:pt x="73222" y="8044"/>
                    <a:pt x="73360" y="8163"/>
                  </a:cubicBezTo>
                  <a:cubicBezTo>
                    <a:pt x="73360" y="8281"/>
                    <a:pt x="73399" y="8340"/>
                    <a:pt x="73380" y="8399"/>
                  </a:cubicBezTo>
                  <a:cubicBezTo>
                    <a:pt x="73084" y="8951"/>
                    <a:pt x="72887" y="9562"/>
                    <a:pt x="72808" y="10213"/>
                  </a:cubicBezTo>
                  <a:cubicBezTo>
                    <a:pt x="72690" y="11100"/>
                    <a:pt x="72374" y="11987"/>
                    <a:pt x="72157" y="12875"/>
                  </a:cubicBezTo>
                  <a:cubicBezTo>
                    <a:pt x="72098" y="13052"/>
                    <a:pt x="72059" y="13229"/>
                    <a:pt x="72039" y="13407"/>
                  </a:cubicBezTo>
                  <a:cubicBezTo>
                    <a:pt x="72000" y="13643"/>
                    <a:pt x="72118" y="13900"/>
                    <a:pt x="72354" y="14018"/>
                  </a:cubicBezTo>
                  <a:cubicBezTo>
                    <a:pt x="72611" y="14156"/>
                    <a:pt x="72867" y="14334"/>
                    <a:pt x="73123" y="14511"/>
                  </a:cubicBezTo>
                  <a:cubicBezTo>
                    <a:pt x="73340" y="14669"/>
                    <a:pt x="73537" y="14846"/>
                    <a:pt x="73754" y="15043"/>
                  </a:cubicBezTo>
                  <a:cubicBezTo>
                    <a:pt x="74208" y="15438"/>
                    <a:pt x="74661" y="15852"/>
                    <a:pt x="75095" y="16266"/>
                  </a:cubicBezTo>
                  <a:cubicBezTo>
                    <a:pt x="75450" y="16620"/>
                    <a:pt x="75943" y="16542"/>
                    <a:pt x="76396" y="16758"/>
                  </a:cubicBezTo>
                  <a:cubicBezTo>
                    <a:pt x="77086" y="16206"/>
                    <a:pt x="77717" y="15576"/>
                    <a:pt x="78367" y="14984"/>
                  </a:cubicBezTo>
                  <a:cubicBezTo>
                    <a:pt x="79018" y="14393"/>
                    <a:pt x="79610" y="13821"/>
                    <a:pt x="80260" y="13210"/>
                  </a:cubicBezTo>
                  <a:cubicBezTo>
                    <a:pt x="80694" y="13643"/>
                    <a:pt x="81206" y="13939"/>
                    <a:pt x="81364" y="14550"/>
                  </a:cubicBezTo>
                  <a:cubicBezTo>
                    <a:pt x="81404" y="14728"/>
                    <a:pt x="81581" y="14846"/>
                    <a:pt x="81680" y="15004"/>
                  </a:cubicBezTo>
                  <a:cubicBezTo>
                    <a:pt x="81798" y="15142"/>
                    <a:pt x="81936" y="15339"/>
                    <a:pt x="82034" y="15516"/>
                  </a:cubicBezTo>
                  <a:cubicBezTo>
                    <a:pt x="81758" y="15911"/>
                    <a:pt x="81463" y="16246"/>
                    <a:pt x="81226" y="16640"/>
                  </a:cubicBezTo>
                  <a:cubicBezTo>
                    <a:pt x="81009" y="17034"/>
                    <a:pt x="80891" y="17429"/>
                    <a:pt x="80694" y="17803"/>
                  </a:cubicBezTo>
                  <a:cubicBezTo>
                    <a:pt x="80339" y="18454"/>
                    <a:pt x="79945" y="19085"/>
                    <a:pt x="79590" y="19716"/>
                  </a:cubicBezTo>
                  <a:cubicBezTo>
                    <a:pt x="79511" y="19873"/>
                    <a:pt x="79432" y="20031"/>
                    <a:pt x="79373" y="20209"/>
                  </a:cubicBezTo>
                  <a:cubicBezTo>
                    <a:pt x="79274" y="20406"/>
                    <a:pt x="79314" y="20642"/>
                    <a:pt x="79491" y="20800"/>
                  </a:cubicBezTo>
                  <a:cubicBezTo>
                    <a:pt x="80280" y="21470"/>
                    <a:pt x="80654" y="22436"/>
                    <a:pt x="81266" y="23225"/>
                  </a:cubicBezTo>
                  <a:cubicBezTo>
                    <a:pt x="82113" y="24290"/>
                    <a:pt x="82567" y="25551"/>
                    <a:pt x="83138" y="26774"/>
                  </a:cubicBezTo>
                  <a:cubicBezTo>
                    <a:pt x="83296" y="27089"/>
                    <a:pt x="83454" y="27424"/>
                    <a:pt x="83631" y="27759"/>
                  </a:cubicBezTo>
                  <a:cubicBezTo>
                    <a:pt x="83750" y="27976"/>
                    <a:pt x="84026" y="28095"/>
                    <a:pt x="84262" y="27996"/>
                  </a:cubicBezTo>
                  <a:cubicBezTo>
                    <a:pt x="84459" y="27937"/>
                    <a:pt x="84657" y="27838"/>
                    <a:pt x="84854" y="27759"/>
                  </a:cubicBezTo>
                  <a:lnTo>
                    <a:pt x="88166" y="26202"/>
                  </a:lnTo>
                  <a:cubicBezTo>
                    <a:pt x="88363" y="26103"/>
                    <a:pt x="88560" y="26024"/>
                    <a:pt x="88797" y="25926"/>
                  </a:cubicBezTo>
                  <a:cubicBezTo>
                    <a:pt x="89053" y="26438"/>
                    <a:pt x="89408" y="26852"/>
                    <a:pt x="89428" y="27444"/>
                  </a:cubicBezTo>
                  <a:cubicBezTo>
                    <a:pt x="89467" y="27740"/>
                    <a:pt x="89566" y="28035"/>
                    <a:pt x="89684" y="28311"/>
                  </a:cubicBezTo>
                  <a:cubicBezTo>
                    <a:pt x="89782" y="28607"/>
                    <a:pt x="89743" y="28785"/>
                    <a:pt x="89467" y="28923"/>
                  </a:cubicBezTo>
                  <a:cubicBezTo>
                    <a:pt x="88974" y="29139"/>
                    <a:pt x="88639" y="29534"/>
                    <a:pt x="88284" y="29908"/>
                  </a:cubicBezTo>
                  <a:cubicBezTo>
                    <a:pt x="87614" y="30598"/>
                    <a:pt x="86865" y="31229"/>
                    <a:pt x="86135" y="31900"/>
                  </a:cubicBezTo>
                  <a:cubicBezTo>
                    <a:pt x="85997" y="32018"/>
                    <a:pt x="85879" y="32156"/>
                    <a:pt x="85780" y="32294"/>
                  </a:cubicBezTo>
                  <a:cubicBezTo>
                    <a:pt x="85623" y="32471"/>
                    <a:pt x="85603" y="32708"/>
                    <a:pt x="85701" y="32905"/>
                  </a:cubicBezTo>
                  <a:cubicBezTo>
                    <a:pt x="86253" y="33832"/>
                    <a:pt x="86352" y="34916"/>
                    <a:pt x="86667" y="35941"/>
                  </a:cubicBezTo>
                  <a:cubicBezTo>
                    <a:pt x="86727" y="36217"/>
                    <a:pt x="86825" y="36473"/>
                    <a:pt x="86963" y="36710"/>
                  </a:cubicBezTo>
                  <a:cubicBezTo>
                    <a:pt x="87318" y="37223"/>
                    <a:pt x="87732" y="37538"/>
                    <a:pt x="88481" y="37361"/>
                  </a:cubicBezTo>
                  <a:cubicBezTo>
                    <a:pt x="89684" y="37065"/>
                    <a:pt x="90946" y="36907"/>
                    <a:pt x="92168" y="36690"/>
                  </a:cubicBezTo>
                  <a:cubicBezTo>
                    <a:pt x="92345" y="36651"/>
                    <a:pt x="92542" y="36631"/>
                    <a:pt x="92759" y="36611"/>
                  </a:cubicBezTo>
                  <a:cubicBezTo>
                    <a:pt x="92917" y="37163"/>
                    <a:pt x="93154" y="37696"/>
                    <a:pt x="92976" y="38287"/>
                  </a:cubicBezTo>
                  <a:cubicBezTo>
                    <a:pt x="92956" y="38543"/>
                    <a:pt x="92956" y="38780"/>
                    <a:pt x="93016" y="39017"/>
                  </a:cubicBezTo>
                  <a:cubicBezTo>
                    <a:pt x="93055" y="39450"/>
                    <a:pt x="92996" y="39608"/>
                    <a:pt x="92582" y="39667"/>
                  </a:cubicBezTo>
                  <a:cubicBezTo>
                    <a:pt x="92128" y="39766"/>
                    <a:pt x="91714" y="39963"/>
                    <a:pt x="91360" y="40239"/>
                  </a:cubicBezTo>
                  <a:cubicBezTo>
                    <a:pt x="90847" y="40574"/>
                    <a:pt x="90295" y="40850"/>
                    <a:pt x="89763" y="41126"/>
                  </a:cubicBezTo>
                  <a:cubicBezTo>
                    <a:pt x="89349" y="41343"/>
                    <a:pt x="88935" y="41520"/>
                    <a:pt x="88521" y="41737"/>
                  </a:cubicBezTo>
                  <a:cubicBezTo>
                    <a:pt x="88028" y="41994"/>
                    <a:pt x="87949" y="42191"/>
                    <a:pt x="88028" y="42762"/>
                  </a:cubicBezTo>
                  <a:cubicBezTo>
                    <a:pt x="88126" y="43393"/>
                    <a:pt x="88166" y="44024"/>
                    <a:pt x="88126" y="44675"/>
                  </a:cubicBezTo>
                  <a:cubicBezTo>
                    <a:pt x="88047" y="45365"/>
                    <a:pt x="88087" y="46075"/>
                    <a:pt x="88245" y="46765"/>
                  </a:cubicBezTo>
                  <a:cubicBezTo>
                    <a:pt x="88284" y="47060"/>
                    <a:pt x="88264" y="47376"/>
                    <a:pt x="88205" y="47671"/>
                  </a:cubicBezTo>
                  <a:cubicBezTo>
                    <a:pt x="88146" y="48223"/>
                    <a:pt x="88047" y="48756"/>
                    <a:pt x="87969" y="49308"/>
                  </a:cubicBezTo>
                  <a:cubicBezTo>
                    <a:pt x="87949" y="49446"/>
                    <a:pt x="87949" y="49604"/>
                    <a:pt x="87969" y="49761"/>
                  </a:cubicBezTo>
                  <a:cubicBezTo>
                    <a:pt x="87969" y="50018"/>
                    <a:pt x="88146" y="50234"/>
                    <a:pt x="88402" y="50274"/>
                  </a:cubicBezTo>
                  <a:cubicBezTo>
                    <a:pt x="88540" y="50313"/>
                    <a:pt x="88698" y="50333"/>
                    <a:pt x="88856" y="50333"/>
                  </a:cubicBezTo>
                  <a:cubicBezTo>
                    <a:pt x="90039" y="50491"/>
                    <a:pt x="91222" y="50648"/>
                    <a:pt x="92404" y="50806"/>
                  </a:cubicBezTo>
                  <a:cubicBezTo>
                    <a:pt x="92641" y="50826"/>
                    <a:pt x="92878" y="50885"/>
                    <a:pt x="93134" y="50944"/>
                  </a:cubicBezTo>
                  <a:cubicBezTo>
                    <a:pt x="93193" y="51555"/>
                    <a:pt x="93311" y="52147"/>
                    <a:pt x="92937" y="52718"/>
                  </a:cubicBezTo>
                  <a:cubicBezTo>
                    <a:pt x="92779" y="52955"/>
                    <a:pt x="92779" y="53349"/>
                    <a:pt x="92680" y="53704"/>
                  </a:cubicBezTo>
                  <a:cubicBezTo>
                    <a:pt x="92444" y="53724"/>
                    <a:pt x="92227" y="53744"/>
                    <a:pt x="92030" y="53763"/>
                  </a:cubicBezTo>
                  <a:cubicBezTo>
                    <a:pt x="91655" y="53803"/>
                    <a:pt x="91300" y="53862"/>
                    <a:pt x="90926" y="53901"/>
                  </a:cubicBezTo>
                  <a:cubicBezTo>
                    <a:pt x="90394" y="53961"/>
                    <a:pt x="89822" y="53921"/>
                    <a:pt x="89309" y="54118"/>
                  </a:cubicBezTo>
                  <a:cubicBezTo>
                    <a:pt x="88816" y="54335"/>
                    <a:pt x="88284" y="54493"/>
                    <a:pt x="87752" y="54572"/>
                  </a:cubicBezTo>
                  <a:cubicBezTo>
                    <a:pt x="87653" y="54572"/>
                    <a:pt x="87574" y="54591"/>
                    <a:pt x="87495" y="54631"/>
                  </a:cubicBezTo>
                  <a:cubicBezTo>
                    <a:pt x="87200" y="54749"/>
                    <a:pt x="86963" y="54907"/>
                    <a:pt x="86943" y="55281"/>
                  </a:cubicBezTo>
                  <a:cubicBezTo>
                    <a:pt x="86884" y="56070"/>
                    <a:pt x="86687" y="56839"/>
                    <a:pt x="86352" y="57568"/>
                  </a:cubicBezTo>
                  <a:cubicBezTo>
                    <a:pt x="86234" y="57844"/>
                    <a:pt x="86096" y="58120"/>
                    <a:pt x="85918" y="58475"/>
                  </a:cubicBezTo>
                  <a:cubicBezTo>
                    <a:pt x="85958" y="58791"/>
                    <a:pt x="86037" y="59205"/>
                    <a:pt x="86076" y="59638"/>
                  </a:cubicBezTo>
                  <a:cubicBezTo>
                    <a:pt x="86076" y="59914"/>
                    <a:pt x="86253" y="60151"/>
                    <a:pt x="86529" y="60250"/>
                  </a:cubicBezTo>
                  <a:cubicBezTo>
                    <a:pt x="86963" y="60427"/>
                    <a:pt x="87377" y="60604"/>
                    <a:pt x="87791" y="60782"/>
                  </a:cubicBezTo>
                  <a:cubicBezTo>
                    <a:pt x="88678" y="61137"/>
                    <a:pt x="89546" y="61492"/>
                    <a:pt x="90433" y="61846"/>
                  </a:cubicBezTo>
                  <a:cubicBezTo>
                    <a:pt x="91300" y="62201"/>
                    <a:pt x="91458" y="62477"/>
                    <a:pt x="91202" y="63384"/>
                  </a:cubicBezTo>
                  <a:cubicBezTo>
                    <a:pt x="91064" y="63838"/>
                    <a:pt x="90926" y="64252"/>
                    <a:pt x="90768" y="64705"/>
                  </a:cubicBezTo>
                  <a:cubicBezTo>
                    <a:pt x="90472" y="64863"/>
                    <a:pt x="90118" y="64883"/>
                    <a:pt x="89782" y="64745"/>
                  </a:cubicBezTo>
                  <a:cubicBezTo>
                    <a:pt x="89211" y="64567"/>
                    <a:pt x="88619" y="64409"/>
                    <a:pt x="88028" y="64252"/>
                  </a:cubicBezTo>
                  <a:cubicBezTo>
                    <a:pt x="87535" y="64114"/>
                    <a:pt x="87042" y="64015"/>
                    <a:pt x="86529" y="64252"/>
                  </a:cubicBezTo>
                  <a:cubicBezTo>
                    <a:pt x="86352" y="64311"/>
                    <a:pt x="86175" y="64331"/>
                    <a:pt x="85997" y="64311"/>
                  </a:cubicBezTo>
                  <a:cubicBezTo>
                    <a:pt x="85563" y="64271"/>
                    <a:pt x="85130" y="64212"/>
                    <a:pt x="84716" y="64173"/>
                  </a:cubicBezTo>
                  <a:cubicBezTo>
                    <a:pt x="84538" y="64173"/>
                    <a:pt x="84341" y="64173"/>
                    <a:pt x="84164" y="64212"/>
                  </a:cubicBezTo>
                  <a:cubicBezTo>
                    <a:pt x="83947" y="64232"/>
                    <a:pt x="83769" y="64390"/>
                    <a:pt x="83710" y="64607"/>
                  </a:cubicBezTo>
                  <a:cubicBezTo>
                    <a:pt x="83631" y="64804"/>
                    <a:pt x="83552" y="65001"/>
                    <a:pt x="83454" y="65198"/>
                  </a:cubicBezTo>
                  <a:cubicBezTo>
                    <a:pt x="83040" y="66263"/>
                    <a:pt x="82586" y="67347"/>
                    <a:pt x="82192" y="68431"/>
                  </a:cubicBezTo>
                  <a:cubicBezTo>
                    <a:pt x="81857" y="69358"/>
                    <a:pt x="81443" y="70245"/>
                    <a:pt x="80970" y="71093"/>
                  </a:cubicBezTo>
                  <a:cubicBezTo>
                    <a:pt x="80891" y="71290"/>
                    <a:pt x="80832" y="71487"/>
                    <a:pt x="80792" y="71704"/>
                  </a:cubicBezTo>
                  <a:close/>
                  <a:moveTo>
                    <a:pt x="53566" y="37420"/>
                  </a:moveTo>
                  <a:cubicBezTo>
                    <a:pt x="53704" y="37223"/>
                    <a:pt x="53862" y="37045"/>
                    <a:pt x="54059" y="36887"/>
                  </a:cubicBezTo>
                  <a:cubicBezTo>
                    <a:pt x="54651" y="36552"/>
                    <a:pt x="55084" y="36040"/>
                    <a:pt x="55577" y="35586"/>
                  </a:cubicBezTo>
                  <a:cubicBezTo>
                    <a:pt x="55853" y="35310"/>
                    <a:pt x="56169" y="35054"/>
                    <a:pt x="56464" y="34798"/>
                  </a:cubicBezTo>
                  <a:cubicBezTo>
                    <a:pt x="56602" y="34679"/>
                    <a:pt x="56721" y="34541"/>
                    <a:pt x="56839" y="34403"/>
                  </a:cubicBezTo>
                  <a:cubicBezTo>
                    <a:pt x="57233" y="33772"/>
                    <a:pt x="57726" y="33240"/>
                    <a:pt x="58337" y="32806"/>
                  </a:cubicBezTo>
                  <a:cubicBezTo>
                    <a:pt x="58416" y="32747"/>
                    <a:pt x="58515" y="32649"/>
                    <a:pt x="58593" y="32570"/>
                  </a:cubicBezTo>
                  <a:cubicBezTo>
                    <a:pt x="59067" y="32097"/>
                    <a:pt x="59540" y="31604"/>
                    <a:pt x="60013" y="31131"/>
                  </a:cubicBezTo>
                  <a:cubicBezTo>
                    <a:pt x="60269" y="30874"/>
                    <a:pt x="60526" y="30618"/>
                    <a:pt x="60742" y="30322"/>
                  </a:cubicBezTo>
                  <a:cubicBezTo>
                    <a:pt x="61235" y="29672"/>
                    <a:pt x="61708" y="28982"/>
                    <a:pt x="62221" y="28331"/>
                  </a:cubicBezTo>
                  <a:cubicBezTo>
                    <a:pt x="62497" y="27937"/>
                    <a:pt x="62852" y="27582"/>
                    <a:pt x="63246" y="27306"/>
                  </a:cubicBezTo>
                  <a:cubicBezTo>
                    <a:pt x="63976" y="26852"/>
                    <a:pt x="64646" y="26340"/>
                    <a:pt x="65257" y="25748"/>
                  </a:cubicBezTo>
                  <a:cubicBezTo>
                    <a:pt x="65849" y="25157"/>
                    <a:pt x="66420" y="24566"/>
                    <a:pt x="67012" y="24014"/>
                  </a:cubicBezTo>
                  <a:cubicBezTo>
                    <a:pt x="67741" y="23284"/>
                    <a:pt x="68569" y="22633"/>
                    <a:pt x="69437" y="22081"/>
                  </a:cubicBezTo>
                  <a:cubicBezTo>
                    <a:pt x="69831" y="21865"/>
                    <a:pt x="69870" y="21648"/>
                    <a:pt x="69594" y="21273"/>
                  </a:cubicBezTo>
                  <a:cubicBezTo>
                    <a:pt x="69456" y="21096"/>
                    <a:pt x="69299" y="20879"/>
                    <a:pt x="69141" y="20839"/>
                  </a:cubicBezTo>
                  <a:cubicBezTo>
                    <a:pt x="68865" y="20761"/>
                    <a:pt x="68648" y="20583"/>
                    <a:pt x="68490" y="20366"/>
                  </a:cubicBezTo>
                  <a:cubicBezTo>
                    <a:pt x="66815" y="18769"/>
                    <a:pt x="64843" y="17724"/>
                    <a:pt x="62694" y="16975"/>
                  </a:cubicBezTo>
                  <a:cubicBezTo>
                    <a:pt x="62477" y="16896"/>
                    <a:pt x="62280" y="16837"/>
                    <a:pt x="62083" y="16758"/>
                  </a:cubicBezTo>
                  <a:cubicBezTo>
                    <a:pt x="60171" y="16049"/>
                    <a:pt x="58278" y="15260"/>
                    <a:pt x="56346" y="14610"/>
                  </a:cubicBezTo>
                  <a:cubicBezTo>
                    <a:pt x="55084" y="14196"/>
                    <a:pt x="53901" y="13486"/>
                    <a:pt x="52521" y="13427"/>
                  </a:cubicBezTo>
                  <a:cubicBezTo>
                    <a:pt x="52245" y="13427"/>
                    <a:pt x="51989" y="13289"/>
                    <a:pt x="51733" y="13269"/>
                  </a:cubicBezTo>
                  <a:cubicBezTo>
                    <a:pt x="51417" y="13269"/>
                    <a:pt x="51122" y="13289"/>
                    <a:pt x="50826" y="13308"/>
                  </a:cubicBezTo>
                  <a:cubicBezTo>
                    <a:pt x="50806" y="13565"/>
                    <a:pt x="50786" y="13781"/>
                    <a:pt x="50786" y="13998"/>
                  </a:cubicBezTo>
                  <a:lnTo>
                    <a:pt x="50786" y="17015"/>
                  </a:lnTo>
                  <a:cubicBezTo>
                    <a:pt x="50786" y="17508"/>
                    <a:pt x="50846" y="18000"/>
                    <a:pt x="51003" y="18454"/>
                  </a:cubicBezTo>
                  <a:cubicBezTo>
                    <a:pt x="51102" y="18769"/>
                    <a:pt x="51161" y="19105"/>
                    <a:pt x="51141" y="19440"/>
                  </a:cubicBezTo>
                  <a:cubicBezTo>
                    <a:pt x="51082" y="21017"/>
                    <a:pt x="51279" y="22555"/>
                    <a:pt x="51476" y="24092"/>
                  </a:cubicBezTo>
                  <a:cubicBezTo>
                    <a:pt x="51614" y="25137"/>
                    <a:pt x="51614" y="26182"/>
                    <a:pt x="51437" y="27207"/>
                  </a:cubicBezTo>
                  <a:cubicBezTo>
                    <a:pt x="51378" y="27602"/>
                    <a:pt x="51358" y="27996"/>
                    <a:pt x="51398" y="28390"/>
                  </a:cubicBezTo>
                  <a:cubicBezTo>
                    <a:pt x="51555" y="29573"/>
                    <a:pt x="51575" y="30756"/>
                    <a:pt x="51752" y="31939"/>
                  </a:cubicBezTo>
                  <a:cubicBezTo>
                    <a:pt x="51910" y="32964"/>
                    <a:pt x="51871" y="34009"/>
                    <a:pt x="51910" y="35054"/>
                  </a:cubicBezTo>
                  <a:cubicBezTo>
                    <a:pt x="51930" y="35507"/>
                    <a:pt x="51910" y="35961"/>
                    <a:pt x="51910" y="36375"/>
                  </a:cubicBezTo>
                  <a:cubicBezTo>
                    <a:pt x="51614" y="36611"/>
                    <a:pt x="51417" y="36927"/>
                    <a:pt x="51023" y="36868"/>
                  </a:cubicBezTo>
                  <a:cubicBezTo>
                    <a:pt x="50885" y="36848"/>
                    <a:pt x="50767" y="36986"/>
                    <a:pt x="50806" y="37104"/>
                  </a:cubicBezTo>
                  <a:cubicBezTo>
                    <a:pt x="50846" y="37183"/>
                    <a:pt x="50905" y="37262"/>
                    <a:pt x="50984" y="37301"/>
                  </a:cubicBezTo>
                  <a:cubicBezTo>
                    <a:pt x="51319" y="37420"/>
                    <a:pt x="51713" y="37400"/>
                    <a:pt x="51989" y="37696"/>
                  </a:cubicBezTo>
                  <a:cubicBezTo>
                    <a:pt x="52206" y="37932"/>
                    <a:pt x="52541" y="38090"/>
                    <a:pt x="52876" y="38090"/>
                  </a:cubicBezTo>
                  <a:cubicBezTo>
                    <a:pt x="53172" y="38149"/>
                    <a:pt x="53468" y="38248"/>
                    <a:pt x="53744" y="38366"/>
                  </a:cubicBezTo>
                  <a:cubicBezTo>
                    <a:pt x="53882" y="38405"/>
                    <a:pt x="54039" y="38445"/>
                    <a:pt x="54177" y="38465"/>
                  </a:cubicBezTo>
                  <a:cubicBezTo>
                    <a:pt x="54335" y="38484"/>
                    <a:pt x="54493" y="38366"/>
                    <a:pt x="54513" y="38208"/>
                  </a:cubicBezTo>
                  <a:cubicBezTo>
                    <a:pt x="54513" y="38090"/>
                    <a:pt x="54453" y="37991"/>
                    <a:pt x="54375" y="37913"/>
                  </a:cubicBezTo>
                  <a:cubicBezTo>
                    <a:pt x="54158" y="37735"/>
                    <a:pt x="53901" y="37617"/>
                    <a:pt x="53566" y="37420"/>
                  </a:cubicBezTo>
                  <a:close/>
                  <a:moveTo>
                    <a:pt x="14748" y="49328"/>
                  </a:moveTo>
                  <a:cubicBezTo>
                    <a:pt x="14748" y="50136"/>
                    <a:pt x="14767" y="50885"/>
                    <a:pt x="14748" y="51614"/>
                  </a:cubicBezTo>
                  <a:cubicBezTo>
                    <a:pt x="14728" y="52009"/>
                    <a:pt x="14787" y="52403"/>
                    <a:pt x="14925" y="52758"/>
                  </a:cubicBezTo>
                  <a:cubicBezTo>
                    <a:pt x="15103" y="53152"/>
                    <a:pt x="15221" y="53566"/>
                    <a:pt x="15280" y="54000"/>
                  </a:cubicBezTo>
                  <a:cubicBezTo>
                    <a:pt x="15418" y="54749"/>
                    <a:pt x="15595" y="55479"/>
                    <a:pt x="15832" y="56208"/>
                  </a:cubicBezTo>
                  <a:cubicBezTo>
                    <a:pt x="16029" y="56878"/>
                    <a:pt x="16305" y="57529"/>
                    <a:pt x="16542" y="58180"/>
                  </a:cubicBezTo>
                  <a:cubicBezTo>
                    <a:pt x="16640" y="58534"/>
                    <a:pt x="16778" y="58870"/>
                    <a:pt x="16936" y="59205"/>
                  </a:cubicBezTo>
                  <a:cubicBezTo>
                    <a:pt x="17587" y="60545"/>
                    <a:pt x="18257" y="61886"/>
                    <a:pt x="18947" y="63207"/>
                  </a:cubicBezTo>
                  <a:cubicBezTo>
                    <a:pt x="19144" y="63562"/>
                    <a:pt x="19361" y="63897"/>
                    <a:pt x="19617" y="64193"/>
                  </a:cubicBezTo>
                  <a:cubicBezTo>
                    <a:pt x="20702" y="65474"/>
                    <a:pt x="21806" y="66736"/>
                    <a:pt x="22910" y="67998"/>
                  </a:cubicBezTo>
                  <a:cubicBezTo>
                    <a:pt x="23284" y="68431"/>
                    <a:pt x="23895" y="68451"/>
                    <a:pt x="24152" y="67938"/>
                  </a:cubicBezTo>
                  <a:cubicBezTo>
                    <a:pt x="24408" y="67465"/>
                    <a:pt x="24743" y="67032"/>
                    <a:pt x="25137" y="66657"/>
                  </a:cubicBezTo>
                  <a:cubicBezTo>
                    <a:pt x="25236" y="66539"/>
                    <a:pt x="25315" y="66420"/>
                    <a:pt x="25354" y="66263"/>
                  </a:cubicBezTo>
                  <a:cubicBezTo>
                    <a:pt x="25512" y="65711"/>
                    <a:pt x="25887" y="65237"/>
                    <a:pt x="26379" y="64922"/>
                  </a:cubicBezTo>
                  <a:cubicBezTo>
                    <a:pt x="26596" y="64784"/>
                    <a:pt x="26754" y="64607"/>
                    <a:pt x="26833" y="64370"/>
                  </a:cubicBezTo>
                  <a:cubicBezTo>
                    <a:pt x="27089" y="63917"/>
                    <a:pt x="27365" y="63483"/>
                    <a:pt x="27681" y="63069"/>
                  </a:cubicBezTo>
                  <a:cubicBezTo>
                    <a:pt x="28016" y="62655"/>
                    <a:pt x="28449" y="62300"/>
                    <a:pt x="28804" y="61886"/>
                  </a:cubicBezTo>
                  <a:cubicBezTo>
                    <a:pt x="28942" y="61748"/>
                    <a:pt x="29001" y="61590"/>
                    <a:pt x="29021" y="61393"/>
                  </a:cubicBezTo>
                  <a:cubicBezTo>
                    <a:pt x="29061" y="60999"/>
                    <a:pt x="29317" y="60644"/>
                    <a:pt x="29672" y="60466"/>
                  </a:cubicBezTo>
                  <a:cubicBezTo>
                    <a:pt x="30027" y="60269"/>
                    <a:pt x="30322" y="60013"/>
                    <a:pt x="30559" y="59678"/>
                  </a:cubicBezTo>
                  <a:cubicBezTo>
                    <a:pt x="30677" y="59540"/>
                    <a:pt x="30815" y="59402"/>
                    <a:pt x="30973" y="59303"/>
                  </a:cubicBezTo>
                  <a:cubicBezTo>
                    <a:pt x="31564" y="58870"/>
                    <a:pt x="32077" y="58357"/>
                    <a:pt x="32530" y="57766"/>
                  </a:cubicBezTo>
                  <a:cubicBezTo>
                    <a:pt x="33063" y="57095"/>
                    <a:pt x="33595" y="56445"/>
                    <a:pt x="34325" y="55952"/>
                  </a:cubicBezTo>
                  <a:cubicBezTo>
                    <a:pt x="34502" y="55833"/>
                    <a:pt x="34660" y="55695"/>
                    <a:pt x="34798" y="55518"/>
                  </a:cubicBezTo>
                  <a:cubicBezTo>
                    <a:pt x="35921" y="54315"/>
                    <a:pt x="37045" y="53113"/>
                    <a:pt x="38169" y="51910"/>
                  </a:cubicBezTo>
                  <a:cubicBezTo>
                    <a:pt x="38425" y="51654"/>
                    <a:pt x="38701" y="51417"/>
                    <a:pt x="38977" y="51141"/>
                  </a:cubicBezTo>
                  <a:cubicBezTo>
                    <a:pt x="39115" y="51240"/>
                    <a:pt x="39253" y="51319"/>
                    <a:pt x="39391" y="51398"/>
                  </a:cubicBezTo>
                  <a:cubicBezTo>
                    <a:pt x="39588" y="51496"/>
                    <a:pt x="39825" y="51476"/>
                    <a:pt x="39983" y="51319"/>
                  </a:cubicBezTo>
                  <a:cubicBezTo>
                    <a:pt x="40101" y="51161"/>
                    <a:pt x="40140" y="50964"/>
                    <a:pt x="40062" y="50806"/>
                  </a:cubicBezTo>
                  <a:cubicBezTo>
                    <a:pt x="40002" y="50471"/>
                    <a:pt x="39924" y="50156"/>
                    <a:pt x="39825" y="49840"/>
                  </a:cubicBezTo>
                  <a:cubicBezTo>
                    <a:pt x="39628" y="49387"/>
                    <a:pt x="39628" y="48874"/>
                    <a:pt x="39214" y="48519"/>
                  </a:cubicBezTo>
                  <a:cubicBezTo>
                    <a:pt x="38918" y="48283"/>
                    <a:pt x="38721" y="48283"/>
                    <a:pt x="38524" y="48657"/>
                  </a:cubicBezTo>
                  <a:cubicBezTo>
                    <a:pt x="38504" y="48716"/>
                    <a:pt x="38465" y="48775"/>
                    <a:pt x="38445" y="48835"/>
                  </a:cubicBezTo>
                  <a:lnTo>
                    <a:pt x="36611" y="48835"/>
                  </a:lnTo>
                  <a:cubicBezTo>
                    <a:pt x="36434" y="48835"/>
                    <a:pt x="36257" y="48815"/>
                    <a:pt x="36079" y="48756"/>
                  </a:cubicBezTo>
                  <a:cubicBezTo>
                    <a:pt x="35527" y="48460"/>
                    <a:pt x="34995" y="48756"/>
                    <a:pt x="34463" y="48736"/>
                  </a:cubicBezTo>
                  <a:cubicBezTo>
                    <a:pt x="34088" y="49032"/>
                    <a:pt x="33654" y="48933"/>
                    <a:pt x="33240" y="48933"/>
                  </a:cubicBezTo>
                  <a:lnTo>
                    <a:pt x="16364" y="48933"/>
                  </a:lnTo>
                  <a:lnTo>
                    <a:pt x="15615" y="48933"/>
                  </a:lnTo>
                  <a:cubicBezTo>
                    <a:pt x="15280" y="48913"/>
                    <a:pt x="14965" y="49071"/>
                    <a:pt x="14748" y="49328"/>
                  </a:cubicBezTo>
                  <a:close/>
                  <a:moveTo>
                    <a:pt x="72098" y="68550"/>
                  </a:moveTo>
                  <a:cubicBezTo>
                    <a:pt x="72512" y="68017"/>
                    <a:pt x="72966" y="67505"/>
                    <a:pt x="73439" y="67032"/>
                  </a:cubicBezTo>
                  <a:cubicBezTo>
                    <a:pt x="74168" y="66381"/>
                    <a:pt x="74799" y="65632"/>
                    <a:pt x="75272" y="64784"/>
                  </a:cubicBezTo>
                  <a:cubicBezTo>
                    <a:pt x="75765" y="63976"/>
                    <a:pt x="76317" y="63207"/>
                    <a:pt x="76889" y="62458"/>
                  </a:cubicBezTo>
                  <a:cubicBezTo>
                    <a:pt x="77244" y="61984"/>
                    <a:pt x="77539" y="61492"/>
                    <a:pt x="77756" y="60959"/>
                  </a:cubicBezTo>
                  <a:cubicBezTo>
                    <a:pt x="77934" y="60466"/>
                    <a:pt x="78131" y="59993"/>
                    <a:pt x="78367" y="59520"/>
                  </a:cubicBezTo>
                  <a:cubicBezTo>
                    <a:pt x="78565" y="59146"/>
                    <a:pt x="78703" y="58751"/>
                    <a:pt x="78801" y="58337"/>
                  </a:cubicBezTo>
                  <a:cubicBezTo>
                    <a:pt x="78900" y="57884"/>
                    <a:pt x="79058" y="57450"/>
                    <a:pt x="79215" y="57036"/>
                  </a:cubicBezTo>
                  <a:cubicBezTo>
                    <a:pt x="79550" y="56188"/>
                    <a:pt x="79905" y="55341"/>
                    <a:pt x="80240" y="54493"/>
                  </a:cubicBezTo>
                  <a:cubicBezTo>
                    <a:pt x="80280" y="54335"/>
                    <a:pt x="80319" y="54197"/>
                    <a:pt x="80339" y="54039"/>
                  </a:cubicBezTo>
                  <a:cubicBezTo>
                    <a:pt x="80497" y="53270"/>
                    <a:pt x="80714" y="52502"/>
                    <a:pt x="80635" y="51693"/>
                  </a:cubicBezTo>
                  <a:cubicBezTo>
                    <a:pt x="80615" y="51536"/>
                    <a:pt x="80635" y="51378"/>
                    <a:pt x="80694" y="51240"/>
                  </a:cubicBezTo>
                  <a:cubicBezTo>
                    <a:pt x="81049" y="50471"/>
                    <a:pt x="80812" y="49604"/>
                    <a:pt x="81029" y="48815"/>
                  </a:cubicBezTo>
                  <a:cubicBezTo>
                    <a:pt x="81049" y="48677"/>
                    <a:pt x="80970" y="48519"/>
                    <a:pt x="80930" y="48361"/>
                  </a:cubicBezTo>
                  <a:cubicBezTo>
                    <a:pt x="80280" y="48223"/>
                    <a:pt x="79629" y="48145"/>
                    <a:pt x="79018" y="48361"/>
                  </a:cubicBezTo>
                  <a:cubicBezTo>
                    <a:pt x="78525" y="48499"/>
                    <a:pt x="78013" y="48578"/>
                    <a:pt x="77480" y="48559"/>
                  </a:cubicBezTo>
                  <a:lnTo>
                    <a:pt x="72532" y="48559"/>
                  </a:lnTo>
                  <a:cubicBezTo>
                    <a:pt x="72019" y="48539"/>
                    <a:pt x="71507" y="48578"/>
                    <a:pt x="70994" y="48677"/>
                  </a:cubicBezTo>
                  <a:cubicBezTo>
                    <a:pt x="69890" y="48874"/>
                    <a:pt x="68747" y="48953"/>
                    <a:pt x="67623" y="48913"/>
                  </a:cubicBezTo>
                  <a:cubicBezTo>
                    <a:pt x="65691" y="48913"/>
                    <a:pt x="63778" y="48894"/>
                    <a:pt x="61866" y="48913"/>
                  </a:cubicBezTo>
                  <a:cubicBezTo>
                    <a:pt x="61492" y="48913"/>
                    <a:pt x="61137" y="49032"/>
                    <a:pt x="60762" y="49032"/>
                  </a:cubicBezTo>
                  <a:cubicBezTo>
                    <a:pt x="59402" y="49052"/>
                    <a:pt x="58022" y="49032"/>
                    <a:pt x="56681" y="49032"/>
                  </a:cubicBezTo>
                  <a:cubicBezTo>
                    <a:pt x="56622" y="48933"/>
                    <a:pt x="56563" y="48854"/>
                    <a:pt x="56484" y="48775"/>
                  </a:cubicBezTo>
                  <a:cubicBezTo>
                    <a:pt x="56425" y="48697"/>
                    <a:pt x="56346" y="48637"/>
                    <a:pt x="56267" y="48618"/>
                  </a:cubicBezTo>
                  <a:cubicBezTo>
                    <a:pt x="56011" y="48499"/>
                    <a:pt x="55755" y="48657"/>
                    <a:pt x="55656" y="48973"/>
                  </a:cubicBezTo>
                  <a:cubicBezTo>
                    <a:pt x="55439" y="49584"/>
                    <a:pt x="55242" y="50195"/>
                    <a:pt x="55025" y="50786"/>
                  </a:cubicBezTo>
                  <a:cubicBezTo>
                    <a:pt x="54927" y="50984"/>
                    <a:pt x="54808" y="51181"/>
                    <a:pt x="54690" y="51358"/>
                  </a:cubicBezTo>
                  <a:cubicBezTo>
                    <a:pt x="54848" y="51595"/>
                    <a:pt x="55341" y="51457"/>
                    <a:pt x="55143" y="51910"/>
                  </a:cubicBezTo>
                  <a:cubicBezTo>
                    <a:pt x="55577" y="51950"/>
                    <a:pt x="55636" y="51496"/>
                    <a:pt x="56011" y="51358"/>
                  </a:cubicBezTo>
                  <a:cubicBezTo>
                    <a:pt x="56188" y="51555"/>
                    <a:pt x="56385" y="51752"/>
                    <a:pt x="56563" y="51950"/>
                  </a:cubicBezTo>
                  <a:cubicBezTo>
                    <a:pt x="56740" y="52147"/>
                    <a:pt x="56859" y="52344"/>
                    <a:pt x="57016" y="52521"/>
                  </a:cubicBezTo>
                  <a:cubicBezTo>
                    <a:pt x="57982" y="53507"/>
                    <a:pt x="58948" y="54473"/>
                    <a:pt x="59934" y="55419"/>
                  </a:cubicBezTo>
                  <a:cubicBezTo>
                    <a:pt x="61610" y="57036"/>
                    <a:pt x="63187" y="58751"/>
                    <a:pt x="64626" y="60565"/>
                  </a:cubicBezTo>
                  <a:cubicBezTo>
                    <a:pt x="65612" y="61827"/>
                    <a:pt x="66617" y="63049"/>
                    <a:pt x="67682" y="64212"/>
                  </a:cubicBezTo>
                  <a:cubicBezTo>
                    <a:pt x="68983" y="65592"/>
                    <a:pt x="70383" y="66874"/>
                    <a:pt x="71724" y="68214"/>
                  </a:cubicBezTo>
                  <a:cubicBezTo>
                    <a:pt x="71822" y="68333"/>
                    <a:pt x="71940" y="68412"/>
                    <a:pt x="72098" y="68550"/>
                  </a:cubicBezTo>
                  <a:close/>
                  <a:moveTo>
                    <a:pt x="58278" y="43374"/>
                  </a:moveTo>
                  <a:cubicBezTo>
                    <a:pt x="58377" y="43354"/>
                    <a:pt x="58495" y="43334"/>
                    <a:pt x="58613" y="43314"/>
                  </a:cubicBezTo>
                  <a:lnTo>
                    <a:pt x="65395" y="43314"/>
                  </a:lnTo>
                  <a:cubicBezTo>
                    <a:pt x="65651" y="43314"/>
                    <a:pt x="65888" y="43354"/>
                    <a:pt x="66125" y="43413"/>
                  </a:cubicBezTo>
                  <a:cubicBezTo>
                    <a:pt x="66795" y="43610"/>
                    <a:pt x="67505" y="43709"/>
                    <a:pt x="68195" y="43689"/>
                  </a:cubicBezTo>
                  <a:lnTo>
                    <a:pt x="73892" y="43689"/>
                  </a:lnTo>
                  <a:cubicBezTo>
                    <a:pt x="76002" y="43669"/>
                    <a:pt x="78111" y="43630"/>
                    <a:pt x="80221" y="43610"/>
                  </a:cubicBezTo>
                  <a:cubicBezTo>
                    <a:pt x="80339" y="43610"/>
                    <a:pt x="80457" y="43610"/>
                    <a:pt x="80576" y="43590"/>
                  </a:cubicBezTo>
                  <a:cubicBezTo>
                    <a:pt x="80852" y="43571"/>
                    <a:pt x="81088" y="43374"/>
                    <a:pt x="81187" y="43117"/>
                  </a:cubicBezTo>
                  <a:cubicBezTo>
                    <a:pt x="81423" y="42526"/>
                    <a:pt x="81482" y="41875"/>
                    <a:pt x="81325" y="41244"/>
                  </a:cubicBezTo>
                  <a:cubicBezTo>
                    <a:pt x="81246" y="40890"/>
                    <a:pt x="81187" y="40535"/>
                    <a:pt x="81108" y="40160"/>
                  </a:cubicBezTo>
                  <a:cubicBezTo>
                    <a:pt x="81029" y="39569"/>
                    <a:pt x="80891" y="38977"/>
                    <a:pt x="80753" y="38386"/>
                  </a:cubicBezTo>
                  <a:cubicBezTo>
                    <a:pt x="80438" y="37400"/>
                    <a:pt x="80063" y="36434"/>
                    <a:pt x="79708" y="35448"/>
                  </a:cubicBezTo>
                  <a:cubicBezTo>
                    <a:pt x="79610" y="35212"/>
                    <a:pt x="79570" y="34916"/>
                    <a:pt x="79472" y="34660"/>
                  </a:cubicBezTo>
                  <a:cubicBezTo>
                    <a:pt x="79215" y="33930"/>
                    <a:pt x="78939" y="33181"/>
                    <a:pt x="78643" y="32452"/>
                  </a:cubicBezTo>
                  <a:cubicBezTo>
                    <a:pt x="78486" y="32038"/>
                    <a:pt x="78308" y="31663"/>
                    <a:pt x="78151" y="31269"/>
                  </a:cubicBezTo>
                  <a:cubicBezTo>
                    <a:pt x="78013" y="30933"/>
                    <a:pt x="77914" y="30579"/>
                    <a:pt x="77737" y="30263"/>
                  </a:cubicBezTo>
                  <a:cubicBezTo>
                    <a:pt x="77145" y="29080"/>
                    <a:pt x="76534" y="27917"/>
                    <a:pt x="75943" y="26754"/>
                  </a:cubicBezTo>
                  <a:cubicBezTo>
                    <a:pt x="75489" y="25729"/>
                    <a:pt x="74523" y="25019"/>
                    <a:pt x="73419" y="24861"/>
                  </a:cubicBezTo>
                  <a:cubicBezTo>
                    <a:pt x="73320" y="24960"/>
                    <a:pt x="73182" y="25058"/>
                    <a:pt x="73104" y="25177"/>
                  </a:cubicBezTo>
                  <a:cubicBezTo>
                    <a:pt x="72690" y="25670"/>
                    <a:pt x="72295" y="26182"/>
                    <a:pt x="71862" y="26655"/>
                  </a:cubicBezTo>
                  <a:cubicBezTo>
                    <a:pt x="71388" y="27168"/>
                    <a:pt x="70876" y="27641"/>
                    <a:pt x="70383" y="28134"/>
                  </a:cubicBezTo>
                  <a:cubicBezTo>
                    <a:pt x="69654" y="28903"/>
                    <a:pt x="68904" y="29672"/>
                    <a:pt x="68175" y="30441"/>
                  </a:cubicBezTo>
                  <a:cubicBezTo>
                    <a:pt x="68017" y="30598"/>
                    <a:pt x="67859" y="30736"/>
                    <a:pt x="67702" y="30874"/>
                  </a:cubicBezTo>
                  <a:cubicBezTo>
                    <a:pt x="67012" y="31564"/>
                    <a:pt x="66341" y="32274"/>
                    <a:pt x="65632" y="32944"/>
                  </a:cubicBezTo>
                  <a:cubicBezTo>
                    <a:pt x="64902" y="33654"/>
                    <a:pt x="64271" y="34502"/>
                    <a:pt x="63463" y="35152"/>
                  </a:cubicBezTo>
                  <a:cubicBezTo>
                    <a:pt x="62950" y="35547"/>
                    <a:pt x="62517" y="36040"/>
                    <a:pt x="62221" y="36611"/>
                  </a:cubicBezTo>
                  <a:cubicBezTo>
                    <a:pt x="62103" y="36809"/>
                    <a:pt x="61984" y="36966"/>
                    <a:pt x="61827" y="37124"/>
                  </a:cubicBezTo>
                  <a:cubicBezTo>
                    <a:pt x="60920" y="38011"/>
                    <a:pt x="60092" y="39017"/>
                    <a:pt x="59027" y="39746"/>
                  </a:cubicBezTo>
                  <a:cubicBezTo>
                    <a:pt x="58791" y="39943"/>
                    <a:pt x="58554" y="40140"/>
                    <a:pt x="58337" y="40357"/>
                  </a:cubicBezTo>
                  <a:cubicBezTo>
                    <a:pt x="58081" y="40614"/>
                    <a:pt x="57825" y="40850"/>
                    <a:pt x="57549" y="41106"/>
                  </a:cubicBezTo>
                  <a:cubicBezTo>
                    <a:pt x="57509" y="41126"/>
                    <a:pt x="57430" y="41126"/>
                    <a:pt x="57371" y="41146"/>
                  </a:cubicBezTo>
                  <a:cubicBezTo>
                    <a:pt x="57135" y="40988"/>
                    <a:pt x="56898" y="40890"/>
                    <a:pt x="56681" y="41126"/>
                  </a:cubicBezTo>
                  <a:cubicBezTo>
                    <a:pt x="56642" y="41461"/>
                    <a:pt x="57016" y="41678"/>
                    <a:pt x="56839" y="42013"/>
                  </a:cubicBezTo>
                  <a:cubicBezTo>
                    <a:pt x="56661" y="42348"/>
                    <a:pt x="56819" y="42585"/>
                    <a:pt x="57154" y="42762"/>
                  </a:cubicBezTo>
                  <a:cubicBezTo>
                    <a:pt x="57253" y="42802"/>
                    <a:pt x="57351" y="42881"/>
                    <a:pt x="57430" y="42940"/>
                  </a:cubicBezTo>
                  <a:cubicBezTo>
                    <a:pt x="57509" y="43275"/>
                    <a:pt x="57549" y="43571"/>
                    <a:pt x="57627" y="43866"/>
                  </a:cubicBezTo>
                  <a:cubicBezTo>
                    <a:pt x="57667" y="43965"/>
                    <a:pt x="57765" y="44044"/>
                    <a:pt x="57884" y="44064"/>
                  </a:cubicBezTo>
                  <a:cubicBezTo>
                    <a:pt x="57982" y="44044"/>
                    <a:pt x="58081" y="43965"/>
                    <a:pt x="58140" y="43866"/>
                  </a:cubicBezTo>
                  <a:cubicBezTo>
                    <a:pt x="58199" y="43709"/>
                    <a:pt x="58239" y="43551"/>
                    <a:pt x="58278" y="43374"/>
                  </a:cubicBezTo>
                  <a:close/>
                  <a:moveTo>
                    <a:pt x="14965" y="45128"/>
                  </a:moveTo>
                  <a:lnTo>
                    <a:pt x="17725" y="45128"/>
                  </a:lnTo>
                  <a:cubicBezTo>
                    <a:pt x="17922" y="45148"/>
                    <a:pt x="18099" y="45089"/>
                    <a:pt x="18257" y="45010"/>
                  </a:cubicBezTo>
                  <a:cubicBezTo>
                    <a:pt x="18513" y="44852"/>
                    <a:pt x="18829" y="44773"/>
                    <a:pt x="19124" y="44773"/>
                  </a:cubicBezTo>
                  <a:cubicBezTo>
                    <a:pt x="19400" y="44773"/>
                    <a:pt x="19676" y="44734"/>
                    <a:pt x="19933" y="44635"/>
                  </a:cubicBezTo>
                  <a:cubicBezTo>
                    <a:pt x="20327" y="44478"/>
                    <a:pt x="20761" y="44399"/>
                    <a:pt x="21175" y="44418"/>
                  </a:cubicBezTo>
                  <a:cubicBezTo>
                    <a:pt x="21628" y="44399"/>
                    <a:pt x="22082" y="44340"/>
                    <a:pt x="22535" y="44241"/>
                  </a:cubicBezTo>
                  <a:cubicBezTo>
                    <a:pt x="23718" y="43926"/>
                    <a:pt x="24881" y="43590"/>
                    <a:pt x="26123" y="43689"/>
                  </a:cubicBezTo>
                  <a:cubicBezTo>
                    <a:pt x="26557" y="43709"/>
                    <a:pt x="26971" y="43709"/>
                    <a:pt x="27405" y="43689"/>
                  </a:cubicBezTo>
                  <a:cubicBezTo>
                    <a:pt x="27897" y="43689"/>
                    <a:pt x="28390" y="43630"/>
                    <a:pt x="28863" y="43512"/>
                  </a:cubicBezTo>
                  <a:cubicBezTo>
                    <a:pt x="29416" y="43374"/>
                    <a:pt x="30007" y="43295"/>
                    <a:pt x="30579" y="43314"/>
                  </a:cubicBezTo>
                  <a:cubicBezTo>
                    <a:pt x="31367" y="43314"/>
                    <a:pt x="32176" y="43275"/>
                    <a:pt x="32944" y="43157"/>
                  </a:cubicBezTo>
                  <a:cubicBezTo>
                    <a:pt x="34068" y="42960"/>
                    <a:pt x="35192" y="42881"/>
                    <a:pt x="36316" y="42881"/>
                  </a:cubicBezTo>
                  <a:cubicBezTo>
                    <a:pt x="36868" y="42881"/>
                    <a:pt x="37420" y="42881"/>
                    <a:pt x="37972" y="42841"/>
                  </a:cubicBezTo>
                  <a:cubicBezTo>
                    <a:pt x="38583" y="42802"/>
                    <a:pt x="39174" y="42605"/>
                    <a:pt x="39687" y="42250"/>
                  </a:cubicBezTo>
                  <a:cubicBezTo>
                    <a:pt x="39845" y="42112"/>
                    <a:pt x="39924" y="41875"/>
                    <a:pt x="39845" y="41678"/>
                  </a:cubicBezTo>
                  <a:cubicBezTo>
                    <a:pt x="39805" y="41481"/>
                    <a:pt x="39648" y="41343"/>
                    <a:pt x="39450" y="41343"/>
                  </a:cubicBezTo>
                  <a:cubicBezTo>
                    <a:pt x="39253" y="41323"/>
                    <a:pt x="39036" y="41343"/>
                    <a:pt x="38898" y="41343"/>
                  </a:cubicBezTo>
                  <a:cubicBezTo>
                    <a:pt x="38681" y="41047"/>
                    <a:pt x="38465" y="40752"/>
                    <a:pt x="38228" y="40476"/>
                  </a:cubicBezTo>
                  <a:cubicBezTo>
                    <a:pt x="37518" y="39746"/>
                    <a:pt x="36809" y="39036"/>
                    <a:pt x="36099" y="38327"/>
                  </a:cubicBezTo>
                  <a:cubicBezTo>
                    <a:pt x="35843" y="38090"/>
                    <a:pt x="35547" y="37853"/>
                    <a:pt x="35271" y="37617"/>
                  </a:cubicBezTo>
                  <a:cubicBezTo>
                    <a:pt x="34739" y="37163"/>
                    <a:pt x="34167" y="36730"/>
                    <a:pt x="33674" y="36257"/>
                  </a:cubicBezTo>
                  <a:cubicBezTo>
                    <a:pt x="32826" y="35448"/>
                    <a:pt x="32018" y="34620"/>
                    <a:pt x="31210" y="33792"/>
                  </a:cubicBezTo>
                  <a:cubicBezTo>
                    <a:pt x="30244" y="32846"/>
                    <a:pt x="29494" y="31702"/>
                    <a:pt x="28371" y="30933"/>
                  </a:cubicBezTo>
                  <a:cubicBezTo>
                    <a:pt x="28351" y="30914"/>
                    <a:pt x="28331" y="30874"/>
                    <a:pt x="28311" y="30855"/>
                  </a:cubicBezTo>
                  <a:cubicBezTo>
                    <a:pt x="27917" y="30303"/>
                    <a:pt x="27444" y="29790"/>
                    <a:pt x="26912" y="29337"/>
                  </a:cubicBezTo>
                  <a:cubicBezTo>
                    <a:pt x="26044" y="28568"/>
                    <a:pt x="25275" y="27681"/>
                    <a:pt x="24487" y="26852"/>
                  </a:cubicBezTo>
                  <a:cubicBezTo>
                    <a:pt x="24132" y="26498"/>
                    <a:pt x="23836" y="26103"/>
                    <a:pt x="23501" y="25768"/>
                  </a:cubicBezTo>
                  <a:cubicBezTo>
                    <a:pt x="23146" y="25433"/>
                    <a:pt x="22732" y="25532"/>
                    <a:pt x="22653" y="25965"/>
                  </a:cubicBezTo>
                  <a:cubicBezTo>
                    <a:pt x="22614" y="26261"/>
                    <a:pt x="22456" y="26537"/>
                    <a:pt x="22220" y="26734"/>
                  </a:cubicBezTo>
                  <a:cubicBezTo>
                    <a:pt x="22082" y="26852"/>
                    <a:pt x="21963" y="26990"/>
                    <a:pt x="21845" y="27129"/>
                  </a:cubicBezTo>
                  <a:cubicBezTo>
                    <a:pt x="21056" y="28134"/>
                    <a:pt x="20169" y="29080"/>
                    <a:pt x="19676" y="30283"/>
                  </a:cubicBezTo>
                  <a:cubicBezTo>
                    <a:pt x="19617" y="30381"/>
                    <a:pt x="19538" y="30480"/>
                    <a:pt x="19479" y="30579"/>
                  </a:cubicBezTo>
                  <a:cubicBezTo>
                    <a:pt x="19065" y="31229"/>
                    <a:pt x="18730" y="31919"/>
                    <a:pt x="18474" y="32629"/>
                  </a:cubicBezTo>
                  <a:cubicBezTo>
                    <a:pt x="18375" y="32925"/>
                    <a:pt x="18257" y="33201"/>
                    <a:pt x="18119" y="33477"/>
                  </a:cubicBezTo>
                  <a:cubicBezTo>
                    <a:pt x="17508" y="34561"/>
                    <a:pt x="17015" y="35724"/>
                    <a:pt x="16640" y="36927"/>
                  </a:cubicBezTo>
                  <a:cubicBezTo>
                    <a:pt x="16443" y="37558"/>
                    <a:pt x="16305" y="38228"/>
                    <a:pt x="16088" y="38859"/>
                  </a:cubicBezTo>
                  <a:cubicBezTo>
                    <a:pt x="15793" y="39845"/>
                    <a:pt x="15556" y="40850"/>
                    <a:pt x="15418" y="41875"/>
                  </a:cubicBezTo>
                  <a:cubicBezTo>
                    <a:pt x="15221" y="42861"/>
                    <a:pt x="15280" y="43886"/>
                    <a:pt x="14925" y="44833"/>
                  </a:cubicBezTo>
                  <a:cubicBezTo>
                    <a:pt x="14886" y="44872"/>
                    <a:pt x="14925" y="44951"/>
                    <a:pt x="14965" y="45128"/>
                  </a:cubicBezTo>
                  <a:close/>
                  <a:moveTo>
                    <a:pt x="43038" y="55735"/>
                  </a:moveTo>
                  <a:cubicBezTo>
                    <a:pt x="42132" y="56366"/>
                    <a:pt x="41343" y="57174"/>
                    <a:pt x="40712" y="58101"/>
                  </a:cubicBezTo>
                  <a:cubicBezTo>
                    <a:pt x="40476" y="58416"/>
                    <a:pt x="40219" y="58712"/>
                    <a:pt x="39924" y="58988"/>
                  </a:cubicBezTo>
                  <a:cubicBezTo>
                    <a:pt x="38701" y="60131"/>
                    <a:pt x="37558" y="61373"/>
                    <a:pt x="36493" y="62675"/>
                  </a:cubicBezTo>
                  <a:cubicBezTo>
                    <a:pt x="35981" y="63365"/>
                    <a:pt x="35330" y="63936"/>
                    <a:pt x="34601" y="64370"/>
                  </a:cubicBezTo>
                  <a:cubicBezTo>
                    <a:pt x="33280" y="65139"/>
                    <a:pt x="32215" y="66203"/>
                    <a:pt x="31229" y="67327"/>
                  </a:cubicBezTo>
                  <a:cubicBezTo>
                    <a:pt x="30736" y="67899"/>
                    <a:pt x="30204" y="68431"/>
                    <a:pt x="29632" y="68944"/>
                  </a:cubicBezTo>
                  <a:cubicBezTo>
                    <a:pt x="28863" y="69614"/>
                    <a:pt x="28035" y="70245"/>
                    <a:pt x="27188" y="70837"/>
                  </a:cubicBezTo>
                  <a:cubicBezTo>
                    <a:pt x="27030" y="70955"/>
                    <a:pt x="26872" y="71073"/>
                    <a:pt x="26715" y="71231"/>
                  </a:cubicBezTo>
                  <a:cubicBezTo>
                    <a:pt x="27503" y="72335"/>
                    <a:pt x="28509" y="73143"/>
                    <a:pt x="29554" y="73853"/>
                  </a:cubicBezTo>
                  <a:cubicBezTo>
                    <a:pt x="30756" y="74681"/>
                    <a:pt x="32038" y="75391"/>
                    <a:pt x="33319" y="76120"/>
                  </a:cubicBezTo>
                  <a:cubicBezTo>
                    <a:pt x="33989" y="76475"/>
                    <a:pt x="34679" y="76810"/>
                    <a:pt x="35369" y="77106"/>
                  </a:cubicBezTo>
                  <a:cubicBezTo>
                    <a:pt x="36158" y="77421"/>
                    <a:pt x="36966" y="77717"/>
                    <a:pt x="37775" y="77993"/>
                  </a:cubicBezTo>
                  <a:cubicBezTo>
                    <a:pt x="39076" y="78446"/>
                    <a:pt x="40416" y="78782"/>
                    <a:pt x="41757" y="79058"/>
                  </a:cubicBezTo>
                  <a:cubicBezTo>
                    <a:pt x="42486" y="79215"/>
                    <a:pt x="43255" y="79373"/>
                    <a:pt x="44005" y="79491"/>
                  </a:cubicBezTo>
                  <a:cubicBezTo>
                    <a:pt x="44478" y="79551"/>
                    <a:pt x="44971" y="79570"/>
                    <a:pt x="45463" y="79590"/>
                  </a:cubicBezTo>
                  <a:cubicBezTo>
                    <a:pt x="45621" y="79590"/>
                    <a:pt x="45759" y="79570"/>
                    <a:pt x="45897" y="79511"/>
                  </a:cubicBezTo>
                  <a:cubicBezTo>
                    <a:pt x="46035" y="79432"/>
                    <a:pt x="46134" y="79314"/>
                    <a:pt x="46173" y="79176"/>
                  </a:cubicBezTo>
                  <a:cubicBezTo>
                    <a:pt x="46193" y="79117"/>
                    <a:pt x="46094" y="78959"/>
                    <a:pt x="46015" y="78900"/>
                  </a:cubicBezTo>
                  <a:cubicBezTo>
                    <a:pt x="45858" y="78801"/>
                    <a:pt x="45680" y="78722"/>
                    <a:pt x="45523" y="78663"/>
                  </a:cubicBezTo>
                  <a:cubicBezTo>
                    <a:pt x="45562" y="76889"/>
                    <a:pt x="45503" y="75095"/>
                    <a:pt x="45306" y="73321"/>
                  </a:cubicBezTo>
                  <a:cubicBezTo>
                    <a:pt x="45148" y="71487"/>
                    <a:pt x="45049" y="69654"/>
                    <a:pt x="44911" y="67840"/>
                  </a:cubicBezTo>
                  <a:cubicBezTo>
                    <a:pt x="44892" y="67465"/>
                    <a:pt x="44833" y="67091"/>
                    <a:pt x="44833" y="66736"/>
                  </a:cubicBezTo>
                  <a:lnTo>
                    <a:pt x="44833" y="57213"/>
                  </a:lnTo>
                  <a:cubicBezTo>
                    <a:pt x="44813" y="56937"/>
                    <a:pt x="44892" y="56661"/>
                    <a:pt x="45049" y="56445"/>
                  </a:cubicBezTo>
                  <a:cubicBezTo>
                    <a:pt x="45247" y="56247"/>
                    <a:pt x="45187" y="55932"/>
                    <a:pt x="44951" y="55814"/>
                  </a:cubicBezTo>
                  <a:cubicBezTo>
                    <a:pt x="44419" y="55518"/>
                    <a:pt x="43886" y="55242"/>
                    <a:pt x="43393" y="54986"/>
                  </a:cubicBezTo>
                  <a:cubicBezTo>
                    <a:pt x="42920" y="55084"/>
                    <a:pt x="43117" y="55419"/>
                    <a:pt x="43038" y="55735"/>
                  </a:cubicBezTo>
                  <a:close/>
                  <a:moveTo>
                    <a:pt x="45542" y="37459"/>
                  </a:moveTo>
                  <a:cubicBezTo>
                    <a:pt x="45542" y="37124"/>
                    <a:pt x="45523" y="36848"/>
                    <a:pt x="45523" y="36592"/>
                  </a:cubicBezTo>
                  <a:lnTo>
                    <a:pt x="45523" y="35843"/>
                  </a:lnTo>
                  <a:cubicBezTo>
                    <a:pt x="45542" y="31821"/>
                    <a:pt x="45542" y="27779"/>
                    <a:pt x="45562" y="23738"/>
                  </a:cubicBezTo>
                  <a:cubicBezTo>
                    <a:pt x="45542" y="23284"/>
                    <a:pt x="45621" y="22831"/>
                    <a:pt x="45779" y="22397"/>
                  </a:cubicBezTo>
                  <a:cubicBezTo>
                    <a:pt x="45877" y="22081"/>
                    <a:pt x="45917" y="21746"/>
                    <a:pt x="45917" y="21411"/>
                  </a:cubicBezTo>
                  <a:cubicBezTo>
                    <a:pt x="45956" y="20741"/>
                    <a:pt x="45917" y="20071"/>
                    <a:pt x="45917" y="19400"/>
                  </a:cubicBezTo>
                  <a:cubicBezTo>
                    <a:pt x="45897" y="19183"/>
                    <a:pt x="45937" y="18967"/>
                    <a:pt x="46015" y="18769"/>
                  </a:cubicBezTo>
                  <a:cubicBezTo>
                    <a:pt x="46213" y="18395"/>
                    <a:pt x="46291" y="17961"/>
                    <a:pt x="46252" y="17547"/>
                  </a:cubicBezTo>
                  <a:cubicBezTo>
                    <a:pt x="46252" y="16601"/>
                    <a:pt x="46252" y="15654"/>
                    <a:pt x="46232" y="14708"/>
                  </a:cubicBezTo>
                  <a:cubicBezTo>
                    <a:pt x="46232" y="14570"/>
                    <a:pt x="46193" y="14472"/>
                    <a:pt x="46153" y="14353"/>
                  </a:cubicBezTo>
                  <a:cubicBezTo>
                    <a:pt x="45128" y="13860"/>
                    <a:pt x="43965" y="13722"/>
                    <a:pt x="42841" y="13959"/>
                  </a:cubicBezTo>
                  <a:cubicBezTo>
                    <a:pt x="42072" y="14136"/>
                    <a:pt x="41284" y="14255"/>
                    <a:pt x="40495" y="14353"/>
                  </a:cubicBezTo>
                  <a:cubicBezTo>
                    <a:pt x="39628" y="14412"/>
                    <a:pt x="38819" y="14748"/>
                    <a:pt x="38051" y="15083"/>
                  </a:cubicBezTo>
                  <a:cubicBezTo>
                    <a:pt x="37380" y="15378"/>
                    <a:pt x="36710" y="15654"/>
                    <a:pt x="36020" y="15891"/>
                  </a:cubicBezTo>
                  <a:cubicBezTo>
                    <a:pt x="35271" y="16147"/>
                    <a:pt x="34522" y="16443"/>
                    <a:pt x="33792" y="16758"/>
                  </a:cubicBezTo>
                  <a:cubicBezTo>
                    <a:pt x="32728" y="17212"/>
                    <a:pt x="31702" y="17744"/>
                    <a:pt x="30835" y="18533"/>
                  </a:cubicBezTo>
                  <a:cubicBezTo>
                    <a:pt x="30579" y="18789"/>
                    <a:pt x="30263" y="18986"/>
                    <a:pt x="29948" y="19164"/>
                  </a:cubicBezTo>
                  <a:cubicBezTo>
                    <a:pt x="29416" y="19459"/>
                    <a:pt x="28844" y="19676"/>
                    <a:pt x="28410" y="20130"/>
                  </a:cubicBezTo>
                  <a:cubicBezTo>
                    <a:pt x="28213" y="20287"/>
                    <a:pt x="27996" y="20406"/>
                    <a:pt x="27779" y="20485"/>
                  </a:cubicBezTo>
                  <a:cubicBezTo>
                    <a:pt x="27543" y="20583"/>
                    <a:pt x="27345" y="20701"/>
                    <a:pt x="27148" y="20859"/>
                  </a:cubicBezTo>
                  <a:cubicBezTo>
                    <a:pt x="26793" y="21135"/>
                    <a:pt x="26498" y="21451"/>
                    <a:pt x="25985" y="21510"/>
                  </a:cubicBezTo>
                  <a:cubicBezTo>
                    <a:pt x="25670" y="21529"/>
                    <a:pt x="25591" y="22022"/>
                    <a:pt x="25827" y="22239"/>
                  </a:cubicBezTo>
                  <a:cubicBezTo>
                    <a:pt x="26084" y="22476"/>
                    <a:pt x="26320" y="22614"/>
                    <a:pt x="26537" y="22811"/>
                  </a:cubicBezTo>
                  <a:cubicBezTo>
                    <a:pt x="27247" y="23481"/>
                    <a:pt x="28075" y="24033"/>
                    <a:pt x="28982" y="24428"/>
                  </a:cubicBezTo>
                  <a:cubicBezTo>
                    <a:pt x="29396" y="24605"/>
                    <a:pt x="29770" y="24881"/>
                    <a:pt x="30066" y="25236"/>
                  </a:cubicBezTo>
                  <a:cubicBezTo>
                    <a:pt x="30520" y="25689"/>
                    <a:pt x="30993" y="26123"/>
                    <a:pt x="31426" y="26596"/>
                  </a:cubicBezTo>
                  <a:cubicBezTo>
                    <a:pt x="32077" y="27286"/>
                    <a:pt x="32806" y="27897"/>
                    <a:pt x="33615" y="28390"/>
                  </a:cubicBezTo>
                  <a:cubicBezTo>
                    <a:pt x="34009" y="28627"/>
                    <a:pt x="34364" y="28923"/>
                    <a:pt x="34640" y="29297"/>
                  </a:cubicBezTo>
                  <a:cubicBezTo>
                    <a:pt x="35054" y="29829"/>
                    <a:pt x="35547" y="30283"/>
                    <a:pt x="36099" y="30677"/>
                  </a:cubicBezTo>
                  <a:cubicBezTo>
                    <a:pt x="36493" y="30973"/>
                    <a:pt x="36848" y="31308"/>
                    <a:pt x="37124" y="31702"/>
                  </a:cubicBezTo>
                  <a:cubicBezTo>
                    <a:pt x="37459" y="32156"/>
                    <a:pt x="37834" y="32550"/>
                    <a:pt x="38248" y="32905"/>
                  </a:cubicBezTo>
                  <a:cubicBezTo>
                    <a:pt x="39293" y="33674"/>
                    <a:pt x="40160" y="34620"/>
                    <a:pt x="41087" y="35507"/>
                  </a:cubicBezTo>
                  <a:cubicBezTo>
                    <a:pt x="41599" y="36000"/>
                    <a:pt x="42151" y="36414"/>
                    <a:pt x="42703" y="36868"/>
                  </a:cubicBezTo>
                  <a:cubicBezTo>
                    <a:pt x="43098" y="37183"/>
                    <a:pt x="43512" y="37479"/>
                    <a:pt x="43886" y="37775"/>
                  </a:cubicBezTo>
                  <a:cubicBezTo>
                    <a:pt x="43827" y="37952"/>
                    <a:pt x="43807" y="38070"/>
                    <a:pt x="43768" y="38189"/>
                  </a:cubicBezTo>
                  <a:cubicBezTo>
                    <a:pt x="44024" y="38307"/>
                    <a:pt x="44320" y="38267"/>
                    <a:pt x="44557" y="38110"/>
                  </a:cubicBezTo>
                  <a:cubicBezTo>
                    <a:pt x="44892" y="37873"/>
                    <a:pt x="45227" y="37676"/>
                    <a:pt x="45542" y="37459"/>
                  </a:cubicBezTo>
                  <a:close/>
                  <a:moveTo>
                    <a:pt x="51122" y="56859"/>
                  </a:moveTo>
                  <a:cubicBezTo>
                    <a:pt x="51122" y="57253"/>
                    <a:pt x="51161" y="57568"/>
                    <a:pt x="51161" y="57904"/>
                  </a:cubicBezTo>
                  <a:cubicBezTo>
                    <a:pt x="51161" y="62497"/>
                    <a:pt x="51161" y="67071"/>
                    <a:pt x="51181" y="71645"/>
                  </a:cubicBezTo>
                  <a:cubicBezTo>
                    <a:pt x="51200" y="73084"/>
                    <a:pt x="51122" y="74523"/>
                    <a:pt x="50924" y="75943"/>
                  </a:cubicBezTo>
                  <a:cubicBezTo>
                    <a:pt x="50826" y="76830"/>
                    <a:pt x="50786" y="77717"/>
                    <a:pt x="50806" y="78604"/>
                  </a:cubicBezTo>
                  <a:cubicBezTo>
                    <a:pt x="50806" y="79038"/>
                    <a:pt x="51102" y="79274"/>
                    <a:pt x="51555" y="79334"/>
                  </a:cubicBezTo>
                  <a:cubicBezTo>
                    <a:pt x="52620" y="79452"/>
                    <a:pt x="53606" y="79097"/>
                    <a:pt x="54591" y="78821"/>
                  </a:cubicBezTo>
                  <a:cubicBezTo>
                    <a:pt x="54887" y="78762"/>
                    <a:pt x="55163" y="78624"/>
                    <a:pt x="55380" y="78407"/>
                  </a:cubicBezTo>
                  <a:cubicBezTo>
                    <a:pt x="55498" y="78308"/>
                    <a:pt x="55636" y="78249"/>
                    <a:pt x="55774" y="78230"/>
                  </a:cubicBezTo>
                  <a:cubicBezTo>
                    <a:pt x="56011" y="78170"/>
                    <a:pt x="56247" y="78131"/>
                    <a:pt x="56484" y="78072"/>
                  </a:cubicBezTo>
                  <a:cubicBezTo>
                    <a:pt x="57056" y="77954"/>
                    <a:pt x="57608" y="77816"/>
                    <a:pt x="58179" y="77697"/>
                  </a:cubicBezTo>
                  <a:cubicBezTo>
                    <a:pt x="59067" y="77500"/>
                    <a:pt x="59954" y="77303"/>
                    <a:pt x="60762" y="76830"/>
                  </a:cubicBezTo>
                  <a:cubicBezTo>
                    <a:pt x="61570" y="76416"/>
                    <a:pt x="62418" y="76061"/>
                    <a:pt x="63305" y="75805"/>
                  </a:cubicBezTo>
                  <a:cubicBezTo>
                    <a:pt x="64370" y="75450"/>
                    <a:pt x="65435" y="75075"/>
                    <a:pt x="66361" y="74405"/>
                  </a:cubicBezTo>
                  <a:cubicBezTo>
                    <a:pt x="66992" y="73932"/>
                    <a:pt x="67603" y="73419"/>
                    <a:pt x="68214" y="72907"/>
                  </a:cubicBezTo>
                  <a:cubicBezTo>
                    <a:pt x="68609" y="72552"/>
                    <a:pt x="68983" y="72138"/>
                    <a:pt x="69358" y="71763"/>
                  </a:cubicBezTo>
                  <a:cubicBezTo>
                    <a:pt x="69318" y="71665"/>
                    <a:pt x="69299" y="71586"/>
                    <a:pt x="69259" y="71566"/>
                  </a:cubicBezTo>
                  <a:cubicBezTo>
                    <a:pt x="68510" y="70955"/>
                    <a:pt x="67781" y="70383"/>
                    <a:pt x="67051" y="69772"/>
                  </a:cubicBezTo>
                  <a:cubicBezTo>
                    <a:pt x="66539" y="69338"/>
                    <a:pt x="66026" y="68904"/>
                    <a:pt x="65553" y="68451"/>
                  </a:cubicBezTo>
                  <a:cubicBezTo>
                    <a:pt x="64587" y="67544"/>
                    <a:pt x="63700" y="66578"/>
                    <a:pt x="62714" y="65711"/>
                  </a:cubicBezTo>
                  <a:cubicBezTo>
                    <a:pt x="62162" y="65198"/>
                    <a:pt x="61630" y="64646"/>
                    <a:pt x="61137" y="64055"/>
                  </a:cubicBezTo>
                  <a:cubicBezTo>
                    <a:pt x="60407" y="63187"/>
                    <a:pt x="59698" y="62339"/>
                    <a:pt x="58771" y="61630"/>
                  </a:cubicBezTo>
                  <a:cubicBezTo>
                    <a:pt x="58357" y="61294"/>
                    <a:pt x="57982" y="60880"/>
                    <a:pt x="57667" y="60427"/>
                  </a:cubicBezTo>
                  <a:cubicBezTo>
                    <a:pt x="57391" y="60052"/>
                    <a:pt x="57135" y="59698"/>
                    <a:pt x="56681" y="59500"/>
                  </a:cubicBezTo>
                  <a:cubicBezTo>
                    <a:pt x="56484" y="59402"/>
                    <a:pt x="56326" y="59264"/>
                    <a:pt x="56188" y="59086"/>
                  </a:cubicBezTo>
                  <a:cubicBezTo>
                    <a:pt x="55676" y="58574"/>
                    <a:pt x="55143" y="58061"/>
                    <a:pt x="54651" y="57529"/>
                  </a:cubicBezTo>
                  <a:cubicBezTo>
                    <a:pt x="54414" y="57292"/>
                    <a:pt x="54217" y="57016"/>
                    <a:pt x="54039" y="56740"/>
                  </a:cubicBezTo>
                  <a:cubicBezTo>
                    <a:pt x="53901" y="56504"/>
                    <a:pt x="53704" y="56307"/>
                    <a:pt x="53448" y="56208"/>
                  </a:cubicBezTo>
                  <a:cubicBezTo>
                    <a:pt x="53054" y="56011"/>
                    <a:pt x="52738" y="55715"/>
                    <a:pt x="52521" y="55341"/>
                  </a:cubicBezTo>
                  <a:cubicBezTo>
                    <a:pt x="52206" y="54848"/>
                    <a:pt x="52127" y="54808"/>
                    <a:pt x="51595" y="55104"/>
                  </a:cubicBezTo>
                  <a:cubicBezTo>
                    <a:pt x="51003" y="55479"/>
                    <a:pt x="50353" y="55755"/>
                    <a:pt x="49663" y="55873"/>
                  </a:cubicBezTo>
                  <a:cubicBezTo>
                    <a:pt x="49604" y="55873"/>
                    <a:pt x="49564" y="56011"/>
                    <a:pt x="49485" y="56129"/>
                  </a:cubicBezTo>
                  <a:cubicBezTo>
                    <a:pt x="49643" y="56169"/>
                    <a:pt x="49781" y="56208"/>
                    <a:pt x="49939" y="56267"/>
                  </a:cubicBezTo>
                  <a:cubicBezTo>
                    <a:pt x="50057" y="56326"/>
                    <a:pt x="50234" y="56405"/>
                    <a:pt x="50274" y="56504"/>
                  </a:cubicBezTo>
                  <a:cubicBezTo>
                    <a:pt x="50432" y="56918"/>
                    <a:pt x="50747" y="56918"/>
                    <a:pt x="51122" y="56859"/>
                  </a:cubicBezTo>
                  <a:close/>
                  <a:moveTo>
                    <a:pt x="19045" y="26005"/>
                  </a:moveTo>
                  <a:cubicBezTo>
                    <a:pt x="19243" y="25670"/>
                    <a:pt x="19361" y="25433"/>
                    <a:pt x="19519" y="25196"/>
                  </a:cubicBezTo>
                  <a:cubicBezTo>
                    <a:pt x="20406" y="23895"/>
                    <a:pt x="21372" y="22633"/>
                    <a:pt x="22436" y="21451"/>
                  </a:cubicBezTo>
                  <a:cubicBezTo>
                    <a:pt x="23126" y="20603"/>
                    <a:pt x="23935" y="19834"/>
                    <a:pt x="24822" y="19183"/>
                  </a:cubicBezTo>
                  <a:cubicBezTo>
                    <a:pt x="25315" y="18829"/>
                    <a:pt x="25808" y="18474"/>
                    <a:pt x="26301" y="18079"/>
                  </a:cubicBezTo>
                  <a:cubicBezTo>
                    <a:pt x="27148" y="17350"/>
                    <a:pt x="28134" y="16758"/>
                    <a:pt x="29179" y="16325"/>
                  </a:cubicBezTo>
                  <a:cubicBezTo>
                    <a:pt x="29514" y="16187"/>
                    <a:pt x="29830" y="15970"/>
                    <a:pt x="30145" y="15812"/>
                  </a:cubicBezTo>
                  <a:cubicBezTo>
                    <a:pt x="31032" y="15339"/>
                    <a:pt x="31900" y="14826"/>
                    <a:pt x="32826" y="14412"/>
                  </a:cubicBezTo>
                  <a:cubicBezTo>
                    <a:pt x="33792" y="13979"/>
                    <a:pt x="34817" y="13643"/>
                    <a:pt x="35823" y="13269"/>
                  </a:cubicBezTo>
                  <a:cubicBezTo>
                    <a:pt x="36789" y="12914"/>
                    <a:pt x="37814" y="12677"/>
                    <a:pt x="38839" y="12539"/>
                  </a:cubicBezTo>
                  <a:cubicBezTo>
                    <a:pt x="39431" y="12441"/>
                    <a:pt x="40042" y="12323"/>
                    <a:pt x="40633" y="12244"/>
                  </a:cubicBezTo>
                  <a:cubicBezTo>
                    <a:pt x="41915" y="12086"/>
                    <a:pt x="43176" y="11790"/>
                    <a:pt x="44458" y="11810"/>
                  </a:cubicBezTo>
                  <a:lnTo>
                    <a:pt x="50786" y="11810"/>
                  </a:lnTo>
                  <a:cubicBezTo>
                    <a:pt x="51240" y="11810"/>
                    <a:pt x="51713" y="11869"/>
                    <a:pt x="52147" y="11948"/>
                  </a:cubicBezTo>
                  <a:cubicBezTo>
                    <a:pt x="53349" y="12165"/>
                    <a:pt x="54552" y="12382"/>
                    <a:pt x="55755" y="12618"/>
                  </a:cubicBezTo>
                  <a:cubicBezTo>
                    <a:pt x="56642" y="12815"/>
                    <a:pt x="57549" y="13032"/>
                    <a:pt x="58416" y="13289"/>
                  </a:cubicBezTo>
                  <a:cubicBezTo>
                    <a:pt x="59027" y="13466"/>
                    <a:pt x="59638" y="13703"/>
                    <a:pt x="60250" y="13900"/>
                  </a:cubicBezTo>
                  <a:cubicBezTo>
                    <a:pt x="61196" y="14136"/>
                    <a:pt x="62103" y="14472"/>
                    <a:pt x="63010" y="14866"/>
                  </a:cubicBezTo>
                  <a:cubicBezTo>
                    <a:pt x="63148" y="14905"/>
                    <a:pt x="63286" y="14905"/>
                    <a:pt x="63424" y="14905"/>
                  </a:cubicBezTo>
                  <a:cubicBezTo>
                    <a:pt x="63424" y="14807"/>
                    <a:pt x="63443" y="14767"/>
                    <a:pt x="63424" y="14748"/>
                  </a:cubicBezTo>
                  <a:cubicBezTo>
                    <a:pt x="63384" y="14688"/>
                    <a:pt x="63325" y="14610"/>
                    <a:pt x="63266" y="14570"/>
                  </a:cubicBezTo>
                  <a:cubicBezTo>
                    <a:pt x="62596" y="14077"/>
                    <a:pt x="61846" y="13722"/>
                    <a:pt x="61038" y="13505"/>
                  </a:cubicBezTo>
                  <a:cubicBezTo>
                    <a:pt x="60664" y="13387"/>
                    <a:pt x="60269" y="13289"/>
                    <a:pt x="59914" y="13151"/>
                  </a:cubicBezTo>
                  <a:cubicBezTo>
                    <a:pt x="58751" y="12697"/>
                    <a:pt x="57549" y="12323"/>
                    <a:pt x="56326" y="12047"/>
                  </a:cubicBezTo>
                  <a:cubicBezTo>
                    <a:pt x="53428" y="11357"/>
                    <a:pt x="50491" y="11041"/>
                    <a:pt x="47553" y="10706"/>
                  </a:cubicBezTo>
                  <a:cubicBezTo>
                    <a:pt x="47356" y="10706"/>
                    <a:pt x="47179" y="10706"/>
                    <a:pt x="47001" y="10726"/>
                  </a:cubicBezTo>
                  <a:cubicBezTo>
                    <a:pt x="45483" y="10903"/>
                    <a:pt x="43985" y="11159"/>
                    <a:pt x="42447" y="11219"/>
                  </a:cubicBezTo>
                  <a:cubicBezTo>
                    <a:pt x="42151" y="11238"/>
                    <a:pt x="41836" y="11278"/>
                    <a:pt x="41540" y="11317"/>
                  </a:cubicBezTo>
                  <a:cubicBezTo>
                    <a:pt x="40811" y="11416"/>
                    <a:pt x="40101" y="11534"/>
                    <a:pt x="39372" y="11633"/>
                  </a:cubicBezTo>
                  <a:cubicBezTo>
                    <a:pt x="37656" y="11790"/>
                    <a:pt x="36000" y="12224"/>
                    <a:pt x="34423" y="12894"/>
                  </a:cubicBezTo>
                  <a:cubicBezTo>
                    <a:pt x="34009" y="13091"/>
                    <a:pt x="33575" y="13249"/>
                    <a:pt x="33142" y="13387"/>
                  </a:cubicBezTo>
                  <a:cubicBezTo>
                    <a:pt x="32471" y="13604"/>
                    <a:pt x="31821" y="13880"/>
                    <a:pt x="31210" y="14235"/>
                  </a:cubicBezTo>
                  <a:cubicBezTo>
                    <a:pt x="30224" y="14767"/>
                    <a:pt x="29199" y="15280"/>
                    <a:pt x="28213" y="15812"/>
                  </a:cubicBezTo>
                  <a:cubicBezTo>
                    <a:pt x="27582" y="16167"/>
                    <a:pt x="26951" y="16542"/>
                    <a:pt x="26340" y="16956"/>
                  </a:cubicBezTo>
                  <a:cubicBezTo>
                    <a:pt x="25650" y="17448"/>
                    <a:pt x="24980" y="17981"/>
                    <a:pt x="24329" y="18533"/>
                  </a:cubicBezTo>
                  <a:cubicBezTo>
                    <a:pt x="23738" y="19026"/>
                    <a:pt x="23146" y="19519"/>
                    <a:pt x="22614" y="20051"/>
                  </a:cubicBezTo>
                  <a:cubicBezTo>
                    <a:pt x="21254" y="21451"/>
                    <a:pt x="20071" y="23028"/>
                    <a:pt x="19105" y="24743"/>
                  </a:cubicBezTo>
                  <a:cubicBezTo>
                    <a:pt x="18986" y="24980"/>
                    <a:pt x="18907" y="25236"/>
                    <a:pt x="18868" y="25512"/>
                  </a:cubicBezTo>
                  <a:cubicBezTo>
                    <a:pt x="18848" y="25630"/>
                    <a:pt x="18967" y="25768"/>
                    <a:pt x="19045" y="26005"/>
                  </a:cubicBezTo>
                  <a:close/>
                  <a:moveTo>
                    <a:pt x="11495" y="44576"/>
                  </a:moveTo>
                  <a:cubicBezTo>
                    <a:pt x="11574" y="45424"/>
                    <a:pt x="11652" y="46272"/>
                    <a:pt x="11731" y="47119"/>
                  </a:cubicBezTo>
                  <a:cubicBezTo>
                    <a:pt x="11790" y="47967"/>
                    <a:pt x="11869" y="48815"/>
                    <a:pt x="11968" y="49663"/>
                  </a:cubicBezTo>
                  <a:cubicBezTo>
                    <a:pt x="12047" y="50944"/>
                    <a:pt x="12224" y="52226"/>
                    <a:pt x="12520" y="53468"/>
                  </a:cubicBezTo>
                  <a:cubicBezTo>
                    <a:pt x="12816" y="54651"/>
                    <a:pt x="13190" y="55814"/>
                    <a:pt x="13289" y="57056"/>
                  </a:cubicBezTo>
                  <a:cubicBezTo>
                    <a:pt x="13289" y="57135"/>
                    <a:pt x="13308" y="57233"/>
                    <a:pt x="13368" y="57292"/>
                  </a:cubicBezTo>
                  <a:cubicBezTo>
                    <a:pt x="13446" y="57371"/>
                    <a:pt x="13545" y="57450"/>
                    <a:pt x="13644" y="57470"/>
                  </a:cubicBezTo>
                  <a:cubicBezTo>
                    <a:pt x="13703" y="57470"/>
                    <a:pt x="13801" y="57371"/>
                    <a:pt x="13841" y="57312"/>
                  </a:cubicBezTo>
                  <a:cubicBezTo>
                    <a:pt x="13979" y="56997"/>
                    <a:pt x="13998" y="56642"/>
                    <a:pt x="13900" y="56326"/>
                  </a:cubicBezTo>
                  <a:cubicBezTo>
                    <a:pt x="13683" y="55222"/>
                    <a:pt x="13446" y="54099"/>
                    <a:pt x="13190" y="53014"/>
                  </a:cubicBezTo>
                  <a:cubicBezTo>
                    <a:pt x="13013" y="52265"/>
                    <a:pt x="12894" y="51516"/>
                    <a:pt x="12855" y="50747"/>
                  </a:cubicBezTo>
                  <a:cubicBezTo>
                    <a:pt x="12776" y="49682"/>
                    <a:pt x="12697" y="48618"/>
                    <a:pt x="12540" y="47553"/>
                  </a:cubicBezTo>
                  <a:cubicBezTo>
                    <a:pt x="12283" y="45799"/>
                    <a:pt x="12264" y="44024"/>
                    <a:pt x="12500" y="42270"/>
                  </a:cubicBezTo>
                  <a:cubicBezTo>
                    <a:pt x="12638" y="41323"/>
                    <a:pt x="12835" y="40397"/>
                    <a:pt x="12993" y="39470"/>
                  </a:cubicBezTo>
                  <a:cubicBezTo>
                    <a:pt x="13111" y="38780"/>
                    <a:pt x="13210" y="38070"/>
                    <a:pt x="13387" y="37400"/>
                  </a:cubicBezTo>
                  <a:cubicBezTo>
                    <a:pt x="13663" y="36473"/>
                    <a:pt x="13979" y="35547"/>
                    <a:pt x="14353" y="34640"/>
                  </a:cubicBezTo>
                  <a:cubicBezTo>
                    <a:pt x="15004" y="33063"/>
                    <a:pt x="15615" y="31466"/>
                    <a:pt x="16621" y="30066"/>
                  </a:cubicBezTo>
                  <a:cubicBezTo>
                    <a:pt x="16916" y="29632"/>
                    <a:pt x="17251" y="29238"/>
                    <a:pt x="17567" y="28824"/>
                  </a:cubicBezTo>
                  <a:cubicBezTo>
                    <a:pt x="17685" y="28686"/>
                    <a:pt x="17784" y="28528"/>
                    <a:pt x="17863" y="28371"/>
                  </a:cubicBezTo>
                  <a:cubicBezTo>
                    <a:pt x="17882" y="28311"/>
                    <a:pt x="17823" y="28193"/>
                    <a:pt x="17764" y="28154"/>
                  </a:cubicBezTo>
                  <a:cubicBezTo>
                    <a:pt x="17705" y="28114"/>
                    <a:pt x="17646" y="28114"/>
                    <a:pt x="17587" y="28154"/>
                  </a:cubicBezTo>
                  <a:cubicBezTo>
                    <a:pt x="17488" y="28213"/>
                    <a:pt x="17389" y="28292"/>
                    <a:pt x="17311" y="28371"/>
                  </a:cubicBezTo>
                  <a:cubicBezTo>
                    <a:pt x="16956" y="28785"/>
                    <a:pt x="16601" y="29199"/>
                    <a:pt x="16226" y="29593"/>
                  </a:cubicBezTo>
                  <a:cubicBezTo>
                    <a:pt x="15694" y="30184"/>
                    <a:pt x="15241" y="30855"/>
                    <a:pt x="14905" y="31564"/>
                  </a:cubicBezTo>
                  <a:cubicBezTo>
                    <a:pt x="14551" y="32353"/>
                    <a:pt x="14136" y="33102"/>
                    <a:pt x="13801" y="33891"/>
                  </a:cubicBezTo>
                  <a:cubicBezTo>
                    <a:pt x="13092" y="35547"/>
                    <a:pt x="12461" y="37223"/>
                    <a:pt x="12204" y="39036"/>
                  </a:cubicBezTo>
                  <a:cubicBezTo>
                    <a:pt x="12145" y="39391"/>
                    <a:pt x="12066" y="39746"/>
                    <a:pt x="12027" y="40121"/>
                  </a:cubicBezTo>
                  <a:cubicBezTo>
                    <a:pt x="11810" y="41580"/>
                    <a:pt x="11514" y="43058"/>
                    <a:pt x="11495" y="44576"/>
                  </a:cubicBezTo>
                  <a:close/>
                  <a:moveTo>
                    <a:pt x="44971" y="43866"/>
                  </a:moveTo>
                  <a:cubicBezTo>
                    <a:pt x="44675" y="44852"/>
                    <a:pt x="44754" y="45877"/>
                    <a:pt x="44773" y="46883"/>
                  </a:cubicBezTo>
                  <a:cubicBezTo>
                    <a:pt x="44793" y="47179"/>
                    <a:pt x="44892" y="47474"/>
                    <a:pt x="45049" y="47731"/>
                  </a:cubicBezTo>
                  <a:cubicBezTo>
                    <a:pt x="45286" y="48223"/>
                    <a:pt x="45621" y="48677"/>
                    <a:pt x="45897" y="49150"/>
                  </a:cubicBezTo>
                  <a:cubicBezTo>
                    <a:pt x="46410" y="49978"/>
                    <a:pt x="47080" y="50530"/>
                    <a:pt x="48125" y="50392"/>
                  </a:cubicBezTo>
                  <a:cubicBezTo>
                    <a:pt x="48243" y="50392"/>
                    <a:pt x="48381" y="50392"/>
                    <a:pt x="48499" y="50392"/>
                  </a:cubicBezTo>
                  <a:cubicBezTo>
                    <a:pt x="49347" y="50392"/>
                    <a:pt x="50195" y="50156"/>
                    <a:pt x="50924" y="49682"/>
                  </a:cubicBezTo>
                  <a:cubicBezTo>
                    <a:pt x="51437" y="49406"/>
                    <a:pt x="51831" y="48953"/>
                    <a:pt x="52068" y="48421"/>
                  </a:cubicBezTo>
                  <a:cubicBezTo>
                    <a:pt x="52304" y="47770"/>
                    <a:pt x="52561" y="47100"/>
                    <a:pt x="52797" y="46449"/>
                  </a:cubicBezTo>
                  <a:cubicBezTo>
                    <a:pt x="52797" y="46390"/>
                    <a:pt x="52817" y="46331"/>
                    <a:pt x="52817" y="46272"/>
                  </a:cubicBezTo>
                  <a:cubicBezTo>
                    <a:pt x="52935" y="45483"/>
                    <a:pt x="52620" y="44754"/>
                    <a:pt x="52442" y="44024"/>
                  </a:cubicBezTo>
                  <a:cubicBezTo>
                    <a:pt x="52403" y="43965"/>
                    <a:pt x="52383" y="43926"/>
                    <a:pt x="52344" y="43886"/>
                  </a:cubicBezTo>
                  <a:cubicBezTo>
                    <a:pt x="51792" y="43176"/>
                    <a:pt x="50964" y="42723"/>
                    <a:pt x="50077" y="42644"/>
                  </a:cubicBezTo>
                  <a:cubicBezTo>
                    <a:pt x="49702" y="42624"/>
                    <a:pt x="49347" y="42565"/>
                    <a:pt x="48973" y="42506"/>
                  </a:cubicBezTo>
                  <a:cubicBezTo>
                    <a:pt x="48401" y="42388"/>
                    <a:pt x="47809" y="42486"/>
                    <a:pt x="47297" y="42762"/>
                  </a:cubicBezTo>
                  <a:cubicBezTo>
                    <a:pt x="46903" y="42979"/>
                    <a:pt x="46508" y="43255"/>
                    <a:pt x="46035" y="43255"/>
                  </a:cubicBezTo>
                  <a:cubicBezTo>
                    <a:pt x="45917" y="43255"/>
                    <a:pt x="45818" y="43354"/>
                    <a:pt x="45720" y="43413"/>
                  </a:cubicBezTo>
                  <a:close/>
                  <a:moveTo>
                    <a:pt x="31860" y="79353"/>
                  </a:moveTo>
                  <a:cubicBezTo>
                    <a:pt x="31702" y="79215"/>
                    <a:pt x="31525" y="79058"/>
                    <a:pt x="31367" y="78939"/>
                  </a:cubicBezTo>
                  <a:cubicBezTo>
                    <a:pt x="30500" y="78368"/>
                    <a:pt x="29613" y="77816"/>
                    <a:pt x="28745" y="77224"/>
                  </a:cubicBezTo>
                  <a:cubicBezTo>
                    <a:pt x="28331" y="76988"/>
                    <a:pt x="27937" y="76692"/>
                    <a:pt x="27562" y="76376"/>
                  </a:cubicBezTo>
                  <a:cubicBezTo>
                    <a:pt x="26005" y="74878"/>
                    <a:pt x="24349" y="73478"/>
                    <a:pt x="22910" y="71842"/>
                  </a:cubicBezTo>
                  <a:cubicBezTo>
                    <a:pt x="21884" y="70679"/>
                    <a:pt x="20820" y="69535"/>
                    <a:pt x="19893" y="68293"/>
                  </a:cubicBezTo>
                  <a:cubicBezTo>
                    <a:pt x="18848" y="66933"/>
                    <a:pt x="17941" y="65474"/>
                    <a:pt x="16975" y="64074"/>
                  </a:cubicBezTo>
                  <a:cubicBezTo>
                    <a:pt x="16680" y="63641"/>
                    <a:pt x="16384" y="63227"/>
                    <a:pt x="16069" y="62813"/>
                  </a:cubicBezTo>
                  <a:cubicBezTo>
                    <a:pt x="15891" y="62576"/>
                    <a:pt x="15773" y="62615"/>
                    <a:pt x="15497" y="62931"/>
                  </a:cubicBezTo>
                  <a:cubicBezTo>
                    <a:pt x="15576" y="63069"/>
                    <a:pt x="15635" y="63207"/>
                    <a:pt x="15714" y="63325"/>
                  </a:cubicBezTo>
                  <a:cubicBezTo>
                    <a:pt x="16167" y="64015"/>
                    <a:pt x="16621" y="64705"/>
                    <a:pt x="17074" y="65395"/>
                  </a:cubicBezTo>
                  <a:cubicBezTo>
                    <a:pt x="18178" y="67051"/>
                    <a:pt x="19203" y="68747"/>
                    <a:pt x="20544" y="70225"/>
                  </a:cubicBezTo>
                  <a:cubicBezTo>
                    <a:pt x="21530" y="71329"/>
                    <a:pt x="22515" y="72473"/>
                    <a:pt x="23560" y="73537"/>
                  </a:cubicBezTo>
                  <a:cubicBezTo>
                    <a:pt x="24447" y="74464"/>
                    <a:pt x="25413" y="75312"/>
                    <a:pt x="26340" y="76199"/>
                  </a:cubicBezTo>
                  <a:cubicBezTo>
                    <a:pt x="26912" y="76751"/>
                    <a:pt x="27523" y="77244"/>
                    <a:pt x="28193" y="77697"/>
                  </a:cubicBezTo>
                  <a:cubicBezTo>
                    <a:pt x="28863" y="78111"/>
                    <a:pt x="29514" y="78565"/>
                    <a:pt x="30184" y="78979"/>
                  </a:cubicBezTo>
                  <a:cubicBezTo>
                    <a:pt x="30559" y="79196"/>
                    <a:pt x="30934" y="79412"/>
                    <a:pt x="31308" y="79590"/>
                  </a:cubicBezTo>
                  <a:cubicBezTo>
                    <a:pt x="31486" y="79669"/>
                    <a:pt x="31683" y="79669"/>
                    <a:pt x="31860" y="79353"/>
                  </a:cubicBezTo>
                  <a:close/>
                  <a:moveTo>
                    <a:pt x="75962" y="67682"/>
                  </a:moveTo>
                  <a:cubicBezTo>
                    <a:pt x="75824" y="67899"/>
                    <a:pt x="75726" y="68017"/>
                    <a:pt x="75667" y="68136"/>
                  </a:cubicBezTo>
                  <a:cubicBezTo>
                    <a:pt x="75312" y="68924"/>
                    <a:pt x="74779" y="69614"/>
                    <a:pt x="74129" y="70166"/>
                  </a:cubicBezTo>
                  <a:cubicBezTo>
                    <a:pt x="73912" y="70383"/>
                    <a:pt x="73695" y="70600"/>
                    <a:pt x="73518" y="70837"/>
                  </a:cubicBezTo>
                  <a:cubicBezTo>
                    <a:pt x="72630" y="71803"/>
                    <a:pt x="71783" y="72828"/>
                    <a:pt x="70639" y="73518"/>
                  </a:cubicBezTo>
                  <a:cubicBezTo>
                    <a:pt x="70383" y="73675"/>
                    <a:pt x="70146" y="73873"/>
                    <a:pt x="69930" y="74070"/>
                  </a:cubicBezTo>
                  <a:cubicBezTo>
                    <a:pt x="69200" y="74701"/>
                    <a:pt x="68451" y="75272"/>
                    <a:pt x="67643" y="75765"/>
                  </a:cubicBezTo>
                  <a:cubicBezTo>
                    <a:pt x="67071" y="76100"/>
                    <a:pt x="66539" y="76514"/>
                    <a:pt x="65967" y="76869"/>
                  </a:cubicBezTo>
                  <a:cubicBezTo>
                    <a:pt x="65080" y="77421"/>
                    <a:pt x="64212" y="77993"/>
                    <a:pt x="63305" y="78486"/>
                  </a:cubicBezTo>
                  <a:cubicBezTo>
                    <a:pt x="62398" y="78979"/>
                    <a:pt x="61452" y="79412"/>
                    <a:pt x="60506" y="79827"/>
                  </a:cubicBezTo>
                  <a:cubicBezTo>
                    <a:pt x="60033" y="80043"/>
                    <a:pt x="59540" y="80201"/>
                    <a:pt x="59047" y="80379"/>
                  </a:cubicBezTo>
                  <a:cubicBezTo>
                    <a:pt x="58929" y="80418"/>
                    <a:pt x="58810" y="80477"/>
                    <a:pt x="58574" y="80576"/>
                  </a:cubicBezTo>
                  <a:cubicBezTo>
                    <a:pt x="59086" y="80655"/>
                    <a:pt x="59599" y="80615"/>
                    <a:pt x="60072" y="80457"/>
                  </a:cubicBezTo>
                  <a:cubicBezTo>
                    <a:pt x="61531" y="79984"/>
                    <a:pt x="62990" y="79511"/>
                    <a:pt x="64311" y="78722"/>
                  </a:cubicBezTo>
                  <a:cubicBezTo>
                    <a:pt x="66460" y="77441"/>
                    <a:pt x="68628" y="76199"/>
                    <a:pt x="70541" y="74543"/>
                  </a:cubicBezTo>
                  <a:cubicBezTo>
                    <a:pt x="70698" y="74385"/>
                    <a:pt x="70856" y="74247"/>
                    <a:pt x="71034" y="74149"/>
                  </a:cubicBezTo>
                  <a:cubicBezTo>
                    <a:pt x="71881" y="73675"/>
                    <a:pt x="72532" y="72985"/>
                    <a:pt x="73182" y="72295"/>
                  </a:cubicBezTo>
                  <a:cubicBezTo>
                    <a:pt x="73853" y="71605"/>
                    <a:pt x="74484" y="70935"/>
                    <a:pt x="75134" y="70245"/>
                  </a:cubicBezTo>
                  <a:cubicBezTo>
                    <a:pt x="75588" y="69732"/>
                    <a:pt x="75943" y="69161"/>
                    <a:pt x="76238" y="68550"/>
                  </a:cubicBezTo>
                  <a:cubicBezTo>
                    <a:pt x="76396" y="68274"/>
                    <a:pt x="76337" y="67978"/>
                    <a:pt x="75962" y="67682"/>
                  </a:cubicBezTo>
                  <a:close/>
                  <a:moveTo>
                    <a:pt x="53073" y="81975"/>
                  </a:moveTo>
                  <a:cubicBezTo>
                    <a:pt x="52561" y="81640"/>
                    <a:pt x="52285" y="81542"/>
                    <a:pt x="51831" y="81621"/>
                  </a:cubicBezTo>
                  <a:cubicBezTo>
                    <a:pt x="50589" y="81837"/>
                    <a:pt x="49347" y="81837"/>
                    <a:pt x="48105" y="81916"/>
                  </a:cubicBezTo>
                  <a:cubicBezTo>
                    <a:pt x="47947" y="81916"/>
                    <a:pt x="47790" y="81936"/>
                    <a:pt x="47652" y="81975"/>
                  </a:cubicBezTo>
                  <a:cubicBezTo>
                    <a:pt x="47573" y="82015"/>
                    <a:pt x="47514" y="82094"/>
                    <a:pt x="47514" y="82192"/>
                  </a:cubicBezTo>
                  <a:cubicBezTo>
                    <a:pt x="47514" y="82251"/>
                    <a:pt x="47593" y="82330"/>
                    <a:pt x="47652" y="82389"/>
                  </a:cubicBezTo>
                  <a:cubicBezTo>
                    <a:pt x="47711" y="82429"/>
                    <a:pt x="47770" y="82429"/>
                    <a:pt x="47829" y="82429"/>
                  </a:cubicBezTo>
                  <a:cubicBezTo>
                    <a:pt x="49604" y="82626"/>
                    <a:pt x="51378" y="82468"/>
                    <a:pt x="53073" y="81975"/>
                  </a:cubicBezTo>
                  <a:close/>
                  <a:moveTo>
                    <a:pt x="50648" y="85978"/>
                  </a:moveTo>
                  <a:cubicBezTo>
                    <a:pt x="50136" y="85642"/>
                    <a:pt x="49899" y="85702"/>
                    <a:pt x="49840" y="86155"/>
                  </a:cubicBezTo>
                  <a:cubicBezTo>
                    <a:pt x="49761" y="86707"/>
                    <a:pt x="49623" y="87220"/>
                    <a:pt x="49426" y="87732"/>
                  </a:cubicBezTo>
                  <a:cubicBezTo>
                    <a:pt x="49308" y="88146"/>
                    <a:pt x="49288" y="88580"/>
                    <a:pt x="49426" y="88994"/>
                  </a:cubicBezTo>
                  <a:cubicBezTo>
                    <a:pt x="49446" y="89073"/>
                    <a:pt x="49525" y="89112"/>
                    <a:pt x="49643" y="89231"/>
                  </a:cubicBezTo>
                  <a:cubicBezTo>
                    <a:pt x="49860" y="88600"/>
                    <a:pt x="50057" y="88028"/>
                    <a:pt x="50254" y="87436"/>
                  </a:cubicBezTo>
                  <a:cubicBezTo>
                    <a:pt x="50392" y="86944"/>
                    <a:pt x="50510" y="86451"/>
                    <a:pt x="50648" y="85978"/>
                  </a:cubicBezTo>
                  <a:close/>
                  <a:moveTo>
                    <a:pt x="43413" y="52226"/>
                  </a:moveTo>
                  <a:cubicBezTo>
                    <a:pt x="43295" y="51812"/>
                    <a:pt x="42881" y="51674"/>
                    <a:pt x="42624" y="51378"/>
                  </a:cubicBezTo>
                  <a:cubicBezTo>
                    <a:pt x="42309" y="51082"/>
                    <a:pt x="42053" y="50747"/>
                    <a:pt x="41875" y="50353"/>
                  </a:cubicBezTo>
                  <a:cubicBezTo>
                    <a:pt x="41718" y="50018"/>
                    <a:pt x="41540" y="49663"/>
                    <a:pt x="41343" y="49229"/>
                  </a:cubicBezTo>
                  <a:cubicBezTo>
                    <a:pt x="40929" y="50037"/>
                    <a:pt x="41284" y="50609"/>
                    <a:pt x="41639" y="51161"/>
                  </a:cubicBezTo>
                  <a:cubicBezTo>
                    <a:pt x="42171" y="52009"/>
                    <a:pt x="42624" y="52265"/>
                    <a:pt x="43413" y="52226"/>
                  </a:cubicBezTo>
                  <a:close/>
                  <a:moveTo>
                    <a:pt x="81758" y="30027"/>
                  </a:moveTo>
                  <a:cubicBezTo>
                    <a:pt x="81680" y="30165"/>
                    <a:pt x="81542" y="30283"/>
                    <a:pt x="81522" y="30401"/>
                  </a:cubicBezTo>
                  <a:cubicBezTo>
                    <a:pt x="81522" y="31209"/>
                    <a:pt x="81522" y="31998"/>
                    <a:pt x="81522" y="32787"/>
                  </a:cubicBezTo>
                  <a:cubicBezTo>
                    <a:pt x="81542" y="32846"/>
                    <a:pt x="81561" y="32905"/>
                    <a:pt x="81601" y="32944"/>
                  </a:cubicBezTo>
                  <a:cubicBezTo>
                    <a:pt x="81660" y="33004"/>
                    <a:pt x="81739" y="33063"/>
                    <a:pt x="81818" y="33063"/>
                  </a:cubicBezTo>
                  <a:cubicBezTo>
                    <a:pt x="81896" y="33063"/>
                    <a:pt x="81975" y="33004"/>
                    <a:pt x="82015" y="32925"/>
                  </a:cubicBezTo>
                  <a:cubicBezTo>
                    <a:pt x="82232" y="32038"/>
                    <a:pt x="82232" y="31111"/>
                    <a:pt x="81995" y="30204"/>
                  </a:cubicBezTo>
                  <a:cubicBezTo>
                    <a:pt x="81975" y="30145"/>
                    <a:pt x="81857" y="30125"/>
                    <a:pt x="81758" y="30027"/>
                  </a:cubicBezTo>
                  <a:close/>
                  <a:moveTo>
                    <a:pt x="7867" y="62911"/>
                  </a:moveTo>
                  <a:cubicBezTo>
                    <a:pt x="6980" y="63621"/>
                    <a:pt x="6172" y="64291"/>
                    <a:pt x="5363" y="64961"/>
                  </a:cubicBezTo>
                  <a:cubicBezTo>
                    <a:pt x="5324" y="64981"/>
                    <a:pt x="5324" y="65060"/>
                    <a:pt x="5304" y="65159"/>
                  </a:cubicBezTo>
                  <a:cubicBezTo>
                    <a:pt x="5876" y="65040"/>
                    <a:pt x="6428" y="64922"/>
                    <a:pt x="6862" y="64508"/>
                  </a:cubicBezTo>
                  <a:cubicBezTo>
                    <a:pt x="7197" y="64212"/>
                    <a:pt x="7453" y="63818"/>
                    <a:pt x="7907" y="63660"/>
                  </a:cubicBezTo>
                  <a:cubicBezTo>
                    <a:pt x="7985" y="63641"/>
                    <a:pt x="8064" y="63443"/>
                    <a:pt x="8045" y="63345"/>
                  </a:cubicBezTo>
                  <a:cubicBezTo>
                    <a:pt x="8005" y="63187"/>
                    <a:pt x="7946" y="63049"/>
                    <a:pt x="7867" y="62911"/>
                  </a:cubicBezTo>
                  <a:close/>
                  <a:moveTo>
                    <a:pt x="42230" y="43314"/>
                  </a:moveTo>
                  <a:cubicBezTo>
                    <a:pt x="42210" y="43255"/>
                    <a:pt x="42210" y="43196"/>
                    <a:pt x="42191" y="43137"/>
                  </a:cubicBezTo>
                  <a:cubicBezTo>
                    <a:pt x="42151" y="42979"/>
                    <a:pt x="42072" y="42822"/>
                    <a:pt x="41895" y="42861"/>
                  </a:cubicBezTo>
                  <a:cubicBezTo>
                    <a:pt x="41777" y="42881"/>
                    <a:pt x="41678" y="42960"/>
                    <a:pt x="41639" y="43058"/>
                  </a:cubicBezTo>
                  <a:cubicBezTo>
                    <a:pt x="41461" y="43551"/>
                    <a:pt x="41304" y="44044"/>
                    <a:pt x="41166" y="44537"/>
                  </a:cubicBezTo>
                  <a:cubicBezTo>
                    <a:pt x="41106" y="44675"/>
                    <a:pt x="41106" y="44833"/>
                    <a:pt x="41126" y="44990"/>
                  </a:cubicBezTo>
                  <a:cubicBezTo>
                    <a:pt x="41126" y="45069"/>
                    <a:pt x="41205" y="45187"/>
                    <a:pt x="41264" y="45187"/>
                  </a:cubicBezTo>
                  <a:cubicBezTo>
                    <a:pt x="41363" y="45187"/>
                    <a:pt x="41540" y="45168"/>
                    <a:pt x="41580" y="45109"/>
                  </a:cubicBezTo>
                  <a:cubicBezTo>
                    <a:pt x="41796" y="44616"/>
                    <a:pt x="41994" y="44103"/>
                    <a:pt x="42191" y="43590"/>
                  </a:cubicBezTo>
                  <a:cubicBezTo>
                    <a:pt x="42210" y="43492"/>
                    <a:pt x="42230" y="43413"/>
                    <a:pt x="42230" y="43314"/>
                  </a:cubicBezTo>
                  <a:close/>
                  <a:moveTo>
                    <a:pt x="25197" y="13427"/>
                  </a:moveTo>
                  <a:cubicBezTo>
                    <a:pt x="25630" y="13821"/>
                    <a:pt x="26143" y="13683"/>
                    <a:pt x="26596" y="13683"/>
                  </a:cubicBezTo>
                  <a:cubicBezTo>
                    <a:pt x="26971" y="13683"/>
                    <a:pt x="27385" y="13801"/>
                    <a:pt x="27700" y="13446"/>
                  </a:cubicBezTo>
                  <a:cubicBezTo>
                    <a:pt x="27326" y="13131"/>
                    <a:pt x="27326" y="13111"/>
                    <a:pt x="26971" y="13131"/>
                  </a:cubicBezTo>
                  <a:cubicBezTo>
                    <a:pt x="26399" y="13151"/>
                    <a:pt x="25749" y="12934"/>
                    <a:pt x="25197" y="13427"/>
                  </a:cubicBezTo>
                  <a:close/>
                  <a:moveTo>
                    <a:pt x="11120" y="63621"/>
                  </a:moveTo>
                  <a:cubicBezTo>
                    <a:pt x="11337" y="63305"/>
                    <a:pt x="11416" y="62951"/>
                    <a:pt x="11357" y="62576"/>
                  </a:cubicBezTo>
                  <a:cubicBezTo>
                    <a:pt x="11357" y="62280"/>
                    <a:pt x="11317" y="61984"/>
                    <a:pt x="11278" y="61689"/>
                  </a:cubicBezTo>
                  <a:cubicBezTo>
                    <a:pt x="11238" y="61590"/>
                    <a:pt x="11179" y="61511"/>
                    <a:pt x="11120" y="61472"/>
                  </a:cubicBezTo>
                  <a:cubicBezTo>
                    <a:pt x="11002" y="61334"/>
                    <a:pt x="10785" y="61354"/>
                    <a:pt x="10706" y="61511"/>
                  </a:cubicBezTo>
                  <a:cubicBezTo>
                    <a:pt x="11041" y="62123"/>
                    <a:pt x="10667" y="62872"/>
                    <a:pt x="11120" y="63621"/>
                  </a:cubicBezTo>
                  <a:close/>
                  <a:moveTo>
                    <a:pt x="83138" y="32550"/>
                  </a:moveTo>
                  <a:cubicBezTo>
                    <a:pt x="83395" y="32432"/>
                    <a:pt x="83533" y="32176"/>
                    <a:pt x="83513" y="31900"/>
                  </a:cubicBezTo>
                  <a:cubicBezTo>
                    <a:pt x="83513" y="31604"/>
                    <a:pt x="83572" y="31288"/>
                    <a:pt x="83355" y="31012"/>
                  </a:cubicBezTo>
                  <a:cubicBezTo>
                    <a:pt x="83257" y="30914"/>
                    <a:pt x="83060" y="30914"/>
                    <a:pt x="82981" y="31052"/>
                  </a:cubicBezTo>
                  <a:cubicBezTo>
                    <a:pt x="82724" y="31525"/>
                    <a:pt x="82784" y="32116"/>
                    <a:pt x="83138" y="32550"/>
                  </a:cubicBezTo>
                  <a:close/>
                  <a:moveTo>
                    <a:pt x="27602" y="12125"/>
                  </a:moveTo>
                  <a:cubicBezTo>
                    <a:pt x="28331" y="12283"/>
                    <a:pt x="29080" y="12283"/>
                    <a:pt x="29810" y="12165"/>
                  </a:cubicBezTo>
                  <a:cubicBezTo>
                    <a:pt x="29849" y="12165"/>
                    <a:pt x="29869" y="12066"/>
                    <a:pt x="29908" y="11968"/>
                  </a:cubicBezTo>
                  <a:cubicBezTo>
                    <a:pt x="29455" y="11731"/>
                    <a:pt x="28982" y="11869"/>
                    <a:pt x="28528" y="11849"/>
                  </a:cubicBezTo>
                  <a:cubicBezTo>
                    <a:pt x="28233" y="11849"/>
                    <a:pt x="27937" y="11889"/>
                    <a:pt x="27641" y="11968"/>
                  </a:cubicBezTo>
                  <a:cubicBezTo>
                    <a:pt x="27621" y="11948"/>
                    <a:pt x="27621" y="12066"/>
                    <a:pt x="27602" y="12125"/>
                  </a:cubicBezTo>
                  <a:close/>
                  <a:moveTo>
                    <a:pt x="9996" y="62951"/>
                  </a:moveTo>
                  <a:cubicBezTo>
                    <a:pt x="9937" y="62734"/>
                    <a:pt x="10075" y="62418"/>
                    <a:pt x="9780" y="62241"/>
                  </a:cubicBezTo>
                  <a:cubicBezTo>
                    <a:pt x="9622" y="62142"/>
                    <a:pt x="9484" y="62477"/>
                    <a:pt x="9484" y="62970"/>
                  </a:cubicBezTo>
                  <a:cubicBezTo>
                    <a:pt x="9484" y="63187"/>
                    <a:pt x="9484" y="63404"/>
                    <a:pt x="9701" y="63522"/>
                  </a:cubicBezTo>
                  <a:cubicBezTo>
                    <a:pt x="9858" y="63621"/>
                    <a:pt x="9996" y="63345"/>
                    <a:pt x="9996" y="62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8"/>
            <p:cNvSpPr/>
            <p:nvPr/>
          </p:nvSpPr>
          <p:spPr>
            <a:xfrm flipH="1">
              <a:off x="7079249" y="3432725"/>
              <a:ext cx="153127" cy="141755"/>
            </a:xfrm>
            <a:custGeom>
              <a:rect b="b" l="l" r="r" t="t"/>
              <a:pathLst>
                <a:path extrusionOk="0" h="5896" w="6369">
                  <a:moveTo>
                    <a:pt x="3668" y="1"/>
                  </a:moveTo>
                  <a:cubicBezTo>
                    <a:pt x="4062" y="20"/>
                    <a:pt x="4457" y="60"/>
                    <a:pt x="4831" y="119"/>
                  </a:cubicBezTo>
                  <a:cubicBezTo>
                    <a:pt x="5482" y="237"/>
                    <a:pt x="5994" y="710"/>
                    <a:pt x="6152" y="1341"/>
                  </a:cubicBezTo>
                  <a:cubicBezTo>
                    <a:pt x="6349" y="1893"/>
                    <a:pt x="6369" y="2485"/>
                    <a:pt x="6231" y="3037"/>
                  </a:cubicBezTo>
                  <a:cubicBezTo>
                    <a:pt x="6073" y="3530"/>
                    <a:pt x="6093" y="4062"/>
                    <a:pt x="5817" y="4515"/>
                  </a:cubicBezTo>
                  <a:cubicBezTo>
                    <a:pt x="5383" y="5304"/>
                    <a:pt x="4575" y="5817"/>
                    <a:pt x="3688" y="5856"/>
                  </a:cubicBezTo>
                  <a:cubicBezTo>
                    <a:pt x="3037" y="5895"/>
                    <a:pt x="2406" y="5698"/>
                    <a:pt x="1913" y="5264"/>
                  </a:cubicBezTo>
                  <a:cubicBezTo>
                    <a:pt x="1302" y="4831"/>
                    <a:pt x="770" y="4259"/>
                    <a:pt x="376" y="3628"/>
                  </a:cubicBezTo>
                  <a:cubicBezTo>
                    <a:pt x="238" y="3372"/>
                    <a:pt x="1" y="3175"/>
                    <a:pt x="80" y="2879"/>
                  </a:cubicBezTo>
                  <a:cubicBezTo>
                    <a:pt x="178" y="2485"/>
                    <a:pt x="119" y="2012"/>
                    <a:pt x="454" y="1676"/>
                  </a:cubicBezTo>
                  <a:cubicBezTo>
                    <a:pt x="849" y="1223"/>
                    <a:pt x="1282" y="789"/>
                    <a:pt x="1736" y="395"/>
                  </a:cubicBezTo>
                  <a:cubicBezTo>
                    <a:pt x="2071" y="198"/>
                    <a:pt x="2446" y="79"/>
                    <a:pt x="2840" y="40"/>
                  </a:cubicBezTo>
                  <a:cubicBezTo>
                    <a:pt x="3116" y="1"/>
                    <a:pt x="3392" y="1"/>
                    <a:pt x="3668" y="40"/>
                  </a:cubicBezTo>
                  <a:cubicBezTo>
                    <a:pt x="3668" y="40"/>
                    <a:pt x="3668" y="20"/>
                    <a:pt x="3668" y="1"/>
                  </a:cubicBezTo>
                  <a:close/>
                  <a:moveTo>
                    <a:pt x="967" y="3313"/>
                  </a:moveTo>
                  <a:cubicBezTo>
                    <a:pt x="1105" y="3214"/>
                    <a:pt x="1243" y="3175"/>
                    <a:pt x="1282" y="3096"/>
                  </a:cubicBezTo>
                  <a:cubicBezTo>
                    <a:pt x="1637" y="2524"/>
                    <a:pt x="1972" y="1952"/>
                    <a:pt x="2288" y="1381"/>
                  </a:cubicBezTo>
                  <a:cubicBezTo>
                    <a:pt x="2308" y="1262"/>
                    <a:pt x="2268" y="1144"/>
                    <a:pt x="2189" y="1065"/>
                  </a:cubicBezTo>
                  <a:cubicBezTo>
                    <a:pt x="2091" y="1045"/>
                    <a:pt x="1972" y="1085"/>
                    <a:pt x="1894" y="1164"/>
                  </a:cubicBezTo>
                  <a:cubicBezTo>
                    <a:pt x="1598" y="1519"/>
                    <a:pt x="1361" y="1893"/>
                    <a:pt x="1144" y="2307"/>
                  </a:cubicBezTo>
                  <a:cubicBezTo>
                    <a:pt x="967" y="2603"/>
                    <a:pt x="908" y="2958"/>
                    <a:pt x="967" y="3313"/>
                  </a:cubicBezTo>
                  <a:close/>
                  <a:moveTo>
                    <a:pt x="3589" y="1124"/>
                  </a:moveTo>
                  <a:cubicBezTo>
                    <a:pt x="3096" y="1322"/>
                    <a:pt x="2998" y="1775"/>
                    <a:pt x="2820" y="2130"/>
                  </a:cubicBezTo>
                  <a:cubicBezTo>
                    <a:pt x="2584" y="2564"/>
                    <a:pt x="2367" y="2997"/>
                    <a:pt x="2564" y="3510"/>
                  </a:cubicBezTo>
                  <a:cubicBezTo>
                    <a:pt x="2643" y="3510"/>
                    <a:pt x="2741" y="3510"/>
                    <a:pt x="2761" y="3490"/>
                  </a:cubicBezTo>
                  <a:cubicBezTo>
                    <a:pt x="3057" y="2840"/>
                    <a:pt x="3352" y="2169"/>
                    <a:pt x="3648" y="1499"/>
                  </a:cubicBezTo>
                  <a:cubicBezTo>
                    <a:pt x="3688" y="1420"/>
                    <a:pt x="3609" y="1282"/>
                    <a:pt x="3589" y="11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8"/>
            <p:cNvSpPr/>
            <p:nvPr/>
          </p:nvSpPr>
          <p:spPr>
            <a:xfrm flipH="1">
              <a:off x="6060159" y="2367666"/>
              <a:ext cx="2287524" cy="2299377"/>
            </a:xfrm>
            <a:custGeom>
              <a:rect b="b" l="l" r="r" t="t"/>
              <a:pathLst>
                <a:path extrusionOk="0" h="95638" w="95145">
                  <a:moveTo>
                    <a:pt x="85169" y="27739"/>
                  </a:moveTo>
                  <a:cubicBezTo>
                    <a:pt x="85761" y="27483"/>
                    <a:pt x="86273" y="27246"/>
                    <a:pt x="86766" y="27029"/>
                  </a:cubicBezTo>
                  <a:cubicBezTo>
                    <a:pt x="87693" y="26615"/>
                    <a:pt x="88599" y="26201"/>
                    <a:pt x="89526" y="25807"/>
                  </a:cubicBezTo>
                  <a:cubicBezTo>
                    <a:pt x="89960" y="25610"/>
                    <a:pt x="90177" y="25669"/>
                    <a:pt x="90354" y="26063"/>
                  </a:cubicBezTo>
                  <a:cubicBezTo>
                    <a:pt x="90689" y="26812"/>
                    <a:pt x="91123" y="27522"/>
                    <a:pt x="91143" y="28390"/>
                  </a:cubicBezTo>
                  <a:cubicBezTo>
                    <a:pt x="91143" y="28646"/>
                    <a:pt x="91320" y="28902"/>
                    <a:pt x="91379" y="29159"/>
                  </a:cubicBezTo>
                  <a:cubicBezTo>
                    <a:pt x="91537" y="29651"/>
                    <a:pt x="91379" y="30144"/>
                    <a:pt x="90926" y="30302"/>
                  </a:cubicBezTo>
                  <a:cubicBezTo>
                    <a:pt x="90334" y="30499"/>
                    <a:pt x="89960" y="30933"/>
                    <a:pt x="89566" y="31347"/>
                  </a:cubicBezTo>
                  <a:cubicBezTo>
                    <a:pt x="89092" y="31859"/>
                    <a:pt x="88560" y="32313"/>
                    <a:pt x="87988" y="32826"/>
                  </a:cubicBezTo>
                  <a:cubicBezTo>
                    <a:pt x="88678" y="34166"/>
                    <a:pt x="88619" y="35704"/>
                    <a:pt x="89013" y="37104"/>
                  </a:cubicBezTo>
                  <a:cubicBezTo>
                    <a:pt x="89329" y="37261"/>
                    <a:pt x="89585" y="37143"/>
                    <a:pt x="89842" y="37104"/>
                  </a:cubicBezTo>
                  <a:cubicBezTo>
                    <a:pt x="91084" y="36907"/>
                    <a:pt x="92326" y="36709"/>
                    <a:pt x="93548" y="36492"/>
                  </a:cubicBezTo>
                  <a:cubicBezTo>
                    <a:pt x="93706" y="36473"/>
                    <a:pt x="93844" y="36473"/>
                    <a:pt x="94001" y="36473"/>
                  </a:cubicBezTo>
                  <a:cubicBezTo>
                    <a:pt x="94198" y="36473"/>
                    <a:pt x="94356" y="36591"/>
                    <a:pt x="94415" y="36788"/>
                  </a:cubicBezTo>
                  <a:cubicBezTo>
                    <a:pt x="94534" y="37518"/>
                    <a:pt x="94613" y="38287"/>
                    <a:pt x="94711" y="39055"/>
                  </a:cubicBezTo>
                  <a:cubicBezTo>
                    <a:pt x="94534" y="39391"/>
                    <a:pt x="94632" y="39765"/>
                    <a:pt x="94652" y="40120"/>
                  </a:cubicBezTo>
                  <a:cubicBezTo>
                    <a:pt x="94691" y="40830"/>
                    <a:pt x="94415" y="41145"/>
                    <a:pt x="93725" y="41224"/>
                  </a:cubicBezTo>
                  <a:cubicBezTo>
                    <a:pt x="93390" y="41264"/>
                    <a:pt x="93075" y="41382"/>
                    <a:pt x="92799" y="41559"/>
                  </a:cubicBezTo>
                  <a:cubicBezTo>
                    <a:pt x="92168" y="41934"/>
                    <a:pt x="91517" y="42289"/>
                    <a:pt x="90886" y="42644"/>
                  </a:cubicBezTo>
                  <a:cubicBezTo>
                    <a:pt x="90689" y="42742"/>
                    <a:pt x="90492" y="42821"/>
                    <a:pt x="90295" y="42920"/>
                  </a:cubicBezTo>
                  <a:cubicBezTo>
                    <a:pt x="89960" y="43077"/>
                    <a:pt x="89763" y="43452"/>
                    <a:pt x="89802" y="43826"/>
                  </a:cubicBezTo>
                  <a:cubicBezTo>
                    <a:pt x="89842" y="44319"/>
                    <a:pt x="89940" y="44792"/>
                    <a:pt x="89842" y="45285"/>
                  </a:cubicBezTo>
                  <a:cubicBezTo>
                    <a:pt x="89842" y="45364"/>
                    <a:pt x="89842" y="45463"/>
                    <a:pt x="89901" y="45542"/>
                  </a:cubicBezTo>
                  <a:cubicBezTo>
                    <a:pt x="90394" y="46212"/>
                    <a:pt x="90196" y="46941"/>
                    <a:pt x="90118" y="47671"/>
                  </a:cubicBezTo>
                  <a:cubicBezTo>
                    <a:pt x="90039" y="48282"/>
                    <a:pt x="89940" y="48873"/>
                    <a:pt x="89861" y="49485"/>
                  </a:cubicBezTo>
                  <a:cubicBezTo>
                    <a:pt x="89861" y="49701"/>
                    <a:pt x="89861" y="49938"/>
                    <a:pt x="89861" y="50155"/>
                  </a:cubicBezTo>
                  <a:cubicBezTo>
                    <a:pt x="90275" y="50293"/>
                    <a:pt x="90689" y="50372"/>
                    <a:pt x="91103" y="50411"/>
                  </a:cubicBezTo>
                  <a:cubicBezTo>
                    <a:pt x="92168" y="50549"/>
                    <a:pt x="93213" y="50707"/>
                    <a:pt x="94277" y="50845"/>
                  </a:cubicBezTo>
                  <a:cubicBezTo>
                    <a:pt x="94435" y="50865"/>
                    <a:pt x="94573" y="50904"/>
                    <a:pt x="94731" y="50944"/>
                  </a:cubicBezTo>
                  <a:cubicBezTo>
                    <a:pt x="94967" y="51003"/>
                    <a:pt x="95145" y="51239"/>
                    <a:pt x="95105" y="51496"/>
                  </a:cubicBezTo>
                  <a:cubicBezTo>
                    <a:pt x="95105" y="51634"/>
                    <a:pt x="95066" y="51791"/>
                    <a:pt x="95046" y="51949"/>
                  </a:cubicBezTo>
                  <a:cubicBezTo>
                    <a:pt x="94908" y="52757"/>
                    <a:pt x="94829" y="53585"/>
                    <a:pt x="94829" y="54413"/>
                  </a:cubicBezTo>
                  <a:cubicBezTo>
                    <a:pt x="94829" y="54591"/>
                    <a:pt x="94810" y="54788"/>
                    <a:pt x="94770" y="54965"/>
                  </a:cubicBezTo>
                  <a:cubicBezTo>
                    <a:pt x="94179" y="55261"/>
                    <a:pt x="93607" y="55616"/>
                    <a:pt x="92878" y="55399"/>
                  </a:cubicBezTo>
                  <a:cubicBezTo>
                    <a:pt x="92700" y="55360"/>
                    <a:pt x="92503" y="55360"/>
                    <a:pt x="92326" y="55419"/>
                  </a:cubicBezTo>
                  <a:cubicBezTo>
                    <a:pt x="91419" y="55616"/>
                    <a:pt x="90492" y="55833"/>
                    <a:pt x="89566" y="56050"/>
                  </a:cubicBezTo>
                  <a:cubicBezTo>
                    <a:pt x="89408" y="56602"/>
                    <a:pt x="89250" y="57193"/>
                    <a:pt x="89053" y="57765"/>
                  </a:cubicBezTo>
                  <a:cubicBezTo>
                    <a:pt x="88836" y="58317"/>
                    <a:pt x="88580" y="58889"/>
                    <a:pt x="88343" y="59460"/>
                  </a:cubicBezTo>
                  <a:cubicBezTo>
                    <a:pt x="88737" y="60052"/>
                    <a:pt x="89349" y="60367"/>
                    <a:pt x="89881" y="60742"/>
                  </a:cubicBezTo>
                  <a:cubicBezTo>
                    <a:pt x="90275" y="61038"/>
                    <a:pt x="90689" y="61274"/>
                    <a:pt x="91143" y="61491"/>
                  </a:cubicBezTo>
                  <a:cubicBezTo>
                    <a:pt x="91399" y="61590"/>
                    <a:pt x="91655" y="61629"/>
                    <a:pt x="91931" y="61609"/>
                  </a:cubicBezTo>
                  <a:cubicBezTo>
                    <a:pt x="92306" y="61550"/>
                    <a:pt x="92661" y="61767"/>
                    <a:pt x="92818" y="62122"/>
                  </a:cubicBezTo>
                  <a:cubicBezTo>
                    <a:pt x="92956" y="62398"/>
                    <a:pt x="93114" y="62654"/>
                    <a:pt x="93292" y="62970"/>
                  </a:cubicBezTo>
                  <a:cubicBezTo>
                    <a:pt x="92937" y="63719"/>
                    <a:pt x="93035" y="64645"/>
                    <a:pt x="92641" y="65454"/>
                  </a:cubicBezTo>
                  <a:cubicBezTo>
                    <a:pt x="92503" y="65710"/>
                    <a:pt x="92404" y="65947"/>
                    <a:pt x="92306" y="66223"/>
                  </a:cubicBezTo>
                  <a:cubicBezTo>
                    <a:pt x="92148" y="66715"/>
                    <a:pt x="91774" y="66853"/>
                    <a:pt x="91300" y="66794"/>
                  </a:cubicBezTo>
                  <a:cubicBezTo>
                    <a:pt x="90689" y="66735"/>
                    <a:pt x="90098" y="66558"/>
                    <a:pt x="89566" y="66262"/>
                  </a:cubicBezTo>
                  <a:cubicBezTo>
                    <a:pt x="89250" y="66085"/>
                    <a:pt x="88875" y="66006"/>
                    <a:pt x="88521" y="65986"/>
                  </a:cubicBezTo>
                  <a:cubicBezTo>
                    <a:pt x="87929" y="65966"/>
                    <a:pt x="87357" y="65907"/>
                    <a:pt x="86786" y="65848"/>
                  </a:cubicBezTo>
                  <a:cubicBezTo>
                    <a:pt x="86549" y="65828"/>
                    <a:pt x="86293" y="65809"/>
                    <a:pt x="86056" y="65809"/>
                  </a:cubicBezTo>
                  <a:cubicBezTo>
                    <a:pt x="85544" y="65809"/>
                    <a:pt x="85347" y="65947"/>
                    <a:pt x="85189" y="66439"/>
                  </a:cubicBezTo>
                  <a:cubicBezTo>
                    <a:pt x="85071" y="66775"/>
                    <a:pt x="84992" y="67129"/>
                    <a:pt x="84933" y="67504"/>
                  </a:cubicBezTo>
                  <a:cubicBezTo>
                    <a:pt x="84814" y="68155"/>
                    <a:pt x="84637" y="68805"/>
                    <a:pt x="84361" y="69416"/>
                  </a:cubicBezTo>
                  <a:cubicBezTo>
                    <a:pt x="84164" y="69909"/>
                    <a:pt x="84026" y="70402"/>
                    <a:pt x="83828" y="70875"/>
                  </a:cubicBezTo>
                  <a:cubicBezTo>
                    <a:pt x="83710" y="71171"/>
                    <a:pt x="83552" y="71427"/>
                    <a:pt x="83414" y="71703"/>
                  </a:cubicBezTo>
                  <a:cubicBezTo>
                    <a:pt x="83355" y="71822"/>
                    <a:pt x="83296" y="71960"/>
                    <a:pt x="83217" y="72098"/>
                  </a:cubicBezTo>
                  <a:cubicBezTo>
                    <a:pt x="84144" y="72807"/>
                    <a:pt x="84992" y="73635"/>
                    <a:pt x="85721" y="74542"/>
                  </a:cubicBezTo>
                  <a:cubicBezTo>
                    <a:pt x="85938" y="74799"/>
                    <a:pt x="86175" y="75035"/>
                    <a:pt x="86194" y="75410"/>
                  </a:cubicBezTo>
                  <a:cubicBezTo>
                    <a:pt x="86214" y="75548"/>
                    <a:pt x="86293" y="75686"/>
                    <a:pt x="86391" y="75804"/>
                  </a:cubicBezTo>
                  <a:cubicBezTo>
                    <a:pt x="86687" y="76139"/>
                    <a:pt x="86687" y="76632"/>
                    <a:pt x="86391" y="76987"/>
                  </a:cubicBezTo>
                  <a:cubicBezTo>
                    <a:pt x="86332" y="77086"/>
                    <a:pt x="86253" y="77184"/>
                    <a:pt x="86194" y="77283"/>
                  </a:cubicBezTo>
                  <a:cubicBezTo>
                    <a:pt x="85800" y="77835"/>
                    <a:pt x="85406" y="78387"/>
                    <a:pt x="85011" y="78919"/>
                  </a:cubicBezTo>
                  <a:cubicBezTo>
                    <a:pt x="84834" y="79156"/>
                    <a:pt x="84696" y="79451"/>
                    <a:pt x="84361" y="79550"/>
                  </a:cubicBezTo>
                  <a:cubicBezTo>
                    <a:pt x="83375" y="79372"/>
                    <a:pt x="82567" y="78801"/>
                    <a:pt x="81739" y="78328"/>
                  </a:cubicBezTo>
                  <a:cubicBezTo>
                    <a:pt x="80753" y="77776"/>
                    <a:pt x="79787" y="77204"/>
                    <a:pt x="78821" y="76652"/>
                  </a:cubicBezTo>
                  <a:cubicBezTo>
                    <a:pt x="78348" y="76987"/>
                    <a:pt x="77934" y="77421"/>
                    <a:pt x="77618" y="77914"/>
                  </a:cubicBezTo>
                  <a:cubicBezTo>
                    <a:pt x="77323" y="78367"/>
                    <a:pt x="76968" y="78781"/>
                    <a:pt x="76554" y="79175"/>
                  </a:cubicBezTo>
                  <a:cubicBezTo>
                    <a:pt x="76317" y="79392"/>
                    <a:pt x="76041" y="79589"/>
                    <a:pt x="75745" y="79747"/>
                  </a:cubicBezTo>
                  <a:cubicBezTo>
                    <a:pt x="75253" y="80003"/>
                    <a:pt x="74760" y="80240"/>
                    <a:pt x="74267" y="80496"/>
                  </a:cubicBezTo>
                  <a:cubicBezTo>
                    <a:pt x="74148" y="80555"/>
                    <a:pt x="74030" y="80615"/>
                    <a:pt x="73932" y="80693"/>
                  </a:cubicBezTo>
                  <a:cubicBezTo>
                    <a:pt x="74247" y="81383"/>
                    <a:pt x="74582" y="82034"/>
                    <a:pt x="74917" y="82685"/>
                  </a:cubicBezTo>
                  <a:cubicBezTo>
                    <a:pt x="75351" y="83513"/>
                    <a:pt x="75785" y="84360"/>
                    <a:pt x="76179" y="85208"/>
                  </a:cubicBezTo>
                  <a:cubicBezTo>
                    <a:pt x="76297" y="85504"/>
                    <a:pt x="76376" y="85800"/>
                    <a:pt x="76435" y="86095"/>
                  </a:cubicBezTo>
                  <a:cubicBezTo>
                    <a:pt x="76613" y="86706"/>
                    <a:pt x="76573" y="86785"/>
                    <a:pt x="76041" y="87120"/>
                  </a:cubicBezTo>
                  <a:cubicBezTo>
                    <a:pt x="75292" y="87594"/>
                    <a:pt x="74484" y="87830"/>
                    <a:pt x="73675" y="88146"/>
                  </a:cubicBezTo>
                  <a:cubicBezTo>
                    <a:pt x="73320" y="88284"/>
                    <a:pt x="72926" y="88382"/>
                    <a:pt x="72552" y="88500"/>
                  </a:cubicBezTo>
                  <a:cubicBezTo>
                    <a:pt x="71862" y="88717"/>
                    <a:pt x="71408" y="88579"/>
                    <a:pt x="71093" y="87948"/>
                  </a:cubicBezTo>
                  <a:cubicBezTo>
                    <a:pt x="70856" y="87495"/>
                    <a:pt x="70541" y="87081"/>
                    <a:pt x="70146" y="86746"/>
                  </a:cubicBezTo>
                  <a:cubicBezTo>
                    <a:pt x="69713" y="86352"/>
                    <a:pt x="69299" y="85938"/>
                    <a:pt x="68904" y="85524"/>
                  </a:cubicBezTo>
                  <a:cubicBezTo>
                    <a:pt x="68490" y="85031"/>
                    <a:pt x="67781" y="84932"/>
                    <a:pt x="67248" y="85267"/>
                  </a:cubicBezTo>
                  <a:cubicBezTo>
                    <a:pt x="66401" y="85681"/>
                    <a:pt x="65533" y="86076"/>
                    <a:pt x="64685" y="86490"/>
                  </a:cubicBezTo>
                  <a:cubicBezTo>
                    <a:pt x="64409" y="86628"/>
                    <a:pt x="64133" y="86726"/>
                    <a:pt x="63857" y="86825"/>
                  </a:cubicBezTo>
                  <a:cubicBezTo>
                    <a:pt x="64133" y="87594"/>
                    <a:pt x="64311" y="88402"/>
                    <a:pt x="64390" y="89210"/>
                  </a:cubicBezTo>
                  <a:cubicBezTo>
                    <a:pt x="64390" y="89388"/>
                    <a:pt x="64409" y="89565"/>
                    <a:pt x="64429" y="89762"/>
                  </a:cubicBezTo>
                  <a:cubicBezTo>
                    <a:pt x="64646" y="90610"/>
                    <a:pt x="64606" y="91517"/>
                    <a:pt x="64745" y="92384"/>
                  </a:cubicBezTo>
                  <a:cubicBezTo>
                    <a:pt x="64764" y="92562"/>
                    <a:pt x="64745" y="92739"/>
                    <a:pt x="64705" y="92897"/>
                  </a:cubicBezTo>
                  <a:cubicBezTo>
                    <a:pt x="64468" y="92995"/>
                    <a:pt x="64232" y="93074"/>
                    <a:pt x="63976" y="93133"/>
                  </a:cubicBezTo>
                  <a:cubicBezTo>
                    <a:pt x="63108" y="93291"/>
                    <a:pt x="62300" y="93666"/>
                    <a:pt x="61590" y="94198"/>
                  </a:cubicBezTo>
                  <a:cubicBezTo>
                    <a:pt x="61472" y="94277"/>
                    <a:pt x="61334" y="94356"/>
                    <a:pt x="61176" y="94395"/>
                  </a:cubicBezTo>
                  <a:cubicBezTo>
                    <a:pt x="60683" y="94533"/>
                    <a:pt x="60348" y="94356"/>
                    <a:pt x="60171" y="93883"/>
                  </a:cubicBezTo>
                  <a:cubicBezTo>
                    <a:pt x="59974" y="93331"/>
                    <a:pt x="59717" y="92818"/>
                    <a:pt x="59579" y="92246"/>
                  </a:cubicBezTo>
                  <a:cubicBezTo>
                    <a:pt x="59343" y="91379"/>
                    <a:pt x="58712" y="90709"/>
                    <a:pt x="58436" y="89881"/>
                  </a:cubicBezTo>
                  <a:cubicBezTo>
                    <a:pt x="58278" y="89467"/>
                    <a:pt x="57943" y="89112"/>
                    <a:pt x="57687" y="88757"/>
                  </a:cubicBezTo>
                  <a:cubicBezTo>
                    <a:pt x="57549" y="88737"/>
                    <a:pt x="57411" y="88717"/>
                    <a:pt x="57273" y="88698"/>
                  </a:cubicBezTo>
                  <a:cubicBezTo>
                    <a:pt x="56149" y="88678"/>
                    <a:pt x="55025" y="88658"/>
                    <a:pt x="53901" y="88638"/>
                  </a:cubicBezTo>
                  <a:cubicBezTo>
                    <a:pt x="53704" y="88619"/>
                    <a:pt x="53527" y="88619"/>
                    <a:pt x="53349" y="88658"/>
                  </a:cubicBezTo>
                  <a:cubicBezTo>
                    <a:pt x="53093" y="88658"/>
                    <a:pt x="52876" y="88855"/>
                    <a:pt x="52837" y="89112"/>
                  </a:cubicBezTo>
                  <a:cubicBezTo>
                    <a:pt x="52679" y="89821"/>
                    <a:pt x="52521" y="90531"/>
                    <a:pt x="52383" y="91261"/>
                  </a:cubicBezTo>
                  <a:cubicBezTo>
                    <a:pt x="52304" y="91635"/>
                    <a:pt x="52285" y="92049"/>
                    <a:pt x="52166" y="92424"/>
                  </a:cubicBezTo>
                  <a:cubicBezTo>
                    <a:pt x="52048" y="92838"/>
                    <a:pt x="52009" y="93271"/>
                    <a:pt x="52028" y="93686"/>
                  </a:cubicBezTo>
                  <a:cubicBezTo>
                    <a:pt x="52068" y="94198"/>
                    <a:pt x="51792" y="94671"/>
                    <a:pt x="51338" y="94908"/>
                  </a:cubicBezTo>
                  <a:cubicBezTo>
                    <a:pt x="50924" y="95144"/>
                    <a:pt x="50491" y="95361"/>
                    <a:pt x="50018" y="95519"/>
                  </a:cubicBezTo>
                  <a:cubicBezTo>
                    <a:pt x="49603" y="95637"/>
                    <a:pt x="49170" y="95598"/>
                    <a:pt x="48756" y="95440"/>
                  </a:cubicBezTo>
                  <a:cubicBezTo>
                    <a:pt x="48125" y="95184"/>
                    <a:pt x="47514" y="94809"/>
                    <a:pt x="46804" y="94691"/>
                  </a:cubicBezTo>
                  <a:cubicBezTo>
                    <a:pt x="46666" y="94671"/>
                    <a:pt x="46508" y="94474"/>
                    <a:pt x="46449" y="94316"/>
                  </a:cubicBezTo>
                  <a:cubicBezTo>
                    <a:pt x="46390" y="94119"/>
                    <a:pt x="46351" y="93902"/>
                    <a:pt x="46370" y="93686"/>
                  </a:cubicBezTo>
                  <a:lnTo>
                    <a:pt x="46370" y="92207"/>
                  </a:lnTo>
                  <a:cubicBezTo>
                    <a:pt x="46370" y="91911"/>
                    <a:pt x="46311" y="91615"/>
                    <a:pt x="46193" y="91320"/>
                  </a:cubicBezTo>
                  <a:cubicBezTo>
                    <a:pt x="45917" y="90571"/>
                    <a:pt x="45661" y="89782"/>
                    <a:pt x="45365" y="88954"/>
                  </a:cubicBezTo>
                  <a:lnTo>
                    <a:pt x="43748" y="88954"/>
                  </a:lnTo>
                  <a:cubicBezTo>
                    <a:pt x="42940" y="88954"/>
                    <a:pt x="42151" y="88619"/>
                    <a:pt x="41580" y="88047"/>
                  </a:cubicBezTo>
                  <a:cubicBezTo>
                    <a:pt x="41461" y="88146"/>
                    <a:pt x="41284" y="88224"/>
                    <a:pt x="41205" y="88362"/>
                  </a:cubicBezTo>
                  <a:cubicBezTo>
                    <a:pt x="40594" y="89526"/>
                    <a:pt x="40002" y="90709"/>
                    <a:pt x="39431" y="91872"/>
                  </a:cubicBezTo>
                  <a:cubicBezTo>
                    <a:pt x="39312" y="92128"/>
                    <a:pt x="39233" y="92404"/>
                    <a:pt x="39194" y="92660"/>
                  </a:cubicBezTo>
                  <a:cubicBezTo>
                    <a:pt x="39095" y="93094"/>
                    <a:pt x="38760" y="93429"/>
                    <a:pt x="38327" y="93528"/>
                  </a:cubicBezTo>
                  <a:cubicBezTo>
                    <a:pt x="37834" y="93686"/>
                    <a:pt x="37321" y="93784"/>
                    <a:pt x="36809" y="93824"/>
                  </a:cubicBezTo>
                  <a:cubicBezTo>
                    <a:pt x="36375" y="93824"/>
                    <a:pt x="35961" y="93686"/>
                    <a:pt x="35606" y="93410"/>
                  </a:cubicBezTo>
                  <a:cubicBezTo>
                    <a:pt x="35054" y="93015"/>
                    <a:pt x="34600" y="92443"/>
                    <a:pt x="33910" y="92187"/>
                  </a:cubicBezTo>
                  <a:cubicBezTo>
                    <a:pt x="33733" y="92108"/>
                    <a:pt x="33634" y="91911"/>
                    <a:pt x="33674" y="91734"/>
                  </a:cubicBezTo>
                  <a:cubicBezTo>
                    <a:pt x="33674" y="91517"/>
                    <a:pt x="33713" y="91300"/>
                    <a:pt x="33753" y="91103"/>
                  </a:cubicBezTo>
                  <a:cubicBezTo>
                    <a:pt x="33871" y="90630"/>
                    <a:pt x="34029" y="90157"/>
                    <a:pt x="34127" y="89683"/>
                  </a:cubicBezTo>
                  <a:cubicBezTo>
                    <a:pt x="34206" y="89447"/>
                    <a:pt x="34226" y="89210"/>
                    <a:pt x="34226" y="88954"/>
                  </a:cubicBezTo>
                  <a:cubicBezTo>
                    <a:pt x="34147" y="88086"/>
                    <a:pt x="34068" y="87219"/>
                    <a:pt x="33989" y="86273"/>
                  </a:cubicBezTo>
                  <a:cubicBezTo>
                    <a:pt x="33654" y="86154"/>
                    <a:pt x="33299" y="86076"/>
                    <a:pt x="32964" y="86016"/>
                  </a:cubicBezTo>
                  <a:cubicBezTo>
                    <a:pt x="32471" y="85977"/>
                    <a:pt x="31998" y="85800"/>
                    <a:pt x="31604" y="85504"/>
                  </a:cubicBezTo>
                  <a:cubicBezTo>
                    <a:pt x="31170" y="85228"/>
                    <a:pt x="30736" y="84952"/>
                    <a:pt x="30283" y="84676"/>
                  </a:cubicBezTo>
                  <a:cubicBezTo>
                    <a:pt x="29968" y="84498"/>
                    <a:pt x="29810" y="84538"/>
                    <a:pt x="29553" y="84794"/>
                  </a:cubicBezTo>
                  <a:cubicBezTo>
                    <a:pt x="28647" y="85740"/>
                    <a:pt x="27720" y="86687"/>
                    <a:pt x="26813" y="87633"/>
                  </a:cubicBezTo>
                  <a:cubicBezTo>
                    <a:pt x="26655" y="87830"/>
                    <a:pt x="26517" y="88027"/>
                    <a:pt x="26419" y="88244"/>
                  </a:cubicBezTo>
                  <a:cubicBezTo>
                    <a:pt x="26182" y="88658"/>
                    <a:pt x="25749" y="88914"/>
                    <a:pt x="25275" y="88875"/>
                  </a:cubicBezTo>
                  <a:cubicBezTo>
                    <a:pt x="24763" y="88875"/>
                    <a:pt x="24250" y="88796"/>
                    <a:pt x="23738" y="88678"/>
                  </a:cubicBezTo>
                  <a:cubicBezTo>
                    <a:pt x="23363" y="88560"/>
                    <a:pt x="23008" y="88323"/>
                    <a:pt x="22772" y="88008"/>
                  </a:cubicBezTo>
                  <a:cubicBezTo>
                    <a:pt x="22338" y="87416"/>
                    <a:pt x="22042" y="86746"/>
                    <a:pt x="21470" y="86253"/>
                  </a:cubicBezTo>
                  <a:cubicBezTo>
                    <a:pt x="21273" y="86095"/>
                    <a:pt x="21332" y="85800"/>
                    <a:pt x="21451" y="85563"/>
                  </a:cubicBezTo>
                  <a:cubicBezTo>
                    <a:pt x="21628" y="85248"/>
                    <a:pt x="21806" y="84932"/>
                    <a:pt x="22022" y="84636"/>
                  </a:cubicBezTo>
                  <a:cubicBezTo>
                    <a:pt x="22496" y="83986"/>
                    <a:pt x="22791" y="83237"/>
                    <a:pt x="22890" y="82448"/>
                  </a:cubicBezTo>
                  <a:cubicBezTo>
                    <a:pt x="22929" y="81896"/>
                    <a:pt x="23186" y="81344"/>
                    <a:pt x="23343" y="80753"/>
                  </a:cubicBezTo>
                  <a:cubicBezTo>
                    <a:pt x="22988" y="80437"/>
                    <a:pt x="22594" y="80161"/>
                    <a:pt x="22180" y="79944"/>
                  </a:cubicBezTo>
                  <a:cubicBezTo>
                    <a:pt x="21431" y="79471"/>
                    <a:pt x="20859" y="78880"/>
                    <a:pt x="20642" y="77992"/>
                  </a:cubicBezTo>
                  <a:cubicBezTo>
                    <a:pt x="20642" y="77953"/>
                    <a:pt x="20564" y="77914"/>
                    <a:pt x="20485" y="77835"/>
                  </a:cubicBezTo>
                  <a:cubicBezTo>
                    <a:pt x="20366" y="77854"/>
                    <a:pt x="20268" y="77874"/>
                    <a:pt x="20169" y="77914"/>
                  </a:cubicBezTo>
                  <a:cubicBezTo>
                    <a:pt x="19400" y="78367"/>
                    <a:pt x="18651" y="78820"/>
                    <a:pt x="17902" y="79294"/>
                  </a:cubicBezTo>
                  <a:cubicBezTo>
                    <a:pt x="17232" y="79727"/>
                    <a:pt x="16502" y="80062"/>
                    <a:pt x="15950" y="80634"/>
                  </a:cubicBezTo>
                  <a:cubicBezTo>
                    <a:pt x="15733" y="80831"/>
                    <a:pt x="15438" y="80910"/>
                    <a:pt x="15162" y="80831"/>
                  </a:cubicBezTo>
                  <a:cubicBezTo>
                    <a:pt x="14531" y="80733"/>
                    <a:pt x="13939" y="80477"/>
                    <a:pt x="13407" y="80122"/>
                  </a:cubicBezTo>
                  <a:cubicBezTo>
                    <a:pt x="13092" y="79924"/>
                    <a:pt x="12855" y="79629"/>
                    <a:pt x="12717" y="79294"/>
                  </a:cubicBezTo>
                  <a:cubicBezTo>
                    <a:pt x="12441" y="78623"/>
                    <a:pt x="12362" y="77874"/>
                    <a:pt x="11909" y="77263"/>
                  </a:cubicBezTo>
                  <a:cubicBezTo>
                    <a:pt x="11850" y="77125"/>
                    <a:pt x="11850" y="76967"/>
                    <a:pt x="11928" y="76829"/>
                  </a:cubicBezTo>
                  <a:cubicBezTo>
                    <a:pt x="12027" y="76652"/>
                    <a:pt x="12165" y="76474"/>
                    <a:pt x="12323" y="76336"/>
                  </a:cubicBezTo>
                  <a:cubicBezTo>
                    <a:pt x="12540" y="76120"/>
                    <a:pt x="12776" y="75903"/>
                    <a:pt x="13013" y="75725"/>
                  </a:cubicBezTo>
                  <a:cubicBezTo>
                    <a:pt x="13565" y="75272"/>
                    <a:pt x="13979" y="74700"/>
                    <a:pt x="14235" y="74049"/>
                  </a:cubicBezTo>
                  <a:cubicBezTo>
                    <a:pt x="14511" y="73478"/>
                    <a:pt x="14807" y="72926"/>
                    <a:pt x="15162" y="72413"/>
                  </a:cubicBezTo>
                  <a:cubicBezTo>
                    <a:pt x="14807" y="71999"/>
                    <a:pt x="14511" y="71447"/>
                    <a:pt x="13860" y="71270"/>
                  </a:cubicBezTo>
                  <a:cubicBezTo>
                    <a:pt x="13565" y="71191"/>
                    <a:pt x="13407" y="70875"/>
                    <a:pt x="13289" y="70599"/>
                  </a:cubicBezTo>
                  <a:cubicBezTo>
                    <a:pt x="13032" y="70047"/>
                    <a:pt x="12776" y="69476"/>
                    <a:pt x="12520" y="68924"/>
                  </a:cubicBezTo>
                  <a:cubicBezTo>
                    <a:pt x="12283" y="68470"/>
                    <a:pt x="12165" y="68431"/>
                    <a:pt x="11652" y="68529"/>
                  </a:cubicBezTo>
                  <a:cubicBezTo>
                    <a:pt x="10410" y="68805"/>
                    <a:pt x="9208" y="69081"/>
                    <a:pt x="7985" y="69357"/>
                  </a:cubicBezTo>
                  <a:cubicBezTo>
                    <a:pt x="7690" y="69436"/>
                    <a:pt x="7414" y="69554"/>
                    <a:pt x="7138" y="69712"/>
                  </a:cubicBezTo>
                  <a:cubicBezTo>
                    <a:pt x="6822" y="69850"/>
                    <a:pt x="6467" y="69850"/>
                    <a:pt x="6172" y="69692"/>
                  </a:cubicBezTo>
                  <a:cubicBezTo>
                    <a:pt x="5600" y="69397"/>
                    <a:pt x="5107" y="68963"/>
                    <a:pt x="4713" y="68450"/>
                  </a:cubicBezTo>
                  <a:cubicBezTo>
                    <a:pt x="4516" y="68194"/>
                    <a:pt x="4397" y="67859"/>
                    <a:pt x="4358" y="67524"/>
                  </a:cubicBezTo>
                  <a:cubicBezTo>
                    <a:pt x="4259" y="66794"/>
                    <a:pt x="4437" y="66006"/>
                    <a:pt x="4200" y="65257"/>
                  </a:cubicBezTo>
                  <a:cubicBezTo>
                    <a:pt x="4161" y="65158"/>
                    <a:pt x="4279" y="64961"/>
                    <a:pt x="4378" y="64862"/>
                  </a:cubicBezTo>
                  <a:cubicBezTo>
                    <a:pt x="4535" y="64724"/>
                    <a:pt x="4713" y="64626"/>
                    <a:pt x="4910" y="64527"/>
                  </a:cubicBezTo>
                  <a:cubicBezTo>
                    <a:pt x="5344" y="64310"/>
                    <a:pt x="5797" y="64113"/>
                    <a:pt x="6251" y="63916"/>
                  </a:cubicBezTo>
                  <a:cubicBezTo>
                    <a:pt x="6546" y="63778"/>
                    <a:pt x="6822" y="63581"/>
                    <a:pt x="7059" y="63344"/>
                  </a:cubicBezTo>
                  <a:cubicBezTo>
                    <a:pt x="7591" y="62772"/>
                    <a:pt x="8163" y="62240"/>
                    <a:pt x="8774" y="61649"/>
                  </a:cubicBezTo>
                  <a:cubicBezTo>
                    <a:pt x="8616" y="61136"/>
                    <a:pt x="8399" y="60663"/>
                    <a:pt x="8143" y="60190"/>
                  </a:cubicBezTo>
                  <a:cubicBezTo>
                    <a:pt x="7887" y="59677"/>
                    <a:pt x="7887" y="59145"/>
                    <a:pt x="7847" y="58593"/>
                  </a:cubicBezTo>
                  <a:cubicBezTo>
                    <a:pt x="7887" y="58317"/>
                    <a:pt x="7946" y="58041"/>
                    <a:pt x="8045" y="57765"/>
                  </a:cubicBezTo>
                  <a:cubicBezTo>
                    <a:pt x="7926" y="57686"/>
                    <a:pt x="7788" y="57627"/>
                    <a:pt x="7650" y="57587"/>
                  </a:cubicBezTo>
                  <a:cubicBezTo>
                    <a:pt x="6822" y="57548"/>
                    <a:pt x="5994" y="57528"/>
                    <a:pt x="5186" y="57509"/>
                  </a:cubicBezTo>
                  <a:cubicBezTo>
                    <a:pt x="4890" y="57509"/>
                    <a:pt x="4575" y="57548"/>
                    <a:pt x="4279" y="57509"/>
                  </a:cubicBezTo>
                  <a:cubicBezTo>
                    <a:pt x="3845" y="57449"/>
                    <a:pt x="3412" y="57469"/>
                    <a:pt x="2998" y="57548"/>
                  </a:cubicBezTo>
                  <a:cubicBezTo>
                    <a:pt x="2446" y="57686"/>
                    <a:pt x="1874" y="57469"/>
                    <a:pt x="1558" y="56976"/>
                  </a:cubicBezTo>
                  <a:cubicBezTo>
                    <a:pt x="1322" y="56661"/>
                    <a:pt x="1085" y="56345"/>
                    <a:pt x="888" y="55991"/>
                  </a:cubicBezTo>
                  <a:cubicBezTo>
                    <a:pt x="652" y="55557"/>
                    <a:pt x="592" y="55044"/>
                    <a:pt x="711" y="54571"/>
                  </a:cubicBezTo>
                  <a:cubicBezTo>
                    <a:pt x="849" y="53920"/>
                    <a:pt x="1125" y="53290"/>
                    <a:pt x="1085" y="52600"/>
                  </a:cubicBezTo>
                  <a:cubicBezTo>
                    <a:pt x="1085" y="52324"/>
                    <a:pt x="1302" y="52166"/>
                    <a:pt x="1558" y="52087"/>
                  </a:cubicBezTo>
                  <a:cubicBezTo>
                    <a:pt x="1874" y="52008"/>
                    <a:pt x="2209" y="51949"/>
                    <a:pt x="2544" y="51890"/>
                  </a:cubicBezTo>
                  <a:cubicBezTo>
                    <a:pt x="2840" y="51811"/>
                    <a:pt x="3136" y="51772"/>
                    <a:pt x="3451" y="51732"/>
                  </a:cubicBezTo>
                  <a:cubicBezTo>
                    <a:pt x="3865" y="51712"/>
                    <a:pt x="4180" y="51496"/>
                    <a:pt x="4535" y="51298"/>
                  </a:cubicBezTo>
                  <a:cubicBezTo>
                    <a:pt x="5166" y="50944"/>
                    <a:pt x="5797" y="50589"/>
                    <a:pt x="6507" y="50214"/>
                  </a:cubicBezTo>
                  <a:cubicBezTo>
                    <a:pt x="6487" y="49859"/>
                    <a:pt x="6428" y="49524"/>
                    <a:pt x="6329" y="49209"/>
                  </a:cubicBezTo>
                  <a:cubicBezTo>
                    <a:pt x="6073" y="48597"/>
                    <a:pt x="6152" y="48006"/>
                    <a:pt x="6251" y="47395"/>
                  </a:cubicBezTo>
                  <a:cubicBezTo>
                    <a:pt x="6369" y="46843"/>
                    <a:pt x="6408" y="46291"/>
                    <a:pt x="6349" y="45719"/>
                  </a:cubicBezTo>
                  <a:cubicBezTo>
                    <a:pt x="5837" y="45463"/>
                    <a:pt x="5304" y="45226"/>
                    <a:pt x="4752" y="45068"/>
                  </a:cubicBezTo>
                  <a:cubicBezTo>
                    <a:pt x="3964" y="44773"/>
                    <a:pt x="3155" y="44516"/>
                    <a:pt x="2327" y="44240"/>
                  </a:cubicBezTo>
                  <a:cubicBezTo>
                    <a:pt x="2091" y="44181"/>
                    <a:pt x="1854" y="44142"/>
                    <a:pt x="1618" y="44122"/>
                  </a:cubicBezTo>
                  <a:cubicBezTo>
                    <a:pt x="1085" y="44102"/>
                    <a:pt x="612" y="43728"/>
                    <a:pt x="454" y="43235"/>
                  </a:cubicBezTo>
                  <a:cubicBezTo>
                    <a:pt x="297" y="42801"/>
                    <a:pt x="159" y="42368"/>
                    <a:pt x="80" y="41914"/>
                  </a:cubicBezTo>
                  <a:cubicBezTo>
                    <a:pt x="1" y="41461"/>
                    <a:pt x="99" y="40988"/>
                    <a:pt x="336" y="40593"/>
                  </a:cubicBezTo>
                  <a:cubicBezTo>
                    <a:pt x="652" y="40021"/>
                    <a:pt x="1144" y="39529"/>
                    <a:pt x="1282" y="38839"/>
                  </a:cubicBezTo>
                  <a:cubicBezTo>
                    <a:pt x="1322" y="38701"/>
                    <a:pt x="1539" y="38563"/>
                    <a:pt x="1696" y="38523"/>
                  </a:cubicBezTo>
                  <a:cubicBezTo>
                    <a:pt x="1894" y="38484"/>
                    <a:pt x="2110" y="38484"/>
                    <a:pt x="2327" y="38523"/>
                  </a:cubicBezTo>
                  <a:cubicBezTo>
                    <a:pt x="2564" y="38543"/>
                    <a:pt x="2820" y="38602"/>
                    <a:pt x="3057" y="38641"/>
                  </a:cubicBezTo>
                  <a:cubicBezTo>
                    <a:pt x="3806" y="38779"/>
                    <a:pt x="4575" y="38740"/>
                    <a:pt x="5304" y="38523"/>
                  </a:cubicBezTo>
                  <a:cubicBezTo>
                    <a:pt x="5837" y="38326"/>
                    <a:pt x="6428" y="38326"/>
                    <a:pt x="7079" y="38208"/>
                  </a:cubicBezTo>
                  <a:cubicBezTo>
                    <a:pt x="7118" y="38070"/>
                    <a:pt x="7197" y="37873"/>
                    <a:pt x="7236" y="37675"/>
                  </a:cubicBezTo>
                  <a:cubicBezTo>
                    <a:pt x="7276" y="37478"/>
                    <a:pt x="7276" y="37301"/>
                    <a:pt x="7295" y="37123"/>
                  </a:cubicBezTo>
                  <a:cubicBezTo>
                    <a:pt x="7394" y="36098"/>
                    <a:pt x="7670" y="35152"/>
                    <a:pt x="8597" y="34501"/>
                  </a:cubicBezTo>
                  <a:cubicBezTo>
                    <a:pt x="8518" y="34363"/>
                    <a:pt x="8478" y="34225"/>
                    <a:pt x="8380" y="34166"/>
                  </a:cubicBezTo>
                  <a:cubicBezTo>
                    <a:pt x="7749" y="33713"/>
                    <a:pt x="7098" y="33259"/>
                    <a:pt x="6428" y="32806"/>
                  </a:cubicBezTo>
                  <a:cubicBezTo>
                    <a:pt x="6034" y="32530"/>
                    <a:pt x="5620" y="32254"/>
                    <a:pt x="5206" y="32017"/>
                  </a:cubicBezTo>
                  <a:cubicBezTo>
                    <a:pt x="4910" y="31840"/>
                    <a:pt x="4614" y="31682"/>
                    <a:pt x="4318" y="31544"/>
                  </a:cubicBezTo>
                  <a:cubicBezTo>
                    <a:pt x="3885" y="31406"/>
                    <a:pt x="3589" y="31031"/>
                    <a:pt x="3550" y="30598"/>
                  </a:cubicBezTo>
                  <a:cubicBezTo>
                    <a:pt x="3471" y="30085"/>
                    <a:pt x="3451" y="29573"/>
                    <a:pt x="3471" y="29040"/>
                  </a:cubicBezTo>
                  <a:cubicBezTo>
                    <a:pt x="3530" y="28587"/>
                    <a:pt x="3747" y="28173"/>
                    <a:pt x="4082" y="27838"/>
                  </a:cubicBezTo>
                  <a:cubicBezTo>
                    <a:pt x="4535" y="27345"/>
                    <a:pt x="5127" y="27010"/>
                    <a:pt x="5462" y="26398"/>
                  </a:cubicBezTo>
                  <a:cubicBezTo>
                    <a:pt x="5561" y="26221"/>
                    <a:pt x="5738" y="26142"/>
                    <a:pt x="5935" y="26201"/>
                  </a:cubicBezTo>
                  <a:cubicBezTo>
                    <a:pt x="6113" y="26221"/>
                    <a:pt x="6290" y="26280"/>
                    <a:pt x="6467" y="26339"/>
                  </a:cubicBezTo>
                  <a:cubicBezTo>
                    <a:pt x="6803" y="26477"/>
                    <a:pt x="7157" y="26596"/>
                    <a:pt x="7473" y="26753"/>
                  </a:cubicBezTo>
                  <a:cubicBezTo>
                    <a:pt x="8025" y="27029"/>
                    <a:pt x="8636" y="27148"/>
                    <a:pt x="9247" y="27128"/>
                  </a:cubicBezTo>
                  <a:cubicBezTo>
                    <a:pt x="9878" y="27128"/>
                    <a:pt x="10509" y="27207"/>
                    <a:pt x="11238" y="27266"/>
                  </a:cubicBezTo>
                  <a:cubicBezTo>
                    <a:pt x="11554" y="26931"/>
                    <a:pt x="11672" y="26418"/>
                    <a:pt x="11850" y="25945"/>
                  </a:cubicBezTo>
                  <a:cubicBezTo>
                    <a:pt x="12066" y="25334"/>
                    <a:pt x="12461" y="24821"/>
                    <a:pt x="12993" y="24447"/>
                  </a:cubicBezTo>
                  <a:cubicBezTo>
                    <a:pt x="13506" y="24013"/>
                    <a:pt x="13979" y="23540"/>
                    <a:pt x="14393" y="23007"/>
                  </a:cubicBezTo>
                  <a:cubicBezTo>
                    <a:pt x="14550" y="22810"/>
                    <a:pt x="14688" y="22593"/>
                    <a:pt x="14826" y="22377"/>
                  </a:cubicBezTo>
                  <a:cubicBezTo>
                    <a:pt x="14787" y="22041"/>
                    <a:pt x="14629" y="21746"/>
                    <a:pt x="14393" y="21529"/>
                  </a:cubicBezTo>
                  <a:cubicBezTo>
                    <a:pt x="13683" y="20642"/>
                    <a:pt x="12954" y="19774"/>
                    <a:pt x="12244" y="18907"/>
                  </a:cubicBezTo>
                  <a:cubicBezTo>
                    <a:pt x="12007" y="18591"/>
                    <a:pt x="11790" y="18256"/>
                    <a:pt x="11593" y="17921"/>
                  </a:cubicBezTo>
                  <a:cubicBezTo>
                    <a:pt x="11376" y="17586"/>
                    <a:pt x="11455" y="17172"/>
                    <a:pt x="11751" y="16935"/>
                  </a:cubicBezTo>
                  <a:cubicBezTo>
                    <a:pt x="12145" y="16580"/>
                    <a:pt x="12520" y="16245"/>
                    <a:pt x="12914" y="15890"/>
                  </a:cubicBezTo>
                  <a:cubicBezTo>
                    <a:pt x="13289" y="15555"/>
                    <a:pt x="13762" y="15220"/>
                    <a:pt x="14058" y="14727"/>
                  </a:cubicBezTo>
                  <a:cubicBezTo>
                    <a:pt x="14353" y="14254"/>
                    <a:pt x="14669" y="14215"/>
                    <a:pt x="15142" y="14491"/>
                  </a:cubicBezTo>
                  <a:cubicBezTo>
                    <a:pt x="15300" y="14589"/>
                    <a:pt x="15438" y="14688"/>
                    <a:pt x="15595" y="14806"/>
                  </a:cubicBezTo>
                  <a:cubicBezTo>
                    <a:pt x="16187" y="15279"/>
                    <a:pt x="16778" y="15752"/>
                    <a:pt x="17409" y="16206"/>
                  </a:cubicBezTo>
                  <a:cubicBezTo>
                    <a:pt x="17941" y="16580"/>
                    <a:pt x="18513" y="16935"/>
                    <a:pt x="19085" y="17310"/>
                  </a:cubicBezTo>
                  <a:cubicBezTo>
                    <a:pt x="19243" y="17408"/>
                    <a:pt x="19400" y="17487"/>
                    <a:pt x="19578" y="17546"/>
                  </a:cubicBezTo>
                  <a:cubicBezTo>
                    <a:pt x="19716" y="17468"/>
                    <a:pt x="19854" y="17389"/>
                    <a:pt x="19972" y="17310"/>
                  </a:cubicBezTo>
                  <a:cubicBezTo>
                    <a:pt x="20721" y="16699"/>
                    <a:pt x="21451" y="16107"/>
                    <a:pt x="22141" y="15476"/>
                  </a:cubicBezTo>
                  <a:cubicBezTo>
                    <a:pt x="22456" y="15141"/>
                    <a:pt x="22752" y="14767"/>
                    <a:pt x="23008" y="14392"/>
                  </a:cubicBezTo>
                  <a:cubicBezTo>
                    <a:pt x="22890" y="13860"/>
                    <a:pt x="22712" y="13327"/>
                    <a:pt x="22456" y="12854"/>
                  </a:cubicBezTo>
                  <a:cubicBezTo>
                    <a:pt x="22062" y="12046"/>
                    <a:pt x="21628" y="11277"/>
                    <a:pt x="21254" y="10469"/>
                  </a:cubicBezTo>
                  <a:cubicBezTo>
                    <a:pt x="21076" y="9996"/>
                    <a:pt x="20918" y="9503"/>
                    <a:pt x="20820" y="8990"/>
                  </a:cubicBezTo>
                  <a:cubicBezTo>
                    <a:pt x="20761" y="8754"/>
                    <a:pt x="20840" y="8497"/>
                    <a:pt x="21037" y="8320"/>
                  </a:cubicBezTo>
                  <a:cubicBezTo>
                    <a:pt x="21293" y="7985"/>
                    <a:pt x="21668" y="7728"/>
                    <a:pt x="22062" y="7590"/>
                  </a:cubicBezTo>
                  <a:cubicBezTo>
                    <a:pt x="22436" y="7472"/>
                    <a:pt x="22791" y="7255"/>
                    <a:pt x="23028" y="6960"/>
                  </a:cubicBezTo>
                  <a:cubicBezTo>
                    <a:pt x="23718" y="6171"/>
                    <a:pt x="23954" y="6230"/>
                    <a:pt x="24743" y="6960"/>
                  </a:cubicBezTo>
                  <a:cubicBezTo>
                    <a:pt x="25315" y="7492"/>
                    <a:pt x="25768" y="8142"/>
                    <a:pt x="26399" y="8655"/>
                  </a:cubicBezTo>
                  <a:cubicBezTo>
                    <a:pt x="26853" y="9030"/>
                    <a:pt x="27168" y="9562"/>
                    <a:pt x="27543" y="10055"/>
                  </a:cubicBezTo>
                  <a:cubicBezTo>
                    <a:pt x="27819" y="10410"/>
                    <a:pt x="28075" y="10804"/>
                    <a:pt x="28311" y="11159"/>
                  </a:cubicBezTo>
                  <a:cubicBezTo>
                    <a:pt x="29159" y="11139"/>
                    <a:pt x="29849" y="10725"/>
                    <a:pt x="30539" y="10350"/>
                  </a:cubicBezTo>
                  <a:cubicBezTo>
                    <a:pt x="30815" y="10212"/>
                    <a:pt x="31091" y="10094"/>
                    <a:pt x="31367" y="9976"/>
                  </a:cubicBezTo>
                  <a:cubicBezTo>
                    <a:pt x="31505" y="9917"/>
                    <a:pt x="31643" y="9858"/>
                    <a:pt x="31762" y="9759"/>
                  </a:cubicBezTo>
                  <a:cubicBezTo>
                    <a:pt x="32274" y="9306"/>
                    <a:pt x="32826" y="8931"/>
                    <a:pt x="33418" y="8635"/>
                  </a:cubicBezTo>
                  <a:cubicBezTo>
                    <a:pt x="33536" y="8556"/>
                    <a:pt x="33615" y="8458"/>
                    <a:pt x="33694" y="8359"/>
                  </a:cubicBezTo>
                  <a:cubicBezTo>
                    <a:pt x="33496" y="7788"/>
                    <a:pt x="33358" y="7216"/>
                    <a:pt x="33240" y="6624"/>
                  </a:cubicBezTo>
                  <a:cubicBezTo>
                    <a:pt x="33142" y="5816"/>
                    <a:pt x="32846" y="5027"/>
                    <a:pt x="32905" y="4199"/>
                  </a:cubicBezTo>
                  <a:cubicBezTo>
                    <a:pt x="32964" y="3470"/>
                    <a:pt x="32925" y="2741"/>
                    <a:pt x="32944" y="1991"/>
                  </a:cubicBezTo>
                  <a:cubicBezTo>
                    <a:pt x="33772" y="1321"/>
                    <a:pt x="34758" y="848"/>
                    <a:pt x="35823" y="611"/>
                  </a:cubicBezTo>
                  <a:cubicBezTo>
                    <a:pt x="36237" y="493"/>
                    <a:pt x="36690" y="670"/>
                    <a:pt x="36927" y="1045"/>
                  </a:cubicBezTo>
                  <a:cubicBezTo>
                    <a:pt x="37775" y="2267"/>
                    <a:pt x="38701" y="3431"/>
                    <a:pt x="39352" y="4791"/>
                  </a:cubicBezTo>
                  <a:cubicBezTo>
                    <a:pt x="39608" y="5244"/>
                    <a:pt x="39904" y="5698"/>
                    <a:pt x="40219" y="6131"/>
                  </a:cubicBezTo>
                  <a:cubicBezTo>
                    <a:pt x="40791" y="6329"/>
                    <a:pt x="41304" y="6151"/>
                    <a:pt x="41737" y="5915"/>
                  </a:cubicBezTo>
                  <a:cubicBezTo>
                    <a:pt x="42309" y="5619"/>
                    <a:pt x="42960" y="5481"/>
                    <a:pt x="43610" y="5501"/>
                  </a:cubicBezTo>
                  <a:lnTo>
                    <a:pt x="45621" y="5501"/>
                  </a:lnTo>
                  <a:cubicBezTo>
                    <a:pt x="45838" y="5501"/>
                    <a:pt x="46035" y="5481"/>
                    <a:pt x="46311" y="5461"/>
                  </a:cubicBezTo>
                  <a:cubicBezTo>
                    <a:pt x="46331" y="5284"/>
                    <a:pt x="46351" y="5106"/>
                    <a:pt x="46370" y="4929"/>
                  </a:cubicBezTo>
                  <a:cubicBezTo>
                    <a:pt x="46390" y="3687"/>
                    <a:pt x="46390" y="2484"/>
                    <a:pt x="46410" y="1262"/>
                  </a:cubicBezTo>
                  <a:lnTo>
                    <a:pt x="46410" y="887"/>
                  </a:lnTo>
                  <a:cubicBezTo>
                    <a:pt x="46429" y="178"/>
                    <a:pt x="46548" y="40"/>
                    <a:pt x="47277" y="40"/>
                  </a:cubicBezTo>
                  <a:cubicBezTo>
                    <a:pt x="48007" y="40"/>
                    <a:pt x="48736" y="0"/>
                    <a:pt x="49446" y="316"/>
                  </a:cubicBezTo>
                  <a:cubicBezTo>
                    <a:pt x="49682" y="355"/>
                    <a:pt x="49939" y="375"/>
                    <a:pt x="50175" y="355"/>
                  </a:cubicBezTo>
                  <a:cubicBezTo>
                    <a:pt x="50806" y="414"/>
                    <a:pt x="51141" y="749"/>
                    <a:pt x="51122" y="1360"/>
                  </a:cubicBezTo>
                  <a:cubicBezTo>
                    <a:pt x="51102" y="1853"/>
                    <a:pt x="51220" y="2327"/>
                    <a:pt x="51437" y="2760"/>
                  </a:cubicBezTo>
                  <a:cubicBezTo>
                    <a:pt x="51713" y="3470"/>
                    <a:pt x="51930" y="4199"/>
                    <a:pt x="52186" y="4988"/>
                  </a:cubicBezTo>
                  <a:cubicBezTo>
                    <a:pt x="53684" y="4929"/>
                    <a:pt x="55045" y="5619"/>
                    <a:pt x="56563" y="5855"/>
                  </a:cubicBezTo>
                  <a:cubicBezTo>
                    <a:pt x="56661" y="5658"/>
                    <a:pt x="56740" y="5461"/>
                    <a:pt x="56799" y="5244"/>
                  </a:cubicBezTo>
                  <a:cubicBezTo>
                    <a:pt x="57154" y="4042"/>
                    <a:pt x="57470" y="2839"/>
                    <a:pt x="57785" y="1636"/>
                  </a:cubicBezTo>
                  <a:cubicBezTo>
                    <a:pt x="57844" y="1459"/>
                    <a:pt x="57903" y="1282"/>
                    <a:pt x="57963" y="1104"/>
                  </a:cubicBezTo>
                  <a:cubicBezTo>
                    <a:pt x="58022" y="887"/>
                    <a:pt x="58219" y="749"/>
                    <a:pt x="58455" y="789"/>
                  </a:cubicBezTo>
                  <a:cubicBezTo>
                    <a:pt x="59224" y="946"/>
                    <a:pt x="60033" y="1084"/>
                    <a:pt x="60703" y="1518"/>
                  </a:cubicBezTo>
                  <a:cubicBezTo>
                    <a:pt x="60920" y="1676"/>
                    <a:pt x="61156" y="1794"/>
                    <a:pt x="61413" y="1873"/>
                  </a:cubicBezTo>
                  <a:cubicBezTo>
                    <a:pt x="61511" y="1913"/>
                    <a:pt x="61590" y="1932"/>
                    <a:pt x="61669" y="1972"/>
                  </a:cubicBezTo>
                  <a:cubicBezTo>
                    <a:pt x="62201" y="2228"/>
                    <a:pt x="62418" y="2603"/>
                    <a:pt x="62241" y="3155"/>
                  </a:cubicBezTo>
                  <a:cubicBezTo>
                    <a:pt x="62103" y="3588"/>
                    <a:pt x="62063" y="4061"/>
                    <a:pt x="62142" y="4495"/>
                  </a:cubicBezTo>
                  <a:cubicBezTo>
                    <a:pt x="62221" y="5264"/>
                    <a:pt x="62260" y="6033"/>
                    <a:pt x="62300" y="6782"/>
                  </a:cubicBezTo>
                  <a:cubicBezTo>
                    <a:pt x="62320" y="7551"/>
                    <a:pt x="62477" y="7788"/>
                    <a:pt x="63246" y="8024"/>
                  </a:cubicBezTo>
                  <a:cubicBezTo>
                    <a:pt x="63463" y="8064"/>
                    <a:pt x="63660" y="8142"/>
                    <a:pt x="63838" y="8221"/>
                  </a:cubicBezTo>
                  <a:cubicBezTo>
                    <a:pt x="64173" y="8458"/>
                    <a:pt x="64567" y="8576"/>
                    <a:pt x="64961" y="8537"/>
                  </a:cubicBezTo>
                  <a:cubicBezTo>
                    <a:pt x="65237" y="8537"/>
                    <a:pt x="65494" y="8616"/>
                    <a:pt x="65730" y="8773"/>
                  </a:cubicBezTo>
                  <a:cubicBezTo>
                    <a:pt x="66263" y="9069"/>
                    <a:pt x="66775" y="9384"/>
                    <a:pt x="67307" y="9720"/>
                  </a:cubicBezTo>
                  <a:cubicBezTo>
                    <a:pt x="67741" y="9976"/>
                    <a:pt x="68175" y="10252"/>
                    <a:pt x="68668" y="10567"/>
                  </a:cubicBezTo>
                  <a:cubicBezTo>
                    <a:pt x="68806" y="10410"/>
                    <a:pt x="68944" y="10232"/>
                    <a:pt x="69062" y="10074"/>
                  </a:cubicBezTo>
                  <a:cubicBezTo>
                    <a:pt x="69732" y="9010"/>
                    <a:pt x="70403" y="7965"/>
                    <a:pt x="71093" y="6900"/>
                  </a:cubicBezTo>
                  <a:cubicBezTo>
                    <a:pt x="71211" y="6723"/>
                    <a:pt x="71329" y="6546"/>
                    <a:pt x="71448" y="6388"/>
                  </a:cubicBezTo>
                  <a:cubicBezTo>
                    <a:pt x="71586" y="6191"/>
                    <a:pt x="71842" y="6151"/>
                    <a:pt x="72039" y="6270"/>
                  </a:cubicBezTo>
                  <a:cubicBezTo>
                    <a:pt x="72749" y="6743"/>
                    <a:pt x="73557" y="7078"/>
                    <a:pt x="74050" y="7807"/>
                  </a:cubicBezTo>
                  <a:cubicBezTo>
                    <a:pt x="74168" y="7985"/>
                    <a:pt x="74385" y="8064"/>
                    <a:pt x="74543" y="8221"/>
                  </a:cubicBezTo>
                  <a:cubicBezTo>
                    <a:pt x="74720" y="8379"/>
                    <a:pt x="74878" y="8556"/>
                    <a:pt x="75016" y="8754"/>
                  </a:cubicBezTo>
                  <a:cubicBezTo>
                    <a:pt x="75193" y="8990"/>
                    <a:pt x="75174" y="9306"/>
                    <a:pt x="74996" y="9542"/>
                  </a:cubicBezTo>
                  <a:cubicBezTo>
                    <a:pt x="74562" y="10035"/>
                    <a:pt x="74484" y="10607"/>
                    <a:pt x="74385" y="11218"/>
                  </a:cubicBezTo>
                  <a:cubicBezTo>
                    <a:pt x="74286" y="11908"/>
                    <a:pt x="74070" y="12578"/>
                    <a:pt x="73892" y="13288"/>
                  </a:cubicBezTo>
                  <a:cubicBezTo>
                    <a:pt x="75213" y="14037"/>
                    <a:pt x="75982" y="15338"/>
                    <a:pt x="77125" y="16344"/>
                  </a:cubicBezTo>
                  <a:cubicBezTo>
                    <a:pt x="77263" y="16245"/>
                    <a:pt x="77421" y="16166"/>
                    <a:pt x="77559" y="16048"/>
                  </a:cubicBezTo>
                  <a:cubicBezTo>
                    <a:pt x="78486" y="15220"/>
                    <a:pt x="79412" y="14372"/>
                    <a:pt x="80339" y="13525"/>
                  </a:cubicBezTo>
                  <a:cubicBezTo>
                    <a:pt x="80497" y="13387"/>
                    <a:pt x="80654" y="13229"/>
                    <a:pt x="80812" y="13111"/>
                  </a:cubicBezTo>
                  <a:cubicBezTo>
                    <a:pt x="80990" y="12913"/>
                    <a:pt x="81305" y="12913"/>
                    <a:pt x="81482" y="13111"/>
                  </a:cubicBezTo>
                  <a:cubicBezTo>
                    <a:pt x="82054" y="13702"/>
                    <a:pt x="82665" y="14234"/>
                    <a:pt x="83000" y="15023"/>
                  </a:cubicBezTo>
                  <a:cubicBezTo>
                    <a:pt x="83138" y="15260"/>
                    <a:pt x="83276" y="15496"/>
                    <a:pt x="83454" y="15693"/>
                  </a:cubicBezTo>
                  <a:cubicBezTo>
                    <a:pt x="83868" y="16265"/>
                    <a:pt x="83868" y="16679"/>
                    <a:pt x="83336" y="17132"/>
                  </a:cubicBezTo>
                  <a:cubicBezTo>
                    <a:pt x="83020" y="17408"/>
                    <a:pt x="82764" y="17763"/>
                    <a:pt x="82606" y="18158"/>
                  </a:cubicBezTo>
                  <a:cubicBezTo>
                    <a:pt x="82350" y="18749"/>
                    <a:pt x="82015" y="19301"/>
                    <a:pt x="81699" y="19853"/>
                  </a:cubicBezTo>
                  <a:cubicBezTo>
                    <a:pt x="81581" y="20070"/>
                    <a:pt x="81463" y="20287"/>
                    <a:pt x="81344" y="20484"/>
                  </a:cubicBezTo>
                  <a:cubicBezTo>
                    <a:pt x="81128" y="20780"/>
                    <a:pt x="81147" y="21174"/>
                    <a:pt x="81384" y="21430"/>
                  </a:cubicBezTo>
                  <a:cubicBezTo>
                    <a:pt x="81916" y="21963"/>
                    <a:pt x="82172" y="22672"/>
                    <a:pt x="82606" y="23244"/>
                  </a:cubicBezTo>
                  <a:cubicBezTo>
                    <a:pt x="82823" y="23540"/>
                    <a:pt x="83079" y="23816"/>
                    <a:pt x="83276" y="24112"/>
                  </a:cubicBezTo>
                  <a:cubicBezTo>
                    <a:pt x="83533" y="24486"/>
                    <a:pt x="83769" y="24880"/>
                    <a:pt x="83986" y="25294"/>
                  </a:cubicBezTo>
                  <a:cubicBezTo>
                    <a:pt x="84302" y="25925"/>
                    <a:pt x="84578" y="26556"/>
                    <a:pt x="84873" y="27207"/>
                  </a:cubicBezTo>
                  <a:cubicBezTo>
                    <a:pt x="84933" y="27345"/>
                    <a:pt x="85031" y="27502"/>
                    <a:pt x="85169" y="27739"/>
                  </a:cubicBezTo>
                  <a:close/>
                  <a:moveTo>
                    <a:pt x="81620" y="72492"/>
                  </a:moveTo>
                  <a:cubicBezTo>
                    <a:pt x="81660" y="72275"/>
                    <a:pt x="81739" y="72078"/>
                    <a:pt x="81837" y="71881"/>
                  </a:cubicBezTo>
                  <a:cubicBezTo>
                    <a:pt x="82330" y="71033"/>
                    <a:pt x="82744" y="70126"/>
                    <a:pt x="83060" y="69219"/>
                  </a:cubicBezTo>
                  <a:cubicBezTo>
                    <a:pt x="83474" y="68135"/>
                    <a:pt x="83907" y="67051"/>
                    <a:pt x="84341" y="65986"/>
                  </a:cubicBezTo>
                  <a:cubicBezTo>
                    <a:pt x="84420" y="65789"/>
                    <a:pt x="84499" y="65592"/>
                    <a:pt x="84578" y="65375"/>
                  </a:cubicBezTo>
                  <a:cubicBezTo>
                    <a:pt x="84657" y="65178"/>
                    <a:pt x="84834" y="65020"/>
                    <a:pt x="85051" y="64981"/>
                  </a:cubicBezTo>
                  <a:cubicBezTo>
                    <a:pt x="85228" y="64961"/>
                    <a:pt x="85406" y="64941"/>
                    <a:pt x="85583" y="64961"/>
                  </a:cubicBezTo>
                  <a:cubicBezTo>
                    <a:pt x="86017" y="65000"/>
                    <a:pt x="86431" y="65059"/>
                    <a:pt x="86865" y="65079"/>
                  </a:cubicBezTo>
                  <a:cubicBezTo>
                    <a:pt x="87042" y="65119"/>
                    <a:pt x="87219" y="65099"/>
                    <a:pt x="87397" y="65040"/>
                  </a:cubicBezTo>
                  <a:cubicBezTo>
                    <a:pt x="87909" y="64803"/>
                    <a:pt x="88402" y="64902"/>
                    <a:pt x="88915" y="65040"/>
                  </a:cubicBezTo>
                  <a:cubicBezTo>
                    <a:pt x="89487" y="65217"/>
                    <a:pt x="90078" y="65375"/>
                    <a:pt x="90670" y="65533"/>
                  </a:cubicBezTo>
                  <a:cubicBezTo>
                    <a:pt x="90985" y="65671"/>
                    <a:pt x="91340" y="65651"/>
                    <a:pt x="91655" y="65493"/>
                  </a:cubicBezTo>
                  <a:cubicBezTo>
                    <a:pt x="91793" y="65040"/>
                    <a:pt x="91931" y="64606"/>
                    <a:pt x="92069" y="64172"/>
                  </a:cubicBezTo>
                  <a:cubicBezTo>
                    <a:pt x="92326" y="63265"/>
                    <a:pt x="92207" y="63009"/>
                    <a:pt x="91300" y="62634"/>
                  </a:cubicBezTo>
                  <a:cubicBezTo>
                    <a:pt x="90413" y="62260"/>
                    <a:pt x="89546" y="61925"/>
                    <a:pt x="88678" y="61570"/>
                  </a:cubicBezTo>
                  <a:cubicBezTo>
                    <a:pt x="88245" y="61392"/>
                    <a:pt x="87831" y="61215"/>
                    <a:pt x="87397" y="61038"/>
                  </a:cubicBezTo>
                  <a:cubicBezTo>
                    <a:pt x="87141" y="60939"/>
                    <a:pt x="86963" y="60702"/>
                    <a:pt x="86943" y="60426"/>
                  </a:cubicBezTo>
                  <a:cubicBezTo>
                    <a:pt x="86904" y="59993"/>
                    <a:pt x="86845" y="59579"/>
                    <a:pt x="86786" y="59263"/>
                  </a:cubicBezTo>
                  <a:cubicBezTo>
                    <a:pt x="86963" y="58889"/>
                    <a:pt x="87121" y="58632"/>
                    <a:pt x="87239" y="58356"/>
                  </a:cubicBezTo>
                  <a:cubicBezTo>
                    <a:pt x="87555" y="57627"/>
                    <a:pt x="87752" y="56858"/>
                    <a:pt x="87811" y="56069"/>
                  </a:cubicBezTo>
                  <a:cubicBezTo>
                    <a:pt x="87831" y="55695"/>
                    <a:pt x="88067" y="55537"/>
                    <a:pt x="88363" y="55419"/>
                  </a:cubicBezTo>
                  <a:cubicBezTo>
                    <a:pt x="88442" y="55379"/>
                    <a:pt x="88540" y="55360"/>
                    <a:pt x="88639" y="55360"/>
                  </a:cubicBezTo>
                  <a:cubicBezTo>
                    <a:pt x="89171" y="55281"/>
                    <a:pt x="89684" y="55123"/>
                    <a:pt x="90196" y="54906"/>
                  </a:cubicBezTo>
                  <a:cubicBezTo>
                    <a:pt x="90689" y="54709"/>
                    <a:pt x="91261" y="54749"/>
                    <a:pt x="91813" y="54689"/>
                  </a:cubicBezTo>
                  <a:cubicBezTo>
                    <a:pt x="92168" y="54650"/>
                    <a:pt x="92542" y="54591"/>
                    <a:pt x="92897" y="54551"/>
                  </a:cubicBezTo>
                  <a:cubicBezTo>
                    <a:pt x="93094" y="54532"/>
                    <a:pt x="93311" y="54512"/>
                    <a:pt x="93568" y="54492"/>
                  </a:cubicBezTo>
                  <a:cubicBezTo>
                    <a:pt x="93646" y="54137"/>
                    <a:pt x="93627" y="53763"/>
                    <a:pt x="93804" y="53506"/>
                  </a:cubicBezTo>
                  <a:cubicBezTo>
                    <a:pt x="94179" y="52915"/>
                    <a:pt x="94080" y="52343"/>
                    <a:pt x="94021" y="51732"/>
                  </a:cubicBezTo>
                  <a:cubicBezTo>
                    <a:pt x="93745" y="51673"/>
                    <a:pt x="93508" y="51614"/>
                    <a:pt x="93272" y="51574"/>
                  </a:cubicBezTo>
                  <a:cubicBezTo>
                    <a:pt x="92089" y="51436"/>
                    <a:pt x="90906" y="51279"/>
                    <a:pt x="89723" y="51121"/>
                  </a:cubicBezTo>
                  <a:cubicBezTo>
                    <a:pt x="89585" y="51121"/>
                    <a:pt x="89427" y="51082"/>
                    <a:pt x="89270" y="51062"/>
                  </a:cubicBezTo>
                  <a:cubicBezTo>
                    <a:pt x="89033" y="51022"/>
                    <a:pt x="88836" y="50806"/>
                    <a:pt x="88836" y="50549"/>
                  </a:cubicBezTo>
                  <a:cubicBezTo>
                    <a:pt x="88816" y="50392"/>
                    <a:pt x="88836" y="50234"/>
                    <a:pt x="88856" y="50076"/>
                  </a:cubicBezTo>
                  <a:cubicBezTo>
                    <a:pt x="88915" y="49544"/>
                    <a:pt x="89013" y="48992"/>
                    <a:pt x="89073" y="48459"/>
                  </a:cubicBezTo>
                  <a:cubicBezTo>
                    <a:pt x="89151" y="48164"/>
                    <a:pt x="89151" y="47848"/>
                    <a:pt x="89112" y="47553"/>
                  </a:cubicBezTo>
                  <a:cubicBezTo>
                    <a:pt x="88954" y="46863"/>
                    <a:pt x="88915" y="46153"/>
                    <a:pt x="89013" y="45463"/>
                  </a:cubicBezTo>
                  <a:cubicBezTo>
                    <a:pt x="89053" y="44812"/>
                    <a:pt x="89013" y="44181"/>
                    <a:pt x="88895" y="43550"/>
                  </a:cubicBezTo>
                  <a:cubicBezTo>
                    <a:pt x="88836" y="42979"/>
                    <a:pt x="88895" y="42782"/>
                    <a:pt x="89388" y="42525"/>
                  </a:cubicBezTo>
                  <a:cubicBezTo>
                    <a:pt x="89802" y="42308"/>
                    <a:pt x="90216" y="42131"/>
                    <a:pt x="90630" y="41914"/>
                  </a:cubicBezTo>
                  <a:cubicBezTo>
                    <a:pt x="91162" y="41638"/>
                    <a:pt x="91714" y="41362"/>
                    <a:pt x="92227" y="41027"/>
                  </a:cubicBezTo>
                  <a:cubicBezTo>
                    <a:pt x="92602" y="40751"/>
                    <a:pt x="93016" y="40554"/>
                    <a:pt x="93469" y="40455"/>
                  </a:cubicBezTo>
                  <a:cubicBezTo>
                    <a:pt x="93863" y="40396"/>
                    <a:pt x="93922" y="40238"/>
                    <a:pt x="93903" y="39805"/>
                  </a:cubicBezTo>
                  <a:cubicBezTo>
                    <a:pt x="93844" y="39568"/>
                    <a:pt x="93824" y="39312"/>
                    <a:pt x="93844" y="39075"/>
                  </a:cubicBezTo>
                  <a:cubicBezTo>
                    <a:pt x="94041" y="38464"/>
                    <a:pt x="93784" y="37951"/>
                    <a:pt x="93627" y="37399"/>
                  </a:cubicBezTo>
                  <a:cubicBezTo>
                    <a:pt x="93410" y="37419"/>
                    <a:pt x="93232" y="37439"/>
                    <a:pt x="93055" y="37478"/>
                  </a:cubicBezTo>
                  <a:cubicBezTo>
                    <a:pt x="91813" y="37695"/>
                    <a:pt x="90571" y="37833"/>
                    <a:pt x="89349" y="38149"/>
                  </a:cubicBezTo>
                  <a:cubicBezTo>
                    <a:pt x="88619" y="38326"/>
                    <a:pt x="88185" y="38011"/>
                    <a:pt x="87831" y="37498"/>
                  </a:cubicBezTo>
                  <a:cubicBezTo>
                    <a:pt x="87693" y="37261"/>
                    <a:pt x="87594" y="36985"/>
                    <a:pt x="87535" y="36729"/>
                  </a:cubicBezTo>
                  <a:cubicBezTo>
                    <a:pt x="87239" y="35704"/>
                    <a:pt x="87121" y="34620"/>
                    <a:pt x="86589" y="33693"/>
                  </a:cubicBezTo>
                  <a:cubicBezTo>
                    <a:pt x="86470" y="33496"/>
                    <a:pt x="86510" y="33240"/>
                    <a:pt x="86648" y="33082"/>
                  </a:cubicBezTo>
                  <a:cubicBezTo>
                    <a:pt x="86746" y="32944"/>
                    <a:pt x="86884" y="32806"/>
                    <a:pt x="87022" y="32688"/>
                  </a:cubicBezTo>
                  <a:cubicBezTo>
                    <a:pt x="87732" y="32017"/>
                    <a:pt x="88481" y="31386"/>
                    <a:pt x="89151" y="30677"/>
                  </a:cubicBezTo>
                  <a:cubicBezTo>
                    <a:pt x="89526" y="30302"/>
                    <a:pt x="89842" y="29908"/>
                    <a:pt x="90334" y="29691"/>
                  </a:cubicBezTo>
                  <a:cubicBezTo>
                    <a:pt x="90630" y="29573"/>
                    <a:pt x="90670" y="29395"/>
                    <a:pt x="90571" y="29099"/>
                  </a:cubicBezTo>
                  <a:cubicBezTo>
                    <a:pt x="90433" y="28823"/>
                    <a:pt x="90334" y="28528"/>
                    <a:pt x="90295" y="28232"/>
                  </a:cubicBezTo>
                  <a:cubicBezTo>
                    <a:pt x="90295" y="27640"/>
                    <a:pt x="89920" y="27226"/>
                    <a:pt x="89684" y="26714"/>
                  </a:cubicBezTo>
                  <a:cubicBezTo>
                    <a:pt x="89427" y="26812"/>
                    <a:pt x="89230" y="26891"/>
                    <a:pt x="89053" y="26990"/>
                  </a:cubicBezTo>
                  <a:lnTo>
                    <a:pt x="85721" y="28528"/>
                  </a:lnTo>
                  <a:cubicBezTo>
                    <a:pt x="85544" y="28626"/>
                    <a:pt x="85347" y="28705"/>
                    <a:pt x="85130" y="28784"/>
                  </a:cubicBezTo>
                  <a:cubicBezTo>
                    <a:pt x="84893" y="28883"/>
                    <a:pt x="84617" y="28764"/>
                    <a:pt x="84518" y="28528"/>
                  </a:cubicBezTo>
                  <a:cubicBezTo>
                    <a:pt x="84321" y="28212"/>
                    <a:pt x="84164" y="27897"/>
                    <a:pt x="84026" y="27542"/>
                  </a:cubicBezTo>
                  <a:cubicBezTo>
                    <a:pt x="83434" y="26339"/>
                    <a:pt x="82981" y="25078"/>
                    <a:pt x="82133" y="24013"/>
                  </a:cubicBezTo>
                  <a:cubicBezTo>
                    <a:pt x="81522" y="23224"/>
                    <a:pt x="81147" y="22258"/>
                    <a:pt x="80359" y="21588"/>
                  </a:cubicBezTo>
                  <a:cubicBezTo>
                    <a:pt x="80201" y="21430"/>
                    <a:pt x="80142" y="21194"/>
                    <a:pt x="80240" y="20997"/>
                  </a:cubicBezTo>
                  <a:cubicBezTo>
                    <a:pt x="80300" y="20819"/>
                    <a:pt x="80378" y="20661"/>
                    <a:pt x="80477" y="20504"/>
                  </a:cubicBezTo>
                  <a:cubicBezTo>
                    <a:pt x="80832" y="19853"/>
                    <a:pt x="81206" y="19242"/>
                    <a:pt x="81561" y="18591"/>
                  </a:cubicBezTo>
                  <a:cubicBezTo>
                    <a:pt x="81778" y="18217"/>
                    <a:pt x="81896" y="17803"/>
                    <a:pt x="82113" y="17428"/>
                  </a:cubicBezTo>
                  <a:cubicBezTo>
                    <a:pt x="82330" y="17073"/>
                    <a:pt x="82626" y="16699"/>
                    <a:pt x="82922" y="16304"/>
                  </a:cubicBezTo>
                  <a:cubicBezTo>
                    <a:pt x="82803" y="16127"/>
                    <a:pt x="82665" y="15950"/>
                    <a:pt x="82547" y="15792"/>
                  </a:cubicBezTo>
                  <a:cubicBezTo>
                    <a:pt x="82429" y="15614"/>
                    <a:pt x="82271" y="15516"/>
                    <a:pt x="82232" y="15338"/>
                  </a:cubicBezTo>
                  <a:cubicBezTo>
                    <a:pt x="82094" y="14727"/>
                    <a:pt x="81581" y="14431"/>
                    <a:pt x="81128" y="13998"/>
                  </a:cubicBezTo>
                  <a:cubicBezTo>
                    <a:pt x="80477" y="14609"/>
                    <a:pt x="79866" y="15200"/>
                    <a:pt x="79235" y="15772"/>
                  </a:cubicBezTo>
                  <a:cubicBezTo>
                    <a:pt x="78604" y="16344"/>
                    <a:pt x="77953" y="16994"/>
                    <a:pt x="77263" y="17546"/>
                  </a:cubicBezTo>
                  <a:cubicBezTo>
                    <a:pt x="76810" y="17330"/>
                    <a:pt x="76337" y="17408"/>
                    <a:pt x="75962" y="17054"/>
                  </a:cubicBezTo>
                  <a:cubicBezTo>
                    <a:pt x="75529" y="16620"/>
                    <a:pt x="75075" y="16226"/>
                    <a:pt x="74622" y="15831"/>
                  </a:cubicBezTo>
                  <a:cubicBezTo>
                    <a:pt x="74424" y="15634"/>
                    <a:pt x="74208" y="15457"/>
                    <a:pt x="73991" y="15299"/>
                  </a:cubicBezTo>
                  <a:cubicBezTo>
                    <a:pt x="73754" y="15122"/>
                    <a:pt x="73498" y="14944"/>
                    <a:pt x="73222" y="14806"/>
                  </a:cubicBezTo>
                  <a:cubicBezTo>
                    <a:pt x="73005" y="14688"/>
                    <a:pt x="72887" y="14431"/>
                    <a:pt x="72926" y="14195"/>
                  </a:cubicBezTo>
                  <a:cubicBezTo>
                    <a:pt x="72926" y="14017"/>
                    <a:pt x="72966" y="13820"/>
                    <a:pt x="73025" y="13663"/>
                  </a:cubicBezTo>
                  <a:cubicBezTo>
                    <a:pt x="73261" y="12775"/>
                    <a:pt x="73557" y="11888"/>
                    <a:pt x="73695" y="10981"/>
                  </a:cubicBezTo>
                  <a:cubicBezTo>
                    <a:pt x="73774" y="10350"/>
                    <a:pt x="73951" y="9739"/>
                    <a:pt x="74247" y="9168"/>
                  </a:cubicBezTo>
                  <a:cubicBezTo>
                    <a:pt x="74267" y="9128"/>
                    <a:pt x="74247" y="9049"/>
                    <a:pt x="74227" y="8951"/>
                  </a:cubicBezTo>
                  <a:cubicBezTo>
                    <a:pt x="74089" y="8832"/>
                    <a:pt x="73932" y="8714"/>
                    <a:pt x="73774" y="8576"/>
                  </a:cubicBezTo>
                  <a:cubicBezTo>
                    <a:pt x="73596" y="8458"/>
                    <a:pt x="73439" y="8300"/>
                    <a:pt x="73301" y="8142"/>
                  </a:cubicBezTo>
                  <a:cubicBezTo>
                    <a:pt x="72966" y="7689"/>
                    <a:pt x="72473" y="7492"/>
                    <a:pt x="71960" y="7255"/>
                  </a:cubicBezTo>
                  <a:cubicBezTo>
                    <a:pt x="71802" y="7492"/>
                    <a:pt x="71684" y="7650"/>
                    <a:pt x="71586" y="7847"/>
                  </a:cubicBezTo>
                  <a:cubicBezTo>
                    <a:pt x="70935" y="8872"/>
                    <a:pt x="70284" y="9917"/>
                    <a:pt x="69634" y="10962"/>
                  </a:cubicBezTo>
                  <a:cubicBezTo>
                    <a:pt x="69535" y="11139"/>
                    <a:pt x="69417" y="11317"/>
                    <a:pt x="69279" y="11474"/>
                  </a:cubicBezTo>
                  <a:cubicBezTo>
                    <a:pt x="69141" y="11671"/>
                    <a:pt x="68904" y="11731"/>
                    <a:pt x="68707" y="11612"/>
                  </a:cubicBezTo>
                  <a:cubicBezTo>
                    <a:pt x="68490" y="11514"/>
                    <a:pt x="68273" y="11395"/>
                    <a:pt x="68057" y="11277"/>
                  </a:cubicBezTo>
                  <a:cubicBezTo>
                    <a:pt x="67564" y="10962"/>
                    <a:pt x="67071" y="10646"/>
                    <a:pt x="66578" y="10350"/>
                  </a:cubicBezTo>
                  <a:cubicBezTo>
                    <a:pt x="66420" y="10212"/>
                    <a:pt x="66223" y="10134"/>
                    <a:pt x="66006" y="10074"/>
                  </a:cubicBezTo>
                  <a:cubicBezTo>
                    <a:pt x="65651" y="10015"/>
                    <a:pt x="65297" y="9897"/>
                    <a:pt x="64981" y="9739"/>
                  </a:cubicBezTo>
                  <a:cubicBezTo>
                    <a:pt x="64015" y="9345"/>
                    <a:pt x="63148" y="8754"/>
                    <a:pt x="62103" y="8576"/>
                  </a:cubicBezTo>
                  <a:cubicBezTo>
                    <a:pt x="61886" y="8537"/>
                    <a:pt x="61728" y="8359"/>
                    <a:pt x="61689" y="8142"/>
                  </a:cubicBezTo>
                  <a:cubicBezTo>
                    <a:pt x="61649" y="7965"/>
                    <a:pt x="61630" y="7788"/>
                    <a:pt x="61630" y="7590"/>
                  </a:cubicBezTo>
                  <a:cubicBezTo>
                    <a:pt x="61570" y="6684"/>
                    <a:pt x="61570" y="5757"/>
                    <a:pt x="61472" y="4850"/>
                  </a:cubicBezTo>
                  <a:cubicBezTo>
                    <a:pt x="61393" y="4219"/>
                    <a:pt x="61294" y="3588"/>
                    <a:pt x="61452" y="2957"/>
                  </a:cubicBezTo>
                  <a:cubicBezTo>
                    <a:pt x="61452" y="2898"/>
                    <a:pt x="61413" y="2839"/>
                    <a:pt x="61373" y="2721"/>
                  </a:cubicBezTo>
                  <a:lnTo>
                    <a:pt x="60940" y="2524"/>
                  </a:lnTo>
                  <a:cubicBezTo>
                    <a:pt x="60703" y="2445"/>
                    <a:pt x="60486" y="2346"/>
                    <a:pt x="60269" y="2228"/>
                  </a:cubicBezTo>
                  <a:cubicBezTo>
                    <a:pt x="59816" y="1893"/>
                    <a:pt x="59283" y="1834"/>
                    <a:pt x="58712" y="1794"/>
                  </a:cubicBezTo>
                  <a:cubicBezTo>
                    <a:pt x="58633" y="2090"/>
                    <a:pt x="58554" y="2366"/>
                    <a:pt x="58495" y="2622"/>
                  </a:cubicBezTo>
                  <a:cubicBezTo>
                    <a:pt x="58160" y="3864"/>
                    <a:pt x="57825" y="5106"/>
                    <a:pt x="57509" y="6348"/>
                  </a:cubicBezTo>
                  <a:cubicBezTo>
                    <a:pt x="57430" y="6644"/>
                    <a:pt x="57194" y="6881"/>
                    <a:pt x="56898" y="6940"/>
                  </a:cubicBezTo>
                  <a:cubicBezTo>
                    <a:pt x="56445" y="7098"/>
                    <a:pt x="55952" y="7117"/>
                    <a:pt x="55479" y="7019"/>
                  </a:cubicBezTo>
                  <a:cubicBezTo>
                    <a:pt x="54493" y="6861"/>
                    <a:pt x="53507" y="6546"/>
                    <a:pt x="52482" y="6664"/>
                  </a:cubicBezTo>
                  <a:cubicBezTo>
                    <a:pt x="52206" y="6703"/>
                    <a:pt x="51930" y="6526"/>
                    <a:pt x="51831" y="6270"/>
                  </a:cubicBezTo>
                  <a:cubicBezTo>
                    <a:pt x="51772" y="6131"/>
                    <a:pt x="51713" y="5974"/>
                    <a:pt x="51674" y="5836"/>
                  </a:cubicBezTo>
                  <a:cubicBezTo>
                    <a:pt x="51437" y="5047"/>
                    <a:pt x="51200" y="4259"/>
                    <a:pt x="50924" y="3490"/>
                  </a:cubicBezTo>
                  <a:cubicBezTo>
                    <a:pt x="50708" y="2819"/>
                    <a:pt x="50294" y="2228"/>
                    <a:pt x="50333" y="1479"/>
                  </a:cubicBezTo>
                  <a:cubicBezTo>
                    <a:pt x="50333" y="1282"/>
                    <a:pt x="50175" y="1124"/>
                    <a:pt x="49978" y="1124"/>
                  </a:cubicBezTo>
                  <a:cubicBezTo>
                    <a:pt x="49525" y="1084"/>
                    <a:pt x="49091" y="1006"/>
                    <a:pt x="48637" y="887"/>
                  </a:cubicBezTo>
                  <a:cubicBezTo>
                    <a:pt x="48223" y="789"/>
                    <a:pt x="47770" y="808"/>
                    <a:pt x="47376" y="966"/>
                  </a:cubicBezTo>
                  <a:cubicBezTo>
                    <a:pt x="47356" y="1242"/>
                    <a:pt x="47336" y="1479"/>
                    <a:pt x="47336" y="1715"/>
                  </a:cubicBezTo>
                  <a:cubicBezTo>
                    <a:pt x="47336" y="2780"/>
                    <a:pt x="47356" y="3845"/>
                    <a:pt x="47356" y="4909"/>
                  </a:cubicBezTo>
                  <a:lnTo>
                    <a:pt x="47356" y="5836"/>
                  </a:lnTo>
                  <a:cubicBezTo>
                    <a:pt x="47376" y="6131"/>
                    <a:pt x="47139" y="6368"/>
                    <a:pt x="46843" y="6368"/>
                  </a:cubicBezTo>
                  <a:cubicBezTo>
                    <a:pt x="46607" y="6388"/>
                    <a:pt x="46351" y="6408"/>
                    <a:pt x="46114" y="6408"/>
                  </a:cubicBezTo>
                  <a:cubicBezTo>
                    <a:pt x="45345" y="6408"/>
                    <a:pt x="44576" y="6427"/>
                    <a:pt x="43807" y="6408"/>
                  </a:cubicBezTo>
                  <a:cubicBezTo>
                    <a:pt x="42999" y="6388"/>
                    <a:pt x="42171" y="6486"/>
                    <a:pt x="41382" y="6743"/>
                  </a:cubicBezTo>
                  <a:cubicBezTo>
                    <a:pt x="40968" y="6841"/>
                    <a:pt x="40554" y="6861"/>
                    <a:pt x="40121" y="6822"/>
                  </a:cubicBezTo>
                  <a:cubicBezTo>
                    <a:pt x="39904" y="6802"/>
                    <a:pt x="39726" y="6684"/>
                    <a:pt x="39588" y="6526"/>
                  </a:cubicBezTo>
                  <a:cubicBezTo>
                    <a:pt x="39273" y="6151"/>
                    <a:pt x="38997" y="5757"/>
                    <a:pt x="38741" y="5343"/>
                  </a:cubicBezTo>
                  <a:cubicBezTo>
                    <a:pt x="38346" y="4673"/>
                    <a:pt x="37991" y="4002"/>
                    <a:pt x="37597" y="3352"/>
                  </a:cubicBezTo>
                  <a:cubicBezTo>
                    <a:pt x="37203" y="2701"/>
                    <a:pt x="36552" y="2169"/>
                    <a:pt x="36158" y="1498"/>
                  </a:cubicBezTo>
                  <a:cubicBezTo>
                    <a:pt x="36158" y="1479"/>
                    <a:pt x="36119" y="1459"/>
                    <a:pt x="36040" y="1439"/>
                  </a:cubicBezTo>
                  <a:cubicBezTo>
                    <a:pt x="35271" y="1538"/>
                    <a:pt x="34620" y="1972"/>
                    <a:pt x="33950" y="2366"/>
                  </a:cubicBezTo>
                  <a:cubicBezTo>
                    <a:pt x="33713" y="4199"/>
                    <a:pt x="34068" y="5954"/>
                    <a:pt x="34561" y="7689"/>
                  </a:cubicBezTo>
                  <a:cubicBezTo>
                    <a:pt x="34778" y="8497"/>
                    <a:pt x="34561" y="9030"/>
                    <a:pt x="33851" y="9463"/>
                  </a:cubicBezTo>
                  <a:cubicBezTo>
                    <a:pt x="33358" y="9759"/>
                    <a:pt x="32905" y="10094"/>
                    <a:pt x="32412" y="10429"/>
                  </a:cubicBezTo>
                  <a:cubicBezTo>
                    <a:pt x="32254" y="10567"/>
                    <a:pt x="32077" y="10666"/>
                    <a:pt x="31880" y="10745"/>
                  </a:cubicBezTo>
                  <a:cubicBezTo>
                    <a:pt x="31545" y="10824"/>
                    <a:pt x="31249" y="10962"/>
                    <a:pt x="30953" y="11159"/>
                  </a:cubicBezTo>
                  <a:cubicBezTo>
                    <a:pt x="30303" y="11533"/>
                    <a:pt x="29632" y="11849"/>
                    <a:pt x="28903" y="12105"/>
                  </a:cubicBezTo>
                  <a:cubicBezTo>
                    <a:pt x="28351" y="12322"/>
                    <a:pt x="27720" y="12066"/>
                    <a:pt x="27464" y="11533"/>
                  </a:cubicBezTo>
                  <a:cubicBezTo>
                    <a:pt x="27345" y="11317"/>
                    <a:pt x="27207" y="11100"/>
                    <a:pt x="27089" y="10903"/>
                  </a:cubicBezTo>
                  <a:cubicBezTo>
                    <a:pt x="26320" y="9720"/>
                    <a:pt x="25275" y="8793"/>
                    <a:pt x="24329" y="7768"/>
                  </a:cubicBezTo>
                  <a:cubicBezTo>
                    <a:pt x="24191" y="7630"/>
                    <a:pt x="24033" y="7512"/>
                    <a:pt x="23876" y="7413"/>
                  </a:cubicBezTo>
                  <a:cubicBezTo>
                    <a:pt x="23521" y="7906"/>
                    <a:pt x="22988" y="8280"/>
                    <a:pt x="22377" y="8438"/>
                  </a:cubicBezTo>
                  <a:cubicBezTo>
                    <a:pt x="22121" y="8497"/>
                    <a:pt x="21904" y="8694"/>
                    <a:pt x="21825" y="8951"/>
                  </a:cubicBezTo>
                  <a:cubicBezTo>
                    <a:pt x="21944" y="9463"/>
                    <a:pt x="22101" y="9976"/>
                    <a:pt x="22338" y="10449"/>
                  </a:cubicBezTo>
                  <a:cubicBezTo>
                    <a:pt x="22712" y="11198"/>
                    <a:pt x="23087" y="11908"/>
                    <a:pt x="23422" y="12677"/>
                  </a:cubicBezTo>
                  <a:cubicBezTo>
                    <a:pt x="23718" y="13347"/>
                    <a:pt x="24112" y="14037"/>
                    <a:pt x="23915" y="14846"/>
                  </a:cubicBezTo>
                  <a:cubicBezTo>
                    <a:pt x="23678" y="14984"/>
                    <a:pt x="23462" y="15161"/>
                    <a:pt x="23284" y="15358"/>
                  </a:cubicBezTo>
                  <a:cubicBezTo>
                    <a:pt x="22969" y="15871"/>
                    <a:pt x="22515" y="16324"/>
                    <a:pt x="22003" y="16640"/>
                  </a:cubicBezTo>
                  <a:cubicBezTo>
                    <a:pt x="21707" y="16856"/>
                    <a:pt x="21431" y="17113"/>
                    <a:pt x="21175" y="17369"/>
                  </a:cubicBezTo>
                  <a:cubicBezTo>
                    <a:pt x="20721" y="17822"/>
                    <a:pt x="20209" y="18217"/>
                    <a:pt x="19657" y="18552"/>
                  </a:cubicBezTo>
                  <a:cubicBezTo>
                    <a:pt x="19203" y="18828"/>
                    <a:pt x="18888" y="18828"/>
                    <a:pt x="18533" y="18453"/>
                  </a:cubicBezTo>
                  <a:cubicBezTo>
                    <a:pt x="18158" y="18079"/>
                    <a:pt x="17567" y="17783"/>
                    <a:pt x="17311" y="17231"/>
                  </a:cubicBezTo>
                  <a:cubicBezTo>
                    <a:pt x="17271" y="17152"/>
                    <a:pt x="17192" y="17093"/>
                    <a:pt x="17133" y="17034"/>
                  </a:cubicBezTo>
                  <a:lnTo>
                    <a:pt x="14787" y="15378"/>
                  </a:lnTo>
                  <a:cubicBezTo>
                    <a:pt x="14117" y="16147"/>
                    <a:pt x="13230" y="16679"/>
                    <a:pt x="12599" y="17408"/>
                  </a:cubicBezTo>
                  <a:cubicBezTo>
                    <a:pt x="12579" y="17684"/>
                    <a:pt x="12717" y="17941"/>
                    <a:pt x="12954" y="18098"/>
                  </a:cubicBezTo>
                  <a:cubicBezTo>
                    <a:pt x="13368" y="18532"/>
                    <a:pt x="13821" y="18966"/>
                    <a:pt x="14235" y="19400"/>
                  </a:cubicBezTo>
                  <a:cubicBezTo>
                    <a:pt x="14452" y="19656"/>
                    <a:pt x="14649" y="19932"/>
                    <a:pt x="14807" y="20228"/>
                  </a:cubicBezTo>
                  <a:cubicBezTo>
                    <a:pt x="15043" y="20681"/>
                    <a:pt x="15339" y="21095"/>
                    <a:pt x="15714" y="21470"/>
                  </a:cubicBezTo>
                  <a:cubicBezTo>
                    <a:pt x="15773" y="21450"/>
                    <a:pt x="15832" y="21450"/>
                    <a:pt x="15891" y="21470"/>
                  </a:cubicBezTo>
                  <a:cubicBezTo>
                    <a:pt x="16226" y="21489"/>
                    <a:pt x="16404" y="21726"/>
                    <a:pt x="16266" y="21982"/>
                  </a:cubicBezTo>
                  <a:cubicBezTo>
                    <a:pt x="16226" y="22061"/>
                    <a:pt x="16167" y="22140"/>
                    <a:pt x="16108" y="22199"/>
                  </a:cubicBezTo>
                  <a:cubicBezTo>
                    <a:pt x="15359" y="22929"/>
                    <a:pt x="14748" y="23776"/>
                    <a:pt x="14294" y="24703"/>
                  </a:cubicBezTo>
                  <a:cubicBezTo>
                    <a:pt x="13860" y="25570"/>
                    <a:pt x="13328" y="26359"/>
                    <a:pt x="12697" y="27049"/>
                  </a:cubicBezTo>
                  <a:cubicBezTo>
                    <a:pt x="12421" y="27286"/>
                    <a:pt x="12204" y="27601"/>
                    <a:pt x="12066" y="27936"/>
                  </a:cubicBezTo>
                  <a:cubicBezTo>
                    <a:pt x="11928" y="28409"/>
                    <a:pt x="11554" y="28547"/>
                    <a:pt x="11041" y="28390"/>
                  </a:cubicBezTo>
                  <a:cubicBezTo>
                    <a:pt x="10824" y="28291"/>
                    <a:pt x="10588" y="28232"/>
                    <a:pt x="10351" y="28193"/>
                  </a:cubicBezTo>
                  <a:cubicBezTo>
                    <a:pt x="9779" y="28133"/>
                    <a:pt x="9188" y="28074"/>
                    <a:pt x="8616" y="28055"/>
                  </a:cubicBezTo>
                  <a:cubicBezTo>
                    <a:pt x="8222" y="28035"/>
                    <a:pt x="7828" y="27956"/>
                    <a:pt x="7473" y="27798"/>
                  </a:cubicBezTo>
                  <a:cubicBezTo>
                    <a:pt x="7019" y="27581"/>
                    <a:pt x="6566" y="27404"/>
                    <a:pt x="6073" y="27266"/>
                  </a:cubicBezTo>
                  <a:cubicBezTo>
                    <a:pt x="5639" y="27700"/>
                    <a:pt x="5186" y="28114"/>
                    <a:pt x="4772" y="28547"/>
                  </a:cubicBezTo>
                  <a:cubicBezTo>
                    <a:pt x="4397" y="28942"/>
                    <a:pt x="4279" y="29987"/>
                    <a:pt x="4575" y="30420"/>
                  </a:cubicBezTo>
                  <a:cubicBezTo>
                    <a:pt x="4654" y="30558"/>
                    <a:pt x="4772" y="30657"/>
                    <a:pt x="4890" y="30736"/>
                  </a:cubicBezTo>
                  <a:cubicBezTo>
                    <a:pt x="6093" y="31426"/>
                    <a:pt x="7236" y="32155"/>
                    <a:pt x="8340" y="32983"/>
                  </a:cubicBezTo>
                  <a:cubicBezTo>
                    <a:pt x="8656" y="33240"/>
                    <a:pt x="9011" y="33397"/>
                    <a:pt x="9425" y="33437"/>
                  </a:cubicBezTo>
                  <a:cubicBezTo>
                    <a:pt x="9720" y="33456"/>
                    <a:pt x="9799" y="33673"/>
                    <a:pt x="9641" y="33969"/>
                  </a:cubicBezTo>
                  <a:cubicBezTo>
                    <a:pt x="9602" y="34068"/>
                    <a:pt x="9464" y="34186"/>
                    <a:pt x="9484" y="34284"/>
                  </a:cubicBezTo>
                  <a:cubicBezTo>
                    <a:pt x="9563" y="34876"/>
                    <a:pt x="9227" y="35329"/>
                    <a:pt x="9030" y="35842"/>
                  </a:cubicBezTo>
                  <a:cubicBezTo>
                    <a:pt x="8675" y="36769"/>
                    <a:pt x="8222" y="37675"/>
                    <a:pt x="8045" y="38681"/>
                  </a:cubicBezTo>
                  <a:cubicBezTo>
                    <a:pt x="7966" y="39193"/>
                    <a:pt x="7729" y="39351"/>
                    <a:pt x="7217" y="39312"/>
                  </a:cubicBezTo>
                  <a:cubicBezTo>
                    <a:pt x="6980" y="39292"/>
                    <a:pt x="6743" y="39272"/>
                    <a:pt x="6507" y="39292"/>
                  </a:cubicBezTo>
                  <a:cubicBezTo>
                    <a:pt x="5994" y="39351"/>
                    <a:pt x="5482" y="39450"/>
                    <a:pt x="4989" y="39588"/>
                  </a:cubicBezTo>
                  <a:cubicBezTo>
                    <a:pt x="4476" y="39726"/>
                    <a:pt x="3944" y="39745"/>
                    <a:pt x="3451" y="39647"/>
                  </a:cubicBezTo>
                  <a:cubicBezTo>
                    <a:pt x="2998" y="39548"/>
                    <a:pt x="2544" y="39509"/>
                    <a:pt x="2091" y="39548"/>
                  </a:cubicBezTo>
                  <a:cubicBezTo>
                    <a:pt x="1775" y="40081"/>
                    <a:pt x="1480" y="40573"/>
                    <a:pt x="1184" y="41066"/>
                  </a:cubicBezTo>
                  <a:cubicBezTo>
                    <a:pt x="809" y="41717"/>
                    <a:pt x="1125" y="42308"/>
                    <a:pt x="1401" y="42880"/>
                  </a:cubicBezTo>
                  <a:cubicBezTo>
                    <a:pt x="1480" y="43038"/>
                    <a:pt x="1736" y="43117"/>
                    <a:pt x="1933" y="43196"/>
                  </a:cubicBezTo>
                  <a:cubicBezTo>
                    <a:pt x="2130" y="43274"/>
                    <a:pt x="2347" y="43255"/>
                    <a:pt x="2564" y="43314"/>
                  </a:cubicBezTo>
                  <a:cubicBezTo>
                    <a:pt x="3648" y="43688"/>
                    <a:pt x="4732" y="44102"/>
                    <a:pt x="5837" y="44477"/>
                  </a:cubicBezTo>
                  <a:cubicBezTo>
                    <a:pt x="6172" y="44595"/>
                    <a:pt x="6507" y="44733"/>
                    <a:pt x="6901" y="44635"/>
                  </a:cubicBezTo>
                  <a:cubicBezTo>
                    <a:pt x="7197" y="44556"/>
                    <a:pt x="7414" y="44773"/>
                    <a:pt x="7276" y="45029"/>
                  </a:cubicBezTo>
                  <a:cubicBezTo>
                    <a:pt x="7118" y="45364"/>
                    <a:pt x="7355" y="45640"/>
                    <a:pt x="7295" y="45916"/>
                  </a:cubicBezTo>
                  <a:cubicBezTo>
                    <a:pt x="7217" y="46291"/>
                    <a:pt x="7414" y="46567"/>
                    <a:pt x="7532" y="46843"/>
                  </a:cubicBezTo>
                  <a:cubicBezTo>
                    <a:pt x="7217" y="47493"/>
                    <a:pt x="7118" y="48262"/>
                    <a:pt x="7256" y="48992"/>
                  </a:cubicBezTo>
                  <a:cubicBezTo>
                    <a:pt x="7374" y="49465"/>
                    <a:pt x="7433" y="49958"/>
                    <a:pt x="7512" y="50431"/>
                  </a:cubicBezTo>
                  <a:cubicBezTo>
                    <a:pt x="7571" y="50924"/>
                    <a:pt x="7433" y="51220"/>
                    <a:pt x="6921" y="51279"/>
                  </a:cubicBezTo>
                  <a:cubicBezTo>
                    <a:pt x="6251" y="51377"/>
                    <a:pt x="5718" y="51712"/>
                    <a:pt x="5186" y="52048"/>
                  </a:cubicBezTo>
                  <a:cubicBezTo>
                    <a:pt x="4535" y="52462"/>
                    <a:pt x="3806" y="52698"/>
                    <a:pt x="3037" y="52797"/>
                  </a:cubicBezTo>
                  <a:cubicBezTo>
                    <a:pt x="2702" y="52797"/>
                    <a:pt x="2367" y="52895"/>
                    <a:pt x="2071" y="53092"/>
                  </a:cubicBezTo>
                  <a:cubicBezTo>
                    <a:pt x="1933" y="53644"/>
                    <a:pt x="1795" y="54216"/>
                    <a:pt x="1677" y="54768"/>
                  </a:cubicBezTo>
                  <a:cubicBezTo>
                    <a:pt x="1539" y="55340"/>
                    <a:pt x="1992" y="56227"/>
                    <a:pt x="2485" y="56483"/>
                  </a:cubicBezTo>
                  <a:cubicBezTo>
                    <a:pt x="2643" y="56543"/>
                    <a:pt x="2820" y="56582"/>
                    <a:pt x="2998" y="56582"/>
                  </a:cubicBezTo>
                  <a:cubicBezTo>
                    <a:pt x="3254" y="56582"/>
                    <a:pt x="3490" y="56503"/>
                    <a:pt x="3727" y="56503"/>
                  </a:cubicBezTo>
                  <a:cubicBezTo>
                    <a:pt x="4890" y="56543"/>
                    <a:pt x="6053" y="56621"/>
                    <a:pt x="7197" y="56641"/>
                  </a:cubicBezTo>
                  <a:cubicBezTo>
                    <a:pt x="7512" y="56641"/>
                    <a:pt x="7808" y="56602"/>
                    <a:pt x="8084" y="56503"/>
                  </a:cubicBezTo>
                  <a:cubicBezTo>
                    <a:pt x="8557" y="56385"/>
                    <a:pt x="8577" y="56365"/>
                    <a:pt x="8675" y="56937"/>
                  </a:cubicBezTo>
                  <a:cubicBezTo>
                    <a:pt x="8675" y="57035"/>
                    <a:pt x="8695" y="57114"/>
                    <a:pt x="8735" y="57193"/>
                  </a:cubicBezTo>
                  <a:cubicBezTo>
                    <a:pt x="9030" y="57548"/>
                    <a:pt x="9030" y="57982"/>
                    <a:pt x="9109" y="58396"/>
                  </a:cubicBezTo>
                  <a:cubicBezTo>
                    <a:pt x="9326" y="59598"/>
                    <a:pt x="9464" y="60801"/>
                    <a:pt x="9957" y="61944"/>
                  </a:cubicBezTo>
                  <a:cubicBezTo>
                    <a:pt x="9957" y="61984"/>
                    <a:pt x="9957" y="62043"/>
                    <a:pt x="9957" y="62102"/>
                  </a:cubicBezTo>
                  <a:cubicBezTo>
                    <a:pt x="9858" y="62220"/>
                    <a:pt x="9740" y="62437"/>
                    <a:pt x="9563" y="62516"/>
                  </a:cubicBezTo>
                  <a:cubicBezTo>
                    <a:pt x="8833" y="62851"/>
                    <a:pt x="8301" y="63463"/>
                    <a:pt x="7749" y="63995"/>
                  </a:cubicBezTo>
                  <a:cubicBezTo>
                    <a:pt x="7374" y="64369"/>
                    <a:pt x="6941" y="64665"/>
                    <a:pt x="6467" y="64882"/>
                  </a:cubicBezTo>
                  <a:cubicBezTo>
                    <a:pt x="6053" y="65059"/>
                    <a:pt x="5600" y="65197"/>
                    <a:pt x="5285" y="65493"/>
                  </a:cubicBezTo>
                  <a:lnTo>
                    <a:pt x="5285" y="67169"/>
                  </a:lnTo>
                  <a:cubicBezTo>
                    <a:pt x="5285" y="67977"/>
                    <a:pt x="5856" y="68332"/>
                    <a:pt x="6428" y="68687"/>
                  </a:cubicBezTo>
                  <a:cubicBezTo>
                    <a:pt x="6625" y="68766"/>
                    <a:pt x="6842" y="68766"/>
                    <a:pt x="7039" y="68687"/>
                  </a:cubicBezTo>
                  <a:cubicBezTo>
                    <a:pt x="7276" y="68648"/>
                    <a:pt x="7493" y="68490"/>
                    <a:pt x="7729" y="68450"/>
                  </a:cubicBezTo>
                  <a:cubicBezTo>
                    <a:pt x="8892" y="68174"/>
                    <a:pt x="10055" y="67918"/>
                    <a:pt x="11199" y="67662"/>
                  </a:cubicBezTo>
                  <a:cubicBezTo>
                    <a:pt x="11436" y="67603"/>
                    <a:pt x="11672" y="67504"/>
                    <a:pt x="11869" y="67386"/>
                  </a:cubicBezTo>
                  <a:cubicBezTo>
                    <a:pt x="12027" y="67307"/>
                    <a:pt x="12126" y="67090"/>
                    <a:pt x="12342" y="67129"/>
                  </a:cubicBezTo>
                  <a:cubicBezTo>
                    <a:pt x="12618" y="67189"/>
                    <a:pt x="12579" y="67445"/>
                    <a:pt x="12638" y="67642"/>
                  </a:cubicBezTo>
                  <a:cubicBezTo>
                    <a:pt x="12638" y="67701"/>
                    <a:pt x="12678" y="67760"/>
                    <a:pt x="12717" y="67800"/>
                  </a:cubicBezTo>
                  <a:cubicBezTo>
                    <a:pt x="13151" y="67997"/>
                    <a:pt x="13170" y="68510"/>
                    <a:pt x="13466" y="68805"/>
                  </a:cubicBezTo>
                  <a:cubicBezTo>
                    <a:pt x="13545" y="68805"/>
                    <a:pt x="13604" y="68825"/>
                    <a:pt x="13663" y="68825"/>
                  </a:cubicBezTo>
                  <a:cubicBezTo>
                    <a:pt x="14156" y="68884"/>
                    <a:pt x="14136" y="68884"/>
                    <a:pt x="14255" y="69318"/>
                  </a:cubicBezTo>
                  <a:cubicBezTo>
                    <a:pt x="14373" y="69890"/>
                    <a:pt x="14649" y="70422"/>
                    <a:pt x="15043" y="70836"/>
                  </a:cubicBezTo>
                  <a:cubicBezTo>
                    <a:pt x="15379" y="71151"/>
                    <a:pt x="15674" y="71506"/>
                    <a:pt x="15990" y="71841"/>
                  </a:cubicBezTo>
                  <a:cubicBezTo>
                    <a:pt x="16522" y="72433"/>
                    <a:pt x="16522" y="72610"/>
                    <a:pt x="15990" y="73143"/>
                  </a:cubicBezTo>
                  <a:cubicBezTo>
                    <a:pt x="15773" y="73359"/>
                    <a:pt x="15595" y="73616"/>
                    <a:pt x="15477" y="73892"/>
                  </a:cubicBezTo>
                  <a:cubicBezTo>
                    <a:pt x="15300" y="74247"/>
                    <a:pt x="15063" y="74562"/>
                    <a:pt x="14905" y="74917"/>
                  </a:cubicBezTo>
                  <a:cubicBezTo>
                    <a:pt x="14688" y="75390"/>
                    <a:pt x="14373" y="75824"/>
                    <a:pt x="13979" y="76159"/>
                  </a:cubicBezTo>
                  <a:cubicBezTo>
                    <a:pt x="13624" y="76455"/>
                    <a:pt x="13308" y="76770"/>
                    <a:pt x="12973" y="77086"/>
                  </a:cubicBezTo>
                  <a:cubicBezTo>
                    <a:pt x="13190" y="77716"/>
                    <a:pt x="13387" y="78288"/>
                    <a:pt x="13604" y="78860"/>
                  </a:cubicBezTo>
                  <a:cubicBezTo>
                    <a:pt x="13841" y="79432"/>
                    <a:pt x="14688" y="79885"/>
                    <a:pt x="15241" y="79806"/>
                  </a:cubicBezTo>
                  <a:cubicBezTo>
                    <a:pt x="15398" y="79786"/>
                    <a:pt x="15536" y="79727"/>
                    <a:pt x="15655" y="79648"/>
                  </a:cubicBezTo>
                  <a:cubicBezTo>
                    <a:pt x="15832" y="79530"/>
                    <a:pt x="15970" y="79353"/>
                    <a:pt x="16147" y="79234"/>
                  </a:cubicBezTo>
                  <a:cubicBezTo>
                    <a:pt x="17113" y="78643"/>
                    <a:pt x="18079" y="78071"/>
                    <a:pt x="19045" y="77480"/>
                  </a:cubicBezTo>
                  <a:cubicBezTo>
                    <a:pt x="19420" y="77263"/>
                    <a:pt x="19795" y="77066"/>
                    <a:pt x="19992" y="76652"/>
                  </a:cubicBezTo>
                  <a:cubicBezTo>
                    <a:pt x="20130" y="76415"/>
                    <a:pt x="20366" y="76435"/>
                    <a:pt x="20583" y="76691"/>
                  </a:cubicBezTo>
                  <a:cubicBezTo>
                    <a:pt x="20642" y="76790"/>
                    <a:pt x="20702" y="76967"/>
                    <a:pt x="20780" y="76987"/>
                  </a:cubicBezTo>
                  <a:cubicBezTo>
                    <a:pt x="21332" y="77125"/>
                    <a:pt x="21589" y="77598"/>
                    <a:pt x="21944" y="77973"/>
                  </a:cubicBezTo>
                  <a:cubicBezTo>
                    <a:pt x="22693" y="78722"/>
                    <a:pt x="23363" y="79570"/>
                    <a:pt x="24270" y="80161"/>
                  </a:cubicBezTo>
                  <a:cubicBezTo>
                    <a:pt x="24585" y="80339"/>
                    <a:pt x="24664" y="80753"/>
                    <a:pt x="24428" y="81048"/>
                  </a:cubicBezTo>
                  <a:cubicBezTo>
                    <a:pt x="24033" y="81679"/>
                    <a:pt x="23915" y="82409"/>
                    <a:pt x="23757" y="83118"/>
                  </a:cubicBezTo>
                  <a:cubicBezTo>
                    <a:pt x="23678" y="83690"/>
                    <a:pt x="23442" y="84242"/>
                    <a:pt x="23126" y="84715"/>
                  </a:cubicBezTo>
                  <a:cubicBezTo>
                    <a:pt x="22870" y="85050"/>
                    <a:pt x="22673" y="85425"/>
                    <a:pt x="22436" y="85800"/>
                  </a:cubicBezTo>
                  <a:cubicBezTo>
                    <a:pt x="22811" y="86352"/>
                    <a:pt x="23146" y="86864"/>
                    <a:pt x="23501" y="87337"/>
                  </a:cubicBezTo>
                  <a:cubicBezTo>
                    <a:pt x="23856" y="87830"/>
                    <a:pt x="24782" y="88067"/>
                    <a:pt x="25335" y="87850"/>
                  </a:cubicBezTo>
                  <a:cubicBezTo>
                    <a:pt x="25473" y="87810"/>
                    <a:pt x="25591" y="87712"/>
                    <a:pt x="25689" y="87594"/>
                  </a:cubicBezTo>
                  <a:cubicBezTo>
                    <a:pt x="26320" y="86726"/>
                    <a:pt x="27129" y="86016"/>
                    <a:pt x="27819" y="85208"/>
                  </a:cubicBezTo>
                  <a:cubicBezTo>
                    <a:pt x="28311" y="84636"/>
                    <a:pt x="29021" y="84242"/>
                    <a:pt x="29199" y="83434"/>
                  </a:cubicBezTo>
                  <a:cubicBezTo>
                    <a:pt x="29199" y="83375"/>
                    <a:pt x="29455" y="83296"/>
                    <a:pt x="29514" y="83335"/>
                  </a:cubicBezTo>
                  <a:cubicBezTo>
                    <a:pt x="30046" y="83729"/>
                    <a:pt x="30677" y="83946"/>
                    <a:pt x="31348" y="83986"/>
                  </a:cubicBezTo>
                  <a:cubicBezTo>
                    <a:pt x="31426" y="83986"/>
                    <a:pt x="31525" y="84104"/>
                    <a:pt x="31624" y="84203"/>
                  </a:cubicBezTo>
                  <a:cubicBezTo>
                    <a:pt x="32057" y="84656"/>
                    <a:pt x="32629" y="84972"/>
                    <a:pt x="33260" y="85110"/>
                  </a:cubicBezTo>
                  <a:cubicBezTo>
                    <a:pt x="33713" y="85188"/>
                    <a:pt x="34147" y="85326"/>
                    <a:pt x="34600" y="85464"/>
                  </a:cubicBezTo>
                  <a:cubicBezTo>
                    <a:pt x="35113" y="85622"/>
                    <a:pt x="35231" y="85800"/>
                    <a:pt x="35172" y="86332"/>
                  </a:cubicBezTo>
                  <a:cubicBezTo>
                    <a:pt x="35113" y="86588"/>
                    <a:pt x="35074" y="86864"/>
                    <a:pt x="35054" y="87140"/>
                  </a:cubicBezTo>
                  <a:cubicBezTo>
                    <a:pt x="35054" y="87672"/>
                    <a:pt x="35113" y="88224"/>
                    <a:pt x="35153" y="88776"/>
                  </a:cubicBezTo>
                  <a:cubicBezTo>
                    <a:pt x="35212" y="89230"/>
                    <a:pt x="35153" y="89683"/>
                    <a:pt x="35015" y="90117"/>
                  </a:cubicBezTo>
                  <a:cubicBezTo>
                    <a:pt x="34896" y="90551"/>
                    <a:pt x="34798" y="91004"/>
                    <a:pt x="34699" y="91458"/>
                  </a:cubicBezTo>
                  <a:cubicBezTo>
                    <a:pt x="35192" y="91852"/>
                    <a:pt x="35645" y="92207"/>
                    <a:pt x="36099" y="92562"/>
                  </a:cubicBezTo>
                  <a:cubicBezTo>
                    <a:pt x="36671" y="93035"/>
                    <a:pt x="37301" y="92838"/>
                    <a:pt x="37913" y="92641"/>
                  </a:cubicBezTo>
                  <a:cubicBezTo>
                    <a:pt x="38110" y="92562"/>
                    <a:pt x="38248" y="92384"/>
                    <a:pt x="38307" y="92167"/>
                  </a:cubicBezTo>
                  <a:cubicBezTo>
                    <a:pt x="38839" y="90906"/>
                    <a:pt x="39411" y="89664"/>
                    <a:pt x="40081" y="88461"/>
                  </a:cubicBezTo>
                  <a:cubicBezTo>
                    <a:pt x="40298" y="88126"/>
                    <a:pt x="40416" y="87732"/>
                    <a:pt x="40397" y="87337"/>
                  </a:cubicBezTo>
                  <a:cubicBezTo>
                    <a:pt x="40357" y="87042"/>
                    <a:pt x="40594" y="86923"/>
                    <a:pt x="40890" y="87042"/>
                  </a:cubicBezTo>
                  <a:cubicBezTo>
                    <a:pt x="41028" y="87140"/>
                    <a:pt x="41205" y="87180"/>
                    <a:pt x="41402" y="87180"/>
                  </a:cubicBezTo>
                  <a:cubicBezTo>
                    <a:pt x="41639" y="87160"/>
                    <a:pt x="41875" y="87180"/>
                    <a:pt x="42112" y="87239"/>
                  </a:cubicBezTo>
                  <a:cubicBezTo>
                    <a:pt x="42546" y="87337"/>
                    <a:pt x="42979" y="87475"/>
                    <a:pt x="43433" y="87574"/>
                  </a:cubicBezTo>
                  <a:cubicBezTo>
                    <a:pt x="44202" y="87732"/>
                    <a:pt x="44951" y="88047"/>
                    <a:pt x="45759" y="88027"/>
                  </a:cubicBezTo>
                  <a:cubicBezTo>
                    <a:pt x="46291" y="88008"/>
                    <a:pt x="46469" y="88205"/>
                    <a:pt x="46508" y="88737"/>
                  </a:cubicBezTo>
                  <a:cubicBezTo>
                    <a:pt x="46508" y="89112"/>
                    <a:pt x="46567" y="89467"/>
                    <a:pt x="46705" y="89802"/>
                  </a:cubicBezTo>
                  <a:cubicBezTo>
                    <a:pt x="46843" y="90137"/>
                    <a:pt x="46922" y="90511"/>
                    <a:pt x="47041" y="90847"/>
                  </a:cubicBezTo>
                  <a:cubicBezTo>
                    <a:pt x="47238" y="91320"/>
                    <a:pt x="47336" y="91852"/>
                    <a:pt x="47317" y="92365"/>
                  </a:cubicBezTo>
                  <a:cubicBezTo>
                    <a:pt x="47297" y="92818"/>
                    <a:pt x="47317" y="93271"/>
                    <a:pt x="47317" y="93764"/>
                  </a:cubicBezTo>
                  <a:cubicBezTo>
                    <a:pt x="47947" y="94040"/>
                    <a:pt x="48519" y="94297"/>
                    <a:pt x="49111" y="94533"/>
                  </a:cubicBezTo>
                  <a:cubicBezTo>
                    <a:pt x="49603" y="94730"/>
                    <a:pt x="50629" y="94376"/>
                    <a:pt x="50905" y="93922"/>
                  </a:cubicBezTo>
                  <a:cubicBezTo>
                    <a:pt x="50984" y="93804"/>
                    <a:pt x="51023" y="93646"/>
                    <a:pt x="51043" y="93508"/>
                  </a:cubicBezTo>
                  <a:cubicBezTo>
                    <a:pt x="51082" y="93291"/>
                    <a:pt x="51043" y="93074"/>
                    <a:pt x="51082" y="92857"/>
                  </a:cubicBezTo>
                  <a:cubicBezTo>
                    <a:pt x="51299" y="91753"/>
                    <a:pt x="51536" y="90649"/>
                    <a:pt x="51752" y="89545"/>
                  </a:cubicBezTo>
                  <a:cubicBezTo>
                    <a:pt x="51812" y="89250"/>
                    <a:pt x="51851" y="88934"/>
                    <a:pt x="51871" y="88638"/>
                  </a:cubicBezTo>
                  <a:cubicBezTo>
                    <a:pt x="51871" y="88441"/>
                    <a:pt x="51674" y="88244"/>
                    <a:pt x="51831" y="88027"/>
                  </a:cubicBezTo>
                  <a:cubicBezTo>
                    <a:pt x="52009" y="87810"/>
                    <a:pt x="52226" y="87948"/>
                    <a:pt x="52423" y="87988"/>
                  </a:cubicBezTo>
                  <a:cubicBezTo>
                    <a:pt x="52502" y="87988"/>
                    <a:pt x="52580" y="87929"/>
                    <a:pt x="52659" y="87909"/>
                  </a:cubicBezTo>
                  <a:cubicBezTo>
                    <a:pt x="52876" y="87850"/>
                    <a:pt x="53073" y="87810"/>
                    <a:pt x="53290" y="87791"/>
                  </a:cubicBezTo>
                  <a:cubicBezTo>
                    <a:pt x="54572" y="87751"/>
                    <a:pt x="55853" y="87791"/>
                    <a:pt x="57135" y="87692"/>
                  </a:cubicBezTo>
                  <a:cubicBezTo>
                    <a:pt x="57785" y="87613"/>
                    <a:pt x="58416" y="87948"/>
                    <a:pt x="58712" y="88540"/>
                  </a:cubicBezTo>
                  <a:cubicBezTo>
                    <a:pt x="58751" y="88619"/>
                    <a:pt x="58810" y="88698"/>
                    <a:pt x="58850" y="88776"/>
                  </a:cubicBezTo>
                  <a:cubicBezTo>
                    <a:pt x="59244" y="89269"/>
                    <a:pt x="59382" y="89881"/>
                    <a:pt x="59717" y="90393"/>
                  </a:cubicBezTo>
                  <a:cubicBezTo>
                    <a:pt x="60210" y="91162"/>
                    <a:pt x="60486" y="92029"/>
                    <a:pt x="60821" y="92897"/>
                  </a:cubicBezTo>
                  <a:cubicBezTo>
                    <a:pt x="60880" y="93055"/>
                    <a:pt x="60959" y="93212"/>
                    <a:pt x="61038" y="93390"/>
                  </a:cubicBezTo>
                  <a:cubicBezTo>
                    <a:pt x="61570" y="93291"/>
                    <a:pt x="61925" y="92917"/>
                    <a:pt x="62339" y="92719"/>
                  </a:cubicBezTo>
                  <a:cubicBezTo>
                    <a:pt x="62793" y="92542"/>
                    <a:pt x="63246" y="92384"/>
                    <a:pt x="63719" y="92266"/>
                  </a:cubicBezTo>
                  <a:cubicBezTo>
                    <a:pt x="63778" y="91655"/>
                    <a:pt x="63739" y="91024"/>
                    <a:pt x="63562" y="90433"/>
                  </a:cubicBezTo>
                  <a:cubicBezTo>
                    <a:pt x="63483" y="90176"/>
                    <a:pt x="63424" y="89900"/>
                    <a:pt x="63424" y="89624"/>
                  </a:cubicBezTo>
                  <a:cubicBezTo>
                    <a:pt x="63463" y="88954"/>
                    <a:pt x="63226" y="88362"/>
                    <a:pt x="63088" y="87732"/>
                  </a:cubicBezTo>
                  <a:cubicBezTo>
                    <a:pt x="63069" y="87613"/>
                    <a:pt x="62990" y="87515"/>
                    <a:pt x="62970" y="87396"/>
                  </a:cubicBezTo>
                  <a:cubicBezTo>
                    <a:pt x="62911" y="87061"/>
                    <a:pt x="63029" y="86687"/>
                    <a:pt x="62694" y="86411"/>
                  </a:cubicBezTo>
                  <a:cubicBezTo>
                    <a:pt x="62576" y="86292"/>
                    <a:pt x="62753" y="85957"/>
                    <a:pt x="62950" y="85918"/>
                  </a:cubicBezTo>
                  <a:cubicBezTo>
                    <a:pt x="63148" y="85878"/>
                    <a:pt x="63305" y="85878"/>
                    <a:pt x="63483" y="85859"/>
                  </a:cubicBezTo>
                  <a:cubicBezTo>
                    <a:pt x="63739" y="85839"/>
                    <a:pt x="63976" y="85819"/>
                    <a:pt x="64212" y="85740"/>
                  </a:cubicBezTo>
                  <a:cubicBezTo>
                    <a:pt x="64666" y="85583"/>
                    <a:pt x="65099" y="85386"/>
                    <a:pt x="65553" y="85169"/>
                  </a:cubicBezTo>
                  <a:cubicBezTo>
                    <a:pt x="66046" y="84932"/>
                    <a:pt x="66539" y="84676"/>
                    <a:pt x="67031" y="84439"/>
                  </a:cubicBezTo>
                  <a:cubicBezTo>
                    <a:pt x="67978" y="83986"/>
                    <a:pt x="68589" y="84104"/>
                    <a:pt x="69358" y="84834"/>
                  </a:cubicBezTo>
                  <a:cubicBezTo>
                    <a:pt x="69693" y="85149"/>
                    <a:pt x="70028" y="85464"/>
                    <a:pt x="70344" y="85800"/>
                  </a:cubicBezTo>
                  <a:cubicBezTo>
                    <a:pt x="70915" y="86391"/>
                    <a:pt x="71566" y="86904"/>
                    <a:pt x="71921" y="87692"/>
                  </a:cubicBezTo>
                  <a:cubicBezTo>
                    <a:pt x="71940" y="87732"/>
                    <a:pt x="72019" y="87732"/>
                    <a:pt x="72078" y="87771"/>
                  </a:cubicBezTo>
                  <a:cubicBezTo>
                    <a:pt x="72690" y="87594"/>
                    <a:pt x="73301" y="87416"/>
                    <a:pt x="73892" y="87199"/>
                  </a:cubicBezTo>
                  <a:cubicBezTo>
                    <a:pt x="74503" y="86982"/>
                    <a:pt x="75174" y="86805"/>
                    <a:pt x="75726" y="86371"/>
                  </a:cubicBezTo>
                  <a:cubicBezTo>
                    <a:pt x="75667" y="85957"/>
                    <a:pt x="75529" y="85583"/>
                    <a:pt x="75312" y="85248"/>
                  </a:cubicBezTo>
                  <a:cubicBezTo>
                    <a:pt x="74760" y="84183"/>
                    <a:pt x="74188" y="83138"/>
                    <a:pt x="73636" y="82093"/>
                  </a:cubicBezTo>
                  <a:cubicBezTo>
                    <a:pt x="73439" y="81620"/>
                    <a:pt x="73143" y="81186"/>
                    <a:pt x="72768" y="80812"/>
                  </a:cubicBezTo>
                  <a:cubicBezTo>
                    <a:pt x="72473" y="80536"/>
                    <a:pt x="72532" y="80279"/>
                    <a:pt x="72847" y="80062"/>
                  </a:cubicBezTo>
                  <a:cubicBezTo>
                    <a:pt x="72966" y="79964"/>
                    <a:pt x="73104" y="79905"/>
                    <a:pt x="73242" y="79865"/>
                  </a:cubicBezTo>
                  <a:cubicBezTo>
                    <a:pt x="74010" y="79786"/>
                    <a:pt x="74602" y="79353"/>
                    <a:pt x="75272" y="79037"/>
                  </a:cubicBezTo>
                  <a:cubicBezTo>
                    <a:pt x="75469" y="78958"/>
                    <a:pt x="75647" y="78840"/>
                    <a:pt x="75805" y="78702"/>
                  </a:cubicBezTo>
                  <a:cubicBezTo>
                    <a:pt x="76258" y="78209"/>
                    <a:pt x="76692" y="77677"/>
                    <a:pt x="77066" y="77145"/>
                  </a:cubicBezTo>
                  <a:cubicBezTo>
                    <a:pt x="77303" y="76770"/>
                    <a:pt x="77599" y="76474"/>
                    <a:pt x="77953" y="76218"/>
                  </a:cubicBezTo>
                  <a:cubicBezTo>
                    <a:pt x="77934" y="76139"/>
                    <a:pt x="77934" y="76041"/>
                    <a:pt x="77934" y="75962"/>
                  </a:cubicBezTo>
                  <a:cubicBezTo>
                    <a:pt x="77953" y="75607"/>
                    <a:pt x="78190" y="75469"/>
                    <a:pt x="78486" y="75567"/>
                  </a:cubicBezTo>
                  <a:cubicBezTo>
                    <a:pt x="78584" y="75627"/>
                    <a:pt x="78703" y="75686"/>
                    <a:pt x="78801" y="75745"/>
                  </a:cubicBezTo>
                  <a:lnTo>
                    <a:pt x="82232" y="77736"/>
                  </a:lnTo>
                  <a:cubicBezTo>
                    <a:pt x="82803" y="78071"/>
                    <a:pt x="83375" y="78387"/>
                    <a:pt x="83986" y="78742"/>
                  </a:cubicBezTo>
                  <a:cubicBezTo>
                    <a:pt x="84479" y="78150"/>
                    <a:pt x="84933" y="77519"/>
                    <a:pt x="85366" y="76888"/>
                  </a:cubicBezTo>
                  <a:cubicBezTo>
                    <a:pt x="85248" y="76711"/>
                    <a:pt x="85110" y="76553"/>
                    <a:pt x="85090" y="76396"/>
                  </a:cubicBezTo>
                  <a:cubicBezTo>
                    <a:pt x="85071" y="76080"/>
                    <a:pt x="84893" y="75804"/>
                    <a:pt x="84637" y="75646"/>
                  </a:cubicBezTo>
                  <a:cubicBezTo>
                    <a:pt x="84321" y="75410"/>
                    <a:pt x="84065" y="75114"/>
                    <a:pt x="83848" y="74759"/>
                  </a:cubicBezTo>
                  <a:cubicBezTo>
                    <a:pt x="83651" y="74483"/>
                    <a:pt x="83434" y="74247"/>
                    <a:pt x="83198" y="74030"/>
                  </a:cubicBezTo>
                  <a:cubicBezTo>
                    <a:pt x="82665" y="73517"/>
                    <a:pt x="82153" y="73005"/>
                    <a:pt x="81620" y="72492"/>
                  </a:cubicBezTo>
                  <a:close/>
                  <a:moveTo>
                    <a:pt x="83868" y="69554"/>
                  </a:moveTo>
                  <a:lnTo>
                    <a:pt x="83888" y="69495"/>
                  </a:lnTo>
                  <a:lnTo>
                    <a:pt x="83848" y="69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8"/>
            <p:cNvSpPr/>
            <p:nvPr/>
          </p:nvSpPr>
          <p:spPr>
            <a:xfrm flipH="1">
              <a:off x="6647902" y="2705151"/>
              <a:ext cx="459332" cy="606256"/>
            </a:xfrm>
            <a:custGeom>
              <a:rect b="b" l="l" r="r" t="t"/>
              <a:pathLst>
                <a:path extrusionOk="0" h="25216" w="19105">
                  <a:moveTo>
                    <a:pt x="2800" y="24171"/>
                  </a:moveTo>
                  <a:cubicBezTo>
                    <a:pt x="3135" y="24368"/>
                    <a:pt x="3392" y="24486"/>
                    <a:pt x="3609" y="24644"/>
                  </a:cubicBezTo>
                  <a:cubicBezTo>
                    <a:pt x="3687" y="24723"/>
                    <a:pt x="3747" y="24821"/>
                    <a:pt x="3747" y="24940"/>
                  </a:cubicBezTo>
                  <a:cubicBezTo>
                    <a:pt x="3727" y="25097"/>
                    <a:pt x="3589" y="25216"/>
                    <a:pt x="3411" y="25196"/>
                  </a:cubicBezTo>
                  <a:cubicBezTo>
                    <a:pt x="3273" y="25176"/>
                    <a:pt x="3116" y="25137"/>
                    <a:pt x="2978" y="25097"/>
                  </a:cubicBezTo>
                  <a:cubicBezTo>
                    <a:pt x="2702" y="24979"/>
                    <a:pt x="2406" y="24900"/>
                    <a:pt x="2110" y="24821"/>
                  </a:cubicBezTo>
                  <a:cubicBezTo>
                    <a:pt x="1775" y="24821"/>
                    <a:pt x="1460" y="24664"/>
                    <a:pt x="1223" y="24427"/>
                  </a:cubicBezTo>
                  <a:cubicBezTo>
                    <a:pt x="986" y="24131"/>
                    <a:pt x="553" y="24151"/>
                    <a:pt x="218" y="24033"/>
                  </a:cubicBezTo>
                  <a:cubicBezTo>
                    <a:pt x="139" y="23993"/>
                    <a:pt x="80" y="23934"/>
                    <a:pt x="40" y="23836"/>
                  </a:cubicBezTo>
                  <a:cubicBezTo>
                    <a:pt x="1" y="23717"/>
                    <a:pt x="119" y="23579"/>
                    <a:pt x="257" y="23599"/>
                  </a:cubicBezTo>
                  <a:cubicBezTo>
                    <a:pt x="671" y="23678"/>
                    <a:pt x="848" y="23362"/>
                    <a:pt x="1144" y="23106"/>
                  </a:cubicBezTo>
                  <a:cubicBezTo>
                    <a:pt x="1144" y="22692"/>
                    <a:pt x="1164" y="22239"/>
                    <a:pt x="1144" y="21785"/>
                  </a:cubicBezTo>
                  <a:cubicBezTo>
                    <a:pt x="1105" y="20740"/>
                    <a:pt x="1144" y="19695"/>
                    <a:pt x="986" y="18670"/>
                  </a:cubicBezTo>
                  <a:cubicBezTo>
                    <a:pt x="809" y="17487"/>
                    <a:pt x="789" y="16304"/>
                    <a:pt x="632" y="15122"/>
                  </a:cubicBezTo>
                  <a:cubicBezTo>
                    <a:pt x="592" y="14727"/>
                    <a:pt x="612" y="14333"/>
                    <a:pt x="691" y="13939"/>
                  </a:cubicBezTo>
                  <a:cubicBezTo>
                    <a:pt x="848" y="12913"/>
                    <a:pt x="848" y="11869"/>
                    <a:pt x="710" y="10843"/>
                  </a:cubicBezTo>
                  <a:cubicBezTo>
                    <a:pt x="533" y="9286"/>
                    <a:pt x="316" y="7748"/>
                    <a:pt x="375" y="6171"/>
                  </a:cubicBezTo>
                  <a:cubicBezTo>
                    <a:pt x="395" y="5836"/>
                    <a:pt x="336" y="5520"/>
                    <a:pt x="237" y="5185"/>
                  </a:cubicBezTo>
                  <a:cubicBezTo>
                    <a:pt x="80" y="4732"/>
                    <a:pt x="20" y="4239"/>
                    <a:pt x="20" y="3746"/>
                  </a:cubicBezTo>
                  <a:lnTo>
                    <a:pt x="20" y="730"/>
                  </a:lnTo>
                  <a:cubicBezTo>
                    <a:pt x="20" y="513"/>
                    <a:pt x="40" y="296"/>
                    <a:pt x="60" y="59"/>
                  </a:cubicBezTo>
                  <a:cubicBezTo>
                    <a:pt x="356" y="20"/>
                    <a:pt x="651" y="0"/>
                    <a:pt x="967" y="0"/>
                  </a:cubicBezTo>
                  <a:cubicBezTo>
                    <a:pt x="1223" y="20"/>
                    <a:pt x="1479" y="158"/>
                    <a:pt x="1755" y="158"/>
                  </a:cubicBezTo>
                  <a:cubicBezTo>
                    <a:pt x="3135" y="217"/>
                    <a:pt x="4318" y="947"/>
                    <a:pt x="5580" y="1361"/>
                  </a:cubicBezTo>
                  <a:cubicBezTo>
                    <a:pt x="7512" y="1991"/>
                    <a:pt x="9405" y="2780"/>
                    <a:pt x="11317" y="3509"/>
                  </a:cubicBezTo>
                  <a:cubicBezTo>
                    <a:pt x="11514" y="3569"/>
                    <a:pt x="11731" y="3647"/>
                    <a:pt x="11928" y="3707"/>
                  </a:cubicBezTo>
                  <a:cubicBezTo>
                    <a:pt x="14077" y="4456"/>
                    <a:pt x="16049" y="5520"/>
                    <a:pt x="17724" y="7098"/>
                  </a:cubicBezTo>
                  <a:cubicBezTo>
                    <a:pt x="17882" y="7334"/>
                    <a:pt x="18119" y="7492"/>
                    <a:pt x="18375" y="7571"/>
                  </a:cubicBezTo>
                  <a:cubicBezTo>
                    <a:pt x="18552" y="7610"/>
                    <a:pt x="18690" y="7847"/>
                    <a:pt x="18828" y="8004"/>
                  </a:cubicBezTo>
                  <a:cubicBezTo>
                    <a:pt x="19104" y="8379"/>
                    <a:pt x="19065" y="8596"/>
                    <a:pt x="18690" y="8832"/>
                  </a:cubicBezTo>
                  <a:cubicBezTo>
                    <a:pt x="17803" y="9365"/>
                    <a:pt x="16995" y="10015"/>
                    <a:pt x="16246" y="10745"/>
                  </a:cubicBezTo>
                  <a:cubicBezTo>
                    <a:pt x="15654" y="11317"/>
                    <a:pt x="15083" y="11908"/>
                    <a:pt x="14491" y="12480"/>
                  </a:cubicBezTo>
                  <a:cubicBezTo>
                    <a:pt x="13880" y="13071"/>
                    <a:pt x="13210" y="13603"/>
                    <a:pt x="12480" y="14037"/>
                  </a:cubicBezTo>
                  <a:cubicBezTo>
                    <a:pt x="12086" y="14333"/>
                    <a:pt x="11751" y="14668"/>
                    <a:pt x="11475" y="15082"/>
                  </a:cubicBezTo>
                  <a:cubicBezTo>
                    <a:pt x="10962" y="15713"/>
                    <a:pt x="10489" y="16403"/>
                    <a:pt x="9996" y="17073"/>
                  </a:cubicBezTo>
                  <a:cubicBezTo>
                    <a:pt x="9760" y="17349"/>
                    <a:pt x="9503" y="17606"/>
                    <a:pt x="9247" y="17862"/>
                  </a:cubicBezTo>
                  <a:cubicBezTo>
                    <a:pt x="8774" y="18355"/>
                    <a:pt x="8301" y="18828"/>
                    <a:pt x="7827" y="19301"/>
                  </a:cubicBezTo>
                  <a:cubicBezTo>
                    <a:pt x="7749" y="19400"/>
                    <a:pt x="7650" y="19479"/>
                    <a:pt x="7571" y="19557"/>
                  </a:cubicBezTo>
                  <a:cubicBezTo>
                    <a:pt x="6960" y="19971"/>
                    <a:pt x="6467" y="20504"/>
                    <a:pt x="6073" y="21135"/>
                  </a:cubicBezTo>
                  <a:cubicBezTo>
                    <a:pt x="5955" y="21273"/>
                    <a:pt x="5836" y="21411"/>
                    <a:pt x="5698" y="21529"/>
                  </a:cubicBezTo>
                  <a:cubicBezTo>
                    <a:pt x="5403" y="21785"/>
                    <a:pt x="5087" y="22041"/>
                    <a:pt x="4811" y="22317"/>
                  </a:cubicBezTo>
                  <a:cubicBezTo>
                    <a:pt x="4318" y="22791"/>
                    <a:pt x="3885" y="23284"/>
                    <a:pt x="3293" y="23638"/>
                  </a:cubicBezTo>
                  <a:cubicBezTo>
                    <a:pt x="3096" y="23776"/>
                    <a:pt x="2938" y="23974"/>
                    <a:pt x="2800" y="24171"/>
                  </a:cubicBezTo>
                  <a:close/>
                  <a:moveTo>
                    <a:pt x="2130" y="22396"/>
                  </a:moveTo>
                  <a:cubicBezTo>
                    <a:pt x="2465" y="22377"/>
                    <a:pt x="2761" y="22179"/>
                    <a:pt x="2938" y="21903"/>
                  </a:cubicBezTo>
                  <a:cubicBezTo>
                    <a:pt x="3135" y="21588"/>
                    <a:pt x="3392" y="21332"/>
                    <a:pt x="3707" y="21135"/>
                  </a:cubicBezTo>
                  <a:cubicBezTo>
                    <a:pt x="3904" y="21016"/>
                    <a:pt x="4082" y="20839"/>
                    <a:pt x="4220" y="20622"/>
                  </a:cubicBezTo>
                  <a:cubicBezTo>
                    <a:pt x="4752" y="19794"/>
                    <a:pt x="5619" y="19281"/>
                    <a:pt x="6231" y="18513"/>
                  </a:cubicBezTo>
                  <a:cubicBezTo>
                    <a:pt x="6349" y="18414"/>
                    <a:pt x="6467" y="18315"/>
                    <a:pt x="6605" y="18256"/>
                  </a:cubicBezTo>
                  <a:cubicBezTo>
                    <a:pt x="6901" y="18000"/>
                    <a:pt x="7236" y="17783"/>
                    <a:pt x="7532" y="17507"/>
                  </a:cubicBezTo>
                  <a:cubicBezTo>
                    <a:pt x="8419" y="16679"/>
                    <a:pt x="9286" y="15831"/>
                    <a:pt x="10174" y="14964"/>
                  </a:cubicBezTo>
                  <a:cubicBezTo>
                    <a:pt x="10351" y="14806"/>
                    <a:pt x="10489" y="14609"/>
                    <a:pt x="10666" y="14432"/>
                  </a:cubicBezTo>
                  <a:cubicBezTo>
                    <a:pt x="10982" y="14077"/>
                    <a:pt x="11297" y="13682"/>
                    <a:pt x="11652" y="13367"/>
                  </a:cubicBezTo>
                  <a:cubicBezTo>
                    <a:pt x="12874" y="12243"/>
                    <a:pt x="14077" y="11139"/>
                    <a:pt x="15299" y="10015"/>
                  </a:cubicBezTo>
                  <a:lnTo>
                    <a:pt x="17507" y="8004"/>
                  </a:lnTo>
                  <a:cubicBezTo>
                    <a:pt x="17271" y="7847"/>
                    <a:pt x="17034" y="7669"/>
                    <a:pt x="16817" y="7492"/>
                  </a:cubicBezTo>
                  <a:cubicBezTo>
                    <a:pt x="15713" y="6427"/>
                    <a:pt x="14294" y="5875"/>
                    <a:pt x="13012" y="5126"/>
                  </a:cubicBezTo>
                  <a:cubicBezTo>
                    <a:pt x="12914" y="5067"/>
                    <a:pt x="12796" y="5008"/>
                    <a:pt x="12677" y="4988"/>
                  </a:cubicBezTo>
                  <a:lnTo>
                    <a:pt x="7453" y="3036"/>
                  </a:lnTo>
                  <a:cubicBezTo>
                    <a:pt x="5915" y="2484"/>
                    <a:pt x="4358" y="1913"/>
                    <a:pt x="2820" y="1341"/>
                  </a:cubicBezTo>
                  <a:cubicBezTo>
                    <a:pt x="2485" y="1223"/>
                    <a:pt x="2130" y="1104"/>
                    <a:pt x="1755" y="1301"/>
                  </a:cubicBezTo>
                  <a:cubicBezTo>
                    <a:pt x="1657" y="1617"/>
                    <a:pt x="1637" y="1952"/>
                    <a:pt x="1676" y="2287"/>
                  </a:cubicBezTo>
                  <a:cubicBezTo>
                    <a:pt x="1696" y="2898"/>
                    <a:pt x="1736" y="3490"/>
                    <a:pt x="1736" y="4101"/>
                  </a:cubicBezTo>
                  <a:lnTo>
                    <a:pt x="1736" y="10607"/>
                  </a:lnTo>
                  <a:cubicBezTo>
                    <a:pt x="1696" y="11277"/>
                    <a:pt x="1755" y="11947"/>
                    <a:pt x="1913" y="12618"/>
                  </a:cubicBezTo>
                  <a:cubicBezTo>
                    <a:pt x="1992" y="12874"/>
                    <a:pt x="2031" y="13150"/>
                    <a:pt x="2031" y="13426"/>
                  </a:cubicBezTo>
                  <a:cubicBezTo>
                    <a:pt x="2031" y="14274"/>
                    <a:pt x="1992" y="15141"/>
                    <a:pt x="1992" y="15989"/>
                  </a:cubicBezTo>
                  <a:cubicBezTo>
                    <a:pt x="1952" y="16659"/>
                    <a:pt x="1952" y="17330"/>
                    <a:pt x="2012" y="18000"/>
                  </a:cubicBezTo>
                  <a:cubicBezTo>
                    <a:pt x="2130" y="19005"/>
                    <a:pt x="2169" y="20011"/>
                    <a:pt x="2150" y="21016"/>
                  </a:cubicBezTo>
                  <a:cubicBezTo>
                    <a:pt x="2130" y="21430"/>
                    <a:pt x="2130" y="21864"/>
                    <a:pt x="2130" y="22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8"/>
            <p:cNvSpPr/>
            <p:nvPr/>
          </p:nvSpPr>
          <p:spPr>
            <a:xfrm flipH="1">
              <a:off x="7362686" y="3546951"/>
              <a:ext cx="611473" cy="485394"/>
            </a:xfrm>
            <a:custGeom>
              <a:rect b="b" l="l" r="r" t="t"/>
              <a:pathLst>
                <a:path extrusionOk="0" h="20189" w="25433">
                  <a:moveTo>
                    <a:pt x="40" y="1066"/>
                  </a:moveTo>
                  <a:cubicBezTo>
                    <a:pt x="257" y="790"/>
                    <a:pt x="592" y="651"/>
                    <a:pt x="927" y="671"/>
                  </a:cubicBezTo>
                  <a:lnTo>
                    <a:pt x="1676" y="671"/>
                  </a:lnTo>
                  <a:lnTo>
                    <a:pt x="18532" y="671"/>
                  </a:lnTo>
                  <a:cubicBezTo>
                    <a:pt x="18946" y="671"/>
                    <a:pt x="19400" y="770"/>
                    <a:pt x="19774" y="474"/>
                  </a:cubicBezTo>
                  <a:cubicBezTo>
                    <a:pt x="20307" y="474"/>
                    <a:pt x="20839" y="178"/>
                    <a:pt x="21391" y="494"/>
                  </a:cubicBezTo>
                  <a:cubicBezTo>
                    <a:pt x="21549" y="553"/>
                    <a:pt x="21746" y="573"/>
                    <a:pt x="21923" y="553"/>
                  </a:cubicBezTo>
                  <a:lnTo>
                    <a:pt x="23757" y="553"/>
                  </a:lnTo>
                  <a:cubicBezTo>
                    <a:pt x="23776" y="494"/>
                    <a:pt x="23796" y="454"/>
                    <a:pt x="23835" y="395"/>
                  </a:cubicBezTo>
                  <a:cubicBezTo>
                    <a:pt x="24033" y="21"/>
                    <a:pt x="24230" y="1"/>
                    <a:pt x="24526" y="257"/>
                  </a:cubicBezTo>
                  <a:cubicBezTo>
                    <a:pt x="24940" y="592"/>
                    <a:pt x="24920" y="1125"/>
                    <a:pt x="25117" y="1558"/>
                  </a:cubicBezTo>
                  <a:cubicBezTo>
                    <a:pt x="25216" y="1874"/>
                    <a:pt x="25314" y="2209"/>
                    <a:pt x="25373" y="2524"/>
                  </a:cubicBezTo>
                  <a:cubicBezTo>
                    <a:pt x="25432" y="2702"/>
                    <a:pt x="25413" y="2899"/>
                    <a:pt x="25275" y="3057"/>
                  </a:cubicBezTo>
                  <a:cubicBezTo>
                    <a:pt x="25137" y="3214"/>
                    <a:pt x="24880" y="3254"/>
                    <a:pt x="24683" y="3155"/>
                  </a:cubicBezTo>
                  <a:cubicBezTo>
                    <a:pt x="24545" y="3076"/>
                    <a:pt x="24407" y="2998"/>
                    <a:pt x="24269" y="2899"/>
                  </a:cubicBezTo>
                  <a:cubicBezTo>
                    <a:pt x="23993" y="3155"/>
                    <a:pt x="23717" y="3392"/>
                    <a:pt x="23461" y="3668"/>
                  </a:cubicBezTo>
                  <a:cubicBezTo>
                    <a:pt x="22337" y="4870"/>
                    <a:pt x="21213" y="6073"/>
                    <a:pt x="20090" y="7276"/>
                  </a:cubicBezTo>
                  <a:cubicBezTo>
                    <a:pt x="19952" y="7433"/>
                    <a:pt x="19794" y="7591"/>
                    <a:pt x="19617" y="7709"/>
                  </a:cubicBezTo>
                  <a:cubicBezTo>
                    <a:pt x="18887" y="8202"/>
                    <a:pt x="18355" y="8853"/>
                    <a:pt x="17803" y="9523"/>
                  </a:cubicBezTo>
                  <a:cubicBezTo>
                    <a:pt x="17369" y="10095"/>
                    <a:pt x="16837" y="10627"/>
                    <a:pt x="16245" y="11061"/>
                  </a:cubicBezTo>
                  <a:cubicBezTo>
                    <a:pt x="16107" y="11160"/>
                    <a:pt x="15969" y="11278"/>
                    <a:pt x="15851" y="11436"/>
                  </a:cubicBezTo>
                  <a:cubicBezTo>
                    <a:pt x="15614" y="11751"/>
                    <a:pt x="15319" y="12027"/>
                    <a:pt x="14964" y="12224"/>
                  </a:cubicBezTo>
                  <a:cubicBezTo>
                    <a:pt x="14609" y="12402"/>
                    <a:pt x="14353" y="12756"/>
                    <a:pt x="14313" y="13151"/>
                  </a:cubicBezTo>
                  <a:cubicBezTo>
                    <a:pt x="14293" y="13328"/>
                    <a:pt x="14215" y="13506"/>
                    <a:pt x="14096" y="13644"/>
                  </a:cubicBezTo>
                  <a:cubicBezTo>
                    <a:pt x="13722" y="14058"/>
                    <a:pt x="13308" y="14413"/>
                    <a:pt x="12973" y="14827"/>
                  </a:cubicBezTo>
                  <a:cubicBezTo>
                    <a:pt x="12657" y="15241"/>
                    <a:pt x="12361" y="15674"/>
                    <a:pt x="12125" y="16128"/>
                  </a:cubicBezTo>
                  <a:cubicBezTo>
                    <a:pt x="12026" y="16345"/>
                    <a:pt x="11869" y="16542"/>
                    <a:pt x="11671" y="16680"/>
                  </a:cubicBezTo>
                  <a:cubicBezTo>
                    <a:pt x="11179" y="16975"/>
                    <a:pt x="10804" y="17468"/>
                    <a:pt x="10646" y="18020"/>
                  </a:cubicBezTo>
                  <a:cubicBezTo>
                    <a:pt x="10587" y="18158"/>
                    <a:pt x="10528" y="18296"/>
                    <a:pt x="10429" y="18395"/>
                  </a:cubicBezTo>
                  <a:cubicBezTo>
                    <a:pt x="10035" y="18789"/>
                    <a:pt x="9700" y="19223"/>
                    <a:pt x="9444" y="19696"/>
                  </a:cubicBezTo>
                  <a:cubicBezTo>
                    <a:pt x="9187" y="20189"/>
                    <a:pt x="8596" y="20169"/>
                    <a:pt x="8202" y="19736"/>
                  </a:cubicBezTo>
                  <a:cubicBezTo>
                    <a:pt x="7098" y="18474"/>
                    <a:pt x="5994" y="17212"/>
                    <a:pt x="4909" y="15950"/>
                  </a:cubicBezTo>
                  <a:cubicBezTo>
                    <a:pt x="4653" y="15635"/>
                    <a:pt x="4416" y="15319"/>
                    <a:pt x="4239" y="14965"/>
                  </a:cubicBezTo>
                  <a:cubicBezTo>
                    <a:pt x="3549" y="13624"/>
                    <a:pt x="2879" y="12303"/>
                    <a:pt x="2208" y="10962"/>
                  </a:cubicBezTo>
                  <a:cubicBezTo>
                    <a:pt x="2070" y="10627"/>
                    <a:pt x="1932" y="10272"/>
                    <a:pt x="1814" y="9937"/>
                  </a:cubicBezTo>
                  <a:cubicBezTo>
                    <a:pt x="1577" y="9267"/>
                    <a:pt x="1321" y="8616"/>
                    <a:pt x="1124" y="7946"/>
                  </a:cubicBezTo>
                  <a:cubicBezTo>
                    <a:pt x="887" y="7236"/>
                    <a:pt x="690" y="6487"/>
                    <a:pt x="572" y="5758"/>
                  </a:cubicBezTo>
                  <a:cubicBezTo>
                    <a:pt x="513" y="5324"/>
                    <a:pt x="395" y="4910"/>
                    <a:pt x="217" y="4516"/>
                  </a:cubicBezTo>
                  <a:cubicBezTo>
                    <a:pt x="79" y="4141"/>
                    <a:pt x="0" y="3747"/>
                    <a:pt x="40" y="3352"/>
                  </a:cubicBezTo>
                  <a:cubicBezTo>
                    <a:pt x="59" y="2623"/>
                    <a:pt x="40" y="1874"/>
                    <a:pt x="40" y="1066"/>
                  </a:cubicBezTo>
                  <a:close/>
                  <a:moveTo>
                    <a:pt x="8596" y="18848"/>
                  </a:moveTo>
                  <a:cubicBezTo>
                    <a:pt x="9187" y="18375"/>
                    <a:pt x="9661" y="17784"/>
                    <a:pt x="9956" y="17094"/>
                  </a:cubicBezTo>
                  <a:cubicBezTo>
                    <a:pt x="10114" y="16699"/>
                    <a:pt x="10370" y="16364"/>
                    <a:pt x="10725" y="16108"/>
                  </a:cubicBezTo>
                  <a:cubicBezTo>
                    <a:pt x="11021" y="15891"/>
                    <a:pt x="11257" y="15615"/>
                    <a:pt x="11435" y="15300"/>
                  </a:cubicBezTo>
                  <a:cubicBezTo>
                    <a:pt x="11770" y="14748"/>
                    <a:pt x="12145" y="14235"/>
                    <a:pt x="12578" y="13762"/>
                  </a:cubicBezTo>
                  <a:cubicBezTo>
                    <a:pt x="12756" y="13525"/>
                    <a:pt x="12973" y="13308"/>
                    <a:pt x="13189" y="13092"/>
                  </a:cubicBezTo>
                  <a:cubicBezTo>
                    <a:pt x="13288" y="12993"/>
                    <a:pt x="13367" y="12855"/>
                    <a:pt x="13406" y="12717"/>
                  </a:cubicBezTo>
                  <a:cubicBezTo>
                    <a:pt x="13544" y="12145"/>
                    <a:pt x="13919" y="11652"/>
                    <a:pt x="14432" y="11396"/>
                  </a:cubicBezTo>
                  <a:cubicBezTo>
                    <a:pt x="14708" y="11238"/>
                    <a:pt x="14924" y="11022"/>
                    <a:pt x="15102" y="10765"/>
                  </a:cubicBezTo>
                  <a:cubicBezTo>
                    <a:pt x="15476" y="10115"/>
                    <a:pt x="15930" y="9504"/>
                    <a:pt x="16442" y="8951"/>
                  </a:cubicBezTo>
                  <a:cubicBezTo>
                    <a:pt x="16935" y="8459"/>
                    <a:pt x="17566" y="8123"/>
                    <a:pt x="18039" y="7611"/>
                  </a:cubicBezTo>
                  <a:cubicBezTo>
                    <a:pt x="18394" y="7571"/>
                    <a:pt x="18532" y="7295"/>
                    <a:pt x="18710" y="7059"/>
                  </a:cubicBezTo>
                  <a:cubicBezTo>
                    <a:pt x="19301" y="6329"/>
                    <a:pt x="19893" y="5580"/>
                    <a:pt x="20504" y="4851"/>
                  </a:cubicBezTo>
                  <a:cubicBezTo>
                    <a:pt x="21253" y="3944"/>
                    <a:pt x="22022" y="3096"/>
                    <a:pt x="23047" y="2485"/>
                  </a:cubicBezTo>
                  <a:cubicBezTo>
                    <a:pt x="23067" y="2465"/>
                    <a:pt x="23086" y="2446"/>
                    <a:pt x="23106" y="2426"/>
                  </a:cubicBezTo>
                  <a:cubicBezTo>
                    <a:pt x="23126" y="2406"/>
                    <a:pt x="23126" y="2386"/>
                    <a:pt x="23106" y="2406"/>
                  </a:cubicBezTo>
                  <a:lnTo>
                    <a:pt x="22574" y="1953"/>
                  </a:lnTo>
                  <a:cubicBezTo>
                    <a:pt x="22179" y="1953"/>
                    <a:pt x="21785" y="1953"/>
                    <a:pt x="21391" y="1953"/>
                  </a:cubicBezTo>
                  <a:cubicBezTo>
                    <a:pt x="20997" y="1933"/>
                    <a:pt x="20661" y="1874"/>
                    <a:pt x="20307" y="1834"/>
                  </a:cubicBezTo>
                  <a:cubicBezTo>
                    <a:pt x="19814" y="1775"/>
                    <a:pt x="19341" y="1677"/>
                    <a:pt x="18848" y="1657"/>
                  </a:cubicBezTo>
                  <a:cubicBezTo>
                    <a:pt x="17763" y="1637"/>
                    <a:pt x="16659" y="1657"/>
                    <a:pt x="15555" y="1657"/>
                  </a:cubicBezTo>
                  <a:lnTo>
                    <a:pt x="2169" y="1657"/>
                  </a:lnTo>
                  <a:cubicBezTo>
                    <a:pt x="1775" y="1618"/>
                    <a:pt x="1380" y="1657"/>
                    <a:pt x="1006" y="1795"/>
                  </a:cubicBezTo>
                  <a:cubicBezTo>
                    <a:pt x="1124" y="2662"/>
                    <a:pt x="828" y="3510"/>
                    <a:pt x="1223" y="4397"/>
                  </a:cubicBezTo>
                  <a:cubicBezTo>
                    <a:pt x="1361" y="4732"/>
                    <a:pt x="1459" y="5087"/>
                    <a:pt x="1499" y="5442"/>
                  </a:cubicBezTo>
                  <a:cubicBezTo>
                    <a:pt x="1696" y="6487"/>
                    <a:pt x="1991" y="7512"/>
                    <a:pt x="2366" y="8498"/>
                  </a:cubicBezTo>
                  <a:cubicBezTo>
                    <a:pt x="2741" y="9661"/>
                    <a:pt x="3214" y="10785"/>
                    <a:pt x="3766" y="11869"/>
                  </a:cubicBezTo>
                  <a:cubicBezTo>
                    <a:pt x="4416" y="13151"/>
                    <a:pt x="5008" y="14452"/>
                    <a:pt x="5934" y="15576"/>
                  </a:cubicBezTo>
                  <a:cubicBezTo>
                    <a:pt x="6388" y="16108"/>
                    <a:pt x="6743" y="16719"/>
                    <a:pt x="7157" y="17271"/>
                  </a:cubicBezTo>
                  <a:cubicBezTo>
                    <a:pt x="7590" y="17843"/>
                    <a:pt x="8083" y="18356"/>
                    <a:pt x="8596" y="188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8"/>
            <p:cNvSpPr/>
            <p:nvPr/>
          </p:nvSpPr>
          <p:spPr>
            <a:xfrm flipH="1">
              <a:off x="6379155" y="3544595"/>
              <a:ext cx="633760" cy="490130"/>
            </a:xfrm>
            <a:custGeom>
              <a:rect b="b" l="l" r="r" t="t"/>
              <a:pathLst>
                <a:path extrusionOk="0" h="20386" w="26360">
                  <a:moveTo>
                    <a:pt x="17409" y="20386"/>
                  </a:moveTo>
                  <a:cubicBezTo>
                    <a:pt x="17251" y="20248"/>
                    <a:pt x="17133" y="20169"/>
                    <a:pt x="17035" y="20070"/>
                  </a:cubicBezTo>
                  <a:cubicBezTo>
                    <a:pt x="15674" y="18730"/>
                    <a:pt x="14294" y="17448"/>
                    <a:pt x="12993" y="16068"/>
                  </a:cubicBezTo>
                  <a:cubicBezTo>
                    <a:pt x="11909" y="14905"/>
                    <a:pt x="10903" y="13682"/>
                    <a:pt x="9937" y="12440"/>
                  </a:cubicBezTo>
                  <a:cubicBezTo>
                    <a:pt x="8478" y="10607"/>
                    <a:pt x="6921" y="8892"/>
                    <a:pt x="5245" y="7295"/>
                  </a:cubicBezTo>
                  <a:cubicBezTo>
                    <a:pt x="4259" y="6329"/>
                    <a:pt x="3293" y="5343"/>
                    <a:pt x="2327" y="4377"/>
                  </a:cubicBezTo>
                  <a:cubicBezTo>
                    <a:pt x="2150" y="4200"/>
                    <a:pt x="2032" y="3983"/>
                    <a:pt x="1854" y="3805"/>
                  </a:cubicBezTo>
                  <a:cubicBezTo>
                    <a:pt x="1696" y="3628"/>
                    <a:pt x="1499" y="3411"/>
                    <a:pt x="1322" y="3214"/>
                  </a:cubicBezTo>
                  <a:cubicBezTo>
                    <a:pt x="947" y="3352"/>
                    <a:pt x="888" y="3805"/>
                    <a:pt x="454" y="3766"/>
                  </a:cubicBezTo>
                  <a:cubicBezTo>
                    <a:pt x="652" y="3312"/>
                    <a:pt x="159" y="3450"/>
                    <a:pt x="1" y="3214"/>
                  </a:cubicBezTo>
                  <a:cubicBezTo>
                    <a:pt x="119" y="3036"/>
                    <a:pt x="238" y="2839"/>
                    <a:pt x="336" y="2662"/>
                  </a:cubicBezTo>
                  <a:cubicBezTo>
                    <a:pt x="553" y="2051"/>
                    <a:pt x="750" y="1440"/>
                    <a:pt x="947" y="848"/>
                  </a:cubicBezTo>
                  <a:cubicBezTo>
                    <a:pt x="1066" y="533"/>
                    <a:pt x="1322" y="375"/>
                    <a:pt x="1578" y="473"/>
                  </a:cubicBezTo>
                  <a:cubicBezTo>
                    <a:pt x="1657" y="513"/>
                    <a:pt x="1736" y="572"/>
                    <a:pt x="1795" y="631"/>
                  </a:cubicBezTo>
                  <a:cubicBezTo>
                    <a:pt x="1854" y="710"/>
                    <a:pt x="1933" y="809"/>
                    <a:pt x="1972" y="907"/>
                  </a:cubicBezTo>
                  <a:lnTo>
                    <a:pt x="6073" y="907"/>
                  </a:lnTo>
                  <a:cubicBezTo>
                    <a:pt x="6448" y="907"/>
                    <a:pt x="6803" y="789"/>
                    <a:pt x="7157" y="789"/>
                  </a:cubicBezTo>
                  <a:cubicBezTo>
                    <a:pt x="9089" y="749"/>
                    <a:pt x="11002" y="789"/>
                    <a:pt x="12934" y="789"/>
                  </a:cubicBezTo>
                  <a:cubicBezTo>
                    <a:pt x="14058" y="809"/>
                    <a:pt x="15181" y="730"/>
                    <a:pt x="16305" y="533"/>
                  </a:cubicBezTo>
                  <a:cubicBezTo>
                    <a:pt x="16818" y="454"/>
                    <a:pt x="17330" y="414"/>
                    <a:pt x="17843" y="414"/>
                  </a:cubicBezTo>
                  <a:cubicBezTo>
                    <a:pt x="19499" y="414"/>
                    <a:pt x="21135" y="414"/>
                    <a:pt x="22791" y="414"/>
                  </a:cubicBezTo>
                  <a:cubicBezTo>
                    <a:pt x="23304" y="434"/>
                    <a:pt x="23836" y="375"/>
                    <a:pt x="24329" y="217"/>
                  </a:cubicBezTo>
                  <a:cubicBezTo>
                    <a:pt x="24940" y="0"/>
                    <a:pt x="25571" y="79"/>
                    <a:pt x="26222" y="217"/>
                  </a:cubicBezTo>
                  <a:cubicBezTo>
                    <a:pt x="26261" y="375"/>
                    <a:pt x="26360" y="552"/>
                    <a:pt x="26320" y="671"/>
                  </a:cubicBezTo>
                  <a:cubicBezTo>
                    <a:pt x="26123" y="1479"/>
                    <a:pt x="26360" y="2327"/>
                    <a:pt x="26005" y="3096"/>
                  </a:cubicBezTo>
                  <a:cubicBezTo>
                    <a:pt x="25946" y="3253"/>
                    <a:pt x="25906" y="3411"/>
                    <a:pt x="25926" y="3549"/>
                  </a:cubicBezTo>
                  <a:cubicBezTo>
                    <a:pt x="26005" y="4357"/>
                    <a:pt x="25788" y="5126"/>
                    <a:pt x="25650" y="5915"/>
                  </a:cubicBezTo>
                  <a:cubicBezTo>
                    <a:pt x="25630" y="6053"/>
                    <a:pt x="25591" y="6211"/>
                    <a:pt x="25532" y="6349"/>
                  </a:cubicBezTo>
                  <a:cubicBezTo>
                    <a:pt x="25197" y="7196"/>
                    <a:pt x="24861" y="8044"/>
                    <a:pt x="24526" y="8892"/>
                  </a:cubicBezTo>
                  <a:cubicBezTo>
                    <a:pt x="24349" y="9325"/>
                    <a:pt x="24211" y="9759"/>
                    <a:pt x="24112" y="10193"/>
                  </a:cubicBezTo>
                  <a:cubicBezTo>
                    <a:pt x="24014" y="10607"/>
                    <a:pt x="23856" y="11021"/>
                    <a:pt x="23659" y="11396"/>
                  </a:cubicBezTo>
                  <a:cubicBezTo>
                    <a:pt x="23442" y="11849"/>
                    <a:pt x="23225" y="12322"/>
                    <a:pt x="23067" y="12815"/>
                  </a:cubicBezTo>
                  <a:cubicBezTo>
                    <a:pt x="22850" y="13347"/>
                    <a:pt x="22555" y="13860"/>
                    <a:pt x="22180" y="14313"/>
                  </a:cubicBezTo>
                  <a:cubicBezTo>
                    <a:pt x="21608" y="15063"/>
                    <a:pt x="21076" y="15851"/>
                    <a:pt x="20583" y="16659"/>
                  </a:cubicBezTo>
                  <a:cubicBezTo>
                    <a:pt x="20090" y="17487"/>
                    <a:pt x="19479" y="18256"/>
                    <a:pt x="18750" y="18907"/>
                  </a:cubicBezTo>
                  <a:cubicBezTo>
                    <a:pt x="18277" y="19360"/>
                    <a:pt x="17823" y="19853"/>
                    <a:pt x="17409" y="20386"/>
                  </a:cubicBezTo>
                  <a:close/>
                  <a:moveTo>
                    <a:pt x="25177" y="1026"/>
                  </a:moveTo>
                  <a:cubicBezTo>
                    <a:pt x="25019" y="1026"/>
                    <a:pt x="24861" y="1045"/>
                    <a:pt x="24704" y="1085"/>
                  </a:cubicBezTo>
                  <a:cubicBezTo>
                    <a:pt x="23954" y="1380"/>
                    <a:pt x="23146" y="1400"/>
                    <a:pt x="22358" y="1380"/>
                  </a:cubicBezTo>
                  <a:lnTo>
                    <a:pt x="17587" y="1380"/>
                  </a:lnTo>
                  <a:cubicBezTo>
                    <a:pt x="17074" y="1380"/>
                    <a:pt x="16561" y="1459"/>
                    <a:pt x="16049" y="1518"/>
                  </a:cubicBezTo>
                  <a:cubicBezTo>
                    <a:pt x="15260" y="1578"/>
                    <a:pt x="14472" y="1735"/>
                    <a:pt x="13683" y="1735"/>
                  </a:cubicBezTo>
                  <a:cubicBezTo>
                    <a:pt x="11692" y="1775"/>
                    <a:pt x="9701" y="1755"/>
                    <a:pt x="7709" y="1735"/>
                  </a:cubicBezTo>
                  <a:cubicBezTo>
                    <a:pt x="7552" y="1735"/>
                    <a:pt x="7414" y="1735"/>
                    <a:pt x="7256" y="1735"/>
                  </a:cubicBezTo>
                  <a:cubicBezTo>
                    <a:pt x="5679" y="1499"/>
                    <a:pt x="4082" y="1676"/>
                    <a:pt x="2505" y="1637"/>
                  </a:cubicBezTo>
                  <a:cubicBezTo>
                    <a:pt x="2032" y="1637"/>
                    <a:pt x="1775" y="1952"/>
                    <a:pt x="1795" y="2406"/>
                  </a:cubicBezTo>
                  <a:cubicBezTo>
                    <a:pt x="1795" y="2721"/>
                    <a:pt x="1992" y="3017"/>
                    <a:pt x="2268" y="3155"/>
                  </a:cubicBezTo>
                  <a:cubicBezTo>
                    <a:pt x="2879" y="3450"/>
                    <a:pt x="3313" y="3963"/>
                    <a:pt x="3806" y="4436"/>
                  </a:cubicBezTo>
                  <a:cubicBezTo>
                    <a:pt x="4614" y="5225"/>
                    <a:pt x="5423" y="6013"/>
                    <a:pt x="6211" y="6822"/>
                  </a:cubicBezTo>
                  <a:cubicBezTo>
                    <a:pt x="7867" y="8438"/>
                    <a:pt x="9425" y="10173"/>
                    <a:pt x="10844" y="12026"/>
                  </a:cubicBezTo>
                  <a:cubicBezTo>
                    <a:pt x="11771" y="13229"/>
                    <a:pt x="12776" y="14392"/>
                    <a:pt x="13801" y="15516"/>
                  </a:cubicBezTo>
                  <a:cubicBezTo>
                    <a:pt x="14886" y="16679"/>
                    <a:pt x="16049" y="17763"/>
                    <a:pt x="17173" y="18887"/>
                  </a:cubicBezTo>
                  <a:cubicBezTo>
                    <a:pt x="17251" y="18966"/>
                    <a:pt x="17350" y="19025"/>
                    <a:pt x="17468" y="19084"/>
                  </a:cubicBezTo>
                  <a:cubicBezTo>
                    <a:pt x="18533" y="18296"/>
                    <a:pt x="19164" y="17192"/>
                    <a:pt x="19834" y="16147"/>
                  </a:cubicBezTo>
                  <a:cubicBezTo>
                    <a:pt x="20347" y="15358"/>
                    <a:pt x="20859" y="14570"/>
                    <a:pt x="21392" y="13801"/>
                  </a:cubicBezTo>
                  <a:cubicBezTo>
                    <a:pt x="21806" y="13288"/>
                    <a:pt x="22101" y="12716"/>
                    <a:pt x="22279" y="12105"/>
                  </a:cubicBezTo>
                  <a:cubicBezTo>
                    <a:pt x="22358" y="11829"/>
                    <a:pt x="22476" y="11573"/>
                    <a:pt x="22614" y="11356"/>
                  </a:cubicBezTo>
                  <a:cubicBezTo>
                    <a:pt x="22929" y="10784"/>
                    <a:pt x="23146" y="10173"/>
                    <a:pt x="23284" y="9562"/>
                  </a:cubicBezTo>
                  <a:cubicBezTo>
                    <a:pt x="23402" y="9148"/>
                    <a:pt x="23540" y="8754"/>
                    <a:pt x="23718" y="8359"/>
                  </a:cubicBezTo>
                  <a:cubicBezTo>
                    <a:pt x="24073" y="7571"/>
                    <a:pt x="24369" y="6782"/>
                    <a:pt x="24625" y="5974"/>
                  </a:cubicBezTo>
                  <a:cubicBezTo>
                    <a:pt x="24822" y="5245"/>
                    <a:pt x="25039" y="4495"/>
                    <a:pt x="24980" y="3707"/>
                  </a:cubicBezTo>
                  <a:cubicBezTo>
                    <a:pt x="24980" y="3312"/>
                    <a:pt x="25039" y="2918"/>
                    <a:pt x="25137" y="2544"/>
                  </a:cubicBezTo>
                  <a:cubicBezTo>
                    <a:pt x="25236" y="2051"/>
                    <a:pt x="25256" y="1538"/>
                    <a:pt x="25177" y="10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8"/>
            <p:cNvSpPr/>
            <p:nvPr/>
          </p:nvSpPr>
          <p:spPr>
            <a:xfrm flipH="1">
              <a:off x="6369201" y="2983852"/>
              <a:ext cx="596783" cy="461688"/>
            </a:xfrm>
            <a:custGeom>
              <a:rect b="b" l="l" r="r" t="t"/>
              <a:pathLst>
                <a:path extrusionOk="0" h="19203" w="24822">
                  <a:moveTo>
                    <a:pt x="1637" y="18533"/>
                  </a:moveTo>
                  <a:cubicBezTo>
                    <a:pt x="1598" y="18690"/>
                    <a:pt x="1558" y="18848"/>
                    <a:pt x="1479" y="19006"/>
                  </a:cubicBezTo>
                  <a:cubicBezTo>
                    <a:pt x="1440" y="19104"/>
                    <a:pt x="1341" y="19183"/>
                    <a:pt x="1223" y="19203"/>
                  </a:cubicBezTo>
                  <a:cubicBezTo>
                    <a:pt x="1105" y="19183"/>
                    <a:pt x="1026" y="19104"/>
                    <a:pt x="986" y="19006"/>
                  </a:cubicBezTo>
                  <a:cubicBezTo>
                    <a:pt x="888" y="18710"/>
                    <a:pt x="848" y="18414"/>
                    <a:pt x="789" y="18079"/>
                  </a:cubicBezTo>
                  <a:cubicBezTo>
                    <a:pt x="691" y="18020"/>
                    <a:pt x="592" y="17961"/>
                    <a:pt x="494" y="17902"/>
                  </a:cubicBezTo>
                  <a:cubicBezTo>
                    <a:pt x="158" y="17744"/>
                    <a:pt x="1" y="17527"/>
                    <a:pt x="178" y="17153"/>
                  </a:cubicBezTo>
                  <a:cubicBezTo>
                    <a:pt x="375" y="16798"/>
                    <a:pt x="1" y="16601"/>
                    <a:pt x="20" y="16265"/>
                  </a:cubicBezTo>
                  <a:cubicBezTo>
                    <a:pt x="257" y="16009"/>
                    <a:pt x="494" y="16147"/>
                    <a:pt x="730" y="16285"/>
                  </a:cubicBezTo>
                  <a:cubicBezTo>
                    <a:pt x="789" y="16285"/>
                    <a:pt x="848" y="16285"/>
                    <a:pt x="888" y="16246"/>
                  </a:cubicBezTo>
                  <a:cubicBezTo>
                    <a:pt x="1164" y="15989"/>
                    <a:pt x="1420" y="15753"/>
                    <a:pt x="1696" y="15497"/>
                  </a:cubicBezTo>
                  <a:cubicBezTo>
                    <a:pt x="1913" y="15280"/>
                    <a:pt x="2130" y="15082"/>
                    <a:pt x="2367" y="14885"/>
                  </a:cubicBezTo>
                  <a:cubicBezTo>
                    <a:pt x="3431" y="14156"/>
                    <a:pt x="4259" y="13170"/>
                    <a:pt x="5186" y="12263"/>
                  </a:cubicBezTo>
                  <a:cubicBezTo>
                    <a:pt x="5324" y="12106"/>
                    <a:pt x="5462" y="11948"/>
                    <a:pt x="5560" y="11751"/>
                  </a:cubicBezTo>
                  <a:cubicBezTo>
                    <a:pt x="5876" y="11179"/>
                    <a:pt x="6290" y="10686"/>
                    <a:pt x="6802" y="10311"/>
                  </a:cubicBezTo>
                  <a:cubicBezTo>
                    <a:pt x="7630" y="9641"/>
                    <a:pt x="8242" y="8813"/>
                    <a:pt x="8991" y="8084"/>
                  </a:cubicBezTo>
                  <a:cubicBezTo>
                    <a:pt x="9681" y="7413"/>
                    <a:pt x="10371" y="6704"/>
                    <a:pt x="11061" y="6033"/>
                  </a:cubicBezTo>
                  <a:cubicBezTo>
                    <a:pt x="11199" y="5876"/>
                    <a:pt x="11356" y="5738"/>
                    <a:pt x="11514" y="5580"/>
                  </a:cubicBezTo>
                  <a:cubicBezTo>
                    <a:pt x="12244" y="4811"/>
                    <a:pt x="12993" y="4042"/>
                    <a:pt x="13722" y="3273"/>
                  </a:cubicBezTo>
                  <a:cubicBezTo>
                    <a:pt x="14215" y="2780"/>
                    <a:pt x="14747" y="2288"/>
                    <a:pt x="15201" y="1795"/>
                  </a:cubicBezTo>
                  <a:cubicBezTo>
                    <a:pt x="15635" y="1321"/>
                    <a:pt x="16029" y="809"/>
                    <a:pt x="16443" y="316"/>
                  </a:cubicBezTo>
                  <a:cubicBezTo>
                    <a:pt x="16541" y="198"/>
                    <a:pt x="16660" y="99"/>
                    <a:pt x="16778" y="1"/>
                  </a:cubicBezTo>
                  <a:cubicBezTo>
                    <a:pt x="17882" y="158"/>
                    <a:pt x="18828" y="868"/>
                    <a:pt x="19282" y="1893"/>
                  </a:cubicBezTo>
                  <a:cubicBezTo>
                    <a:pt x="19873" y="3076"/>
                    <a:pt x="20484" y="4220"/>
                    <a:pt x="21076" y="5402"/>
                  </a:cubicBezTo>
                  <a:cubicBezTo>
                    <a:pt x="21253" y="5718"/>
                    <a:pt x="21352" y="6073"/>
                    <a:pt x="21490" y="6408"/>
                  </a:cubicBezTo>
                  <a:cubicBezTo>
                    <a:pt x="21667" y="6802"/>
                    <a:pt x="21845" y="7197"/>
                    <a:pt x="21983" y="7591"/>
                  </a:cubicBezTo>
                  <a:cubicBezTo>
                    <a:pt x="22279" y="8320"/>
                    <a:pt x="22555" y="9069"/>
                    <a:pt x="22831" y="9799"/>
                  </a:cubicBezTo>
                  <a:cubicBezTo>
                    <a:pt x="22909" y="10055"/>
                    <a:pt x="22969" y="10331"/>
                    <a:pt x="23047" y="10587"/>
                  </a:cubicBezTo>
                  <a:cubicBezTo>
                    <a:pt x="23402" y="11573"/>
                    <a:pt x="23777" y="12539"/>
                    <a:pt x="24092" y="13525"/>
                  </a:cubicBezTo>
                  <a:cubicBezTo>
                    <a:pt x="24250" y="14116"/>
                    <a:pt x="24368" y="14708"/>
                    <a:pt x="24467" y="15319"/>
                  </a:cubicBezTo>
                  <a:cubicBezTo>
                    <a:pt x="24526" y="15674"/>
                    <a:pt x="24605" y="16029"/>
                    <a:pt x="24684" y="16384"/>
                  </a:cubicBezTo>
                  <a:cubicBezTo>
                    <a:pt x="24822" y="17015"/>
                    <a:pt x="24782" y="17665"/>
                    <a:pt x="24526" y="18257"/>
                  </a:cubicBezTo>
                  <a:cubicBezTo>
                    <a:pt x="24427" y="18533"/>
                    <a:pt x="24191" y="18710"/>
                    <a:pt x="23915" y="18730"/>
                  </a:cubicBezTo>
                  <a:cubicBezTo>
                    <a:pt x="23797" y="18749"/>
                    <a:pt x="23678" y="18749"/>
                    <a:pt x="23560" y="18749"/>
                  </a:cubicBezTo>
                  <a:cubicBezTo>
                    <a:pt x="21450" y="18769"/>
                    <a:pt x="19341" y="18809"/>
                    <a:pt x="17232" y="18828"/>
                  </a:cubicBezTo>
                  <a:lnTo>
                    <a:pt x="11554" y="18828"/>
                  </a:lnTo>
                  <a:cubicBezTo>
                    <a:pt x="10844" y="18848"/>
                    <a:pt x="10134" y="18749"/>
                    <a:pt x="9464" y="18572"/>
                  </a:cubicBezTo>
                  <a:cubicBezTo>
                    <a:pt x="9227" y="18493"/>
                    <a:pt x="8991" y="18454"/>
                    <a:pt x="8754" y="18454"/>
                  </a:cubicBezTo>
                  <a:lnTo>
                    <a:pt x="1952" y="18454"/>
                  </a:lnTo>
                  <a:cubicBezTo>
                    <a:pt x="1854" y="18473"/>
                    <a:pt x="1736" y="18513"/>
                    <a:pt x="1637" y="18533"/>
                  </a:cubicBezTo>
                  <a:close/>
                  <a:moveTo>
                    <a:pt x="17981" y="1657"/>
                  </a:moveTo>
                  <a:lnTo>
                    <a:pt x="17074" y="1657"/>
                  </a:lnTo>
                  <a:cubicBezTo>
                    <a:pt x="16817" y="1637"/>
                    <a:pt x="16581" y="1716"/>
                    <a:pt x="16403" y="1893"/>
                  </a:cubicBezTo>
                  <a:cubicBezTo>
                    <a:pt x="15733" y="2504"/>
                    <a:pt x="15043" y="3116"/>
                    <a:pt x="14432" y="3786"/>
                  </a:cubicBezTo>
                  <a:cubicBezTo>
                    <a:pt x="13821" y="4456"/>
                    <a:pt x="13151" y="5186"/>
                    <a:pt x="12500" y="5876"/>
                  </a:cubicBezTo>
                  <a:cubicBezTo>
                    <a:pt x="11711" y="6704"/>
                    <a:pt x="10903" y="7532"/>
                    <a:pt x="10095" y="8360"/>
                  </a:cubicBezTo>
                  <a:cubicBezTo>
                    <a:pt x="9168" y="9306"/>
                    <a:pt x="8320" y="10311"/>
                    <a:pt x="7315" y="11159"/>
                  </a:cubicBezTo>
                  <a:cubicBezTo>
                    <a:pt x="6960" y="11494"/>
                    <a:pt x="6664" y="11869"/>
                    <a:pt x="6388" y="12283"/>
                  </a:cubicBezTo>
                  <a:cubicBezTo>
                    <a:pt x="6290" y="12441"/>
                    <a:pt x="6191" y="12579"/>
                    <a:pt x="6073" y="12736"/>
                  </a:cubicBezTo>
                  <a:cubicBezTo>
                    <a:pt x="5166" y="13683"/>
                    <a:pt x="4299" y="14688"/>
                    <a:pt x="3234" y="15457"/>
                  </a:cubicBezTo>
                  <a:cubicBezTo>
                    <a:pt x="2702" y="15871"/>
                    <a:pt x="2229" y="16344"/>
                    <a:pt x="1814" y="16877"/>
                  </a:cubicBezTo>
                  <a:cubicBezTo>
                    <a:pt x="1637" y="17034"/>
                    <a:pt x="1558" y="17271"/>
                    <a:pt x="1637" y="17488"/>
                  </a:cubicBezTo>
                  <a:lnTo>
                    <a:pt x="2524" y="17488"/>
                  </a:lnTo>
                  <a:lnTo>
                    <a:pt x="8399" y="17488"/>
                  </a:lnTo>
                  <a:cubicBezTo>
                    <a:pt x="8813" y="17488"/>
                    <a:pt x="9247" y="17527"/>
                    <a:pt x="9661" y="17645"/>
                  </a:cubicBezTo>
                  <a:cubicBezTo>
                    <a:pt x="10193" y="17783"/>
                    <a:pt x="10745" y="17862"/>
                    <a:pt x="11297" y="17843"/>
                  </a:cubicBezTo>
                  <a:lnTo>
                    <a:pt x="16423" y="17843"/>
                  </a:lnTo>
                  <a:cubicBezTo>
                    <a:pt x="18257" y="17862"/>
                    <a:pt x="20090" y="17902"/>
                    <a:pt x="21924" y="17921"/>
                  </a:cubicBezTo>
                  <a:lnTo>
                    <a:pt x="23402" y="17921"/>
                  </a:lnTo>
                  <a:cubicBezTo>
                    <a:pt x="23580" y="17921"/>
                    <a:pt x="23777" y="17941"/>
                    <a:pt x="23895" y="17724"/>
                  </a:cubicBezTo>
                  <a:cubicBezTo>
                    <a:pt x="23915" y="17645"/>
                    <a:pt x="23915" y="17567"/>
                    <a:pt x="23895" y="17488"/>
                  </a:cubicBezTo>
                  <a:cubicBezTo>
                    <a:pt x="23718" y="16936"/>
                    <a:pt x="23619" y="16344"/>
                    <a:pt x="23619" y="15773"/>
                  </a:cubicBezTo>
                  <a:cubicBezTo>
                    <a:pt x="23540" y="15043"/>
                    <a:pt x="23402" y="14333"/>
                    <a:pt x="23185" y="13624"/>
                  </a:cubicBezTo>
                  <a:cubicBezTo>
                    <a:pt x="22909" y="12697"/>
                    <a:pt x="22515" y="11790"/>
                    <a:pt x="22180" y="10883"/>
                  </a:cubicBezTo>
                  <a:cubicBezTo>
                    <a:pt x="22101" y="10627"/>
                    <a:pt x="22022" y="10351"/>
                    <a:pt x="21943" y="10095"/>
                  </a:cubicBezTo>
                  <a:cubicBezTo>
                    <a:pt x="21726" y="9464"/>
                    <a:pt x="21529" y="8813"/>
                    <a:pt x="21273" y="8202"/>
                  </a:cubicBezTo>
                  <a:cubicBezTo>
                    <a:pt x="20800" y="7098"/>
                    <a:pt x="20307" y="6033"/>
                    <a:pt x="19794" y="4969"/>
                  </a:cubicBezTo>
                  <a:cubicBezTo>
                    <a:pt x="19321" y="3983"/>
                    <a:pt x="18809" y="2997"/>
                    <a:pt x="18296" y="2031"/>
                  </a:cubicBezTo>
                  <a:cubicBezTo>
                    <a:pt x="18198" y="1893"/>
                    <a:pt x="18079" y="1775"/>
                    <a:pt x="17981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8"/>
            <p:cNvSpPr/>
            <p:nvPr/>
          </p:nvSpPr>
          <p:spPr>
            <a:xfrm flipH="1">
              <a:off x="7368384" y="2998085"/>
              <a:ext cx="601519" cy="473998"/>
            </a:xfrm>
            <a:custGeom>
              <a:rect b="b" l="l" r="r" t="t"/>
              <a:pathLst>
                <a:path extrusionOk="0" h="19715" w="25019">
                  <a:moveTo>
                    <a:pt x="80" y="19695"/>
                  </a:moveTo>
                  <a:cubicBezTo>
                    <a:pt x="40" y="19518"/>
                    <a:pt x="1" y="19459"/>
                    <a:pt x="20" y="19400"/>
                  </a:cubicBezTo>
                  <a:cubicBezTo>
                    <a:pt x="395" y="18453"/>
                    <a:pt x="336" y="17428"/>
                    <a:pt x="513" y="16442"/>
                  </a:cubicBezTo>
                  <a:cubicBezTo>
                    <a:pt x="651" y="15417"/>
                    <a:pt x="888" y="14392"/>
                    <a:pt x="1203" y="13406"/>
                  </a:cubicBezTo>
                  <a:cubicBezTo>
                    <a:pt x="1420" y="12775"/>
                    <a:pt x="1558" y="12125"/>
                    <a:pt x="1755" y="11474"/>
                  </a:cubicBezTo>
                  <a:cubicBezTo>
                    <a:pt x="2130" y="10271"/>
                    <a:pt x="2623" y="9128"/>
                    <a:pt x="3234" y="8024"/>
                  </a:cubicBezTo>
                  <a:cubicBezTo>
                    <a:pt x="3372" y="7748"/>
                    <a:pt x="3490" y="7472"/>
                    <a:pt x="3589" y="7196"/>
                  </a:cubicBezTo>
                  <a:cubicBezTo>
                    <a:pt x="3825" y="6467"/>
                    <a:pt x="4160" y="5776"/>
                    <a:pt x="4575" y="5146"/>
                  </a:cubicBezTo>
                  <a:cubicBezTo>
                    <a:pt x="4653" y="5047"/>
                    <a:pt x="4713" y="4948"/>
                    <a:pt x="4772" y="4830"/>
                  </a:cubicBezTo>
                  <a:cubicBezTo>
                    <a:pt x="5265" y="3628"/>
                    <a:pt x="6171" y="2681"/>
                    <a:pt x="6960" y="1676"/>
                  </a:cubicBezTo>
                  <a:cubicBezTo>
                    <a:pt x="7059" y="1538"/>
                    <a:pt x="7197" y="1400"/>
                    <a:pt x="7335" y="1281"/>
                  </a:cubicBezTo>
                  <a:cubicBezTo>
                    <a:pt x="7571" y="1104"/>
                    <a:pt x="7729" y="828"/>
                    <a:pt x="7768" y="532"/>
                  </a:cubicBezTo>
                  <a:cubicBezTo>
                    <a:pt x="7847" y="79"/>
                    <a:pt x="8281" y="0"/>
                    <a:pt x="8596" y="315"/>
                  </a:cubicBezTo>
                  <a:cubicBezTo>
                    <a:pt x="8931" y="651"/>
                    <a:pt x="9247" y="1065"/>
                    <a:pt x="9582" y="1400"/>
                  </a:cubicBezTo>
                  <a:cubicBezTo>
                    <a:pt x="10390" y="2248"/>
                    <a:pt x="11159" y="3115"/>
                    <a:pt x="12027" y="3884"/>
                  </a:cubicBezTo>
                  <a:cubicBezTo>
                    <a:pt x="12539" y="4337"/>
                    <a:pt x="13012" y="4850"/>
                    <a:pt x="13426" y="5422"/>
                  </a:cubicBezTo>
                  <a:cubicBezTo>
                    <a:pt x="13446" y="5441"/>
                    <a:pt x="13466" y="5461"/>
                    <a:pt x="13486" y="5481"/>
                  </a:cubicBezTo>
                  <a:cubicBezTo>
                    <a:pt x="14609" y="6269"/>
                    <a:pt x="15359" y="7393"/>
                    <a:pt x="16305" y="8339"/>
                  </a:cubicBezTo>
                  <a:cubicBezTo>
                    <a:pt x="17133" y="9167"/>
                    <a:pt x="17941" y="9995"/>
                    <a:pt x="18769" y="10804"/>
                  </a:cubicBezTo>
                  <a:cubicBezTo>
                    <a:pt x="19282" y="11297"/>
                    <a:pt x="19834" y="11711"/>
                    <a:pt x="20366" y="12184"/>
                  </a:cubicBezTo>
                  <a:cubicBezTo>
                    <a:pt x="20642" y="12420"/>
                    <a:pt x="20938" y="12637"/>
                    <a:pt x="21214" y="12894"/>
                  </a:cubicBezTo>
                  <a:cubicBezTo>
                    <a:pt x="21924" y="13603"/>
                    <a:pt x="22633" y="14313"/>
                    <a:pt x="23343" y="15043"/>
                  </a:cubicBezTo>
                  <a:cubicBezTo>
                    <a:pt x="23560" y="15319"/>
                    <a:pt x="23796" y="15595"/>
                    <a:pt x="23994" y="15890"/>
                  </a:cubicBezTo>
                  <a:cubicBezTo>
                    <a:pt x="24151" y="15890"/>
                    <a:pt x="24349" y="15871"/>
                    <a:pt x="24565" y="15890"/>
                  </a:cubicBezTo>
                  <a:cubicBezTo>
                    <a:pt x="24763" y="15890"/>
                    <a:pt x="24920" y="16028"/>
                    <a:pt x="24940" y="16225"/>
                  </a:cubicBezTo>
                  <a:cubicBezTo>
                    <a:pt x="25019" y="16423"/>
                    <a:pt x="24960" y="16659"/>
                    <a:pt x="24782" y="16797"/>
                  </a:cubicBezTo>
                  <a:cubicBezTo>
                    <a:pt x="24289" y="17152"/>
                    <a:pt x="23698" y="17349"/>
                    <a:pt x="23087" y="17389"/>
                  </a:cubicBezTo>
                  <a:cubicBezTo>
                    <a:pt x="22535" y="17428"/>
                    <a:pt x="21983" y="17428"/>
                    <a:pt x="21431" y="17428"/>
                  </a:cubicBezTo>
                  <a:cubicBezTo>
                    <a:pt x="20307" y="17428"/>
                    <a:pt x="19183" y="17527"/>
                    <a:pt x="18059" y="17724"/>
                  </a:cubicBezTo>
                  <a:cubicBezTo>
                    <a:pt x="17271" y="17822"/>
                    <a:pt x="16482" y="17881"/>
                    <a:pt x="15694" y="17881"/>
                  </a:cubicBezTo>
                  <a:cubicBezTo>
                    <a:pt x="15102" y="17862"/>
                    <a:pt x="14531" y="17921"/>
                    <a:pt x="13959" y="18079"/>
                  </a:cubicBezTo>
                  <a:cubicBezTo>
                    <a:pt x="13505" y="18197"/>
                    <a:pt x="13012" y="18236"/>
                    <a:pt x="12539" y="18236"/>
                  </a:cubicBezTo>
                  <a:cubicBezTo>
                    <a:pt x="12106" y="18256"/>
                    <a:pt x="11672" y="18256"/>
                    <a:pt x="11258" y="18236"/>
                  </a:cubicBezTo>
                  <a:cubicBezTo>
                    <a:pt x="10016" y="18157"/>
                    <a:pt x="8833" y="18493"/>
                    <a:pt x="7650" y="18788"/>
                  </a:cubicBezTo>
                  <a:cubicBezTo>
                    <a:pt x="7216" y="18907"/>
                    <a:pt x="6763" y="18966"/>
                    <a:pt x="6309" y="18966"/>
                  </a:cubicBezTo>
                  <a:cubicBezTo>
                    <a:pt x="5876" y="18946"/>
                    <a:pt x="5442" y="19025"/>
                    <a:pt x="5048" y="19183"/>
                  </a:cubicBezTo>
                  <a:cubicBezTo>
                    <a:pt x="4791" y="19281"/>
                    <a:pt x="4535" y="19340"/>
                    <a:pt x="4259" y="19340"/>
                  </a:cubicBezTo>
                  <a:cubicBezTo>
                    <a:pt x="3944" y="19321"/>
                    <a:pt x="3648" y="19400"/>
                    <a:pt x="3372" y="19557"/>
                  </a:cubicBezTo>
                  <a:cubicBezTo>
                    <a:pt x="3214" y="19656"/>
                    <a:pt x="3037" y="19695"/>
                    <a:pt x="2859" y="19695"/>
                  </a:cubicBezTo>
                  <a:cubicBezTo>
                    <a:pt x="1933" y="19715"/>
                    <a:pt x="1026" y="19695"/>
                    <a:pt x="80" y="19695"/>
                  </a:cubicBezTo>
                  <a:close/>
                  <a:moveTo>
                    <a:pt x="8222" y="1617"/>
                  </a:moveTo>
                  <a:cubicBezTo>
                    <a:pt x="7236" y="2543"/>
                    <a:pt x="6566" y="3647"/>
                    <a:pt x="5797" y="4672"/>
                  </a:cubicBezTo>
                  <a:cubicBezTo>
                    <a:pt x="5521" y="5047"/>
                    <a:pt x="5324" y="5461"/>
                    <a:pt x="5205" y="5895"/>
                  </a:cubicBezTo>
                  <a:cubicBezTo>
                    <a:pt x="5048" y="6486"/>
                    <a:pt x="4772" y="7019"/>
                    <a:pt x="4397" y="7511"/>
                  </a:cubicBezTo>
                  <a:cubicBezTo>
                    <a:pt x="4160" y="7807"/>
                    <a:pt x="3983" y="8182"/>
                    <a:pt x="3904" y="8556"/>
                  </a:cubicBezTo>
                  <a:cubicBezTo>
                    <a:pt x="3825" y="8911"/>
                    <a:pt x="3707" y="9266"/>
                    <a:pt x="3510" y="9581"/>
                  </a:cubicBezTo>
                  <a:cubicBezTo>
                    <a:pt x="3431" y="9739"/>
                    <a:pt x="3352" y="9897"/>
                    <a:pt x="3313" y="10094"/>
                  </a:cubicBezTo>
                  <a:cubicBezTo>
                    <a:pt x="3175" y="10646"/>
                    <a:pt x="3076" y="11218"/>
                    <a:pt x="2918" y="11770"/>
                  </a:cubicBezTo>
                  <a:cubicBezTo>
                    <a:pt x="2879" y="12006"/>
                    <a:pt x="2800" y="12243"/>
                    <a:pt x="2682" y="12460"/>
                  </a:cubicBezTo>
                  <a:cubicBezTo>
                    <a:pt x="2347" y="12992"/>
                    <a:pt x="2406" y="13643"/>
                    <a:pt x="2169" y="14195"/>
                  </a:cubicBezTo>
                  <a:cubicBezTo>
                    <a:pt x="2268" y="14983"/>
                    <a:pt x="1874" y="15673"/>
                    <a:pt x="1736" y="16403"/>
                  </a:cubicBezTo>
                  <a:cubicBezTo>
                    <a:pt x="1657" y="16876"/>
                    <a:pt x="1460" y="17329"/>
                    <a:pt x="1381" y="17803"/>
                  </a:cubicBezTo>
                  <a:cubicBezTo>
                    <a:pt x="1282" y="18118"/>
                    <a:pt x="1302" y="18453"/>
                    <a:pt x="1460" y="18729"/>
                  </a:cubicBezTo>
                  <a:cubicBezTo>
                    <a:pt x="1795" y="18749"/>
                    <a:pt x="2130" y="18749"/>
                    <a:pt x="2445" y="18709"/>
                  </a:cubicBezTo>
                  <a:cubicBezTo>
                    <a:pt x="2840" y="18650"/>
                    <a:pt x="3194" y="18473"/>
                    <a:pt x="3589" y="18394"/>
                  </a:cubicBezTo>
                  <a:cubicBezTo>
                    <a:pt x="3983" y="18335"/>
                    <a:pt x="4417" y="18394"/>
                    <a:pt x="4752" y="18236"/>
                  </a:cubicBezTo>
                  <a:cubicBezTo>
                    <a:pt x="5225" y="18059"/>
                    <a:pt x="5757" y="17960"/>
                    <a:pt x="6270" y="18000"/>
                  </a:cubicBezTo>
                  <a:cubicBezTo>
                    <a:pt x="6625" y="18019"/>
                    <a:pt x="6999" y="17980"/>
                    <a:pt x="7354" y="17881"/>
                  </a:cubicBezTo>
                  <a:cubicBezTo>
                    <a:pt x="8163" y="17566"/>
                    <a:pt x="9030" y="17566"/>
                    <a:pt x="9838" y="17290"/>
                  </a:cubicBezTo>
                  <a:cubicBezTo>
                    <a:pt x="10036" y="17251"/>
                    <a:pt x="10252" y="17251"/>
                    <a:pt x="10469" y="17270"/>
                  </a:cubicBezTo>
                  <a:lnTo>
                    <a:pt x="12677" y="17270"/>
                  </a:lnTo>
                  <a:cubicBezTo>
                    <a:pt x="13032" y="17290"/>
                    <a:pt x="13407" y="17270"/>
                    <a:pt x="13762" y="17172"/>
                  </a:cubicBezTo>
                  <a:cubicBezTo>
                    <a:pt x="14432" y="16935"/>
                    <a:pt x="15142" y="16856"/>
                    <a:pt x="15832" y="16896"/>
                  </a:cubicBezTo>
                  <a:cubicBezTo>
                    <a:pt x="16837" y="16935"/>
                    <a:pt x="17843" y="16856"/>
                    <a:pt x="18848" y="16639"/>
                  </a:cubicBezTo>
                  <a:cubicBezTo>
                    <a:pt x="19104" y="16580"/>
                    <a:pt x="19380" y="16541"/>
                    <a:pt x="19656" y="16541"/>
                  </a:cubicBezTo>
                  <a:cubicBezTo>
                    <a:pt x="20760" y="16561"/>
                    <a:pt x="21845" y="16620"/>
                    <a:pt x="22949" y="16639"/>
                  </a:cubicBezTo>
                  <a:cubicBezTo>
                    <a:pt x="23067" y="16639"/>
                    <a:pt x="23205" y="16679"/>
                    <a:pt x="23284" y="16482"/>
                  </a:cubicBezTo>
                  <a:cubicBezTo>
                    <a:pt x="23264" y="16383"/>
                    <a:pt x="23225" y="16285"/>
                    <a:pt x="23166" y="16206"/>
                  </a:cubicBezTo>
                  <a:cubicBezTo>
                    <a:pt x="22890" y="15890"/>
                    <a:pt x="22594" y="15575"/>
                    <a:pt x="22278" y="15279"/>
                  </a:cubicBezTo>
                  <a:cubicBezTo>
                    <a:pt x="21273" y="14313"/>
                    <a:pt x="20327" y="13248"/>
                    <a:pt x="19164" y="12460"/>
                  </a:cubicBezTo>
                  <a:cubicBezTo>
                    <a:pt x="18868" y="12243"/>
                    <a:pt x="18592" y="11987"/>
                    <a:pt x="18335" y="11730"/>
                  </a:cubicBezTo>
                  <a:cubicBezTo>
                    <a:pt x="17389" y="10784"/>
                    <a:pt x="16443" y="9838"/>
                    <a:pt x="15497" y="8872"/>
                  </a:cubicBezTo>
                  <a:cubicBezTo>
                    <a:pt x="15083" y="8458"/>
                    <a:pt x="14728" y="8004"/>
                    <a:pt x="14333" y="7571"/>
                  </a:cubicBezTo>
                  <a:cubicBezTo>
                    <a:pt x="14116" y="7334"/>
                    <a:pt x="13880" y="7097"/>
                    <a:pt x="13624" y="6861"/>
                  </a:cubicBezTo>
                  <a:cubicBezTo>
                    <a:pt x="13052" y="6447"/>
                    <a:pt x="12559" y="5934"/>
                    <a:pt x="12184" y="5343"/>
                  </a:cubicBezTo>
                  <a:cubicBezTo>
                    <a:pt x="12106" y="5244"/>
                    <a:pt x="12027" y="5146"/>
                    <a:pt x="11928" y="5086"/>
                  </a:cubicBezTo>
                  <a:cubicBezTo>
                    <a:pt x="11021" y="4396"/>
                    <a:pt x="10292" y="3529"/>
                    <a:pt x="9503" y="2740"/>
                  </a:cubicBezTo>
                  <a:cubicBezTo>
                    <a:pt x="9109" y="2346"/>
                    <a:pt x="8793" y="1912"/>
                    <a:pt x="8222" y="1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8"/>
            <p:cNvSpPr/>
            <p:nvPr/>
          </p:nvSpPr>
          <p:spPr>
            <a:xfrm flipH="1">
              <a:off x="7216699" y="3708108"/>
              <a:ext cx="468324" cy="591590"/>
            </a:xfrm>
            <a:custGeom>
              <a:rect b="b" l="l" r="r" t="t"/>
              <a:pathLst>
                <a:path extrusionOk="0" h="24606" w="19479">
                  <a:moveTo>
                    <a:pt x="16304" y="770"/>
                  </a:moveTo>
                  <a:cubicBezTo>
                    <a:pt x="16383" y="454"/>
                    <a:pt x="16186" y="119"/>
                    <a:pt x="16659" y="1"/>
                  </a:cubicBezTo>
                  <a:cubicBezTo>
                    <a:pt x="17152" y="238"/>
                    <a:pt x="17685" y="533"/>
                    <a:pt x="18217" y="829"/>
                  </a:cubicBezTo>
                  <a:cubicBezTo>
                    <a:pt x="18453" y="947"/>
                    <a:pt x="18513" y="1243"/>
                    <a:pt x="18335" y="1440"/>
                  </a:cubicBezTo>
                  <a:cubicBezTo>
                    <a:pt x="18158" y="1657"/>
                    <a:pt x="18079" y="1933"/>
                    <a:pt x="18118" y="2209"/>
                  </a:cubicBezTo>
                  <a:lnTo>
                    <a:pt x="18118" y="11751"/>
                  </a:lnTo>
                  <a:cubicBezTo>
                    <a:pt x="18118" y="12106"/>
                    <a:pt x="18158" y="12481"/>
                    <a:pt x="18197" y="12835"/>
                  </a:cubicBezTo>
                  <a:cubicBezTo>
                    <a:pt x="18315" y="14669"/>
                    <a:pt x="18414" y="16502"/>
                    <a:pt x="18591" y="18316"/>
                  </a:cubicBezTo>
                  <a:cubicBezTo>
                    <a:pt x="18769" y="20110"/>
                    <a:pt x="18828" y="21885"/>
                    <a:pt x="18789" y="23679"/>
                  </a:cubicBezTo>
                  <a:cubicBezTo>
                    <a:pt x="18946" y="23738"/>
                    <a:pt x="19124" y="23817"/>
                    <a:pt x="19281" y="23915"/>
                  </a:cubicBezTo>
                  <a:cubicBezTo>
                    <a:pt x="19360" y="23974"/>
                    <a:pt x="19479" y="24112"/>
                    <a:pt x="19439" y="24191"/>
                  </a:cubicBezTo>
                  <a:cubicBezTo>
                    <a:pt x="19400" y="24329"/>
                    <a:pt x="19301" y="24447"/>
                    <a:pt x="19183" y="24507"/>
                  </a:cubicBezTo>
                  <a:cubicBezTo>
                    <a:pt x="19045" y="24566"/>
                    <a:pt x="18887" y="24605"/>
                    <a:pt x="18729" y="24586"/>
                  </a:cubicBezTo>
                  <a:cubicBezTo>
                    <a:pt x="18237" y="24586"/>
                    <a:pt x="17763" y="24546"/>
                    <a:pt x="17271" y="24507"/>
                  </a:cubicBezTo>
                  <a:cubicBezTo>
                    <a:pt x="16521" y="24388"/>
                    <a:pt x="15772" y="24231"/>
                    <a:pt x="15023" y="24073"/>
                  </a:cubicBezTo>
                  <a:cubicBezTo>
                    <a:pt x="13682" y="23797"/>
                    <a:pt x="12342" y="23442"/>
                    <a:pt x="11060" y="23008"/>
                  </a:cubicBezTo>
                  <a:cubicBezTo>
                    <a:pt x="10252" y="22732"/>
                    <a:pt x="9444" y="22437"/>
                    <a:pt x="8655" y="22101"/>
                  </a:cubicBezTo>
                  <a:cubicBezTo>
                    <a:pt x="7945" y="21825"/>
                    <a:pt x="7255" y="21490"/>
                    <a:pt x="6585" y="21116"/>
                  </a:cubicBezTo>
                  <a:cubicBezTo>
                    <a:pt x="5323" y="20406"/>
                    <a:pt x="4042" y="19676"/>
                    <a:pt x="2820" y="18848"/>
                  </a:cubicBezTo>
                  <a:cubicBezTo>
                    <a:pt x="1775" y="18139"/>
                    <a:pt x="769" y="17350"/>
                    <a:pt x="0" y="16226"/>
                  </a:cubicBezTo>
                  <a:cubicBezTo>
                    <a:pt x="138" y="16088"/>
                    <a:pt x="296" y="15950"/>
                    <a:pt x="473" y="15832"/>
                  </a:cubicBezTo>
                  <a:cubicBezTo>
                    <a:pt x="1321" y="15260"/>
                    <a:pt x="2129" y="14610"/>
                    <a:pt x="2898" y="13939"/>
                  </a:cubicBezTo>
                  <a:cubicBezTo>
                    <a:pt x="3470" y="13447"/>
                    <a:pt x="4002" y="12914"/>
                    <a:pt x="4495" y="12343"/>
                  </a:cubicBezTo>
                  <a:cubicBezTo>
                    <a:pt x="5481" y="11219"/>
                    <a:pt x="6546" y="10154"/>
                    <a:pt x="7867" y="9385"/>
                  </a:cubicBezTo>
                  <a:cubicBezTo>
                    <a:pt x="8596" y="8932"/>
                    <a:pt x="9247" y="8360"/>
                    <a:pt x="9759" y="7690"/>
                  </a:cubicBezTo>
                  <a:cubicBezTo>
                    <a:pt x="10824" y="6369"/>
                    <a:pt x="11967" y="5147"/>
                    <a:pt x="13190" y="3983"/>
                  </a:cubicBezTo>
                  <a:cubicBezTo>
                    <a:pt x="13485" y="3707"/>
                    <a:pt x="13761" y="3412"/>
                    <a:pt x="13998" y="3096"/>
                  </a:cubicBezTo>
                  <a:cubicBezTo>
                    <a:pt x="14609" y="2189"/>
                    <a:pt x="15398" y="1401"/>
                    <a:pt x="16304" y="770"/>
                  </a:cubicBezTo>
                  <a:close/>
                  <a:moveTo>
                    <a:pt x="17054" y="1440"/>
                  </a:moveTo>
                  <a:cubicBezTo>
                    <a:pt x="16364" y="1894"/>
                    <a:pt x="15752" y="2465"/>
                    <a:pt x="15240" y="3096"/>
                  </a:cubicBezTo>
                  <a:cubicBezTo>
                    <a:pt x="14668" y="3806"/>
                    <a:pt x="14057" y="4476"/>
                    <a:pt x="13426" y="5166"/>
                  </a:cubicBezTo>
                  <a:cubicBezTo>
                    <a:pt x="12539" y="6152"/>
                    <a:pt x="11612" y="7138"/>
                    <a:pt x="10725" y="8143"/>
                  </a:cubicBezTo>
                  <a:cubicBezTo>
                    <a:pt x="10075" y="8892"/>
                    <a:pt x="9444" y="9622"/>
                    <a:pt x="8596" y="10134"/>
                  </a:cubicBezTo>
                  <a:cubicBezTo>
                    <a:pt x="7472" y="10824"/>
                    <a:pt x="6467" y="11672"/>
                    <a:pt x="5580" y="12658"/>
                  </a:cubicBezTo>
                  <a:cubicBezTo>
                    <a:pt x="5323" y="12914"/>
                    <a:pt x="5106" y="13210"/>
                    <a:pt x="4909" y="13506"/>
                  </a:cubicBezTo>
                  <a:cubicBezTo>
                    <a:pt x="4712" y="13821"/>
                    <a:pt x="4436" y="14077"/>
                    <a:pt x="4140" y="14294"/>
                  </a:cubicBezTo>
                  <a:cubicBezTo>
                    <a:pt x="3825" y="14511"/>
                    <a:pt x="3510" y="14787"/>
                    <a:pt x="3214" y="15024"/>
                  </a:cubicBezTo>
                  <a:cubicBezTo>
                    <a:pt x="2958" y="15221"/>
                    <a:pt x="2741" y="15418"/>
                    <a:pt x="2524" y="15615"/>
                  </a:cubicBezTo>
                  <a:lnTo>
                    <a:pt x="1400" y="16562"/>
                  </a:lnTo>
                  <a:cubicBezTo>
                    <a:pt x="1893" y="17094"/>
                    <a:pt x="2544" y="17370"/>
                    <a:pt x="3036" y="17843"/>
                  </a:cubicBezTo>
                  <a:cubicBezTo>
                    <a:pt x="3510" y="18316"/>
                    <a:pt x="4140" y="18572"/>
                    <a:pt x="4712" y="18927"/>
                  </a:cubicBezTo>
                  <a:cubicBezTo>
                    <a:pt x="5284" y="19282"/>
                    <a:pt x="5856" y="19617"/>
                    <a:pt x="6427" y="19972"/>
                  </a:cubicBezTo>
                  <a:cubicBezTo>
                    <a:pt x="6999" y="20327"/>
                    <a:pt x="7709" y="20465"/>
                    <a:pt x="8261" y="20820"/>
                  </a:cubicBezTo>
                  <a:cubicBezTo>
                    <a:pt x="8813" y="21155"/>
                    <a:pt x="9483" y="21352"/>
                    <a:pt x="10094" y="21609"/>
                  </a:cubicBezTo>
                  <a:cubicBezTo>
                    <a:pt x="10686" y="21865"/>
                    <a:pt x="11336" y="22101"/>
                    <a:pt x="11967" y="22318"/>
                  </a:cubicBezTo>
                  <a:cubicBezTo>
                    <a:pt x="12618" y="22535"/>
                    <a:pt x="13268" y="22673"/>
                    <a:pt x="13919" y="22831"/>
                  </a:cubicBezTo>
                  <a:cubicBezTo>
                    <a:pt x="14570" y="22989"/>
                    <a:pt x="15220" y="23146"/>
                    <a:pt x="15890" y="23245"/>
                  </a:cubicBezTo>
                  <a:cubicBezTo>
                    <a:pt x="16561" y="23343"/>
                    <a:pt x="17152" y="23619"/>
                    <a:pt x="17862" y="23600"/>
                  </a:cubicBezTo>
                  <a:cubicBezTo>
                    <a:pt x="17901" y="22417"/>
                    <a:pt x="17882" y="21234"/>
                    <a:pt x="17803" y="20071"/>
                  </a:cubicBezTo>
                  <a:cubicBezTo>
                    <a:pt x="17685" y="18947"/>
                    <a:pt x="17586" y="17823"/>
                    <a:pt x="17487" y="16680"/>
                  </a:cubicBezTo>
                  <a:cubicBezTo>
                    <a:pt x="17428" y="15872"/>
                    <a:pt x="17409" y="15043"/>
                    <a:pt x="17290" y="14215"/>
                  </a:cubicBezTo>
                  <a:cubicBezTo>
                    <a:pt x="17152" y="13092"/>
                    <a:pt x="17093" y="11968"/>
                    <a:pt x="17093" y="10844"/>
                  </a:cubicBezTo>
                  <a:lnTo>
                    <a:pt x="17093" y="2505"/>
                  </a:lnTo>
                  <a:cubicBezTo>
                    <a:pt x="17073" y="2209"/>
                    <a:pt x="17054" y="1913"/>
                    <a:pt x="17034" y="1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8"/>
            <p:cNvSpPr/>
            <p:nvPr/>
          </p:nvSpPr>
          <p:spPr>
            <a:xfrm flipH="1">
              <a:off x="7214319" y="2716042"/>
              <a:ext cx="497247" cy="591109"/>
            </a:xfrm>
            <a:custGeom>
              <a:rect b="b" l="l" r="r" t="t"/>
              <a:pathLst>
                <a:path extrusionOk="0" h="24586" w="20682">
                  <a:moveTo>
                    <a:pt x="19912" y="23757"/>
                  </a:moveTo>
                  <a:cubicBezTo>
                    <a:pt x="19597" y="23974"/>
                    <a:pt x="19262" y="24171"/>
                    <a:pt x="18927" y="24388"/>
                  </a:cubicBezTo>
                  <a:cubicBezTo>
                    <a:pt x="18710" y="24546"/>
                    <a:pt x="18414" y="24585"/>
                    <a:pt x="18158" y="24467"/>
                  </a:cubicBezTo>
                  <a:cubicBezTo>
                    <a:pt x="18177" y="24349"/>
                    <a:pt x="18217" y="24230"/>
                    <a:pt x="18276" y="24053"/>
                  </a:cubicBezTo>
                  <a:cubicBezTo>
                    <a:pt x="17882" y="23757"/>
                    <a:pt x="17468" y="23461"/>
                    <a:pt x="17073" y="23146"/>
                  </a:cubicBezTo>
                  <a:cubicBezTo>
                    <a:pt x="16541" y="22712"/>
                    <a:pt x="15989" y="22259"/>
                    <a:pt x="15476" y="21786"/>
                  </a:cubicBezTo>
                  <a:cubicBezTo>
                    <a:pt x="14550" y="20898"/>
                    <a:pt x="13682" y="19972"/>
                    <a:pt x="12637" y="19183"/>
                  </a:cubicBezTo>
                  <a:cubicBezTo>
                    <a:pt x="12223" y="18848"/>
                    <a:pt x="11829" y="18434"/>
                    <a:pt x="11514" y="18000"/>
                  </a:cubicBezTo>
                  <a:cubicBezTo>
                    <a:pt x="11218" y="17606"/>
                    <a:pt x="10883" y="17251"/>
                    <a:pt x="10489" y="16955"/>
                  </a:cubicBezTo>
                  <a:cubicBezTo>
                    <a:pt x="9937" y="16581"/>
                    <a:pt x="9444" y="16108"/>
                    <a:pt x="9030" y="15575"/>
                  </a:cubicBezTo>
                  <a:cubicBezTo>
                    <a:pt x="8754" y="15221"/>
                    <a:pt x="8399" y="14905"/>
                    <a:pt x="8004" y="14669"/>
                  </a:cubicBezTo>
                  <a:cubicBezTo>
                    <a:pt x="7196" y="14176"/>
                    <a:pt x="6467" y="13565"/>
                    <a:pt x="5816" y="12874"/>
                  </a:cubicBezTo>
                  <a:cubicBezTo>
                    <a:pt x="5382" y="12401"/>
                    <a:pt x="4909" y="11968"/>
                    <a:pt x="4456" y="11514"/>
                  </a:cubicBezTo>
                  <a:cubicBezTo>
                    <a:pt x="4160" y="11159"/>
                    <a:pt x="3786" y="10903"/>
                    <a:pt x="3352" y="10706"/>
                  </a:cubicBezTo>
                  <a:cubicBezTo>
                    <a:pt x="2465" y="10312"/>
                    <a:pt x="1637" y="9779"/>
                    <a:pt x="927" y="9089"/>
                  </a:cubicBezTo>
                  <a:cubicBezTo>
                    <a:pt x="710" y="8892"/>
                    <a:pt x="434" y="8734"/>
                    <a:pt x="217" y="8537"/>
                  </a:cubicBezTo>
                  <a:cubicBezTo>
                    <a:pt x="0" y="8340"/>
                    <a:pt x="59" y="7827"/>
                    <a:pt x="375" y="7788"/>
                  </a:cubicBezTo>
                  <a:cubicBezTo>
                    <a:pt x="887" y="7749"/>
                    <a:pt x="1183" y="7433"/>
                    <a:pt x="1518" y="7137"/>
                  </a:cubicBezTo>
                  <a:cubicBezTo>
                    <a:pt x="1715" y="6999"/>
                    <a:pt x="1932" y="6881"/>
                    <a:pt x="2169" y="6783"/>
                  </a:cubicBezTo>
                  <a:cubicBezTo>
                    <a:pt x="2386" y="6684"/>
                    <a:pt x="2603" y="6566"/>
                    <a:pt x="2800" y="6428"/>
                  </a:cubicBezTo>
                  <a:cubicBezTo>
                    <a:pt x="3233" y="5974"/>
                    <a:pt x="3805" y="5757"/>
                    <a:pt x="4338" y="5462"/>
                  </a:cubicBezTo>
                  <a:cubicBezTo>
                    <a:pt x="4653" y="5284"/>
                    <a:pt x="4968" y="5067"/>
                    <a:pt x="5244" y="4831"/>
                  </a:cubicBezTo>
                  <a:cubicBezTo>
                    <a:pt x="6092" y="4022"/>
                    <a:pt x="7117" y="3490"/>
                    <a:pt x="8202" y="3037"/>
                  </a:cubicBezTo>
                  <a:cubicBezTo>
                    <a:pt x="8931" y="2721"/>
                    <a:pt x="9680" y="2445"/>
                    <a:pt x="10410" y="2189"/>
                  </a:cubicBezTo>
                  <a:cubicBezTo>
                    <a:pt x="11100" y="1952"/>
                    <a:pt x="11770" y="1657"/>
                    <a:pt x="12440" y="1381"/>
                  </a:cubicBezTo>
                  <a:cubicBezTo>
                    <a:pt x="13209" y="1046"/>
                    <a:pt x="14018" y="710"/>
                    <a:pt x="14885" y="632"/>
                  </a:cubicBezTo>
                  <a:cubicBezTo>
                    <a:pt x="15674" y="553"/>
                    <a:pt x="16462" y="415"/>
                    <a:pt x="17231" y="257"/>
                  </a:cubicBezTo>
                  <a:cubicBezTo>
                    <a:pt x="18355" y="1"/>
                    <a:pt x="19518" y="139"/>
                    <a:pt x="20543" y="651"/>
                  </a:cubicBezTo>
                  <a:cubicBezTo>
                    <a:pt x="20583" y="750"/>
                    <a:pt x="20622" y="868"/>
                    <a:pt x="20622" y="986"/>
                  </a:cubicBezTo>
                  <a:cubicBezTo>
                    <a:pt x="20642" y="1933"/>
                    <a:pt x="20661" y="2879"/>
                    <a:pt x="20642" y="3825"/>
                  </a:cubicBezTo>
                  <a:cubicBezTo>
                    <a:pt x="20681" y="4259"/>
                    <a:pt x="20602" y="4673"/>
                    <a:pt x="20405" y="5067"/>
                  </a:cubicBezTo>
                  <a:cubicBezTo>
                    <a:pt x="20326" y="5265"/>
                    <a:pt x="20287" y="5481"/>
                    <a:pt x="20307" y="5679"/>
                  </a:cubicBezTo>
                  <a:cubicBezTo>
                    <a:pt x="20307" y="6349"/>
                    <a:pt x="20326" y="7039"/>
                    <a:pt x="20307" y="7709"/>
                  </a:cubicBezTo>
                  <a:cubicBezTo>
                    <a:pt x="20307" y="8044"/>
                    <a:pt x="20267" y="8379"/>
                    <a:pt x="20169" y="8695"/>
                  </a:cubicBezTo>
                  <a:cubicBezTo>
                    <a:pt x="20011" y="9129"/>
                    <a:pt x="19952" y="9582"/>
                    <a:pt x="19952" y="10036"/>
                  </a:cubicBezTo>
                  <a:cubicBezTo>
                    <a:pt x="19952" y="14077"/>
                    <a:pt x="19932" y="18099"/>
                    <a:pt x="19912" y="22141"/>
                  </a:cubicBezTo>
                  <a:cubicBezTo>
                    <a:pt x="19912" y="22377"/>
                    <a:pt x="19893" y="22633"/>
                    <a:pt x="19912" y="22870"/>
                  </a:cubicBezTo>
                  <a:cubicBezTo>
                    <a:pt x="19932" y="23126"/>
                    <a:pt x="19912" y="23422"/>
                    <a:pt x="19912" y="23757"/>
                  </a:cubicBezTo>
                  <a:close/>
                  <a:moveTo>
                    <a:pt x="19577" y="1341"/>
                  </a:moveTo>
                  <a:cubicBezTo>
                    <a:pt x="19084" y="1223"/>
                    <a:pt x="18651" y="1124"/>
                    <a:pt x="18217" y="1026"/>
                  </a:cubicBezTo>
                  <a:cubicBezTo>
                    <a:pt x="17704" y="888"/>
                    <a:pt x="17270" y="1184"/>
                    <a:pt x="16778" y="1223"/>
                  </a:cubicBezTo>
                  <a:cubicBezTo>
                    <a:pt x="16659" y="1223"/>
                    <a:pt x="16541" y="1223"/>
                    <a:pt x="16423" y="1243"/>
                  </a:cubicBezTo>
                  <a:cubicBezTo>
                    <a:pt x="15476" y="1460"/>
                    <a:pt x="14491" y="1519"/>
                    <a:pt x="13564" y="1893"/>
                  </a:cubicBezTo>
                  <a:cubicBezTo>
                    <a:pt x="12499" y="2327"/>
                    <a:pt x="11455" y="2840"/>
                    <a:pt x="10351" y="3175"/>
                  </a:cubicBezTo>
                  <a:cubicBezTo>
                    <a:pt x="9799" y="3332"/>
                    <a:pt x="9247" y="3549"/>
                    <a:pt x="8734" y="3786"/>
                  </a:cubicBezTo>
                  <a:cubicBezTo>
                    <a:pt x="8024" y="4082"/>
                    <a:pt x="7354" y="4436"/>
                    <a:pt x="6703" y="4851"/>
                  </a:cubicBezTo>
                  <a:cubicBezTo>
                    <a:pt x="5875" y="5462"/>
                    <a:pt x="5087" y="6132"/>
                    <a:pt x="4180" y="6664"/>
                  </a:cubicBezTo>
                  <a:cubicBezTo>
                    <a:pt x="3470" y="7059"/>
                    <a:pt x="2859" y="7650"/>
                    <a:pt x="2090" y="7946"/>
                  </a:cubicBezTo>
                  <a:cubicBezTo>
                    <a:pt x="1853" y="7985"/>
                    <a:pt x="1715" y="8202"/>
                    <a:pt x="1735" y="8439"/>
                  </a:cubicBezTo>
                  <a:cubicBezTo>
                    <a:pt x="2051" y="8734"/>
                    <a:pt x="2366" y="9010"/>
                    <a:pt x="2701" y="9247"/>
                  </a:cubicBezTo>
                  <a:cubicBezTo>
                    <a:pt x="3095" y="9503"/>
                    <a:pt x="3490" y="9700"/>
                    <a:pt x="3924" y="9898"/>
                  </a:cubicBezTo>
                  <a:cubicBezTo>
                    <a:pt x="4377" y="10134"/>
                    <a:pt x="4791" y="10450"/>
                    <a:pt x="5146" y="10824"/>
                  </a:cubicBezTo>
                  <a:cubicBezTo>
                    <a:pt x="6270" y="12027"/>
                    <a:pt x="7393" y="13249"/>
                    <a:pt x="8852" y="14097"/>
                  </a:cubicBezTo>
                  <a:cubicBezTo>
                    <a:pt x="9187" y="14353"/>
                    <a:pt x="9503" y="14649"/>
                    <a:pt x="9759" y="14984"/>
                  </a:cubicBezTo>
                  <a:cubicBezTo>
                    <a:pt x="10134" y="15437"/>
                    <a:pt x="10548" y="15832"/>
                    <a:pt x="11041" y="16167"/>
                  </a:cubicBezTo>
                  <a:cubicBezTo>
                    <a:pt x="11494" y="16502"/>
                    <a:pt x="11908" y="16916"/>
                    <a:pt x="12263" y="17389"/>
                  </a:cubicBezTo>
                  <a:cubicBezTo>
                    <a:pt x="12559" y="17803"/>
                    <a:pt x="12913" y="18178"/>
                    <a:pt x="13327" y="18513"/>
                  </a:cubicBezTo>
                  <a:cubicBezTo>
                    <a:pt x="14096" y="19104"/>
                    <a:pt x="14826" y="19775"/>
                    <a:pt x="15496" y="20484"/>
                  </a:cubicBezTo>
                  <a:cubicBezTo>
                    <a:pt x="16383" y="21372"/>
                    <a:pt x="17310" y="22200"/>
                    <a:pt x="18315" y="22949"/>
                  </a:cubicBezTo>
                  <a:cubicBezTo>
                    <a:pt x="18473" y="23126"/>
                    <a:pt x="18710" y="23205"/>
                    <a:pt x="18946" y="23126"/>
                  </a:cubicBezTo>
                  <a:cubicBezTo>
                    <a:pt x="18946" y="22909"/>
                    <a:pt x="18966" y="22673"/>
                    <a:pt x="18966" y="22456"/>
                  </a:cubicBezTo>
                  <a:cubicBezTo>
                    <a:pt x="18946" y="18296"/>
                    <a:pt x="18946" y="14136"/>
                    <a:pt x="18927" y="9976"/>
                  </a:cubicBezTo>
                  <a:cubicBezTo>
                    <a:pt x="18907" y="9484"/>
                    <a:pt x="18986" y="9010"/>
                    <a:pt x="19143" y="8537"/>
                  </a:cubicBezTo>
                  <a:cubicBezTo>
                    <a:pt x="19242" y="8222"/>
                    <a:pt x="19281" y="7887"/>
                    <a:pt x="19281" y="7551"/>
                  </a:cubicBezTo>
                  <a:cubicBezTo>
                    <a:pt x="19301" y="6861"/>
                    <a:pt x="19281" y="6152"/>
                    <a:pt x="19281" y="5442"/>
                  </a:cubicBezTo>
                  <a:cubicBezTo>
                    <a:pt x="19262" y="5146"/>
                    <a:pt x="19321" y="4831"/>
                    <a:pt x="19479" y="4574"/>
                  </a:cubicBezTo>
                  <a:cubicBezTo>
                    <a:pt x="19617" y="4338"/>
                    <a:pt x="19676" y="4062"/>
                    <a:pt x="19656" y="3786"/>
                  </a:cubicBezTo>
                  <a:lnTo>
                    <a:pt x="19656" y="1854"/>
                  </a:lnTo>
                  <a:cubicBezTo>
                    <a:pt x="19636" y="1676"/>
                    <a:pt x="19617" y="1519"/>
                    <a:pt x="19577" y="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8"/>
            <p:cNvSpPr/>
            <p:nvPr/>
          </p:nvSpPr>
          <p:spPr>
            <a:xfrm flipH="1">
              <a:off x="6659755" y="3703852"/>
              <a:ext cx="478277" cy="592527"/>
            </a:xfrm>
            <a:custGeom>
              <a:rect b="b" l="l" r="r" t="t"/>
              <a:pathLst>
                <a:path extrusionOk="0" h="24645" w="19893">
                  <a:moveTo>
                    <a:pt x="1656" y="2071"/>
                  </a:moveTo>
                  <a:cubicBezTo>
                    <a:pt x="1262" y="2130"/>
                    <a:pt x="947" y="2130"/>
                    <a:pt x="809" y="1716"/>
                  </a:cubicBezTo>
                  <a:cubicBezTo>
                    <a:pt x="769" y="1597"/>
                    <a:pt x="592" y="1519"/>
                    <a:pt x="454" y="1479"/>
                  </a:cubicBezTo>
                  <a:cubicBezTo>
                    <a:pt x="316" y="1420"/>
                    <a:pt x="158" y="1361"/>
                    <a:pt x="0" y="1341"/>
                  </a:cubicBezTo>
                  <a:cubicBezTo>
                    <a:pt x="99" y="1203"/>
                    <a:pt x="138" y="1085"/>
                    <a:pt x="178" y="1085"/>
                  </a:cubicBezTo>
                  <a:cubicBezTo>
                    <a:pt x="868" y="947"/>
                    <a:pt x="1538" y="691"/>
                    <a:pt x="2129" y="316"/>
                  </a:cubicBezTo>
                  <a:cubicBezTo>
                    <a:pt x="2642" y="1"/>
                    <a:pt x="2741" y="40"/>
                    <a:pt x="3056" y="553"/>
                  </a:cubicBezTo>
                  <a:cubicBezTo>
                    <a:pt x="3253" y="927"/>
                    <a:pt x="3588" y="1223"/>
                    <a:pt x="3963" y="1420"/>
                  </a:cubicBezTo>
                  <a:cubicBezTo>
                    <a:pt x="4219" y="1519"/>
                    <a:pt x="4436" y="1696"/>
                    <a:pt x="4554" y="1952"/>
                  </a:cubicBezTo>
                  <a:cubicBezTo>
                    <a:pt x="4732" y="2228"/>
                    <a:pt x="4929" y="2485"/>
                    <a:pt x="5166" y="2741"/>
                  </a:cubicBezTo>
                  <a:cubicBezTo>
                    <a:pt x="5658" y="3273"/>
                    <a:pt x="6191" y="3786"/>
                    <a:pt x="6703" y="4298"/>
                  </a:cubicBezTo>
                  <a:cubicBezTo>
                    <a:pt x="6841" y="4476"/>
                    <a:pt x="7019" y="4614"/>
                    <a:pt x="7196" y="4712"/>
                  </a:cubicBezTo>
                  <a:cubicBezTo>
                    <a:pt x="7650" y="4910"/>
                    <a:pt x="7906" y="5264"/>
                    <a:pt x="8182" y="5639"/>
                  </a:cubicBezTo>
                  <a:cubicBezTo>
                    <a:pt x="8497" y="6092"/>
                    <a:pt x="8872" y="6506"/>
                    <a:pt x="9306" y="6842"/>
                  </a:cubicBezTo>
                  <a:cubicBezTo>
                    <a:pt x="10213" y="7532"/>
                    <a:pt x="10942" y="8399"/>
                    <a:pt x="11652" y="9267"/>
                  </a:cubicBezTo>
                  <a:cubicBezTo>
                    <a:pt x="12145" y="9858"/>
                    <a:pt x="12677" y="10410"/>
                    <a:pt x="13249" y="10903"/>
                  </a:cubicBezTo>
                  <a:cubicBezTo>
                    <a:pt x="14215" y="11790"/>
                    <a:pt x="15122" y="12756"/>
                    <a:pt x="16068" y="13663"/>
                  </a:cubicBezTo>
                  <a:cubicBezTo>
                    <a:pt x="16561" y="14116"/>
                    <a:pt x="17054" y="14550"/>
                    <a:pt x="17586" y="14984"/>
                  </a:cubicBezTo>
                  <a:cubicBezTo>
                    <a:pt x="18315" y="15595"/>
                    <a:pt x="19064" y="16167"/>
                    <a:pt x="19774" y="16778"/>
                  </a:cubicBezTo>
                  <a:cubicBezTo>
                    <a:pt x="19833" y="16798"/>
                    <a:pt x="19833" y="16877"/>
                    <a:pt x="19893" y="16975"/>
                  </a:cubicBezTo>
                  <a:cubicBezTo>
                    <a:pt x="19518" y="17350"/>
                    <a:pt x="19143" y="17744"/>
                    <a:pt x="18729" y="18119"/>
                  </a:cubicBezTo>
                  <a:cubicBezTo>
                    <a:pt x="18138" y="18631"/>
                    <a:pt x="17527" y="19144"/>
                    <a:pt x="16896" y="19617"/>
                  </a:cubicBezTo>
                  <a:cubicBezTo>
                    <a:pt x="15969" y="20287"/>
                    <a:pt x="14885" y="20662"/>
                    <a:pt x="13820" y="21017"/>
                  </a:cubicBezTo>
                  <a:cubicBezTo>
                    <a:pt x="12933" y="21273"/>
                    <a:pt x="12085" y="21608"/>
                    <a:pt x="11277" y="22042"/>
                  </a:cubicBezTo>
                  <a:cubicBezTo>
                    <a:pt x="10489" y="22515"/>
                    <a:pt x="9582" y="22712"/>
                    <a:pt x="8694" y="22890"/>
                  </a:cubicBezTo>
                  <a:cubicBezTo>
                    <a:pt x="8123" y="23008"/>
                    <a:pt x="7571" y="23146"/>
                    <a:pt x="7019" y="23284"/>
                  </a:cubicBezTo>
                  <a:cubicBezTo>
                    <a:pt x="6762" y="23343"/>
                    <a:pt x="6526" y="23382"/>
                    <a:pt x="6309" y="23442"/>
                  </a:cubicBezTo>
                  <a:cubicBezTo>
                    <a:pt x="6151" y="23461"/>
                    <a:pt x="6013" y="23520"/>
                    <a:pt x="5895" y="23599"/>
                  </a:cubicBezTo>
                  <a:cubicBezTo>
                    <a:pt x="5698" y="23836"/>
                    <a:pt x="5402" y="23974"/>
                    <a:pt x="5106" y="24033"/>
                  </a:cubicBezTo>
                  <a:cubicBezTo>
                    <a:pt x="4121" y="24309"/>
                    <a:pt x="3135" y="24644"/>
                    <a:pt x="2090" y="24546"/>
                  </a:cubicBezTo>
                  <a:cubicBezTo>
                    <a:pt x="1617" y="24486"/>
                    <a:pt x="1321" y="24250"/>
                    <a:pt x="1321" y="23796"/>
                  </a:cubicBezTo>
                  <a:cubicBezTo>
                    <a:pt x="1301" y="22909"/>
                    <a:pt x="1361" y="22022"/>
                    <a:pt x="1459" y="21155"/>
                  </a:cubicBezTo>
                  <a:cubicBezTo>
                    <a:pt x="1637" y="19735"/>
                    <a:pt x="1715" y="18296"/>
                    <a:pt x="1696" y="16857"/>
                  </a:cubicBezTo>
                  <a:cubicBezTo>
                    <a:pt x="1676" y="12283"/>
                    <a:pt x="1676" y="7689"/>
                    <a:pt x="1676" y="3116"/>
                  </a:cubicBezTo>
                  <a:cubicBezTo>
                    <a:pt x="1676" y="2780"/>
                    <a:pt x="1656" y="2465"/>
                    <a:pt x="1656" y="2071"/>
                  </a:cubicBezTo>
                  <a:close/>
                  <a:moveTo>
                    <a:pt x="2327" y="23382"/>
                  </a:moveTo>
                  <a:cubicBezTo>
                    <a:pt x="2800" y="23382"/>
                    <a:pt x="3214" y="23461"/>
                    <a:pt x="3608" y="23225"/>
                  </a:cubicBezTo>
                  <a:cubicBezTo>
                    <a:pt x="3746" y="23146"/>
                    <a:pt x="3904" y="23106"/>
                    <a:pt x="4042" y="23106"/>
                  </a:cubicBezTo>
                  <a:cubicBezTo>
                    <a:pt x="4515" y="23126"/>
                    <a:pt x="4968" y="23028"/>
                    <a:pt x="5363" y="22791"/>
                  </a:cubicBezTo>
                  <a:cubicBezTo>
                    <a:pt x="5560" y="22692"/>
                    <a:pt x="5757" y="22614"/>
                    <a:pt x="5974" y="22574"/>
                  </a:cubicBezTo>
                  <a:cubicBezTo>
                    <a:pt x="7157" y="22456"/>
                    <a:pt x="8280" y="22062"/>
                    <a:pt x="9444" y="21825"/>
                  </a:cubicBezTo>
                  <a:cubicBezTo>
                    <a:pt x="9897" y="21746"/>
                    <a:pt x="10331" y="21588"/>
                    <a:pt x="10725" y="21372"/>
                  </a:cubicBezTo>
                  <a:cubicBezTo>
                    <a:pt x="11671" y="20859"/>
                    <a:pt x="12657" y="20445"/>
                    <a:pt x="13682" y="20149"/>
                  </a:cubicBezTo>
                  <a:cubicBezTo>
                    <a:pt x="15082" y="19735"/>
                    <a:pt x="16403" y="19025"/>
                    <a:pt x="17527" y="18079"/>
                  </a:cubicBezTo>
                  <a:cubicBezTo>
                    <a:pt x="17783" y="17843"/>
                    <a:pt x="18118" y="17665"/>
                    <a:pt x="18414" y="17448"/>
                  </a:cubicBezTo>
                  <a:cubicBezTo>
                    <a:pt x="18512" y="17350"/>
                    <a:pt x="18631" y="17251"/>
                    <a:pt x="18729" y="17153"/>
                  </a:cubicBezTo>
                  <a:cubicBezTo>
                    <a:pt x="17822" y="16443"/>
                    <a:pt x="16994" y="15772"/>
                    <a:pt x="16166" y="15102"/>
                  </a:cubicBezTo>
                  <a:cubicBezTo>
                    <a:pt x="16009" y="14984"/>
                    <a:pt x="15851" y="14826"/>
                    <a:pt x="15713" y="14668"/>
                  </a:cubicBezTo>
                  <a:cubicBezTo>
                    <a:pt x="14747" y="13722"/>
                    <a:pt x="13820" y="12756"/>
                    <a:pt x="12815" y="11869"/>
                  </a:cubicBezTo>
                  <a:cubicBezTo>
                    <a:pt x="12105" y="11238"/>
                    <a:pt x="11435" y="10568"/>
                    <a:pt x="10843" y="9838"/>
                  </a:cubicBezTo>
                  <a:cubicBezTo>
                    <a:pt x="10351" y="9227"/>
                    <a:pt x="9779" y="8655"/>
                    <a:pt x="9227" y="8103"/>
                  </a:cubicBezTo>
                  <a:cubicBezTo>
                    <a:pt x="8793" y="7670"/>
                    <a:pt x="8261" y="7315"/>
                    <a:pt x="7886" y="6861"/>
                  </a:cubicBezTo>
                  <a:cubicBezTo>
                    <a:pt x="7354" y="6191"/>
                    <a:pt x="6743" y="5600"/>
                    <a:pt x="6072" y="5087"/>
                  </a:cubicBezTo>
                  <a:cubicBezTo>
                    <a:pt x="5718" y="4791"/>
                    <a:pt x="5402" y="4456"/>
                    <a:pt x="5106" y="4101"/>
                  </a:cubicBezTo>
                  <a:cubicBezTo>
                    <a:pt x="4633" y="3589"/>
                    <a:pt x="4101" y="3155"/>
                    <a:pt x="3707" y="2544"/>
                  </a:cubicBezTo>
                  <a:cubicBezTo>
                    <a:pt x="3490" y="2189"/>
                    <a:pt x="3115" y="1992"/>
                    <a:pt x="2701" y="1972"/>
                  </a:cubicBezTo>
                  <a:lnTo>
                    <a:pt x="2701" y="3037"/>
                  </a:lnTo>
                  <a:cubicBezTo>
                    <a:pt x="2701" y="7177"/>
                    <a:pt x="2721" y="11337"/>
                    <a:pt x="2701" y="15496"/>
                  </a:cubicBezTo>
                  <a:cubicBezTo>
                    <a:pt x="2701" y="17291"/>
                    <a:pt x="2760" y="19104"/>
                    <a:pt x="2445" y="20879"/>
                  </a:cubicBezTo>
                  <a:cubicBezTo>
                    <a:pt x="2405" y="21155"/>
                    <a:pt x="2386" y="21431"/>
                    <a:pt x="2346" y="21707"/>
                  </a:cubicBezTo>
                  <a:cubicBezTo>
                    <a:pt x="2287" y="22259"/>
                    <a:pt x="2267" y="22830"/>
                    <a:pt x="2327" y="23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8"/>
            <p:cNvSpPr/>
            <p:nvPr/>
          </p:nvSpPr>
          <p:spPr>
            <a:xfrm flipH="1">
              <a:off x="6802423" y="2643987"/>
              <a:ext cx="1072199" cy="367850"/>
            </a:xfrm>
            <a:custGeom>
              <a:rect b="b" l="l" r="r" t="t"/>
              <a:pathLst>
                <a:path extrusionOk="0" h="15300" w="44596">
                  <a:moveTo>
                    <a:pt x="197" y="15300"/>
                  </a:moveTo>
                  <a:cubicBezTo>
                    <a:pt x="119" y="15063"/>
                    <a:pt x="0" y="14925"/>
                    <a:pt x="20" y="14827"/>
                  </a:cubicBezTo>
                  <a:cubicBezTo>
                    <a:pt x="59" y="14551"/>
                    <a:pt x="138" y="14294"/>
                    <a:pt x="257" y="14058"/>
                  </a:cubicBezTo>
                  <a:cubicBezTo>
                    <a:pt x="1223" y="12343"/>
                    <a:pt x="2406" y="10765"/>
                    <a:pt x="3766" y="9366"/>
                  </a:cubicBezTo>
                  <a:cubicBezTo>
                    <a:pt x="4298" y="8833"/>
                    <a:pt x="4890" y="8340"/>
                    <a:pt x="5481" y="7848"/>
                  </a:cubicBezTo>
                  <a:cubicBezTo>
                    <a:pt x="6132" y="7295"/>
                    <a:pt x="6802" y="6763"/>
                    <a:pt x="7492" y="6270"/>
                  </a:cubicBezTo>
                  <a:cubicBezTo>
                    <a:pt x="8103" y="5856"/>
                    <a:pt x="8734" y="5462"/>
                    <a:pt x="9365" y="5127"/>
                  </a:cubicBezTo>
                  <a:cubicBezTo>
                    <a:pt x="10351" y="4575"/>
                    <a:pt x="11376" y="4082"/>
                    <a:pt x="12362" y="3550"/>
                  </a:cubicBezTo>
                  <a:cubicBezTo>
                    <a:pt x="12973" y="3195"/>
                    <a:pt x="13623" y="2919"/>
                    <a:pt x="14294" y="2702"/>
                  </a:cubicBezTo>
                  <a:cubicBezTo>
                    <a:pt x="14727" y="2564"/>
                    <a:pt x="15161" y="2406"/>
                    <a:pt x="15575" y="2209"/>
                  </a:cubicBezTo>
                  <a:cubicBezTo>
                    <a:pt x="17133" y="1519"/>
                    <a:pt x="18808" y="1105"/>
                    <a:pt x="20504" y="928"/>
                  </a:cubicBezTo>
                  <a:cubicBezTo>
                    <a:pt x="21253" y="849"/>
                    <a:pt x="21963" y="730"/>
                    <a:pt x="22692" y="632"/>
                  </a:cubicBezTo>
                  <a:cubicBezTo>
                    <a:pt x="22988" y="592"/>
                    <a:pt x="23284" y="533"/>
                    <a:pt x="23599" y="514"/>
                  </a:cubicBezTo>
                  <a:cubicBezTo>
                    <a:pt x="25117" y="454"/>
                    <a:pt x="26635" y="218"/>
                    <a:pt x="28133" y="21"/>
                  </a:cubicBezTo>
                  <a:cubicBezTo>
                    <a:pt x="28331" y="1"/>
                    <a:pt x="28508" y="1"/>
                    <a:pt x="28685" y="21"/>
                  </a:cubicBezTo>
                  <a:cubicBezTo>
                    <a:pt x="31643" y="356"/>
                    <a:pt x="34580" y="671"/>
                    <a:pt x="37478" y="1342"/>
                  </a:cubicBezTo>
                  <a:cubicBezTo>
                    <a:pt x="38681" y="1637"/>
                    <a:pt x="39883" y="1992"/>
                    <a:pt x="41047" y="2446"/>
                  </a:cubicBezTo>
                  <a:cubicBezTo>
                    <a:pt x="41421" y="2603"/>
                    <a:pt x="41816" y="2702"/>
                    <a:pt x="42190" y="2820"/>
                  </a:cubicBezTo>
                  <a:cubicBezTo>
                    <a:pt x="42979" y="3017"/>
                    <a:pt x="43728" y="3372"/>
                    <a:pt x="44398" y="3865"/>
                  </a:cubicBezTo>
                  <a:cubicBezTo>
                    <a:pt x="44477" y="3924"/>
                    <a:pt x="44516" y="3983"/>
                    <a:pt x="44576" y="4062"/>
                  </a:cubicBezTo>
                  <a:cubicBezTo>
                    <a:pt x="44595" y="4082"/>
                    <a:pt x="44576" y="4121"/>
                    <a:pt x="44576" y="4200"/>
                  </a:cubicBezTo>
                  <a:cubicBezTo>
                    <a:pt x="44438" y="4220"/>
                    <a:pt x="44280" y="4200"/>
                    <a:pt x="44142" y="4161"/>
                  </a:cubicBezTo>
                  <a:cubicBezTo>
                    <a:pt x="43255" y="3767"/>
                    <a:pt x="42328" y="3451"/>
                    <a:pt x="41382" y="3195"/>
                  </a:cubicBezTo>
                  <a:cubicBezTo>
                    <a:pt x="40771" y="2998"/>
                    <a:pt x="40179" y="2761"/>
                    <a:pt x="39568" y="2584"/>
                  </a:cubicBezTo>
                  <a:cubicBezTo>
                    <a:pt x="38681" y="2347"/>
                    <a:pt x="37794" y="2110"/>
                    <a:pt x="36907" y="1933"/>
                  </a:cubicBezTo>
                  <a:cubicBezTo>
                    <a:pt x="35704" y="1677"/>
                    <a:pt x="34501" y="1460"/>
                    <a:pt x="33299" y="1243"/>
                  </a:cubicBezTo>
                  <a:cubicBezTo>
                    <a:pt x="32845" y="1164"/>
                    <a:pt x="32392" y="1125"/>
                    <a:pt x="31938" y="1105"/>
                  </a:cubicBezTo>
                  <a:cubicBezTo>
                    <a:pt x="29829" y="1085"/>
                    <a:pt x="27719" y="1105"/>
                    <a:pt x="25610" y="1105"/>
                  </a:cubicBezTo>
                  <a:cubicBezTo>
                    <a:pt x="24309" y="1105"/>
                    <a:pt x="23047" y="1401"/>
                    <a:pt x="21785" y="1558"/>
                  </a:cubicBezTo>
                  <a:cubicBezTo>
                    <a:pt x="21174" y="1637"/>
                    <a:pt x="20583" y="1756"/>
                    <a:pt x="19971" y="1834"/>
                  </a:cubicBezTo>
                  <a:cubicBezTo>
                    <a:pt x="18946" y="1972"/>
                    <a:pt x="17941" y="2229"/>
                    <a:pt x="16955" y="2584"/>
                  </a:cubicBezTo>
                  <a:cubicBezTo>
                    <a:pt x="15950" y="2938"/>
                    <a:pt x="14944" y="3293"/>
                    <a:pt x="13958" y="3707"/>
                  </a:cubicBezTo>
                  <a:cubicBezTo>
                    <a:pt x="13052" y="4121"/>
                    <a:pt x="12184" y="4634"/>
                    <a:pt x="11277" y="5107"/>
                  </a:cubicBezTo>
                  <a:cubicBezTo>
                    <a:pt x="10962" y="5285"/>
                    <a:pt x="10646" y="5482"/>
                    <a:pt x="10311" y="5620"/>
                  </a:cubicBezTo>
                  <a:cubicBezTo>
                    <a:pt x="9266" y="6053"/>
                    <a:pt x="8300" y="6645"/>
                    <a:pt x="7433" y="7374"/>
                  </a:cubicBezTo>
                  <a:cubicBezTo>
                    <a:pt x="6960" y="7769"/>
                    <a:pt x="6467" y="8124"/>
                    <a:pt x="5974" y="8478"/>
                  </a:cubicBezTo>
                  <a:cubicBezTo>
                    <a:pt x="5087" y="9129"/>
                    <a:pt x="4278" y="9898"/>
                    <a:pt x="3569" y="10746"/>
                  </a:cubicBezTo>
                  <a:cubicBezTo>
                    <a:pt x="2524" y="11928"/>
                    <a:pt x="1538" y="13190"/>
                    <a:pt x="651" y="14491"/>
                  </a:cubicBezTo>
                  <a:cubicBezTo>
                    <a:pt x="513" y="14728"/>
                    <a:pt x="395" y="14984"/>
                    <a:pt x="197" y="15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8"/>
            <p:cNvSpPr/>
            <p:nvPr/>
          </p:nvSpPr>
          <p:spPr>
            <a:xfrm flipH="1">
              <a:off x="7898304" y="3062062"/>
              <a:ext cx="153127" cy="706272"/>
            </a:xfrm>
            <a:custGeom>
              <a:rect b="b" l="l" r="r" t="t"/>
              <a:pathLst>
                <a:path extrusionOk="0" h="29376" w="6369">
                  <a:moveTo>
                    <a:pt x="1" y="16482"/>
                  </a:moveTo>
                  <a:cubicBezTo>
                    <a:pt x="1" y="14964"/>
                    <a:pt x="316" y="13486"/>
                    <a:pt x="513" y="12007"/>
                  </a:cubicBezTo>
                  <a:cubicBezTo>
                    <a:pt x="572" y="11652"/>
                    <a:pt x="632" y="11277"/>
                    <a:pt x="691" y="10923"/>
                  </a:cubicBezTo>
                  <a:cubicBezTo>
                    <a:pt x="947" y="9129"/>
                    <a:pt x="1578" y="7433"/>
                    <a:pt x="2288" y="5777"/>
                  </a:cubicBezTo>
                  <a:cubicBezTo>
                    <a:pt x="2642" y="4988"/>
                    <a:pt x="3037" y="4239"/>
                    <a:pt x="3392" y="3470"/>
                  </a:cubicBezTo>
                  <a:cubicBezTo>
                    <a:pt x="3747" y="2741"/>
                    <a:pt x="4180" y="2090"/>
                    <a:pt x="4732" y="1499"/>
                  </a:cubicBezTo>
                  <a:cubicBezTo>
                    <a:pt x="5087" y="1085"/>
                    <a:pt x="5442" y="671"/>
                    <a:pt x="5817" y="257"/>
                  </a:cubicBezTo>
                  <a:cubicBezTo>
                    <a:pt x="5895" y="178"/>
                    <a:pt x="5994" y="99"/>
                    <a:pt x="6093" y="40"/>
                  </a:cubicBezTo>
                  <a:cubicBezTo>
                    <a:pt x="6132" y="1"/>
                    <a:pt x="6211" y="1"/>
                    <a:pt x="6250" y="40"/>
                  </a:cubicBezTo>
                  <a:cubicBezTo>
                    <a:pt x="6309" y="99"/>
                    <a:pt x="6369" y="198"/>
                    <a:pt x="6349" y="257"/>
                  </a:cubicBezTo>
                  <a:cubicBezTo>
                    <a:pt x="6270" y="415"/>
                    <a:pt x="6171" y="572"/>
                    <a:pt x="6053" y="730"/>
                  </a:cubicBezTo>
                  <a:cubicBezTo>
                    <a:pt x="5757" y="1144"/>
                    <a:pt x="5422" y="1538"/>
                    <a:pt x="5127" y="1952"/>
                  </a:cubicBezTo>
                  <a:cubicBezTo>
                    <a:pt x="4121" y="3352"/>
                    <a:pt x="3490" y="4949"/>
                    <a:pt x="2840" y="6526"/>
                  </a:cubicBezTo>
                  <a:cubicBezTo>
                    <a:pt x="2465" y="7433"/>
                    <a:pt x="2150" y="8360"/>
                    <a:pt x="1893" y="9306"/>
                  </a:cubicBezTo>
                  <a:cubicBezTo>
                    <a:pt x="1696" y="9976"/>
                    <a:pt x="1617" y="10686"/>
                    <a:pt x="1479" y="11376"/>
                  </a:cubicBezTo>
                  <a:cubicBezTo>
                    <a:pt x="1322" y="12303"/>
                    <a:pt x="1124" y="13229"/>
                    <a:pt x="986" y="14156"/>
                  </a:cubicBezTo>
                  <a:cubicBezTo>
                    <a:pt x="770" y="15910"/>
                    <a:pt x="789" y="17705"/>
                    <a:pt x="1046" y="19459"/>
                  </a:cubicBezTo>
                  <a:cubicBezTo>
                    <a:pt x="1184" y="20524"/>
                    <a:pt x="1282" y="21588"/>
                    <a:pt x="1341" y="22653"/>
                  </a:cubicBezTo>
                  <a:cubicBezTo>
                    <a:pt x="1400" y="23402"/>
                    <a:pt x="1519" y="24151"/>
                    <a:pt x="1696" y="24900"/>
                  </a:cubicBezTo>
                  <a:cubicBezTo>
                    <a:pt x="1933" y="26005"/>
                    <a:pt x="2169" y="27128"/>
                    <a:pt x="2406" y="28213"/>
                  </a:cubicBezTo>
                  <a:cubicBezTo>
                    <a:pt x="2504" y="28548"/>
                    <a:pt x="2485" y="28883"/>
                    <a:pt x="2327" y="29198"/>
                  </a:cubicBezTo>
                  <a:cubicBezTo>
                    <a:pt x="2288" y="29277"/>
                    <a:pt x="2189" y="29376"/>
                    <a:pt x="2150" y="29356"/>
                  </a:cubicBezTo>
                  <a:cubicBezTo>
                    <a:pt x="2031" y="29336"/>
                    <a:pt x="1933" y="29277"/>
                    <a:pt x="1874" y="29198"/>
                  </a:cubicBezTo>
                  <a:cubicBezTo>
                    <a:pt x="1814" y="29119"/>
                    <a:pt x="1775" y="29041"/>
                    <a:pt x="1775" y="28942"/>
                  </a:cubicBezTo>
                  <a:cubicBezTo>
                    <a:pt x="1696" y="27720"/>
                    <a:pt x="1322" y="26537"/>
                    <a:pt x="1006" y="25374"/>
                  </a:cubicBezTo>
                  <a:cubicBezTo>
                    <a:pt x="730" y="24112"/>
                    <a:pt x="553" y="22850"/>
                    <a:pt x="454" y="21569"/>
                  </a:cubicBezTo>
                  <a:cubicBezTo>
                    <a:pt x="375" y="20721"/>
                    <a:pt x="296" y="19873"/>
                    <a:pt x="218" y="19006"/>
                  </a:cubicBezTo>
                  <a:cubicBezTo>
                    <a:pt x="119" y="18158"/>
                    <a:pt x="80" y="17330"/>
                    <a:pt x="1" y="16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8"/>
            <p:cNvSpPr/>
            <p:nvPr/>
          </p:nvSpPr>
          <p:spPr>
            <a:xfrm flipH="1">
              <a:off x="7055062" y="3405701"/>
              <a:ext cx="198639" cy="195802"/>
            </a:xfrm>
            <a:custGeom>
              <a:rect b="b" l="l" r="r" t="t"/>
              <a:pathLst>
                <a:path extrusionOk="0" h="8144" w="8262">
                  <a:moveTo>
                    <a:pt x="297" y="1479"/>
                  </a:moveTo>
                  <a:lnTo>
                    <a:pt x="1046" y="1026"/>
                  </a:lnTo>
                  <a:cubicBezTo>
                    <a:pt x="1144" y="967"/>
                    <a:pt x="1243" y="868"/>
                    <a:pt x="1361" y="849"/>
                  </a:cubicBezTo>
                  <a:cubicBezTo>
                    <a:pt x="1854" y="849"/>
                    <a:pt x="2229" y="573"/>
                    <a:pt x="2623" y="356"/>
                  </a:cubicBezTo>
                  <a:cubicBezTo>
                    <a:pt x="3135" y="99"/>
                    <a:pt x="3727" y="1"/>
                    <a:pt x="4299" y="119"/>
                  </a:cubicBezTo>
                  <a:cubicBezTo>
                    <a:pt x="4673" y="178"/>
                    <a:pt x="5028" y="237"/>
                    <a:pt x="5403" y="257"/>
                  </a:cubicBezTo>
                  <a:cubicBezTo>
                    <a:pt x="6290" y="336"/>
                    <a:pt x="7118" y="770"/>
                    <a:pt x="7670" y="1479"/>
                  </a:cubicBezTo>
                  <a:cubicBezTo>
                    <a:pt x="7709" y="1539"/>
                    <a:pt x="7729" y="1578"/>
                    <a:pt x="7768" y="1637"/>
                  </a:cubicBezTo>
                  <a:cubicBezTo>
                    <a:pt x="7946" y="2367"/>
                    <a:pt x="8261" y="3076"/>
                    <a:pt x="8143" y="3865"/>
                  </a:cubicBezTo>
                  <a:cubicBezTo>
                    <a:pt x="8143" y="3944"/>
                    <a:pt x="8123" y="4003"/>
                    <a:pt x="8123" y="4062"/>
                  </a:cubicBezTo>
                  <a:cubicBezTo>
                    <a:pt x="7867" y="4713"/>
                    <a:pt x="7650" y="5363"/>
                    <a:pt x="7394" y="6034"/>
                  </a:cubicBezTo>
                  <a:cubicBezTo>
                    <a:pt x="7157" y="6566"/>
                    <a:pt x="6763" y="7019"/>
                    <a:pt x="6250" y="7295"/>
                  </a:cubicBezTo>
                  <a:cubicBezTo>
                    <a:pt x="5521" y="7769"/>
                    <a:pt x="4673" y="8005"/>
                    <a:pt x="3825" y="8005"/>
                  </a:cubicBezTo>
                  <a:cubicBezTo>
                    <a:pt x="3707" y="8005"/>
                    <a:pt x="3569" y="8005"/>
                    <a:pt x="3451" y="8005"/>
                  </a:cubicBezTo>
                  <a:cubicBezTo>
                    <a:pt x="2406" y="8143"/>
                    <a:pt x="1736" y="7591"/>
                    <a:pt x="1223" y="6763"/>
                  </a:cubicBezTo>
                  <a:cubicBezTo>
                    <a:pt x="947" y="6290"/>
                    <a:pt x="632" y="5836"/>
                    <a:pt x="375" y="5344"/>
                  </a:cubicBezTo>
                  <a:cubicBezTo>
                    <a:pt x="218" y="5087"/>
                    <a:pt x="119" y="4792"/>
                    <a:pt x="99" y="4496"/>
                  </a:cubicBezTo>
                  <a:cubicBezTo>
                    <a:pt x="80" y="3490"/>
                    <a:pt x="1" y="2465"/>
                    <a:pt x="297" y="1479"/>
                  </a:cubicBezTo>
                  <a:close/>
                  <a:moveTo>
                    <a:pt x="4555" y="1125"/>
                  </a:moveTo>
                  <a:lnTo>
                    <a:pt x="4555" y="1164"/>
                  </a:lnTo>
                  <a:cubicBezTo>
                    <a:pt x="4279" y="1125"/>
                    <a:pt x="4003" y="1125"/>
                    <a:pt x="3727" y="1164"/>
                  </a:cubicBezTo>
                  <a:cubicBezTo>
                    <a:pt x="3333" y="1203"/>
                    <a:pt x="2958" y="1322"/>
                    <a:pt x="2623" y="1519"/>
                  </a:cubicBezTo>
                  <a:cubicBezTo>
                    <a:pt x="2169" y="1933"/>
                    <a:pt x="1736" y="2347"/>
                    <a:pt x="1341" y="2820"/>
                  </a:cubicBezTo>
                  <a:cubicBezTo>
                    <a:pt x="1006" y="3155"/>
                    <a:pt x="1065" y="3609"/>
                    <a:pt x="967" y="4003"/>
                  </a:cubicBezTo>
                  <a:cubicBezTo>
                    <a:pt x="888" y="4299"/>
                    <a:pt x="1125" y="4496"/>
                    <a:pt x="1263" y="4752"/>
                  </a:cubicBezTo>
                  <a:cubicBezTo>
                    <a:pt x="1677" y="5383"/>
                    <a:pt x="2189" y="5955"/>
                    <a:pt x="2800" y="6408"/>
                  </a:cubicBezTo>
                  <a:cubicBezTo>
                    <a:pt x="3293" y="6822"/>
                    <a:pt x="3924" y="7019"/>
                    <a:pt x="4575" y="6980"/>
                  </a:cubicBezTo>
                  <a:cubicBezTo>
                    <a:pt x="5462" y="6941"/>
                    <a:pt x="6270" y="6428"/>
                    <a:pt x="6704" y="5659"/>
                  </a:cubicBezTo>
                  <a:cubicBezTo>
                    <a:pt x="7000" y="5186"/>
                    <a:pt x="6980" y="4673"/>
                    <a:pt x="7118" y="4180"/>
                  </a:cubicBezTo>
                  <a:cubicBezTo>
                    <a:pt x="7276" y="3609"/>
                    <a:pt x="7236" y="3017"/>
                    <a:pt x="7059" y="2485"/>
                  </a:cubicBezTo>
                  <a:cubicBezTo>
                    <a:pt x="6881" y="1834"/>
                    <a:pt x="6369" y="1361"/>
                    <a:pt x="5718" y="1243"/>
                  </a:cubicBezTo>
                  <a:cubicBezTo>
                    <a:pt x="5344" y="1184"/>
                    <a:pt x="4949" y="1144"/>
                    <a:pt x="4555" y="1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8"/>
            <p:cNvSpPr/>
            <p:nvPr/>
          </p:nvSpPr>
          <p:spPr>
            <a:xfrm flipH="1">
              <a:off x="7561757" y="3891552"/>
              <a:ext cx="392975" cy="410502"/>
            </a:xfrm>
            <a:custGeom>
              <a:rect b="b" l="l" r="r" t="t"/>
              <a:pathLst>
                <a:path extrusionOk="0" h="17074" w="16345">
                  <a:moveTo>
                    <a:pt x="16344" y="16758"/>
                  </a:moveTo>
                  <a:cubicBezTo>
                    <a:pt x="16167" y="17074"/>
                    <a:pt x="15970" y="17074"/>
                    <a:pt x="15792" y="16995"/>
                  </a:cubicBezTo>
                  <a:cubicBezTo>
                    <a:pt x="15418" y="16817"/>
                    <a:pt x="15043" y="16601"/>
                    <a:pt x="14668" y="16384"/>
                  </a:cubicBezTo>
                  <a:cubicBezTo>
                    <a:pt x="13998" y="15970"/>
                    <a:pt x="13347" y="15516"/>
                    <a:pt x="12677" y="15102"/>
                  </a:cubicBezTo>
                  <a:cubicBezTo>
                    <a:pt x="12027" y="14649"/>
                    <a:pt x="11396" y="14156"/>
                    <a:pt x="10844" y="13604"/>
                  </a:cubicBezTo>
                  <a:cubicBezTo>
                    <a:pt x="9897" y="12717"/>
                    <a:pt x="8951" y="11889"/>
                    <a:pt x="8064" y="10942"/>
                  </a:cubicBezTo>
                  <a:cubicBezTo>
                    <a:pt x="7019" y="9878"/>
                    <a:pt x="6033" y="8754"/>
                    <a:pt x="5028" y="7630"/>
                  </a:cubicBezTo>
                  <a:cubicBezTo>
                    <a:pt x="3707" y="6152"/>
                    <a:pt x="2662" y="4456"/>
                    <a:pt x="1578" y="2800"/>
                  </a:cubicBezTo>
                  <a:cubicBezTo>
                    <a:pt x="1105" y="2110"/>
                    <a:pt x="651" y="1420"/>
                    <a:pt x="217" y="730"/>
                  </a:cubicBezTo>
                  <a:cubicBezTo>
                    <a:pt x="119" y="612"/>
                    <a:pt x="60" y="474"/>
                    <a:pt x="1" y="356"/>
                  </a:cubicBezTo>
                  <a:cubicBezTo>
                    <a:pt x="257" y="20"/>
                    <a:pt x="375" y="1"/>
                    <a:pt x="553" y="218"/>
                  </a:cubicBezTo>
                  <a:cubicBezTo>
                    <a:pt x="868" y="632"/>
                    <a:pt x="1164" y="1065"/>
                    <a:pt x="1459" y="1479"/>
                  </a:cubicBezTo>
                  <a:cubicBezTo>
                    <a:pt x="2425" y="2899"/>
                    <a:pt x="3332" y="4338"/>
                    <a:pt x="4377" y="5698"/>
                  </a:cubicBezTo>
                  <a:cubicBezTo>
                    <a:pt x="5324" y="6940"/>
                    <a:pt x="6388" y="8084"/>
                    <a:pt x="7394" y="9247"/>
                  </a:cubicBezTo>
                  <a:cubicBezTo>
                    <a:pt x="8833" y="10883"/>
                    <a:pt x="10509" y="12283"/>
                    <a:pt x="12066" y="13781"/>
                  </a:cubicBezTo>
                  <a:cubicBezTo>
                    <a:pt x="12441" y="14097"/>
                    <a:pt x="12835" y="14393"/>
                    <a:pt x="13249" y="14649"/>
                  </a:cubicBezTo>
                  <a:cubicBezTo>
                    <a:pt x="14116" y="15221"/>
                    <a:pt x="14984" y="15773"/>
                    <a:pt x="15851" y="16344"/>
                  </a:cubicBezTo>
                  <a:cubicBezTo>
                    <a:pt x="16029" y="16482"/>
                    <a:pt x="16186" y="16620"/>
                    <a:pt x="16344" y="167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8"/>
            <p:cNvSpPr/>
            <p:nvPr/>
          </p:nvSpPr>
          <p:spPr>
            <a:xfrm flipH="1">
              <a:off x="6491482" y="4013856"/>
              <a:ext cx="428053" cy="311903"/>
            </a:xfrm>
            <a:custGeom>
              <a:rect b="b" l="l" r="r" t="t"/>
              <a:pathLst>
                <a:path extrusionOk="0" h="12973" w="17804">
                  <a:moveTo>
                    <a:pt x="17389" y="0"/>
                  </a:moveTo>
                  <a:cubicBezTo>
                    <a:pt x="17744" y="296"/>
                    <a:pt x="17803" y="592"/>
                    <a:pt x="17665" y="887"/>
                  </a:cubicBezTo>
                  <a:cubicBezTo>
                    <a:pt x="17370" y="1498"/>
                    <a:pt x="17015" y="2070"/>
                    <a:pt x="16561" y="2563"/>
                  </a:cubicBezTo>
                  <a:cubicBezTo>
                    <a:pt x="15911" y="3253"/>
                    <a:pt x="15260" y="3943"/>
                    <a:pt x="14609" y="4633"/>
                  </a:cubicBezTo>
                  <a:cubicBezTo>
                    <a:pt x="13959" y="5323"/>
                    <a:pt x="13308" y="5993"/>
                    <a:pt x="12461" y="6467"/>
                  </a:cubicBezTo>
                  <a:cubicBezTo>
                    <a:pt x="12283" y="6585"/>
                    <a:pt x="12125" y="6703"/>
                    <a:pt x="11968" y="6861"/>
                  </a:cubicBezTo>
                  <a:cubicBezTo>
                    <a:pt x="10055" y="8497"/>
                    <a:pt x="7887" y="9759"/>
                    <a:pt x="5738" y="11040"/>
                  </a:cubicBezTo>
                  <a:cubicBezTo>
                    <a:pt x="4417" y="11829"/>
                    <a:pt x="2958" y="12322"/>
                    <a:pt x="1519" y="12775"/>
                  </a:cubicBezTo>
                  <a:cubicBezTo>
                    <a:pt x="1026" y="12933"/>
                    <a:pt x="513" y="12973"/>
                    <a:pt x="1" y="12894"/>
                  </a:cubicBezTo>
                  <a:cubicBezTo>
                    <a:pt x="237" y="12795"/>
                    <a:pt x="356" y="12736"/>
                    <a:pt x="474" y="12697"/>
                  </a:cubicBezTo>
                  <a:cubicBezTo>
                    <a:pt x="967" y="12519"/>
                    <a:pt x="1460" y="12381"/>
                    <a:pt x="1933" y="12164"/>
                  </a:cubicBezTo>
                  <a:cubicBezTo>
                    <a:pt x="2879" y="11730"/>
                    <a:pt x="3825" y="11297"/>
                    <a:pt x="4732" y="10804"/>
                  </a:cubicBezTo>
                  <a:cubicBezTo>
                    <a:pt x="5639" y="10311"/>
                    <a:pt x="6507" y="9739"/>
                    <a:pt x="7394" y="9187"/>
                  </a:cubicBezTo>
                  <a:cubicBezTo>
                    <a:pt x="7966" y="8832"/>
                    <a:pt x="8498" y="8438"/>
                    <a:pt x="9070" y="8103"/>
                  </a:cubicBezTo>
                  <a:cubicBezTo>
                    <a:pt x="9878" y="7590"/>
                    <a:pt x="10627" y="7019"/>
                    <a:pt x="11357" y="6407"/>
                  </a:cubicBezTo>
                  <a:cubicBezTo>
                    <a:pt x="11573" y="6191"/>
                    <a:pt x="11810" y="6013"/>
                    <a:pt x="12066" y="5836"/>
                  </a:cubicBezTo>
                  <a:cubicBezTo>
                    <a:pt x="13229" y="5146"/>
                    <a:pt x="14057" y="4140"/>
                    <a:pt x="14945" y="3155"/>
                  </a:cubicBezTo>
                  <a:cubicBezTo>
                    <a:pt x="15122" y="2918"/>
                    <a:pt x="15339" y="2701"/>
                    <a:pt x="15556" y="2484"/>
                  </a:cubicBezTo>
                  <a:cubicBezTo>
                    <a:pt x="16206" y="1932"/>
                    <a:pt x="16739" y="1242"/>
                    <a:pt x="17094" y="473"/>
                  </a:cubicBezTo>
                  <a:cubicBezTo>
                    <a:pt x="17172" y="335"/>
                    <a:pt x="17251" y="217"/>
                    <a:pt x="17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8"/>
            <p:cNvSpPr/>
            <p:nvPr/>
          </p:nvSpPr>
          <p:spPr>
            <a:xfrm flipH="1">
              <a:off x="7051744" y="4347061"/>
              <a:ext cx="133700" cy="26110"/>
            </a:xfrm>
            <a:custGeom>
              <a:rect b="b" l="l" r="r" t="t"/>
              <a:pathLst>
                <a:path extrusionOk="0" h="1086" w="5561">
                  <a:moveTo>
                    <a:pt x="5560" y="434"/>
                  </a:moveTo>
                  <a:cubicBezTo>
                    <a:pt x="3865" y="927"/>
                    <a:pt x="2091" y="1085"/>
                    <a:pt x="316" y="888"/>
                  </a:cubicBezTo>
                  <a:cubicBezTo>
                    <a:pt x="257" y="888"/>
                    <a:pt x="198" y="888"/>
                    <a:pt x="139" y="848"/>
                  </a:cubicBezTo>
                  <a:cubicBezTo>
                    <a:pt x="80" y="789"/>
                    <a:pt x="1" y="710"/>
                    <a:pt x="1" y="651"/>
                  </a:cubicBezTo>
                  <a:cubicBezTo>
                    <a:pt x="1" y="553"/>
                    <a:pt x="60" y="474"/>
                    <a:pt x="139" y="434"/>
                  </a:cubicBezTo>
                  <a:cubicBezTo>
                    <a:pt x="277" y="395"/>
                    <a:pt x="434" y="375"/>
                    <a:pt x="572" y="375"/>
                  </a:cubicBezTo>
                  <a:cubicBezTo>
                    <a:pt x="1834" y="296"/>
                    <a:pt x="3076" y="296"/>
                    <a:pt x="4318" y="80"/>
                  </a:cubicBezTo>
                  <a:cubicBezTo>
                    <a:pt x="4772" y="1"/>
                    <a:pt x="5048" y="99"/>
                    <a:pt x="5560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8"/>
            <p:cNvSpPr/>
            <p:nvPr/>
          </p:nvSpPr>
          <p:spPr>
            <a:xfrm flipH="1">
              <a:off x="7110047" y="4445660"/>
              <a:ext cx="32722" cy="86289"/>
            </a:xfrm>
            <a:custGeom>
              <a:rect b="b" l="l" r="r" t="t"/>
              <a:pathLst>
                <a:path extrusionOk="0" h="3589" w="1361">
                  <a:moveTo>
                    <a:pt x="1360" y="336"/>
                  </a:moveTo>
                  <a:cubicBezTo>
                    <a:pt x="1222" y="809"/>
                    <a:pt x="1104" y="1302"/>
                    <a:pt x="966" y="1794"/>
                  </a:cubicBezTo>
                  <a:cubicBezTo>
                    <a:pt x="769" y="2386"/>
                    <a:pt x="572" y="2958"/>
                    <a:pt x="355" y="3589"/>
                  </a:cubicBezTo>
                  <a:cubicBezTo>
                    <a:pt x="256" y="3470"/>
                    <a:pt x="158" y="3431"/>
                    <a:pt x="138" y="3352"/>
                  </a:cubicBezTo>
                  <a:cubicBezTo>
                    <a:pt x="0" y="2938"/>
                    <a:pt x="20" y="2504"/>
                    <a:pt x="138" y="2090"/>
                  </a:cubicBezTo>
                  <a:cubicBezTo>
                    <a:pt x="335" y="1578"/>
                    <a:pt x="473" y="1065"/>
                    <a:pt x="552" y="513"/>
                  </a:cubicBezTo>
                  <a:cubicBezTo>
                    <a:pt x="631" y="60"/>
                    <a:pt x="848" y="0"/>
                    <a:pt x="1360" y="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8"/>
            <p:cNvSpPr/>
            <p:nvPr/>
          </p:nvSpPr>
          <p:spPr>
            <a:xfrm flipH="1">
              <a:off x="7283994" y="3570176"/>
              <a:ext cx="59770" cy="73041"/>
            </a:xfrm>
            <a:custGeom>
              <a:rect b="b" l="l" r="r" t="t"/>
              <a:pathLst>
                <a:path extrusionOk="0" h="3038" w="2486">
                  <a:moveTo>
                    <a:pt x="2485" y="2998"/>
                  </a:moveTo>
                  <a:cubicBezTo>
                    <a:pt x="1696" y="3037"/>
                    <a:pt x="1243" y="2781"/>
                    <a:pt x="711" y="1933"/>
                  </a:cubicBezTo>
                  <a:cubicBezTo>
                    <a:pt x="356" y="1381"/>
                    <a:pt x="1" y="809"/>
                    <a:pt x="415" y="1"/>
                  </a:cubicBezTo>
                  <a:cubicBezTo>
                    <a:pt x="612" y="435"/>
                    <a:pt x="790" y="770"/>
                    <a:pt x="947" y="1125"/>
                  </a:cubicBezTo>
                  <a:cubicBezTo>
                    <a:pt x="1125" y="1519"/>
                    <a:pt x="1381" y="1854"/>
                    <a:pt x="1696" y="2150"/>
                  </a:cubicBezTo>
                  <a:cubicBezTo>
                    <a:pt x="1953" y="2446"/>
                    <a:pt x="2367" y="2584"/>
                    <a:pt x="2485" y="29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8"/>
            <p:cNvSpPr/>
            <p:nvPr/>
          </p:nvSpPr>
          <p:spPr>
            <a:xfrm flipH="1">
              <a:off x="6350713" y="3108512"/>
              <a:ext cx="17094" cy="73017"/>
            </a:xfrm>
            <a:custGeom>
              <a:rect b="b" l="l" r="r" t="t"/>
              <a:pathLst>
                <a:path extrusionOk="0" h="3037" w="711">
                  <a:moveTo>
                    <a:pt x="237" y="1"/>
                  </a:moveTo>
                  <a:cubicBezTo>
                    <a:pt x="336" y="79"/>
                    <a:pt x="454" y="119"/>
                    <a:pt x="474" y="198"/>
                  </a:cubicBezTo>
                  <a:cubicBezTo>
                    <a:pt x="711" y="1085"/>
                    <a:pt x="711" y="2012"/>
                    <a:pt x="494" y="2899"/>
                  </a:cubicBezTo>
                  <a:cubicBezTo>
                    <a:pt x="454" y="2978"/>
                    <a:pt x="395" y="3037"/>
                    <a:pt x="297" y="3037"/>
                  </a:cubicBezTo>
                  <a:cubicBezTo>
                    <a:pt x="237" y="3037"/>
                    <a:pt x="159" y="2978"/>
                    <a:pt x="80" y="2918"/>
                  </a:cubicBezTo>
                  <a:cubicBezTo>
                    <a:pt x="40" y="2879"/>
                    <a:pt x="21" y="2820"/>
                    <a:pt x="21" y="2761"/>
                  </a:cubicBezTo>
                  <a:cubicBezTo>
                    <a:pt x="21" y="1972"/>
                    <a:pt x="1" y="1183"/>
                    <a:pt x="21" y="395"/>
                  </a:cubicBezTo>
                  <a:cubicBezTo>
                    <a:pt x="21" y="257"/>
                    <a:pt x="159" y="139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8"/>
            <p:cNvSpPr/>
            <p:nvPr/>
          </p:nvSpPr>
          <p:spPr>
            <a:xfrm flipH="1">
              <a:off x="8134354" y="3899150"/>
              <a:ext cx="65900" cy="54048"/>
            </a:xfrm>
            <a:custGeom>
              <a:rect b="b" l="l" r="r" t="t"/>
              <a:pathLst>
                <a:path extrusionOk="0" h="2248" w="2741">
                  <a:moveTo>
                    <a:pt x="2563" y="0"/>
                  </a:moveTo>
                  <a:cubicBezTo>
                    <a:pt x="2642" y="138"/>
                    <a:pt x="2701" y="276"/>
                    <a:pt x="2741" y="434"/>
                  </a:cubicBezTo>
                  <a:cubicBezTo>
                    <a:pt x="2741" y="532"/>
                    <a:pt x="2681" y="730"/>
                    <a:pt x="2603" y="749"/>
                  </a:cubicBezTo>
                  <a:cubicBezTo>
                    <a:pt x="2149" y="907"/>
                    <a:pt x="1893" y="1301"/>
                    <a:pt x="1558" y="1597"/>
                  </a:cubicBezTo>
                  <a:cubicBezTo>
                    <a:pt x="1124" y="1991"/>
                    <a:pt x="572" y="2129"/>
                    <a:pt x="0" y="2248"/>
                  </a:cubicBezTo>
                  <a:cubicBezTo>
                    <a:pt x="20" y="2149"/>
                    <a:pt x="20" y="2070"/>
                    <a:pt x="59" y="2050"/>
                  </a:cubicBezTo>
                  <a:cubicBezTo>
                    <a:pt x="868" y="1380"/>
                    <a:pt x="1676" y="730"/>
                    <a:pt x="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8"/>
            <p:cNvSpPr/>
            <p:nvPr/>
          </p:nvSpPr>
          <p:spPr>
            <a:xfrm flipH="1">
              <a:off x="7312437" y="3416136"/>
              <a:ext cx="27048" cy="56909"/>
            </a:xfrm>
            <a:custGeom>
              <a:rect b="b" l="l" r="r" t="t"/>
              <a:pathLst>
                <a:path extrusionOk="0" h="2367" w="1125">
                  <a:moveTo>
                    <a:pt x="1124" y="493"/>
                  </a:moveTo>
                  <a:cubicBezTo>
                    <a:pt x="1124" y="592"/>
                    <a:pt x="1104" y="671"/>
                    <a:pt x="1085" y="769"/>
                  </a:cubicBezTo>
                  <a:cubicBezTo>
                    <a:pt x="888" y="1282"/>
                    <a:pt x="690" y="1775"/>
                    <a:pt x="474" y="2288"/>
                  </a:cubicBezTo>
                  <a:cubicBezTo>
                    <a:pt x="434" y="2347"/>
                    <a:pt x="257" y="2366"/>
                    <a:pt x="138" y="2366"/>
                  </a:cubicBezTo>
                  <a:cubicBezTo>
                    <a:pt x="99" y="2366"/>
                    <a:pt x="20" y="2248"/>
                    <a:pt x="20" y="2169"/>
                  </a:cubicBezTo>
                  <a:cubicBezTo>
                    <a:pt x="0" y="2012"/>
                    <a:pt x="0" y="1854"/>
                    <a:pt x="40" y="1716"/>
                  </a:cubicBezTo>
                  <a:cubicBezTo>
                    <a:pt x="198" y="1223"/>
                    <a:pt x="355" y="730"/>
                    <a:pt x="533" y="237"/>
                  </a:cubicBezTo>
                  <a:cubicBezTo>
                    <a:pt x="572" y="139"/>
                    <a:pt x="671" y="60"/>
                    <a:pt x="789" y="40"/>
                  </a:cubicBezTo>
                  <a:cubicBezTo>
                    <a:pt x="966" y="1"/>
                    <a:pt x="1045" y="158"/>
                    <a:pt x="1085" y="316"/>
                  </a:cubicBezTo>
                  <a:cubicBezTo>
                    <a:pt x="1104" y="375"/>
                    <a:pt x="1104" y="434"/>
                    <a:pt x="1124" y="4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8"/>
            <p:cNvSpPr/>
            <p:nvPr/>
          </p:nvSpPr>
          <p:spPr>
            <a:xfrm flipH="1">
              <a:off x="7661774" y="2697554"/>
              <a:ext cx="60226" cy="21350"/>
            </a:xfrm>
            <a:custGeom>
              <a:rect b="b" l="l" r="r" t="t"/>
              <a:pathLst>
                <a:path extrusionOk="0" h="888" w="2505">
                  <a:moveTo>
                    <a:pt x="1" y="494"/>
                  </a:moveTo>
                  <a:cubicBezTo>
                    <a:pt x="553" y="1"/>
                    <a:pt x="1183" y="237"/>
                    <a:pt x="1775" y="198"/>
                  </a:cubicBezTo>
                  <a:cubicBezTo>
                    <a:pt x="2130" y="158"/>
                    <a:pt x="2130" y="198"/>
                    <a:pt x="2504" y="513"/>
                  </a:cubicBezTo>
                  <a:cubicBezTo>
                    <a:pt x="2189" y="868"/>
                    <a:pt x="1775" y="750"/>
                    <a:pt x="1400" y="750"/>
                  </a:cubicBezTo>
                  <a:cubicBezTo>
                    <a:pt x="947" y="750"/>
                    <a:pt x="434" y="888"/>
                    <a:pt x="1" y="4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8"/>
            <p:cNvSpPr/>
            <p:nvPr/>
          </p:nvSpPr>
          <p:spPr>
            <a:xfrm flipH="1">
              <a:off x="8053306" y="3861211"/>
              <a:ext cx="18032" cy="55009"/>
            </a:xfrm>
            <a:custGeom>
              <a:rect b="b" l="l" r="r" t="t"/>
              <a:pathLst>
                <a:path extrusionOk="0" h="2288" w="750">
                  <a:moveTo>
                    <a:pt x="454" y="2288"/>
                  </a:moveTo>
                  <a:cubicBezTo>
                    <a:pt x="1" y="1539"/>
                    <a:pt x="375" y="809"/>
                    <a:pt x="40" y="178"/>
                  </a:cubicBezTo>
                  <a:cubicBezTo>
                    <a:pt x="139" y="21"/>
                    <a:pt x="336" y="1"/>
                    <a:pt x="454" y="139"/>
                  </a:cubicBezTo>
                  <a:cubicBezTo>
                    <a:pt x="533" y="178"/>
                    <a:pt x="592" y="257"/>
                    <a:pt x="612" y="356"/>
                  </a:cubicBezTo>
                  <a:cubicBezTo>
                    <a:pt x="671" y="651"/>
                    <a:pt x="691" y="947"/>
                    <a:pt x="710" y="1243"/>
                  </a:cubicBezTo>
                  <a:cubicBezTo>
                    <a:pt x="750" y="1618"/>
                    <a:pt x="671" y="1972"/>
                    <a:pt x="454" y="2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8"/>
            <p:cNvSpPr/>
            <p:nvPr/>
          </p:nvSpPr>
          <p:spPr>
            <a:xfrm flipH="1">
              <a:off x="6318472" y="3129838"/>
              <a:ext cx="20412" cy="39382"/>
            </a:xfrm>
            <a:custGeom>
              <a:rect b="b" l="l" r="r" t="t"/>
              <a:pathLst>
                <a:path extrusionOk="0" h="1638" w="849">
                  <a:moveTo>
                    <a:pt x="414" y="1637"/>
                  </a:moveTo>
                  <a:cubicBezTo>
                    <a:pt x="60" y="1203"/>
                    <a:pt x="0" y="612"/>
                    <a:pt x="257" y="139"/>
                  </a:cubicBezTo>
                  <a:cubicBezTo>
                    <a:pt x="336" y="1"/>
                    <a:pt x="533" y="1"/>
                    <a:pt x="631" y="99"/>
                  </a:cubicBezTo>
                  <a:cubicBezTo>
                    <a:pt x="848" y="375"/>
                    <a:pt x="789" y="691"/>
                    <a:pt x="789" y="987"/>
                  </a:cubicBezTo>
                  <a:cubicBezTo>
                    <a:pt x="809" y="1263"/>
                    <a:pt x="671" y="1519"/>
                    <a:pt x="414" y="16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8"/>
            <p:cNvSpPr/>
            <p:nvPr/>
          </p:nvSpPr>
          <p:spPr>
            <a:xfrm flipH="1">
              <a:off x="7609169" y="2668655"/>
              <a:ext cx="55009" cy="13296"/>
            </a:xfrm>
            <a:custGeom>
              <a:rect b="b" l="l" r="r" t="t"/>
              <a:pathLst>
                <a:path extrusionOk="0" h="553" w="2288">
                  <a:moveTo>
                    <a:pt x="1" y="394"/>
                  </a:moveTo>
                  <a:cubicBezTo>
                    <a:pt x="20" y="335"/>
                    <a:pt x="20" y="237"/>
                    <a:pt x="40" y="237"/>
                  </a:cubicBezTo>
                  <a:cubicBezTo>
                    <a:pt x="316" y="158"/>
                    <a:pt x="612" y="118"/>
                    <a:pt x="908" y="118"/>
                  </a:cubicBezTo>
                  <a:cubicBezTo>
                    <a:pt x="1361" y="118"/>
                    <a:pt x="1854" y="0"/>
                    <a:pt x="2288" y="237"/>
                  </a:cubicBezTo>
                  <a:cubicBezTo>
                    <a:pt x="2248" y="335"/>
                    <a:pt x="2248" y="434"/>
                    <a:pt x="2209" y="434"/>
                  </a:cubicBezTo>
                  <a:cubicBezTo>
                    <a:pt x="1479" y="552"/>
                    <a:pt x="730" y="552"/>
                    <a:pt x="1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8"/>
            <p:cNvSpPr/>
            <p:nvPr/>
          </p:nvSpPr>
          <p:spPr>
            <a:xfrm flipH="1">
              <a:off x="8085523" y="3880661"/>
              <a:ext cx="14257" cy="35559"/>
            </a:xfrm>
            <a:custGeom>
              <a:rect b="b" l="l" r="r" t="t"/>
              <a:pathLst>
                <a:path extrusionOk="0" h="1479" w="593">
                  <a:moveTo>
                    <a:pt x="513" y="809"/>
                  </a:moveTo>
                  <a:cubicBezTo>
                    <a:pt x="513" y="1203"/>
                    <a:pt x="375" y="1479"/>
                    <a:pt x="218" y="1380"/>
                  </a:cubicBezTo>
                  <a:cubicBezTo>
                    <a:pt x="1" y="1262"/>
                    <a:pt x="1" y="1045"/>
                    <a:pt x="1" y="848"/>
                  </a:cubicBezTo>
                  <a:cubicBezTo>
                    <a:pt x="1" y="355"/>
                    <a:pt x="139" y="0"/>
                    <a:pt x="297" y="99"/>
                  </a:cubicBezTo>
                  <a:cubicBezTo>
                    <a:pt x="592" y="257"/>
                    <a:pt x="435" y="592"/>
                    <a:pt x="513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8"/>
            <p:cNvSpPr/>
            <p:nvPr/>
          </p:nvSpPr>
          <p:spPr>
            <a:xfrm flipH="1">
              <a:off x="7176885" y="3457850"/>
              <a:ext cx="33684" cy="54528"/>
            </a:xfrm>
            <a:custGeom>
              <a:rect b="b" l="l" r="r" t="t"/>
              <a:pathLst>
                <a:path extrusionOk="0" h="2268" w="1401">
                  <a:moveTo>
                    <a:pt x="60" y="2268"/>
                  </a:moveTo>
                  <a:cubicBezTo>
                    <a:pt x="1" y="1913"/>
                    <a:pt x="60" y="1558"/>
                    <a:pt x="237" y="1262"/>
                  </a:cubicBezTo>
                  <a:cubicBezTo>
                    <a:pt x="454" y="848"/>
                    <a:pt x="691" y="474"/>
                    <a:pt x="987" y="119"/>
                  </a:cubicBezTo>
                  <a:cubicBezTo>
                    <a:pt x="1065" y="40"/>
                    <a:pt x="1184" y="0"/>
                    <a:pt x="1282" y="20"/>
                  </a:cubicBezTo>
                  <a:cubicBezTo>
                    <a:pt x="1361" y="99"/>
                    <a:pt x="1401" y="217"/>
                    <a:pt x="1381" y="336"/>
                  </a:cubicBezTo>
                  <a:cubicBezTo>
                    <a:pt x="1065" y="907"/>
                    <a:pt x="730" y="1479"/>
                    <a:pt x="375" y="2051"/>
                  </a:cubicBezTo>
                  <a:cubicBezTo>
                    <a:pt x="336" y="2130"/>
                    <a:pt x="198" y="2169"/>
                    <a:pt x="60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8"/>
            <p:cNvSpPr/>
            <p:nvPr/>
          </p:nvSpPr>
          <p:spPr>
            <a:xfrm flipH="1">
              <a:off x="7143706" y="3459749"/>
              <a:ext cx="31784" cy="57365"/>
            </a:xfrm>
            <a:custGeom>
              <a:rect b="b" l="l" r="r" t="t"/>
              <a:pathLst>
                <a:path extrusionOk="0" h="2386" w="1322">
                  <a:moveTo>
                    <a:pt x="1223" y="0"/>
                  </a:moveTo>
                  <a:cubicBezTo>
                    <a:pt x="1243" y="158"/>
                    <a:pt x="1322" y="296"/>
                    <a:pt x="1282" y="375"/>
                  </a:cubicBezTo>
                  <a:cubicBezTo>
                    <a:pt x="1006" y="1045"/>
                    <a:pt x="691" y="1716"/>
                    <a:pt x="395" y="2366"/>
                  </a:cubicBezTo>
                  <a:cubicBezTo>
                    <a:pt x="395" y="2386"/>
                    <a:pt x="277" y="2386"/>
                    <a:pt x="198" y="2386"/>
                  </a:cubicBezTo>
                  <a:cubicBezTo>
                    <a:pt x="1" y="1873"/>
                    <a:pt x="218" y="1440"/>
                    <a:pt x="454" y="1006"/>
                  </a:cubicBezTo>
                  <a:cubicBezTo>
                    <a:pt x="632" y="651"/>
                    <a:pt x="730" y="198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35" name="Google Shape;143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569" y="1572075"/>
            <a:ext cx="3654250" cy="2613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5300000" dist="457200">
              <a:srgbClr val="000000">
                <a:alpha val="5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49"/>
          <p:cNvSpPr txBox="1"/>
          <p:nvPr>
            <p:ph type="title"/>
          </p:nvPr>
        </p:nvSpPr>
        <p:spPr>
          <a:xfrm>
            <a:off x="713250" y="17855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Code/User Interface &amp; Safety</a:t>
            </a:r>
            <a:endParaRPr/>
          </a:p>
        </p:txBody>
      </p:sp>
      <p:grpSp>
        <p:nvGrpSpPr>
          <p:cNvPr id="1441" name="Google Shape;1441;p49"/>
          <p:cNvGrpSpPr/>
          <p:nvPr/>
        </p:nvGrpSpPr>
        <p:grpSpPr>
          <a:xfrm flipH="1" rot="617559">
            <a:off x="129407" y="142184"/>
            <a:ext cx="776557" cy="758245"/>
            <a:chOff x="7095847" y="2296800"/>
            <a:chExt cx="803428" cy="784483"/>
          </a:xfrm>
        </p:grpSpPr>
        <p:sp>
          <p:nvSpPr>
            <p:cNvPr id="1442" name="Google Shape;1442;p49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9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9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9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9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9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9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9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9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9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9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9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9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9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8" name="Google Shape;1458;p49"/>
          <p:cNvGrpSpPr/>
          <p:nvPr/>
        </p:nvGrpSpPr>
        <p:grpSpPr>
          <a:xfrm flipH="1" rot="616930">
            <a:off x="488456" y="1007574"/>
            <a:ext cx="542531" cy="566648"/>
            <a:chOff x="5236350" y="592059"/>
            <a:chExt cx="666939" cy="696319"/>
          </a:xfrm>
        </p:grpSpPr>
        <p:sp>
          <p:nvSpPr>
            <p:cNvPr id="1459" name="Google Shape;1459;p49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9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9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9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9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9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9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9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9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9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9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9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9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9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9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9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9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9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9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9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9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9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9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9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9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9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9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9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7" name="Google Shape;1487;p49"/>
          <p:cNvGrpSpPr/>
          <p:nvPr/>
        </p:nvGrpSpPr>
        <p:grpSpPr>
          <a:xfrm flipH="1" rot="9088423">
            <a:off x="7642526" y="143714"/>
            <a:ext cx="1347864" cy="1367590"/>
            <a:chOff x="6070601" y="734270"/>
            <a:chExt cx="1259418" cy="1277907"/>
          </a:xfrm>
        </p:grpSpPr>
        <p:sp>
          <p:nvSpPr>
            <p:cNvPr id="1488" name="Google Shape;1488;p49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9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9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9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9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9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9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9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9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9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9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9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9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9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9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9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9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9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9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9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9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9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9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9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9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9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9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9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9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9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9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9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9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9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9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9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9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9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9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9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9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49"/>
          <p:cNvGrpSpPr/>
          <p:nvPr/>
        </p:nvGrpSpPr>
        <p:grpSpPr>
          <a:xfrm>
            <a:off x="2140115" y="1332767"/>
            <a:ext cx="1258644" cy="914359"/>
            <a:chOff x="237025" y="2255425"/>
            <a:chExt cx="1560625" cy="1112900"/>
          </a:xfrm>
        </p:grpSpPr>
        <p:sp>
          <p:nvSpPr>
            <p:cNvPr id="1530" name="Google Shape;1530;p49"/>
            <p:cNvSpPr/>
            <p:nvPr/>
          </p:nvSpPr>
          <p:spPr>
            <a:xfrm>
              <a:off x="525475" y="2765725"/>
              <a:ext cx="26925" cy="45375"/>
            </a:xfrm>
            <a:custGeom>
              <a:rect b="b" l="l" r="r" t="t"/>
              <a:pathLst>
                <a:path extrusionOk="0" h="1815" w="1077">
                  <a:moveTo>
                    <a:pt x="1077" y="1"/>
                  </a:moveTo>
                  <a:cubicBezTo>
                    <a:pt x="732" y="87"/>
                    <a:pt x="388" y="173"/>
                    <a:pt x="44" y="238"/>
                  </a:cubicBezTo>
                  <a:cubicBezTo>
                    <a:pt x="44" y="754"/>
                    <a:pt x="22" y="1292"/>
                    <a:pt x="1" y="1809"/>
                  </a:cubicBezTo>
                  <a:cubicBezTo>
                    <a:pt x="65" y="1813"/>
                    <a:pt x="130" y="1815"/>
                    <a:pt x="195" y="1815"/>
                  </a:cubicBezTo>
                  <a:cubicBezTo>
                    <a:pt x="495" y="1815"/>
                    <a:pt x="793" y="1776"/>
                    <a:pt x="1077" y="1723"/>
                  </a:cubicBezTo>
                  <a:lnTo>
                    <a:pt x="107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9"/>
            <p:cNvSpPr/>
            <p:nvPr/>
          </p:nvSpPr>
          <p:spPr>
            <a:xfrm>
              <a:off x="563675" y="2326075"/>
              <a:ext cx="945000" cy="561850"/>
            </a:xfrm>
            <a:custGeom>
              <a:rect b="b" l="l" r="r" t="t"/>
              <a:pathLst>
                <a:path extrusionOk="0" h="22474" w="37800">
                  <a:moveTo>
                    <a:pt x="1" y="1"/>
                  </a:moveTo>
                  <a:lnTo>
                    <a:pt x="1" y="1"/>
                  </a:lnTo>
                  <a:cubicBezTo>
                    <a:pt x="65" y="44"/>
                    <a:pt x="87" y="87"/>
                    <a:pt x="87" y="173"/>
                  </a:cubicBezTo>
                  <a:cubicBezTo>
                    <a:pt x="496" y="7556"/>
                    <a:pt x="238" y="15068"/>
                    <a:pt x="87" y="22473"/>
                  </a:cubicBezTo>
                  <a:cubicBezTo>
                    <a:pt x="109" y="22473"/>
                    <a:pt x="130" y="22452"/>
                    <a:pt x="152" y="22430"/>
                  </a:cubicBezTo>
                  <a:cubicBezTo>
                    <a:pt x="12464" y="21311"/>
                    <a:pt x="24970" y="21655"/>
                    <a:pt x="37326" y="21526"/>
                  </a:cubicBezTo>
                  <a:cubicBezTo>
                    <a:pt x="37391" y="21526"/>
                    <a:pt x="37455" y="21569"/>
                    <a:pt x="37498" y="21634"/>
                  </a:cubicBezTo>
                  <a:cubicBezTo>
                    <a:pt x="37477" y="21591"/>
                    <a:pt x="37477" y="21569"/>
                    <a:pt x="37455" y="21526"/>
                  </a:cubicBezTo>
                  <a:cubicBezTo>
                    <a:pt x="36573" y="14509"/>
                    <a:pt x="37800" y="7427"/>
                    <a:pt x="37218" y="367"/>
                  </a:cubicBezTo>
                  <a:cubicBezTo>
                    <a:pt x="37197" y="367"/>
                    <a:pt x="37175" y="388"/>
                    <a:pt x="37132" y="388"/>
                  </a:cubicBezTo>
                  <a:cubicBezTo>
                    <a:pt x="36693" y="387"/>
                    <a:pt x="36253" y="387"/>
                    <a:pt x="35813" y="387"/>
                  </a:cubicBezTo>
                  <a:cubicBezTo>
                    <a:pt x="30219" y="387"/>
                    <a:pt x="24601" y="445"/>
                    <a:pt x="18984" y="445"/>
                  </a:cubicBezTo>
                  <a:cubicBezTo>
                    <a:pt x="12692" y="445"/>
                    <a:pt x="6402" y="372"/>
                    <a:pt x="152" y="65"/>
                  </a:cubicBezTo>
                  <a:cubicBezTo>
                    <a:pt x="87" y="44"/>
                    <a:pt x="44" y="2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9"/>
            <p:cNvSpPr/>
            <p:nvPr/>
          </p:nvSpPr>
          <p:spPr>
            <a:xfrm>
              <a:off x="526550" y="2675725"/>
              <a:ext cx="26400" cy="90025"/>
            </a:xfrm>
            <a:custGeom>
              <a:rect b="b" l="l" r="r" t="t"/>
              <a:pathLst>
                <a:path extrusionOk="0" h="3601" w="1056">
                  <a:moveTo>
                    <a:pt x="884" y="1"/>
                  </a:moveTo>
                  <a:cubicBezTo>
                    <a:pt x="618" y="1"/>
                    <a:pt x="352" y="39"/>
                    <a:pt x="87" y="92"/>
                  </a:cubicBezTo>
                  <a:cubicBezTo>
                    <a:pt x="65" y="1276"/>
                    <a:pt x="44" y="2439"/>
                    <a:pt x="1" y="3601"/>
                  </a:cubicBezTo>
                  <a:cubicBezTo>
                    <a:pt x="345" y="3493"/>
                    <a:pt x="711" y="3407"/>
                    <a:pt x="1055" y="3343"/>
                  </a:cubicBezTo>
                  <a:lnTo>
                    <a:pt x="1055" y="1965"/>
                  </a:lnTo>
                  <a:cubicBezTo>
                    <a:pt x="797" y="2008"/>
                    <a:pt x="496" y="2051"/>
                    <a:pt x="237" y="2094"/>
                  </a:cubicBezTo>
                  <a:cubicBezTo>
                    <a:pt x="230" y="2095"/>
                    <a:pt x="223" y="2096"/>
                    <a:pt x="216" y="2096"/>
                  </a:cubicBezTo>
                  <a:cubicBezTo>
                    <a:pt x="60" y="2096"/>
                    <a:pt x="7" y="1878"/>
                    <a:pt x="151" y="1857"/>
                  </a:cubicBezTo>
                  <a:cubicBezTo>
                    <a:pt x="453" y="1793"/>
                    <a:pt x="754" y="1728"/>
                    <a:pt x="1055" y="1685"/>
                  </a:cubicBezTo>
                  <a:lnTo>
                    <a:pt x="1055" y="6"/>
                  </a:lnTo>
                  <a:cubicBezTo>
                    <a:pt x="998" y="2"/>
                    <a:pt x="941" y="1"/>
                    <a:pt x="8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9"/>
            <p:cNvSpPr/>
            <p:nvPr/>
          </p:nvSpPr>
          <p:spPr>
            <a:xfrm>
              <a:off x="528175" y="2502050"/>
              <a:ext cx="25300" cy="47925"/>
            </a:xfrm>
            <a:custGeom>
              <a:rect b="b" l="l" r="r" t="t"/>
              <a:pathLst>
                <a:path extrusionOk="0" h="1917" w="1012">
                  <a:moveTo>
                    <a:pt x="1012" y="0"/>
                  </a:moveTo>
                  <a:cubicBezTo>
                    <a:pt x="840" y="11"/>
                    <a:pt x="673" y="17"/>
                    <a:pt x="506" y="17"/>
                  </a:cubicBezTo>
                  <a:cubicBezTo>
                    <a:pt x="339" y="17"/>
                    <a:pt x="172" y="11"/>
                    <a:pt x="0" y="0"/>
                  </a:cubicBezTo>
                  <a:lnTo>
                    <a:pt x="0" y="0"/>
                  </a:lnTo>
                  <a:cubicBezTo>
                    <a:pt x="0" y="625"/>
                    <a:pt x="22" y="1270"/>
                    <a:pt x="22" y="1916"/>
                  </a:cubicBezTo>
                  <a:cubicBezTo>
                    <a:pt x="366" y="1916"/>
                    <a:pt x="689" y="1873"/>
                    <a:pt x="1012" y="1766"/>
                  </a:cubicBezTo>
                  <a:cubicBezTo>
                    <a:pt x="1012" y="1184"/>
                    <a:pt x="1012" y="582"/>
                    <a:pt x="1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9"/>
            <p:cNvSpPr/>
            <p:nvPr/>
          </p:nvSpPr>
          <p:spPr>
            <a:xfrm>
              <a:off x="528700" y="2550475"/>
              <a:ext cx="24250" cy="120575"/>
            </a:xfrm>
            <a:custGeom>
              <a:rect b="b" l="l" r="r" t="t"/>
              <a:pathLst>
                <a:path extrusionOk="0" h="4823" w="970">
                  <a:moveTo>
                    <a:pt x="969" y="1"/>
                  </a:moveTo>
                  <a:cubicBezTo>
                    <a:pt x="706" y="133"/>
                    <a:pt x="409" y="199"/>
                    <a:pt x="123" y="199"/>
                  </a:cubicBezTo>
                  <a:cubicBezTo>
                    <a:pt x="82" y="199"/>
                    <a:pt x="41" y="197"/>
                    <a:pt x="1" y="195"/>
                  </a:cubicBezTo>
                  <a:lnTo>
                    <a:pt x="1" y="195"/>
                  </a:lnTo>
                  <a:cubicBezTo>
                    <a:pt x="1" y="690"/>
                    <a:pt x="22" y="1185"/>
                    <a:pt x="22" y="1680"/>
                  </a:cubicBezTo>
                  <a:cubicBezTo>
                    <a:pt x="119" y="1669"/>
                    <a:pt x="221" y="1664"/>
                    <a:pt x="326" y="1664"/>
                  </a:cubicBezTo>
                  <a:cubicBezTo>
                    <a:pt x="431" y="1664"/>
                    <a:pt x="539" y="1669"/>
                    <a:pt x="646" y="1680"/>
                  </a:cubicBezTo>
                  <a:cubicBezTo>
                    <a:pt x="883" y="1680"/>
                    <a:pt x="883" y="2046"/>
                    <a:pt x="646" y="2046"/>
                  </a:cubicBezTo>
                  <a:lnTo>
                    <a:pt x="22" y="2046"/>
                  </a:lnTo>
                  <a:cubicBezTo>
                    <a:pt x="22" y="2971"/>
                    <a:pt x="22" y="3897"/>
                    <a:pt x="1" y="4822"/>
                  </a:cubicBezTo>
                  <a:cubicBezTo>
                    <a:pt x="194" y="4745"/>
                    <a:pt x="388" y="4706"/>
                    <a:pt x="582" y="4706"/>
                  </a:cubicBezTo>
                  <a:cubicBezTo>
                    <a:pt x="711" y="4706"/>
                    <a:pt x="840" y="4723"/>
                    <a:pt x="969" y="4758"/>
                  </a:cubicBezTo>
                  <a:lnTo>
                    <a:pt x="969" y="3531"/>
                  </a:lnTo>
                  <a:cubicBezTo>
                    <a:pt x="733" y="3552"/>
                    <a:pt x="517" y="3596"/>
                    <a:pt x="281" y="3660"/>
                  </a:cubicBezTo>
                  <a:cubicBezTo>
                    <a:pt x="259" y="3660"/>
                    <a:pt x="238" y="3596"/>
                    <a:pt x="281" y="3574"/>
                  </a:cubicBezTo>
                  <a:cubicBezTo>
                    <a:pt x="517" y="3509"/>
                    <a:pt x="754" y="3445"/>
                    <a:pt x="969" y="3359"/>
                  </a:cubicBezTo>
                  <a:lnTo>
                    <a:pt x="9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9"/>
            <p:cNvSpPr/>
            <p:nvPr/>
          </p:nvSpPr>
          <p:spPr>
            <a:xfrm>
              <a:off x="516325" y="2276425"/>
              <a:ext cx="1026800" cy="666925"/>
            </a:xfrm>
            <a:custGeom>
              <a:rect b="b" l="l" r="r" t="t"/>
              <a:pathLst>
                <a:path extrusionOk="0" h="26677" w="41072">
                  <a:moveTo>
                    <a:pt x="42" y="26534"/>
                  </a:moveTo>
                  <a:lnTo>
                    <a:pt x="42" y="26534"/>
                  </a:lnTo>
                  <a:cubicBezTo>
                    <a:pt x="39" y="26538"/>
                    <a:pt x="37" y="26541"/>
                    <a:pt x="34" y="26545"/>
                  </a:cubicBezTo>
                  <a:lnTo>
                    <a:pt x="34" y="26545"/>
                  </a:lnTo>
                  <a:cubicBezTo>
                    <a:pt x="37" y="26542"/>
                    <a:pt x="40" y="26538"/>
                    <a:pt x="42" y="26534"/>
                  </a:cubicBezTo>
                  <a:close/>
                  <a:moveTo>
                    <a:pt x="34" y="26545"/>
                  </a:moveTo>
                  <a:cubicBezTo>
                    <a:pt x="22" y="26560"/>
                    <a:pt x="1" y="26575"/>
                    <a:pt x="1" y="26590"/>
                  </a:cubicBezTo>
                  <a:cubicBezTo>
                    <a:pt x="12" y="26579"/>
                    <a:pt x="23" y="26562"/>
                    <a:pt x="34" y="26545"/>
                  </a:cubicBezTo>
                  <a:close/>
                  <a:moveTo>
                    <a:pt x="20697" y="1"/>
                  </a:moveTo>
                  <a:cubicBezTo>
                    <a:pt x="13845" y="1"/>
                    <a:pt x="6990" y="142"/>
                    <a:pt x="130" y="351"/>
                  </a:cubicBezTo>
                  <a:cubicBezTo>
                    <a:pt x="194" y="394"/>
                    <a:pt x="237" y="458"/>
                    <a:pt x="237" y="545"/>
                  </a:cubicBezTo>
                  <a:cubicBezTo>
                    <a:pt x="237" y="566"/>
                    <a:pt x="237" y="566"/>
                    <a:pt x="237" y="588"/>
                  </a:cubicBezTo>
                  <a:cubicBezTo>
                    <a:pt x="1451" y="556"/>
                    <a:pt x="2676" y="536"/>
                    <a:pt x="3895" y="536"/>
                  </a:cubicBezTo>
                  <a:cubicBezTo>
                    <a:pt x="4342" y="536"/>
                    <a:pt x="4787" y="539"/>
                    <a:pt x="5231" y="545"/>
                  </a:cubicBezTo>
                  <a:cubicBezTo>
                    <a:pt x="5490" y="545"/>
                    <a:pt x="5490" y="910"/>
                    <a:pt x="5231" y="910"/>
                  </a:cubicBezTo>
                  <a:cubicBezTo>
                    <a:pt x="4915" y="915"/>
                    <a:pt x="4598" y="916"/>
                    <a:pt x="4282" y="916"/>
                  </a:cubicBezTo>
                  <a:cubicBezTo>
                    <a:pt x="2940" y="916"/>
                    <a:pt x="1596" y="885"/>
                    <a:pt x="237" y="867"/>
                  </a:cubicBezTo>
                  <a:lnTo>
                    <a:pt x="237" y="867"/>
                  </a:lnTo>
                  <a:cubicBezTo>
                    <a:pt x="259" y="1406"/>
                    <a:pt x="280" y="1944"/>
                    <a:pt x="302" y="2482"/>
                  </a:cubicBezTo>
                  <a:cubicBezTo>
                    <a:pt x="646" y="2417"/>
                    <a:pt x="969" y="2353"/>
                    <a:pt x="1314" y="2331"/>
                  </a:cubicBezTo>
                  <a:cubicBezTo>
                    <a:pt x="1464" y="2331"/>
                    <a:pt x="1507" y="2568"/>
                    <a:pt x="1357" y="2611"/>
                  </a:cubicBezTo>
                  <a:cubicBezTo>
                    <a:pt x="1012" y="2654"/>
                    <a:pt x="646" y="2676"/>
                    <a:pt x="302" y="2697"/>
                  </a:cubicBezTo>
                  <a:cubicBezTo>
                    <a:pt x="324" y="3235"/>
                    <a:pt x="345" y="3795"/>
                    <a:pt x="367" y="4354"/>
                  </a:cubicBezTo>
                  <a:cubicBezTo>
                    <a:pt x="496" y="4333"/>
                    <a:pt x="630" y="4322"/>
                    <a:pt x="765" y="4322"/>
                  </a:cubicBezTo>
                  <a:cubicBezTo>
                    <a:pt x="899" y="4322"/>
                    <a:pt x="1034" y="4333"/>
                    <a:pt x="1163" y="4354"/>
                  </a:cubicBezTo>
                  <a:cubicBezTo>
                    <a:pt x="1308" y="4375"/>
                    <a:pt x="1274" y="4614"/>
                    <a:pt x="1157" y="4614"/>
                  </a:cubicBezTo>
                  <a:cubicBezTo>
                    <a:pt x="1152" y="4614"/>
                    <a:pt x="1147" y="4614"/>
                    <a:pt x="1141" y="4613"/>
                  </a:cubicBezTo>
                  <a:cubicBezTo>
                    <a:pt x="1012" y="4602"/>
                    <a:pt x="883" y="4597"/>
                    <a:pt x="754" y="4597"/>
                  </a:cubicBezTo>
                  <a:cubicBezTo>
                    <a:pt x="625" y="4597"/>
                    <a:pt x="496" y="4602"/>
                    <a:pt x="367" y="4613"/>
                  </a:cubicBezTo>
                  <a:cubicBezTo>
                    <a:pt x="410" y="5990"/>
                    <a:pt x="431" y="7390"/>
                    <a:pt x="453" y="8789"/>
                  </a:cubicBezTo>
                  <a:cubicBezTo>
                    <a:pt x="625" y="8778"/>
                    <a:pt x="797" y="8773"/>
                    <a:pt x="969" y="8773"/>
                  </a:cubicBezTo>
                  <a:cubicBezTo>
                    <a:pt x="1141" y="8773"/>
                    <a:pt x="1314" y="8778"/>
                    <a:pt x="1486" y="8789"/>
                  </a:cubicBezTo>
                  <a:lnTo>
                    <a:pt x="1486" y="7067"/>
                  </a:lnTo>
                  <a:cubicBezTo>
                    <a:pt x="1398" y="7073"/>
                    <a:pt x="1309" y="7076"/>
                    <a:pt x="1222" y="7076"/>
                  </a:cubicBezTo>
                  <a:cubicBezTo>
                    <a:pt x="1010" y="7076"/>
                    <a:pt x="801" y="7060"/>
                    <a:pt x="603" y="7045"/>
                  </a:cubicBezTo>
                  <a:cubicBezTo>
                    <a:pt x="453" y="7045"/>
                    <a:pt x="453" y="6851"/>
                    <a:pt x="603" y="6851"/>
                  </a:cubicBezTo>
                  <a:cubicBezTo>
                    <a:pt x="801" y="6836"/>
                    <a:pt x="1010" y="6821"/>
                    <a:pt x="1222" y="6821"/>
                  </a:cubicBezTo>
                  <a:cubicBezTo>
                    <a:pt x="1309" y="6821"/>
                    <a:pt x="1398" y="6824"/>
                    <a:pt x="1486" y="6830"/>
                  </a:cubicBezTo>
                  <a:cubicBezTo>
                    <a:pt x="1486" y="5259"/>
                    <a:pt x="1486" y="3709"/>
                    <a:pt x="1486" y="2137"/>
                  </a:cubicBezTo>
                  <a:cubicBezTo>
                    <a:pt x="1486" y="2002"/>
                    <a:pt x="1591" y="1909"/>
                    <a:pt x="1706" y="1909"/>
                  </a:cubicBezTo>
                  <a:cubicBezTo>
                    <a:pt x="1755" y="1909"/>
                    <a:pt x="1806" y="1926"/>
                    <a:pt x="1852" y="1965"/>
                  </a:cubicBezTo>
                  <a:cubicBezTo>
                    <a:pt x="1723" y="1814"/>
                    <a:pt x="1830" y="1599"/>
                    <a:pt x="2024" y="1599"/>
                  </a:cubicBezTo>
                  <a:cubicBezTo>
                    <a:pt x="3160" y="1589"/>
                    <a:pt x="4296" y="1585"/>
                    <a:pt x="5433" y="1585"/>
                  </a:cubicBezTo>
                  <a:cubicBezTo>
                    <a:pt x="14890" y="1585"/>
                    <a:pt x="24358" y="1892"/>
                    <a:pt x="33828" y="1892"/>
                  </a:cubicBezTo>
                  <a:cubicBezTo>
                    <a:pt x="35554" y="1892"/>
                    <a:pt x="37279" y="1882"/>
                    <a:pt x="39005" y="1858"/>
                  </a:cubicBezTo>
                  <a:cubicBezTo>
                    <a:pt x="39134" y="1858"/>
                    <a:pt x="39220" y="1944"/>
                    <a:pt x="39241" y="2073"/>
                  </a:cubicBezTo>
                  <a:cubicBezTo>
                    <a:pt x="39260" y="2064"/>
                    <a:pt x="39279" y="2059"/>
                    <a:pt x="39299" y="2059"/>
                  </a:cubicBezTo>
                  <a:cubicBezTo>
                    <a:pt x="39370" y="2059"/>
                    <a:pt x="39440" y="2117"/>
                    <a:pt x="39457" y="2202"/>
                  </a:cubicBezTo>
                  <a:cubicBezTo>
                    <a:pt x="40533" y="9262"/>
                    <a:pt x="38983" y="16409"/>
                    <a:pt x="39887" y="23512"/>
                  </a:cubicBezTo>
                  <a:cubicBezTo>
                    <a:pt x="39912" y="23688"/>
                    <a:pt x="39784" y="23776"/>
                    <a:pt x="39642" y="23776"/>
                  </a:cubicBezTo>
                  <a:cubicBezTo>
                    <a:pt x="39541" y="23776"/>
                    <a:pt x="39433" y="23731"/>
                    <a:pt x="39371" y="23641"/>
                  </a:cubicBezTo>
                  <a:lnTo>
                    <a:pt x="39371" y="23641"/>
                  </a:lnTo>
                  <a:cubicBezTo>
                    <a:pt x="39414" y="23770"/>
                    <a:pt x="39328" y="23900"/>
                    <a:pt x="39198" y="23921"/>
                  </a:cubicBezTo>
                  <a:cubicBezTo>
                    <a:pt x="38799" y="23919"/>
                    <a:pt x="38400" y="23918"/>
                    <a:pt x="38001" y="23918"/>
                  </a:cubicBezTo>
                  <a:cubicBezTo>
                    <a:pt x="26023" y="23918"/>
                    <a:pt x="14045" y="24826"/>
                    <a:pt x="2067" y="24847"/>
                  </a:cubicBezTo>
                  <a:cubicBezTo>
                    <a:pt x="1981" y="24847"/>
                    <a:pt x="1916" y="24804"/>
                    <a:pt x="1895" y="24761"/>
                  </a:cubicBezTo>
                  <a:cubicBezTo>
                    <a:pt x="1847" y="24797"/>
                    <a:pt x="1792" y="24813"/>
                    <a:pt x="1738" y="24813"/>
                  </a:cubicBezTo>
                  <a:cubicBezTo>
                    <a:pt x="1599" y="24813"/>
                    <a:pt x="1464" y="24706"/>
                    <a:pt x="1464" y="24567"/>
                  </a:cubicBezTo>
                  <a:lnTo>
                    <a:pt x="1464" y="21618"/>
                  </a:lnTo>
                  <a:cubicBezTo>
                    <a:pt x="1196" y="21681"/>
                    <a:pt x="929" y="21721"/>
                    <a:pt x="661" y="21721"/>
                  </a:cubicBezTo>
                  <a:cubicBezTo>
                    <a:pt x="563" y="21721"/>
                    <a:pt x="465" y="21715"/>
                    <a:pt x="367" y="21704"/>
                  </a:cubicBezTo>
                  <a:cubicBezTo>
                    <a:pt x="324" y="22328"/>
                    <a:pt x="302" y="22931"/>
                    <a:pt x="259" y="23555"/>
                  </a:cubicBezTo>
                  <a:cubicBezTo>
                    <a:pt x="603" y="23534"/>
                    <a:pt x="948" y="23491"/>
                    <a:pt x="1292" y="23383"/>
                  </a:cubicBezTo>
                  <a:cubicBezTo>
                    <a:pt x="1306" y="23379"/>
                    <a:pt x="1318" y="23377"/>
                    <a:pt x="1330" y="23377"/>
                  </a:cubicBezTo>
                  <a:cubicBezTo>
                    <a:pt x="1449" y="23377"/>
                    <a:pt x="1474" y="23559"/>
                    <a:pt x="1357" y="23598"/>
                  </a:cubicBezTo>
                  <a:cubicBezTo>
                    <a:pt x="991" y="23706"/>
                    <a:pt x="625" y="23770"/>
                    <a:pt x="237" y="23770"/>
                  </a:cubicBezTo>
                  <a:cubicBezTo>
                    <a:pt x="194" y="24373"/>
                    <a:pt x="151" y="24976"/>
                    <a:pt x="108" y="25579"/>
                  </a:cubicBezTo>
                  <a:cubicBezTo>
                    <a:pt x="1016" y="25355"/>
                    <a:pt x="1943" y="25240"/>
                    <a:pt x="2876" y="25240"/>
                  </a:cubicBezTo>
                  <a:cubicBezTo>
                    <a:pt x="3380" y="25240"/>
                    <a:pt x="3886" y="25274"/>
                    <a:pt x="4392" y="25342"/>
                  </a:cubicBezTo>
                  <a:cubicBezTo>
                    <a:pt x="4543" y="25363"/>
                    <a:pt x="4499" y="25622"/>
                    <a:pt x="4349" y="25622"/>
                  </a:cubicBezTo>
                  <a:cubicBezTo>
                    <a:pt x="3884" y="25579"/>
                    <a:pt x="3416" y="25558"/>
                    <a:pt x="2949" y="25558"/>
                  </a:cubicBezTo>
                  <a:cubicBezTo>
                    <a:pt x="1988" y="25558"/>
                    <a:pt x="1028" y="25649"/>
                    <a:pt x="87" y="25837"/>
                  </a:cubicBezTo>
                  <a:cubicBezTo>
                    <a:pt x="65" y="26052"/>
                    <a:pt x="65" y="26289"/>
                    <a:pt x="44" y="26526"/>
                  </a:cubicBezTo>
                  <a:cubicBezTo>
                    <a:pt x="44" y="26529"/>
                    <a:pt x="43" y="26531"/>
                    <a:pt x="42" y="26534"/>
                  </a:cubicBezTo>
                  <a:lnTo>
                    <a:pt x="42" y="26534"/>
                  </a:lnTo>
                  <a:cubicBezTo>
                    <a:pt x="49" y="26523"/>
                    <a:pt x="57" y="26512"/>
                    <a:pt x="65" y="26504"/>
                  </a:cubicBezTo>
                  <a:cubicBezTo>
                    <a:pt x="107" y="26474"/>
                    <a:pt x="152" y="26461"/>
                    <a:pt x="195" y="26461"/>
                  </a:cubicBezTo>
                  <a:cubicBezTo>
                    <a:pt x="307" y="26461"/>
                    <a:pt x="404" y="26552"/>
                    <a:pt x="388" y="26676"/>
                  </a:cubicBezTo>
                  <a:cubicBezTo>
                    <a:pt x="7164" y="25851"/>
                    <a:pt x="14137" y="25600"/>
                    <a:pt x="21114" y="25600"/>
                  </a:cubicBezTo>
                  <a:cubicBezTo>
                    <a:pt x="27790" y="25600"/>
                    <a:pt x="34470" y="25830"/>
                    <a:pt x="40985" y="26009"/>
                  </a:cubicBezTo>
                  <a:cubicBezTo>
                    <a:pt x="40748" y="17463"/>
                    <a:pt x="41071" y="8939"/>
                    <a:pt x="40662" y="394"/>
                  </a:cubicBezTo>
                  <a:cubicBezTo>
                    <a:pt x="40598" y="437"/>
                    <a:pt x="40533" y="458"/>
                    <a:pt x="40447" y="458"/>
                  </a:cubicBezTo>
                  <a:cubicBezTo>
                    <a:pt x="33865" y="131"/>
                    <a:pt x="27282" y="1"/>
                    <a:pt x="206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9"/>
            <p:cNvSpPr/>
            <p:nvPr/>
          </p:nvSpPr>
          <p:spPr>
            <a:xfrm>
              <a:off x="260725" y="3282350"/>
              <a:ext cx="1515400" cy="70525"/>
            </a:xfrm>
            <a:custGeom>
              <a:rect b="b" l="l" r="r" t="t"/>
              <a:pathLst>
                <a:path extrusionOk="0" h="2821" w="60616">
                  <a:moveTo>
                    <a:pt x="60594" y="0"/>
                  </a:moveTo>
                  <a:cubicBezTo>
                    <a:pt x="60551" y="129"/>
                    <a:pt x="60422" y="216"/>
                    <a:pt x="60293" y="216"/>
                  </a:cubicBezTo>
                  <a:cubicBezTo>
                    <a:pt x="49681" y="431"/>
                    <a:pt x="39069" y="581"/>
                    <a:pt x="28457" y="689"/>
                  </a:cubicBezTo>
                  <a:cubicBezTo>
                    <a:pt x="22605" y="744"/>
                    <a:pt x="16372" y="1328"/>
                    <a:pt x="10275" y="1328"/>
                  </a:cubicBezTo>
                  <a:cubicBezTo>
                    <a:pt x="6772" y="1328"/>
                    <a:pt x="3314" y="1135"/>
                    <a:pt x="0" y="538"/>
                  </a:cubicBezTo>
                  <a:lnTo>
                    <a:pt x="0" y="538"/>
                  </a:lnTo>
                  <a:cubicBezTo>
                    <a:pt x="22" y="861"/>
                    <a:pt x="43" y="1163"/>
                    <a:pt x="86" y="1486"/>
                  </a:cubicBezTo>
                  <a:lnTo>
                    <a:pt x="86" y="1529"/>
                  </a:lnTo>
                  <a:cubicBezTo>
                    <a:pt x="643" y="1506"/>
                    <a:pt x="1203" y="1494"/>
                    <a:pt x="1764" y="1494"/>
                  </a:cubicBezTo>
                  <a:cubicBezTo>
                    <a:pt x="2827" y="1494"/>
                    <a:pt x="3894" y="1538"/>
                    <a:pt x="4951" y="1636"/>
                  </a:cubicBezTo>
                  <a:cubicBezTo>
                    <a:pt x="5159" y="1657"/>
                    <a:pt x="5166" y="1939"/>
                    <a:pt x="4972" y="1939"/>
                  </a:cubicBezTo>
                  <a:cubicBezTo>
                    <a:pt x="4965" y="1939"/>
                    <a:pt x="4958" y="1938"/>
                    <a:pt x="4951" y="1938"/>
                  </a:cubicBezTo>
                  <a:cubicBezTo>
                    <a:pt x="3337" y="1895"/>
                    <a:pt x="1722" y="1808"/>
                    <a:pt x="108" y="1744"/>
                  </a:cubicBezTo>
                  <a:lnTo>
                    <a:pt x="108" y="1744"/>
                  </a:lnTo>
                  <a:cubicBezTo>
                    <a:pt x="172" y="2110"/>
                    <a:pt x="194" y="2454"/>
                    <a:pt x="194" y="2820"/>
                  </a:cubicBezTo>
                  <a:cubicBezTo>
                    <a:pt x="20299" y="1895"/>
                    <a:pt x="40489" y="1830"/>
                    <a:pt x="60616" y="990"/>
                  </a:cubicBezTo>
                  <a:cubicBezTo>
                    <a:pt x="60616" y="646"/>
                    <a:pt x="60594" y="323"/>
                    <a:pt x="60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9"/>
            <p:cNvSpPr/>
            <p:nvPr/>
          </p:nvSpPr>
          <p:spPr>
            <a:xfrm>
              <a:off x="444225" y="2974000"/>
              <a:ext cx="1174225" cy="199175"/>
            </a:xfrm>
            <a:custGeom>
              <a:rect b="b" l="l" r="r" t="t"/>
              <a:pathLst>
                <a:path extrusionOk="0" h="7967" w="46969">
                  <a:moveTo>
                    <a:pt x="43417" y="0"/>
                  </a:moveTo>
                  <a:cubicBezTo>
                    <a:pt x="43395" y="151"/>
                    <a:pt x="43288" y="259"/>
                    <a:pt x="43159" y="259"/>
                  </a:cubicBezTo>
                  <a:cubicBezTo>
                    <a:pt x="30243" y="646"/>
                    <a:pt x="17285" y="1292"/>
                    <a:pt x="4370" y="1399"/>
                  </a:cubicBezTo>
                  <a:cubicBezTo>
                    <a:pt x="3660" y="2562"/>
                    <a:pt x="2820" y="3638"/>
                    <a:pt x="2067" y="4757"/>
                  </a:cubicBezTo>
                  <a:cubicBezTo>
                    <a:pt x="1378" y="5812"/>
                    <a:pt x="732" y="6931"/>
                    <a:pt x="0" y="7965"/>
                  </a:cubicBezTo>
                  <a:cubicBezTo>
                    <a:pt x="866" y="7966"/>
                    <a:pt x="1731" y="7966"/>
                    <a:pt x="2596" y="7966"/>
                  </a:cubicBezTo>
                  <a:cubicBezTo>
                    <a:pt x="17429" y="7966"/>
                    <a:pt x="32141" y="7771"/>
                    <a:pt x="46969" y="6673"/>
                  </a:cubicBezTo>
                  <a:cubicBezTo>
                    <a:pt x="45699" y="4521"/>
                    <a:pt x="44235" y="2411"/>
                    <a:pt x="43417" y="43"/>
                  </a:cubicBezTo>
                  <a:lnTo>
                    <a:pt x="434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9"/>
            <p:cNvSpPr/>
            <p:nvPr/>
          </p:nvSpPr>
          <p:spPr>
            <a:xfrm>
              <a:off x="892825" y="3222075"/>
              <a:ext cx="274125" cy="39125"/>
            </a:xfrm>
            <a:custGeom>
              <a:rect b="b" l="l" r="r" t="t"/>
              <a:pathLst>
                <a:path extrusionOk="0" h="1565" w="10965">
                  <a:moveTo>
                    <a:pt x="10125" y="0"/>
                  </a:moveTo>
                  <a:lnTo>
                    <a:pt x="10125" y="0"/>
                  </a:lnTo>
                  <a:cubicBezTo>
                    <a:pt x="8014" y="256"/>
                    <a:pt x="5884" y="380"/>
                    <a:pt x="3753" y="380"/>
                  </a:cubicBezTo>
                  <a:cubicBezTo>
                    <a:pt x="2648" y="380"/>
                    <a:pt x="1542" y="346"/>
                    <a:pt x="439" y="280"/>
                  </a:cubicBezTo>
                  <a:lnTo>
                    <a:pt x="439" y="280"/>
                  </a:lnTo>
                  <a:cubicBezTo>
                    <a:pt x="0" y="1424"/>
                    <a:pt x="314" y="1564"/>
                    <a:pt x="1131" y="1564"/>
                  </a:cubicBezTo>
                  <a:cubicBezTo>
                    <a:pt x="1397" y="1564"/>
                    <a:pt x="1717" y="1549"/>
                    <a:pt x="2081" y="1549"/>
                  </a:cubicBezTo>
                  <a:cubicBezTo>
                    <a:pt x="2136" y="1549"/>
                    <a:pt x="2191" y="1550"/>
                    <a:pt x="2247" y="1550"/>
                  </a:cubicBezTo>
                  <a:cubicBezTo>
                    <a:pt x="3453" y="1550"/>
                    <a:pt x="4679" y="1550"/>
                    <a:pt x="5906" y="1507"/>
                  </a:cubicBezTo>
                  <a:cubicBezTo>
                    <a:pt x="7133" y="1486"/>
                    <a:pt x="8382" y="1529"/>
                    <a:pt x="9566" y="1335"/>
                  </a:cubicBezTo>
                  <a:cubicBezTo>
                    <a:pt x="10965" y="1098"/>
                    <a:pt x="10857" y="1034"/>
                    <a:pt x="10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9"/>
            <p:cNvSpPr/>
            <p:nvPr/>
          </p:nvSpPr>
          <p:spPr>
            <a:xfrm>
              <a:off x="259100" y="2940100"/>
              <a:ext cx="1505200" cy="359850"/>
            </a:xfrm>
            <a:custGeom>
              <a:rect b="b" l="l" r="r" t="t"/>
              <a:pathLst>
                <a:path extrusionOk="0" h="14394" w="60208">
                  <a:moveTo>
                    <a:pt x="35614" y="10741"/>
                  </a:moveTo>
                  <a:cubicBezTo>
                    <a:pt x="35706" y="10741"/>
                    <a:pt x="35797" y="10784"/>
                    <a:pt x="35862" y="10870"/>
                  </a:cubicBezTo>
                  <a:cubicBezTo>
                    <a:pt x="35862" y="10870"/>
                    <a:pt x="35862" y="10892"/>
                    <a:pt x="35862" y="10892"/>
                  </a:cubicBezTo>
                  <a:cubicBezTo>
                    <a:pt x="35948" y="10914"/>
                    <a:pt x="35991" y="10978"/>
                    <a:pt x="35991" y="11064"/>
                  </a:cubicBezTo>
                  <a:cubicBezTo>
                    <a:pt x="36357" y="11559"/>
                    <a:pt x="36680" y="12076"/>
                    <a:pt x="36981" y="12614"/>
                  </a:cubicBezTo>
                  <a:cubicBezTo>
                    <a:pt x="37089" y="12829"/>
                    <a:pt x="36938" y="13066"/>
                    <a:pt x="36723" y="13066"/>
                  </a:cubicBezTo>
                  <a:cubicBezTo>
                    <a:pt x="33904" y="13342"/>
                    <a:pt x="31074" y="13476"/>
                    <a:pt x="28248" y="13476"/>
                  </a:cubicBezTo>
                  <a:cubicBezTo>
                    <a:pt x="27104" y="13476"/>
                    <a:pt x="25961" y="13454"/>
                    <a:pt x="24819" y="13410"/>
                  </a:cubicBezTo>
                  <a:cubicBezTo>
                    <a:pt x="24583" y="13389"/>
                    <a:pt x="24453" y="13131"/>
                    <a:pt x="24583" y="12915"/>
                  </a:cubicBezTo>
                  <a:lnTo>
                    <a:pt x="24561" y="12915"/>
                  </a:lnTo>
                  <a:cubicBezTo>
                    <a:pt x="24841" y="12377"/>
                    <a:pt x="25121" y="11818"/>
                    <a:pt x="25465" y="11301"/>
                  </a:cubicBezTo>
                  <a:cubicBezTo>
                    <a:pt x="25465" y="11258"/>
                    <a:pt x="25508" y="11193"/>
                    <a:pt x="25551" y="11150"/>
                  </a:cubicBezTo>
                  <a:lnTo>
                    <a:pt x="25616" y="11043"/>
                  </a:lnTo>
                  <a:cubicBezTo>
                    <a:pt x="25651" y="10990"/>
                    <a:pt x="25707" y="10966"/>
                    <a:pt x="25761" y="10966"/>
                  </a:cubicBezTo>
                  <a:cubicBezTo>
                    <a:pt x="25841" y="10966"/>
                    <a:pt x="25917" y="11018"/>
                    <a:pt x="25917" y="11107"/>
                  </a:cubicBezTo>
                  <a:cubicBezTo>
                    <a:pt x="29081" y="11086"/>
                    <a:pt x="32224" y="11000"/>
                    <a:pt x="35367" y="10870"/>
                  </a:cubicBezTo>
                  <a:cubicBezTo>
                    <a:pt x="35431" y="10784"/>
                    <a:pt x="35523" y="10741"/>
                    <a:pt x="35614" y="10741"/>
                  </a:cubicBezTo>
                  <a:close/>
                  <a:moveTo>
                    <a:pt x="51511" y="0"/>
                  </a:moveTo>
                  <a:cubicBezTo>
                    <a:pt x="51446" y="65"/>
                    <a:pt x="51360" y="108"/>
                    <a:pt x="51274" y="108"/>
                  </a:cubicBezTo>
                  <a:cubicBezTo>
                    <a:pt x="50039" y="90"/>
                    <a:pt x="48804" y="82"/>
                    <a:pt x="47567" y="82"/>
                  </a:cubicBezTo>
                  <a:cubicBezTo>
                    <a:pt x="37676" y="82"/>
                    <a:pt x="27740" y="583"/>
                    <a:pt x="17849" y="583"/>
                  </a:cubicBezTo>
                  <a:cubicBezTo>
                    <a:pt x="15376" y="583"/>
                    <a:pt x="12906" y="552"/>
                    <a:pt x="10440" y="474"/>
                  </a:cubicBezTo>
                  <a:cubicBezTo>
                    <a:pt x="10290" y="710"/>
                    <a:pt x="10117" y="904"/>
                    <a:pt x="9945" y="1119"/>
                  </a:cubicBezTo>
                  <a:cubicBezTo>
                    <a:pt x="11132" y="1104"/>
                    <a:pt x="12320" y="1089"/>
                    <a:pt x="13507" y="1089"/>
                  </a:cubicBezTo>
                  <a:cubicBezTo>
                    <a:pt x="13999" y="1089"/>
                    <a:pt x="14490" y="1092"/>
                    <a:pt x="14982" y="1098"/>
                  </a:cubicBezTo>
                  <a:cubicBezTo>
                    <a:pt x="15133" y="1119"/>
                    <a:pt x="15133" y="1313"/>
                    <a:pt x="14982" y="1335"/>
                  </a:cubicBezTo>
                  <a:cubicBezTo>
                    <a:pt x="14478" y="1341"/>
                    <a:pt x="13973" y="1344"/>
                    <a:pt x="13469" y="1344"/>
                  </a:cubicBezTo>
                  <a:cubicBezTo>
                    <a:pt x="12251" y="1344"/>
                    <a:pt x="11034" y="1328"/>
                    <a:pt x="9816" y="1313"/>
                  </a:cubicBezTo>
                  <a:lnTo>
                    <a:pt x="9149" y="2196"/>
                  </a:lnTo>
                  <a:cubicBezTo>
                    <a:pt x="9508" y="2196"/>
                    <a:pt x="9857" y="2186"/>
                    <a:pt x="10203" y="2186"/>
                  </a:cubicBezTo>
                  <a:cubicBezTo>
                    <a:pt x="10376" y="2186"/>
                    <a:pt x="10548" y="2189"/>
                    <a:pt x="10720" y="2196"/>
                  </a:cubicBezTo>
                  <a:cubicBezTo>
                    <a:pt x="10871" y="2196"/>
                    <a:pt x="10871" y="2411"/>
                    <a:pt x="10720" y="2411"/>
                  </a:cubicBezTo>
                  <a:lnTo>
                    <a:pt x="8998" y="2411"/>
                  </a:lnTo>
                  <a:cubicBezTo>
                    <a:pt x="8611" y="2906"/>
                    <a:pt x="8223" y="3423"/>
                    <a:pt x="7836" y="3939"/>
                  </a:cubicBezTo>
                  <a:cubicBezTo>
                    <a:pt x="8207" y="3850"/>
                    <a:pt x="8589" y="3802"/>
                    <a:pt x="8967" y="3802"/>
                  </a:cubicBezTo>
                  <a:cubicBezTo>
                    <a:pt x="9136" y="3802"/>
                    <a:pt x="9305" y="3812"/>
                    <a:pt x="9472" y="3832"/>
                  </a:cubicBezTo>
                  <a:cubicBezTo>
                    <a:pt x="9579" y="3832"/>
                    <a:pt x="9579" y="4004"/>
                    <a:pt x="9472" y="4004"/>
                  </a:cubicBezTo>
                  <a:cubicBezTo>
                    <a:pt x="9334" y="3999"/>
                    <a:pt x="9196" y="3996"/>
                    <a:pt x="9057" y="3996"/>
                  </a:cubicBezTo>
                  <a:cubicBezTo>
                    <a:pt x="8607" y="3996"/>
                    <a:pt x="8151" y="4024"/>
                    <a:pt x="7707" y="4090"/>
                  </a:cubicBezTo>
                  <a:cubicBezTo>
                    <a:pt x="7534" y="4305"/>
                    <a:pt x="7384" y="4499"/>
                    <a:pt x="7212" y="4714"/>
                  </a:cubicBezTo>
                  <a:cubicBezTo>
                    <a:pt x="7646" y="4702"/>
                    <a:pt x="8081" y="4689"/>
                    <a:pt x="8516" y="4689"/>
                  </a:cubicBezTo>
                  <a:cubicBezTo>
                    <a:pt x="8835" y="4689"/>
                    <a:pt x="9153" y="4696"/>
                    <a:pt x="9472" y="4714"/>
                  </a:cubicBezTo>
                  <a:cubicBezTo>
                    <a:pt x="9515" y="4714"/>
                    <a:pt x="9558" y="4736"/>
                    <a:pt x="9558" y="4779"/>
                  </a:cubicBezTo>
                  <a:cubicBezTo>
                    <a:pt x="10160" y="4004"/>
                    <a:pt x="10763" y="3250"/>
                    <a:pt x="11387" y="2583"/>
                  </a:cubicBezTo>
                  <a:cubicBezTo>
                    <a:pt x="11387" y="2454"/>
                    <a:pt x="11495" y="2325"/>
                    <a:pt x="11624" y="2325"/>
                  </a:cubicBezTo>
                  <a:cubicBezTo>
                    <a:pt x="24561" y="1636"/>
                    <a:pt x="37584" y="1485"/>
                    <a:pt x="50564" y="1076"/>
                  </a:cubicBezTo>
                  <a:cubicBezTo>
                    <a:pt x="50693" y="1076"/>
                    <a:pt x="50822" y="1184"/>
                    <a:pt x="50822" y="1335"/>
                  </a:cubicBezTo>
                  <a:cubicBezTo>
                    <a:pt x="50865" y="1270"/>
                    <a:pt x="50924" y="1238"/>
                    <a:pt x="50981" y="1238"/>
                  </a:cubicBezTo>
                  <a:cubicBezTo>
                    <a:pt x="51037" y="1238"/>
                    <a:pt x="51091" y="1270"/>
                    <a:pt x="51123" y="1335"/>
                  </a:cubicBezTo>
                  <a:cubicBezTo>
                    <a:pt x="52436" y="3530"/>
                    <a:pt x="53384" y="5898"/>
                    <a:pt x="54826" y="8051"/>
                  </a:cubicBezTo>
                  <a:cubicBezTo>
                    <a:pt x="54832" y="8050"/>
                    <a:pt x="54839" y="8050"/>
                    <a:pt x="54846" y="8050"/>
                  </a:cubicBezTo>
                  <a:cubicBezTo>
                    <a:pt x="55342" y="8050"/>
                    <a:pt x="55336" y="8847"/>
                    <a:pt x="54826" y="8869"/>
                  </a:cubicBezTo>
                  <a:cubicBezTo>
                    <a:pt x="44006" y="9728"/>
                    <a:pt x="33043" y="10302"/>
                    <a:pt x="22120" y="10302"/>
                  </a:cubicBezTo>
                  <a:cubicBezTo>
                    <a:pt x="17180" y="10302"/>
                    <a:pt x="12248" y="10185"/>
                    <a:pt x="7341" y="9923"/>
                  </a:cubicBezTo>
                  <a:cubicBezTo>
                    <a:pt x="7255" y="9923"/>
                    <a:pt x="7168" y="9859"/>
                    <a:pt x="7125" y="9773"/>
                  </a:cubicBezTo>
                  <a:cubicBezTo>
                    <a:pt x="7065" y="9858"/>
                    <a:pt x="6985" y="9893"/>
                    <a:pt x="6906" y="9893"/>
                  </a:cubicBezTo>
                  <a:cubicBezTo>
                    <a:pt x="6708" y="9893"/>
                    <a:pt x="6519" y="9666"/>
                    <a:pt x="6673" y="9450"/>
                  </a:cubicBezTo>
                  <a:cubicBezTo>
                    <a:pt x="7448" y="7835"/>
                    <a:pt x="8395" y="6307"/>
                    <a:pt x="9472" y="4886"/>
                  </a:cubicBezTo>
                  <a:lnTo>
                    <a:pt x="9472" y="4886"/>
                  </a:lnTo>
                  <a:cubicBezTo>
                    <a:pt x="8632" y="4929"/>
                    <a:pt x="7814" y="4951"/>
                    <a:pt x="6996" y="4951"/>
                  </a:cubicBezTo>
                  <a:cubicBezTo>
                    <a:pt x="6695" y="5338"/>
                    <a:pt x="6394" y="5726"/>
                    <a:pt x="6092" y="6113"/>
                  </a:cubicBezTo>
                  <a:cubicBezTo>
                    <a:pt x="6433" y="6057"/>
                    <a:pt x="6780" y="6030"/>
                    <a:pt x="7126" y="6030"/>
                  </a:cubicBezTo>
                  <a:cubicBezTo>
                    <a:pt x="7436" y="6030"/>
                    <a:pt x="7746" y="6051"/>
                    <a:pt x="8051" y="6092"/>
                  </a:cubicBezTo>
                  <a:cubicBezTo>
                    <a:pt x="8216" y="6112"/>
                    <a:pt x="8223" y="6330"/>
                    <a:pt x="8072" y="6330"/>
                  </a:cubicBezTo>
                  <a:cubicBezTo>
                    <a:pt x="8066" y="6330"/>
                    <a:pt x="8058" y="6330"/>
                    <a:pt x="8051" y="6329"/>
                  </a:cubicBezTo>
                  <a:cubicBezTo>
                    <a:pt x="7792" y="6313"/>
                    <a:pt x="7532" y="6306"/>
                    <a:pt x="7274" y="6306"/>
                  </a:cubicBezTo>
                  <a:cubicBezTo>
                    <a:pt x="6803" y="6306"/>
                    <a:pt x="6336" y="6330"/>
                    <a:pt x="5877" y="6372"/>
                  </a:cubicBezTo>
                  <a:cubicBezTo>
                    <a:pt x="5468" y="6867"/>
                    <a:pt x="5059" y="7362"/>
                    <a:pt x="4672" y="7857"/>
                  </a:cubicBezTo>
                  <a:cubicBezTo>
                    <a:pt x="4994" y="7835"/>
                    <a:pt x="5323" y="7825"/>
                    <a:pt x="5651" y="7825"/>
                  </a:cubicBezTo>
                  <a:cubicBezTo>
                    <a:pt x="5979" y="7825"/>
                    <a:pt x="6307" y="7835"/>
                    <a:pt x="6630" y="7857"/>
                  </a:cubicBezTo>
                  <a:cubicBezTo>
                    <a:pt x="6781" y="7878"/>
                    <a:pt x="6781" y="8072"/>
                    <a:pt x="6630" y="8094"/>
                  </a:cubicBezTo>
                  <a:cubicBezTo>
                    <a:pt x="6275" y="8115"/>
                    <a:pt x="5920" y="8126"/>
                    <a:pt x="5565" y="8126"/>
                  </a:cubicBezTo>
                  <a:cubicBezTo>
                    <a:pt x="5210" y="8126"/>
                    <a:pt x="4854" y="8115"/>
                    <a:pt x="4499" y="8094"/>
                  </a:cubicBezTo>
                  <a:lnTo>
                    <a:pt x="3380" y="9471"/>
                  </a:lnTo>
                  <a:cubicBezTo>
                    <a:pt x="3868" y="9471"/>
                    <a:pt x="4356" y="9452"/>
                    <a:pt x="4844" y="9452"/>
                  </a:cubicBezTo>
                  <a:cubicBezTo>
                    <a:pt x="5088" y="9452"/>
                    <a:pt x="5332" y="9457"/>
                    <a:pt x="5576" y="9471"/>
                  </a:cubicBezTo>
                  <a:cubicBezTo>
                    <a:pt x="5748" y="9471"/>
                    <a:pt x="5748" y="9730"/>
                    <a:pt x="5576" y="9730"/>
                  </a:cubicBezTo>
                  <a:cubicBezTo>
                    <a:pt x="5303" y="9737"/>
                    <a:pt x="5035" y="9739"/>
                    <a:pt x="4770" y="9739"/>
                  </a:cubicBezTo>
                  <a:cubicBezTo>
                    <a:pt x="4239" y="9739"/>
                    <a:pt x="3717" y="9730"/>
                    <a:pt x="3186" y="9730"/>
                  </a:cubicBezTo>
                  <a:cubicBezTo>
                    <a:pt x="2756" y="10246"/>
                    <a:pt x="2347" y="10763"/>
                    <a:pt x="1916" y="11279"/>
                  </a:cubicBezTo>
                  <a:cubicBezTo>
                    <a:pt x="3272" y="11193"/>
                    <a:pt x="4585" y="11086"/>
                    <a:pt x="5920" y="11064"/>
                  </a:cubicBezTo>
                  <a:cubicBezTo>
                    <a:pt x="6049" y="11086"/>
                    <a:pt x="6049" y="11279"/>
                    <a:pt x="5920" y="11301"/>
                  </a:cubicBezTo>
                  <a:cubicBezTo>
                    <a:pt x="4542" y="11409"/>
                    <a:pt x="3165" y="11430"/>
                    <a:pt x="1766" y="11473"/>
                  </a:cubicBezTo>
                  <a:cubicBezTo>
                    <a:pt x="1464" y="11839"/>
                    <a:pt x="1163" y="12227"/>
                    <a:pt x="862" y="12592"/>
                  </a:cubicBezTo>
                  <a:cubicBezTo>
                    <a:pt x="2368" y="12506"/>
                    <a:pt x="3875" y="12399"/>
                    <a:pt x="5403" y="12356"/>
                  </a:cubicBezTo>
                  <a:cubicBezTo>
                    <a:pt x="5576" y="12356"/>
                    <a:pt x="5554" y="12614"/>
                    <a:pt x="5403" y="12636"/>
                  </a:cubicBezTo>
                  <a:cubicBezTo>
                    <a:pt x="3832" y="12743"/>
                    <a:pt x="2261" y="12786"/>
                    <a:pt x="689" y="12829"/>
                  </a:cubicBezTo>
                  <a:cubicBezTo>
                    <a:pt x="453" y="13088"/>
                    <a:pt x="216" y="13346"/>
                    <a:pt x="0" y="13647"/>
                  </a:cubicBezTo>
                  <a:lnTo>
                    <a:pt x="0" y="13733"/>
                  </a:lnTo>
                  <a:cubicBezTo>
                    <a:pt x="3498" y="14226"/>
                    <a:pt x="7096" y="14393"/>
                    <a:pt x="10728" y="14393"/>
                  </a:cubicBezTo>
                  <a:cubicBezTo>
                    <a:pt x="17401" y="14393"/>
                    <a:pt x="24185" y="13830"/>
                    <a:pt x="30653" y="13690"/>
                  </a:cubicBezTo>
                  <a:cubicBezTo>
                    <a:pt x="40490" y="13475"/>
                    <a:pt x="50348" y="13303"/>
                    <a:pt x="60207" y="13174"/>
                  </a:cubicBezTo>
                  <a:cubicBezTo>
                    <a:pt x="56785" y="9148"/>
                    <a:pt x="53857" y="4714"/>
                    <a:pt x="515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9"/>
            <p:cNvSpPr/>
            <p:nvPr/>
          </p:nvSpPr>
          <p:spPr>
            <a:xfrm>
              <a:off x="237025" y="2255425"/>
              <a:ext cx="1560625" cy="1112900"/>
            </a:xfrm>
            <a:custGeom>
              <a:rect b="b" l="l" r="r" t="t"/>
              <a:pathLst>
                <a:path extrusionOk="0" h="44516" w="62425">
                  <a:moveTo>
                    <a:pt x="12658" y="9865"/>
                  </a:moveTo>
                  <a:lnTo>
                    <a:pt x="12658" y="11652"/>
                  </a:lnTo>
                  <a:cubicBezTo>
                    <a:pt x="12335" y="11738"/>
                    <a:pt x="12012" y="11781"/>
                    <a:pt x="11668" y="11781"/>
                  </a:cubicBezTo>
                  <a:cubicBezTo>
                    <a:pt x="11668" y="11135"/>
                    <a:pt x="11646" y="10511"/>
                    <a:pt x="11646" y="9865"/>
                  </a:cubicBezTo>
                  <a:lnTo>
                    <a:pt x="11646" y="9865"/>
                  </a:lnTo>
                  <a:cubicBezTo>
                    <a:pt x="11818" y="9876"/>
                    <a:pt x="11985" y="9882"/>
                    <a:pt x="12152" y="9882"/>
                  </a:cubicBezTo>
                  <a:cubicBezTo>
                    <a:pt x="12319" y="9882"/>
                    <a:pt x="12486" y="9876"/>
                    <a:pt x="12658" y="9865"/>
                  </a:cubicBezTo>
                  <a:close/>
                  <a:moveTo>
                    <a:pt x="12658" y="11803"/>
                  </a:moveTo>
                  <a:lnTo>
                    <a:pt x="12658" y="15139"/>
                  </a:lnTo>
                  <a:cubicBezTo>
                    <a:pt x="12443" y="15225"/>
                    <a:pt x="12206" y="15311"/>
                    <a:pt x="11969" y="15376"/>
                  </a:cubicBezTo>
                  <a:cubicBezTo>
                    <a:pt x="11914" y="15395"/>
                    <a:pt x="11922" y="15445"/>
                    <a:pt x="11952" y="15445"/>
                  </a:cubicBezTo>
                  <a:cubicBezTo>
                    <a:pt x="11957" y="15445"/>
                    <a:pt x="11963" y="15444"/>
                    <a:pt x="11969" y="15441"/>
                  </a:cubicBezTo>
                  <a:cubicBezTo>
                    <a:pt x="12184" y="15398"/>
                    <a:pt x="12421" y="15354"/>
                    <a:pt x="12658" y="15311"/>
                  </a:cubicBezTo>
                  <a:lnTo>
                    <a:pt x="12658" y="16538"/>
                  </a:lnTo>
                  <a:cubicBezTo>
                    <a:pt x="12537" y="16514"/>
                    <a:pt x="12413" y="16502"/>
                    <a:pt x="12289" y="16502"/>
                  </a:cubicBezTo>
                  <a:cubicBezTo>
                    <a:pt x="12083" y="16502"/>
                    <a:pt x="11878" y="16536"/>
                    <a:pt x="11689" y="16603"/>
                  </a:cubicBezTo>
                  <a:cubicBezTo>
                    <a:pt x="11689" y="15677"/>
                    <a:pt x="11689" y="14752"/>
                    <a:pt x="11689" y="13826"/>
                  </a:cubicBezTo>
                  <a:cubicBezTo>
                    <a:pt x="11797" y="13837"/>
                    <a:pt x="11905" y="13842"/>
                    <a:pt x="12009" y="13842"/>
                  </a:cubicBezTo>
                  <a:cubicBezTo>
                    <a:pt x="12114" y="13842"/>
                    <a:pt x="12217" y="13837"/>
                    <a:pt x="12313" y="13826"/>
                  </a:cubicBezTo>
                  <a:cubicBezTo>
                    <a:pt x="12572" y="13826"/>
                    <a:pt x="12572" y="13460"/>
                    <a:pt x="12313" y="13460"/>
                  </a:cubicBezTo>
                  <a:lnTo>
                    <a:pt x="11689" y="13460"/>
                  </a:lnTo>
                  <a:cubicBezTo>
                    <a:pt x="11689" y="12965"/>
                    <a:pt x="11689" y="12470"/>
                    <a:pt x="11668" y="11975"/>
                  </a:cubicBezTo>
                  <a:lnTo>
                    <a:pt x="11668" y="11975"/>
                  </a:lnTo>
                  <a:cubicBezTo>
                    <a:pt x="11738" y="11984"/>
                    <a:pt x="11808" y="11988"/>
                    <a:pt x="11878" y="11988"/>
                  </a:cubicBezTo>
                  <a:cubicBezTo>
                    <a:pt x="12151" y="11988"/>
                    <a:pt x="12418" y="11923"/>
                    <a:pt x="12658" y="11803"/>
                  </a:cubicBezTo>
                  <a:close/>
                  <a:moveTo>
                    <a:pt x="12465" y="16813"/>
                  </a:moveTo>
                  <a:cubicBezTo>
                    <a:pt x="12522" y="16813"/>
                    <a:pt x="12579" y="16814"/>
                    <a:pt x="12636" y="16818"/>
                  </a:cubicBezTo>
                  <a:lnTo>
                    <a:pt x="12636" y="18497"/>
                  </a:lnTo>
                  <a:cubicBezTo>
                    <a:pt x="12335" y="18540"/>
                    <a:pt x="12055" y="18605"/>
                    <a:pt x="11754" y="18669"/>
                  </a:cubicBezTo>
                  <a:cubicBezTo>
                    <a:pt x="11589" y="18690"/>
                    <a:pt x="11661" y="18908"/>
                    <a:pt x="11799" y="18908"/>
                  </a:cubicBezTo>
                  <a:cubicBezTo>
                    <a:pt x="11805" y="18908"/>
                    <a:pt x="11812" y="18907"/>
                    <a:pt x="11818" y="18906"/>
                  </a:cubicBezTo>
                  <a:cubicBezTo>
                    <a:pt x="12077" y="18863"/>
                    <a:pt x="12357" y="18820"/>
                    <a:pt x="12636" y="18777"/>
                  </a:cubicBezTo>
                  <a:lnTo>
                    <a:pt x="12636" y="20155"/>
                  </a:lnTo>
                  <a:cubicBezTo>
                    <a:pt x="12292" y="20219"/>
                    <a:pt x="11948" y="20305"/>
                    <a:pt x="11603" y="20413"/>
                  </a:cubicBezTo>
                  <a:cubicBezTo>
                    <a:pt x="11646" y="19251"/>
                    <a:pt x="11668" y="18088"/>
                    <a:pt x="11689" y="16904"/>
                  </a:cubicBezTo>
                  <a:lnTo>
                    <a:pt x="11668" y="16904"/>
                  </a:lnTo>
                  <a:cubicBezTo>
                    <a:pt x="11933" y="16851"/>
                    <a:pt x="12199" y="16813"/>
                    <a:pt x="12465" y="16813"/>
                  </a:cubicBezTo>
                  <a:close/>
                  <a:moveTo>
                    <a:pt x="12636" y="20413"/>
                  </a:moveTo>
                  <a:lnTo>
                    <a:pt x="12636" y="22135"/>
                  </a:lnTo>
                  <a:cubicBezTo>
                    <a:pt x="12335" y="22188"/>
                    <a:pt x="12034" y="22227"/>
                    <a:pt x="11745" y="22227"/>
                  </a:cubicBezTo>
                  <a:cubicBezTo>
                    <a:pt x="11683" y="22227"/>
                    <a:pt x="11621" y="22225"/>
                    <a:pt x="11560" y="22221"/>
                  </a:cubicBezTo>
                  <a:cubicBezTo>
                    <a:pt x="11582" y="21683"/>
                    <a:pt x="11582" y="21166"/>
                    <a:pt x="11603" y="20628"/>
                  </a:cubicBezTo>
                  <a:cubicBezTo>
                    <a:pt x="11948" y="20585"/>
                    <a:pt x="12292" y="20499"/>
                    <a:pt x="12636" y="20413"/>
                  </a:cubicBezTo>
                  <a:close/>
                  <a:moveTo>
                    <a:pt x="13067" y="2805"/>
                  </a:moveTo>
                  <a:lnTo>
                    <a:pt x="13067" y="2805"/>
                  </a:lnTo>
                  <a:cubicBezTo>
                    <a:pt x="13110" y="2848"/>
                    <a:pt x="13153" y="2870"/>
                    <a:pt x="13196" y="2870"/>
                  </a:cubicBezTo>
                  <a:cubicBezTo>
                    <a:pt x="19570" y="3193"/>
                    <a:pt x="25973" y="3268"/>
                    <a:pt x="32377" y="3268"/>
                  </a:cubicBezTo>
                  <a:cubicBezTo>
                    <a:pt x="37881" y="3268"/>
                    <a:pt x="43386" y="3213"/>
                    <a:pt x="48875" y="3213"/>
                  </a:cubicBezTo>
                  <a:cubicBezTo>
                    <a:pt x="49316" y="3213"/>
                    <a:pt x="49757" y="3213"/>
                    <a:pt x="50198" y="3214"/>
                  </a:cubicBezTo>
                  <a:cubicBezTo>
                    <a:pt x="50220" y="3214"/>
                    <a:pt x="50241" y="3193"/>
                    <a:pt x="50263" y="3193"/>
                  </a:cubicBezTo>
                  <a:cubicBezTo>
                    <a:pt x="50866" y="10253"/>
                    <a:pt x="49639" y="17335"/>
                    <a:pt x="50521" y="24352"/>
                  </a:cubicBezTo>
                  <a:cubicBezTo>
                    <a:pt x="50521" y="24395"/>
                    <a:pt x="50543" y="24417"/>
                    <a:pt x="50543" y="24460"/>
                  </a:cubicBezTo>
                  <a:cubicBezTo>
                    <a:pt x="50521" y="24395"/>
                    <a:pt x="50457" y="24352"/>
                    <a:pt x="50370" y="24352"/>
                  </a:cubicBezTo>
                  <a:cubicBezTo>
                    <a:pt x="38036" y="24481"/>
                    <a:pt x="25530" y="24137"/>
                    <a:pt x="13218" y="25256"/>
                  </a:cubicBezTo>
                  <a:cubicBezTo>
                    <a:pt x="13175" y="25256"/>
                    <a:pt x="13175" y="25278"/>
                    <a:pt x="13153" y="25299"/>
                  </a:cubicBezTo>
                  <a:cubicBezTo>
                    <a:pt x="13282" y="17894"/>
                    <a:pt x="13562" y="10382"/>
                    <a:pt x="13153" y="2977"/>
                  </a:cubicBezTo>
                  <a:cubicBezTo>
                    <a:pt x="13153" y="2913"/>
                    <a:pt x="13110" y="2848"/>
                    <a:pt x="13067" y="2805"/>
                  </a:cubicBezTo>
                  <a:close/>
                  <a:moveTo>
                    <a:pt x="31883" y="862"/>
                  </a:moveTo>
                  <a:cubicBezTo>
                    <a:pt x="38471" y="862"/>
                    <a:pt x="45058" y="993"/>
                    <a:pt x="51640" y="1320"/>
                  </a:cubicBezTo>
                  <a:cubicBezTo>
                    <a:pt x="51662" y="1325"/>
                    <a:pt x="51682" y="1328"/>
                    <a:pt x="51701" y="1328"/>
                  </a:cubicBezTo>
                  <a:cubicBezTo>
                    <a:pt x="51759" y="1328"/>
                    <a:pt x="51807" y="1304"/>
                    <a:pt x="51856" y="1255"/>
                  </a:cubicBezTo>
                  <a:cubicBezTo>
                    <a:pt x="52265" y="9801"/>
                    <a:pt x="51942" y="18346"/>
                    <a:pt x="52179" y="26892"/>
                  </a:cubicBezTo>
                  <a:cubicBezTo>
                    <a:pt x="45614" y="26712"/>
                    <a:pt x="38894" y="26475"/>
                    <a:pt x="32181" y="26475"/>
                  </a:cubicBezTo>
                  <a:cubicBezTo>
                    <a:pt x="25246" y="26475"/>
                    <a:pt x="18319" y="26728"/>
                    <a:pt x="11582" y="27559"/>
                  </a:cubicBezTo>
                  <a:cubicBezTo>
                    <a:pt x="11597" y="27424"/>
                    <a:pt x="11496" y="27331"/>
                    <a:pt x="11390" y="27331"/>
                  </a:cubicBezTo>
                  <a:cubicBezTo>
                    <a:pt x="11345" y="27331"/>
                    <a:pt x="11298" y="27348"/>
                    <a:pt x="11259" y="27387"/>
                  </a:cubicBezTo>
                  <a:cubicBezTo>
                    <a:pt x="11237" y="27409"/>
                    <a:pt x="11216" y="27430"/>
                    <a:pt x="11173" y="27452"/>
                  </a:cubicBezTo>
                  <a:cubicBezTo>
                    <a:pt x="11173" y="27409"/>
                    <a:pt x="11194" y="27387"/>
                    <a:pt x="11194" y="27366"/>
                  </a:cubicBezTo>
                  <a:cubicBezTo>
                    <a:pt x="11216" y="27150"/>
                    <a:pt x="11237" y="26914"/>
                    <a:pt x="11259" y="26677"/>
                  </a:cubicBezTo>
                  <a:cubicBezTo>
                    <a:pt x="12225" y="26498"/>
                    <a:pt x="13201" y="26402"/>
                    <a:pt x="14180" y="26402"/>
                  </a:cubicBezTo>
                  <a:cubicBezTo>
                    <a:pt x="14620" y="26402"/>
                    <a:pt x="15059" y="26422"/>
                    <a:pt x="15499" y="26462"/>
                  </a:cubicBezTo>
                  <a:cubicBezTo>
                    <a:pt x="15650" y="26462"/>
                    <a:pt x="15693" y="26225"/>
                    <a:pt x="15542" y="26203"/>
                  </a:cubicBezTo>
                  <a:cubicBezTo>
                    <a:pt x="15025" y="26133"/>
                    <a:pt x="14502" y="26096"/>
                    <a:pt x="13979" y="26096"/>
                  </a:cubicBezTo>
                  <a:cubicBezTo>
                    <a:pt x="13065" y="26096"/>
                    <a:pt x="12149" y="26207"/>
                    <a:pt x="11259" y="26440"/>
                  </a:cubicBezTo>
                  <a:cubicBezTo>
                    <a:pt x="11323" y="25837"/>
                    <a:pt x="11345" y="25213"/>
                    <a:pt x="11388" y="24610"/>
                  </a:cubicBezTo>
                  <a:cubicBezTo>
                    <a:pt x="11775" y="24610"/>
                    <a:pt x="12141" y="24546"/>
                    <a:pt x="12507" y="24438"/>
                  </a:cubicBezTo>
                  <a:cubicBezTo>
                    <a:pt x="12643" y="24399"/>
                    <a:pt x="12604" y="24238"/>
                    <a:pt x="12500" y="24238"/>
                  </a:cubicBezTo>
                  <a:cubicBezTo>
                    <a:pt x="12489" y="24238"/>
                    <a:pt x="12477" y="24240"/>
                    <a:pt x="12464" y="24244"/>
                  </a:cubicBezTo>
                  <a:cubicBezTo>
                    <a:pt x="12120" y="24331"/>
                    <a:pt x="11754" y="24395"/>
                    <a:pt x="11409" y="24417"/>
                  </a:cubicBezTo>
                  <a:cubicBezTo>
                    <a:pt x="11452" y="23792"/>
                    <a:pt x="11474" y="23168"/>
                    <a:pt x="11517" y="22544"/>
                  </a:cubicBezTo>
                  <a:cubicBezTo>
                    <a:pt x="11633" y="22558"/>
                    <a:pt x="11749" y="22565"/>
                    <a:pt x="11865" y="22565"/>
                  </a:cubicBezTo>
                  <a:cubicBezTo>
                    <a:pt x="12115" y="22565"/>
                    <a:pt x="12365" y="22531"/>
                    <a:pt x="12615" y="22458"/>
                  </a:cubicBezTo>
                  <a:lnTo>
                    <a:pt x="12615" y="25407"/>
                  </a:lnTo>
                  <a:cubicBezTo>
                    <a:pt x="12630" y="25558"/>
                    <a:pt x="12752" y="25656"/>
                    <a:pt x="12882" y="25656"/>
                  </a:cubicBezTo>
                  <a:cubicBezTo>
                    <a:pt x="12937" y="25656"/>
                    <a:pt x="12994" y="25639"/>
                    <a:pt x="13045" y="25601"/>
                  </a:cubicBezTo>
                  <a:cubicBezTo>
                    <a:pt x="13088" y="25665"/>
                    <a:pt x="13153" y="25708"/>
                    <a:pt x="13218" y="25708"/>
                  </a:cubicBezTo>
                  <a:cubicBezTo>
                    <a:pt x="25089" y="25667"/>
                    <a:pt x="36921" y="24777"/>
                    <a:pt x="48789" y="24777"/>
                  </a:cubicBezTo>
                  <a:cubicBezTo>
                    <a:pt x="49316" y="24777"/>
                    <a:pt x="49843" y="24779"/>
                    <a:pt x="50370" y="24783"/>
                  </a:cubicBezTo>
                  <a:cubicBezTo>
                    <a:pt x="50521" y="24783"/>
                    <a:pt x="50607" y="24632"/>
                    <a:pt x="50564" y="24503"/>
                  </a:cubicBezTo>
                  <a:lnTo>
                    <a:pt x="50564" y="24503"/>
                  </a:lnTo>
                  <a:cubicBezTo>
                    <a:pt x="50628" y="24603"/>
                    <a:pt x="50738" y="24653"/>
                    <a:pt x="50840" y="24653"/>
                  </a:cubicBezTo>
                  <a:cubicBezTo>
                    <a:pt x="50980" y="24653"/>
                    <a:pt x="51106" y="24560"/>
                    <a:pt x="51081" y="24374"/>
                  </a:cubicBezTo>
                  <a:cubicBezTo>
                    <a:pt x="50177" y="17292"/>
                    <a:pt x="51727" y="10145"/>
                    <a:pt x="50650" y="3063"/>
                  </a:cubicBezTo>
                  <a:cubicBezTo>
                    <a:pt x="50632" y="2989"/>
                    <a:pt x="50548" y="2930"/>
                    <a:pt x="50470" y="2930"/>
                  </a:cubicBezTo>
                  <a:cubicBezTo>
                    <a:pt x="50458" y="2930"/>
                    <a:pt x="50446" y="2931"/>
                    <a:pt x="50435" y="2934"/>
                  </a:cubicBezTo>
                  <a:cubicBezTo>
                    <a:pt x="50413" y="2827"/>
                    <a:pt x="50306" y="2741"/>
                    <a:pt x="50198" y="2741"/>
                  </a:cubicBezTo>
                  <a:cubicBezTo>
                    <a:pt x="48664" y="2759"/>
                    <a:pt x="47131" y="2767"/>
                    <a:pt x="45597" y="2767"/>
                  </a:cubicBezTo>
                  <a:cubicBezTo>
                    <a:pt x="35932" y="2767"/>
                    <a:pt x="26268" y="2446"/>
                    <a:pt x="16604" y="2446"/>
                  </a:cubicBezTo>
                  <a:cubicBezTo>
                    <a:pt x="15468" y="2446"/>
                    <a:pt x="14332" y="2451"/>
                    <a:pt x="13196" y="2461"/>
                  </a:cubicBezTo>
                  <a:cubicBezTo>
                    <a:pt x="13024" y="2461"/>
                    <a:pt x="12916" y="2698"/>
                    <a:pt x="13045" y="2827"/>
                  </a:cubicBezTo>
                  <a:cubicBezTo>
                    <a:pt x="13004" y="2797"/>
                    <a:pt x="12957" y="2784"/>
                    <a:pt x="12910" y="2784"/>
                  </a:cubicBezTo>
                  <a:cubicBezTo>
                    <a:pt x="12783" y="2784"/>
                    <a:pt x="12658" y="2879"/>
                    <a:pt x="12658" y="3020"/>
                  </a:cubicBezTo>
                  <a:lnTo>
                    <a:pt x="12658" y="7691"/>
                  </a:lnTo>
                  <a:cubicBezTo>
                    <a:pt x="12378" y="7691"/>
                    <a:pt x="12077" y="7691"/>
                    <a:pt x="11797" y="7713"/>
                  </a:cubicBezTo>
                  <a:cubicBezTo>
                    <a:pt x="11646" y="7713"/>
                    <a:pt x="11646" y="7928"/>
                    <a:pt x="11797" y="7928"/>
                  </a:cubicBezTo>
                  <a:cubicBezTo>
                    <a:pt x="11937" y="7939"/>
                    <a:pt x="12082" y="7944"/>
                    <a:pt x="12227" y="7944"/>
                  </a:cubicBezTo>
                  <a:cubicBezTo>
                    <a:pt x="12373" y="7944"/>
                    <a:pt x="12518" y="7939"/>
                    <a:pt x="12658" y="7928"/>
                  </a:cubicBezTo>
                  <a:lnTo>
                    <a:pt x="12658" y="9650"/>
                  </a:lnTo>
                  <a:cubicBezTo>
                    <a:pt x="12496" y="9639"/>
                    <a:pt x="12330" y="9634"/>
                    <a:pt x="12160" y="9634"/>
                  </a:cubicBezTo>
                  <a:cubicBezTo>
                    <a:pt x="11991" y="9634"/>
                    <a:pt x="11818" y="9639"/>
                    <a:pt x="11646" y="9650"/>
                  </a:cubicBezTo>
                  <a:cubicBezTo>
                    <a:pt x="11625" y="8273"/>
                    <a:pt x="11582" y="6873"/>
                    <a:pt x="11560" y="5474"/>
                  </a:cubicBezTo>
                  <a:cubicBezTo>
                    <a:pt x="11689" y="5464"/>
                    <a:pt x="11818" y="5458"/>
                    <a:pt x="11948" y="5458"/>
                  </a:cubicBezTo>
                  <a:cubicBezTo>
                    <a:pt x="12077" y="5458"/>
                    <a:pt x="12206" y="5464"/>
                    <a:pt x="12335" y="5474"/>
                  </a:cubicBezTo>
                  <a:cubicBezTo>
                    <a:pt x="12464" y="5474"/>
                    <a:pt x="12507" y="5238"/>
                    <a:pt x="12357" y="5216"/>
                  </a:cubicBezTo>
                  <a:cubicBezTo>
                    <a:pt x="12227" y="5194"/>
                    <a:pt x="12093" y="5184"/>
                    <a:pt x="11958" y="5184"/>
                  </a:cubicBezTo>
                  <a:cubicBezTo>
                    <a:pt x="11824" y="5184"/>
                    <a:pt x="11689" y="5194"/>
                    <a:pt x="11560" y="5216"/>
                  </a:cubicBezTo>
                  <a:cubicBezTo>
                    <a:pt x="11539" y="4678"/>
                    <a:pt x="11517" y="4118"/>
                    <a:pt x="11496" y="3559"/>
                  </a:cubicBezTo>
                  <a:cubicBezTo>
                    <a:pt x="11840" y="3537"/>
                    <a:pt x="12206" y="3516"/>
                    <a:pt x="12550" y="3472"/>
                  </a:cubicBezTo>
                  <a:cubicBezTo>
                    <a:pt x="12701" y="3451"/>
                    <a:pt x="12658" y="3193"/>
                    <a:pt x="12507" y="3193"/>
                  </a:cubicBezTo>
                  <a:cubicBezTo>
                    <a:pt x="12163" y="3236"/>
                    <a:pt x="11818" y="3279"/>
                    <a:pt x="11496" y="3343"/>
                  </a:cubicBezTo>
                  <a:cubicBezTo>
                    <a:pt x="11474" y="2805"/>
                    <a:pt x="11452" y="2267"/>
                    <a:pt x="11431" y="1729"/>
                  </a:cubicBezTo>
                  <a:lnTo>
                    <a:pt x="11431" y="1729"/>
                  </a:lnTo>
                  <a:cubicBezTo>
                    <a:pt x="12644" y="1760"/>
                    <a:pt x="13869" y="1780"/>
                    <a:pt x="15089" y="1780"/>
                  </a:cubicBezTo>
                  <a:cubicBezTo>
                    <a:pt x="15535" y="1780"/>
                    <a:pt x="15981" y="1778"/>
                    <a:pt x="16425" y="1772"/>
                  </a:cubicBezTo>
                  <a:cubicBezTo>
                    <a:pt x="16683" y="1772"/>
                    <a:pt x="16683" y="1406"/>
                    <a:pt x="16425" y="1406"/>
                  </a:cubicBezTo>
                  <a:cubicBezTo>
                    <a:pt x="16108" y="1402"/>
                    <a:pt x="15791" y="1400"/>
                    <a:pt x="15473" y="1400"/>
                  </a:cubicBezTo>
                  <a:cubicBezTo>
                    <a:pt x="14126" y="1400"/>
                    <a:pt x="12768" y="1432"/>
                    <a:pt x="11409" y="1449"/>
                  </a:cubicBezTo>
                  <a:cubicBezTo>
                    <a:pt x="11409" y="1449"/>
                    <a:pt x="11409" y="1428"/>
                    <a:pt x="11409" y="1406"/>
                  </a:cubicBezTo>
                  <a:cubicBezTo>
                    <a:pt x="11409" y="1341"/>
                    <a:pt x="11388" y="1255"/>
                    <a:pt x="11323" y="1212"/>
                  </a:cubicBezTo>
                  <a:cubicBezTo>
                    <a:pt x="18173" y="1004"/>
                    <a:pt x="25028" y="862"/>
                    <a:pt x="31883" y="862"/>
                  </a:cubicBezTo>
                  <a:close/>
                  <a:moveTo>
                    <a:pt x="51705" y="28743"/>
                  </a:moveTo>
                  <a:cubicBezTo>
                    <a:pt x="51705" y="28765"/>
                    <a:pt x="51705" y="28786"/>
                    <a:pt x="51705" y="28786"/>
                  </a:cubicBezTo>
                  <a:cubicBezTo>
                    <a:pt x="52523" y="31154"/>
                    <a:pt x="53987" y="33264"/>
                    <a:pt x="55278" y="35416"/>
                  </a:cubicBezTo>
                  <a:cubicBezTo>
                    <a:pt x="40471" y="36514"/>
                    <a:pt x="25722" y="36709"/>
                    <a:pt x="10885" y="36709"/>
                  </a:cubicBezTo>
                  <a:cubicBezTo>
                    <a:pt x="10020" y="36709"/>
                    <a:pt x="9154" y="36709"/>
                    <a:pt x="8288" y="36708"/>
                  </a:cubicBezTo>
                  <a:cubicBezTo>
                    <a:pt x="9020" y="35653"/>
                    <a:pt x="9666" y="34555"/>
                    <a:pt x="10376" y="33500"/>
                  </a:cubicBezTo>
                  <a:cubicBezTo>
                    <a:pt x="11130" y="32360"/>
                    <a:pt x="11948" y="31283"/>
                    <a:pt x="12658" y="30142"/>
                  </a:cubicBezTo>
                  <a:cubicBezTo>
                    <a:pt x="25573" y="30035"/>
                    <a:pt x="38531" y="29389"/>
                    <a:pt x="51447" y="29002"/>
                  </a:cubicBezTo>
                  <a:cubicBezTo>
                    <a:pt x="51576" y="29002"/>
                    <a:pt x="51705" y="28872"/>
                    <a:pt x="51705" y="28743"/>
                  </a:cubicBezTo>
                  <a:close/>
                  <a:moveTo>
                    <a:pt x="52372" y="27280"/>
                  </a:moveTo>
                  <a:cubicBezTo>
                    <a:pt x="54740" y="32015"/>
                    <a:pt x="57646" y="36428"/>
                    <a:pt x="61069" y="40453"/>
                  </a:cubicBezTo>
                  <a:cubicBezTo>
                    <a:pt x="51210" y="40604"/>
                    <a:pt x="41373" y="40776"/>
                    <a:pt x="31514" y="40970"/>
                  </a:cubicBezTo>
                  <a:cubicBezTo>
                    <a:pt x="25070" y="41122"/>
                    <a:pt x="18320" y="41687"/>
                    <a:pt x="11671" y="41687"/>
                  </a:cubicBezTo>
                  <a:cubicBezTo>
                    <a:pt x="8027" y="41687"/>
                    <a:pt x="4413" y="41518"/>
                    <a:pt x="896" y="41017"/>
                  </a:cubicBezTo>
                  <a:lnTo>
                    <a:pt x="896" y="41017"/>
                  </a:lnTo>
                  <a:cubicBezTo>
                    <a:pt x="1108" y="40723"/>
                    <a:pt x="1340" y="40469"/>
                    <a:pt x="1572" y="40173"/>
                  </a:cubicBezTo>
                  <a:cubicBezTo>
                    <a:pt x="3144" y="40130"/>
                    <a:pt x="4715" y="40087"/>
                    <a:pt x="6265" y="39979"/>
                  </a:cubicBezTo>
                  <a:cubicBezTo>
                    <a:pt x="6437" y="39979"/>
                    <a:pt x="6437" y="39700"/>
                    <a:pt x="6265" y="39700"/>
                  </a:cubicBezTo>
                  <a:cubicBezTo>
                    <a:pt x="4758" y="39743"/>
                    <a:pt x="3251" y="39850"/>
                    <a:pt x="1745" y="39936"/>
                  </a:cubicBezTo>
                  <a:cubicBezTo>
                    <a:pt x="2046" y="39571"/>
                    <a:pt x="2347" y="39183"/>
                    <a:pt x="2649" y="38817"/>
                  </a:cubicBezTo>
                  <a:cubicBezTo>
                    <a:pt x="4048" y="38774"/>
                    <a:pt x="5425" y="38753"/>
                    <a:pt x="6803" y="38645"/>
                  </a:cubicBezTo>
                  <a:cubicBezTo>
                    <a:pt x="6932" y="38623"/>
                    <a:pt x="6932" y="38430"/>
                    <a:pt x="6803" y="38408"/>
                  </a:cubicBezTo>
                  <a:cubicBezTo>
                    <a:pt x="5447" y="38430"/>
                    <a:pt x="4134" y="38537"/>
                    <a:pt x="2799" y="38623"/>
                  </a:cubicBezTo>
                  <a:cubicBezTo>
                    <a:pt x="3230" y="38107"/>
                    <a:pt x="3639" y="37590"/>
                    <a:pt x="4069" y="37074"/>
                  </a:cubicBezTo>
                  <a:cubicBezTo>
                    <a:pt x="4467" y="37084"/>
                    <a:pt x="4860" y="37090"/>
                    <a:pt x="5253" y="37090"/>
                  </a:cubicBezTo>
                  <a:cubicBezTo>
                    <a:pt x="5646" y="37090"/>
                    <a:pt x="6039" y="37084"/>
                    <a:pt x="6437" y="37074"/>
                  </a:cubicBezTo>
                  <a:cubicBezTo>
                    <a:pt x="6631" y="37074"/>
                    <a:pt x="6631" y="36815"/>
                    <a:pt x="6437" y="36815"/>
                  </a:cubicBezTo>
                  <a:cubicBezTo>
                    <a:pt x="6200" y="36808"/>
                    <a:pt x="5961" y="36806"/>
                    <a:pt x="5720" y="36806"/>
                  </a:cubicBezTo>
                  <a:cubicBezTo>
                    <a:pt x="5239" y="36806"/>
                    <a:pt x="4751" y="36815"/>
                    <a:pt x="4263" y="36815"/>
                  </a:cubicBezTo>
                  <a:lnTo>
                    <a:pt x="5382" y="35438"/>
                  </a:lnTo>
                  <a:cubicBezTo>
                    <a:pt x="5737" y="35459"/>
                    <a:pt x="6093" y="35470"/>
                    <a:pt x="6448" y="35470"/>
                  </a:cubicBezTo>
                  <a:cubicBezTo>
                    <a:pt x="6803" y="35470"/>
                    <a:pt x="7158" y="35459"/>
                    <a:pt x="7513" y="35438"/>
                  </a:cubicBezTo>
                  <a:cubicBezTo>
                    <a:pt x="7642" y="35416"/>
                    <a:pt x="7642" y="35222"/>
                    <a:pt x="7513" y="35201"/>
                  </a:cubicBezTo>
                  <a:cubicBezTo>
                    <a:pt x="7190" y="35179"/>
                    <a:pt x="6862" y="35169"/>
                    <a:pt x="6534" y="35169"/>
                  </a:cubicBezTo>
                  <a:cubicBezTo>
                    <a:pt x="6206" y="35169"/>
                    <a:pt x="5877" y="35179"/>
                    <a:pt x="5555" y="35201"/>
                  </a:cubicBezTo>
                  <a:cubicBezTo>
                    <a:pt x="5942" y="34706"/>
                    <a:pt x="6351" y="34211"/>
                    <a:pt x="6760" y="33716"/>
                  </a:cubicBezTo>
                  <a:cubicBezTo>
                    <a:pt x="7219" y="33674"/>
                    <a:pt x="7686" y="33650"/>
                    <a:pt x="8157" y="33650"/>
                  </a:cubicBezTo>
                  <a:cubicBezTo>
                    <a:pt x="8415" y="33650"/>
                    <a:pt x="8675" y="33657"/>
                    <a:pt x="8934" y="33673"/>
                  </a:cubicBezTo>
                  <a:cubicBezTo>
                    <a:pt x="9106" y="33673"/>
                    <a:pt x="9085" y="33436"/>
                    <a:pt x="8934" y="33436"/>
                  </a:cubicBezTo>
                  <a:cubicBezTo>
                    <a:pt x="8629" y="33395"/>
                    <a:pt x="8319" y="33374"/>
                    <a:pt x="8007" y="33374"/>
                  </a:cubicBezTo>
                  <a:cubicBezTo>
                    <a:pt x="7658" y="33374"/>
                    <a:pt x="7306" y="33400"/>
                    <a:pt x="6954" y="33457"/>
                  </a:cubicBezTo>
                  <a:cubicBezTo>
                    <a:pt x="7277" y="33070"/>
                    <a:pt x="7578" y="32682"/>
                    <a:pt x="7879" y="32295"/>
                  </a:cubicBezTo>
                  <a:cubicBezTo>
                    <a:pt x="8697" y="32295"/>
                    <a:pt x="9515" y="32273"/>
                    <a:pt x="10355" y="32230"/>
                  </a:cubicBezTo>
                  <a:lnTo>
                    <a:pt x="10355" y="32230"/>
                  </a:lnTo>
                  <a:cubicBezTo>
                    <a:pt x="9278" y="33630"/>
                    <a:pt x="8331" y="35136"/>
                    <a:pt x="7556" y="36729"/>
                  </a:cubicBezTo>
                  <a:cubicBezTo>
                    <a:pt x="7402" y="36945"/>
                    <a:pt x="7591" y="37173"/>
                    <a:pt x="7789" y="37173"/>
                  </a:cubicBezTo>
                  <a:cubicBezTo>
                    <a:pt x="7868" y="37173"/>
                    <a:pt x="7948" y="37137"/>
                    <a:pt x="8008" y="37052"/>
                  </a:cubicBezTo>
                  <a:cubicBezTo>
                    <a:pt x="8030" y="37138"/>
                    <a:pt x="8116" y="37203"/>
                    <a:pt x="8224" y="37203"/>
                  </a:cubicBezTo>
                  <a:cubicBezTo>
                    <a:pt x="13150" y="37472"/>
                    <a:pt x="18100" y="37592"/>
                    <a:pt x="23057" y="37592"/>
                  </a:cubicBezTo>
                  <a:cubicBezTo>
                    <a:pt x="33954" y="37592"/>
                    <a:pt x="44887" y="37013"/>
                    <a:pt x="55687" y="36169"/>
                  </a:cubicBezTo>
                  <a:cubicBezTo>
                    <a:pt x="56218" y="36127"/>
                    <a:pt x="56225" y="35330"/>
                    <a:pt x="55708" y="35330"/>
                  </a:cubicBezTo>
                  <a:cubicBezTo>
                    <a:pt x="55701" y="35330"/>
                    <a:pt x="55694" y="35330"/>
                    <a:pt x="55687" y="35330"/>
                  </a:cubicBezTo>
                  <a:cubicBezTo>
                    <a:pt x="54267" y="33199"/>
                    <a:pt x="53319" y="30831"/>
                    <a:pt x="52006" y="28614"/>
                  </a:cubicBezTo>
                  <a:cubicBezTo>
                    <a:pt x="51974" y="28560"/>
                    <a:pt x="51915" y="28533"/>
                    <a:pt x="51856" y="28533"/>
                  </a:cubicBezTo>
                  <a:cubicBezTo>
                    <a:pt x="51797" y="28533"/>
                    <a:pt x="51737" y="28560"/>
                    <a:pt x="51705" y="28614"/>
                  </a:cubicBezTo>
                  <a:cubicBezTo>
                    <a:pt x="51683" y="28463"/>
                    <a:pt x="51576" y="28356"/>
                    <a:pt x="51425" y="28356"/>
                  </a:cubicBezTo>
                  <a:cubicBezTo>
                    <a:pt x="38467" y="28765"/>
                    <a:pt x="25444" y="28915"/>
                    <a:pt x="12486" y="29604"/>
                  </a:cubicBezTo>
                  <a:cubicBezTo>
                    <a:pt x="12357" y="29626"/>
                    <a:pt x="12249" y="29733"/>
                    <a:pt x="12270" y="29863"/>
                  </a:cubicBezTo>
                  <a:cubicBezTo>
                    <a:pt x="11646" y="30551"/>
                    <a:pt x="11043" y="31283"/>
                    <a:pt x="10441" y="32058"/>
                  </a:cubicBezTo>
                  <a:cubicBezTo>
                    <a:pt x="10441" y="32015"/>
                    <a:pt x="10398" y="31994"/>
                    <a:pt x="10355" y="31994"/>
                  </a:cubicBezTo>
                  <a:cubicBezTo>
                    <a:pt x="10104" y="31986"/>
                    <a:pt x="9852" y="31984"/>
                    <a:pt x="9601" y="31984"/>
                  </a:cubicBezTo>
                  <a:cubicBezTo>
                    <a:pt x="9099" y="31984"/>
                    <a:pt x="8597" y="31994"/>
                    <a:pt x="8095" y="31994"/>
                  </a:cubicBezTo>
                  <a:cubicBezTo>
                    <a:pt x="8245" y="31778"/>
                    <a:pt x="8417" y="31585"/>
                    <a:pt x="8568" y="31369"/>
                  </a:cubicBezTo>
                  <a:cubicBezTo>
                    <a:pt x="9064" y="31316"/>
                    <a:pt x="9545" y="31278"/>
                    <a:pt x="10036" y="31278"/>
                  </a:cubicBezTo>
                  <a:cubicBezTo>
                    <a:pt x="10142" y="31278"/>
                    <a:pt x="10248" y="31279"/>
                    <a:pt x="10355" y="31283"/>
                  </a:cubicBezTo>
                  <a:cubicBezTo>
                    <a:pt x="10462" y="31283"/>
                    <a:pt x="10462" y="31133"/>
                    <a:pt x="10355" y="31111"/>
                  </a:cubicBezTo>
                  <a:cubicBezTo>
                    <a:pt x="10185" y="31098"/>
                    <a:pt x="10016" y="31091"/>
                    <a:pt x="9847" y="31091"/>
                  </a:cubicBezTo>
                  <a:cubicBezTo>
                    <a:pt x="9458" y="31091"/>
                    <a:pt x="9072" y="31129"/>
                    <a:pt x="8697" y="31219"/>
                  </a:cubicBezTo>
                  <a:cubicBezTo>
                    <a:pt x="9106" y="30702"/>
                    <a:pt x="9472" y="30207"/>
                    <a:pt x="9860" y="29690"/>
                  </a:cubicBezTo>
                  <a:cubicBezTo>
                    <a:pt x="10247" y="29690"/>
                    <a:pt x="10635" y="29700"/>
                    <a:pt x="11022" y="29700"/>
                  </a:cubicBezTo>
                  <a:cubicBezTo>
                    <a:pt x="11216" y="29700"/>
                    <a:pt x="11409" y="29698"/>
                    <a:pt x="11603" y="29690"/>
                  </a:cubicBezTo>
                  <a:cubicBezTo>
                    <a:pt x="11732" y="29690"/>
                    <a:pt x="11732" y="29475"/>
                    <a:pt x="11603" y="29475"/>
                  </a:cubicBezTo>
                  <a:lnTo>
                    <a:pt x="10010" y="29475"/>
                  </a:lnTo>
                  <a:lnTo>
                    <a:pt x="10678" y="28593"/>
                  </a:lnTo>
                  <a:cubicBezTo>
                    <a:pt x="11880" y="28607"/>
                    <a:pt x="13073" y="28633"/>
                    <a:pt x="14263" y="28633"/>
                  </a:cubicBezTo>
                  <a:cubicBezTo>
                    <a:pt x="14797" y="28633"/>
                    <a:pt x="15331" y="28627"/>
                    <a:pt x="15865" y="28614"/>
                  </a:cubicBezTo>
                  <a:cubicBezTo>
                    <a:pt x="15994" y="28593"/>
                    <a:pt x="15994" y="28399"/>
                    <a:pt x="15865" y="28377"/>
                  </a:cubicBezTo>
                  <a:cubicBezTo>
                    <a:pt x="15373" y="28371"/>
                    <a:pt x="14882" y="28368"/>
                    <a:pt x="14390" y="28368"/>
                  </a:cubicBezTo>
                  <a:cubicBezTo>
                    <a:pt x="13203" y="28368"/>
                    <a:pt x="12015" y="28384"/>
                    <a:pt x="10828" y="28399"/>
                  </a:cubicBezTo>
                  <a:cubicBezTo>
                    <a:pt x="11000" y="28205"/>
                    <a:pt x="11151" y="27990"/>
                    <a:pt x="11323" y="27775"/>
                  </a:cubicBezTo>
                  <a:cubicBezTo>
                    <a:pt x="13685" y="27846"/>
                    <a:pt x="16050" y="27875"/>
                    <a:pt x="18417" y="27875"/>
                  </a:cubicBezTo>
                  <a:cubicBezTo>
                    <a:pt x="28409" y="27875"/>
                    <a:pt x="38442" y="27362"/>
                    <a:pt x="48449" y="27362"/>
                  </a:cubicBezTo>
                  <a:cubicBezTo>
                    <a:pt x="49686" y="27362"/>
                    <a:pt x="50922" y="27370"/>
                    <a:pt x="52157" y="27387"/>
                  </a:cubicBezTo>
                  <a:cubicBezTo>
                    <a:pt x="52243" y="27387"/>
                    <a:pt x="52329" y="27344"/>
                    <a:pt x="52372" y="27280"/>
                  </a:cubicBezTo>
                  <a:close/>
                  <a:moveTo>
                    <a:pt x="61542" y="41077"/>
                  </a:moveTo>
                  <a:cubicBezTo>
                    <a:pt x="61542" y="41400"/>
                    <a:pt x="61564" y="41723"/>
                    <a:pt x="61564" y="42067"/>
                  </a:cubicBezTo>
                  <a:cubicBezTo>
                    <a:pt x="41416" y="42907"/>
                    <a:pt x="21247" y="42972"/>
                    <a:pt x="1120" y="43897"/>
                  </a:cubicBezTo>
                  <a:cubicBezTo>
                    <a:pt x="1120" y="43531"/>
                    <a:pt x="1099" y="43187"/>
                    <a:pt x="1056" y="42821"/>
                  </a:cubicBezTo>
                  <a:lnTo>
                    <a:pt x="1056" y="42821"/>
                  </a:lnTo>
                  <a:cubicBezTo>
                    <a:pt x="2670" y="42885"/>
                    <a:pt x="4285" y="42972"/>
                    <a:pt x="5899" y="43015"/>
                  </a:cubicBezTo>
                  <a:cubicBezTo>
                    <a:pt x="6093" y="43015"/>
                    <a:pt x="6093" y="42735"/>
                    <a:pt x="5899" y="42713"/>
                  </a:cubicBezTo>
                  <a:cubicBezTo>
                    <a:pt x="4906" y="42621"/>
                    <a:pt x="3906" y="42577"/>
                    <a:pt x="2907" y="42577"/>
                  </a:cubicBezTo>
                  <a:cubicBezTo>
                    <a:pt x="2281" y="42577"/>
                    <a:pt x="1656" y="42594"/>
                    <a:pt x="1034" y="42627"/>
                  </a:cubicBezTo>
                  <a:lnTo>
                    <a:pt x="1034" y="42563"/>
                  </a:lnTo>
                  <a:cubicBezTo>
                    <a:pt x="1013" y="42261"/>
                    <a:pt x="970" y="41938"/>
                    <a:pt x="948" y="41637"/>
                  </a:cubicBezTo>
                  <a:lnTo>
                    <a:pt x="948" y="41637"/>
                  </a:lnTo>
                  <a:cubicBezTo>
                    <a:pt x="4265" y="42225"/>
                    <a:pt x="7722" y="42416"/>
                    <a:pt x="11222" y="42416"/>
                  </a:cubicBezTo>
                  <a:cubicBezTo>
                    <a:pt x="17328" y="42416"/>
                    <a:pt x="23562" y="41835"/>
                    <a:pt x="29405" y="41766"/>
                  </a:cubicBezTo>
                  <a:cubicBezTo>
                    <a:pt x="40017" y="41658"/>
                    <a:pt x="50629" y="41508"/>
                    <a:pt x="61241" y="41293"/>
                  </a:cubicBezTo>
                  <a:cubicBezTo>
                    <a:pt x="61370" y="41293"/>
                    <a:pt x="61499" y="41206"/>
                    <a:pt x="61542" y="41077"/>
                  </a:cubicBezTo>
                  <a:close/>
                  <a:moveTo>
                    <a:pt x="30766" y="1"/>
                  </a:moveTo>
                  <a:cubicBezTo>
                    <a:pt x="24306" y="1"/>
                    <a:pt x="17849" y="197"/>
                    <a:pt x="11431" y="653"/>
                  </a:cubicBezTo>
                  <a:cubicBezTo>
                    <a:pt x="11216" y="674"/>
                    <a:pt x="11087" y="889"/>
                    <a:pt x="11151" y="1105"/>
                  </a:cubicBezTo>
                  <a:cubicBezTo>
                    <a:pt x="11123" y="1094"/>
                    <a:pt x="11095" y="1089"/>
                    <a:pt x="11068" y="1089"/>
                  </a:cubicBezTo>
                  <a:cubicBezTo>
                    <a:pt x="10928" y="1089"/>
                    <a:pt x="10807" y="1219"/>
                    <a:pt x="10807" y="1363"/>
                  </a:cubicBezTo>
                  <a:lnTo>
                    <a:pt x="10807" y="1471"/>
                  </a:lnTo>
                  <a:cubicBezTo>
                    <a:pt x="10764" y="1514"/>
                    <a:pt x="10764" y="1600"/>
                    <a:pt x="10807" y="1643"/>
                  </a:cubicBezTo>
                  <a:cubicBezTo>
                    <a:pt x="10850" y="2891"/>
                    <a:pt x="10850" y="4118"/>
                    <a:pt x="10871" y="5367"/>
                  </a:cubicBezTo>
                  <a:cubicBezTo>
                    <a:pt x="10785" y="5388"/>
                    <a:pt x="10785" y="5517"/>
                    <a:pt x="10871" y="5560"/>
                  </a:cubicBezTo>
                  <a:cubicBezTo>
                    <a:pt x="10979" y="12814"/>
                    <a:pt x="10764" y="20069"/>
                    <a:pt x="10721" y="27344"/>
                  </a:cubicBezTo>
                  <a:cubicBezTo>
                    <a:pt x="10721" y="27475"/>
                    <a:pt x="10832" y="27568"/>
                    <a:pt x="10942" y="27568"/>
                  </a:cubicBezTo>
                  <a:cubicBezTo>
                    <a:pt x="10977" y="27568"/>
                    <a:pt x="11012" y="27559"/>
                    <a:pt x="11043" y="27538"/>
                  </a:cubicBezTo>
                  <a:lnTo>
                    <a:pt x="11043" y="27538"/>
                  </a:lnTo>
                  <a:lnTo>
                    <a:pt x="11022" y="27581"/>
                  </a:lnTo>
                  <a:lnTo>
                    <a:pt x="10871" y="27581"/>
                  </a:lnTo>
                  <a:cubicBezTo>
                    <a:pt x="10764" y="27602"/>
                    <a:pt x="10721" y="27753"/>
                    <a:pt x="10807" y="27818"/>
                  </a:cubicBezTo>
                  <a:cubicBezTo>
                    <a:pt x="6954" y="31864"/>
                    <a:pt x="3553" y="36406"/>
                    <a:pt x="130" y="40776"/>
                  </a:cubicBezTo>
                  <a:cubicBezTo>
                    <a:pt x="1" y="40948"/>
                    <a:pt x="22" y="41185"/>
                    <a:pt x="173" y="41314"/>
                  </a:cubicBezTo>
                  <a:cubicBezTo>
                    <a:pt x="173" y="41400"/>
                    <a:pt x="216" y="41486"/>
                    <a:pt x="302" y="41508"/>
                  </a:cubicBezTo>
                  <a:cubicBezTo>
                    <a:pt x="302" y="41895"/>
                    <a:pt x="324" y="42283"/>
                    <a:pt x="345" y="42670"/>
                  </a:cubicBezTo>
                  <a:cubicBezTo>
                    <a:pt x="324" y="42692"/>
                    <a:pt x="324" y="42713"/>
                    <a:pt x="345" y="42735"/>
                  </a:cubicBezTo>
                  <a:cubicBezTo>
                    <a:pt x="324" y="43273"/>
                    <a:pt x="367" y="43811"/>
                    <a:pt x="518" y="44328"/>
                  </a:cubicBezTo>
                  <a:cubicBezTo>
                    <a:pt x="554" y="44449"/>
                    <a:pt x="666" y="44516"/>
                    <a:pt x="780" y="44516"/>
                  </a:cubicBezTo>
                  <a:cubicBezTo>
                    <a:pt x="868" y="44516"/>
                    <a:pt x="956" y="44476"/>
                    <a:pt x="1013" y="44392"/>
                  </a:cubicBezTo>
                  <a:cubicBezTo>
                    <a:pt x="4109" y="44458"/>
                    <a:pt x="7210" y="44488"/>
                    <a:pt x="10315" y="44488"/>
                  </a:cubicBezTo>
                  <a:cubicBezTo>
                    <a:pt x="27392" y="44488"/>
                    <a:pt x="44573" y="43579"/>
                    <a:pt x="61585" y="42778"/>
                  </a:cubicBezTo>
                  <a:cubicBezTo>
                    <a:pt x="61626" y="42818"/>
                    <a:pt x="61679" y="42838"/>
                    <a:pt x="61731" y="42838"/>
                  </a:cubicBezTo>
                  <a:cubicBezTo>
                    <a:pt x="61818" y="42838"/>
                    <a:pt x="61903" y="42785"/>
                    <a:pt x="61930" y="42692"/>
                  </a:cubicBezTo>
                  <a:cubicBezTo>
                    <a:pt x="62123" y="41981"/>
                    <a:pt x="62425" y="41120"/>
                    <a:pt x="62166" y="40410"/>
                  </a:cubicBezTo>
                  <a:cubicBezTo>
                    <a:pt x="62126" y="40274"/>
                    <a:pt x="61998" y="40189"/>
                    <a:pt x="61872" y="40189"/>
                  </a:cubicBezTo>
                  <a:cubicBezTo>
                    <a:pt x="61799" y="40189"/>
                    <a:pt x="61727" y="40218"/>
                    <a:pt x="61671" y="40281"/>
                  </a:cubicBezTo>
                  <a:cubicBezTo>
                    <a:pt x="58701" y="35868"/>
                    <a:pt x="55644" y="31498"/>
                    <a:pt x="52717" y="27064"/>
                  </a:cubicBezTo>
                  <a:cubicBezTo>
                    <a:pt x="52674" y="27000"/>
                    <a:pt x="52631" y="26978"/>
                    <a:pt x="52566" y="26957"/>
                  </a:cubicBezTo>
                  <a:cubicBezTo>
                    <a:pt x="53083" y="18325"/>
                    <a:pt x="52910" y="9607"/>
                    <a:pt x="52437" y="976"/>
                  </a:cubicBezTo>
                  <a:cubicBezTo>
                    <a:pt x="52423" y="803"/>
                    <a:pt x="52274" y="698"/>
                    <a:pt x="52120" y="698"/>
                  </a:cubicBezTo>
                  <a:cubicBezTo>
                    <a:pt x="52042" y="698"/>
                    <a:pt x="51963" y="724"/>
                    <a:pt x="51899" y="782"/>
                  </a:cubicBezTo>
                  <a:cubicBezTo>
                    <a:pt x="51856" y="696"/>
                    <a:pt x="51748" y="631"/>
                    <a:pt x="51640" y="610"/>
                  </a:cubicBezTo>
                  <a:cubicBezTo>
                    <a:pt x="44713" y="230"/>
                    <a:pt x="37738" y="1"/>
                    <a:pt x="30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9"/>
            <p:cNvSpPr/>
            <p:nvPr/>
          </p:nvSpPr>
          <p:spPr>
            <a:xfrm>
              <a:off x="870950" y="3209025"/>
              <a:ext cx="315925" cy="67825"/>
            </a:xfrm>
            <a:custGeom>
              <a:rect b="b" l="l" r="r" t="t"/>
              <a:pathLst>
                <a:path extrusionOk="0" h="2713" w="12637">
                  <a:moveTo>
                    <a:pt x="11000" y="522"/>
                  </a:moveTo>
                  <a:lnTo>
                    <a:pt x="11000" y="522"/>
                  </a:lnTo>
                  <a:cubicBezTo>
                    <a:pt x="11732" y="1556"/>
                    <a:pt x="11840" y="1599"/>
                    <a:pt x="10419" y="1857"/>
                  </a:cubicBezTo>
                  <a:cubicBezTo>
                    <a:pt x="9257" y="2051"/>
                    <a:pt x="7965" y="2008"/>
                    <a:pt x="6760" y="2029"/>
                  </a:cubicBezTo>
                  <a:cubicBezTo>
                    <a:pt x="5576" y="2072"/>
                    <a:pt x="4328" y="2072"/>
                    <a:pt x="3101" y="2072"/>
                  </a:cubicBezTo>
                  <a:cubicBezTo>
                    <a:pt x="3045" y="2072"/>
                    <a:pt x="2991" y="2071"/>
                    <a:pt x="2937" y="2071"/>
                  </a:cubicBezTo>
                  <a:cubicBezTo>
                    <a:pt x="2577" y="2071"/>
                    <a:pt x="2261" y="2086"/>
                    <a:pt x="1998" y="2086"/>
                  </a:cubicBezTo>
                  <a:cubicBezTo>
                    <a:pt x="1189" y="2086"/>
                    <a:pt x="875" y="1946"/>
                    <a:pt x="1314" y="802"/>
                  </a:cubicBezTo>
                  <a:lnTo>
                    <a:pt x="1314" y="802"/>
                  </a:lnTo>
                  <a:cubicBezTo>
                    <a:pt x="2417" y="868"/>
                    <a:pt x="3520" y="902"/>
                    <a:pt x="4623" y="902"/>
                  </a:cubicBezTo>
                  <a:cubicBezTo>
                    <a:pt x="6749" y="902"/>
                    <a:pt x="8875" y="778"/>
                    <a:pt x="11000" y="522"/>
                  </a:cubicBezTo>
                  <a:close/>
                  <a:moveTo>
                    <a:pt x="11162" y="0"/>
                  </a:moveTo>
                  <a:cubicBezTo>
                    <a:pt x="11070" y="0"/>
                    <a:pt x="10979" y="38"/>
                    <a:pt x="10914" y="113"/>
                  </a:cubicBezTo>
                  <a:cubicBezTo>
                    <a:pt x="7750" y="264"/>
                    <a:pt x="4629" y="350"/>
                    <a:pt x="1465" y="350"/>
                  </a:cubicBezTo>
                  <a:cubicBezTo>
                    <a:pt x="1465" y="261"/>
                    <a:pt x="1389" y="209"/>
                    <a:pt x="1309" y="209"/>
                  </a:cubicBezTo>
                  <a:cubicBezTo>
                    <a:pt x="1254" y="209"/>
                    <a:pt x="1198" y="233"/>
                    <a:pt x="1163" y="286"/>
                  </a:cubicBezTo>
                  <a:lnTo>
                    <a:pt x="1099" y="415"/>
                  </a:lnTo>
                  <a:cubicBezTo>
                    <a:pt x="1056" y="436"/>
                    <a:pt x="1013" y="501"/>
                    <a:pt x="1013" y="565"/>
                  </a:cubicBezTo>
                  <a:cubicBezTo>
                    <a:pt x="668" y="1082"/>
                    <a:pt x="388" y="1620"/>
                    <a:pt x="109" y="2180"/>
                  </a:cubicBezTo>
                  <a:cubicBezTo>
                    <a:pt x="1" y="2374"/>
                    <a:pt x="130" y="2632"/>
                    <a:pt x="367" y="2632"/>
                  </a:cubicBezTo>
                  <a:cubicBezTo>
                    <a:pt x="1600" y="2686"/>
                    <a:pt x="2836" y="2712"/>
                    <a:pt x="4071" y="2712"/>
                  </a:cubicBezTo>
                  <a:cubicBezTo>
                    <a:pt x="6804" y="2712"/>
                    <a:pt x="9536" y="2583"/>
                    <a:pt x="12249" y="2331"/>
                  </a:cubicBezTo>
                  <a:cubicBezTo>
                    <a:pt x="12486" y="2331"/>
                    <a:pt x="12636" y="2072"/>
                    <a:pt x="12529" y="1857"/>
                  </a:cubicBezTo>
                  <a:cubicBezTo>
                    <a:pt x="12227" y="1319"/>
                    <a:pt x="11904" y="802"/>
                    <a:pt x="11539" y="307"/>
                  </a:cubicBezTo>
                  <a:cubicBezTo>
                    <a:pt x="11539" y="221"/>
                    <a:pt x="11495" y="157"/>
                    <a:pt x="11409" y="135"/>
                  </a:cubicBezTo>
                  <a:cubicBezTo>
                    <a:pt x="11409" y="135"/>
                    <a:pt x="11409" y="113"/>
                    <a:pt x="11409" y="113"/>
                  </a:cubicBezTo>
                  <a:cubicBezTo>
                    <a:pt x="11345" y="38"/>
                    <a:pt x="11253" y="0"/>
                    <a:pt x="11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42" name="Google Shape;1542;p49"/>
          <p:cNvPicPr preferRelativeResize="0"/>
          <p:nvPr/>
        </p:nvPicPr>
        <p:blipFill rotWithShape="1">
          <a:blip r:embed="rId3">
            <a:alphaModFix/>
          </a:blip>
          <a:srcRect b="64369" l="0" r="66533" t="0"/>
          <a:stretch/>
        </p:blipFill>
        <p:spPr>
          <a:xfrm>
            <a:off x="1208100" y="2668225"/>
            <a:ext cx="2956200" cy="17703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3" name="Google Shape;1543;p49"/>
          <p:cNvPicPr preferRelativeResize="0"/>
          <p:nvPr/>
        </p:nvPicPr>
        <p:blipFill rotWithShape="1">
          <a:blip r:embed="rId3">
            <a:alphaModFix/>
          </a:blip>
          <a:srcRect b="17450" l="0" r="66533" t="36640"/>
          <a:stretch/>
        </p:blipFill>
        <p:spPr>
          <a:xfrm>
            <a:off x="4867150" y="1282625"/>
            <a:ext cx="2956200" cy="2280976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50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End Effector I</a:t>
            </a:r>
            <a:endParaRPr/>
          </a:p>
        </p:txBody>
      </p:sp>
      <p:sp>
        <p:nvSpPr>
          <p:cNvPr id="1549" name="Google Shape;1549;p50"/>
          <p:cNvSpPr txBox="1"/>
          <p:nvPr>
            <p:ph idx="1" type="body"/>
          </p:nvPr>
        </p:nvSpPr>
        <p:spPr>
          <a:xfrm>
            <a:off x="713225" y="3351200"/>
            <a:ext cx="3729900" cy="12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Our first prototype, although more practical in the long run, was costly, heavy, and potentially unsafe.</a:t>
            </a:r>
            <a:endParaRPr/>
          </a:p>
        </p:txBody>
      </p:sp>
      <p:sp>
        <p:nvSpPr>
          <p:cNvPr id="1550" name="Google Shape;1550;p50"/>
          <p:cNvSpPr txBox="1"/>
          <p:nvPr/>
        </p:nvSpPr>
        <p:spPr>
          <a:xfrm>
            <a:off x="1926063" y="2284388"/>
            <a:ext cx="98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800">
                <a:solidFill>
                  <a:schemeClr val="accent1"/>
                </a:solidFill>
                <a:latin typeface="PT Serif Caption"/>
                <a:ea typeface="PT Serif Caption"/>
                <a:cs typeface="PT Serif Caption"/>
                <a:sym typeface="PT Serif Caption"/>
              </a:rPr>
              <a:t>01</a:t>
            </a:r>
            <a:endParaRPr sz="4800">
              <a:solidFill>
                <a:schemeClr val="accent1"/>
              </a:solidFill>
              <a:latin typeface="PT Serif Caption"/>
              <a:ea typeface="PT Serif Caption"/>
              <a:cs typeface="PT Serif Caption"/>
              <a:sym typeface="PT Serif Caption"/>
            </a:endParaRPr>
          </a:p>
        </p:txBody>
      </p:sp>
      <p:sp>
        <p:nvSpPr>
          <p:cNvPr id="1551" name="Google Shape;1551;p50"/>
          <p:cNvSpPr/>
          <p:nvPr/>
        </p:nvSpPr>
        <p:spPr>
          <a:xfrm flipH="1">
            <a:off x="5229455" y="-599278"/>
            <a:ext cx="13856" cy="8776"/>
          </a:xfrm>
          <a:custGeom>
            <a:rect b="b" l="l" r="r" t="t"/>
            <a:pathLst>
              <a:path extrusionOk="0" h="475" w="750">
                <a:moveTo>
                  <a:pt x="99" y="474"/>
                </a:moveTo>
                <a:cubicBezTo>
                  <a:pt x="0" y="297"/>
                  <a:pt x="60" y="159"/>
                  <a:pt x="217" y="119"/>
                </a:cubicBezTo>
                <a:cubicBezTo>
                  <a:pt x="395" y="60"/>
                  <a:pt x="572" y="40"/>
                  <a:pt x="750" y="21"/>
                </a:cubicBezTo>
                <a:lnTo>
                  <a:pt x="730" y="1"/>
                </a:lnTo>
                <a:cubicBezTo>
                  <a:pt x="671" y="80"/>
                  <a:pt x="612" y="159"/>
                  <a:pt x="533" y="237"/>
                </a:cubicBezTo>
                <a:cubicBezTo>
                  <a:pt x="395" y="316"/>
                  <a:pt x="237" y="395"/>
                  <a:pt x="99" y="4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50"/>
          <p:cNvSpPr/>
          <p:nvPr/>
        </p:nvSpPr>
        <p:spPr>
          <a:xfrm flipH="1">
            <a:off x="5224356" y="-604377"/>
            <a:ext cx="5487" cy="7316"/>
          </a:xfrm>
          <a:custGeom>
            <a:rect b="b" l="l" r="r" t="t"/>
            <a:pathLst>
              <a:path extrusionOk="0" h="396" w="297">
                <a:moveTo>
                  <a:pt x="21" y="297"/>
                </a:moveTo>
                <a:lnTo>
                  <a:pt x="297" y="1"/>
                </a:lnTo>
                <a:lnTo>
                  <a:pt x="297" y="1"/>
                </a:lnTo>
                <a:cubicBezTo>
                  <a:pt x="297" y="198"/>
                  <a:pt x="297" y="395"/>
                  <a:pt x="1" y="2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3" name="Google Shape;1553;p50"/>
          <p:cNvSpPr/>
          <p:nvPr/>
        </p:nvSpPr>
        <p:spPr>
          <a:xfrm flipH="1">
            <a:off x="5218537" y="-604728"/>
            <a:ext cx="5838" cy="2568"/>
          </a:xfrm>
          <a:custGeom>
            <a:rect b="b" l="l" r="r" t="t"/>
            <a:pathLst>
              <a:path extrusionOk="0" h="139" w="316">
                <a:moveTo>
                  <a:pt x="1" y="20"/>
                </a:moveTo>
                <a:cubicBezTo>
                  <a:pt x="99" y="20"/>
                  <a:pt x="178" y="20"/>
                  <a:pt x="277" y="20"/>
                </a:cubicBezTo>
                <a:cubicBezTo>
                  <a:pt x="296" y="20"/>
                  <a:pt x="316" y="79"/>
                  <a:pt x="316" y="118"/>
                </a:cubicBezTo>
                <a:cubicBezTo>
                  <a:pt x="296" y="118"/>
                  <a:pt x="257" y="138"/>
                  <a:pt x="237" y="138"/>
                </a:cubicBezTo>
                <a:cubicBezTo>
                  <a:pt x="158" y="99"/>
                  <a:pt x="79" y="59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4" name="Google Shape;1554;p50"/>
          <p:cNvGrpSpPr/>
          <p:nvPr/>
        </p:nvGrpSpPr>
        <p:grpSpPr>
          <a:xfrm>
            <a:off x="1881366" y="728874"/>
            <a:ext cx="1073380" cy="1048069"/>
            <a:chOff x="7095847" y="2296800"/>
            <a:chExt cx="803428" cy="784483"/>
          </a:xfrm>
        </p:grpSpPr>
        <p:sp>
          <p:nvSpPr>
            <p:cNvPr id="1555" name="Google Shape;1555;p50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50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50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50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50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50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50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50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50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50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50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50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50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0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0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0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1" name="Google Shape;1571;p50"/>
          <p:cNvGrpSpPr/>
          <p:nvPr/>
        </p:nvGrpSpPr>
        <p:grpSpPr>
          <a:xfrm>
            <a:off x="6444530" y="1188625"/>
            <a:ext cx="819401" cy="855637"/>
            <a:chOff x="5236350" y="592059"/>
            <a:chExt cx="666939" cy="696319"/>
          </a:xfrm>
        </p:grpSpPr>
        <p:sp>
          <p:nvSpPr>
            <p:cNvPr id="1572" name="Google Shape;1572;p50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0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0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0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0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0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0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0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0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0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0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0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0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0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0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0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0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0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0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0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0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0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0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0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50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0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0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0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0" name="Google Shape;1600;p50"/>
          <p:cNvSpPr/>
          <p:nvPr/>
        </p:nvSpPr>
        <p:spPr>
          <a:xfrm flipH="1">
            <a:off x="4102213" y="-1243926"/>
            <a:ext cx="1478" cy="1478"/>
          </a:xfrm>
          <a:custGeom>
            <a:rect b="b" l="l" r="r" t="t"/>
            <a:pathLst>
              <a:path extrusionOk="0" h="80" w="80">
                <a:moveTo>
                  <a:pt x="59" y="60"/>
                </a:moveTo>
                <a:lnTo>
                  <a:pt x="0" y="79"/>
                </a:lnTo>
                <a:cubicBezTo>
                  <a:pt x="0" y="60"/>
                  <a:pt x="0" y="20"/>
                  <a:pt x="20" y="0"/>
                </a:cubicBezTo>
                <a:cubicBezTo>
                  <a:pt x="40" y="0"/>
                  <a:pt x="59" y="0"/>
                  <a:pt x="79" y="0"/>
                </a:cubicBezTo>
                <a:close/>
              </a:path>
            </a:pathLst>
          </a:custGeom>
          <a:solidFill>
            <a:srgbClr val="A49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1" name="Google Shape;1601;p50"/>
          <p:cNvGrpSpPr/>
          <p:nvPr/>
        </p:nvGrpSpPr>
        <p:grpSpPr>
          <a:xfrm>
            <a:off x="3114857" y="1570683"/>
            <a:ext cx="946893" cy="932006"/>
            <a:chOff x="3143667" y="1620645"/>
            <a:chExt cx="1585555" cy="1560887"/>
          </a:xfrm>
        </p:grpSpPr>
        <p:sp>
          <p:nvSpPr>
            <p:cNvPr id="1602" name="Google Shape;1602;p50"/>
            <p:cNvSpPr/>
            <p:nvPr/>
          </p:nvSpPr>
          <p:spPr>
            <a:xfrm flipH="1">
              <a:off x="4725880" y="1809282"/>
              <a:ext cx="3342" cy="1443"/>
            </a:xfrm>
            <a:custGeom>
              <a:rect b="b" l="l" r="r" t="t"/>
              <a:pathLst>
                <a:path extrusionOk="0" h="60" w="139">
                  <a:moveTo>
                    <a:pt x="139" y="60"/>
                  </a:moveTo>
                  <a:lnTo>
                    <a:pt x="1" y="1"/>
                  </a:lnTo>
                  <a:lnTo>
                    <a:pt x="139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0"/>
            <p:cNvSpPr/>
            <p:nvPr/>
          </p:nvSpPr>
          <p:spPr>
            <a:xfrm flipH="1">
              <a:off x="3162636" y="1641009"/>
              <a:ext cx="1501646" cy="1509701"/>
            </a:xfrm>
            <a:custGeom>
              <a:rect b="b" l="l" r="r" t="t"/>
              <a:pathLst>
                <a:path extrusionOk="0" h="62793" w="62458">
                  <a:moveTo>
                    <a:pt x="36454" y="6625"/>
                  </a:moveTo>
                  <a:lnTo>
                    <a:pt x="37341" y="6132"/>
                  </a:lnTo>
                  <a:cubicBezTo>
                    <a:pt x="37755" y="4200"/>
                    <a:pt x="38977" y="2682"/>
                    <a:pt x="39923" y="1006"/>
                  </a:cubicBezTo>
                  <a:cubicBezTo>
                    <a:pt x="40535" y="1125"/>
                    <a:pt x="41146" y="1322"/>
                    <a:pt x="41718" y="1617"/>
                  </a:cubicBezTo>
                  <a:cubicBezTo>
                    <a:pt x="42230" y="1893"/>
                    <a:pt x="42861" y="1874"/>
                    <a:pt x="43393" y="2229"/>
                  </a:cubicBezTo>
                  <a:cubicBezTo>
                    <a:pt x="42802" y="3747"/>
                    <a:pt x="42723" y="5344"/>
                    <a:pt x="42408" y="6881"/>
                  </a:cubicBezTo>
                  <a:cubicBezTo>
                    <a:pt x="42309" y="7256"/>
                    <a:pt x="42447" y="7630"/>
                    <a:pt x="42743" y="7847"/>
                  </a:cubicBezTo>
                  <a:cubicBezTo>
                    <a:pt x="42979" y="8044"/>
                    <a:pt x="43196" y="8242"/>
                    <a:pt x="43452" y="8399"/>
                  </a:cubicBezTo>
                  <a:cubicBezTo>
                    <a:pt x="44024" y="8794"/>
                    <a:pt x="44517" y="9287"/>
                    <a:pt x="44872" y="9878"/>
                  </a:cubicBezTo>
                  <a:cubicBezTo>
                    <a:pt x="45365" y="10627"/>
                    <a:pt x="45937" y="11317"/>
                    <a:pt x="46469" y="12027"/>
                  </a:cubicBezTo>
                  <a:cubicBezTo>
                    <a:pt x="46548" y="12125"/>
                    <a:pt x="46646" y="12224"/>
                    <a:pt x="46765" y="12283"/>
                  </a:cubicBezTo>
                  <a:cubicBezTo>
                    <a:pt x="47277" y="12599"/>
                    <a:pt x="47770" y="12914"/>
                    <a:pt x="48302" y="13190"/>
                  </a:cubicBezTo>
                  <a:cubicBezTo>
                    <a:pt x="48697" y="13407"/>
                    <a:pt x="49091" y="13525"/>
                    <a:pt x="49446" y="13052"/>
                  </a:cubicBezTo>
                  <a:cubicBezTo>
                    <a:pt x="49505" y="12973"/>
                    <a:pt x="49663" y="12934"/>
                    <a:pt x="49781" y="12894"/>
                  </a:cubicBezTo>
                  <a:lnTo>
                    <a:pt x="54098" y="11199"/>
                  </a:lnTo>
                  <a:cubicBezTo>
                    <a:pt x="54591" y="11002"/>
                    <a:pt x="55064" y="10785"/>
                    <a:pt x="55557" y="10588"/>
                  </a:cubicBezTo>
                  <a:cubicBezTo>
                    <a:pt x="56031" y="10903"/>
                    <a:pt x="56228" y="11416"/>
                    <a:pt x="56543" y="11810"/>
                  </a:cubicBezTo>
                  <a:cubicBezTo>
                    <a:pt x="56878" y="12224"/>
                    <a:pt x="57253" y="12579"/>
                    <a:pt x="57667" y="13013"/>
                  </a:cubicBezTo>
                  <a:cubicBezTo>
                    <a:pt x="57391" y="13348"/>
                    <a:pt x="57135" y="13683"/>
                    <a:pt x="56859" y="13998"/>
                  </a:cubicBezTo>
                  <a:cubicBezTo>
                    <a:pt x="56188" y="14807"/>
                    <a:pt x="55498" y="15615"/>
                    <a:pt x="54808" y="16404"/>
                  </a:cubicBezTo>
                  <a:cubicBezTo>
                    <a:pt x="54631" y="16601"/>
                    <a:pt x="54453" y="16798"/>
                    <a:pt x="54236" y="16956"/>
                  </a:cubicBezTo>
                  <a:cubicBezTo>
                    <a:pt x="53093" y="17922"/>
                    <a:pt x="52738" y="19203"/>
                    <a:pt x="53290" y="20583"/>
                  </a:cubicBezTo>
                  <a:cubicBezTo>
                    <a:pt x="53487" y="21037"/>
                    <a:pt x="53704" y="21490"/>
                    <a:pt x="53941" y="21924"/>
                  </a:cubicBezTo>
                  <a:cubicBezTo>
                    <a:pt x="54079" y="22180"/>
                    <a:pt x="54177" y="22456"/>
                    <a:pt x="54256" y="22752"/>
                  </a:cubicBezTo>
                  <a:cubicBezTo>
                    <a:pt x="54394" y="23442"/>
                    <a:pt x="54650" y="24132"/>
                    <a:pt x="54749" y="24861"/>
                  </a:cubicBezTo>
                  <a:cubicBezTo>
                    <a:pt x="54788" y="25019"/>
                    <a:pt x="54867" y="25196"/>
                    <a:pt x="54966" y="25354"/>
                  </a:cubicBezTo>
                  <a:cubicBezTo>
                    <a:pt x="55321" y="25374"/>
                    <a:pt x="55676" y="25394"/>
                    <a:pt x="56031" y="25413"/>
                  </a:cubicBezTo>
                  <a:cubicBezTo>
                    <a:pt x="56228" y="25413"/>
                    <a:pt x="56445" y="25354"/>
                    <a:pt x="56642" y="25374"/>
                  </a:cubicBezTo>
                  <a:cubicBezTo>
                    <a:pt x="58140" y="25551"/>
                    <a:pt x="59658" y="25275"/>
                    <a:pt x="61176" y="25472"/>
                  </a:cubicBezTo>
                  <a:cubicBezTo>
                    <a:pt x="61334" y="25492"/>
                    <a:pt x="61492" y="25512"/>
                    <a:pt x="61669" y="25551"/>
                  </a:cubicBezTo>
                  <a:cubicBezTo>
                    <a:pt x="62004" y="25610"/>
                    <a:pt x="62103" y="25709"/>
                    <a:pt x="62122" y="26064"/>
                  </a:cubicBezTo>
                  <a:cubicBezTo>
                    <a:pt x="62201" y="26872"/>
                    <a:pt x="62221" y="27661"/>
                    <a:pt x="62320" y="28449"/>
                  </a:cubicBezTo>
                  <a:cubicBezTo>
                    <a:pt x="62458" y="29061"/>
                    <a:pt x="62280" y="29691"/>
                    <a:pt x="61886" y="30165"/>
                  </a:cubicBezTo>
                  <a:cubicBezTo>
                    <a:pt x="61610" y="30283"/>
                    <a:pt x="61314" y="30362"/>
                    <a:pt x="60999" y="30441"/>
                  </a:cubicBezTo>
                  <a:cubicBezTo>
                    <a:pt x="60033" y="30638"/>
                    <a:pt x="59126" y="31012"/>
                    <a:pt x="58120" y="31131"/>
                  </a:cubicBezTo>
                  <a:cubicBezTo>
                    <a:pt x="57588" y="31190"/>
                    <a:pt x="57056" y="31466"/>
                    <a:pt x="56484" y="31663"/>
                  </a:cubicBezTo>
                  <a:cubicBezTo>
                    <a:pt x="56464" y="31781"/>
                    <a:pt x="56445" y="31900"/>
                    <a:pt x="56445" y="32018"/>
                  </a:cubicBezTo>
                  <a:cubicBezTo>
                    <a:pt x="56622" y="33654"/>
                    <a:pt x="56326" y="35330"/>
                    <a:pt x="55617" y="36828"/>
                  </a:cubicBezTo>
                  <a:cubicBezTo>
                    <a:pt x="55321" y="37420"/>
                    <a:pt x="55478" y="37972"/>
                    <a:pt x="55557" y="38543"/>
                  </a:cubicBezTo>
                  <a:cubicBezTo>
                    <a:pt x="55617" y="38741"/>
                    <a:pt x="55735" y="38898"/>
                    <a:pt x="55912" y="38977"/>
                  </a:cubicBezTo>
                  <a:cubicBezTo>
                    <a:pt x="56997" y="39667"/>
                    <a:pt x="58101" y="40338"/>
                    <a:pt x="59205" y="40988"/>
                  </a:cubicBezTo>
                  <a:cubicBezTo>
                    <a:pt x="59520" y="41185"/>
                    <a:pt x="59835" y="41343"/>
                    <a:pt x="60171" y="41520"/>
                  </a:cubicBezTo>
                  <a:cubicBezTo>
                    <a:pt x="60309" y="41895"/>
                    <a:pt x="60210" y="42329"/>
                    <a:pt x="59895" y="42605"/>
                  </a:cubicBezTo>
                  <a:cubicBezTo>
                    <a:pt x="59323" y="43255"/>
                    <a:pt x="59145" y="44044"/>
                    <a:pt x="58948" y="44833"/>
                  </a:cubicBezTo>
                  <a:cubicBezTo>
                    <a:pt x="58850" y="45187"/>
                    <a:pt x="58692" y="45523"/>
                    <a:pt x="58495" y="45818"/>
                  </a:cubicBezTo>
                  <a:cubicBezTo>
                    <a:pt x="57884" y="45779"/>
                    <a:pt x="57332" y="45542"/>
                    <a:pt x="56760" y="45385"/>
                  </a:cubicBezTo>
                  <a:cubicBezTo>
                    <a:pt x="56050" y="45128"/>
                    <a:pt x="55301" y="44951"/>
                    <a:pt x="54552" y="44892"/>
                  </a:cubicBezTo>
                  <a:cubicBezTo>
                    <a:pt x="54296" y="44872"/>
                    <a:pt x="54020" y="44793"/>
                    <a:pt x="53783" y="44714"/>
                  </a:cubicBezTo>
                  <a:cubicBezTo>
                    <a:pt x="53566" y="44635"/>
                    <a:pt x="53369" y="44517"/>
                    <a:pt x="53152" y="44438"/>
                  </a:cubicBezTo>
                  <a:cubicBezTo>
                    <a:pt x="52462" y="44182"/>
                    <a:pt x="51851" y="44359"/>
                    <a:pt x="51595" y="45030"/>
                  </a:cubicBezTo>
                  <a:cubicBezTo>
                    <a:pt x="51338" y="45661"/>
                    <a:pt x="50885" y="46153"/>
                    <a:pt x="50569" y="46725"/>
                  </a:cubicBezTo>
                  <a:cubicBezTo>
                    <a:pt x="50412" y="46962"/>
                    <a:pt x="50215" y="47198"/>
                    <a:pt x="49998" y="47395"/>
                  </a:cubicBezTo>
                  <a:cubicBezTo>
                    <a:pt x="49663" y="47711"/>
                    <a:pt x="49327" y="48026"/>
                    <a:pt x="48973" y="48342"/>
                  </a:cubicBezTo>
                  <a:cubicBezTo>
                    <a:pt x="48677" y="48598"/>
                    <a:pt x="48578" y="49052"/>
                    <a:pt x="48775" y="49426"/>
                  </a:cubicBezTo>
                  <a:cubicBezTo>
                    <a:pt x="48933" y="49781"/>
                    <a:pt x="49091" y="50136"/>
                    <a:pt x="49249" y="50491"/>
                  </a:cubicBezTo>
                  <a:cubicBezTo>
                    <a:pt x="49347" y="50806"/>
                    <a:pt x="49485" y="51122"/>
                    <a:pt x="49663" y="51398"/>
                  </a:cubicBezTo>
                  <a:cubicBezTo>
                    <a:pt x="50195" y="52048"/>
                    <a:pt x="50451" y="52837"/>
                    <a:pt x="50767" y="53586"/>
                  </a:cubicBezTo>
                  <a:cubicBezTo>
                    <a:pt x="50885" y="53921"/>
                    <a:pt x="51043" y="54256"/>
                    <a:pt x="51181" y="54572"/>
                  </a:cubicBezTo>
                  <a:cubicBezTo>
                    <a:pt x="51023" y="55005"/>
                    <a:pt x="50688" y="55222"/>
                    <a:pt x="50372" y="55459"/>
                  </a:cubicBezTo>
                  <a:cubicBezTo>
                    <a:pt x="50037" y="55695"/>
                    <a:pt x="49722" y="55912"/>
                    <a:pt x="49426" y="56188"/>
                  </a:cubicBezTo>
                  <a:cubicBezTo>
                    <a:pt x="49051" y="56524"/>
                    <a:pt x="48716" y="56859"/>
                    <a:pt x="48164" y="56839"/>
                  </a:cubicBezTo>
                  <a:cubicBezTo>
                    <a:pt x="47947" y="56839"/>
                    <a:pt x="47750" y="57016"/>
                    <a:pt x="47533" y="57115"/>
                  </a:cubicBezTo>
                  <a:cubicBezTo>
                    <a:pt x="47060" y="56977"/>
                    <a:pt x="46745" y="56602"/>
                    <a:pt x="46449" y="56267"/>
                  </a:cubicBezTo>
                  <a:cubicBezTo>
                    <a:pt x="45582" y="55262"/>
                    <a:pt x="44497" y="54493"/>
                    <a:pt x="43472" y="53665"/>
                  </a:cubicBezTo>
                  <a:cubicBezTo>
                    <a:pt x="42960" y="53231"/>
                    <a:pt x="42802" y="53211"/>
                    <a:pt x="42250" y="53586"/>
                  </a:cubicBezTo>
                  <a:cubicBezTo>
                    <a:pt x="41816" y="53882"/>
                    <a:pt x="41323" y="54079"/>
                    <a:pt x="40791" y="54197"/>
                  </a:cubicBezTo>
                  <a:cubicBezTo>
                    <a:pt x="40298" y="54315"/>
                    <a:pt x="39785" y="54473"/>
                    <a:pt x="39312" y="54690"/>
                  </a:cubicBezTo>
                  <a:cubicBezTo>
                    <a:pt x="39017" y="54848"/>
                    <a:pt x="38622" y="54828"/>
                    <a:pt x="38267" y="54867"/>
                  </a:cubicBezTo>
                  <a:cubicBezTo>
                    <a:pt x="37341" y="54986"/>
                    <a:pt x="36809" y="55774"/>
                    <a:pt x="37124" y="56662"/>
                  </a:cubicBezTo>
                  <a:cubicBezTo>
                    <a:pt x="37242" y="56957"/>
                    <a:pt x="37262" y="57292"/>
                    <a:pt x="37163" y="57608"/>
                  </a:cubicBezTo>
                  <a:cubicBezTo>
                    <a:pt x="37006" y="58081"/>
                    <a:pt x="36947" y="58594"/>
                    <a:pt x="37025" y="59067"/>
                  </a:cubicBezTo>
                  <a:cubicBezTo>
                    <a:pt x="37065" y="59244"/>
                    <a:pt x="37065" y="59402"/>
                    <a:pt x="37006" y="59560"/>
                  </a:cubicBezTo>
                  <a:cubicBezTo>
                    <a:pt x="36730" y="60131"/>
                    <a:pt x="36749" y="60723"/>
                    <a:pt x="36789" y="61314"/>
                  </a:cubicBezTo>
                  <a:cubicBezTo>
                    <a:pt x="36789" y="61669"/>
                    <a:pt x="36710" y="62024"/>
                    <a:pt x="36552" y="62359"/>
                  </a:cubicBezTo>
                  <a:lnTo>
                    <a:pt x="31269" y="62793"/>
                  </a:lnTo>
                  <a:cubicBezTo>
                    <a:pt x="31210" y="62635"/>
                    <a:pt x="31170" y="62477"/>
                    <a:pt x="31131" y="62300"/>
                  </a:cubicBezTo>
                  <a:cubicBezTo>
                    <a:pt x="31131" y="61748"/>
                    <a:pt x="30973" y="61196"/>
                    <a:pt x="30717" y="60703"/>
                  </a:cubicBezTo>
                  <a:cubicBezTo>
                    <a:pt x="30598" y="60447"/>
                    <a:pt x="30539" y="60190"/>
                    <a:pt x="30539" y="59934"/>
                  </a:cubicBezTo>
                  <a:cubicBezTo>
                    <a:pt x="30480" y="59500"/>
                    <a:pt x="30460" y="59086"/>
                    <a:pt x="30421" y="58653"/>
                  </a:cubicBezTo>
                  <a:cubicBezTo>
                    <a:pt x="30421" y="58495"/>
                    <a:pt x="30362" y="58337"/>
                    <a:pt x="30283" y="58199"/>
                  </a:cubicBezTo>
                  <a:cubicBezTo>
                    <a:pt x="29908" y="57825"/>
                    <a:pt x="29908" y="57391"/>
                    <a:pt x="29987" y="56918"/>
                  </a:cubicBezTo>
                  <a:cubicBezTo>
                    <a:pt x="30066" y="56366"/>
                    <a:pt x="29751" y="56070"/>
                    <a:pt x="29179" y="56070"/>
                  </a:cubicBezTo>
                  <a:cubicBezTo>
                    <a:pt x="28863" y="56070"/>
                    <a:pt x="28528" y="56070"/>
                    <a:pt x="28193" y="56050"/>
                  </a:cubicBezTo>
                  <a:cubicBezTo>
                    <a:pt x="27582" y="55991"/>
                    <a:pt x="26951" y="55971"/>
                    <a:pt x="26320" y="55873"/>
                  </a:cubicBezTo>
                  <a:cubicBezTo>
                    <a:pt x="25749" y="55794"/>
                    <a:pt x="25137" y="55833"/>
                    <a:pt x="24585" y="55557"/>
                  </a:cubicBezTo>
                  <a:cubicBezTo>
                    <a:pt x="24152" y="55360"/>
                    <a:pt x="23738" y="55557"/>
                    <a:pt x="23462" y="55952"/>
                  </a:cubicBezTo>
                  <a:cubicBezTo>
                    <a:pt x="22811" y="56957"/>
                    <a:pt x="22160" y="57963"/>
                    <a:pt x="21510" y="59008"/>
                  </a:cubicBezTo>
                  <a:cubicBezTo>
                    <a:pt x="21273" y="59362"/>
                    <a:pt x="21056" y="59737"/>
                    <a:pt x="20899" y="60131"/>
                  </a:cubicBezTo>
                  <a:cubicBezTo>
                    <a:pt x="20721" y="60545"/>
                    <a:pt x="20445" y="60900"/>
                    <a:pt x="20090" y="61176"/>
                  </a:cubicBezTo>
                  <a:cubicBezTo>
                    <a:pt x="19755" y="61058"/>
                    <a:pt x="19420" y="60920"/>
                    <a:pt x="19105" y="60762"/>
                  </a:cubicBezTo>
                  <a:cubicBezTo>
                    <a:pt x="18513" y="60447"/>
                    <a:pt x="17961" y="60092"/>
                    <a:pt x="17389" y="59776"/>
                  </a:cubicBezTo>
                  <a:cubicBezTo>
                    <a:pt x="17291" y="59717"/>
                    <a:pt x="17153" y="59678"/>
                    <a:pt x="17035" y="59658"/>
                  </a:cubicBezTo>
                  <a:cubicBezTo>
                    <a:pt x="16581" y="59599"/>
                    <a:pt x="16266" y="59303"/>
                    <a:pt x="15891" y="59047"/>
                  </a:cubicBezTo>
                  <a:cubicBezTo>
                    <a:pt x="16049" y="58495"/>
                    <a:pt x="16029" y="57923"/>
                    <a:pt x="16266" y="57411"/>
                  </a:cubicBezTo>
                  <a:cubicBezTo>
                    <a:pt x="16502" y="56898"/>
                    <a:pt x="16640" y="56366"/>
                    <a:pt x="16699" y="55794"/>
                  </a:cubicBezTo>
                  <a:cubicBezTo>
                    <a:pt x="16778" y="55242"/>
                    <a:pt x="16936" y="54710"/>
                    <a:pt x="17192" y="54217"/>
                  </a:cubicBezTo>
                  <a:cubicBezTo>
                    <a:pt x="17508" y="53685"/>
                    <a:pt x="17665" y="53093"/>
                    <a:pt x="17685" y="52482"/>
                  </a:cubicBezTo>
                  <a:cubicBezTo>
                    <a:pt x="15970" y="51043"/>
                    <a:pt x="14117" y="49702"/>
                    <a:pt x="12303" y="48283"/>
                  </a:cubicBezTo>
                  <a:cubicBezTo>
                    <a:pt x="11869" y="48559"/>
                    <a:pt x="11337" y="48716"/>
                    <a:pt x="10824" y="48677"/>
                  </a:cubicBezTo>
                  <a:cubicBezTo>
                    <a:pt x="10647" y="48697"/>
                    <a:pt x="10489" y="48736"/>
                    <a:pt x="10351" y="48815"/>
                  </a:cubicBezTo>
                  <a:cubicBezTo>
                    <a:pt x="9385" y="49229"/>
                    <a:pt x="8380" y="49564"/>
                    <a:pt x="7355" y="49801"/>
                  </a:cubicBezTo>
                  <a:cubicBezTo>
                    <a:pt x="7157" y="49860"/>
                    <a:pt x="6980" y="49939"/>
                    <a:pt x="6803" y="50037"/>
                  </a:cubicBezTo>
                  <a:cubicBezTo>
                    <a:pt x="6467" y="50234"/>
                    <a:pt x="6073" y="50313"/>
                    <a:pt x="5679" y="50294"/>
                  </a:cubicBezTo>
                  <a:cubicBezTo>
                    <a:pt x="5462" y="49939"/>
                    <a:pt x="5166" y="49604"/>
                    <a:pt x="4811" y="49347"/>
                  </a:cubicBezTo>
                  <a:cubicBezTo>
                    <a:pt x="4338" y="48973"/>
                    <a:pt x="4318" y="48480"/>
                    <a:pt x="4654" y="47948"/>
                  </a:cubicBezTo>
                  <a:cubicBezTo>
                    <a:pt x="4890" y="47593"/>
                    <a:pt x="5146" y="47257"/>
                    <a:pt x="5422" y="46922"/>
                  </a:cubicBezTo>
                  <a:cubicBezTo>
                    <a:pt x="6152" y="45976"/>
                    <a:pt x="7019" y="45168"/>
                    <a:pt x="7611" y="44103"/>
                  </a:cubicBezTo>
                  <a:cubicBezTo>
                    <a:pt x="7788" y="43867"/>
                    <a:pt x="7985" y="43650"/>
                    <a:pt x="8202" y="43453"/>
                  </a:cubicBezTo>
                  <a:cubicBezTo>
                    <a:pt x="8399" y="43255"/>
                    <a:pt x="8459" y="42979"/>
                    <a:pt x="8399" y="42703"/>
                  </a:cubicBezTo>
                  <a:cubicBezTo>
                    <a:pt x="8281" y="42289"/>
                    <a:pt x="8143" y="41895"/>
                    <a:pt x="7966" y="41501"/>
                  </a:cubicBezTo>
                  <a:cubicBezTo>
                    <a:pt x="7591" y="40791"/>
                    <a:pt x="7335" y="40002"/>
                    <a:pt x="7217" y="39214"/>
                  </a:cubicBezTo>
                  <a:cubicBezTo>
                    <a:pt x="6172" y="38504"/>
                    <a:pt x="5028" y="37991"/>
                    <a:pt x="3806" y="37696"/>
                  </a:cubicBezTo>
                  <a:cubicBezTo>
                    <a:pt x="3076" y="37538"/>
                    <a:pt x="2327" y="37380"/>
                    <a:pt x="1598" y="37163"/>
                  </a:cubicBezTo>
                  <a:cubicBezTo>
                    <a:pt x="1223" y="37045"/>
                    <a:pt x="849" y="36907"/>
                    <a:pt x="494" y="36749"/>
                  </a:cubicBezTo>
                  <a:cubicBezTo>
                    <a:pt x="277" y="36040"/>
                    <a:pt x="297" y="35330"/>
                    <a:pt x="237" y="34640"/>
                  </a:cubicBezTo>
                  <a:cubicBezTo>
                    <a:pt x="198" y="33970"/>
                    <a:pt x="1" y="33339"/>
                    <a:pt x="218" y="32708"/>
                  </a:cubicBezTo>
                  <a:cubicBezTo>
                    <a:pt x="987" y="32333"/>
                    <a:pt x="1696" y="31959"/>
                    <a:pt x="2465" y="31643"/>
                  </a:cubicBezTo>
                  <a:cubicBezTo>
                    <a:pt x="3352" y="31308"/>
                    <a:pt x="4180" y="30874"/>
                    <a:pt x="5166" y="30756"/>
                  </a:cubicBezTo>
                  <a:cubicBezTo>
                    <a:pt x="5718" y="30697"/>
                    <a:pt x="6152" y="30263"/>
                    <a:pt x="6586" y="29908"/>
                  </a:cubicBezTo>
                  <a:cubicBezTo>
                    <a:pt x="6665" y="29770"/>
                    <a:pt x="6704" y="29593"/>
                    <a:pt x="6684" y="29435"/>
                  </a:cubicBezTo>
                  <a:cubicBezTo>
                    <a:pt x="6665" y="29139"/>
                    <a:pt x="6645" y="28844"/>
                    <a:pt x="6645" y="28548"/>
                  </a:cubicBezTo>
                  <a:cubicBezTo>
                    <a:pt x="6704" y="28134"/>
                    <a:pt x="6862" y="27740"/>
                    <a:pt x="6921" y="27326"/>
                  </a:cubicBezTo>
                  <a:cubicBezTo>
                    <a:pt x="6960" y="26912"/>
                    <a:pt x="6803" y="26478"/>
                    <a:pt x="6941" y="26143"/>
                  </a:cubicBezTo>
                  <a:cubicBezTo>
                    <a:pt x="7217" y="25492"/>
                    <a:pt x="7138" y="24861"/>
                    <a:pt x="7079" y="24191"/>
                  </a:cubicBezTo>
                  <a:cubicBezTo>
                    <a:pt x="7059" y="23856"/>
                    <a:pt x="6881" y="23560"/>
                    <a:pt x="6586" y="23402"/>
                  </a:cubicBezTo>
                  <a:cubicBezTo>
                    <a:pt x="5994" y="23048"/>
                    <a:pt x="5422" y="22634"/>
                    <a:pt x="4772" y="22417"/>
                  </a:cubicBezTo>
                  <a:cubicBezTo>
                    <a:pt x="4437" y="22279"/>
                    <a:pt x="4121" y="22082"/>
                    <a:pt x="3845" y="21865"/>
                  </a:cubicBezTo>
                  <a:cubicBezTo>
                    <a:pt x="3274" y="21431"/>
                    <a:pt x="2702" y="20958"/>
                    <a:pt x="2150" y="20524"/>
                  </a:cubicBezTo>
                  <a:cubicBezTo>
                    <a:pt x="2032" y="19933"/>
                    <a:pt x="2130" y="19321"/>
                    <a:pt x="2386" y="18769"/>
                  </a:cubicBezTo>
                  <a:cubicBezTo>
                    <a:pt x="2781" y="17981"/>
                    <a:pt x="3057" y="17113"/>
                    <a:pt x="3195" y="16246"/>
                  </a:cubicBezTo>
                  <a:cubicBezTo>
                    <a:pt x="3688" y="16009"/>
                    <a:pt x="4259" y="15990"/>
                    <a:pt x="4752" y="16206"/>
                  </a:cubicBezTo>
                  <a:cubicBezTo>
                    <a:pt x="5127" y="16344"/>
                    <a:pt x="5501" y="16443"/>
                    <a:pt x="5896" y="16482"/>
                  </a:cubicBezTo>
                  <a:cubicBezTo>
                    <a:pt x="7059" y="16660"/>
                    <a:pt x="8242" y="16818"/>
                    <a:pt x="9346" y="16975"/>
                  </a:cubicBezTo>
                  <a:lnTo>
                    <a:pt x="13466" y="13584"/>
                  </a:lnTo>
                  <a:cubicBezTo>
                    <a:pt x="13427" y="13269"/>
                    <a:pt x="13506" y="12855"/>
                    <a:pt x="13348" y="12559"/>
                  </a:cubicBezTo>
                  <a:cubicBezTo>
                    <a:pt x="12973" y="11830"/>
                    <a:pt x="12638" y="11081"/>
                    <a:pt x="12086" y="10469"/>
                  </a:cubicBezTo>
                  <a:cubicBezTo>
                    <a:pt x="11830" y="10174"/>
                    <a:pt x="11554" y="9937"/>
                    <a:pt x="11495" y="9484"/>
                  </a:cubicBezTo>
                  <a:cubicBezTo>
                    <a:pt x="11436" y="9267"/>
                    <a:pt x="11317" y="9070"/>
                    <a:pt x="11179" y="8892"/>
                  </a:cubicBezTo>
                  <a:cubicBezTo>
                    <a:pt x="10923" y="8518"/>
                    <a:pt x="10962" y="8025"/>
                    <a:pt x="11278" y="7709"/>
                  </a:cubicBezTo>
                  <a:cubicBezTo>
                    <a:pt x="11593" y="7374"/>
                    <a:pt x="11909" y="7019"/>
                    <a:pt x="12185" y="6664"/>
                  </a:cubicBezTo>
                  <a:cubicBezTo>
                    <a:pt x="12599" y="6152"/>
                    <a:pt x="12993" y="5620"/>
                    <a:pt x="13486" y="5008"/>
                  </a:cubicBezTo>
                  <a:cubicBezTo>
                    <a:pt x="13703" y="4870"/>
                    <a:pt x="13998" y="5087"/>
                    <a:pt x="14274" y="5225"/>
                  </a:cubicBezTo>
                  <a:cubicBezTo>
                    <a:pt x="14511" y="5344"/>
                    <a:pt x="14728" y="5521"/>
                    <a:pt x="14905" y="5718"/>
                  </a:cubicBezTo>
                  <a:cubicBezTo>
                    <a:pt x="15832" y="6724"/>
                    <a:pt x="17113" y="7276"/>
                    <a:pt x="18217" y="8064"/>
                  </a:cubicBezTo>
                  <a:cubicBezTo>
                    <a:pt x="18730" y="8419"/>
                    <a:pt x="19400" y="8577"/>
                    <a:pt x="20011" y="8774"/>
                  </a:cubicBezTo>
                  <a:cubicBezTo>
                    <a:pt x="20209" y="8813"/>
                    <a:pt x="20406" y="8794"/>
                    <a:pt x="20583" y="8695"/>
                  </a:cubicBezTo>
                  <a:cubicBezTo>
                    <a:pt x="21017" y="8537"/>
                    <a:pt x="21431" y="8340"/>
                    <a:pt x="21845" y="8182"/>
                  </a:cubicBezTo>
                  <a:cubicBezTo>
                    <a:pt x="22279" y="8005"/>
                    <a:pt x="22653" y="7906"/>
                    <a:pt x="22949" y="7532"/>
                  </a:cubicBezTo>
                  <a:cubicBezTo>
                    <a:pt x="23087" y="7414"/>
                    <a:pt x="23264" y="7315"/>
                    <a:pt x="23462" y="7276"/>
                  </a:cubicBezTo>
                  <a:cubicBezTo>
                    <a:pt x="23954" y="7118"/>
                    <a:pt x="24270" y="6645"/>
                    <a:pt x="24191" y="6132"/>
                  </a:cubicBezTo>
                  <a:cubicBezTo>
                    <a:pt x="24132" y="5265"/>
                    <a:pt x="24092" y="4417"/>
                    <a:pt x="24014" y="3549"/>
                  </a:cubicBezTo>
                  <a:cubicBezTo>
                    <a:pt x="23994" y="3333"/>
                    <a:pt x="23935" y="3096"/>
                    <a:pt x="23836" y="2899"/>
                  </a:cubicBezTo>
                  <a:cubicBezTo>
                    <a:pt x="23521" y="2268"/>
                    <a:pt x="23540" y="1617"/>
                    <a:pt x="23540" y="967"/>
                  </a:cubicBezTo>
                  <a:cubicBezTo>
                    <a:pt x="23639" y="888"/>
                    <a:pt x="23698" y="789"/>
                    <a:pt x="23797" y="770"/>
                  </a:cubicBezTo>
                  <a:cubicBezTo>
                    <a:pt x="24802" y="533"/>
                    <a:pt x="25827" y="277"/>
                    <a:pt x="26892" y="1"/>
                  </a:cubicBezTo>
                  <a:cubicBezTo>
                    <a:pt x="27030" y="237"/>
                    <a:pt x="27207" y="415"/>
                    <a:pt x="27227" y="632"/>
                  </a:cubicBezTo>
                  <a:cubicBezTo>
                    <a:pt x="27345" y="1893"/>
                    <a:pt x="27878" y="3037"/>
                    <a:pt x="28213" y="4240"/>
                  </a:cubicBezTo>
                  <a:cubicBezTo>
                    <a:pt x="28292" y="4516"/>
                    <a:pt x="28371" y="4811"/>
                    <a:pt x="28449" y="5087"/>
                  </a:cubicBezTo>
                  <a:cubicBezTo>
                    <a:pt x="28489" y="5363"/>
                    <a:pt x="28725" y="5580"/>
                    <a:pt x="29001" y="5580"/>
                  </a:cubicBezTo>
                  <a:cubicBezTo>
                    <a:pt x="30007" y="5600"/>
                    <a:pt x="30934" y="5955"/>
                    <a:pt x="31900" y="6152"/>
                  </a:cubicBezTo>
                  <a:cubicBezTo>
                    <a:pt x="32333" y="6231"/>
                    <a:pt x="32787" y="6349"/>
                    <a:pt x="33220" y="6034"/>
                  </a:cubicBezTo>
                  <a:cubicBezTo>
                    <a:pt x="33575" y="5758"/>
                    <a:pt x="33989" y="5935"/>
                    <a:pt x="34364" y="6034"/>
                  </a:cubicBezTo>
                  <a:cubicBezTo>
                    <a:pt x="35093" y="6231"/>
                    <a:pt x="35803" y="6448"/>
                    <a:pt x="36454" y="6625"/>
                  </a:cubicBezTo>
                  <a:close/>
                  <a:moveTo>
                    <a:pt x="33832" y="9917"/>
                  </a:moveTo>
                  <a:cubicBezTo>
                    <a:pt x="33674" y="10154"/>
                    <a:pt x="33398" y="10292"/>
                    <a:pt x="33122" y="10253"/>
                  </a:cubicBezTo>
                  <a:cubicBezTo>
                    <a:pt x="32728" y="10193"/>
                    <a:pt x="32333" y="10213"/>
                    <a:pt x="31939" y="10134"/>
                  </a:cubicBezTo>
                  <a:cubicBezTo>
                    <a:pt x="31426" y="10055"/>
                    <a:pt x="30894" y="10036"/>
                    <a:pt x="30362" y="10075"/>
                  </a:cubicBezTo>
                  <a:cubicBezTo>
                    <a:pt x="29179" y="10174"/>
                    <a:pt x="27996" y="10233"/>
                    <a:pt x="26813" y="10331"/>
                  </a:cubicBezTo>
                  <a:cubicBezTo>
                    <a:pt x="26222" y="10371"/>
                    <a:pt x="25630" y="10430"/>
                    <a:pt x="25019" y="10489"/>
                  </a:cubicBezTo>
                  <a:cubicBezTo>
                    <a:pt x="24566" y="10489"/>
                    <a:pt x="24112" y="10686"/>
                    <a:pt x="23777" y="11002"/>
                  </a:cubicBezTo>
                  <a:cubicBezTo>
                    <a:pt x="23580" y="11179"/>
                    <a:pt x="23343" y="11297"/>
                    <a:pt x="23087" y="11357"/>
                  </a:cubicBezTo>
                  <a:cubicBezTo>
                    <a:pt x="22456" y="11534"/>
                    <a:pt x="21845" y="11810"/>
                    <a:pt x="21313" y="12185"/>
                  </a:cubicBezTo>
                  <a:cubicBezTo>
                    <a:pt x="20918" y="12441"/>
                    <a:pt x="20504" y="12618"/>
                    <a:pt x="20090" y="12855"/>
                  </a:cubicBezTo>
                  <a:cubicBezTo>
                    <a:pt x="19834" y="12993"/>
                    <a:pt x="19578" y="13151"/>
                    <a:pt x="19341" y="13328"/>
                  </a:cubicBezTo>
                  <a:cubicBezTo>
                    <a:pt x="18572" y="13900"/>
                    <a:pt x="17823" y="14491"/>
                    <a:pt x="17074" y="15083"/>
                  </a:cubicBezTo>
                  <a:cubicBezTo>
                    <a:pt x="16837" y="15260"/>
                    <a:pt x="16621" y="15477"/>
                    <a:pt x="16443" y="15714"/>
                  </a:cubicBezTo>
                  <a:cubicBezTo>
                    <a:pt x="16029" y="16266"/>
                    <a:pt x="15674" y="16857"/>
                    <a:pt x="15300" y="17429"/>
                  </a:cubicBezTo>
                  <a:cubicBezTo>
                    <a:pt x="14925" y="18001"/>
                    <a:pt x="14590" y="18730"/>
                    <a:pt x="14117" y="19262"/>
                  </a:cubicBezTo>
                  <a:cubicBezTo>
                    <a:pt x="13387" y="20130"/>
                    <a:pt x="13032" y="21135"/>
                    <a:pt x="12658" y="22160"/>
                  </a:cubicBezTo>
                  <a:cubicBezTo>
                    <a:pt x="12540" y="22535"/>
                    <a:pt x="12441" y="22929"/>
                    <a:pt x="12303" y="23304"/>
                  </a:cubicBezTo>
                  <a:cubicBezTo>
                    <a:pt x="12145" y="23738"/>
                    <a:pt x="11968" y="24152"/>
                    <a:pt x="11771" y="24566"/>
                  </a:cubicBezTo>
                  <a:cubicBezTo>
                    <a:pt x="11298" y="25453"/>
                    <a:pt x="10982" y="26379"/>
                    <a:pt x="11041" y="27405"/>
                  </a:cubicBezTo>
                  <a:cubicBezTo>
                    <a:pt x="11061" y="27661"/>
                    <a:pt x="11022" y="27917"/>
                    <a:pt x="10923" y="28154"/>
                  </a:cubicBezTo>
                  <a:cubicBezTo>
                    <a:pt x="10686" y="28666"/>
                    <a:pt x="10529" y="29218"/>
                    <a:pt x="10450" y="29751"/>
                  </a:cubicBezTo>
                  <a:cubicBezTo>
                    <a:pt x="10331" y="30914"/>
                    <a:pt x="10292" y="32057"/>
                    <a:pt x="10213" y="33201"/>
                  </a:cubicBezTo>
                  <a:cubicBezTo>
                    <a:pt x="10193" y="33378"/>
                    <a:pt x="10213" y="33536"/>
                    <a:pt x="10253" y="33694"/>
                  </a:cubicBezTo>
                  <a:cubicBezTo>
                    <a:pt x="10588" y="34699"/>
                    <a:pt x="10903" y="35705"/>
                    <a:pt x="11317" y="36690"/>
                  </a:cubicBezTo>
                  <a:cubicBezTo>
                    <a:pt x="11633" y="37380"/>
                    <a:pt x="12007" y="38031"/>
                    <a:pt x="12421" y="38681"/>
                  </a:cubicBezTo>
                  <a:cubicBezTo>
                    <a:pt x="12855" y="39372"/>
                    <a:pt x="13210" y="40121"/>
                    <a:pt x="13466" y="40909"/>
                  </a:cubicBezTo>
                  <a:cubicBezTo>
                    <a:pt x="13604" y="41343"/>
                    <a:pt x="13841" y="41757"/>
                    <a:pt x="14156" y="42092"/>
                  </a:cubicBezTo>
                  <a:cubicBezTo>
                    <a:pt x="14669" y="42664"/>
                    <a:pt x="15142" y="43236"/>
                    <a:pt x="15595" y="43847"/>
                  </a:cubicBezTo>
                  <a:cubicBezTo>
                    <a:pt x="16187" y="44695"/>
                    <a:pt x="16897" y="45444"/>
                    <a:pt x="17705" y="46075"/>
                  </a:cubicBezTo>
                  <a:cubicBezTo>
                    <a:pt x="18237" y="46508"/>
                    <a:pt x="18829" y="46922"/>
                    <a:pt x="19243" y="47455"/>
                  </a:cubicBezTo>
                  <a:cubicBezTo>
                    <a:pt x="20031" y="48480"/>
                    <a:pt x="21254" y="48914"/>
                    <a:pt x="22180" y="49722"/>
                  </a:cubicBezTo>
                  <a:cubicBezTo>
                    <a:pt x="22850" y="49919"/>
                    <a:pt x="23481" y="50234"/>
                    <a:pt x="24132" y="50392"/>
                  </a:cubicBezTo>
                  <a:cubicBezTo>
                    <a:pt x="24782" y="50550"/>
                    <a:pt x="25453" y="50865"/>
                    <a:pt x="26163" y="50767"/>
                  </a:cubicBezTo>
                  <a:cubicBezTo>
                    <a:pt x="26301" y="50747"/>
                    <a:pt x="26419" y="50786"/>
                    <a:pt x="26557" y="50846"/>
                  </a:cubicBezTo>
                  <a:cubicBezTo>
                    <a:pt x="27050" y="51062"/>
                    <a:pt x="27582" y="51003"/>
                    <a:pt x="28114" y="50964"/>
                  </a:cubicBezTo>
                  <a:cubicBezTo>
                    <a:pt x="28923" y="50846"/>
                    <a:pt x="29770" y="50865"/>
                    <a:pt x="30579" y="51043"/>
                  </a:cubicBezTo>
                  <a:cubicBezTo>
                    <a:pt x="30874" y="51102"/>
                    <a:pt x="31170" y="51102"/>
                    <a:pt x="31466" y="51062"/>
                  </a:cubicBezTo>
                  <a:cubicBezTo>
                    <a:pt x="32885" y="50964"/>
                    <a:pt x="34285" y="50846"/>
                    <a:pt x="35705" y="50708"/>
                  </a:cubicBezTo>
                  <a:cubicBezTo>
                    <a:pt x="36079" y="50688"/>
                    <a:pt x="36434" y="50629"/>
                    <a:pt x="36789" y="50510"/>
                  </a:cubicBezTo>
                  <a:cubicBezTo>
                    <a:pt x="37361" y="50294"/>
                    <a:pt x="37893" y="49939"/>
                    <a:pt x="38484" y="49761"/>
                  </a:cubicBezTo>
                  <a:cubicBezTo>
                    <a:pt x="39411" y="49446"/>
                    <a:pt x="40318" y="49071"/>
                    <a:pt x="41225" y="48657"/>
                  </a:cubicBezTo>
                  <a:cubicBezTo>
                    <a:pt x="42368" y="48145"/>
                    <a:pt x="43295" y="47376"/>
                    <a:pt x="44221" y="46607"/>
                  </a:cubicBezTo>
                  <a:cubicBezTo>
                    <a:pt x="44576" y="46311"/>
                    <a:pt x="44911" y="45976"/>
                    <a:pt x="45246" y="45661"/>
                  </a:cubicBezTo>
                  <a:cubicBezTo>
                    <a:pt x="45483" y="45444"/>
                    <a:pt x="45720" y="45207"/>
                    <a:pt x="45956" y="44990"/>
                  </a:cubicBezTo>
                  <a:cubicBezTo>
                    <a:pt x="46370" y="44596"/>
                    <a:pt x="46745" y="44202"/>
                    <a:pt x="47198" y="43847"/>
                  </a:cubicBezTo>
                  <a:cubicBezTo>
                    <a:pt x="47514" y="43610"/>
                    <a:pt x="47731" y="43275"/>
                    <a:pt x="47849" y="42900"/>
                  </a:cubicBezTo>
                  <a:cubicBezTo>
                    <a:pt x="47947" y="42624"/>
                    <a:pt x="48066" y="42348"/>
                    <a:pt x="48204" y="42092"/>
                  </a:cubicBezTo>
                  <a:cubicBezTo>
                    <a:pt x="48736" y="41106"/>
                    <a:pt x="49249" y="40121"/>
                    <a:pt x="49761" y="39135"/>
                  </a:cubicBezTo>
                  <a:cubicBezTo>
                    <a:pt x="49820" y="39056"/>
                    <a:pt x="49840" y="38958"/>
                    <a:pt x="49860" y="38859"/>
                  </a:cubicBezTo>
                  <a:cubicBezTo>
                    <a:pt x="49919" y="38011"/>
                    <a:pt x="50293" y="37203"/>
                    <a:pt x="50175" y="36316"/>
                  </a:cubicBezTo>
                  <a:cubicBezTo>
                    <a:pt x="50175" y="36178"/>
                    <a:pt x="50195" y="36059"/>
                    <a:pt x="50234" y="35941"/>
                  </a:cubicBezTo>
                  <a:cubicBezTo>
                    <a:pt x="50412" y="35291"/>
                    <a:pt x="50471" y="34620"/>
                    <a:pt x="50392" y="33970"/>
                  </a:cubicBezTo>
                  <a:cubicBezTo>
                    <a:pt x="50333" y="33615"/>
                    <a:pt x="50353" y="33240"/>
                    <a:pt x="50431" y="32905"/>
                  </a:cubicBezTo>
                  <a:cubicBezTo>
                    <a:pt x="50589" y="32353"/>
                    <a:pt x="50629" y="31801"/>
                    <a:pt x="50550" y="31229"/>
                  </a:cubicBezTo>
                  <a:cubicBezTo>
                    <a:pt x="50451" y="29928"/>
                    <a:pt x="50254" y="28607"/>
                    <a:pt x="50392" y="27286"/>
                  </a:cubicBezTo>
                  <a:cubicBezTo>
                    <a:pt x="50451" y="26892"/>
                    <a:pt x="50412" y="26478"/>
                    <a:pt x="50293" y="26103"/>
                  </a:cubicBezTo>
                  <a:cubicBezTo>
                    <a:pt x="49899" y="24822"/>
                    <a:pt x="49741" y="23462"/>
                    <a:pt x="49130" y="22239"/>
                  </a:cubicBezTo>
                  <a:cubicBezTo>
                    <a:pt x="48913" y="21786"/>
                    <a:pt x="48697" y="21332"/>
                    <a:pt x="48480" y="20899"/>
                  </a:cubicBezTo>
                  <a:cubicBezTo>
                    <a:pt x="47790" y="19499"/>
                    <a:pt x="46883" y="18217"/>
                    <a:pt x="45779" y="17113"/>
                  </a:cubicBezTo>
                  <a:cubicBezTo>
                    <a:pt x="45128" y="16443"/>
                    <a:pt x="44438" y="15832"/>
                    <a:pt x="43847" y="15122"/>
                  </a:cubicBezTo>
                  <a:cubicBezTo>
                    <a:pt x="43551" y="14807"/>
                    <a:pt x="43236" y="14511"/>
                    <a:pt x="42900" y="14255"/>
                  </a:cubicBezTo>
                  <a:cubicBezTo>
                    <a:pt x="42289" y="13683"/>
                    <a:pt x="41560" y="13308"/>
                    <a:pt x="40870" y="12855"/>
                  </a:cubicBezTo>
                  <a:cubicBezTo>
                    <a:pt x="40180" y="12401"/>
                    <a:pt x="39588" y="11928"/>
                    <a:pt x="38780" y="11771"/>
                  </a:cubicBezTo>
                  <a:cubicBezTo>
                    <a:pt x="38622" y="11711"/>
                    <a:pt x="38465" y="11652"/>
                    <a:pt x="38346" y="11534"/>
                  </a:cubicBezTo>
                  <a:cubicBezTo>
                    <a:pt x="37853" y="11179"/>
                    <a:pt x="37321" y="10923"/>
                    <a:pt x="36749" y="10765"/>
                  </a:cubicBezTo>
                  <a:cubicBezTo>
                    <a:pt x="35803" y="10489"/>
                    <a:pt x="34857" y="10233"/>
                    <a:pt x="33832" y="9917"/>
                  </a:cubicBezTo>
                  <a:close/>
                  <a:moveTo>
                    <a:pt x="50195" y="21845"/>
                  </a:moveTo>
                  <a:cubicBezTo>
                    <a:pt x="50668" y="21352"/>
                    <a:pt x="50491" y="20938"/>
                    <a:pt x="50313" y="20544"/>
                  </a:cubicBezTo>
                  <a:cubicBezTo>
                    <a:pt x="49919" y="19716"/>
                    <a:pt x="49505" y="18907"/>
                    <a:pt x="49071" y="18079"/>
                  </a:cubicBezTo>
                  <a:cubicBezTo>
                    <a:pt x="48697" y="17429"/>
                    <a:pt x="48342" y="16758"/>
                    <a:pt x="47928" y="16108"/>
                  </a:cubicBezTo>
                  <a:cubicBezTo>
                    <a:pt x="47277" y="15102"/>
                    <a:pt x="46291" y="14412"/>
                    <a:pt x="45345" y="13703"/>
                  </a:cubicBezTo>
                  <a:cubicBezTo>
                    <a:pt x="45030" y="13466"/>
                    <a:pt x="44675" y="13289"/>
                    <a:pt x="44359" y="13032"/>
                  </a:cubicBezTo>
                  <a:cubicBezTo>
                    <a:pt x="43709" y="12461"/>
                    <a:pt x="42960" y="12027"/>
                    <a:pt x="42151" y="11751"/>
                  </a:cubicBezTo>
                  <a:cubicBezTo>
                    <a:pt x="41974" y="11692"/>
                    <a:pt x="41816" y="11495"/>
                    <a:pt x="41619" y="11633"/>
                  </a:cubicBezTo>
                  <a:cubicBezTo>
                    <a:pt x="41481" y="11731"/>
                    <a:pt x="41540" y="11987"/>
                    <a:pt x="41796" y="12224"/>
                  </a:cubicBezTo>
                  <a:cubicBezTo>
                    <a:pt x="41974" y="12421"/>
                    <a:pt x="42191" y="12579"/>
                    <a:pt x="42427" y="12697"/>
                  </a:cubicBezTo>
                  <a:cubicBezTo>
                    <a:pt x="42900" y="12894"/>
                    <a:pt x="43236" y="13269"/>
                    <a:pt x="43610" y="13565"/>
                  </a:cubicBezTo>
                  <a:cubicBezTo>
                    <a:pt x="44004" y="13880"/>
                    <a:pt x="44359" y="14117"/>
                    <a:pt x="44714" y="14393"/>
                  </a:cubicBezTo>
                  <a:cubicBezTo>
                    <a:pt x="45345" y="14886"/>
                    <a:pt x="45976" y="15359"/>
                    <a:pt x="46567" y="15871"/>
                  </a:cubicBezTo>
                  <a:cubicBezTo>
                    <a:pt x="46863" y="16147"/>
                    <a:pt x="47100" y="16463"/>
                    <a:pt x="47317" y="16798"/>
                  </a:cubicBezTo>
                  <a:cubicBezTo>
                    <a:pt x="47652" y="17330"/>
                    <a:pt x="47947" y="17882"/>
                    <a:pt x="48263" y="18415"/>
                  </a:cubicBezTo>
                  <a:cubicBezTo>
                    <a:pt x="48559" y="18967"/>
                    <a:pt x="48835" y="19459"/>
                    <a:pt x="49130" y="19972"/>
                  </a:cubicBezTo>
                  <a:cubicBezTo>
                    <a:pt x="49465" y="20583"/>
                    <a:pt x="49801" y="21175"/>
                    <a:pt x="50195" y="21845"/>
                  </a:cubicBezTo>
                  <a:close/>
                  <a:moveTo>
                    <a:pt x="3471" y="33378"/>
                  </a:moveTo>
                  <a:cubicBezTo>
                    <a:pt x="3392" y="33772"/>
                    <a:pt x="3333" y="34167"/>
                    <a:pt x="3747" y="34324"/>
                  </a:cubicBezTo>
                  <a:cubicBezTo>
                    <a:pt x="4240" y="34522"/>
                    <a:pt x="4713" y="34739"/>
                    <a:pt x="5166" y="34995"/>
                  </a:cubicBezTo>
                  <a:cubicBezTo>
                    <a:pt x="5422" y="35113"/>
                    <a:pt x="5718" y="35212"/>
                    <a:pt x="5994" y="35291"/>
                  </a:cubicBezTo>
                  <a:cubicBezTo>
                    <a:pt x="6113" y="35291"/>
                    <a:pt x="6251" y="35251"/>
                    <a:pt x="6329" y="35153"/>
                  </a:cubicBezTo>
                  <a:cubicBezTo>
                    <a:pt x="6369" y="35034"/>
                    <a:pt x="6369" y="34916"/>
                    <a:pt x="6310" y="34798"/>
                  </a:cubicBezTo>
                  <a:cubicBezTo>
                    <a:pt x="6211" y="34620"/>
                    <a:pt x="6093" y="34482"/>
                    <a:pt x="5915" y="34364"/>
                  </a:cubicBezTo>
                  <a:cubicBezTo>
                    <a:pt x="5166" y="33989"/>
                    <a:pt x="4476" y="33457"/>
                    <a:pt x="3471" y="33378"/>
                  </a:cubicBezTo>
                  <a:close/>
                  <a:moveTo>
                    <a:pt x="34305" y="8971"/>
                  </a:moveTo>
                  <a:cubicBezTo>
                    <a:pt x="34403" y="9089"/>
                    <a:pt x="34443" y="9267"/>
                    <a:pt x="34522" y="9267"/>
                  </a:cubicBezTo>
                  <a:cubicBezTo>
                    <a:pt x="35133" y="9326"/>
                    <a:pt x="35645" y="9622"/>
                    <a:pt x="36197" y="9819"/>
                  </a:cubicBezTo>
                  <a:cubicBezTo>
                    <a:pt x="36473" y="9937"/>
                    <a:pt x="36749" y="10055"/>
                    <a:pt x="37045" y="10154"/>
                  </a:cubicBezTo>
                  <a:cubicBezTo>
                    <a:pt x="37380" y="10292"/>
                    <a:pt x="37755" y="10331"/>
                    <a:pt x="38110" y="10253"/>
                  </a:cubicBezTo>
                  <a:cubicBezTo>
                    <a:pt x="38228" y="10213"/>
                    <a:pt x="38327" y="10115"/>
                    <a:pt x="38366" y="9996"/>
                  </a:cubicBezTo>
                  <a:cubicBezTo>
                    <a:pt x="38366" y="9917"/>
                    <a:pt x="38248" y="9760"/>
                    <a:pt x="38149" y="9740"/>
                  </a:cubicBezTo>
                  <a:cubicBezTo>
                    <a:pt x="37380" y="9444"/>
                    <a:pt x="36592" y="9208"/>
                    <a:pt x="35823" y="8912"/>
                  </a:cubicBezTo>
                  <a:cubicBezTo>
                    <a:pt x="35330" y="8735"/>
                    <a:pt x="34798" y="8754"/>
                    <a:pt x="34324" y="8951"/>
                  </a:cubicBezTo>
                  <a:close/>
                  <a:moveTo>
                    <a:pt x="32550" y="53172"/>
                  </a:moveTo>
                  <a:lnTo>
                    <a:pt x="32550" y="53211"/>
                  </a:lnTo>
                  <a:cubicBezTo>
                    <a:pt x="32097" y="53251"/>
                    <a:pt x="31643" y="53271"/>
                    <a:pt x="31170" y="53330"/>
                  </a:cubicBezTo>
                  <a:cubicBezTo>
                    <a:pt x="31012" y="53349"/>
                    <a:pt x="30835" y="53428"/>
                    <a:pt x="30835" y="53625"/>
                  </a:cubicBezTo>
                  <a:cubicBezTo>
                    <a:pt x="30835" y="53823"/>
                    <a:pt x="31012" y="53901"/>
                    <a:pt x="31170" y="53882"/>
                  </a:cubicBezTo>
                  <a:cubicBezTo>
                    <a:pt x="32097" y="53803"/>
                    <a:pt x="33004" y="53724"/>
                    <a:pt x="33930" y="53606"/>
                  </a:cubicBezTo>
                  <a:cubicBezTo>
                    <a:pt x="34009" y="53606"/>
                    <a:pt x="34068" y="53428"/>
                    <a:pt x="34127" y="53330"/>
                  </a:cubicBezTo>
                  <a:cubicBezTo>
                    <a:pt x="34029" y="53271"/>
                    <a:pt x="33930" y="53133"/>
                    <a:pt x="33832" y="53133"/>
                  </a:cubicBezTo>
                  <a:cubicBezTo>
                    <a:pt x="33418" y="53113"/>
                    <a:pt x="32984" y="53133"/>
                    <a:pt x="32550" y="53152"/>
                  </a:cubicBezTo>
                  <a:close/>
                  <a:moveTo>
                    <a:pt x="4772" y="32491"/>
                  </a:moveTo>
                  <a:cubicBezTo>
                    <a:pt x="4555" y="32570"/>
                    <a:pt x="4476" y="32846"/>
                    <a:pt x="4614" y="33043"/>
                  </a:cubicBezTo>
                  <a:cubicBezTo>
                    <a:pt x="4910" y="33477"/>
                    <a:pt x="5403" y="33733"/>
                    <a:pt x="5935" y="33713"/>
                  </a:cubicBezTo>
                  <a:cubicBezTo>
                    <a:pt x="6132" y="33713"/>
                    <a:pt x="6290" y="33595"/>
                    <a:pt x="6310" y="33299"/>
                  </a:cubicBezTo>
                  <a:close/>
                  <a:moveTo>
                    <a:pt x="30756" y="54828"/>
                  </a:moveTo>
                  <a:cubicBezTo>
                    <a:pt x="31072" y="55203"/>
                    <a:pt x="31486" y="55045"/>
                    <a:pt x="31860" y="55025"/>
                  </a:cubicBezTo>
                  <a:cubicBezTo>
                    <a:pt x="32156" y="55005"/>
                    <a:pt x="32471" y="55045"/>
                    <a:pt x="32708" y="54789"/>
                  </a:cubicBezTo>
                  <a:cubicBezTo>
                    <a:pt x="32866" y="54651"/>
                    <a:pt x="32846" y="54375"/>
                    <a:pt x="32649" y="54256"/>
                  </a:cubicBezTo>
                  <a:lnTo>
                    <a:pt x="31702" y="54414"/>
                  </a:lnTo>
                  <a:cubicBezTo>
                    <a:pt x="31367" y="54473"/>
                    <a:pt x="30973" y="54414"/>
                    <a:pt x="30756" y="548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0"/>
            <p:cNvSpPr/>
            <p:nvPr/>
          </p:nvSpPr>
          <p:spPr>
            <a:xfrm flipH="1">
              <a:off x="3345119" y="2103635"/>
              <a:ext cx="22768" cy="53110"/>
            </a:xfrm>
            <a:custGeom>
              <a:rect b="b" l="l" r="r" t="t"/>
              <a:pathLst>
                <a:path extrusionOk="0" h="2209" w="947">
                  <a:moveTo>
                    <a:pt x="0" y="1"/>
                  </a:moveTo>
                  <a:cubicBezTo>
                    <a:pt x="611" y="592"/>
                    <a:pt x="848" y="1203"/>
                    <a:pt x="946" y="2209"/>
                  </a:cubicBezTo>
                  <a:cubicBezTo>
                    <a:pt x="315" y="1597"/>
                    <a:pt x="217" y="888"/>
                    <a:pt x="0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0"/>
            <p:cNvSpPr/>
            <p:nvPr/>
          </p:nvSpPr>
          <p:spPr>
            <a:xfrm flipH="1">
              <a:off x="3474059" y="1910237"/>
              <a:ext cx="919553" cy="925756"/>
            </a:xfrm>
            <a:custGeom>
              <a:rect b="b" l="l" r="r" t="t"/>
              <a:pathLst>
                <a:path extrusionOk="0" h="38505" w="38247">
                  <a:moveTo>
                    <a:pt x="36532" y="10962"/>
                  </a:moveTo>
                  <a:lnTo>
                    <a:pt x="36197" y="11238"/>
                  </a:lnTo>
                  <a:cubicBezTo>
                    <a:pt x="36354" y="11554"/>
                    <a:pt x="36532" y="11869"/>
                    <a:pt x="36729" y="12185"/>
                  </a:cubicBezTo>
                  <a:cubicBezTo>
                    <a:pt x="37241" y="12914"/>
                    <a:pt x="37577" y="13762"/>
                    <a:pt x="37715" y="14649"/>
                  </a:cubicBezTo>
                  <a:cubicBezTo>
                    <a:pt x="38030" y="16463"/>
                    <a:pt x="38207" y="18296"/>
                    <a:pt x="38247" y="20150"/>
                  </a:cubicBezTo>
                  <a:cubicBezTo>
                    <a:pt x="38227" y="20879"/>
                    <a:pt x="38168" y="21608"/>
                    <a:pt x="38030" y="22318"/>
                  </a:cubicBezTo>
                  <a:cubicBezTo>
                    <a:pt x="37892" y="23087"/>
                    <a:pt x="37695" y="23856"/>
                    <a:pt x="37537" y="24625"/>
                  </a:cubicBezTo>
                  <a:cubicBezTo>
                    <a:pt x="37498" y="24723"/>
                    <a:pt x="37498" y="24822"/>
                    <a:pt x="37498" y="24921"/>
                  </a:cubicBezTo>
                  <a:cubicBezTo>
                    <a:pt x="37616" y="25689"/>
                    <a:pt x="37281" y="26419"/>
                    <a:pt x="37202" y="27148"/>
                  </a:cubicBezTo>
                  <a:cubicBezTo>
                    <a:pt x="37103" y="27543"/>
                    <a:pt x="36965" y="27898"/>
                    <a:pt x="36768" y="28252"/>
                  </a:cubicBezTo>
                  <a:cubicBezTo>
                    <a:pt x="36611" y="28607"/>
                    <a:pt x="36433" y="28962"/>
                    <a:pt x="36256" y="29297"/>
                  </a:cubicBezTo>
                  <a:cubicBezTo>
                    <a:pt x="36157" y="29514"/>
                    <a:pt x="36059" y="29731"/>
                    <a:pt x="35921" y="29908"/>
                  </a:cubicBezTo>
                  <a:cubicBezTo>
                    <a:pt x="35645" y="30263"/>
                    <a:pt x="35408" y="30677"/>
                    <a:pt x="35270" y="31111"/>
                  </a:cubicBezTo>
                  <a:cubicBezTo>
                    <a:pt x="35211" y="31387"/>
                    <a:pt x="35033" y="31604"/>
                    <a:pt x="34817" y="31722"/>
                  </a:cubicBezTo>
                  <a:cubicBezTo>
                    <a:pt x="34659" y="31801"/>
                    <a:pt x="34541" y="31919"/>
                    <a:pt x="34422" y="32038"/>
                  </a:cubicBezTo>
                  <a:cubicBezTo>
                    <a:pt x="33732" y="32925"/>
                    <a:pt x="32806" y="33575"/>
                    <a:pt x="31997" y="34344"/>
                  </a:cubicBezTo>
                  <a:cubicBezTo>
                    <a:pt x="31189" y="35133"/>
                    <a:pt x="30420" y="35823"/>
                    <a:pt x="29316" y="36099"/>
                  </a:cubicBezTo>
                  <a:cubicBezTo>
                    <a:pt x="29139" y="36158"/>
                    <a:pt x="28961" y="36276"/>
                    <a:pt x="28823" y="36395"/>
                  </a:cubicBezTo>
                  <a:cubicBezTo>
                    <a:pt x="28488" y="36730"/>
                    <a:pt x="28054" y="36927"/>
                    <a:pt x="27581" y="36986"/>
                  </a:cubicBezTo>
                  <a:cubicBezTo>
                    <a:pt x="26793" y="37104"/>
                    <a:pt x="26103" y="37518"/>
                    <a:pt x="25393" y="37814"/>
                  </a:cubicBezTo>
                  <a:cubicBezTo>
                    <a:pt x="25038" y="37992"/>
                    <a:pt x="24663" y="38090"/>
                    <a:pt x="24269" y="38130"/>
                  </a:cubicBezTo>
                  <a:cubicBezTo>
                    <a:pt x="22889" y="38248"/>
                    <a:pt x="21509" y="38386"/>
                    <a:pt x="20109" y="38465"/>
                  </a:cubicBezTo>
                  <a:cubicBezTo>
                    <a:pt x="19853" y="38504"/>
                    <a:pt x="19597" y="38484"/>
                    <a:pt x="19340" y="38425"/>
                  </a:cubicBezTo>
                  <a:cubicBezTo>
                    <a:pt x="18552" y="38287"/>
                    <a:pt x="17763" y="38248"/>
                    <a:pt x="16975" y="38346"/>
                  </a:cubicBezTo>
                  <a:cubicBezTo>
                    <a:pt x="16482" y="38406"/>
                    <a:pt x="15969" y="38386"/>
                    <a:pt x="15496" y="38248"/>
                  </a:cubicBezTo>
                  <a:cubicBezTo>
                    <a:pt x="15023" y="38130"/>
                    <a:pt x="14510" y="38130"/>
                    <a:pt x="14037" y="38011"/>
                  </a:cubicBezTo>
                  <a:cubicBezTo>
                    <a:pt x="12854" y="37716"/>
                    <a:pt x="11730" y="37242"/>
                    <a:pt x="10666" y="36631"/>
                  </a:cubicBezTo>
                  <a:cubicBezTo>
                    <a:pt x="10626" y="36612"/>
                    <a:pt x="10548" y="36572"/>
                    <a:pt x="10508" y="36533"/>
                  </a:cubicBezTo>
                  <a:cubicBezTo>
                    <a:pt x="10173" y="35941"/>
                    <a:pt x="9542" y="35744"/>
                    <a:pt x="8990" y="35488"/>
                  </a:cubicBezTo>
                  <a:cubicBezTo>
                    <a:pt x="8123" y="35093"/>
                    <a:pt x="7551" y="34364"/>
                    <a:pt x="6821" y="33792"/>
                  </a:cubicBezTo>
                  <a:cubicBezTo>
                    <a:pt x="6191" y="33280"/>
                    <a:pt x="5619" y="32669"/>
                    <a:pt x="5146" y="31998"/>
                  </a:cubicBezTo>
                  <a:cubicBezTo>
                    <a:pt x="4574" y="31229"/>
                    <a:pt x="3904" y="30520"/>
                    <a:pt x="3312" y="29770"/>
                  </a:cubicBezTo>
                  <a:cubicBezTo>
                    <a:pt x="2524" y="28883"/>
                    <a:pt x="1952" y="27819"/>
                    <a:pt x="1636" y="26675"/>
                  </a:cubicBezTo>
                  <a:cubicBezTo>
                    <a:pt x="1518" y="26301"/>
                    <a:pt x="1321" y="25946"/>
                    <a:pt x="1084" y="25630"/>
                  </a:cubicBezTo>
                  <a:cubicBezTo>
                    <a:pt x="710" y="25078"/>
                    <a:pt x="493" y="24447"/>
                    <a:pt x="454" y="23777"/>
                  </a:cubicBezTo>
                  <a:cubicBezTo>
                    <a:pt x="414" y="23284"/>
                    <a:pt x="355" y="22791"/>
                    <a:pt x="316" y="22298"/>
                  </a:cubicBezTo>
                  <a:cubicBezTo>
                    <a:pt x="316" y="22101"/>
                    <a:pt x="296" y="21904"/>
                    <a:pt x="256" y="21707"/>
                  </a:cubicBezTo>
                  <a:cubicBezTo>
                    <a:pt x="40" y="21096"/>
                    <a:pt x="0" y="20445"/>
                    <a:pt x="138" y="19814"/>
                  </a:cubicBezTo>
                  <a:cubicBezTo>
                    <a:pt x="237" y="19203"/>
                    <a:pt x="335" y="18592"/>
                    <a:pt x="493" y="17981"/>
                  </a:cubicBezTo>
                  <a:cubicBezTo>
                    <a:pt x="611" y="17527"/>
                    <a:pt x="651" y="17054"/>
                    <a:pt x="631" y="16601"/>
                  </a:cubicBezTo>
                  <a:cubicBezTo>
                    <a:pt x="572" y="15714"/>
                    <a:pt x="769" y="14827"/>
                    <a:pt x="1203" y="14038"/>
                  </a:cubicBezTo>
                  <a:cubicBezTo>
                    <a:pt x="1439" y="13584"/>
                    <a:pt x="1696" y="13111"/>
                    <a:pt x="1932" y="12658"/>
                  </a:cubicBezTo>
                  <a:cubicBezTo>
                    <a:pt x="2050" y="12480"/>
                    <a:pt x="2129" y="12303"/>
                    <a:pt x="2188" y="12106"/>
                  </a:cubicBezTo>
                  <a:cubicBezTo>
                    <a:pt x="2366" y="11376"/>
                    <a:pt x="2662" y="10667"/>
                    <a:pt x="3056" y="10016"/>
                  </a:cubicBezTo>
                  <a:cubicBezTo>
                    <a:pt x="3391" y="9484"/>
                    <a:pt x="3647" y="8912"/>
                    <a:pt x="3825" y="8321"/>
                  </a:cubicBezTo>
                  <a:cubicBezTo>
                    <a:pt x="3884" y="8084"/>
                    <a:pt x="4002" y="7887"/>
                    <a:pt x="4140" y="7709"/>
                  </a:cubicBezTo>
                  <a:cubicBezTo>
                    <a:pt x="4456" y="7256"/>
                    <a:pt x="4791" y="6803"/>
                    <a:pt x="5126" y="6349"/>
                  </a:cubicBezTo>
                  <a:cubicBezTo>
                    <a:pt x="6092" y="5008"/>
                    <a:pt x="7235" y="3826"/>
                    <a:pt x="8537" y="2800"/>
                  </a:cubicBezTo>
                  <a:cubicBezTo>
                    <a:pt x="8694" y="2662"/>
                    <a:pt x="8911" y="2465"/>
                    <a:pt x="9029" y="2505"/>
                  </a:cubicBezTo>
                  <a:cubicBezTo>
                    <a:pt x="9601" y="2702"/>
                    <a:pt x="9858" y="2229"/>
                    <a:pt x="10252" y="2051"/>
                  </a:cubicBezTo>
                  <a:cubicBezTo>
                    <a:pt x="10745" y="1795"/>
                    <a:pt x="11277" y="1578"/>
                    <a:pt x="11790" y="1361"/>
                  </a:cubicBezTo>
                  <a:cubicBezTo>
                    <a:pt x="12184" y="1164"/>
                    <a:pt x="12558" y="1006"/>
                    <a:pt x="12972" y="868"/>
                  </a:cubicBezTo>
                  <a:cubicBezTo>
                    <a:pt x="13465" y="711"/>
                    <a:pt x="13958" y="592"/>
                    <a:pt x="14471" y="513"/>
                  </a:cubicBezTo>
                  <a:cubicBezTo>
                    <a:pt x="16147" y="316"/>
                    <a:pt x="17822" y="159"/>
                    <a:pt x="19498" y="1"/>
                  </a:cubicBezTo>
                  <a:cubicBezTo>
                    <a:pt x="19754" y="1"/>
                    <a:pt x="20030" y="21"/>
                    <a:pt x="20287" y="60"/>
                  </a:cubicBezTo>
                  <a:cubicBezTo>
                    <a:pt x="20582" y="80"/>
                    <a:pt x="20878" y="159"/>
                    <a:pt x="21174" y="178"/>
                  </a:cubicBezTo>
                  <a:cubicBezTo>
                    <a:pt x="21667" y="178"/>
                    <a:pt x="22160" y="60"/>
                    <a:pt x="22652" y="119"/>
                  </a:cubicBezTo>
                  <a:cubicBezTo>
                    <a:pt x="23145" y="198"/>
                    <a:pt x="23520" y="336"/>
                    <a:pt x="23993" y="395"/>
                  </a:cubicBezTo>
                  <a:cubicBezTo>
                    <a:pt x="24782" y="474"/>
                    <a:pt x="25531" y="750"/>
                    <a:pt x="26201" y="1164"/>
                  </a:cubicBezTo>
                  <a:cubicBezTo>
                    <a:pt x="26339" y="1263"/>
                    <a:pt x="26477" y="1361"/>
                    <a:pt x="26615" y="1440"/>
                  </a:cubicBezTo>
                  <a:cubicBezTo>
                    <a:pt x="27522" y="1795"/>
                    <a:pt x="28409" y="2268"/>
                    <a:pt x="29217" y="2800"/>
                  </a:cubicBezTo>
                  <a:cubicBezTo>
                    <a:pt x="30361" y="3451"/>
                    <a:pt x="31386" y="4299"/>
                    <a:pt x="32254" y="5304"/>
                  </a:cubicBezTo>
                  <a:cubicBezTo>
                    <a:pt x="32490" y="5580"/>
                    <a:pt x="32746" y="5837"/>
                    <a:pt x="33022" y="6073"/>
                  </a:cubicBezTo>
                  <a:cubicBezTo>
                    <a:pt x="34541" y="7433"/>
                    <a:pt x="35723" y="9089"/>
                    <a:pt x="36532" y="10962"/>
                  </a:cubicBezTo>
                  <a:close/>
                  <a:moveTo>
                    <a:pt x="31761" y="12816"/>
                  </a:moveTo>
                  <a:cubicBezTo>
                    <a:pt x="31820" y="12658"/>
                    <a:pt x="31840" y="12520"/>
                    <a:pt x="31820" y="12362"/>
                  </a:cubicBezTo>
                  <a:cubicBezTo>
                    <a:pt x="31761" y="12165"/>
                    <a:pt x="31564" y="12047"/>
                    <a:pt x="31366" y="12066"/>
                  </a:cubicBezTo>
                  <a:cubicBezTo>
                    <a:pt x="29986" y="12086"/>
                    <a:pt x="28646" y="12283"/>
                    <a:pt x="27463" y="13013"/>
                  </a:cubicBezTo>
                  <a:cubicBezTo>
                    <a:pt x="26674" y="13466"/>
                    <a:pt x="26083" y="14196"/>
                    <a:pt x="25827" y="15043"/>
                  </a:cubicBezTo>
                  <a:cubicBezTo>
                    <a:pt x="25689" y="15694"/>
                    <a:pt x="25590" y="16345"/>
                    <a:pt x="25551" y="17015"/>
                  </a:cubicBezTo>
                  <a:cubicBezTo>
                    <a:pt x="25531" y="17153"/>
                    <a:pt x="25531" y="17389"/>
                    <a:pt x="25629" y="17468"/>
                  </a:cubicBezTo>
                  <a:cubicBezTo>
                    <a:pt x="25925" y="17764"/>
                    <a:pt x="25807" y="18079"/>
                    <a:pt x="25807" y="18395"/>
                  </a:cubicBezTo>
                  <a:cubicBezTo>
                    <a:pt x="25807" y="20031"/>
                    <a:pt x="26339" y="21431"/>
                    <a:pt x="27660" y="22476"/>
                  </a:cubicBezTo>
                  <a:cubicBezTo>
                    <a:pt x="28113" y="22850"/>
                    <a:pt x="28606" y="23225"/>
                    <a:pt x="29237" y="23225"/>
                  </a:cubicBezTo>
                  <a:cubicBezTo>
                    <a:pt x="29730" y="23225"/>
                    <a:pt x="30223" y="23245"/>
                    <a:pt x="30716" y="23304"/>
                  </a:cubicBezTo>
                  <a:cubicBezTo>
                    <a:pt x="31169" y="23363"/>
                    <a:pt x="31642" y="23343"/>
                    <a:pt x="32096" y="23245"/>
                  </a:cubicBezTo>
                  <a:cubicBezTo>
                    <a:pt x="32865" y="23067"/>
                    <a:pt x="33594" y="22791"/>
                    <a:pt x="34284" y="22397"/>
                  </a:cubicBezTo>
                  <a:cubicBezTo>
                    <a:pt x="34915" y="21963"/>
                    <a:pt x="35447" y="21431"/>
                    <a:pt x="35901" y="20820"/>
                  </a:cubicBezTo>
                  <a:cubicBezTo>
                    <a:pt x="36177" y="20485"/>
                    <a:pt x="36275" y="19992"/>
                    <a:pt x="36453" y="19558"/>
                  </a:cubicBezTo>
                  <a:cubicBezTo>
                    <a:pt x="36473" y="19460"/>
                    <a:pt x="36492" y="19361"/>
                    <a:pt x="36492" y="19262"/>
                  </a:cubicBezTo>
                  <a:cubicBezTo>
                    <a:pt x="36394" y="18020"/>
                    <a:pt x="36374" y="16759"/>
                    <a:pt x="35783" y="15615"/>
                  </a:cubicBezTo>
                  <a:cubicBezTo>
                    <a:pt x="35526" y="15103"/>
                    <a:pt x="35191" y="14669"/>
                    <a:pt x="34797" y="14274"/>
                  </a:cubicBezTo>
                  <a:cubicBezTo>
                    <a:pt x="34126" y="13663"/>
                    <a:pt x="33318" y="13249"/>
                    <a:pt x="32451" y="13072"/>
                  </a:cubicBezTo>
                  <a:cubicBezTo>
                    <a:pt x="32175" y="13210"/>
                    <a:pt x="31879" y="13328"/>
                    <a:pt x="31583" y="13427"/>
                  </a:cubicBezTo>
                  <a:cubicBezTo>
                    <a:pt x="31288" y="13486"/>
                    <a:pt x="30992" y="13525"/>
                    <a:pt x="30696" y="13525"/>
                  </a:cubicBezTo>
                  <a:cubicBezTo>
                    <a:pt x="30400" y="13525"/>
                    <a:pt x="30105" y="13506"/>
                    <a:pt x="29829" y="13486"/>
                  </a:cubicBezTo>
                  <a:cubicBezTo>
                    <a:pt x="29572" y="13446"/>
                    <a:pt x="29316" y="13387"/>
                    <a:pt x="28843" y="13328"/>
                  </a:cubicBezTo>
                  <a:cubicBezTo>
                    <a:pt x="29868" y="12816"/>
                    <a:pt x="30814" y="12934"/>
                    <a:pt x="31761" y="12816"/>
                  </a:cubicBezTo>
                  <a:close/>
                  <a:moveTo>
                    <a:pt x="7886" y="25650"/>
                  </a:moveTo>
                  <a:cubicBezTo>
                    <a:pt x="8497" y="25611"/>
                    <a:pt x="9128" y="25571"/>
                    <a:pt x="9759" y="25492"/>
                  </a:cubicBezTo>
                  <a:cubicBezTo>
                    <a:pt x="10922" y="25354"/>
                    <a:pt x="11750" y="24684"/>
                    <a:pt x="12322" y="23718"/>
                  </a:cubicBezTo>
                  <a:cubicBezTo>
                    <a:pt x="12716" y="22988"/>
                    <a:pt x="12953" y="22180"/>
                    <a:pt x="13032" y="21372"/>
                  </a:cubicBezTo>
                  <a:cubicBezTo>
                    <a:pt x="13130" y="20800"/>
                    <a:pt x="13051" y="20228"/>
                    <a:pt x="12795" y="19736"/>
                  </a:cubicBezTo>
                  <a:cubicBezTo>
                    <a:pt x="12716" y="19578"/>
                    <a:pt x="12657" y="19440"/>
                    <a:pt x="12618" y="19282"/>
                  </a:cubicBezTo>
                  <a:cubicBezTo>
                    <a:pt x="12322" y="18139"/>
                    <a:pt x="11908" y="17074"/>
                    <a:pt x="10883" y="16384"/>
                  </a:cubicBezTo>
                  <a:cubicBezTo>
                    <a:pt x="10804" y="16325"/>
                    <a:pt x="10745" y="16266"/>
                    <a:pt x="10686" y="16187"/>
                  </a:cubicBezTo>
                  <a:cubicBezTo>
                    <a:pt x="10291" y="15674"/>
                    <a:pt x="9739" y="15398"/>
                    <a:pt x="9167" y="15103"/>
                  </a:cubicBezTo>
                  <a:cubicBezTo>
                    <a:pt x="8477" y="14748"/>
                    <a:pt x="7768" y="14807"/>
                    <a:pt x="7058" y="15024"/>
                  </a:cubicBezTo>
                  <a:cubicBezTo>
                    <a:pt x="6683" y="15122"/>
                    <a:pt x="6309" y="15260"/>
                    <a:pt x="5934" y="15418"/>
                  </a:cubicBezTo>
                  <a:cubicBezTo>
                    <a:pt x="4988" y="15812"/>
                    <a:pt x="4120" y="16325"/>
                    <a:pt x="3628" y="17311"/>
                  </a:cubicBezTo>
                  <a:cubicBezTo>
                    <a:pt x="3056" y="18434"/>
                    <a:pt x="2721" y="19657"/>
                    <a:pt x="2602" y="20899"/>
                  </a:cubicBezTo>
                  <a:cubicBezTo>
                    <a:pt x="2563" y="21135"/>
                    <a:pt x="2602" y="21352"/>
                    <a:pt x="2662" y="21589"/>
                  </a:cubicBezTo>
                  <a:cubicBezTo>
                    <a:pt x="2957" y="22318"/>
                    <a:pt x="3135" y="23067"/>
                    <a:pt x="3568" y="23777"/>
                  </a:cubicBezTo>
                  <a:cubicBezTo>
                    <a:pt x="3923" y="24369"/>
                    <a:pt x="4436" y="24842"/>
                    <a:pt x="4870" y="25354"/>
                  </a:cubicBezTo>
                  <a:cubicBezTo>
                    <a:pt x="5146" y="25709"/>
                    <a:pt x="5579" y="25867"/>
                    <a:pt x="6013" y="25808"/>
                  </a:cubicBezTo>
                  <a:cubicBezTo>
                    <a:pt x="6624" y="25749"/>
                    <a:pt x="7255" y="25709"/>
                    <a:pt x="7886" y="25650"/>
                  </a:cubicBezTo>
                  <a:close/>
                  <a:moveTo>
                    <a:pt x="25491" y="29573"/>
                  </a:moveTo>
                  <a:cubicBezTo>
                    <a:pt x="25215" y="29041"/>
                    <a:pt x="24762" y="28706"/>
                    <a:pt x="24407" y="28272"/>
                  </a:cubicBezTo>
                  <a:cubicBezTo>
                    <a:pt x="23540" y="27247"/>
                    <a:pt x="22357" y="26931"/>
                    <a:pt x="21134" y="26892"/>
                  </a:cubicBezTo>
                  <a:cubicBezTo>
                    <a:pt x="20109" y="26872"/>
                    <a:pt x="19084" y="26951"/>
                    <a:pt x="18079" y="27129"/>
                  </a:cubicBezTo>
                  <a:cubicBezTo>
                    <a:pt x="17645" y="27207"/>
                    <a:pt x="17251" y="27483"/>
                    <a:pt x="16837" y="27681"/>
                  </a:cubicBezTo>
                  <a:cubicBezTo>
                    <a:pt x="16206" y="28489"/>
                    <a:pt x="15476" y="29218"/>
                    <a:pt x="15082" y="30165"/>
                  </a:cubicBezTo>
                  <a:cubicBezTo>
                    <a:pt x="15003" y="30322"/>
                    <a:pt x="14964" y="30480"/>
                    <a:pt x="14983" y="30638"/>
                  </a:cubicBezTo>
                  <a:cubicBezTo>
                    <a:pt x="15043" y="31466"/>
                    <a:pt x="15043" y="32274"/>
                    <a:pt x="15378" y="33063"/>
                  </a:cubicBezTo>
                  <a:cubicBezTo>
                    <a:pt x="15713" y="33851"/>
                    <a:pt x="15969" y="34601"/>
                    <a:pt x="16561" y="35212"/>
                  </a:cubicBezTo>
                  <a:cubicBezTo>
                    <a:pt x="16699" y="35389"/>
                    <a:pt x="16817" y="35586"/>
                    <a:pt x="16935" y="35783"/>
                  </a:cubicBezTo>
                  <a:cubicBezTo>
                    <a:pt x="17211" y="36158"/>
                    <a:pt x="17467" y="36533"/>
                    <a:pt x="17763" y="36888"/>
                  </a:cubicBezTo>
                  <a:cubicBezTo>
                    <a:pt x="18315" y="37518"/>
                    <a:pt x="19123" y="37873"/>
                    <a:pt x="19952" y="37834"/>
                  </a:cubicBezTo>
                  <a:cubicBezTo>
                    <a:pt x="20918" y="37834"/>
                    <a:pt x="21805" y="37400"/>
                    <a:pt x="22731" y="37164"/>
                  </a:cubicBezTo>
                  <a:cubicBezTo>
                    <a:pt x="22751" y="37164"/>
                    <a:pt x="22790" y="37144"/>
                    <a:pt x="22810" y="37124"/>
                  </a:cubicBezTo>
                  <a:cubicBezTo>
                    <a:pt x="23303" y="36750"/>
                    <a:pt x="23835" y="36414"/>
                    <a:pt x="24308" y="36000"/>
                  </a:cubicBezTo>
                  <a:cubicBezTo>
                    <a:pt x="24604" y="35724"/>
                    <a:pt x="24841" y="35429"/>
                    <a:pt x="25058" y="35093"/>
                  </a:cubicBezTo>
                  <a:cubicBezTo>
                    <a:pt x="25294" y="34699"/>
                    <a:pt x="25472" y="34265"/>
                    <a:pt x="25708" y="33871"/>
                  </a:cubicBezTo>
                  <a:cubicBezTo>
                    <a:pt x="25945" y="33497"/>
                    <a:pt x="26043" y="33063"/>
                    <a:pt x="26004" y="32629"/>
                  </a:cubicBezTo>
                  <a:cubicBezTo>
                    <a:pt x="25965" y="32018"/>
                    <a:pt x="25925" y="31407"/>
                    <a:pt x="25610" y="30815"/>
                  </a:cubicBezTo>
                  <a:cubicBezTo>
                    <a:pt x="25393" y="30441"/>
                    <a:pt x="25196" y="30007"/>
                    <a:pt x="25491" y="29573"/>
                  </a:cubicBezTo>
                  <a:close/>
                  <a:moveTo>
                    <a:pt x="21627" y="2800"/>
                  </a:moveTo>
                  <a:cubicBezTo>
                    <a:pt x="21332" y="2584"/>
                    <a:pt x="21016" y="2386"/>
                    <a:pt x="20701" y="2209"/>
                  </a:cubicBezTo>
                  <a:cubicBezTo>
                    <a:pt x="20287" y="2012"/>
                    <a:pt x="19853" y="1874"/>
                    <a:pt x="19399" y="1815"/>
                  </a:cubicBezTo>
                  <a:cubicBezTo>
                    <a:pt x="19005" y="1795"/>
                    <a:pt x="18611" y="1716"/>
                    <a:pt x="18236" y="1598"/>
                  </a:cubicBezTo>
                  <a:cubicBezTo>
                    <a:pt x="17862" y="1440"/>
                    <a:pt x="17448" y="1460"/>
                    <a:pt x="17073" y="1618"/>
                  </a:cubicBezTo>
                  <a:cubicBezTo>
                    <a:pt x="16127" y="2110"/>
                    <a:pt x="15102" y="2505"/>
                    <a:pt x="14234" y="3195"/>
                  </a:cubicBezTo>
                  <a:cubicBezTo>
                    <a:pt x="13150" y="4062"/>
                    <a:pt x="12756" y="5206"/>
                    <a:pt x="12696" y="6467"/>
                  </a:cubicBezTo>
                  <a:cubicBezTo>
                    <a:pt x="12618" y="7552"/>
                    <a:pt x="12854" y="8656"/>
                    <a:pt x="13347" y="9641"/>
                  </a:cubicBezTo>
                  <a:cubicBezTo>
                    <a:pt x="13584" y="10075"/>
                    <a:pt x="13820" y="10489"/>
                    <a:pt x="14057" y="10923"/>
                  </a:cubicBezTo>
                  <a:cubicBezTo>
                    <a:pt x="14491" y="11633"/>
                    <a:pt x="15141" y="12185"/>
                    <a:pt x="15910" y="12500"/>
                  </a:cubicBezTo>
                  <a:cubicBezTo>
                    <a:pt x="16304" y="12678"/>
                    <a:pt x="16738" y="12717"/>
                    <a:pt x="17172" y="12618"/>
                  </a:cubicBezTo>
                  <a:cubicBezTo>
                    <a:pt x="17507" y="12559"/>
                    <a:pt x="17881" y="12500"/>
                    <a:pt x="18236" y="12441"/>
                  </a:cubicBezTo>
                  <a:cubicBezTo>
                    <a:pt x="18414" y="12421"/>
                    <a:pt x="18611" y="12362"/>
                    <a:pt x="18788" y="12303"/>
                  </a:cubicBezTo>
                  <a:cubicBezTo>
                    <a:pt x="19577" y="11948"/>
                    <a:pt x="20366" y="11613"/>
                    <a:pt x="21134" y="11238"/>
                  </a:cubicBezTo>
                  <a:cubicBezTo>
                    <a:pt x="21410" y="11120"/>
                    <a:pt x="21647" y="10943"/>
                    <a:pt x="21824" y="10706"/>
                  </a:cubicBezTo>
                  <a:cubicBezTo>
                    <a:pt x="22140" y="10174"/>
                    <a:pt x="22514" y="9681"/>
                    <a:pt x="22712" y="9070"/>
                  </a:cubicBezTo>
                  <a:cubicBezTo>
                    <a:pt x="23027" y="8084"/>
                    <a:pt x="23145" y="7059"/>
                    <a:pt x="23066" y="6053"/>
                  </a:cubicBezTo>
                  <a:cubicBezTo>
                    <a:pt x="23007" y="5225"/>
                    <a:pt x="22613" y="4456"/>
                    <a:pt x="22002" y="3904"/>
                  </a:cubicBezTo>
                  <a:cubicBezTo>
                    <a:pt x="21746" y="3648"/>
                    <a:pt x="21470" y="3412"/>
                    <a:pt x="21213" y="3175"/>
                  </a:cubicBezTo>
                  <a:close/>
                  <a:moveTo>
                    <a:pt x="23973" y="19736"/>
                  </a:moveTo>
                  <a:lnTo>
                    <a:pt x="23894" y="19736"/>
                  </a:lnTo>
                  <a:cubicBezTo>
                    <a:pt x="23875" y="19322"/>
                    <a:pt x="23835" y="18888"/>
                    <a:pt x="23796" y="18474"/>
                  </a:cubicBezTo>
                  <a:cubicBezTo>
                    <a:pt x="23737" y="17902"/>
                    <a:pt x="23480" y="17370"/>
                    <a:pt x="23086" y="16975"/>
                  </a:cubicBezTo>
                  <a:cubicBezTo>
                    <a:pt x="22672" y="16601"/>
                    <a:pt x="22238" y="16246"/>
                    <a:pt x="21785" y="15911"/>
                  </a:cubicBezTo>
                  <a:cubicBezTo>
                    <a:pt x="21292" y="15536"/>
                    <a:pt x="20701" y="15300"/>
                    <a:pt x="20070" y="15280"/>
                  </a:cubicBezTo>
                  <a:cubicBezTo>
                    <a:pt x="18946" y="15241"/>
                    <a:pt x="17921" y="15595"/>
                    <a:pt x="16935" y="16029"/>
                  </a:cubicBezTo>
                  <a:cubicBezTo>
                    <a:pt x="15831" y="16522"/>
                    <a:pt x="15496" y="17567"/>
                    <a:pt x="15496" y="18651"/>
                  </a:cubicBezTo>
                  <a:cubicBezTo>
                    <a:pt x="15496" y="19933"/>
                    <a:pt x="15555" y="21234"/>
                    <a:pt x="16344" y="22358"/>
                  </a:cubicBezTo>
                  <a:cubicBezTo>
                    <a:pt x="16639" y="23284"/>
                    <a:pt x="17467" y="23560"/>
                    <a:pt x="18276" y="23856"/>
                  </a:cubicBezTo>
                  <a:lnTo>
                    <a:pt x="21627" y="23600"/>
                  </a:lnTo>
                  <a:cubicBezTo>
                    <a:pt x="22317" y="23284"/>
                    <a:pt x="22948" y="22850"/>
                    <a:pt x="23500" y="22338"/>
                  </a:cubicBezTo>
                  <a:cubicBezTo>
                    <a:pt x="23954" y="21865"/>
                    <a:pt x="24230" y="21313"/>
                    <a:pt x="24052" y="20623"/>
                  </a:cubicBezTo>
                  <a:cubicBezTo>
                    <a:pt x="24013" y="20327"/>
                    <a:pt x="23973" y="20031"/>
                    <a:pt x="23973" y="19736"/>
                  </a:cubicBezTo>
                  <a:close/>
                  <a:moveTo>
                    <a:pt x="6131" y="31131"/>
                  </a:moveTo>
                  <a:cubicBezTo>
                    <a:pt x="5777" y="31801"/>
                    <a:pt x="6072" y="32195"/>
                    <a:pt x="6388" y="32570"/>
                  </a:cubicBezTo>
                  <a:cubicBezTo>
                    <a:pt x="7196" y="33556"/>
                    <a:pt x="8162" y="34443"/>
                    <a:pt x="9207" y="35192"/>
                  </a:cubicBezTo>
                  <a:cubicBezTo>
                    <a:pt x="9601" y="35488"/>
                    <a:pt x="10035" y="35724"/>
                    <a:pt x="10488" y="35941"/>
                  </a:cubicBezTo>
                  <a:cubicBezTo>
                    <a:pt x="10824" y="36059"/>
                    <a:pt x="11139" y="36257"/>
                    <a:pt x="11395" y="36493"/>
                  </a:cubicBezTo>
                  <a:cubicBezTo>
                    <a:pt x="11671" y="36730"/>
                    <a:pt x="12006" y="36907"/>
                    <a:pt x="12342" y="37006"/>
                  </a:cubicBezTo>
                  <a:cubicBezTo>
                    <a:pt x="13051" y="37183"/>
                    <a:pt x="13761" y="37341"/>
                    <a:pt x="14471" y="37440"/>
                  </a:cubicBezTo>
                  <a:cubicBezTo>
                    <a:pt x="14727" y="37479"/>
                    <a:pt x="14983" y="37440"/>
                    <a:pt x="15240" y="37380"/>
                  </a:cubicBezTo>
                  <a:cubicBezTo>
                    <a:pt x="15437" y="37361"/>
                    <a:pt x="15575" y="37164"/>
                    <a:pt x="15496" y="36986"/>
                  </a:cubicBezTo>
                  <a:cubicBezTo>
                    <a:pt x="15378" y="36927"/>
                    <a:pt x="15279" y="36888"/>
                    <a:pt x="15161" y="36848"/>
                  </a:cubicBezTo>
                  <a:cubicBezTo>
                    <a:pt x="14491" y="36730"/>
                    <a:pt x="13800" y="36651"/>
                    <a:pt x="13130" y="36474"/>
                  </a:cubicBezTo>
                  <a:cubicBezTo>
                    <a:pt x="12578" y="36355"/>
                    <a:pt x="11967" y="36257"/>
                    <a:pt x="11553" y="35921"/>
                  </a:cubicBezTo>
                  <a:cubicBezTo>
                    <a:pt x="10942" y="35448"/>
                    <a:pt x="10173" y="35133"/>
                    <a:pt x="9680" y="34502"/>
                  </a:cubicBezTo>
                  <a:cubicBezTo>
                    <a:pt x="9522" y="34305"/>
                    <a:pt x="9325" y="34167"/>
                    <a:pt x="9108" y="34108"/>
                  </a:cubicBezTo>
                  <a:cubicBezTo>
                    <a:pt x="8537" y="33871"/>
                    <a:pt x="8024" y="33477"/>
                    <a:pt x="7630" y="32964"/>
                  </a:cubicBezTo>
                  <a:cubicBezTo>
                    <a:pt x="7235" y="32491"/>
                    <a:pt x="6841" y="31998"/>
                    <a:pt x="6447" y="31525"/>
                  </a:cubicBezTo>
                  <a:cubicBezTo>
                    <a:pt x="6348" y="31387"/>
                    <a:pt x="6250" y="31249"/>
                    <a:pt x="6131" y="31131"/>
                  </a:cubicBezTo>
                  <a:close/>
                  <a:moveTo>
                    <a:pt x="34501" y="30322"/>
                  </a:moveTo>
                  <a:cubicBezTo>
                    <a:pt x="34363" y="30244"/>
                    <a:pt x="34245" y="30145"/>
                    <a:pt x="34146" y="30145"/>
                  </a:cubicBezTo>
                  <a:cubicBezTo>
                    <a:pt x="33811" y="30125"/>
                    <a:pt x="33614" y="30342"/>
                    <a:pt x="33397" y="30559"/>
                  </a:cubicBezTo>
                  <a:cubicBezTo>
                    <a:pt x="32707" y="31269"/>
                    <a:pt x="32017" y="31959"/>
                    <a:pt x="31327" y="32649"/>
                  </a:cubicBezTo>
                  <a:cubicBezTo>
                    <a:pt x="31150" y="32807"/>
                    <a:pt x="30972" y="32964"/>
                    <a:pt x="30795" y="33083"/>
                  </a:cubicBezTo>
                  <a:cubicBezTo>
                    <a:pt x="30440" y="33339"/>
                    <a:pt x="30085" y="33575"/>
                    <a:pt x="29770" y="33851"/>
                  </a:cubicBezTo>
                  <a:cubicBezTo>
                    <a:pt x="29691" y="33930"/>
                    <a:pt x="29671" y="34088"/>
                    <a:pt x="29671" y="34206"/>
                  </a:cubicBezTo>
                  <a:cubicBezTo>
                    <a:pt x="29750" y="34265"/>
                    <a:pt x="29848" y="34285"/>
                    <a:pt x="29947" y="34265"/>
                  </a:cubicBezTo>
                  <a:cubicBezTo>
                    <a:pt x="30519" y="33970"/>
                    <a:pt x="31150" y="33733"/>
                    <a:pt x="31662" y="33319"/>
                  </a:cubicBezTo>
                  <a:cubicBezTo>
                    <a:pt x="32372" y="32728"/>
                    <a:pt x="33042" y="32097"/>
                    <a:pt x="33673" y="31426"/>
                  </a:cubicBezTo>
                  <a:cubicBezTo>
                    <a:pt x="33910" y="31210"/>
                    <a:pt x="34126" y="30953"/>
                    <a:pt x="34343" y="30697"/>
                  </a:cubicBezTo>
                  <a:cubicBezTo>
                    <a:pt x="34403" y="30579"/>
                    <a:pt x="34462" y="30460"/>
                    <a:pt x="34501" y="30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0"/>
            <p:cNvSpPr/>
            <p:nvPr/>
          </p:nvSpPr>
          <p:spPr>
            <a:xfrm flipH="1">
              <a:off x="4174609" y="2289916"/>
              <a:ext cx="125646" cy="86289"/>
            </a:xfrm>
            <a:custGeom>
              <a:rect b="b" l="l" r="r" t="t"/>
              <a:pathLst>
                <a:path extrusionOk="0" h="3589" w="5226">
                  <a:moveTo>
                    <a:pt x="1" y="3589"/>
                  </a:moveTo>
                  <a:cubicBezTo>
                    <a:pt x="218" y="2110"/>
                    <a:pt x="947" y="1085"/>
                    <a:pt x="2268" y="553"/>
                  </a:cubicBezTo>
                  <a:cubicBezTo>
                    <a:pt x="2860" y="316"/>
                    <a:pt x="3471" y="20"/>
                    <a:pt x="4141" y="20"/>
                  </a:cubicBezTo>
                  <a:cubicBezTo>
                    <a:pt x="4555" y="1"/>
                    <a:pt x="4949" y="158"/>
                    <a:pt x="5225" y="454"/>
                  </a:cubicBezTo>
                  <a:cubicBezTo>
                    <a:pt x="4969" y="631"/>
                    <a:pt x="4654" y="710"/>
                    <a:pt x="4338" y="671"/>
                  </a:cubicBezTo>
                  <a:cubicBezTo>
                    <a:pt x="2682" y="533"/>
                    <a:pt x="1637" y="1440"/>
                    <a:pt x="730" y="2662"/>
                  </a:cubicBezTo>
                  <a:cubicBezTo>
                    <a:pt x="573" y="2899"/>
                    <a:pt x="454" y="3175"/>
                    <a:pt x="277" y="3431"/>
                  </a:cubicBezTo>
                  <a:cubicBezTo>
                    <a:pt x="257" y="3490"/>
                    <a:pt x="159" y="3510"/>
                    <a:pt x="1" y="3589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0"/>
            <p:cNvSpPr/>
            <p:nvPr/>
          </p:nvSpPr>
          <p:spPr>
            <a:xfrm flipH="1">
              <a:off x="4118206" y="2467662"/>
              <a:ext cx="46955" cy="36040"/>
            </a:xfrm>
            <a:custGeom>
              <a:rect b="b" l="l" r="r" t="t"/>
              <a:pathLst>
                <a:path extrusionOk="0" h="1499" w="1953">
                  <a:moveTo>
                    <a:pt x="1952" y="1"/>
                  </a:moveTo>
                  <a:cubicBezTo>
                    <a:pt x="1696" y="494"/>
                    <a:pt x="1302" y="888"/>
                    <a:pt x="829" y="1164"/>
                  </a:cubicBezTo>
                  <a:cubicBezTo>
                    <a:pt x="572" y="1282"/>
                    <a:pt x="336" y="1499"/>
                    <a:pt x="1" y="1341"/>
                  </a:cubicBezTo>
                  <a:cubicBezTo>
                    <a:pt x="20" y="1282"/>
                    <a:pt x="20" y="1184"/>
                    <a:pt x="40" y="1164"/>
                  </a:cubicBezTo>
                  <a:cubicBezTo>
                    <a:pt x="750" y="868"/>
                    <a:pt x="1282" y="356"/>
                    <a:pt x="1952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0"/>
            <p:cNvSpPr/>
            <p:nvPr/>
          </p:nvSpPr>
          <p:spPr>
            <a:xfrm flipH="1">
              <a:off x="4109670" y="2449654"/>
              <a:ext cx="1443" cy="1923"/>
            </a:xfrm>
            <a:custGeom>
              <a:rect b="b" l="l" r="r" t="t"/>
              <a:pathLst>
                <a:path extrusionOk="0" h="80" w="60">
                  <a:moveTo>
                    <a:pt x="20" y="0"/>
                  </a:moveTo>
                  <a:lnTo>
                    <a:pt x="59" y="7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0"/>
            <p:cNvSpPr/>
            <p:nvPr/>
          </p:nvSpPr>
          <p:spPr>
            <a:xfrm flipH="1">
              <a:off x="3882156" y="2582369"/>
              <a:ext cx="126103" cy="74436"/>
            </a:xfrm>
            <a:custGeom>
              <a:rect b="b" l="l" r="r" t="t"/>
              <a:pathLst>
                <a:path extrusionOk="0" h="3096" w="5245">
                  <a:moveTo>
                    <a:pt x="20" y="3096"/>
                  </a:moveTo>
                  <a:cubicBezTo>
                    <a:pt x="0" y="2899"/>
                    <a:pt x="20" y="2721"/>
                    <a:pt x="59" y="2544"/>
                  </a:cubicBezTo>
                  <a:cubicBezTo>
                    <a:pt x="355" y="1755"/>
                    <a:pt x="966" y="1164"/>
                    <a:pt x="1499" y="553"/>
                  </a:cubicBezTo>
                  <a:cubicBezTo>
                    <a:pt x="1696" y="356"/>
                    <a:pt x="1932" y="237"/>
                    <a:pt x="2189" y="198"/>
                  </a:cubicBezTo>
                  <a:cubicBezTo>
                    <a:pt x="3194" y="40"/>
                    <a:pt x="4219" y="1"/>
                    <a:pt x="5244" y="80"/>
                  </a:cubicBezTo>
                  <a:cubicBezTo>
                    <a:pt x="4732" y="139"/>
                    <a:pt x="4219" y="237"/>
                    <a:pt x="3726" y="356"/>
                  </a:cubicBezTo>
                  <a:cubicBezTo>
                    <a:pt x="3214" y="494"/>
                    <a:pt x="2721" y="691"/>
                    <a:pt x="2267" y="947"/>
                  </a:cubicBezTo>
                  <a:cubicBezTo>
                    <a:pt x="1834" y="1184"/>
                    <a:pt x="1518" y="1578"/>
                    <a:pt x="1104" y="1854"/>
                  </a:cubicBezTo>
                  <a:cubicBezTo>
                    <a:pt x="671" y="2169"/>
                    <a:pt x="513" y="2702"/>
                    <a:pt x="20" y="309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0"/>
            <p:cNvSpPr/>
            <p:nvPr/>
          </p:nvSpPr>
          <p:spPr>
            <a:xfrm flipH="1">
              <a:off x="3832388" y="2300350"/>
              <a:ext cx="164499" cy="160219"/>
            </a:xfrm>
            <a:custGeom>
              <a:rect b="b" l="l" r="r" t="t"/>
              <a:pathLst>
                <a:path extrusionOk="0" h="6664" w="6842">
                  <a:moveTo>
                    <a:pt x="3431" y="6546"/>
                  </a:moveTo>
                  <a:cubicBezTo>
                    <a:pt x="2997" y="6565"/>
                    <a:pt x="2741" y="6605"/>
                    <a:pt x="2465" y="6624"/>
                  </a:cubicBezTo>
                  <a:cubicBezTo>
                    <a:pt x="1676" y="6664"/>
                    <a:pt x="1124" y="6348"/>
                    <a:pt x="710" y="5639"/>
                  </a:cubicBezTo>
                  <a:cubicBezTo>
                    <a:pt x="79" y="4594"/>
                    <a:pt x="0" y="3431"/>
                    <a:pt x="40" y="2307"/>
                  </a:cubicBezTo>
                  <a:cubicBezTo>
                    <a:pt x="60" y="1282"/>
                    <a:pt x="434" y="789"/>
                    <a:pt x="1321" y="552"/>
                  </a:cubicBezTo>
                  <a:cubicBezTo>
                    <a:pt x="1893" y="375"/>
                    <a:pt x="2465" y="237"/>
                    <a:pt x="3056" y="138"/>
                  </a:cubicBezTo>
                  <a:cubicBezTo>
                    <a:pt x="4219" y="0"/>
                    <a:pt x="5008" y="572"/>
                    <a:pt x="5659" y="1420"/>
                  </a:cubicBezTo>
                  <a:cubicBezTo>
                    <a:pt x="6013" y="1893"/>
                    <a:pt x="6112" y="2524"/>
                    <a:pt x="6546" y="2938"/>
                  </a:cubicBezTo>
                  <a:cubicBezTo>
                    <a:pt x="6605" y="2997"/>
                    <a:pt x="6605" y="3135"/>
                    <a:pt x="6605" y="3234"/>
                  </a:cubicBezTo>
                  <a:cubicBezTo>
                    <a:pt x="6605" y="3450"/>
                    <a:pt x="6625" y="3687"/>
                    <a:pt x="6664" y="3904"/>
                  </a:cubicBezTo>
                  <a:cubicBezTo>
                    <a:pt x="6841" y="4909"/>
                    <a:pt x="6349" y="5520"/>
                    <a:pt x="5540" y="5994"/>
                  </a:cubicBezTo>
                  <a:cubicBezTo>
                    <a:pt x="4890" y="6368"/>
                    <a:pt x="4160" y="6546"/>
                    <a:pt x="3431" y="6546"/>
                  </a:cubicBezTo>
                  <a:close/>
                  <a:moveTo>
                    <a:pt x="4239" y="4002"/>
                  </a:moveTo>
                  <a:cubicBezTo>
                    <a:pt x="3805" y="3628"/>
                    <a:pt x="3234" y="3411"/>
                    <a:pt x="2662" y="3411"/>
                  </a:cubicBezTo>
                  <a:cubicBezTo>
                    <a:pt x="2622" y="3411"/>
                    <a:pt x="2544" y="3490"/>
                    <a:pt x="2544" y="3529"/>
                  </a:cubicBezTo>
                  <a:cubicBezTo>
                    <a:pt x="2524" y="3588"/>
                    <a:pt x="2544" y="3648"/>
                    <a:pt x="2603" y="3707"/>
                  </a:cubicBezTo>
                  <a:cubicBezTo>
                    <a:pt x="2938" y="3845"/>
                    <a:pt x="3273" y="3943"/>
                    <a:pt x="3589" y="4101"/>
                  </a:cubicBezTo>
                  <a:cubicBezTo>
                    <a:pt x="3766" y="4180"/>
                    <a:pt x="3766" y="4357"/>
                    <a:pt x="3667" y="4515"/>
                  </a:cubicBezTo>
                  <a:lnTo>
                    <a:pt x="3135" y="4653"/>
                  </a:lnTo>
                  <a:cubicBezTo>
                    <a:pt x="3175" y="5067"/>
                    <a:pt x="3411" y="5244"/>
                    <a:pt x="3746" y="5205"/>
                  </a:cubicBezTo>
                  <a:cubicBezTo>
                    <a:pt x="3983" y="5166"/>
                    <a:pt x="4160" y="4968"/>
                    <a:pt x="4160" y="4732"/>
                  </a:cubicBezTo>
                  <a:cubicBezTo>
                    <a:pt x="4200" y="4495"/>
                    <a:pt x="4219" y="4278"/>
                    <a:pt x="4239" y="4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0"/>
            <p:cNvSpPr/>
            <p:nvPr/>
          </p:nvSpPr>
          <p:spPr>
            <a:xfrm flipH="1">
              <a:off x="3143667" y="1620645"/>
              <a:ext cx="1545716" cy="1560887"/>
            </a:xfrm>
            <a:custGeom>
              <a:rect b="b" l="l" r="r" t="t"/>
              <a:pathLst>
                <a:path extrusionOk="0" h="64922" w="64291">
                  <a:moveTo>
                    <a:pt x="6861" y="30282"/>
                  </a:moveTo>
                  <a:cubicBezTo>
                    <a:pt x="7216" y="29671"/>
                    <a:pt x="6821" y="29237"/>
                    <a:pt x="6545" y="28764"/>
                  </a:cubicBezTo>
                  <a:cubicBezTo>
                    <a:pt x="6762" y="28350"/>
                    <a:pt x="6861" y="27897"/>
                    <a:pt x="6802" y="27443"/>
                  </a:cubicBezTo>
                  <a:cubicBezTo>
                    <a:pt x="6723" y="27010"/>
                    <a:pt x="6782" y="26576"/>
                    <a:pt x="6979" y="26201"/>
                  </a:cubicBezTo>
                  <a:cubicBezTo>
                    <a:pt x="7157" y="25905"/>
                    <a:pt x="7058" y="25551"/>
                    <a:pt x="6920" y="25215"/>
                  </a:cubicBezTo>
                  <a:cubicBezTo>
                    <a:pt x="6388" y="24861"/>
                    <a:pt x="5855" y="24466"/>
                    <a:pt x="5224" y="24289"/>
                  </a:cubicBezTo>
                  <a:cubicBezTo>
                    <a:pt x="4751" y="24131"/>
                    <a:pt x="4318" y="23855"/>
                    <a:pt x="3963" y="23500"/>
                  </a:cubicBezTo>
                  <a:cubicBezTo>
                    <a:pt x="3568" y="23165"/>
                    <a:pt x="3154" y="22850"/>
                    <a:pt x="2701" y="22593"/>
                  </a:cubicBezTo>
                  <a:cubicBezTo>
                    <a:pt x="1991" y="22160"/>
                    <a:pt x="1873" y="21844"/>
                    <a:pt x="2070" y="21036"/>
                  </a:cubicBezTo>
                  <a:cubicBezTo>
                    <a:pt x="2267" y="20070"/>
                    <a:pt x="2583" y="19124"/>
                    <a:pt x="2997" y="18236"/>
                  </a:cubicBezTo>
                  <a:cubicBezTo>
                    <a:pt x="3233" y="17783"/>
                    <a:pt x="3253" y="17211"/>
                    <a:pt x="3371" y="16699"/>
                  </a:cubicBezTo>
                  <a:cubicBezTo>
                    <a:pt x="3490" y="16186"/>
                    <a:pt x="3549" y="16127"/>
                    <a:pt x="4101" y="16068"/>
                  </a:cubicBezTo>
                  <a:cubicBezTo>
                    <a:pt x="4574" y="16028"/>
                    <a:pt x="5027" y="15989"/>
                    <a:pt x="5481" y="15969"/>
                  </a:cubicBezTo>
                  <a:cubicBezTo>
                    <a:pt x="5717" y="15930"/>
                    <a:pt x="5954" y="15930"/>
                    <a:pt x="6171" y="15989"/>
                  </a:cubicBezTo>
                  <a:cubicBezTo>
                    <a:pt x="6821" y="16285"/>
                    <a:pt x="7551" y="16206"/>
                    <a:pt x="8201" y="16423"/>
                  </a:cubicBezTo>
                  <a:cubicBezTo>
                    <a:pt x="8339" y="16462"/>
                    <a:pt x="8458" y="16482"/>
                    <a:pt x="8596" y="16482"/>
                  </a:cubicBezTo>
                  <a:cubicBezTo>
                    <a:pt x="9325" y="16462"/>
                    <a:pt x="10035" y="16462"/>
                    <a:pt x="10705" y="16837"/>
                  </a:cubicBezTo>
                  <a:lnTo>
                    <a:pt x="13367" y="14096"/>
                  </a:lnTo>
                  <a:cubicBezTo>
                    <a:pt x="12913" y="13229"/>
                    <a:pt x="12578" y="12381"/>
                    <a:pt x="11888" y="11730"/>
                  </a:cubicBezTo>
                  <a:cubicBezTo>
                    <a:pt x="11711" y="11573"/>
                    <a:pt x="11592" y="11376"/>
                    <a:pt x="11533" y="11159"/>
                  </a:cubicBezTo>
                  <a:cubicBezTo>
                    <a:pt x="11435" y="10548"/>
                    <a:pt x="11040" y="10094"/>
                    <a:pt x="10725" y="9601"/>
                  </a:cubicBezTo>
                  <a:cubicBezTo>
                    <a:pt x="10370" y="9049"/>
                    <a:pt x="10429" y="8635"/>
                    <a:pt x="10942" y="8241"/>
                  </a:cubicBezTo>
                  <a:cubicBezTo>
                    <a:pt x="11198" y="8044"/>
                    <a:pt x="11435" y="7827"/>
                    <a:pt x="11671" y="7571"/>
                  </a:cubicBezTo>
                  <a:cubicBezTo>
                    <a:pt x="12263" y="6841"/>
                    <a:pt x="12953" y="6171"/>
                    <a:pt x="13347" y="5264"/>
                  </a:cubicBezTo>
                  <a:cubicBezTo>
                    <a:pt x="13544" y="4870"/>
                    <a:pt x="13938" y="4613"/>
                    <a:pt x="14372" y="4594"/>
                  </a:cubicBezTo>
                  <a:cubicBezTo>
                    <a:pt x="14983" y="4515"/>
                    <a:pt x="15555" y="4456"/>
                    <a:pt x="16028" y="4968"/>
                  </a:cubicBezTo>
                  <a:cubicBezTo>
                    <a:pt x="16304" y="5264"/>
                    <a:pt x="16679" y="5441"/>
                    <a:pt x="16955" y="5717"/>
                  </a:cubicBezTo>
                  <a:cubicBezTo>
                    <a:pt x="17645" y="6447"/>
                    <a:pt x="18532" y="6900"/>
                    <a:pt x="19380" y="7393"/>
                  </a:cubicBezTo>
                  <a:cubicBezTo>
                    <a:pt x="19498" y="7452"/>
                    <a:pt x="19616" y="7511"/>
                    <a:pt x="19735" y="7571"/>
                  </a:cubicBezTo>
                  <a:cubicBezTo>
                    <a:pt x="20523" y="8280"/>
                    <a:pt x="21430" y="8221"/>
                    <a:pt x="22337" y="7886"/>
                  </a:cubicBezTo>
                  <a:cubicBezTo>
                    <a:pt x="22948" y="7669"/>
                    <a:pt x="23540" y="7373"/>
                    <a:pt x="24170" y="7097"/>
                  </a:cubicBezTo>
                  <a:cubicBezTo>
                    <a:pt x="24230" y="6664"/>
                    <a:pt x="24210" y="6230"/>
                    <a:pt x="24131" y="5816"/>
                  </a:cubicBezTo>
                  <a:cubicBezTo>
                    <a:pt x="24111" y="5067"/>
                    <a:pt x="23973" y="4318"/>
                    <a:pt x="23737" y="3588"/>
                  </a:cubicBezTo>
                  <a:cubicBezTo>
                    <a:pt x="23520" y="2957"/>
                    <a:pt x="23579" y="2228"/>
                    <a:pt x="23500" y="1538"/>
                  </a:cubicBezTo>
                  <a:cubicBezTo>
                    <a:pt x="23480" y="1301"/>
                    <a:pt x="23618" y="1065"/>
                    <a:pt x="23816" y="966"/>
                  </a:cubicBezTo>
                  <a:cubicBezTo>
                    <a:pt x="23875" y="946"/>
                    <a:pt x="23954" y="927"/>
                    <a:pt x="24013" y="887"/>
                  </a:cubicBezTo>
                  <a:cubicBezTo>
                    <a:pt x="25018" y="394"/>
                    <a:pt x="26142" y="256"/>
                    <a:pt x="27246" y="39"/>
                  </a:cubicBezTo>
                  <a:cubicBezTo>
                    <a:pt x="27640" y="0"/>
                    <a:pt x="28035" y="39"/>
                    <a:pt x="28409" y="158"/>
                  </a:cubicBezTo>
                  <a:cubicBezTo>
                    <a:pt x="28606" y="217"/>
                    <a:pt x="28764" y="355"/>
                    <a:pt x="28863" y="513"/>
                  </a:cubicBezTo>
                  <a:cubicBezTo>
                    <a:pt x="29020" y="730"/>
                    <a:pt x="29119" y="966"/>
                    <a:pt x="29198" y="1222"/>
                  </a:cubicBezTo>
                  <a:cubicBezTo>
                    <a:pt x="29375" y="1853"/>
                    <a:pt x="29533" y="2504"/>
                    <a:pt x="29730" y="3115"/>
                  </a:cubicBezTo>
                  <a:cubicBezTo>
                    <a:pt x="29868" y="3608"/>
                    <a:pt x="30026" y="4042"/>
                    <a:pt x="29888" y="4574"/>
                  </a:cubicBezTo>
                  <a:cubicBezTo>
                    <a:pt x="29829" y="4791"/>
                    <a:pt x="29947" y="5067"/>
                    <a:pt x="29986" y="5303"/>
                  </a:cubicBezTo>
                  <a:cubicBezTo>
                    <a:pt x="30479" y="5402"/>
                    <a:pt x="30893" y="5520"/>
                    <a:pt x="31307" y="5579"/>
                  </a:cubicBezTo>
                  <a:cubicBezTo>
                    <a:pt x="31721" y="5658"/>
                    <a:pt x="32155" y="5698"/>
                    <a:pt x="32569" y="5678"/>
                  </a:cubicBezTo>
                  <a:cubicBezTo>
                    <a:pt x="33239" y="5678"/>
                    <a:pt x="33890" y="5717"/>
                    <a:pt x="34540" y="5816"/>
                  </a:cubicBezTo>
                  <a:cubicBezTo>
                    <a:pt x="35329" y="5915"/>
                    <a:pt x="36118" y="6033"/>
                    <a:pt x="36946" y="6151"/>
                  </a:cubicBezTo>
                  <a:cubicBezTo>
                    <a:pt x="37616" y="5303"/>
                    <a:pt x="38207" y="4396"/>
                    <a:pt x="38720" y="3430"/>
                  </a:cubicBezTo>
                  <a:cubicBezTo>
                    <a:pt x="39173" y="2662"/>
                    <a:pt x="39627" y="1893"/>
                    <a:pt x="40100" y="1144"/>
                  </a:cubicBezTo>
                  <a:cubicBezTo>
                    <a:pt x="40415" y="631"/>
                    <a:pt x="40711" y="552"/>
                    <a:pt x="41263" y="749"/>
                  </a:cubicBezTo>
                  <a:cubicBezTo>
                    <a:pt x="42545" y="1203"/>
                    <a:pt x="43806" y="1656"/>
                    <a:pt x="45088" y="2110"/>
                  </a:cubicBezTo>
                  <a:cubicBezTo>
                    <a:pt x="45443" y="2228"/>
                    <a:pt x="45719" y="2504"/>
                    <a:pt x="45837" y="2878"/>
                  </a:cubicBezTo>
                  <a:cubicBezTo>
                    <a:pt x="44910" y="4022"/>
                    <a:pt x="44891" y="5422"/>
                    <a:pt x="44694" y="6782"/>
                  </a:cubicBezTo>
                  <a:cubicBezTo>
                    <a:pt x="44654" y="6940"/>
                    <a:pt x="44674" y="7117"/>
                    <a:pt x="44772" y="7255"/>
                  </a:cubicBezTo>
                  <a:cubicBezTo>
                    <a:pt x="45068" y="7531"/>
                    <a:pt x="44950" y="7847"/>
                    <a:pt x="44910" y="8083"/>
                  </a:cubicBezTo>
                  <a:cubicBezTo>
                    <a:pt x="45265" y="8438"/>
                    <a:pt x="45620" y="8734"/>
                    <a:pt x="45936" y="9069"/>
                  </a:cubicBezTo>
                  <a:cubicBezTo>
                    <a:pt x="46251" y="9404"/>
                    <a:pt x="46527" y="9779"/>
                    <a:pt x="46823" y="10134"/>
                  </a:cubicBezTo>
                  <a:cubicBezTo>
                    <a:pt x="47138" y="10469"/>
                    <a:pt x="47454" y="10824"/>
                    <a:pt x="47749" y="11178"/>
                  </a:cubicBezTo>
                  <a:cubicBezTo>
                    <a:pt x="47809" y="11238"/>
                    <a:pt x="47868" y="11336"/>
                    <a:pt x="47907" y="11415"/>
                  </a:cubicBezTo>
                  <a:cubicBezTo>
                    <a:pt x="48144" y="11888"/>
                    <a:pt x="48538" y="12282"/>
                    <a:pt x="49031" y="12499"/>
                  </a:cubicBezTo>
                  <a:cubicBezTo>
                    <a:pt x="49267" y="12618"/>
                    <a:pt x="49484" y="12736"/>
                    <a:pt x="49721" y="12854"/>
                  </a:cubicBezTo>
                  <a:lnTo>
                    <a:pt x="53309" y="11454"/>
                  </a:lnTo>
                  <a:cubicBezTo>
                    <a:pt x="54295" y="11100"/>
                    <a:pt x="55261" y="10646"/>
                    <a:pt x="56187" y="10134"/>
                  </a:cubicBezTo>
                  <a:cubicBezTo>
                    <a:pt x="56739" y="9798"/>
                    <a:pt x="57252" y="9897"/>
                    <a:pt x="57587" y="10390"/>
                  </a:cubicBezTo>
                  <a:cubicBezTo>
                    <a:pt x="58277" y="11454"/>
                    <a:pt x="59066" y="12460"/>
                    <a:pt x="59519" y="13682"/>
                  </a:cubicBezTo>
                  <a:cubicBezTo>
                    <a:pt x="59716" y="14057"/>
                    <a:pt x="59637" y="14491"/>
                    <a:pt x="59342" y="14767"/>
                  </a:cubicBezTo>
                  <a:cubicBezTo>
                    <a:pt x="58395" y="15851"/>
                    <a:pt x="57469" y="16975"/>
                    <a:pt x="56542" y="18098"/>
                  </a:cubicBezTo>
                  <a:cubicBezTo>
                    <a:pt x="55911" y="18867"/>
                    <a:pt x="55852" y="19814"/>
                    <a:pt x="56148" y="20780"/>
                  </a:cubicBezTo>
                  <a:cubicBezTo>
                    <a:pt x="56404" y="21647"/>
                    <a:pt x="56641" y="22534"/>
                    <a:pt x="56897" y="23402"/>
                  </a:cubicBezTo>
                  <a:cubicBezTo>
                    <a:pt x="56937" y="23638"/>
                    <a:pt x="56956" y="23875"/>
                    <a:pt x="56937" y="24092"/>
                  </a:cubicBezTo>
                  <a:cubicBezTo>
                    <a:pt x="56976" y="24525"/>
                    <a:pt x="56976" y="24525"/>
                    <a:pt x="57291" y="25097"/>
                  </a:cubicBezTo>
                  <a:cubicBezTo>
                    <a:pt x="58770" y="25413"/>
                    <a:pt x="60229" y="25334"/>
                    <a:pt x="61708" y="25196"/>
                  </a:cubicBezTo>
                  <a:cubicBezTo>
                    <a:pt x="62141" y="25156"/>
                    <a:pt x="62555" y="25137"/>
                    <a:pt x="62989" y="25137"/>
                  </a:cubicBezTo>
                  <a:cubicBezTo>
                    <a:pt x="63718" y="25156"/>
                    <a:pt x="63994" y="25452"/>
                    <a:pt x="64054" y="26162"/>
                  </a:cubicBezTo>
                  <a:cubicBezTo>
                    <a:pt x="64113" y="26734"/>
                    <a:pt x="64132" y="27286"/>
                    <a:pt x="64152" y="27838"/>
                  </a:cubicBezTo>
                  <a:cubicBezTo>
                    <a:pt x="64211" y="29040"/>
                    <a:pt x="64251" y="30223"/>
                    <a:pt x="64290" y="31465"/>
                  </a:cubicBezTo>
                  <a:cubicBezTo>
                    <a:pt x="62752" y="32293"/>
                    <a:pt x="60998" y="32490"/>
                    <a:pt x="59322" y="33023"/>
                  </a:cubicBezTo>
                  <a:cubicBezTo>
                    <a:pt x="58967" y="33575"/>
                    <a:pt x="58533" y="34107"/>
                    <a:pt x="58435" y="34817"/>
                  </a:cubicBezTo>
                  <a:cubicBezTo>
                    <a:pt x="58415" y="34915"/>
                    <a:pt x="58356" y="35014"/>
                    <a:pt x="58356" y="35112"/>
                  </a:cubicBezTo>
                  <a:cubicBezTo>
                    <a:pt x="58474" y="35842"/>
                    <a:pt x="58277" y="36532"/>
                    <a:pt x="58100" y="37242"/>
                  </a:cubicBezTo>
                  <a:cubicBezTo>
                    <a:pt x="57962" y="37675"/>
                    <a:pt x="57863" y="38129"/>
                    <a:pt x="57745" y="38602"/>
                  </a:cubicBezTo>
                  <a:cubicBezTo>
                    <a:pt x="58021" y="38976"/>
                    <a:pt x="58356" y="39272"/>
                    <a:pt x="58770" y="39489"/>
                  </a:cubicBezTo>
                  <a:cubicBezTo>
                    <a:pt x="59697" y="40061"/>
                    <a:pt x="60643" y="40613"/>
                    <a:pt x="61569" y="41165"/>
                  </a:cubicBezTo>
                  <a:cubicBezTo>
                    <a:pt x="61708" y="41263"/>
                    <a:pt x="61846" y="41342"/>
                    <a:pt x="61984" y="41421"/>
                  </a:cubicBezTo>
                  <a:cubicBezTo>
                    <a:pt x="62338" y="41618"/>
                    <a:pt x="62536" y="42013"/>
                    <a:pt x="62476" y="42427"/>
                  </a:cubicBezTo>
                  <a:cubicBezTo>
                    <a:pt x="62437" y="42781"/>
                    <a:pt x="62378" y="43136"/>
                    <a:pt x="62279" y="43491"/>
                  </a:cubicBezTo>
                  <a:cubicBezTo>
                    <a:pt x="62141" y="43964"/>
                    <a:pt x="61944" y="44418"/>
                    <a:pt x="61786" y="44891"/>
                  </a:cubicBezTo>
                  <a:cubicBezTo>
                    <a:pt x="61648" y="45226"/>
                    <a:pt x="61431" y="45522"/>
                    <a:pt x="61175" y="45758"/>
                  </a:cubicBezTo>
                  <a:cubicBezTo>
                    <a:pt x="60840" y="46113"/>
                    <a:pt x="60505" y="46448"/>
                    <a:pt x="60387" y="46981"/>
                  </a:cubicBezTo>
                  <a:cubicBezTo>
                    <a:pt x="60268" y="47572"/>
                    <a:pt x="59401" y="47927"/>
                    <a:pt x="58790" y="47750"/>
                  </a:cubicBezTo>
                  <a:cubicBezTo>
                    <a:pt x="57627" y="47454"/>
                    <a:pt x="56463" y="47020"/>
                    <a:pt x="55221" y="46981"/>
                  </a:cubicBezTo>
                  <a:cubicBezTo>
                    <a:pt x="55004" y="46961"/>
                    <a:pt x="54788" y="46882"/>
                    <a:pt x="54590" y="46784"/>
                  </a:cubicBezTo>
                  <a:cubicBezTo>
                    <a:pt x="54334" y="46685"/>
                    <a:pt x="54098" y="46586"/>
                    <a:pt x="53841" y="46468"/>
                  </a:cubicBezTo>
                  <a:cubicBezTo>
                    <a:pt x="53427" y="47099"/>
                    <a:pt x="53092" y="47730"/>
                    <a:pt x="52658" y="48302"/>
                  </a:cubicBezTo>
                  <a:cubicBezTo>
                    <a:pt x="52225" y="48854"/>
                    <a:pt x="51692" y="49366"/>
                    <a:pt x="51278" y="49839"/>
                  </a:cubicBezTo>
                  <a:cubicBezTo>
                    <a:pt x="51357" y="50372"/>
                    <a:pt x="51416" y="50825"/>
                    <a:pt x="51495" y="51259"/>
                  </a:cubicBezTo>
                  <a:cubicBezTo>
                    <a:pt x="51495" y="51456"/>
                    <a:pt x="51554" y="51653"/>
                    <a:pt x="51633" y="51811"/>
                  </a:cubicBezTo>
                  <a:cubicBezTo>
                    <a:pt x="52185" y="52442"/>
                    <a:pt x="52382" y="53211"/>
                    <a:pt x="52737" y="53920"/>
                  </a:cubicBezTo>
                  <a:cubicBezTo>
                    <a:pt x="52856" y="54177"/>
                    <a:pt x="52954" y="54472"/>
                    <a:pt x="53092" y="54729"/>
                  </a:cubicBezTo>
                  <a:cubicBezTo>
                    <a:pt x="53388" y="55320"/>
                    <a:pt x="53388" y="55872"/>
                    <a:pt x="52875" y="56345"/>
                  </a:cubicBezTo>
                  <a:cubicBezTo>
                    <a:pt x="52560" y="56641"/>
                    <a:pt x="52225" y="56897"/>
                    <a:pt x="51890" y="57154"/>
                  </a:cubicBezTo>
                  <a:cubicBezTo>
                    <a:pt x="51535" y="57410"/>
                    <a:pt x="51140" y="57568"/>
                    <a:pt x="50963" y="58021"/>
                  </a:cubicBezTo>
                  <a:cubicBezTo>
                    <a:pt x="50904" y="58139"/>
                    <a:pt x="50746" y="58238"/>
                    <a:pt x="50608" y="58337"/>
                  </a:cubicBezTo>
                  <a:cubicBezTo>
                    <a:pt x="50174" y="58632"/>
                    <a:pt x="49721" y="58889"/>
                    <a:pt x="49484" y="59401"/>
                  </a:cubicBezTo>
                  <a:cubicBezTo>
                    <a:pt x="49366" y="59638"/>
                    <a:pt x="49070" y="59697"/>
                    <a:pt x="48873" y="59539"/>
                  </a:cubicBezTo>
                  <a:cubicBezTo>
                    <a:pt x="48715" y="59421"/>
                    <a:pt x="48558" y="59303"/>
                    <a:pt x="48400" y="59184"/>
                  </a:cubicBezTo>
                  <a:cubicBezTo>
                    <a:pt x="47749" y="58573"/>
                    <a:pt x="47099" y="57962"/>
                    <a:pt x="46468" y="57351"/>
                  </a:cubicBezTo>
                  <a:cubicBezTo>
                    <a:pt x="46271" y="57173"/>
                    <a:pt x="46074" y="56976"/>
                    <a:pt x="45876" y="56799"/>
                  </a:cubicBezTo>
                  <a:cubicBezTo>
                    <a:pt x="45246" y="56247"/>
                    <a:pt x="44358" y="55971"/>
                    <a:pt x="44063" y="55162"/>
                  </a:cubicBezTo>
                  <a:cubicBezTo>
                    <a:pt x="43195" y="55517"/>
                    <a:pt x="42446" y="55852"/>
                    <a:pt x="41677" y="56148"/>
                  </a:cubicBezTo>
                  <a:cubicBezTo>
                    <a:pt x="41263" y="56326"/>
                    <a:pt x="40810" y="56444"/>
                    <a:pt x="40376" y="56602"/>
                  </a:cubicBezTo>
                  <a:cubicBezTo>
                    <a:pt x="40179" y="56700"/>
                    <a:pt x="39982" y="56818"/>
                    <a:pt x="39785" y="56937"/>
                  </a:cubicBezTo>
                  <a:cubicBezTo>
                    <a:pt x="39449" y="57114"/>
                    <a:pt x="39272" y="57489"/>
                    <a:pt x="39331" y="57844"/>
                  </a:cubicBezTo>
                  <a:cubicBezTo>
                    <a:pt x="39371" y="58080"/>
                    <a:pt x="39351" y="58317"/>
                    <a:pt x="39292" y="58534"/>
                  </a:cubicBezTo>
                  <a:cubicBezTo>
                    <a:pt x="39095" y="59066"/>
                    <a:pt x="39035" y="59638"/>
                    <a:pt x="39134" y="60190"/>
                  </a:cubicBezTo>
                  <a:cubicBezTo>
                    <a:pt x="39154" y="60347"/>
                    <a:pt x="39154" y="60525"/>
                    <a:pt x="39095" y="60683"/>
                  </a:cubicBezTo>
                  <a:cubicBezTo>
                    <a:pt x="38838" y="61136"/>
                    <a:pt x="38838" y="61629"/>
                    <a:pt x="38858" y="62122"/>
                  </a:cubicBezTo>
                  <a:cubicBezTo>
                    <a:pt x="38878" y="62358"/>
                    <a:pt x="38858" y="62595"/>
                    <a:pt x="38799" y="62812"/>
                  </a:cubicBezTo>
                  <a:cubicBezTo>
                    <a:pt x="38661" y="63226"/>
                    <a:pt x="38621" y="63660"/>
                    <a:pt x="38641" y="64074"/>
                  </a:cubicBezTo>
                  <a:cubicBezTo>
                    <a:pt x="38661" y="64310"/>
                    <a:pt x="38641" y="64310"/>
                    <a:pt x="38286" y="64724"/>
                  </a:cubicBezTo>
                  <a:cubicBezTo>
                    <a:pt x="38207" y="64724"/>
                    <a:pt x="38129" y="64764"/>
                    <a:pt x="38089" y="64724"/>
                  </a:cubicBezTo>
                  <a:cubicBezTo>
                    <a:pt x="37754" y="64409"/>
                    <a:pt x="37360" y="64389"/>
                    <a:pt x="36906" y="64428"/>
                  </a:cubicBezTo>
                  <a:cubicBezTo>
                    <a:pt x="35368" y="64606"/>
                    <a:pt x="33811" y="64744"/>
                    <a:pt x="32273" y="64882"/>
                  </a:cubicBezTo>
                  <a:cubicBezTo>
                    <a:pt x="32135" y="64902"/>
                    <a:pt x="31997" y="64921"/>
                    <a:pt x="31879" y="64921"/>
                  </a:cubicBezTo>
                  <a:cubicBezTo>
                    <a:pt x="31386" y="64921"/>
                    <a:pt x="31110" y="64744"/>
                    <a:pt x="31031" y="64271"/>
                  </a:cubicBezTo>
                  <a:cubicBezTo>
                    <a:pt x="30972" y="63936"/>
                    <a:pt x="30952" y="63620"/>
                    <a:pt x="30933" y="63285"/>
                  </a:cubicBezTo>
                  <a:cubicBezTo>
                    <a:pt x="30893" y="62851"/>
                    <a:pt x="30795" y="62437"/>
                    <a:pt x="30637" y="62043"/>
                  </a:cubicBezTo>
                  <a:cubicBezTo>
                    <a:pt x="30183" y="61057"/>
                    <a:pt x="30203" y="59993"/>
                    <a:pt x="30203" y="58928"/>
                  </a:cubicBezTo>
                  <a:cubicBezTo>
                    <a:pt x="30203" y="58632"/>
                    <a:pt x="30302" y="58337"/>
                    <a:pt x="30085" y="58021"/>
                  </a:cubicBezTo>
                  <a:cubicBezTo>
                    <a:pt x="29434" y="57863"/>
                    <a:pt x="28764" y="57725"/>
                    <a:pt x="28094" y="57647"/>
                  </a:cubicBezTo>
                  <a:cubicBezTo>
                    <a:pt x="27207" y="57607"/>
                    <a:pt x="26319" y="57686"/>
                    <a:pt x="25412" y="57725"/>
                  </a:cubicBezTo>
                  <a:cubicBezTo>
                    <a:pt x="25294" y="57883"/>
                    <a:pt x="25196" y="58061"/>
                    <a:pt x="25097" y="58238"/>
                  </a:cubicBezTo>
                  <a:cubicBezTo>
                    <a:pt x="24722" y="58967"/>
                    <a:pt x="24289" y="59657"/>
                    <a:pt x="23776" y="60308"/>
                  </a:cubicBezTo>
                  <a:cubicBezTo>
                    <a:pt x="23106" y="61274"/>
                    <a:pt x="22436" y="62260"/>
                    <a:pt x="21745" y="63226"/>
                  </a:cubicBezTo>
                  <a:cubicBezTo>
                    <a:pt x="21706" y="63305"/>
                    <a:pt x="21647" y="63364"/>
                    <a:pt x="21568" y="63423"/>
                  </a:cubicBezTo>
                  <a:cubicBezTo>
                    <a:pt x="20641" y="62970"/>
                    <a:pt x="19715" y="62556"/>
                    <a:pt x="18808" y="62102"/>
                  </a:cubicBezTo>
                  <a:cubicBezTo>
                    <a:pt x="18414" y="61925"/>
                    <a:pt x="18039" y="61708"/>
                    <a:pt x="17665" y="61511"/>
                  </a:cubicBezTo>
                  <a:cubicBezTo>
                    <a:pt x="17389" y="61333"/>
                    <a:pt x="17093" y="61175"/>
                    <a:pt x="16797" y="61057"/>
                  </a:cubicBezTo>
                  <a:cubicBezTo>
                    <a:pt x="16225" y="60880"/>
                    <a:pt x="16028" y="60525"/>
                    <a:pt x="16008" y="59953"/>
                  </a:cubicBezTo>
                  <a:cubicBezTo>
                    <a:pt x="15989" y="59263"/>
                    <a:pt x="16127" y="58593"/>
                    <a:pt x="16403" y="57962"/>
                  </a:cubicBezTo>
                  <a:cubicBezTo>
                    <a:pt x="16639" y="57390"/>
                    <a:pt x="16817" y="56779"/>
                    <a:pt x="16896" y="56148"/>
                  </a:cubicBezTo>
                  <a:cubicBezTo>
                    <a:pt x="16955" y="55734"/>
                    <a:pt x="17093" y="55320"/>
                    <a:pt x="17132" y="54906"/>
                  </a:cubicBezTo>
                  <a:cubicBezTo>
                    <a:pt x="17191" y="54492"/>
                    <a:pt x="17191" y="54058"/>
                    <a:pt x="17191" y="53585"/>
                  </a:cubicBezTo>
                  <a:cubicBezTo>
                    <a:pt x="15870" y="52698"/>
                    <a:pt x="14727" y="51555"/>
                    <a:pt x="13446" y="50549"/>
                  </a:cubicBezTo>
                  <a:cubicBezTo>
                    <a:pt x="12618" y="50628"/>
                    <a:pt x="11829" y="50727"/>
                    <a:pt x="11080" y="51160"/>
                  </a:cubicBezTo>
                  <a:cubicBezTo>
                    <a:pt x="10547" y="51436"/>
                    <a:pt x="9995" y="51633"/>
                    <a:pt x="9404" y="51732"/>
                  </a:cubicBezTo>
                  <a:cubicBezTo>
                    <a:pt x="8537" y="51949"/>
                    <a:pt x="7709" y="52264"/>
                    <a:pt x="6940" y="52698"/>
                  </a:cubicBezTo>
                  <a:cubicBezTo>
                    <a:pt x="6762" y="52777"/>
                    <a:pt x="6565" y="52836"/>
                    <a:pt x="6368" y="52856"/>
                  </a:cubicBezTo>
                  <a:cubicBezTo>
                    <a:pt x="5993" y="52935"/>
                    <a:pt x="5619" y="52659"/>
                    <a:pt x="5599" y="52264"/>
                  </a:cubicBezTo>
                  <a:cubicBezTo>
                    <a:pt x="5441" y="51180"/>
                    <a:pt x="4929" y="50293"/>
                    <a:pt x="4298" y="49425"/>
                  </a:cubicBezTo>
                  <a:cubicBezTo>
                    <a:pt x="3963" y="48952"/>
                    <a:pt x="4022" y="48519"/>
                    <a:pt x="4456" y="48124"/>
                  </a:cubicBezTo>
                  <a:cubicBezTo>
                    <a:pt x="4653" y="47947"/>
                    <a:pt x="4810" y="47750"/>
                    <a:pt x="4988" y="47552"/>
                  </a:cubicBezTo>
                  <a:cubicBezTo>
                    <a:pt x="5224" y="47316"/>
                    <a:pt x="5441" y="47060"/>
                    <a:pt x="5658" y="46843"/>
                  </a:cubicBezTo>
                  <a:cubicBezTo>
                    <a:pt x="5757" y="46744"/>
                    <a:pt x="5875" y="46665"/>
                    <a:pt x="5934" y="46547"/>
                  </a:cubicBezTo>
                  <a:cubicBezTo>
                    <a:pt x="6210" y="45995"/>
                    <a:pt x="6664" y="45522"/>
                    <a:pt x="7235" y="45226"/>
                  </a:cubicBezTo>
                  <a:cubicBezTo>
                    <a:pt x="7886" y="44852"/>
                    <a:pt x="8044" y="44142"/>
                    <a:pt x="8241" y="43491"/>
                  </a:cubicBezTo>
                  <a:cubicBezTo>
                    <a:pt x="8300" y="43274"/>
                    <a:pt x="8241" y="43038"/>
                    <a:pt x="8142" y="42821"/>
                  </a:cubicBezTo>
                  <a:cubicBezTo>
                    <a:pt x="7669" y="41914"/>
                    <a:pt x="7196" y="41007"/>
                    <a:pt x="6703" y="40081"/>
                  </a:cubicBezTo>
                  <a:lnTo>
                    <a:pt x="4495" y="39588"/>
                  </a:lnTo>
                  <a:cubicBezTo>
                    <a:pt x="3785" y="39430"/>
                    <a:pt x="3076" y="39312"/>
                    <a:pt x="2366" y="39114"/>
                  </a:cubicBezTo>
                  <a:cubicBezTo>
                    <a:pt x="1833" y="38957"/>
                    <a:pt x="1321" y="38740"/>
                    <a:pt x="808" y="38503"/>
                  </a:cubicBezTo>
                  <a:cubicBezTo>
                    <a:pt x="532" y="38385"/>
                    <a:pt x="355" y="38109"/>
                    <a:pt x="375" y="37794"/>
                  </a:cubicBezTo>
                  <a:cubicBezTo>
                    <a:pt x="256" y="36374"/>
                    <a:pt x="118" y="34955"/>
                    <a:pt x="0" y="33476"/>
                  </a:cubicBezTo>
                  <a:cubicBezTo>
                    <a:pt x="256" y="33259"/>
                    <a:pt x="532" y="33023"/>
                    <a:pt x="789" y="32786"/>
                  </a:cubicBezTo>
                  <a:cubicBezTo>
                    <a:pt x="867" y="32727"/>
                    <a:pt x="1005" y="32707"/>
                    <a:pt x="1045" y="32628"/>
                  </a:cubicBezTo>
                  <a:cubicBezTo>
                    <a:pt x="1321" y="32057"/>
                    <a:pt x="1912" y="31958"/>
                    <a:pt x="2425" y="31761"/>
                  </a:cubicBezTo>
                  <a:cubicBezTo>
                    <a:pt x="3864" y="31229"/>
                    <a:pt x="5343" y="30775"/>
                    <a:pt x="6861" y="30282"/>
                  </a:cubicBezTo>
                  <a:close/>
                  <a:moveTo>
                    <a:pt x="37498" y="7492"/>
                  </a:moveTo>
                  <a:cubicBezTo>
                    <a:pt x="36827" y="7295"/>
                    <a:pt x="36137" y="7097"/>
                    <a:pt x="35428" y="6900"/>
                  </a:cubicBezTo>
                  <a:cubicBezTo>
                    <a:pt x="35053" y="6802"/>
                    <a:pt x="34659" y="6624"/>
                    <a:pt x="34284" y="6900"/>
                  </a:cubicBezTo>
                  <a:cubicBezTo>
                    <a:pt x="33850" y="7235"/>
                    <a:pt x="33417" y="7117"/>
                    <a:pt x="32963" y="7019"/>
                  </a:cubicBezTo>
                  <a:cubicBezTo>
                    <a:pt x="31997" y="6841"/>
                    <a:pt x="31071" y="6486"/>
                    <a:pt x="30065" y="6467"/>
                  </a:cubicBezTo>
                  <a:cubicBezTo>
                    <a:pt x="29789" y="6447"/>
                    <a:pt x="29553" y="6250"/>
                    <a:pt x="29533" y="5974"/>
                  </a:cubicBezTo>
                  <a:cubicBezTo>
                    <a:pt x="29454" y="5678"/>
                    <a:pt x="29355" y="5402"/>
                    <a:pt x="29277" y="5106"/>
                  </a:cubicBezTo>
                  <a:cubicBezTo>
                    <a:pt x="28941" y="3904"/>
                    <a:pt x="28409" y="2760"/>
                    <a:pt x="28291" y="1498"/>
                  </a:cubicBezTo>
                  <a:cubicBezTo>
                    <a:pt x="28271" y="1301"/>
                    <a:pt x="28094" y="1104"/>
                    <a:pt x="27975" y="887"/>
                  </a:cubicBezTo>
                  <a:cubicBezTo>
                    <a:pt x="26891" y="1144"/>
                    <a:pt x="25886" y="1380"/>
                    <a:pt x="24860" y="1656"/>
                  </a:cubicBezTo>
                  <a:cubicBezTo>
                    <a:pt x="24782" y="1676"/>
                    <a:pt x="24703" y="1774"/>
                    <a:pt x="24624" y="1853"/>
                  </a:cubicBezTo>
                  <a:cubicBezTo>
                    <a:pt x="24624" y="2484"/>
                    <a:pt x="24584" y="3154"/>
                    <a:pt x="24900" y="3766"/>
                  </a:cubicBezTo>
                  <a:cubicBezTo>
                    <a:pt x="24998" y="3982"/>
                    <a:pt x="25058" y="4199"/>
                    <a:pt x="25077" y="4436"/>
                  </a:cubicBezTo>
                  <a:cubicBezTo>
                    <a:pt x="25156" y="5284"/>
                    <a:pt x="25215" y="6151"/>
                    <a:pt x="25274" y="6999"/>
                  </a:cubicBezTo>
                  <a:cubicBezTo>
                    <a:pt x="25334" y="7511"/>
                    <a:pt x="25018" y="7985"/>
                    <a:pt x="24525" y="8142"/>
                  </a:cubicBezTo>
                  <a:cubicBezTo>
                    <a:pt x="24348" y="8201"/>
                    <a:pt x="24170" y="8280"/>
                    <a:pt x="24013" y="8418"/>
                  </a:cubicBezTo>
                  <a:cubicBezTo>
                    <a:pt x="23737" y="8793"/>
                    <a:pt x="23323" y="8911"/>
                    <a:pt x="22928" y="9049"/>
                  </a:cubicBezTo>
                  <a:cubicBezTo>
                    <a:pt x="22534" y="9207"/>
                    <a:pt x="22081" y="9424"/>
                    <a:pt x="21647" y="9582"/>
                  </a:cubicBezTo>
                  <a:cubicBezTo>
                    <a:pt x="21469" y="9660"/>
                    <a:pt x="21272" y="9680"/>
                    <a:pt x="21075" y="9660"/>
                  </a:cubicBezTo>
                  <a:cubicBezTo>
                    <a:pt x="20464" y="9444"/>
                    <a:pt x="19794" y="9286"/>
                    <a:pt x="19281" y="8931"/>
                  </a:cubicBezTo>
                  <a:cubicBezTo>
                    <a:pt x="18177" y="8162"/>
                    <a:pt x="16915" y="7610"/>
                    <a:pt x="15969" y="6585"/>
                  </a:cubicBezTo>
                  <a:cubicBezTo>
                    <a:pt x="15792" y="6388"/>
                    <a:pt x="15594" y="6230"/>
                    <a:pt x="15358" y="6112"/>
                  </a:cubicBezTo>
                  <a:cubicBezTo>
                    <a:pt x="15062" y="5954"/>
                    <a:pt x="14766" y="5757"/>
                    <a:pt x="14550" y="5875"/>
                  </a:cubicBezTo>
                  <a:cubicBezTo>
                    <a:pt x="14057" y="6506"/>
                    <a:pt x="13662" y="7019"/>
                    <a:pt x="13268" y="7531"/>
                  </a:cubicBezTo>
                  <a:cubicBezTo>
                    <a:pt x="12972" y="7886"/>
                    <a:pt x="12677" y="8241"/>
                    <a:pt x="12361" y="8596"/>
                  </a:cubicBezTo>
                  <a:cubicBezTo>
                    <a:pt x="12026" y="8891"/>
                    <a:pt x="11987" y="9404"/>
                    <a:pt x="12243" y="9759"/>
                  </a:cubicBezTo>
                  <a:cubicBezTo>
                    <a:pt x="12401" y="9936"/>
                    <a:pt x="12499" y="10153"/>
                    <a:pt x="12558" y="10370"/>
                  </a:cubicBezTo>
                  <a:cubicBezTo>
                    <a:pt x="12618" y="10804"/>
                    <a:pt x="12894" y="11040"/>
                    <a:pt x="13170" y="11356"/>
                  </a:cubicBezTo>
                  <a:cubicBezTo>
                    <a:pt x="13702" y="11967"/>
                    <a:pt x="14057" y="12716"/>
                    <a:pt x="14431" y="13426"/>
                  </a:cubicBezTo>
                  <a:cubicBezTo>
                    <a:pt x="14569" y="13722"/>
                    <a:pt x="14510" y="14136"/>
                    <a:pt x="14530" y="14471"/>
                  </a:cubicBezTo>
                  <a:lnTo>
                    <a:pt x="10409" y="17862"/>
                  </a:lnTo>
                  <a:cubicBezTo>
                    <a:pt x="9305" y="17704"/>
                    <a:pt x="8142" y="17527"/>
                    <a:pt x="6959" y="17369"/>
                  </a:cubicBezTo>
                  <a:cubicBezTo>
                    <a:pt x="6585" y="17310"/>
                    <a:pt x="6190" y="17231"/>
                    <a:pt x="5816" y="17093"/>
                  </a:cubicBezTo>
                  <a:cubicBezTo>
                    <a:pt x="5323" y="16856"/>
                    <a:pt x="4751" y="16876"/>
                    <a:pt x="4258" y="17113"/>
                  </a:cubicBezTo>
                  <a:cubicBezTo>
                    <a:pt x="4120" y="18000"/>
                    <a:pt x="3864" y="18848"/>
                    <a:pt x="3470" y="19656"/>
                  </a:cubicBezTo>
                  <a:cubicBezTo>
                    <a:pt x="3194" y="20188"/>
                    <a:pt x="3115" y="20799"/>
                    <a:pt x="3214" y="21391"/>
                  </a:cubicBezTo>
                  <a:cubicBezTo>
                    <a:pt x="3785" y="21844"/>
                    <a:pt x="4337" y="22298"/>
                    <a:pt x="4909" y="22731"/>
                  </a:cubicBezTo>
                  <a:cubicBezTo>
                    <a:pt x="5185" y="22968"/>
                    <a:pt x="5500" y="23145"/>
                    <a:pt x="5836" y="23283"/>
                  </a:cubicBezTo>
                  <a:cubicBezTo>
                    <a:pt x="6506" y="23520"/>
                    <a:pt x="7058" y="23934"/>
                    <a:pt x="7649" y="24269"/>
                  </a:cubicBezTo>
                  <a:cubicBezTo>
                    <a:pt x="7945" y="24427"/>
                    <a:pt x="8142" y="24742"/>
                    <a:pt x="8142" y="25077"/>
                  </a:cubicBezTo>
                  <a:cubicBezTo>
                    <a:pt x="8201" y="25728"/>
                    <a:pt x="8280" y="26359"/>
                    <a:pt x="8024" y="27029"/>
                  </a:cubicBezTo>
                  <a:cubicBezTo>
                    <a:pt x="7866" y="27364"/>
                    <a:pt x="8024" y="27798"/>
                    <a:pt x="7985" y="28192"/>
                  </a:cubicBezTo>
                  <a:cubicBezTo>
                    <a:pt x="7945" y="28587"/>
                    <a:pt x="7768" y="29020"/>
                    <a:pt x="7709" y="29434"/>
                  </a:cubicBezTo>
                  <a:cubicBezTo>
                    <a:pt x="7709" y="29730"/>
                    <a:pt x="7728" y="30026"/>
                    <a:pt x="7768" y="30322"/>
                  </a:cubicBezTo>
                  <a:cubicBezTo>
                    <a:pt x="7787" y="30479"/>
                    <a:pt x="7748" y="30637"/>
                    <a:pt x="7649" y="30775"/>
                  </a:cubicBezTo>
                  <a:cubicBezTo>
                    <a:pt x="7235" y="31150"/>
                    <a:pt x="6782" y="31583"/>
                    <a:pt x="6250" y="31643"/>
                  </a:cubicBezTo>
                  <a:cubicBezTo>
                    <a:pt x="5264" y="31741"/>
                    <a:pt x="4416" y="32175"/>
                    <a:pt x="3529" y="32530"/>
                  </a:cubicBezTo>
                  <a:cubicBezTo>
                    <a:pt x="2780" y="32825"/>
                    <a:pt x="2050" y="33220"/>
                    <a:pt x="1281" y="33575"/>
                  </a:cubicBezTo>
                  <a:cubicBezTo>
                    <a:pt x="1065" y="34225"/>
                    <a:pt x="1262" y="34876"/>
                    <a:pt x="1321" y="35526"/>
                  </a:cubicBezTo>
                  <a:cubicBezTo>
                    <a:pt x="1360" y="36177"/>
                    <a:pt x="1341" y="36906"/>
                    <a:pt x="1577" y="37616"/>
                  </a:cubicBezTo>
                  <a:cubicBezTo>
                    <a:pt x="1932" y="37774"/>
                    <a:pt x="2287" y="37932"/>
                    <a:pt x="2662" y="38050"/>
                  </a:cubicBezTo>
                  <a:cubicBezTo>
                    <a:pt x="3411" y="38247"/>
                    <a:pt x="4140" y="38405"/>
                    <a:pt x="4889" y="38582"/>
                  </a:cubicBezTo>
                  <a:cubicBezTo>
                    <a:pt x="6072" y="38878"/>
                    <a:pt x="7216" y="39371"/>
                    <a:pt x="8261" y="40061"/>
                  </a:cubicBezTo>
                  <a:cubicBezTo>
                    <a:pt x="8379" y="40849"/>
                    <a:pt x="8655" y="41618"/>
                    <a:pt x="9029" y="42328"/>
                  </a:cubicBezTo>
                  <a:cubicBezTo>
                    <a:pt x="9187" y="42722"/>
                    <a:pt x="9325" y="43117"/>
                    <a:pt x="9443" y="43531"/>
                  </a:cubicBezTo>
                  <a:cubicBezTo>
                    <a:pt x="9522" y="43807"/>
                    <a:pt x="9443" y="44083"/>
                    <a:pt x="9246" y="44280"/>
                  </a:cubicBezTo>
                  <a:cubicBezTo>
                    <a:pt x="9029" y="44477"/>
                    <a:pt x="8832" y="44694"/>
                    <a:pt x="8655" y="44930"/>
                  </a:cubicBezTo>
                  <a:cubicBezTo>
                    <a:pt x="8063" y="45995"/>
                    <a:pt x="7196" y="46803"/>
                    <a:pt x="6466" y="47750"/>
                  </a:cubicBezTo>
                  <a:cubicBezTo>
                    <a:pt x="6210" y="48085"/>
                    <a:pt x="5934" y="48420"/>
                    <a:pt x="5717" y="48775"/>
                  </a:cubicBezTo>
                  <a:cubicBezTo>
                    <a:pt x="5362" y="49307"/>
                    <a:pt x="5382" y="49800"/>
                    <a:pt x="5855" y="50175"/>
                  </a:cubicBezTo>
                  <a:cubicBezTo>
                    <a:pt x="6210" y="50431"/>
                    <a:pt x="6506" y="50766"/>
                    <a:pt x="6742" y="51121"/>
                  </a:cubicBezTo>
                  <a:cubicBezTo>
                    <a:pt x="7117" y="51141"/>
                    <a:pt x="7511" y="51062"/>
                    <a:pt x="7847" y="50865"/>
                  </a:cubicBezTo>
                  <a:cubicBezTo>
                    <a:pt x="8024" y="50766"/>
                    <a:pt x="8201" y="50687"/>
                    <a:pt x="8399" y="50628"/>
                  </a:cubicBezTo>
                  <a:cubicBezTo>
                    <a:pt x="9424" y="50391"/>
                    <a:pt x="10429" y="50056"/>
                    <a:pt x="11395" y="49642"/>
                  </a:cubicBezTo>
                  <a:cubicBezTo>
                    <a:pt x="11533" y="49563"/>
                    <a:pt x="11711" y="49524"/>
                    <a:pt x="11868" y="49504"/>
                  </a:cubicBezTo>
                  <a:cubicBezTo>
                    <a:pt x="12401" y="49544"/>
                    <a:pt x="12913" y="49386"/>
                    <a:pt x="13347" y="49090"/>
                  </a:cubicBezTo>
                  <a:cubicBezTo>
                    <a:pt x="15180" y="50529"/>
                    <a:pt x="16994" y="51870"/>
                    <a:pt x="18729" y="53309"/>
                  </a:cubicBezTo>
                  <a:cubicBezTo>
                    <a:pt x="18709" y="53920"/>
                    <a:pt x="18552" y="54512"/>
                    <a:pt x="18236" y="55044"/>
                  </a:cubicBezTo>
                  <a:cubicBezTo>
                    <a:pt x="17980" y="55537"/>
                    <a:pt x="17822" y="56069"/>
                    <a:pt x="17743" y="56621"/>
                  </a:cubicBezTo>
                  <a:cubicBezTo>
                    <a:pt x="17704" y="57193"/>
                    <a:pt x="17546" y="57725"/>
                    <a:pt x="17310" y="58238"/>
                  </a:cubicBezTo>
                  <a:cubicBezTo>
                    <a:pt x="17073" y="58751"/>
                    <a:pt x="17093" y="59322"/>
                    <a:pt x="16935" y="59874"/>
                  </a:cubicBezTo>
                  <a:cubicBezTo>
                    <a:pt x="17329" y="60131"/>
                    <a:pt x="17625" y="60426"/>
                    <a:pt x="18079" y="60485"/>
                  </a:cubicBezTo>
                  <a:cubicBezTo>
                    <a:pt x="18217" y="60505"/>
                    <a:pt x="18335" y="60545"/>
                    <a:pt x="18453" y="60604"/>
                  </a:cubicBezTo>
                  <a:cubicBezTo>
                    <a:pt x="19005" y="60939"/>
                    <a:pt x="19577" y="61294"/>
                    <a:pt x="20149" y="61590"/>
                  </a:cubicBezTo>
                  <a:cubicBezTo>
                    <a:pt x="20464" y="61747"/>
                    <a:pt x="20799" y="61885"/>
                    <a:pt x="21134" y="62004"/>
                  </a:cubicBezTo>
                  <a:cubicBezTo>
                    <a:pt x="21489" y="61728"/>
                    <a:pt x="21785" y="61373"/>
                    <a:pt x="21943" y="60959"/>
                  </a:cubicBezTo>
                  <a:cubicBezTo>
                    <a:pt x="22120" y="60564"/>
                    <a:pt x="22317" y="60190"/>
                    <a:pt x="22554" y="59855"/>
                  </a:cubicBezTo>
                  <a:cubicBezTo>
                    <a:pt x="23204" y="58810"/>
                    <a:pt x="23855" y="57785"/>
                    <a:pt x="24525" y="56779"/>
                  </a:cubicBezTo>
                  <a:cubicBezTo>
                    <a:pt x="24782" y="56365"/>
                    <a:pt x="25196" y="56168"/>
                    <a:pt x="25629" y="56365"/>
                  </a:cubicBezTo>
                  <a:cubicBezTo>
                    <a:pt x="26181" y="56641"/>
                    <a:pt x="26793" y="56602"/>
                    <a:pt x="27364" y="56680"/>
                  </a:cubicBezTo>
                  <a:cubicBezTo>
                    <a:pt x="27995" y="56779"/>
                    <a:pt x="28626" y="56799"/>
                    <a:pt x="29237" y="56858"/>
                  </a:cubicBezTo>
                  <a:cubicBezTo>
                    <a:pt x="29572" y="56878"/>
                    <a:pt x="29888" y="56897"/>
                    <a:pt x="30223" y="56897"/>
                  </a:cubicBezTo>
                  <a:cubicBezTo>
                    <a:pt x="30795" y="56897"/>
                    <a:pt x="31110" y="57173"/>
                    <a:pt x="31031" y="57725"/>
                  </a:cubicBezTo>
                  <a:cubicBezTo>
                    <a:pt x="30952" y="58199"/>
                    <a:pt x="30952" y="58632"/>
                    <a:pt x="31327" y="59007"/>
                  </a:cubicBezTo>
                  <a:cubicBezTo>
                    <a:pt x="31406" y="59145"/>
                    <a:pt x="31465" y="59303"/>
                    <a:pt x="31465" y="59460"/>
                  </a:cubicBezTo>
                  <a:cubicBezTo>
                    <a:pt x="31504" y="59894"/>
                    <a:pt x="31524" y="60308"/>
                    <a:pt x="31583" y="60742"/>
                  </a:cubicBezTo>
                  <a:cubicBezTo>
                    <a:pt x="31583" y="60998"/>
                    <a:pt x="31642" y="61274"/>
                    <a:pt x="31761" y="61511"/>
                  </a:cubicBezTo>
                  <a:cubicBezTo>
                    <a:pt x="32017" y="62004"/>
                    <a:pt x="32175" y="62556"/>
                    <a:pt x="32175" y="63127"/>
                  </a:cubicBezTo>
                  <a:cubicBezTo>
                    <a:pt x="32214" y="63285"/>
                    <a:pt x="32254" y="63443"/>
                    <a:pt x="32313" y="63620"/>
                  </a:cubicBezTo>
                  <a:lnTo>
                    <a:pt x="37596" y="63167"/>
                  </a:lnTo>
                  <a:cubicBezTo>
                    <a:pt x="37754" y="62832"/>
                    <a:pt x="37833" y="62477"/>
                    <a:pt x="37833" y="62122"/>
                  </a:cubicBezTo>
                  <a:cubicBezTo>
                    <a:pt x="37813" y="61530"/>
                    <a:pt x="37774" y="60939"/>
                    <a:pt x="38050" y="60387"/>
                  </a:cubicBezTo>
                  <a:cubicBezTo>
                    <a:pt x="38109" y="60229"/>
                    <a:pt x="38109" y="60052"/>
                    <a:pt x="38069" y="59894"/>
                  </a:cubicBezTo>
                  <a:cubicBezTo>
                    <a:pt x="37991" y="59401"/>
                    <a:pt x="38050" y="58889"/>
                    <a:pt x="38207" y="58415"/>
                  </a:cubicBezTo>
                  <a:cubicBezTo>
                    <a:pt x="38306" y="58120"/>
                    <a:pt x="38286" y="57765"/>
                    <a:pt x="38168" y="57469"/>
                  </a:cubicBezTo>
                  <a:cubicBezTo>
                    <a:pt x="37853" y="56582"/>
                    <a:pt x="38385" y="55793"/>
                    <a:pt x="39311" y="55675"/>
                  </a:cubicBezTo>
                  <a:cubicBezTo>
                    <a:pt x="39666" y="55636"/>
                    <a:pt x="40061" y="55655"/>
                    <a:pt x="40376" y="55498"/>
                  </a:cubicBezTo>
                  <a:cubicBezTo>
                    <a:pt x="40829" y="55281"/>
                    <a:pt x="41342" y="55123"/>
                    <a:pt x="41855" y="55005"/>
                  </a:cubicBezTo>
                  <a:cubicBezTo>
                    <a:pt x="42367" y="54886"/>
                    <a:pt x="42860" y="54689"/>
                    <a:pt x="43294" y="54394"/>
                  </a:cubicBezTo>
                  <a:cubicBezTo>
                    <a:pt x="43846" y="54019"/>
                    <a:pt x="44004" y="54039"/>
                    <a:pt x="44536" y="54472"/>
                  </a:cubicBezTo>
                  <a:cubicBezTo>
                    <a:pt x="45541" y="55300"/>
                    <a:pt x="46626" y="56069"/>
                    <a:pt x="47493" y="57075"/>
                  </a:cubicBezTo>
                  <a:cubicBezTo>
                    <a:pt x="47789" y="57410"/>
                    <a:pt x="48104" y="57785"/>
                    <a:pt x="48577" y="57923"/>
                  </a:cubicBezTo>
                  <a:cubicBezTo>
                    <a:pt x="48794" y="57824"/>
                    <a:pt x="48991" y="57647"/>
                    <a:pt x="49208" y="57647"/>
                  </a:cubicBezTo>
                  <a:cubicBezTo>
                    <a:pt x="49780" y="57686"/>
                    <a:pt x="50095" y="57331"/>
                    <a:pt x="50470" y="56996"/>
                  </a:cubicBezTo>
                  <a:cubicBezTo>
                    <a:pt x="50766" y="56740"/>
                    <a:pt x="51101" y="56503"/>
                    <a:pt x="51416" y="56266"/>
                  </a:cubicBezTo>
                  <a:cubicBezTo>
                    <a:pt x="51732" y="56010"/>
                    <a:pt x="52067" y="55813"/>
                    <a:pt x="52225" y="55379"/>
                  </a:cubicBezTo>
                  <a:cubicBezTo>
                    <a:pt x="52087" y="55064"/>
                    <a:pt x="51949" y="54729"/>
                    <a:pt x="51811" y="54394"/>
                  </a:cubicBezTo>
                  <a:cubicBezTo>
                    <a:pt x="51495" y="53644"/>
                    <a:pt x="51239" y="52856"/>
                    <a:pt x="50707" y="52205"/>
                  </a:cubicBezTo>
                  <a:cubicBezTo>
                    <a:pt x="50529" y="51929"/>
                    <a:pt x="50391" y="51614"/>
                    <a:pt x="50293" y="51298"/>
                  </a:cubicBezTo>
                  <a:cubicBezTo>
                    <a:pt x="50135" y="50943"/>
                    <a:pt x="49977" y="50589"/>
                    <a:pt x="49819" y="50234"/>
                  </a:cubicBezTo>
                  <a:cubicBezTo>
                    <a:pt x="49622" y="49859"/>
                    <a:pt x="49721" y="49406"/>
                    <a:pt x="50036" y="49149"/>
                  </a:cubicBezTo>
                  <a:cubicBezTo>
                    <a:pt x="50371" y="48834"/>
                    <a:pt x="50707" y="48519"/>
                    <a:pt x="51042" y="48203"/>
                  </a:cubicBezTo>
                  <a:cubicBezTo>
                    <a:pt x="51259" y="48006"/>
                    <a:pt x="51456" y="47769"/>
                    <a:pt x="51613" y="47533"/>
                  </a:cubicBezTo>
                  <a:cubicBezTo>
                    <a:pt x="51929" y="46961"/>
                    <a:pt x="52382" y="46468"/>
                    <a:pt x="52639" y="45837"/>
                  </a:cubicBezTo>
                  <a:cubicBezTo>
                    <a:pt x="52895" y="45167"/>
                    <a:pt x="53506" y="44990"/>
                    <a:pt x="54196" y="45246"/>
                  </a:cubicBezTo>
                  <a:cubicBezTo>
                    <a:pt x="54413" y="45325"/>
                    <a:pt x="54610" y="45443"/>
                    <a:pt x="54827" y="45522"/>
                  </a:cubicBezTo>
                  <a:cubicBezTo>
                    <a:pt x="55064" y="45620"/>
                    <a:pt x="55320" y="45699"/>
                    <a:pt x="55576" y="45719"/>
                  </a:cubicBezTo>
                  <a:cubicBezTo>
                    <a:pt x="56345" y="45798"/>
                    <a:pt x="57075" y="45956"/>
                    <a:pt x="57804" y="46212"/>
                  </a:cubicBezTo>
                  <a:cubicBezTo>
                    <a:pt x="58356" y="46389"/>
                    <a:pt x="58908" y="46626"/>
                    <a:pt x="59519" y="46665"/>
                  </a:cubicBezTo>
                  <a:cubicBezTo>
                    <a:pt x="59716" y="46350"/>
                    <a:pt x="59874" y="46034"/>
                    <a:pt x="59973" y="45680"/>
                  </a:cubicBezTo>
                  <a:cubicBezTo>
                    <a:pt x="60170" y="44871"/>
                    <a:pt x="60347" y="44083"/>
                    <a:pt x="60939" y="43432"/>
                  </a:cubicBezTo>
                  <a:cubicBezTo>
                    <a:pt x="61234" y="43156"/>
                    <a:pt x="61333" y="42742"/>
                    <a:pt x="61215" y="42348"/>
                  </a:cubicBezTo>
                  <a:cubicBezTo>
                    <a:pt x="60860" y="42170"/>
                    <a:pt x="60544" y="42013"/>
                    <a:pt x="60229" y="41835"/>
                  </a:cubicBezTo>
                  <a:cubicBezTo>
                    <a:pt x="59125" y="41165"/>
                    <a:pt x="58041" y="40495"/>
                    <a:pt x="56937" y="39824"/>
                  </a:cubicBezTo>
                  <a:cubicBezTo>
                    <a:pt x="56779" y="39726"/>
                    <a:pt x="56641" y="39568"/>
                    <a:pt x="56582" y="39390"/>
                  </a:cubicBezTo>
                  <a:cubicBezTo>
                    <a:pt x="56503" y="38819"/>
                    <a:pt x="56345" y="38247"/>
                    <a:pt x="56641" y="37656"/>
                  </a:cubicBezTo>
                  <a:cubicBezTo>
                    <a:pt x="57370" y="36157"/>
                    <a:pt x="57646" y="34501"/>
                    <a:pt x="57469" y="32845"/>
                  </a:cubicBezTo>
                  <a:cubicBezTo>
                    <a:pt x="57469" y="32727"/>
                    <a:pt x="57489" y="32609"/>
                    <a:pt x="57528" y="32510"/>
                  </a:cubicBezTo>
                  <a:cubicBezTo>
                    <a:pt x="58100" y="32313"/>
                    <a:pt x="58612" y="32017"/>
                    <a:pt x="59145" y="31958"/>
                  </a:cubicBezTo>
                  <a:cubicBezTo>
                    <a:pt x="60130" y="31859"/>
                    <a:pt x="61077" y="31485"/>
                    <a:pt x="62043" y="31288"/>
                  </a:cubicBezTo>
                  <a:cubicBezTo>
                    <a:pt x="62338" y="31209"/>
                    <a:pt x="62634" y="31110"/>
                    <a:pt x="62930" y="31012"/>
                  </a:cubicBezTo>
                  <a:cubicBezTo>
                    <a:pt x="63324" y="30519"/>
                    <a:pt x="63482" y="29888"/>
                    <a:pt x="63364" y="29277"/>
                  </a:cubicBezTo>
                  <a:cubicBezTo>
                    <a:pt x="63265" y="28488"/>
                    <a:pt x="63226" y="27700"/>
                    <a:pt x="63166" y="26911"/>
                  </a:cubicBezTo>
                  <a:cubicBezTo>
                    <a:pt x="63127" y="26536"/>
                    <a:pt x="63028" y="26438"/>
                    <a:pt x="62693" y="26379"/>
                  </a:cubicBezTo>
                  <a:cubicBezTo>
                    <a:pt x="62536" y="26339"/>
                    <a:pt x="62358" y="26339"/>
                    <a:pt x="62200" y="26319"/>
                  </a:cubicBezTo>
                  <a:cubicBezTo>
                    <a:pt x="60682" y="26122"/>
                    <a:pt x="59164" y="26379"/>
                    <a:pt x="57666" y="26221"/>
                  </a:cubicBezTo>
                  <a:cubicBezTo>
                    <a:pt x="57469" y="26181"/>
                    <a:pt x="57272" y="26241"/>
                    <a:pt x="57075" y="26241"/>
                  </a:cubicBezTo>
                  <a:cubicBezTo>
                    <a:pt x="56720" y="26241"/>
                    <a:pt x="56365" y="26201"/>
                    <a:pt x="55990" y="26181"/>
                  </a:cubicBezTo>
                  <a:cubicBezTo>
                    <a:pt x="55892" y="26024"/>
                    <a:pt x="55813" y="25866"/>
                    <a:pt x="55773" y="25689"/>
                  </a:cubicBezTo>
                  <a:cubicBezTo>
                    <a:pt x="55694" y="24959"/>
                    <a:pt x="55438" y="24289"/>
                    <a:pt x="55280" y="23579"/>
                  </a:cubicBezTo>
                  <a:cubicBezTo>
                    <a:pt x="55221" y="23283"/>
                    <a:pt x="55103" y="23007"/>
                    <a:pt x="54965" y="22751"/>
                  </a:cubicBezTo>
                  <a:cubicBezTo>
                    <a:pt x="54728" y="22317"/>
                    <a:pt x="54512" y="21884"/>
                    <a:pt x="54334" y="21430"/>
                  </a:cubicBezTo>
                  <a:cubicBezTo>
                    <a:pt x="53782" y="20050"/>
                    <a:pt x="54117" y="18769"/>
                    <a:pt x="55280" y="17803"/>
                  </a:cubicBezTo>
                  <a:cubicBezTo>
                    <a:pt x="55478" y="17625"/>
                    <a:pt x="55655" y="17448"/>
                    <a:pt x="55832" y="17251"/>
                  </a:cubicBezTo>
                  <a:cubicBezTo>
                    <a:pt x="56522" y="16442"/>
                    <a:pt x="57213" y="15634"/>
                    <a:pt x="57903" y="14826"/>
                  </a:cubicBezTo>
                  <a:cubicBezTo>
                    <a:pt x="58159" y="14510"/>
                    <a:pt x="58415" y="14175"/>
                    <a:pt x="58691" y="13840"/>
                  </a:cubicBezTo>
                  <a:cubicBezTo>
                    <a:pt x="58297" y="13426"/>
                    <a:pt x="57903" y="13071"/>
                    <a:pt x="57587" y="12657"/>
                  </a:cubicBezTo>
                  <a:cubicBezTo>
                    <a:pt x="57252" y="12243"/>
                    <a:pt x="57094" y="11730"/>
                    <a:pt x="56601" y="11415"/>
                  </a:cubicBezTo>
                  <a:cubicBezTo>
                    <a:pt x="56108" y="11632"/>
                    <a:pt x="55616" y="11829"/>
                    <a:pt x="55123" y="12026"/>
                  </a:cubicBezTo>
                  <a:lnTo>
                    <a:pt x="50805" y="13722"/>
                  </a:lnTo>
                  <a:cubicBezTo>
                    <a:pt x="50687" y="13761"/>
                    <a:pt x="50529" y="13801"/>
                    <a:pt x="50470" y="13879"/>
                  </a:cubicBezTo>
                  <a:cubicBezTo>
                    <a:pt x="50115" y="14353"/>
                    <a:pt x="49721" y="14234"/>
                    <a:pt x="49327" y="14017"/>
                  </a:cubicBezTo>
                  <a:cubicBezTo>
                    <a:pt x="48794" y="13741"/>
                    <a:pt x="48301" y="13426"/>
                    <a:pt x="47789" y="13110"/>
                  </a:cubicBezTo>
                  <a:cubicBezTo>
                    <a:pt x="47671" y="13051"/>
                    <a:pt x="47572" y="12953"/>
                    <a:pt x="47493" y="12854"/>
                  </a:cubicBezTo>
                  <a:cubicBezTo>
                    <a:pt x="46961" y="12144"/>
                    <a:pt x="46389" y="11454"/>
                    <a:pt x="45896" y="10705"/>
                  </a:cubicBezTo>
                  <a:cubicBezTo>
                    <a:pt x="45541" y="10114"/>
                    <a:pt x="45048" y="9621"/>
                    <a:pt x="44477" y="9227"/>
                  </a:cubicBezTo>
                  <a:cubicBezTo>
                    <a:pt x="44220" y="9069"/>
                    <a:pt x="43984" y="8891"/>
                    <a:pt x="43767" y="8675"/>
                  </a:cubicBezTo>
                  <a:cubicBezTo>
                    <a:pt x="43471" y="8458"/>
                    <a:pt x="43333" y="8083"/>
                    <a:pt x="43432" y="7709"/>
                  </a:cubicBezTo>
                  <a:cubicBezTo>
                    <a:pt x="43747" y="6171"/>
                    <a:pt x="43826" y="4574"/>
                    <a:pt x="44418" y="3056"/>
                  </a:cubicBezTo>
                  <a:cubicBezTo>
                    <a:pt x="43885" y="2681"/>
                    <a:pt x="43254" y="2721"/>
                    <a:pt x="42742" y="2445"/>
                  </a:cubicBezTo>
                  <a:cubicBezTo>
                    <a:pt x="42170" y="2169"/>
                    <a:pt x="41559" y="1952"/>
                    <a:pt x="40948" y="1834"/>
                  </a:cubicBezTo>
                  <a:cubicBezTo>
                    <a:pt x="40001" y="3509"/>
                    <a:pt x="38779" y="5027"/>
                    <a:pt x="38365" y="6959"/>
                  </a:cubicBezTo>
                  <a:close/>
                  <a:moveTo>
                    <a:pt x="54965" y="20109"/>
                  </a:moveTo>
                  <a:cubicBezTo>
                    <a:pt x="55182" y="20977"/>
                    <a:pt x="55280" y="21706"/>
                    <a:pt x="55911" y="22298"/>
                  </a:cubicBezTo>
                  <a:cubicBezTo>
                    <a:pt x="55813" y="21292"/>
                    <a:pt x="55576" y="20681"/>
                    <a:pt x="54965" y="20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0"/>
            <p:cNvSpPr/>
            <p:nvPr/>
          </p:nvSpPr>
          <p:spPr>
            <a:xfrm flipH="1">
              <a:off x="3447035" y="1879438"/>
              <a:ext cx="972183" cy="990190"/>
            </a:xfrm>
            <a:custGeom>
              <a:rect b="b" l="l" r="r" t="t"/>
              <a:pathLst>
                <a:path extrusionOk="0" h="41185" w="40436">
                  <a:moveTo>
                    <a:pt x="23639" y="0"/>
                  </a:moveTo>
                  <a:cubicBezTo>
                    <a:pt x="24683" y="316"/>
                    <a:pt x="25630" y="572"/>
                    <a:pt x="26556" y="848"/>
                  </a:cubicBezTo>
                  <a:cubicBezTo>
                    <a:pt x="27148" y="1006"/>
                    <a:pt x="27680" y="1282"/>
                    <a:pt x="28153" y="1637"/>
                  </a:cubicBezTo>
                  <a:cubicBezTo>
                    <a:pt x="28291" y="1735"/>
                    <a:pt x="28429" y="1814"/>
                    <a:pt x="28607" y="1854"/>
                  </a:cubicBezTo>
                  <a:cubicBezTo>
                    <a:pt x="29395" y="2031"/>
                    <a:pt x="30026" y="2524"/>
                    <a:pt x="30677" y="2958"/>
                  </a:cubicBezTo>
                  <a:cubicBezTo>
                    <a:pt x="31347" y="3391"/>
                    <a:pt x="32116" y="3766"/>
                    <a:pt x="32727" y="4338"/>
                  </a:cubicBezTo>
                  <a:cubicBezTo>
                    <a:pt x="33062" y="4614"/>
                    <a:pt x="33358" y="4909"/>
                    <a:pt x="33673" y="5205"/>
                  </a:cubicBezTo>
                  <a:cubicBezTo>
                    <a:pt x="34265" y="5935"/>
                    <a:pt x="34935" y="6546"/>
                    <a:pt x="35606" y="7196"/>
                  </a:cubicBezTo>
                  <a:cubicBezTo>
                    <a:pt x="36690" y="8300"/>
                    <a:pt x="37597" y="9562"/>
                    <a:pt x="38287" y="10962"/>
                  </a:cubicBezTo>
                  <a:cubicBezTo>
                    <a:pt x="38504" y="11415"/>
                    <a:pt x="38720" y="11869"/>
                    <a:pt x="38937" y="12303"/>
                  </a:cubicBezTo>
                  <a:cubicBezTo>
                    <a:pt x="39548" y="13545"/>
                    <a:pt x="39706" y="14885"/>
                    <a:pt x="40100" y="16186"/>
                  </a:cubicBezTo>
                  <a:cubicBezTo>
                    <a:pt x="40219" y="16561"/>
                    <a:pt x="40258" y="16955"/>
                    <a:pt x="40199" y="17350"/>
                  </a:cubicBezTo>
                  <a:cubicBezTo>
                    <a:pt x="40061" y="18690"/>
                    <a:pt x="40258" y="19991"/>
                    <a:pt x="40357" y="21312"/>
                  </a:cubicBezTo>
                  <a:cubicBezTo>
                    <a:pt x="40436" y="21864"/>
                    <a:pt x="40396" y="22436"/>
                    <a:pt x="40238" y="22968"/>
                  </a:cubicBezTo>
                  <a:cubicBezTo>
                    <a:pt x="40160" y="23323"/>
                    <a:pt x="40140" y="23698"/>
                    <a:pt x="40199" y="24053"/>
                  </a:cubicBezTo>
                  <a:cubicBezTo>
                    <a:pt x="40278" y="24703"/>
                    <a:pt x="40219" y="25374"/>
                    <a:pt x="40041" y="26004"/>
                  </a:cubicBezTo>
                  <a:cubicBezTo>
                    <a:pt x="40002" y="26123"/>
                    <a:pt x="39982" y="26261"/>
                    <a:pt x="39982" y="26399"/>
                  </a:cubicBezTo>
                  <a:cubicBezTo>
                    <a:pt x="40100" y="27266"/>
                    <a:pt x="39726" y="28074"/>
                    <a:pt x="39667" y="28942"/>
                  </a:cubicBezTo>
                  <a:cubicBezTo>
                    <a:pt x="39647" y="29021"/>
                    <a:pt x="39627" y="29119"/>
                    <a:pt x="39568" y="29218"/>
                  </a:cubicBezTo>
                  <a:cubicBezTo>
                    <a:pt x="39056" y="30204"/>
                    <a:pt x="38523" y="31189"/>
                    <a:pt x="38011" y="32175"/>
                  </a:cubicBezTo>
                  <a:cubicBezTo>
                    <a:pt x="37873" y="32431"/>
                    <a:pt x="37754" y="32688"/>
                    <a:pt x="37656" y="32983"/>
                  </a:cubicBezTo>
                  <a:cubicBezTo>
                    <a:pt x="37538" y="33358"/>
                    <a:pt x="37321" y="33693"/>
                    <a:pt x="37005" y="33930"/>
                  </a:cubicBezTo>
                  <a:cubicBezTo>
                    <a:pt x="36552" y="34285"/>
                    <a:pt x="36177" y="34679"/>
                    <a:pt x="35763" y="35073"/>
                  </a:cubicBezTo>
                  <a:cubicBezTo>
                    <a:pt x="35527" y="35290"/>
                    <a:pt x="35290" y="35527"/>
                    <a:pt x="35053" y="35744"/>
                  </a:cubicBezTo>
                  <a:cubicBezTo>
                    <a:pt x="34718" y="36059"/>
                    <a:pt x="34383" y="36374"/>
                    <a:pt x="34028" y="36670"/>
                  </a:cubicBezTo>
                  <a:cubicBezTo>
                    <a:pt x="33082" y="37459"/>
                    <a:pt x="32155" y="38247"/>
                    <a:pt x="31032" y="38740"/>
                  </a:cubicBezTo>
                  <a:cubicBezTo>
                    <a:pt x="30125" y="39154"/>
                    <a:pt x="29218" y="39529"/>
                    <a:pt x="28291" y="39844"/>
                  </a:cubicBezTo>
                  <a:cubicBezTo>
                    <a:pt x="27700" y="40022"/>
                    <a:pt x="27168" y="40377"/>
                    <a:pt x="26596" y="40593"/>
                  </a:cubicBezTo>
                  <a:cubicBezTo>
                    <a:pt x="26241" y="40712"/>
                    <a:pt x="25886" y="40771"/>
                    <a:pt x="25531" y="40791"/>
                  </a:cubicBezTo>
                  <a:cubicBezTo>
                    <a:pt x="24112" y="40929"/>
                    <a:pt x="22692" y="41047"/>
                    <a:pt x="21273" y="41145"/>
                  </a:cubicBezTo>
                  <a:cubicBezTo>
                    <a:pt x="20977" y="41185"/>
                    <a:pt x="20681" y="41185"/>
                    <a:pt x="20386" y="41126"/>
                  </a:cubicBezTo>
                  <a:cubicBezTo>
                    <a:pt x="19577" y="40948"/>
                    <a:pt x="18749" y="40929"/>
                    <a:pt x="17921" y="41047"/>
                  </a:cubicBezTo>
                  <a:cubicBezTo>
                    <a:pt x="17389" y="41086"/>
                    <a:pt x="16876" y="41145"/>
                    <a:pt x="16364" y="40929"/>
                  </a:cubicBezTo>
                  <a:cubicBezTo>
                    <a:pt x="16246" y="40869"/>
                    <a:pt x="16108" y="40830"/>
                    <a:pt x="15970" y="40850"/>
                  </a:cubicBezTo>
                  <a:cubicBezTo>
                    <a:pt x="15260" y="40948"/>
                    <a:pt x="14609" y="40633"/>
                    <a:pt x="13939" y="40475"/>
                  </a:cubicBezTo>
                  <a:cubicBezTo>
                    <a:pt x="13288" y="40317"/>
                    <a:pt x="12657" y="40002"/>
                    <a:pt x="11987" y="39805"/>
                  </a:cubicBezTo>
                  <a:cubicBezTo>
                    <a:pt x="11061" y="38997"/>
                    <a:pt x="9838" y="38583"/>
                    <a:pt x="9050" y="37538"/>
                  </a:cubicBezTo>
                  <a:cubicBezTo>
                    <a:pt x="8636" y="37005"/>
                    <a:pt x="8044" y="36591"/>
                    <a:pt x="7532" y="36158"/>
                  </a:cubicBezTo>
                  <a:cubicBezTo>
                    <a:pt x="6723" y="35527"/>
                    <a:pt x="6014" y="34778"/>
                    <a:pt x="5402" y="33930"/>
                  </a:cubicBezTo>
                  <a:cubicBezTo>
                    <a:pt x="4949" y="33319"/>
                    <a:pt x="4476" y="32747"/>
                    <a:pt x="3963" y="32175"/>
                  </a:cubicBezTo>
                  <a:cubicBezTo>
                    <a:pt x="3648" y="31840"/>
                    <a:pt x="3431" y="31426"/>
                    <a:pt x="3273" y="30992"/>
                  </a:cubicBezTo>
                  <a:cubicBezTo>
                    <a:pt x="3017" y="30204"/>
                    <a:pt x="2662" y="29455"/>
                    <a:pt x="2228" y="28764"/>
                  </a:cubicBezTo>
                  <a:cubicBezTo>
                    <a:pt x="1814" y="28114"/>
                    <a:pt x="1459" y="27444"/>
                    <a:pt x="1124" y="26773"/>
                  </a:cubicBezTo>
                  <a:cubicBezTo>
                    <a:pt x="710" y="25788"/>
                    <a:pt x="414" y="24802"/>
                    <a:pt x="60" y="23777"/>
                  </a:cubicBezTo>
                  <a:cubicBezTo>
                    <a:pt x="20" y="23619"/>
                    <a:pt x="0" y="23461"/>
                    <a:pt x="20" y="23284"/>
                  </a:cubicBezTo>
                  <a:cubicBezTo>
                    <a:pt x="79" y="22140"/>
                    <a:pt x="119" y="20977"/>
                    <a:pt x="257" y="19834"/>
                  </a:cubicBezTo>
                  <a:cubicBezTo>
                    <a:pt x="355" y="19282"/>
                    <a:pt x="513" y="18749"/>
                    <a:pt x="730" y="18237"/>
                  </a:cubicBezTo>
                  <a:cubicBezTo>
                    <a:pt x="829" y="18000"/>
                    <a:pt x="888" y="17744"/>
                    <a:pt x="868" y="17488"/>
                  </a:cubicBezTo>
                  <a:cubicBezTo>
                    <a:pt x="789" y="16462"/>
                    <a:pt x="1105" y="15536"/>
                    <a:pt x="1578" y="14649"/>
                  </a:cubicBezTo>
                  <a:cubicBezTo>
                    <a:pt x="1775" y="14235"/>
                    <a:pt x="1972" y="13821"/>
                    <a:pt x="2110" y="13387"/>
                  </a:cubicBezTo>
                  <a:cubicBezTo>
                    <a:pt x="2248" y="13012"/>
                    <a:pt x="2347" y="12618"/>
                    <a:pt x="2485" y="12243"/>
                  </a:cubicBezTo>
                  <a:cubicBezTo>
                    <a:pt x="2839" y="11218"/>
                    <a:pt x="3214" y="10213"/>
                    <a:pt x="3943" y="9345"/>
                  </a:cubicBezTo>
                  <a:cubicBezTo>
                    <a:pt x="4397" y="8793"/>
                    <a:pt x="4712" y="8123"/>
                    <a:pt x="5107" y="7512"/>
                  </a:cubicBezTo>
                  <a:cubicBezTo>
                    <a:pt x="5501" y="6901"/>
                    <a:pt x="5836" y="6349"/>
                    <a:pt x="6250" y="5797"/>
                  </a:cubicBezTo>
                  <a:cubicBezTo>
                    <a:pt x="6428" y="5560"/>
                    <a:pt x="6644" y="5343"/>
                    <a:pt x="6881" y="5166"/>
                  </a:cubicBezTo>
                  <a:cubicBezTo>
                    <a:pt x="7630" y="4574"/>
                    <a:pt x="8379" y="3983"/>
                    <a:pt x="9148" y="3411"/>
                  </a:cubicBezTo>
                  <a:cubicBezTo>
                    <a:pt x="9385" y="3234"/>
                    <a:pt x="9641" y="3076"/>
                    <a:pt x="9897" y="2938"/>
                  </a:cubicBezTo>
                  <a:cubicBezTo>
                    <a:pt x="10311" y="2701"/>
                    <a:pt x="10725" y="2524"/>
                    <a:pt x="11120" y="2268"/>
                  </a:cubicBezTo>
                  <a:cubicBezTo>
                    <a:pt x="11672" y="1893"/>
                    <a:pt x="12263" y="1617"/>
                    <a:pt x="12914" y="1440"/>
                  </a:cubicBezTo>
                  <a:cubicBezTo>
                    <a:pt x="13170" y="1380"/>
                    <a:pt x="13407" y="1262"/>
                    <a:pt x="13604" y="1085"/>
                  </a:cubicBezTo>
                  <a:cubicBezTo>
                    <a:pt x="13939" y="769"/>
                    <a:pt x="14373" y="572"/>
                    <a:pt x="14846" y="552"/>
                  </a:cubicBezTo>
                  <a:cubicBezTo>
                    <a:pt x="15437" y="513"/>
                    <a:pt x="16029" y="454"/>
                    <a:pt x="16620" y="414"/>
                  </a:cubicBezTo>
                  <a:cubicBezTo>
                    <a:pt x="17803" y="316"/>
                    <a:pt x="18986" y="257"/>
                    <a:pt x="20188" y="158"/>
                  </a:cubicBezTo>
                  <a:cubicBezTo>
                    <a:pt x="20701" y="119"/>
                    <a:pt x="21233" y="138"/>
                    <a:pt x="21766" y="217"/>
                  </a:cubicBezTo>
                  <a:cubicBezTo>
                    <a:pt x="22140" y="296"/>
                    <a:pt x="22554" y="276"/>
                    <a:pt x="22929" y="336"/>
                  </a:cubicBezTo>
                  <a:cubicBezTo>
                    <a:pt x="23205" y="375"/>
                    <a:pt x="23481" y="237"/>
                    <a:pt x="23639" y="0"/>
                  </a:cubicBezTo>
                  <a:close/>
                  <a:moveTo>
                    <a:pt x="37616" y="12243"/>
                  </a:moveTo>
                  <a:cubicBezTo>
                    <a:pt x="36808" y="10370"/>
                    <a:pt x="35625" y="8695"/>
                    <a:pt x="34107" y="7334"/>
                  </a:cubicBezTo>
                  <a:cubicBezTo>
                    <a:pt x="33831" y="7098"/>
                    <a:pt x="33575" y="6841"/>
                    <a:pt x="33338" y="6565"/>
                  </a:cubicBezTo>
                  <a:cubicBezTo>
                    <a:pt x="32471" y="5560"/>
                    <a:pt x="31465" y="4712"/>
                    <a:pt x="30322" y="4062"/>
                  </a:cubicBezTo>
                  <a:cubicBezTo>
                    <a:pt x="29494" y="3529"/>
                    <a:pt x="28626" y="3076"/>
                    <a:pt x="27700" y="2701"/>
                  </a:cubicBezTo>
                  <a:cubicBezTo>
                    <a:pt x="27562" y="2622"/>
                    <a:pt x="27424" y="2524"/>
                    <a:pt x="27306" y="2425"/>
                  </a:cubicBezTo>
                  <a:cubicBezTo>
                    <a:pt x="26616" y="2011"/>
                    <a:pt x="25866" y="1755"/>
                    <a:pt x="25078" y="1656"/>
                  </a:cubicBezTo>
                  <a:cubicBezTo>
                    <a:pt x="24605" y="1617"/>
                    <a:pt x="24191" y="1459"/>
                    <a:pt x="23737" y="1380"/>
                  </a:cubicBezTo>
                  <a:cubicBezTo>
                    <a:pt x="23284" y="1321"/>
                    <a:pt x="22751" y="1440"/>
                    <a:pt x="22259" y="1440"/>
                  </a:cubicBezTo>
                  <a:cubicBezTo>
                    <a:pt x="21963" y="1440"/>
                    <a:pt x="21667" y="1341"/>
                    <a:pt x="21371" y="1321"/>
                  </a:cubicBezTo>
                  <a:cubicBezTo>
                    <a:pt x="21115" y="1282"/>
                    <a:pt x="20839" y="1262"/>
                    <a:pt x="20583" y="1282"/>
                  </a:cubicBezTo>
                  <a:cubicBezTo>
                    <a:pt x="18907" y="1420"/>
                    <a:pt x="17231" y="1578"/>
                    <a:pt x="15556" y="1794"/>
                  </a:cubicBezTo>
                  <a:cubicBezTo>
                    <a:pt x="15043" y="1854"/>
                    <a:pt x="14550" y="1972"/>
                    <a:pt x="14057" y="2130"/>
                  </a:cubicBezTo>
                  <a:cubicBezTo>
                    <a:pt x="13663" y="2268"/>
                    <a:pt x="13269" y="2425"/>
                    <a:pt x="12874" y="2622"/>
                  </a:cubicBezTo>
                  <a:cubicBezTo>
                    <a:pt x="12362" y="2839"/>
                    <a:pt x="11849" y="3056"/>
                    <a:pt x="11356" y="3313"/>
                  </a:cubicBezTo>
                  <a:cubicBezTo>
                    <a:pt x="10942" y="3490"/>
                    <a:pt x="10686" y="3963"/>
                    <a:pt x="10114" y="3786"/>
                  </a:cubicBezTo>
                  <a:cubicBezTo>
                    <a:pt x="9996" y="3727"/>
                    <a:pt x="9759" y="3943"/>
                    <a:pt x="9621" y="4062"/>
                  </a:cubicBezTo>
                  <a:cubicBezTo>
                    <a:pt x="8320" y="5087"/>
                    <a:pt x="7177" y="6270"/>
                    <a:pt x="6211" y="7610"/>
                  </a:cubicBezTo>
                  <a:cubicBezTo>
                    <a:pt x="5876" y="8064"/>
                    <a:pt x="5540" y="8517"/>
                    <a:pt x="5225" y="8971"/>
                  </a:cubicBezTo>
                  <a:cubicBezTo>
                    <a:pt x="5087" y="9148"/>
                    <a:pt x="4969" y="9365"/>
                    <a:pt x="4909" y="9582"/>
                  </a:cubicBezTo>
                  <a:cubicBezTo>
                    <a:pt x="4732" y="10173"/>
                    <a:pt x="4476" y="10745"/>
                    <a:pt x="4141" y="11277"/>
                  </a:cubicBezTo>
                  <a:cubicBezTo>
                    <a:pt x="3746" y="11928"/>
                    <a:pt x="3451" y="12638"/>
                    <a:pt x="3273" y="13367"/>
                  </a:cubicBezTo>
                  <a:cubicBezTo>
                    <a:pt x="3214" y="13564"/>
                    <a:pt x="3135" y="13742"/>
                    <a:pt x="3017" y="13919"/>
                  </a:cubicBezTo>
                  <a:cubicBezTo>
                    <a:pt x="2780" y="14373"/>
                    <a:pt x="2524" y="14846"/>
                    <a:pt x="2287" y="15299"/>
                  </a:cubicBezTo>
                  <a:cubicBezTo>
                    <a:pt x="1834" y="16088"/>
                    <a:pt x="1637" y="16975"/>
                    <a:pt x="1696" y="17882"/>
                  </a:cubicBezTo>
                  <a:cubicBezTo>
                    <a:pt x="1716" y="18335"/>
                    <a:pt x="1676" y="18808"/>
                    <a:pt x="1558" y="19262"/>
                  </a:cubicBezTo>
                  <a:cubicBezTo>
                    <a:pt x="1400" y="19853"/>
                    <a:pt x="1302" y="20484"/>
                    <a:pt x="1203" y="21095"/>
                  </a:cubicBezTo>
                  <a:cubicBezTo>
                    <a:pt x="1045" y="21726"/>
                    <a:pt x="1085" y="22377"/>
                    <a:pt x="1321" y="22988"/>
                  </a:cubicBezTo>
                  <a:cubicBezTo>
                    <a:pt x="1361" y="23185"/>
                    <a:pt x="1381" y="23382"/>
                    <a:pt x="1381" y="23579"/>
                  </a:cubicBezTo>
                  <a:cubicBezTo>
                    <a:pt x="1420" y="24072"/>
                    <a:pt x="1479" y="24565"/>
                    <a:pt x="1519" y="25058"/>
                  </a:cubicBezTo>
                  <a:cubicBezTo>
                    <a:pt x="1558" y="25728"/>
                    <a:pt x="1775" y="26359"/>
                    <a:pt x="2149" y="26911"/>
                  </a:cubicBezTo>
                  <a:cubicBezTo>
                    <a:pt x="2386" y="27227"/>
                    <a:pt x="2563" y="27582"/>
                    <a:pt x="2701" y="27956"/>
                  </a:cubicBezTo>
                  <a:cubicBezTo>
                    <a:pt x="3017" y="29100"/>
                    <a:pt x="3589" y="30164"/>
                    <a:pt x="4377" y="31051"/>
                  </a:cubicBezTo>
                  <a:cubicBezTo>
                    <a:pt x="4988" y="31801"/>
                    <a:pt x="5639" y="32491"/>
                    <a:pt x="6211" y="33279"/>
                  </a:cubicBezTo>
                  <a:cubicBezTo>
                    <a:pt x="6684" y="33950"/>
                    <a:pt x="7236" y="34561"/>
                    <a:pt x="7886" y="35073"/>
                  </a:cubicBezTo>
                  <a:cubicBezTo>
                    <a:pt x="8616" y="35645"/>
                    <a:pt x="9188" y="36374"/>
                    <a:pt x="10055" y="36769"/>
                  </a:cubicBezTo>
                  <a:cubicBezTo>
                    <a:pt x="10607" y="37025"/>
                    <a:pt x="11238" y="37222"/>
                    <a:pt x="11573" y="37814"/>
                  </a:cubicBezTo>
                  <a:cubicBezTo>
                    <a:pt x="11613" y="37853"/>
                    <a:pt x="11691" y="37893"/>
                    <a:pt x="11731" y="37912"/>
                  </a:cubicBezTo>
                  <a:cubicBezTo>
                    <a:pt x="12795" y="38523"/>
                    <a:pt x="13919" y="38997"/>
                    <a:pt x="15102" y="39292"/>
                  </a:cubicBezTo>
                  <a:cubicBezTo>
                    <a:pt x="15575" y="39411"/>
                    <a:pt x="16088" y="39411"/>
                    <a:pt x="16561" y="39529"/>
                  </a:cubicBezTo>
                  <a:cubicBezTo>
                    <a:pt x="17034" y="39667"/>
                    <a:pt x="17547" y="39687"/>
                    <a:pt x="18040" y="39627"/>
                  </a:cubicBezTo>
                  <a:cubicBezTo>
                    <a:pt x="18828" y="39529"/>
                    <a:pt x="19617" y="39568"/>
                    <a:pt x="20405" y="39706"/>
                  </a:cubicBezTo>
                  <a:cubicBezTo>
                    <a:pt x="20662" y="39765"/>
                    <a:pt x="20918" y="39785"/>
                    <a:pt x="21174" y="39765"/>
                  </a:cubicBezTo>
                  <a:cubicBezTo>
                    <a:pt x="22554" y="39647"/>
                    <a:pt x="23954" y="39529"/>
                    <a:pt x="25334" y="39411"/>
                  </a:cubicBezTo>
                  <a:cubicBezTo>
                    <a:pt x="25728" y="39371"/>
                    <a:pt x="26103" y="39273"/>
                    <a:pt x="26458" y="39095"/>
                  </a:cubicBezTo>
                  <a:cubicBezTo>
                    <a:pt x="27187" y="38819"/>
                    <a:pt x="27858" y="38385"/>
                    <a:pt x="28646" y="38267"/>
                  </a:cubicBezTo>
                  <a:cubicBezTo>
                    <a:pt x="29119" y="38208"/>
                    <a:pt x="29553" y="38011"/>
                    <a:pt x="29888" y="37695"/>
                  </a:cubicBezTo>
                  <a:cubicBezTo>
                    <a:pt x="30026" y="37557"/>
                    <a:pt x="30184" y="37439"/>
                    <a:pt x="30381" y="37400"/>
                  </a:cubicBezTo>
                  <a:cubicBezTo>
                    <a:pt x="31485" y="37124"/>
                    <a:pt x="32293" y="36374"/>
                    <a:pt x="33062" y="35645"/>
                  </a:cubicBezTo>
                  <a:cubicBezTo>
                    <a:pt x="33831" y="34896"/>
                    <a:pt x="34797" y="34206"/>
                    <a:pt x="35487" y="33319"/>
                  </a:cubicBezTo>
                  <a:cubicBezTo>
                    <a:pt x="35606" y="33200"/>
                    <a:pt x="35724" y="33082"/>
                    <a:pt x="35882" y="33003"/>
                  </a:cubicBezTo>
                  <a:cubicBezTo>
                    <a:pt x="36098" y="32885"/>
                    <a:pt x="36276" y="32668"/>
                    <a:pt x="36335" y="32412"/>
                  </a:cubicBezTo>
                  <a:cubicBezTo>
                    <a:pt x="36473" y="31958"/>
                    <a:pt x="36690" y="31544"/>
                    <a:pt x="36986" y="31189"/>
                  </a:cubicBezTo>
                  <a:cubicBezTo>
                    <a:pt x="37124" y="31012"/>
                    <a:pt x="37222" y="30795"/>
                    <a:pt x="37321" y="30578"/>
                  </a:cubicBezTo>
                  <a:cubicBezTo>
                    <a:pt x="37498" y="30243"/>
                    <a:pt x="37676" y="29888"/>
                    <a:pt x="37833" y="29533"/>
                  </a:cubicBezTo>
                  <a:cubicBezTo>
                    <a:pt x="38030" y="29179"/>
                    <a:pt x="38168" y="28824"/>
                    <a:pt x="38267" y="28429"/>
                  </a:cubicBezTo>
                  <a:cubicBezTo>
                    <a:pt x="38346" y="27700"/>
                    <a:pt x="38681" y="26970"/>
                    <a:pt x="38563" y="26202"/>
                  </a:cubicBezTo>
                  <a:cubicBezTo>
                    <a:pt x="38543" y="26103"/>
                    <a:pt x="38563" y="26004"/>
                    <a:pt x="38602" y="25906"/>
                  </a:cubicBezTo>
                  <a:cubicBezTo>
                    <a:pt x="38760" y="25137"/>
                    <a:pt x="38957" y="24368"/>
                    <a:pt x="39095" y="23599"/>
                  </a:cubicBezTo>
                  <a:cubicBezTo>
                    <a:pt x="39213" y="22889"/>
                    <a:pt x="39292" y="22160"/>
                    <a:pt x="39312" y="21431"/>
                  </a:cubicBezTo>
                  <a:cubicBezTo>
                    <a:pt x="39272" y="19577"/>
                    <a:pt x="39095" y="17744"/>
                    <a:pt x="38780" y="15930"/>
                  </a:cubicBezTo>
                  <a:cubicBezTo>
                    <a:pt x="38642" y="15043"/>
                    <a:pt x="38306" y="14195"/>
                    <a:pt x="37794" y="13466"/>
                  </a:cubicBezTo>
                  <a:cubicBezTo>
                    <a:pt x="37597" y="13150"/>
                    <a:pt x="37419" y="12835"/>
                    <a:pt x="37262" y="12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0"/>
            <p:cNvSpPr/>
            <p:nvPr/>
          </p:nvSpPr>
          <p:spPr>
            <a:xfrm flipH="1">
              <a:off x="3446073" y="1917834"/>
              <a:ext cx="221383" cy="248383"/>
            </a:xfrm>
            <a:custGeom>
              <a:rect b="b" l="l" r="r" t="t"/>
              <a:pathLst>
                <a:path extrusionOk="0" h="10331" w="9208">
                  <a:moveTo>
                    <a:pt x="8734" y="10331"/>
                  </a:moveTo>
                  <a:cubicBezTo>
                    <a:pt x="8340" y="9661"/>
                    <a:pt x="7985" y="9069"/>
                    <a:pt x="7650" y="8478"/>
                  </a:cubicBezTo>
                  <a:cubicBezTo>
                    <a:pt x="7354" y="7945"/>
                    <a:pt x="7078" y="7433"/>
                    <a:pt x="6782" y="6920"/>
                  </a:cubicBezTo>
                  <a:cubicBezTo>
                    <a:pt x="6486" y="6408"/>
                    <a:pt x="6171" y="5836"/>
                    <a:pt x="5836" y="5304"/>
                  </a:cubicBezTo>
                  <a:cubicBezTo>
                    <a:pt x="5639" y="4949"/>
                    <a:pt x="5382" y="4653"/>
                    <a:pt x="5106" y="4377"/>
                  </a:cubicBezTo>
                  <a:cubicBezTo>
                    <a:pt x="4515" y="3845"/>
                    <a:pt x="3864" y="3391"/>
                    <a:pt x="3253" y="2898"/>
                  </a:cubicBezTo>
                  <a:cubicBezTo>
                    <a:pt x="2879" y="2603"/>
                    <a:pt x="2504" y="2346"/>
                    <a:pt x="2149" y="2070"/>
                  </a:cubicBezTo>
                  <a:cubicBezTo>
                    <a:pt x="1775" y="1775"/>
                    <a:pt x="1420" y="1400"/>
                    <a:pt x="947" y="1203"/>
                  </a:cubicBezTo>
                  <a:cubicBezTo>
                    <a:pt x="710" y="1085"/>
                    <a:pt x="493" y="927"/>
                    <a:pt x="316" y="730"/>
                  </a:cubicBezTo>
                  <a:cubicBezTo>
                    <a:pt x="59" y="473"/>
                    <a:pt x="0" y="237"/>
                    <a:pt x="138" y="138"/>
                  </a:cubicBezTo>
                  <a:cubicBezTo>
                    <a:pt x="355" y="0"/>
                    <a:pt x="513" y="197"/>
                    <a:pt x="671" y="237"/>
                  </a:cubicBezTo>
                  <a:cubicBezTo>
                    <a:pt x="1499" y="513"/>
                    <a:pt x="2248" y="947"/>
                    <a:pt x="2879" y="1538"/>
                  </a:cubicBezTo>
                  <a:cubicBezTo>
                    <a:pt x="3194" y="1775"/>
                    <a:pt x="3549" y="1972"/>
                    <a:pt x="3864" y="2208"/>
                  </a:cubicBezTo>
                  <a:cubicBezTo>
                    <a:pt x="4811" y="2918"/>
                    <a:pt x="5796" y="3588"/>
                    <a:pt x="6447" y="4614"/>
                  </a:cubicBezTo>
                  <a:cubicBezTo>
                    <a:pt x="6861" y="5244"/>
                    <a:pt x="7236" y="5915"/>
                    <a:pt x="7590" y="6585"/>
                  </a:cubicBezTo>
                  <a:cubicBezTo>
                    <a:pt x="8024" y="7393"/>
                    <a:pt x="8458" y="8221"/>
                    <a:pt x="8852" y="9049"/>
                  </a:cubicBezTo>
                  <a:cubicBezTo>
                    <a:pt x="9030" y="9424"/>
                    <a:pt x="9207" y="9838"/>
                    <a:pt x="8734" y="10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0"/>
            <p:cNvSpPr/>
            <p:nvPr/>
          </p:nvSpPr>
          <p:spPr>
            <a:xfrm flipH="1">
              <a:off x="4511156" y="2443499"/>
              <a:ext cx="73017" cy="45993"/>
            </a:xfrm>
            <a:custGeom>
              <a:rect b="b" l="l" r="r" t="t"/>
              <a:pathLst>
                <a:path extrusionOk="0" h="1913" w="3037">
                  <a:moveTo>
                    <a:pt x="139" y="0"/>
                  </a:moveTo>
                  <a:cubicBezTo>
                    <a:pt x="1124" y="99"/>
                    <a:pt x="1834" y="611"/>
                    <a:pt x="2583" y="986"/>
                  </a:cubicBezTo>
                  <a:cubicBezTo>
                    <a:pt x="2761" y="1104"/>
                    <a:pt x="2879" y="1242"/>
                    <a:pt x="2978" y="1420"/>
                  </a:cubicBezTo>
                  <a:cubicBezTo>
                    <a:pt x="3037" y="1538"/>
                    <a:pt x="3037" y="1656"/>
                    <a:pt x="2997" y="1775"/>
                  </a:cubicBezTo>
                  <a:cubicBezTo>
                    <a:pt x="2919" y="1873"/>
                    <a:pt x="2781" y="1913"/>
                    <a:pt x="2662" y="1913"/>
                  </a:cubicBezTo>
                  <a:cubicBezTo>
                    <a:pt x="2386" y="1834"/>
                    <a:pt x="2090" y="1735"/>
                    <a:pt x="1834" y="1617"/>
                  </a:cubicBezTo>
                  <a:cubicBezTo>
                    <a:pt x="1381" y="1361"/>
                    <a:pt x="908" y="1144"/>
                    <a:pt x="415" y="946"/>
                  </a:cubicBezTo>
                  <a:cubicBezTo>
                    <a:pt x="1" y="789"/>
                    <a:pt x="60" y="375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0"/>
            <p:cNvSpPr/>
            <p:nvPr/>
          </p:nvSpPr>
          <p:spPr>
            <a:xfrm flipH="1">
              <a:off x="3741387" y="1850996"/>
              <a:ext cx="97661" cy="37939"/>
            </a:xfrm>
            <a:custGeom>
              <a:rect b="b" l="l" r="r" t="t"/>
              <a:pathLst>
                <a:path extrusionOk="0" h="1578" w="4062">
                  <a:moveTo>
                    <a:pt x="0" y="217"/>
                  </a:moveTo>
                  <a:cubicBezTo>
                    <a:pt x="474" y="20"/>
                    <a:pt x="1006" y="1"/>
                    <a:pt x="1499" y="178"/>
                  </a:cubicBezTo>
                  <a:cubicBezTo>
                    <a:pt x="2287" y="454"/>
                    <a:pt x="3056" y="710"/>
                    <a:pt x="3845" y="986"/>
                  </a:cubicBezTo>
                  <a:cubicBezTo>
                    <a:pt x="3943" y="1026"/>
                    <a:pt x="4062" y="1183"/>
                    <a:pt x="4042" y="1262"/>
                  </a:cubicBezTo>
                  <a:cubicBezTo>
                    <a:pt x="4003" y="1381"/>
                    <a:pt x="3904" y="1479"/>
                    <a:pt x="3786" y="1499"/>
                  </a:cubicBezTo>
                  <a:cubicBezTo>
                    <a:pt x="3431" y="1578"/>
                    <a:pt x="3056" y="1558"/>
                    <a:pt x="2721" y="1420"/>
                  </a:cubicBezTo>
                  <a:cubicBezTo>
                    <a:pt x="2425" y="1321"/>
                    <a:pt x="2169" y="1203"/>
                    <a:pt x="1893" y="1085"/>
                  </a:cubicBezTo>
                  <a:cubicBezTo>
                    <a:pt x="1341" y="868"/>
                    <a:pt x="809" y="592"/>
                    <a:pt x="198" y="533"/>
                  </a:cubicBezTo>
                  <a:cubicBezTo>
                    <a:pt x="119" y="513"/>
                    <a:pt x="79" y="336"/>
                    <a:pt x="0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0"/>
            <p:cNvSpPr/>
            <p:nvPr/>
          </p:nvSpPr>
          <p:spPr>
            <a:xfrm flipH="1">
              <a:off x="3843280" y="2917954"/>
              <a:ext cx="79677" cy="18032"/>
            </a:xfrm>
            <a:custGeom>
              <a:rect b="b" l="l" r="r" t="t"/>
              <a:pathLst>
                <a:path extrusionOk="0" h="750" w="3314">
                  <a:moveTo>
                    <a:pt x="1716" y="40"/>
                  </a:moveTo>
                  <a:cubicBezTo>
                    <a:pt x="2150" y="21"/>
                    <a:pt x="2584" y="1"/>
                    <a:pt x="2998" y="1"/>
                  </a:cubicBezTo>
                  <a:cubicBezTo>
                    <a:pt x="3096" y="1"/>
                    <a:pt x="3195" y="139"/>
                    <a:pt x="3313" y="198"/>
                  </a:cubicBezTo>
                  <a:cubicBezTo>
                    <a:pt x="3234" y="297"/>
                    <a:pt x="3175" y="474"/>
                    <a:pt x="3096" y="474"/>
                  </a:cubicBezTo>
                  <a:cubicBezTo>
                    <a:pt x="2189" y="592"/>
                    <a:pt x="1263" y="671"/>
                    <a:pt x="356" y="750"/>
                  </a:cubicBezTo>
                  <a:cubicBezTo>
                    <a:pt x="178" y="750"/>
                    <a:pt x="1" y="691"/>
                    <a:pt x="1" y="474"/>
                  </a:cubicBezTo>
                  <a:cubicBezTo>
                    <a:pt x="1" y="277"/>
                    <a:pt x="178" y="218"/>
                    <a:pt x="336" y="198"/>
                  </a:cubicBezTo>
                  <a:cubicBezTo>
                    <a:pt x="809" y="139"/>
                    <a:pt x="1263" y="119"/>
                    <a:pt x="1716" y="80"/>
                  </a:cubicBezTo>
                  <a:cubicBezTo>
                    <a:pt x="1716" y="60"/>
                    <a:pt x="1716" y="40"/>
                    <a:pt x="171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0"/>
            <p:cNvSpPr/>
            <p:nvPr/>
          </p:nvSpPr>
          <p:spPr>
            <a:xfrm flipH="1">
              <a:off x="4512575" y="2422174"/>
              <a:ext cx="44094" cy="29885"/>
            </a:xfrm>
            <a:custGeom>
              <a:rect b="b" l="l" r="r" t="t"/>
              <a:pathLst>
                <a:path extrusionOk="0" h="1243" w="1834">
                  <a:moveTo>
                    <a:pt x="296" y="0"/>
                  </a:moveTo>
                  <a:lnTo>
                    <a:pt x="1834" y="808"/>
                  </a:lnTo>
                  <a:cubicBezTo>
                    <a:pt x="1834" y="1104"/>
                    <a:pt x="1656" y="1222"/>
                    <a:pt x="1459" y="1222"/>
                  </a:cubicBezTo>
                  <a:cubicBezTo>
                    <a:pt x="927" y="1242"/>
                    <a:pt x="434" y="986"/>
                    <a:pt x="138" y="552"/>
                  </a:cubicBezTo>
                  <a:cubicBezTo>
                    <a:pt x="0" y="355"/>
                    <a:pt x="79" y="79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0"/>
            <p:cNvSpPr/>
            <p:nvPr/>
          </p:nvSpPr>
          <p:spPr>
            <a:xfrm flipH="1">
              <a:off x="3874102" y="2945940"/>
              <a:ext cx="50730" cy="22287"/>
            </a:xfrm>
            <a:custGeom>
              <a:rect b="b" l="l" r="r" t="t"/>
              <a:pathLst>
                <a:path extrusionOk="0" h="927" w="2110">
                  <a:moveTo>
                    <a:pt x="0" y="552"/>
                  </a:moveTo>
                  <a:cubicBezTo>
                    <a:pt x="217" y="118"/>
                    <a:pt x="611" y="197"/>
                    <a:pt x="946" y="138"/>
                  </a:cubicBezTo>
                  <a:lnTo>
                    <a:pt x="1893" y="0"/>
                  </a:lnTo>
                  <a:cubicBezTo>
                    <a:pt x="2090" y="99"/>
                    <a:pt x="2110" y="375"/>
                    <a:pt x="1952" y="513"/>
                  </a:cubicBezTo>
                  <a:cubicBezTo>
                    <a:pt x="1715" y="769"/>
                    <a:pt x="1400" y="729"/>
                    <a:pt x="1104" y="769"/>
                  </a:cubicBezTo>
                  <a:cubicBezTo>
                    <a:pt x="730" y="789"/>
                    <a:pt x="316" y="927"/>
                    <a:pt x="0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0"/>
            <p:cNvSpPr/>
            <p:nvPr/>
          </p:nvSpPr>
          <p:spPr>
            <a:xfrm flipH="1">
              <a:off x="3516229" y="2199372"/>
              <a:ext cx="263578" cy="272113"/>
            </a:xfrm>
            <a:custGeom>
              <a:rect b="b" l="l" r="r" t="t"/>
              <a:pathLst>
                <a:path extrusionOk="0" h="11318" w="10963">
                  <a:moveTo>
                    <a:pt x="6231" y="790"/>
                  </a:moveTo>
                  <a:cubicBezTo>
                    <a:pt x="5284" y="908"/>
                    <a:pt x="4358" y="770"/>
                    <a:pt x="3293" y="1282"/>
                  </a:cubicBezTo>
                  <a:cubicBezTo>
                    <a:pt x="3766" y="1342"/>
                    <a:pt x="4023" y="1401"/>
                    <a:pt x="4279" y="1440"/>
                  </a:cubicBezTo>
                  <a:cubicBezTo>
                    <a:pt x="4575" y="1460"/>
                    <a:pt x="4870" y="1480"/>
                    <a:pt x="5166" y="1480"/>
                  </a:cubicBezTo>
                  <a:cubicBezTo>
                    <a:pt x="5462" y="1480"/>
                    <a:pt x="5758" y="1440"/>
                    <a:pt x="6053" y="1381"/>
                  </a:cubicBezTo>
                  <a:cubicBezTo>
                    <a:pt x="6349" y="1282"/>
                    <a:pt x="6645" y="1164"/>
                    <a:pt x="6921" y="1026"/>
                  </a:cubicBezTo>
                  <a:cubicBezTo>
                    <a:pt x="7788" y="1204"/>
                    <a:pt x="8596" y="1618"/>
                    <a:pt x="9247" y="2229"/>
                  </a:cubicBezTo>
                  <a:cubicBezTo>
                    <a:pt x="9661" y="2623"/>
                    <a:pt x="9996" y="3057"/>
                    <a:pt x="10233" y="3569"/>
                  </a:cubicBezTo>
                  <a:cubicBezTo>
                    <a:pt x="10844" y="4713"/>
                    <a:pt x="10864" y="5975"/>
                    <a:pt x="10943" y="7217"/>
                  </a:cubicBezTo>
                  <a:cubicBezTo>
                    <a:pt x="10962" y="7315"/>
                    <a:pt x="10943" y="7414"/>
                    <a:pt x="10923" y="7512"/>
                  </a:cubicBezTo>
                  <a:cubicBezTo>
                    <a:pt x="10745" y="7946"/>
                    <a:pt x="10647" y="8439"/>
                    <a:pt x="10371" y="8774"/>
                  </a:cubicBezTo>
                  <a:cubicBezTo>
                    <a:pt x="9917" y="9385"/>
                    <a:pt x="9385" y="9918"/>
                    <a:pt x="8754" y="10351"/>
                  </a:cubicBezTo>
                  <a:cubicBezTo>
                    <a:pt x="8064" y="10746"/>
                    <a:pt x="7335" y="11022"/>
                    <a:pt x="6566" y="11199"/>
                  </a:cubicBezTo>
                  <a:cubicBezTo>
                    <a:pt x="6112" y="11298"/>
                    <a:pt x="5639" y="11317"/>
                    <a:pt x="5186" y="11258"/>
                  </a:cubicBezTo>
                  <a:cubicBezTo>
                    <a:pt x="4693" y="11199"/>
                    <a:pt x="4200" y="11179"/>
                    <a:pt x="3707" y="11179"/>
                  </a:cubicBezTo>
                  <a:cubicBezTo>
                    <a:pt x="3076" y="11199"/>
                    <a:pt x="2583" y="10805"/>
                    <a:pt x="2110" y="10430"/>
                  </a:cubicBezTo>
                  <a:cubicBezTo>
                    <a:pt x="809" y="9385"/>
                    <a:pt x="277" y="7986"/>
                    <a:pt x="277" y="6349"/>
                  </a:cubicBezTo>
                  <a:cubicBezTo>
                    <a:pt x="277" y="6034"/>
                    <a:pt x="395" y="5718"/>
                    <a:pt x="80" y="5423"/>
                  </a:cubicBezTo>
                  <a:cubicBezTo>
                    <a:pt x="1" y="5344"/>
                    <a:pt x="1" y="5127"/>
                    <a:pt x="21" y="4969"/>
                  </a:cubicBezTo>
                  <a:cubicBezTo>
                    <a:pt x="60" y="4299"/>
                    <a:pt x="159" y="3648"/>
                    <a:pt x="297" y="2998"/>
                  </a:cubicBezTo>
                  <a:cubicBezTo>
                    <a:pt x="553" y="2150"/>
                    <a:pt x="1144" y="1420"/>
                    <a:pt x="1933" y="967"/>
                  </a:cubicBezTo>
                  <a:cubicBezTo>
                    <a:pt x="3116" y="238"/>
                    <a:pt x="4456" y="60"/>
                    <a:pt x="5817" y="21"/>
                  </a:cubicBezTo>
                  <a:cubicBezTo>
                    <a:pt x="6034" y="1"/>
                    <a:pt x="6231" y="119"/>
                    <a:pt x="6290" y="316"/>
                  </a:cubicBezTo>
                  <a:cubicBezTo>
                    <a:pt x="6310" y="474"/>
                    <a:pt x="6290" y="632"/>
                    <a:pt x="6231" y="790"/>
                  </a:cubicBezTo>
                  <a:close/>
                  <a:moveTo>
                    <a:pt x="7966" y="2505"/>
                  </a:moveTo>
                  <a:cubicBezTo>
                    <a:pt x="7650" y="2426"/>
                    <a:pt x="7335" y="2386"/>
                    <a:pt x="7019" y="2367"/>
                  </a:cubicBezTo>
                  <a:cubicBezTo>
                    <a:pt x="6172" y="2367"/>
                    <a:pt x="5324" y="2446"/>
                    <a:pt x="4476" y="2584"/>
                  </a:cubicBezTo>
                  <a:cubicBezTo>
                    <a:pt x="3648" y="2801"/>
                    <a:pt x="2879" y="3215"/>
                    <a:pt x="2229" y="3767"/>
                  </a:cubicBezTo>
                  <a:cubicBezTo>
                    <a:pt x="1499" y="4299"/>
                    <a:pt x="1144" y="5225"/>
                    <a:pt x="1322" y="6113"/>
                  </a:cubicBezTo>
                  <a:cubicBezTo>
                    <a:pt x="1420" y="7079"/>
                    <a:pt x="1755" y="7986"/>
                    <a:pt x="2307" y="8774"/>
                  </a:cubicBezTo>
                  <a:cubicBezTo>
                    <a:pt x="2997" y="9740"/>
                    <a:pt x="3865" y="10351"/>
                    <a:pt x="5127" y="10174"/>
                  </a:cubicBezTo>
                  <a:cubicBezTo>
                    <a:pt x="5679" y="10115"/>
                    <a:pt x="6250" y="10095"/>
                    <a:pt x="6802" y="10036"/>
                  </a:cubicBezTo>
                  <a:cubicBezTo>
                    <a:pt x="7039" y="10016"/>
                    <a:pt x="7256" y="9977"/>
                    <a:pt x="7473" y="9898"/>
                  </a:cubicBezTo>
                  <a:cubicBezTo>
                    <a:pt x="7650" y="9819"/>
                    <a:pt x="7808" y="9701"/>
                    <a:pt x="7926" y="9543"/>
                  </a:cubicBezTo>
                  <a:cubicBezTo>
                    <a:pt x="8202" y="9149"/>
                    <a:pt x="8419" y="8695"/>
                    <a:pt x="8715" y="8321"/>
                  </a:cubicBezTo>
                  <a:cubicBezTo>
                    <a:pt x="9681" y="7079"/>
                    <a:pt x="9661" y="4713"/>
                    <a:pt x="8774" y="3569"/>
                  </a:cubicBezTo>
                  <a:cubicBezTo>
                    <a:pt x="8498" y="3195"/>
                    <a:pt x="8222" y="2840"/>
                    <a:pt x="7966" y="2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0"/>
            <p:cNvSpPr/>
            <p:nvPr/>
          </p:nvSpPr>
          <p:spPr>
            <a:xfrm flipH="1">
              <a:off x="4077910" y="2264792"/>
              <a:ext cx="254081" cy="267353"/>
            </a:xfrm>
            <a:custGeom>
              <a:rect b="b" l="l" r="r" t="t"/>
              <a:pathLst>
                <a:path extrusionOk="0" h="11120" w="10568">
                  <a:moveTo>
                    <a:pt x="5323" y="10903"/>
                  </a:moveTo>
                  <a:cubicBezTo>
                    <a:pt x="4692" y="10962"/>
                    <a:pt x="4061" y="11002"/>
                    <a:pt x="3430" y="11061"/>
                  </a:cubicBezTo>
                  <a:cubicBezTo>
                    <a:pt x="3016" y="11120"/>
                    <a:pt x="2583" y="10962"/>
                    <a:pt x="2307" y="10607"/>
                  </a:cubicBezTo>
                  <a:cubicBezTo>
                    <a:pt x="1853" y="10095"/>
                    <a:pt x="1360" y="9622"/>
                    <a:pt x="986" y="9030"/>
                  </a:cubicBezTo>
                  <a:cubicBezTo>
                    <a:pt x="572" y="8340"/>
                    <a:pt x="394" y="7571"/>
                    <a:pt x="99" y="6842"/>
                  </a:cubicBezTo>
                  <a:cubicBezTo>
                    <a:pt x="20" y="6605"/>
                    <a:pt x="0" y="6388"/>
                    <a:pt x="39" y="6152"/>
                  </a:cubicBezTo>
                  <a:cubicBezTo>
                    <a:pt x="158" y="4910"/>
                    <a:pt x="493" y="3687"/>
                    <a:pt x="1045" y="2564"/>
                  </a:cubicBezTo>
                  <a:cubicBezTo>
                    <a:pt x="1538" y="1578"/>
                    <a:pt x="2425" y="1085"/>
                    <a:pt x="3371" y="671"/>
                  </a:cubicBezTo>
                  <a:cubicBezTo>
                    <a:pt x="3726" y="513"/>
                    <a:pt x="4101" y="375"/>
                    <a:pt x="4495" y="277"/>
                  </a:cubicBezTo>
                  <a:cubicBezTo>
                    <a:pt x="5205" y="60"/>
                    <a:pt x="5895" y="1"/>
                    <a:pt x="6604" y="356"/>
                  </a:cubicBezTo>
                  <a:cubicBezTo>
                    <a:pt x="7157" y="651"/>
                    <a:pt x="7709" y="927"/>
                    <a:pt x="8103" y="1440"/>
                  </a:cubicBezTo>
                  <a:cubicBezTo>
                    <a:pt x="8162" y="1519"/>
                    <a:pt x="8241" y="1578"/>
                    <a:pt x="8320" y="1637"/>
                  </a:cubicBezTo>
                  <a:cubicBezTo>
                    <a:pt x="9345" y="2327"/>
                    <a:pt x="9759" y="3392"/>
                    <a:pt x="10035" y="4535"/>
                  </a:cubicBezTo>
                  <a:cubicBezTo>
                    <a:pt x="10074" y="4693"/>
                    <a:pt x="10153" y="4831"/>
                    <a:pt x="10232" y="4989"/>
                  </a:cubicBezTo>
                  <a:cubicBezTo>
                    <a:pt x="10488" y="5481"/>
                    <a:pt x="10567" y="6053"/>
                    <a:pt x="10449" y="6625"/>
                  </a:cubicBezTo>
                  <a:cubicBezTo>
                    <a:pt x="10370" y="7433"/>
                    <a:pt x="10133" y="8241"/>
                    <a:pt x="9739" y="8971"/>
                  </a:cubicBezTo>
                  <a:cubicBezTo>
                    <a:pt x="9187" y="9937"/>
                    <a:pt x="8359" y="10607"/>
                    <a:pt x="7176" y="10745"/>
                  </a:cubicBezTo>
                  <a:cubicBezTo>
                    <a:pt x="6565" y="10824"/>
                    <a:pt x="5934" y="10864"/>
                    <a:pt x="5323" y="10903"/>
                  </a:cubicBezTo>
                  <a:close/>
                  <a:moveTo>
                    <a:pt x="7452" y="2307"/>
                  </a:moveTo>
                  <a:cubicBezTo>
                    <a:pt x="6466" y="2386"/>
                    <a:pt x="5481" y="2465"/>
                    <a:pt x="4495" y="2564"/>
                  </a:cubicBezTo>
                  <a:cubicBezTo>
                    <a:pt x="4298" y="2583"/>
                    <a:pt x="4120" y="2662"/>
                    <a:pt x="3963" y="2800"/>
                  </a:cubicBezTo>
                  <a:cubicBezTo>
                    <a:pt x="2307" y="3884"/>
                    <a:pt x="1360" y="5797"/>
                    <a:pt x="1498" y="7768"/>
                  </a:cubicBezTo>
                  <a:cubicBezTo>
                    <a:pt x="1538" y="8715"/>
                    <a:pt x="2188" y="9326"/>
                    <a:pt x="2977" y="9740"/>
                  </a:cubicBezTo>
                  <a:cubicBezTo>
                    <a:pt x="3312" y="9898"/>
                    <a:pt x="3687" y="9957"/>
                    <a:pt x="4042" y="9878"/>
                  </a:cubicBezTo>
                  <a:cubicBezTo>
                    <a:pt x="4613" y="9720"/>
                    <a:pt x="5165" y="9503"/>
                    <a:pt x="5698" y="9247"/>
                  </a:cubicBezTo>
                  <a:cubicBezTo>
                    <a:pt x="6368" y="8912"/>
                    <a:pt x="7019" y="8517"/>
                    <a:pt x="7689" y="8163"/>
                  </a:cubicBezTo>
                  <a:cubicBezTo>
                    <a:pt x="9010" y="7413"/>
                    <a:pt x="9562" y="5442"/>
                    <a:pt x="8615" y="4003"/>
                  </a:cubicBezTo>
                  <a:cubicBezTo>
                    <a:pt x="8221" y="3451"/>
                    <a:pt x="7866" y="2918"/>
                    <a:pt x="7452" y="2307"/>
                  </a:cubicBezTo>
                  <a:close/>
                  <a:moveTo>
                    <a:pt x="8891" y="8439"/>
                  </a:moveTo>
                  <a:cubicBezTo>
                    <a:pt x="8221" y="8794"/>
                    <a:pt x="7669" y="9306"/>
                    <a:pt x="6979" y="9602"/>
                  </a:cubicBezTo>
                  <a:cubicBezTo>
                    <a:pt x="6959" y="9622"/>
                    <a:pt x="6959" y="9720"/>
                    <a:pt x="6940" y="9779"/>
                  </a:cubicBezTo>
                  <a:cubicBezTo>
                    <a:pt x="7255" y="9937"/>
                    <a:pt x="7511" y="9720"/>
                    <a:pt x="7768" y="9602"/>
                  </a:cubicBezTo>
                  <a:cubicBezTo>
                    <a:pt x="8241" y="9326"/>
                    <a:pt x="8635" y="8932"/>
                    <a:pt x="8891" y="8439"/>
                  </a:cubicBezTo>
                  <a:close/>
                  <a:moveTo>
                    <a:pt x="9207" y="7689"/>
                  </a:moveTo>
                  <a:lnTo>
                    <a:pt x="9187" y="7749"/>
                  </a:lnTo>
                  <a:lnTo>
                    <a:pt x="9246" y="77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0"/>
            <p:cNvSpPr/>
            <p:nvPr/>
          </p:nvSpPr>
          <p:spPr>
            <a:xfrm flipH="1">
              <a:off x="3767450" y="2556788"/>
              <a:ext cx="266415" cy="264492"/>
            </a:xfrm>
            <a:custGeom>
              <a:rect b="b" l="l" r="r" t="t"/>
              <a:pathLst>
                <a:path extrusionOk="0" h="11001" w="11081">
                  <a:moveTo>
                    <a:pt x="10528" y="2681"/>
                  </a:moveTo>
                  <a:cubicBezTo>
                    <a:pt x="10233" y="3115"/>
                    <a:pt x="10430" y="3549"/>
                    <a:pt x="10647" y="3943"/>
                  </a:cubicBezTo>
                  <a:cubicBezTo>
                    <a:pt x="10962" y="4534"/>
                    <a:pt x="10982" y="5146"/>
                    <a:pt x="11041" y="5777"/>
                  </a:cubicBezTo>
                  <a:cubicBezTo>
                    <a:pt x="11080" y="6210"/>
                    <a:pt x="10982" y="6644"/>
                    <a:pt x="10745" y="6999"/>
                  </a:cubicBezTo>
                  <a:cubicBezTo>
                    <a:pt x="10489" y="7393"/>
                    <a:pt x="10331" y="7827"/>
                    <a:pt x="10075" y="8221"/>
                  </a:cubicBezTo>
                  <a:cubicBezTo>
                    <a:pt x="9878" y="8556"/>
                    <a:pt x="9622" y="8852"/>
                    <a:pt x="9345" y="9128"/>
                  </a:cubicBezTo>
                  <a:cubicBezTo>
                    <a:pt x="8872" y="9542"/>
                    <a:pt x="8340" y="9877"/>
                    <a:pt x="7847" y="10252"/>
                  </a:cubicBezTo>
                  <a:cubicBezTo>
                    <a:pt x="7808" y="10272"/>
                    <a:pt x="7788" y="10291"/>
                    <a:pt x="7749" y="10291"/>
                  </a:cubicBezTo>
                  <a:cubicBezTo>
                    <a:pt x="6822" y="10528"/>
                    <a:pt x="5955" y="10962"/>
                    <a:pt x="4989" y="10962"/>
                  </a:cubicBezTo>
                  <a:cubicBezTo>
                    <a:pt x="4141" y="11001"/>
                    <a:pt x="3332" y="10666"/>
                    <a:pt x="2800" y="10015"/>
                  </a:cubicBezTo>
                  <a:cubicBezTo>
                    <a:pt x="2504" y="9660"/>
                    <a:pt x="2228" y="9286"/>
                    <a:pt x="1972" y="8911"/>
                  </a:cubicBezTo>
                  <a:cubicBezTo>
                    <a:pt x="1854" y="8714"/>
                    <a:pt x="1716" y="8517"/>
                    <a:pt x="1578" y="8339"/>
                  </a:cubicBezTo>
                  <a:cubicBezTo>
                    <a:pt x="1006" y="7728"/>
                    <a:pt x="730" y="6959"/>
                    <a:pt x="415" y="6191"/>
                  </a:cubicBezTo>
                  <a:cubicBezTo>
                    <a:pt x="99" y="5441"/>
                    <a:pt x="80" y="4594"/>
                    <a:pt x="1" y="3766"/>
                  </a:cubicBezTo>
                  <a:cubicBezTo>
                    <a:pt x="1" y="3608"/>
                    <a:pt x="40" y="3450"/>
                    <a:pt x="99" y="3292"/>
                  </a:cubicBezTo>
                  <a:cubicBezTo>
                    <a:pt x="513" y="2346"/>
                    <a:pt x="1243" y="1617"/>
                    <a:pt x="1854" y="808"/>
                  </a:cubicBezTo>
                  <a:cubicBezTo>
                    <a:pt x="2268" y="631"/>
                    <a:pt x="2682" y="335"/>
                    <a:pt x="3116" y="276"/>
                  </a:cubicBezTo>
                  <a:cubicBezTo>
                    <a:pt x="4121" y="99"/>
                    <a:pt x="5146" y="0"/>
                    <a:pt x="6171" y="20"/>
                  </a:cubicBezTo>
                  <a:cubicBezTo>
                    <a:pt x="7394" y="79"/>
                    <a:pt x="8577" y="375"/>
                    <a:pt x="9424" y="1400"/>
                  </a:cubicBezTo>
                  <a:cubicBezTo>
                    <a:pt x="9799" y="1794"/>
                    <a:pt x="10252" y="2129"/>
                    <a:pt x="10528" y="2681"/>
                  </a:cubicBezTo>
                  <a:close/>
                  <a:moveTo>
                    <a:pt x="10095" y="5441"/>
                  </a:moveTo>
                  <a:cubicBezTo>
                    <a:pt x="10036" y="5146"/>
                    <a:pt x="9957" y="4870"/>
                    <a:pt x="9917" y="4574"/>
                  </a:cubicBezTo>
                  <a:cubicBezTo>
                    <a:pt x="9779" y="3766"/>
                    <a:pt x="9227" y="3154"/>
                    <a:pt x="8853" y="2484"/>
                  </a:cubicBezTo>
                  <a:cubicBezTo>
                    <a:pt x="8655" y="2070"/>
                    <a:pt x="8222" y="1853"/>
                    <a:pt x="7788" y="1952"/>
                  </a:cubicBezTo>
                  <a:cubicBezTo>
                    <a:pt x="7177" y="2011"/>
                    <a:pt x="6546" y="2070"/>
                    <a:pt x="5915" y="2129"/>
                  </a:cubicBezTo>
                  <a:cubicBezTo>
                    <a:pt x="4831" y="2169"/>
                    <a:pt x="3786" y="2602"/>
                    <a:pt x="2997" y="3352"/>
                  </a:cubicBezTo>
                  <a:cubicBezTo>
                    <a:pt x="2288" y="4022"/>
                    <a:pt x="1893" y="4692"/>
                    <a:pt x="1952" y="5658"/>
                  </a:cubicBezTo>
                  <a:cubicBezTo>
                    <a:pt x="1972" y="6112"/>
                    <a:pt x="1834" y="6605"/>
                    <a:pt x="1952" y="7019"/>
                  </a:cubicBezTo>
                  <a:cubicBezTo>
                    <a:pt x="2071" y="7452"/>
                    <a:pt x="2445" y="7787"/>
                    <a:pt x="2721" y="8162"/>
                  </a:cubicBezTo>
                  <a:cubicBezTo>
                    <a:pt x="2978" y="8537"/>
                    <a:pt x="3293" y="8970"/>
                    <a:pt x="3589" y="9345"/>
                  </a:cubicBezTo>
                  <a:cubicBezTo>
                    <a:pt x="3924" y="9739"/>
                    <a:pt x="4397" y="9936"/>
                    <a:pt x="4910" y="9897"/>
                  </a:cubicBezTo>
                  <a:cubicBezTo>
                    <a:pt x="5757" y="9897"/>
                    <a:pt x="6487" y="9483"/>
                    <a:pt x="7295" y="9365"/>
                  </a:cubicBezTo>
                  <a:cubicBezTo>
                    <a:pt x="7335" y="9345"/>
                    <a:pt x="7354" y="9325"/>
                    <a:pt x="7394" y="9305"/>
                  </a:cubicBezTo>
                  <a:cubicBezTo>
                    <a:pt x="8301" y="8655"/>
                    <a:pt x="9267" y="8063"/>
                    <a:pt x="9661" y="6920"/>
                  </a:cubicBezTo>
                  <a:cubicBezTo>
                    <a:pt x="9700" y="6821"/>
                    <a:pt x="9740" y="6743"/>
                    <a:pt x="9799" y="6664"/>
                  </a:cubicBezTo>
                  <a:cubicBezTo>
                    <a:pt x="10075" y="6309"/>
                    <a:pt x="10193" y="5855"/>
                    <a:pt x="10095" y="5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0"/>
            <p:cNvSpPr/>
            <p:nvPr/>
          </p:nvSpPr>
          <p:spPr>
            <a:xfrm flipH="1">
              <a:off x="3837606" y="1944858"/>
              <a:ext cx="252663" cy="271151"/>
            </a:xfrm>
            <a:custGeom>
              <a:rect b="b" l="l" r="r" t="t"/>
              <a:pathLst>
                <a:path extrusionOk="0" h="11278" w="10509">
                  <a:moveTo>
                    <a:pt x="9010" y="1360"/>
                  </a:moveTo>
                  <a:lnTo>
                    <a:pt x="8577" y="1735"/>
                  </a:lnTo>
                  <a:cubicBezTo>
                    <a:pt x="8853" y="1991"/>
                    <a:pt x="9109" y="2208"/>
                    <a:pt x="9365" y="2464"/>
                  </a:cubicBezTo>
                  <a:cubicBezTo>
                    <a:pt x="9996" y="3016"/>
                    <a:pt x="10371" y="3785"/>
                    <a:pt x="10430" y="4613"/>
                  </a:cubicBezTo>
                  <a:cubicBezTo>
                    <a:pt x="10509" y="5619"/>
                    <a:pt x="10410" y="6644"/>
                    <a:pt x="10095" y="7630"/>
                  </a:cubicBezTo>
                  <a:cubicBezTo>
                    <a:pt x="9917" y="8241"/>
                    <a:pt x="9543" y="8734"/>
                    <a:pt x="9207" y="9266"/>
                  </a:cubicBezTo>
                  <a:cubicBezTo>
                    <a:pt x="9030" y="9503"/>
                    <a:pt x="8793" y="9680"/>
                    <a:pt x="8517" y="9798"/>
                  </a:cubicBezTo>
                  <a:cubicBezTo>
                    <a:pt x="7749" y="10173"/>
                    <a:pt x="6960" y="10508"/>
                    <a:pt x="6171" y="10863"/>
                  </a:cubicBezTo>
                  <a:cubicBezTo>
                    <a:pt x="5994" y="10922"/>
                    <a:pt x="5797" y="10981"/>
                    <a:pt x="5600" y="11001"/>
                  </a:cubicBezTo>
                  <a:cubicBezTo>
                    <a:pt x="5245" y="11060"/>
                    <a:pt x="4890" y="11119"/>
                    <a:pt x="4555" y="11178"/>
                  </a:cubicBezTo>
                  <a:cubicBezTo>
                    <a:pt x="4121" y="11277"/>
                    <a:pt x="3687" y="11238"/>
                    <a:pt x="3293" y="11060"/>
                  </a:cubicBezTo>
                  <a:cubicBezTo>
                    <a:pt x="2524" y="10745"/>
                    <a:pt x="1874" y="10193"/>
                    <a:pt x="1440" y="9483"/>
                  </a:cubicBezTo>
                  <a:cubicBezTo>
                    <a:pt x="1203" y="9049"/>
                    <a:pt x="967" y="8635"/>
                    <a:pt x="730" y="8201"/>
                  </a:cubicBezTo>
                  <a:cubicBezTo>
                    <a:pt x="237" y="7216"/>
                    <a:pt x="1" y="6112"/>
                    <a:pt x="79" y="5027"/>
                  </a:cubicBezTo>
                  <a:cubicBezTo>
                    <a:pt x="139" y="3766"/>
                    <a:pt x="533" y="2622"/>
                    <a:pt x="1617" y="1755"/>
                  </a:cubicBezTo>
                  <a:cubicBezTo>
                    <a:pt x="2504" y="1065"/>
                    <a:pt x="3510" y="690"/>
                    <a:pt x="4456" y="178"/>
                  </a:cubicBezTo>
                  <a:cubicBezTo>
                    <a:pt x="4831" y="20"/>
                    <a:pt x="5245" y="0"/>
                    <a:pt x="5619" y="158"/>
                  </a:cubicBezTo>
                  <a:cubicBezTo>
                    <a:pt x="5994" y="276"/>
                    <a:pt x="6388" y="355"/>
                    <a:pt x="6782" y="375"/>
                  </a:cubicBezTo>
                  <a:cubicBezTo>
                    <a:pt x="7236" y="434"/>
                    <a:pt x="7670" y="572"/>
                    <a:pt x="8084" y="769"/>
                  </a:cubicBezTo>
                  <a:cubicBezTo>
                    <a:pt x="8399" y="946"/>
                    <a:pt x="8715" y="1144"/>
                    <a:pt x="9010" y="1360"/>
                  </a:cubicBezTo>
                  <a:close/>
                  <a:moveTo>
                    <a:pt x="5718" y="2110"/>
                  </a:moveTo>
                  <a:cubicBezTo>
                    <a:pt x="5501" y="2149"/>
                    <a:pt x="5284" y="2169"/>
                    <a:pt x="5067" y="2188"/>
                  </a:cubicBezTo>
                  <a:cubicBezTo>
                    <a:pt x="4436" y="2228"/>
                    <a:pt x="3845" y="2464"/>
                    <a:pt x="3352" y="2839"/>
                  </a:cubicBezTo>
                  <a:cubicBezTo>
                    <a:pt x="2741" y="3253"/>
                    <a:pt x="2209" y="3746"/>
                    <a:pt x="1716" y="4278"/>
                  </a:cubicBezTo>
                  <a:cubicBezTo>
                    <a:pt x="1223" y="4791"/>
                    <a:pt x="1006" y="5501"/>
                    <a:pt x="1124" y="6191"/>
                  </a:cubicBezTo>
                  <a:cubicBezTo>
                    <a:pt x="1183" y="6782"/>
                    <a:pt x="1361" y="7354"/>
                    <a:pt x="1617" y="7886"/>
                  </a:cubicBezTo>
                  <a:cubicBezTo>
                    <a:pt x="1992" y="8635"/>
                    <a:pt x="2327" y="9444"/>
                    <a:pt x="3096" y="9956"/>
                  </a:cubicBezTo>
                  <a:cubicBezTo>
                    <a:pt x="3589" y="10291"/>
                    <a:pt x="4121" y="10429"/>
                    <a:pt x="4673" y="10153"/>
                  </a:cubicBezTo>
                  <a:cubicBezTo>
                    <a:pt x="5028" y="9996"/>
                    <a:pt x="5422" y="9897"/>
                    <a:pt x="5816" y="9877"/>
                  </a:cubicBezTo>
                  <a:cubicBezTo>
                    <a:pt x="6802" y="9739"/>
                    <a:pt x="7689" y="9168"/>
                    <a:pt x="8202" y="8320"/>
                  </a:cubicBezTo>
                  <a:cubicBezTo>
                    <a:pt x="8478" y="7906"/>
                    <a:pt x="8754" y="7492"/>
                    <a:pt x="9030" y="7078"/>
                  </a:cubicBezTo>
                  <a:cubicBezTo>
                    <a:pt x="9129" y="6940"/>
                    <a:pt x="9207" y="6802"/>
                    <a:pt x="9267" y="6644"/>
                  </a:cubicBezTo>
                  <a:cubicBezTo>
                    <a:pt x="9621" y="5836"/>
                    <a:pt x="9740" y="4929"/>
                    <a:pt x="9602" y="4042"/>
                  </a:cubicBezTo>
                  <a:cubicBezTo>
                    <a:pt x="9543" y="3352"/>
                    <a:pt x="9089" y="2780"/>
                    <a:pt x="8439" y="2563"/>
                  </a:cubicBezTo>
                  <a:cubicBezTo>
                    <a:pt x="7512" y="2248"/>
                    <a:pt x="6585" y="1794"/>
                    <a:pt x="5718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0"/>
            <p:cNvSpPr/>
            <p:nvPr/>
          </p:nvSpPr>
          <p:spPr>
            <a:xfrm flipH="1">
              <a:off x="3811543" y="2276644"/>
              <a:ext cx="209987" cy="207150"/>
            </a:xfrm>
            <a:custGeom>
              <a:rect b="b" l="l" r="r" t="t"/>
              <a:pathLst>
                <a:path extrusionOk="0" h="8616" w="8734">
                  <a:moveTo>
                    <a:pt x="8497" y="4496"/>
                  </a:moveTo>
                  <a:cubicBezTo>
                    <a:pt x="8497" y="4791"/>
                    <a:pt x="8537" y="5087"/>
                    <a:pt x="8576" y="5383"/>
                  </a:cubicBezTo>
                  <a:cubicBezTo>
                    <a:pt x="8734" y="6073"/>
                    <a:pt x="8458" y="6625"/>
                    <a:pt x="8024" y="7098"/>
                  </a:cubicBezTo>
                  <a:cubicBezTo>
                    <a:pt x="7472" y="7610"/>
                    <a:pt x="6841" y="8044"/>
                    <a:pt x="6151" y="8360"/>
                  </a:cubicBezTo>
                  <a:lnTo>
                    <a:pt x="2800" y="8616"/>
                  </a:lnTo>
                  <a:cubicBezTo>
                    <a:pt x="1991" y="8320"/>
                    <a:pt x="1163" y="8064"/>
                    <a:pt x="848" y="7118"/>
                  </a:cubicBezTo>
                  <a:cubicBezTo>
                    <a:pt x="79" y="5994"/>
                    <a:pt x="0" y="4693"/>
                    <a:pt x="0" y="3411"/>
                  </a:cubicBezTo>
                  <a:cubicBezTo>
                    <a:pt x="0" y="2327"/>
                    <a:pt x="355" y="1282"/>
                    <a:pt x="1439" y="789"/>
                  </a:cubicBezTo>
                  <a:cubicBezTo>
                    <a:pt x="2425" y="355"/>
                    <a:pt x="3470" y="1"/>
                    <a:pt x="4574" y="40"/>
                  </a:cubicBezTo>
                  <a:cubicBezTo>
                    <a:pt x="5205" y="60"/>
                    <a:pt x="5816" y="296"/>
                    <a:pt x="6309" y="691"/>
                  </a:cubicBezTo>
                  <a:cubicBezTo>
                    <a:pt x="6762" y="1006"/>
                    <a:pt x="7196" y="1361"/>
                    <a:pt x="7610" y="1735"/>
                  </a:cubicBezTo>
                  <a:cubicBezTo>
                    <a:pt x="8004" y="2130"/>
                    <a:pt x="8261" y="2662"/>
                    <a:pt x="8320" y="3234"/>
                  </a:cubicBezTo>
                  <a:cubicBezTo>
                    <a:pt x="8359" y="3667"/>
                    <a:pt x="8399" y="4082"/>
                    <a:pt x="8438" y="4515"/>
                  </a:cubicBezTo>
                  <a:close/>
                  <a:moveTo>
                    <a:pt x="4456" y="7532"/>
                  </a:moveTo>
                  <a:cubicBezTo>
                    <a:pt x="5185" y="7532"/>
                    <a:pt x="5915" y="7354"/>
                    <a:pt x="6565" y="6980"/>
                  </a:cubicBezTo>
                  <a:cubicBezTo>
                    <a:pt x="7354" y="6506"/>
                    <a:pt x="7866" y="5915"/>
                    <a:pt x="7669" y="4910"/>
                  </a:cubicBezTo>
                  <a:cubicBezTo>
                    <a:pt x="7650" y="4673"/>
                    <a:pt x="7630" y="4456"/>
                    <a:pt x="7630" y="4220"/>
                  </a:cubicBezTo>
                  <a:cubicBezTo>
                    <a:pt x="7630" y="4121"/>
                    <a:pt x="7630" y="3983"/>
                    <a:pt x="7571" y="3944"/>
                  </a:cubicBezTo>
                  <a:cubicBezTo>
                    <a:pt x="7117" y="3510"/>
                    <a:pt x="7019" y="2879"/>
                    <a:pt x="6664" y="2406"/>
                  </a:cubicBezTo>
                  <a:cubicBezTo>
                    <a:pt x="6033" y="1558"/>
                    <a:pt x="5244" y="986"/>
                    <a:pt x="4081" y="1124"/>
                  </a:cubicBezTo>
                  <a:cubicBezTo>
                    <a:pt x="3490" y="1223"/>
                    <a:pt x="2918" y="1361"/>
                    <a:pt x="2346" y="1558"/>
                  </a:cubicBezTo>
                  <a:cubicBezTo>
                    <a:pt x="1459" y="1775"/>
                    <a:pt x="1065" y="2268"/>
                    <a:pt x="1045" y="3293"/>
                  </a:cubicBezTo>
                  <a:cubicBezTo>
                    <a:pt x="1025" y="4436"/>
                    <a:pt x="1104" y="5580"/>
                    <a:pt x="1715" y="6625"/>
                  </a:cubicBezTo>
                  <a:cubicBezTo>
                    <a:pt x="2149" y="7334"/>
                    <a:pt x="2681" y="7650"/>
                    <a:pt x="3490" y="7610"/>
                  </a:cubicBezTo>
                  <a:cubicBezTo>
                    <a:pt x="3766" y="7591"/>
                    <a:pt x="4022" y="7551"/>
                    <a:pt x="4456" y="75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4" name="Google Shape;1624;p50"/>
            <p:cNvSpPr/>
            <p:nvPr/>
          </p:nvSpPr>
          <p:spPr>
            <a:xfrm flipH="1">
              <a:off x="4019607" y="2658680"/>
              <a:ext cx="235136" cy="152189"/>
            </a:xfrm>
            <a:custGeom>
              <a:rect b="b" l="l" r="r" t="t"/>
              <a:pathLst>
                <a:path extrusionOk="0" h="6330" w="9780">
                  <a:moveTo>
                    <a:pt x="355" y="1"/>
                  </a:moveTo>
                  <a:cubicBezTo>
                    <a:pt x="474" y="119"/>
                    <a:pt x="572" y="237"/>
                    <a:pt x="671" y="375"/>
                  </a:cubicBezTo>
                  <a:cubicBezTo>
                    <a:pt x="1065" y="868"/>
                    <a:pt x="1440" y="1361"/>
                    <a:pt x="1854" y="1834"/>
                  </a:cubicBezTo>
                  <a:cubicBezTo>
                    <a:pt x="2228" y="2327"/>
                    <a:pt x="2741" y="2721"/>
                    <a:pt x="3332" y="2958"/>
                  </a:cubicBezTo>
                  <a:cubicBezTo>
                    <a:pt x="3549" y="3037"/>
                    <a:pt x="3746" y="3175"/>
                    <a:pt x="3884" y="3352"/>
                  </a:cubicBezTo>
                  <a:cubicBezTo>
                    <a:pt x="4377" y="4003"/>
                    <a:pt x="5146" y="4299"/>
                    <a:pt x="5777" y="4772"/>
                  </a:cubicBezTo>
                  <a:cubicBezTo>
                    <a:pt x="6191" y="5107"/>
                    <a:pt x="6802" y="5205"/>
                    <a:pt x="7334" y="5344"/>
                  </a:cubicBezTo>
                  <a:cubicBezTo>
                    <a:pt x="8005" y="5501"/>
                    <a:pt x="8695" y="5580"/>
                    <a:pt x="9385" y="5718"/>
                  </a:cubicBezTo>
                  <a:cubicBezTo>
                    <a:pt x="9483" y="5738"/>
                    <a:pt x="9602" y="5797"/>
                    <a:pt x="9700" y="5836"/>
                  </a:cubicBezTo>
                  <a:cubicBezTo>
                    <a:pt x="9779" y="6034"/>
                    <a:pt x="9661" y="6231"/>
                    <a:pt x="9464" y="6231"/>
                  </a:cubicBezTo>
                  <a:cubicBezTo>
                    <a:pt x="9207" y="6310"/>
                    <a:pt x="8951" y="6329"/>
                    <a:pt x="8695" y="6310"/>
                  </a:cubicBezTo>
                  <a:cubicBezTo>
                    <a:pt x="7965" y="6191"/>
                    <a:pt x="7256" y="6053"/>
                    <a:pt x="6566" y="5856"/>
                  </a:cubicBezTo>
                  <a:cubicBezTo>
                    <a:pt x="6211" y="5758"/>
                    <a:pt x="5895" y="5580"/>
                    <a:pt x="5619" y="5344"/>
                  </a:cubicBezTo>
                  <a:cubicBezTo>
                    <a:pt x="5343" y="5107"/>
                    <a:pt x="5048" y="4929"/>
                    <a:pt x="4712" y="4791"/>
                  </a:cubicBezTo>
                  <a:cubicBezTo>
                    <a:pt x="4259" y="4575"/>
                    <a:pt x="3825" y="4338"/>
                    <a:pt x="3431" y="4042"/>
                  </a:cubicBezTo>
                  <a:cubicBezTo>
                    <a:pt x="2366" y="3313"/>
                    <a:pt x="1420" y="2426"/>
                    <a:pt x="592" y="1420"/>
                  </a:cubicBezTo>
                  <a:cubicBezTo>
                    <a:pt x="296" y="1065"/>
                    <a:pt x="1" y="67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5" name="Google Shape;1625;p50"/>
            <p:cNvSpPr/>
            <p:nvPr/>
          </p:nvSpPr>
          <p:spPr>
            <a:xfrm flipH="1">
              <a:off x="3564098" y="2634517"/>
              <a:ext cx="116173" cy="100041"/>
            </a:xfrm>
            <a:custGeom>
              <a:rect b="b" l="l" r="r" t="t"/>
              <a:pathLst>
                <a:path extrusionOk="0" h="4161" w="4832">
                  <a:moveTo>
                    <a:pt x="4831" y="197"/>
                  </a:moveTo>
                  <a:cubicBezTo>
                    <a:pt x="4792" y="335"/>
                    <a:pt x="4733" y="454"/>
                    <a:pt x="4654" y="572"/>
                  </a:cubicBezTo>
                  <a:cubicBezTo>
                    <a:pt x="4456" y="828"/>
                    <a:pt x="4220" y="1085"/>
                    <a:pt x="3983" y="1301"/>
                  </a:cubicBezTo>
                  <a:cubicBezTo>
                    <a:pt x="3352" y="1972"/>
                    <a:pt x="2682" y="2603"/>
                    <a:pt x="1992" y="3214"/>
                  </a:cubicBezTo>
                  <a:cubicBezTo>
                    <a:pt x="1480" y="3608"/>
                    <a:pt x="849" y="3845"/>
                    <a:pt x="257" y="4140"/>
                  </a:cubicBezTo>
                  <a:cubicBezTo>
                    <a:pt x="159" y="4160"/>
                    <a:pt x="80" y="4140"/>
                    <a:pt x="1" y="4081"/>
                  </a:cubicBezTo>
                  <a:cubicBezTo>
                    <a:pt x="1" y="3963"/>
                    <a:pt x="1" y="3805"/>
                    <a:pt x="80" y="3746"/>
                  </a:cubicBezTo>
                  <a:cubicBezTo>
                    <a:pt x="415" y="3470"/>
                    <a:pt x="770" y="3234"/>
                    <a:pt x="1105" y="2977"/>
                  </a:cubicBezTo>
                  <a:cubicBezTo>
                    <a:pt x="1282" y="2839"/>
                    <a:pt x="1460" y="2682"/>
                    <a:pt x="1637" y="2524"/>
                  </a:cubicBezTo>
                  <a:cubicBezTo>
                    <a:pt x="2347" y="1834"/>
                    <a:pt x="3037" y="1144"/>
                    <a:pt x="3727" y="434"/>
                  </a:cubicBezTo>
                  <a:cubicBezTo>
                    <a:pt x="3944" y="217"/>
                    <a:pt x="4141" y="0"/>
                    <a:pt x="4456" y="20"/>
                  </a:cubicBezTo>
                  <a:cubicBezTo>
                    <a:pt x="4594" y="20"/>
                    <a:pt x="4693" y="119"/>
                    <a:pt x="4831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0"/>
            <p:cNvSpPr/>
            <p:nvPr/>
          </p:nvSpPr>
          <p:spPr>
            <a:xfrm flipH="1">
              <a:off x="3894947" y="2382335"/>
              <a:ext cx="40800" cy="44118"/>
            </a:xfrm>
            <a:custGeom>
              <a:rect b="b" l="l" r="r" t="t"/>
              <a:pathLst>
                <a:path extrusionOk="0" h="1835" w="1697">
                  <a:moveTo>
                    <a:pt x="1696" y="592"/>
                  </a:moveTo>
                  <a:cubicBezTo>
                    <a:pt x="1676" y="868"/>
                    <a:pt x="1657" y="1085"/>
                    <a:pt x="1637" y="1322"/>
                  </a:cubicBezTo>
                  <a:cubicBezTo>
                    <a:pt x="1637" y="1558"/>
                    <a:pt x="1440" y="1756"/>
                    <a:pt x="1203" y="1795"/>
                  </a:cubicBezTo>
                  <a:cubicBezTo>
                    <a:pt x="888" y="1834"/>
                    <a:pt x="651" y="1657"/>
                    <a:pt x="592" y="1243"/>
                  </a:cubicBezTo>
                  <a:lnTo>
                    <a:pt x="1144" y="1105"/>
                  </a:lnTo>
                  <a:cubicBezTo>
                    <a:pt x="1223" y="947"/>
                    <a:pt x="1243" y="770"/>
                    <a:pt x="1046" y="691"/>
                  </a:cubicBezTo>
                  <a:cubicBezTo>
                    <a:pt x="730" y="553"/>
                    <a:pt x="395" y="454"/>
                    <a:pt x="60" y="297"/>
                  </a:cubicBezTo>
                  <a:cubicBezTo>
                    <a:pt x="20" y="238"/>
                    <a:pt x="1" y="178"/>
                    <a:pt x="1" y="119"/>
                  </a:cubicBezTo>
                  <a:cubicBezTo>
                    <a:pt x="1" y="80"/>
                    <a:pt x="79" y="1"/>
                    <a:pt x="119" y="1"/>
                  </a:cubicBezTo>
                  <a:cubicBezTo>
                    <a:pt x="710" y="1"/>
                    <a:pt x="1262" y="218"/>
                    <a:pt x="1696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50"/>
          <p:cNvGrpSpPr/>
          <p:nvPr/>
        </p:nvGrpSpPr>
        <p:grpSpPr>
          <a:xfrm>
            <a:off x="7504111" y="1616891"/>
            <a:ext cx="1300853" cy="1319950"/>
            <a:chOff x="6070601" y="734270"/>
            <a:chExt cx="1259418" cy="1277907"/>
          </a:xfrm>
        </p:grpSpPr>
        <p:sp>
          <p:nvSpPr>
            <p:cNvPr id="1628" name="Google Shape;1628;p50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0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0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0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0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0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0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0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0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0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0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0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0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0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0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0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0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0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0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0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0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0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0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0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0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0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0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0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0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0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0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0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0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0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0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0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0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0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0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0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0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9" name="Google Shape;1669;p50"/>
          <p:cNvGrpSpPr/>
          <p:nvPr/>
        </p:nvGrpSpPr>
        <p:grpSpPr>
          <a:xfrm>
            <a:off x="234130" y="871105"/>
            <a:ext cx="1708780" cy="1718094"/>
            <a:chOff x="6060159" y="2367666"/>
            <a:chExt cx="2287524" cy="2299377"/>
          </a:xfrm>
        </p:grpSpPr>
        <p:sp>
          <p:nvSpPr>
            <p:cNvPr id="1670" name="Google Shape;1670;p50"/>
            <p:cNvSpPr/>
            <p:nvPr/>
          </p:nvSpPr>
          <p:spPr>
            <a:xfrm flipH="1">
              <a:off x="6084322" y="2386612"/>
              <a:ext cx="2243454" cy="2258144"/>
            </a:xfrm>
            <a:custGeom>
              <a:rect b="b" l="l" r="r" t="t"/>
              <a:pathLst>
                <a:path extrusionOk="0" h="93923" w="93312">
                  <a:moveTo>
                    <a:pt x="80792" y="71704"/>
                  </a:moveTo>
                  <a:cubicBezTo>
                    <a:pt x="81325" y="72217"/>
                    <a:pt x="81837" y="72729"/>
                    <a:pt x="82370" y="73242"/>
                  </a:cubicBezTo>
                  <a:cubicBezTo>
                    <a:pt x="82606" y="73459"/>
                    <a:pt x="82823" y="73715"/>
                    <a:pt x="83020" y="73971"/>
                  </a:cubicBezTo>
                  <a:cubicBezTo>
                    <a:pt x="83237" y="74326"/>
                    <a:pt x="83493" y="74622"/>
                    <a:pt x="83809" y="74858"/>
                  </a:cubicBezTo>
                  <a:cubicBezTo>
                    <a:pt x="84065" y="75016"/>
                    <a:pt x="84243" y="75292"/>
                    <a:pt x="84262" y="75608"/>
                  </a:cubicBezTo>
                  <a:cubicBezTo>
                    <a:pt x="84282" y="75765"/>
                    <a:pt x="84420" y="75903"/>
                    <a:pt x="84538" y="76100"/>
                  </a:cubicBezTo>
                  <a:cubicBezTo>
                    <a:pt x="84105" y="76731"/>
                    <a:pt x="83651" y="77362"/>
                    <a:pt x="83158" y="77954"/>
                  </a:cubicBezTo>
                  <a:cubicBezTo>
                    <a:pt x="82547" y="77599"/>
                    <a:pt x="81975" y="77283"/>
                    <a:pt x="81404" y="76948"/>
                  </a:cubicBezTo>
                  <a:lnTo>
                    <a:pt x="78013" y="74937"/>
                  </a:lnTo>
                  <a:cubicBezTo>
                    <a:pt x="77894" y="74878"/>
                    <a:pt x="77796" y="74819"/>
                    <a:pt x="77677" y="74760"/>
                  </a:cubicBezTo>
                  <a:cubicBezTo>
                    <a:pt x="77401" y="74641"/>
                    <a:pt x="77165" y="74799"/>
                    <a:pt x="77125" y="75134"/>
                  </a:cubicBezTo>
                  <a:cubicBezTo>
                    <a:pt x="77125" y="75233"/>
                    <a:pt x="77145" y="75312"/>
                    <a:pt x="77165" y="75410"/>
                  </a:cubicBezTo>
                  <a:cubicBezTo>
                    <a:pt x="76810" y="75647"/>
                    <a:pt x="76514" y="75962"/>
                    <a:pt x="76278" y="76317"/>
                  </a:cubicBezTo>
                  <a:cubicBezTo>
                    <a:pt x="75883" y="76869"/>
                    <a:pt x="75469" y="77382"/>
                    <a:pt x="74996" y="77875"/>
                  </a:cubicBezTo>
                  <a:cubicBezTo>
                    <a:pt x="74858" y="78032"/>
                    <a:pt x="74661" y="78151"/>
                    <a:pt x="74464" y="78230"/>
                  </a:cubicBezTo>
                  <a:cubicBezTo>
                    <a:pt x="73813" y="78545"/>
                    <a:pt x="73202" y="78979"/>
                    <a:pt x="72453" y="79058"/>
                  </a:cubicBezTo>
                  <a:cubicBezTo>
                    <a:pt x="72295" y="79077"/>
                    <a:pt x="72157" y="79156"/>
                    <a:pt x="72039" y="79255"/>
                  </a:cubicBezTo>
                  <a:cubicBezTo>
                    <a:pt x="71724" y="79472"/>
                    <a:pt x="71684" y="79728"/>
                    <a:pt x="71980" y="80004"/>
                  </a:cubicBezTo>
                  <a:cubicBezTo>
                    <a:pt x="72335" y="80359"/>
                    <a:pt x="72630" y="80793"/>
                    <a:pt x="72847" y="81266"/>
                  </a:cubicBezTo>
                  <a:cubicBezTo>
                    <a:pt x="73399" y="82330"/>
                    <a:pt x="73971" y="83375"/>
                    <a:pt x="74523" y="84420"/>
                  </a:cubicBezTo>
                  <a:cubicBezTo>
                    <a:pt x="74740" y="84755"/>
                    <a:pt x="74878" y="85150"/>
                    <a:pt x="74917" y="85564"/>
                  </a:cubicBezTo>
                  <a:cubicBezTo>
                    <a:pt x="74385" y="85997"/>
                    <a:pt x="73734" y="86175"/>
                    <a:pt x="73104" y="86392"/>
                  </a:cubicBezTo>
                  <a:cubicBezTo>
                    <a:pt x="72473" y="86608"/>
                    <a:pt x="71881" y="86786"/>
                    <a:pt x="71290" y="86963"/>
                  </a:cubicBezTo>
                  <a:cubicBezTo>
                    <a:pt x="71231" y="86924"/>
                    <a:pt x="71132" y="86904"/>
                    <a:pt x="71112" y="86865"/>
                  </a:cubicBezTo>
                  <a:cubicBezTo>
                    <a:pt x="70758" y="86096"/>
                    <a:pt x="70107" y="85583"/>
                    <a:pt x="69555" y="84972"/>
                  </a:cubicBezTo>
                  <a:cubicBezTo>
                    <a:pt x="69240" y="84657"/>
                    <a:pt x="68904" y="84341"/>
                    <a:pt x="68569" y="84026"/>
                  </a:cubicBezTo>
                  <a:cubicBezTo>
                    <a:pt x="67781" y="83277"/>
                    <a:pt x="67189" y="83178"/>
                    <a:pt x="66243" y="83612"/>
                  </a:cubicBezTo>
                  <a:cubicBezTo>
                    <a:pt x="65750" y="83848"/>
                    <a:pt x="65257" y="84105"/>
                    <a:pt x="64764" y="84361"/>
                  </a:cubicBezTo>
                  <a:cubicBezTo>
                    <a:pt x="64311" y="84558"/>
                    <a:pt x="63857" y="84775"/>
                    <a:pt x="63404" y="84933"/>
                  </a:cubicBezTo>
                  <a:cubicBezTo>
                    <a:pt x="63167" y="84992"/>
                    <a:pt x="62931" y="85031"/>
                    <a:pt x="62694" y="85031"/>
                  </a:cubicBezTo>
                  <a:cubicBezTo>
                    <a:pt x="62517" y="85071"/>
                    <a:pt x="62320" y="85051"/>
                    <a:pt x="62142" y="85090"/>
                  </a:cubicBezTo>
                  <a:cubicBezTo>
                    <a:pt x="61965" y="85130"/>
                    <a:pt x="61768" y="85485"/>
                    <a:pt x="61906" y="85583"/>
                  </a:cubicBezTo>
                  <a:cubicBezTo>
                    <a:pt x="62241" y="85879"/>
                    <a:pt x="62122" y="86254"/>
                    <a:pt x="62182" y="86569"/>
                  </a:cubicBezTo>
                  <a:cubicBezTo>
                    <a:pt x="62201" y="86687"/>
                    <a:pt x="62260" y="86806"/>
                    <a:pt x="62300" y="86924"/>
                  </a:cubicBezTo>
                  <a:cubicBezTo>
                    <a:pt x="62418" y="87555"/>
                    <a:pt x="62674" y="88166"/>
                    <a:pt x="62635" y="88797"/>
                  </a:cubicBezTo>
                  <a:cubicBezTo>
                    <a:pt x="62635" y="89073"/>
                    <a:pt x="62674" y="89349"/>
                    <a:pt x="62773" y="89605"/>
                  </a:cubicBezTo>
                  <a:cubicBezTo>
                    <a:pt x="62931" y="90216"/>
                    <a:pt x="62990" y="90847"/>
                    <a:pt x="62931" y="91458"/>
                  </a:cubicBezTo>
                  <a:cubicBezTo>
                    <a:pt x="62458" y="91577"/>
                    <a:pt x="62004" y="91715"/>
                    <a:pt x="61551" y="91892"/>
                  </a:cubicBezTo>
                  <a:cubicBezTo>
                    <a:pt x="61117" y="92109"/>
                    <a:pt x="60782" y="92483"/>
                    <a:pt x="60230" y="92562"/>
                  </a:cubicBezTo>
                  <a:cubicBezTo>
                    <a:pt x="60171" y="92405"/>
                    <a:pt x="60092" y="92227"/>
                    <a:pt x="60013" y="92069"/>
                  </a:cubicBezTo>
                  <a:cubicBezTo>
                    <a:pt x="59698" y="91222"/>
                    <a:pt x="59422" y="90354"/>
                    <a:pt x="58909" y="89585"/>
                  </a:cubicBezTo>
                  <a:cubicBezTo>
                    <a:pt x="58593" y="89073"/>
                    <a:pt x="58455" y="88442"/>
                    <a:pt x="58061" y="87969"/>
                  </a:cubicBezTo>
                  <a:cubicBezTo>
                    <a:pt x="58002" y="87890"/>
                    <a:pt x="57963" y="87811"/>
                    <a:pt x="57923" y="87732"/>
                  </a:cubicBezTo>
                  <a:cubicBezTo>
                    <a:pt x="57627" y="87141"/>
                    <a:pt x="56997" y="86806"/>
                    <a:pt x="56346" y="86884"/>
                  </a:cubicBezTo>
                  <a:cubicBezTo>
                    <a:pt x="55065" y="86963"/>
                    <a:pt x="53763" y="86944"/>
                    <a:pt x="52482" y="86983"/>
                  </a:cubicBezTo>
                  <a:cubicBezTo>
                    <a:pt x="52285" y="87003"/>
                    <a:pt x="52068" y="87042"/>
                    <a:pt x="51871" y="87101"/>
                  </a:cubicBezTo>
                  <a:cubicBezTo>
                    <a:pt x="51772" y="87121"/>
                    <a:pt x="51693" y="87180"/>
                    <a:pt x="51614" y="87160"/>
                  </a:cubicBezTo>
                  <a:cubicBezTo>
                    <a:pt x="51417" y="87141"/>
                    <a:pt x="51220" y="86983"/>
                    <a:pt x="51043" y="87220"/>
                  </a:cubicBezTo>
                  <a:cubicBezTo>
                    <a:pt x="50865" y="87456"/>
                    <a:pt x="51082" y="87614"/>
                    <a:pt x="51062" y="87831"/>
                  </a:cubicBezTo>
                  <a:cubicBezTo>
                    <a:pt x="51062" y="88126"/>
                    <a:pt x="51023" y="88422"/>
                    <a:pt x="50964" y="88738"/>
                  </a:cubicBezTo>
                  <a:cubicBezTo>
                    <a:pt x="50747" y="89842"/>
                    <a:pt x="50510" y="90946"/>
                    <a:pt x="50294" y="92050"/>
                  </a:cubicBezTo>
                  <a:cubicBezTo>
                    <a:pt x="50254" y="92267"/>
                    <a:pt x="50274" y="92483"/>
                    <a:pt x="50254" y="92681"/>
                  </a:cubicBezTo>
                  <a:cubicBezTo>
                    <a:pt x="50234" y="92838"/>
                    <a:pt x="50175" y="92976"/>
                    <a:pt x="50116" y="93114"/>
                  </a:cubicBezTo>
                  <a:cubicBezTo>
                    <a:pt x="49820" y="93568"/>
                    <a:pt x="48795" y="93923"/>
                    <a:pt x="48322" y="93726"/>
                  </a:cubicBezTo>
                  <a:cubicBezTo>
                    <a:pt x="47731" y="93489"/>
                    <a:pt x="47159" y="93233"/>
                    <a:pt x="46528" y="92957"/>
                  </a:cubicBezTo>
                  <a:cubicBezTo>
                    <a:pt x="46528" y="92464"/>
                    <a:pt x="46508" y="92010"/>
                    <a:pt x="46528" y="91557"/>
                  </a:cubicBezTo>
                  <a:cubicBezTo>
                    <a:pt x="46548" y="91025"/>
                    <a:pt x="46449" y="90512"/>
                    <a:pt x="46252" y="90039"/>
                  </a:cubicBezTo>
                  <a:cubicBezTo>
                    <a:pt x="46114" y="89704"/>
                    <a:pt x="46055" y="89329"/>
                    <a:pt x="45897" y="88994"/>
                  </a:cubicBezTo>
                  <a:cubicBezTo>
                    <a:pt x="45779" y="88659"/>
                    <a:pt x="45700" y="88284"/>
                    <a:pt x="45700" y="87929"/>
                  </a:cubicBezTo>
                  <a:cubicBezTo>
                    <a:pt x="45661" y="87397"/>
                    <a:pt x="45483" y="87200"/>
                    <a:pt x="44971" y="87220"/>
                  </a:cubicBezTo>
                  <a:cubicBezTo>
                    <a:pt x="44162" y="87239"/>
                    <a:pt x="43413" y="86924"/>
                    <a:pt x="42644" y="86766"/>
                  </a:cubicBezTo>
                  <a:cubicBezTo>
                    <a:pt x="42191" y="86687"/>
                    <a:pt x="41757" y="86530"/>
                    <a:pt x="41304" y="86431"/>
                  </a:cubicBezTo>
                  <a:cubicBezTo>
                    <a:pt x="41087" y="86352"/>
                    <a:pt x="40830" y="86332"/>
                    <a:pt x="40594" y="86352"/>
                  </a:cubicBezTo>
                  <a:cubicBezTo>
                    <a:pt x="40416" y="86372"/>
                    <a:pt x="40239" y="86332"/>
                    <a:pt x="40081" y="86234"/>
                  </a:cubicBezTo>
                  <a:cubicBezTo>
                    <a:pt x="39805" y="86116"/>
                    <a:pt x="39569" y="86234"/>
                    <a:pt x="39588" y="86530"/>
                  </a:cubicBezTo>
                  <a:cubicBezTo>
                    <a:pt x="39608" y="86924"/>
                    <a:pt x="39510" y="87318"/>
                    <a:pt x="39273" y="87653"/>
                  </a:cubicBezTo>
                  <a:cubicBezTo>
                    <a:pt x="38622" y="88856"/>
                    <a:pt x="38031" y="90098"/>
                    <a:pt x="37518" y="91360"/>
                  </a:cubicBezTo>
                  <a:cubicBezTo>
                    <a:pt x="37459" y="91577"/>
                    <a:pt x="37301" y="91734"/>
                    <a:pt x="37104" y="91833"/>
                  </a:cubicBezTo>
                  <a:cubicBezTo>
                    <a:pt x="36513" y="92010"/>
                    <a:pt x="35882" y="92207"/>
                    <a:pt x="35291" y="91754"/>
                  </a:cubicBezTo>
                  <a:cubicBezTo>
                    <a:pt x="34837" y="91379"/>
                    <a:pt x="34384" y="91025"/>
                    <a:pt x="33891" y="90650"/>
                  </a:cubicBezTo>
                  <a:cubicBezTo>
                    <a:pt x="34009" y="90197"/>
                    <a:pt x="34088" y="89743"/>
                    <a:pt x="34226" y="89309"/>
                  </a:cubicBezTo>
                  <a:cubicBezTo>
                    <a:pt x="34364" y="88876"/>
                    <a:pt x="34403" y="88403"/>
                    <a:pt x="34364" y="87949"/>
                  </a:cubicBezTo>
                  <a:cubicBezTo>
                    <a:pt x="34305" y="87417"/>
                    <a:pt x="34265" y="86865"/>
                    <a:pt x="34246" y="86313"/>
                  </a:cubicBezTo>
                  <a:cubicBezTo>
                    <a:pt x="34265" y="86037"/>
                    <a:pt x="34305" y="85780"/>
                    <a:pt x="34364" y="85504"/>
                  </a:cubicBezTo>
                  <a:cubicBezTo>
                    <a:pt x="34443" y="84992"/>
                    <a:pt x="34325" y="84814"/>
                    <a:pt x="33792" y="84637"/>
                  </a:cubicBezTo>
                  <a:cubicBezTo>
                    <a:pt x="33358" y="84519"/>
                    <a:pt x="32925" y="84381"/>
                    <a:pt x="32471" y="84282"/>
                  </a:cubicBezTo>
                  <a:cubicBezTo>
                    <a:pt x="31840" y="84144"/>
                    <a:pt x="31269" y="83829"/>
                    <a:pt x="30815" y="83375"/>
                  </a:cubicBezTo>
                  <a:cubicBezTo>
                    <a:pt x="30736" y="83296"/>
                    <a:pt x="30638" y="83178"/>
                    <a:pt x="30539" y="83158"/>
                  </a:cubicBezTo>
                  <a:cubicBezTo>
                    <a:pt x="29889" y="83139"/>
                    <a:pt x="29238" y="82922"/>
                    <a:pt x="28706" y="82527"/>
                  </a:cubicBezTo>
                  <a:cubicBezTo>
                    <a:pt x="28666" y="82488"/>
                    <a:pt x="28410" y="82567"/>
                    <a:pt x="28410" y="82626"/>
                  </a:cubicBezTo>
                  <a:cubicBezTo>
                    <a:pt x="28213" y="83434"/>
                    <a:pt x="27503" y="83829"/>
                    <a:pt x="27030" y="84400"/>
                  </a:cubicBezTo>
                  <a:cubicBezTo>
                    <a:pt x="26320" y="85209"/>
                    <a:pt x="25512" y="85918"/>
                    <a:pt x="24881" y="86786"/>
                  </a:cubicBezTo>
                  <a:cubicBezTo>
                    <a:pt x="24802" y="86904"/>
                    <a:pt x="24664" y="86983"/>
                    <a:pt x="24526" y="87042"/>
                  </a:cubicBezTo>
                  <a:cubicBezTo>
                    <a:pt x="23994" y="87239"/>
                    <a:pt x="23048" y="87003"/>
                    <a:pt x="22712" y="86530"/>
                  </a:cubicBezTo>
                  <a:cubicBezTo>
                    <a:pt x="22358" y="86076"/>
                    <a:pt x="22022" y="85544"/>
                    <a:pt x="21648" y="84992"/>
                  </a:cubicBezTo>
                  <a:cubicBezTo>
                    <a:pt x="21884" y="84617"/>
                    <a:pt x="22082" y="84262"/>
                    <a:pt x="22318" y="83908"/>
                  </a:cubicBezTo>
                  <a:cubicBezTo>
                    <a:pt x="22653" y="83415"/>
                    <a:pt x="22870" y="82882"/>
                    <a:pt x="22969" y="82311"/>
                  </a:cubicBezTo>
                  <a:cubicBezTo>
                    <a:pt x="23107" y="81581"/>
                    <a:pt x="23245" y="80871"/>
                    <a:pt x="23639" y="80241"/>
                  </a:cubicBezTo>
                  <a:cubicBezTo>
                    <a:pt x="23876" y="79945"/>
                    <a:pt x="23777" y="79531"/>
                    <a:pt x="23462" y="79334"/>
                  </a:cubicBezTo>
                  <a:cubicBezTo>
                    <a:pt x="22555" y="78762"/>
                    <a:pt x="21904" y="77894"/>
                    <a:pt x="21155" y="77145"/>
                  </a:cubicBezTo>
                  <a:cubicBezTo>
                    <a:pt x="20800" y="76790"/>
                    <a:pt x="20544" y="76298"/>
                    <a:pt x="19992" y="76160"/>
                  </a:cubicBezTo>
                  <a:cubicBezTo>
                    <a:pt x="19893" y="76140"/>
                    <a:pt x="19854" y="75962"/>
                    <a:pt x="19775" y="75884"/>
                  </a:cubicBezTo>
                  <a:cubicBezTo>
                    <a:pt x="19578" y="75608"/>
                    <a:pt x="19322" y="75588"/>
                    <a:pt x="19203" y="75844"/>
                  </a:cubicBezTo>
                  <a:cubicBezTo>
                    <a:pt x="18986" y="76258"/>
                    <a:pt x="18631" y="76455"/>
                    <a:pt x="18257" y="76672"/>
                  </a:cubicBezTo>
                  <a:cubicBezTo>
                    <a:pt x="17291" y="77244"/>
                    <a:pt x="16325" y="77835"/>
                    <a:pt x="15359" y="78427"/>
                  </a:cubicBezTo>
                  <a:cubicBezTo>
                    <a:pt x="15181" y="78525"/>
                    <a:pt x="15043" y="78703"/>
                    <a:pt x="14866" y="78821"/>
                  </a:cubicBezTo>
                  <a:cubicBezTo>
                    <a:pt x="14748" y="78900"/>
                    <a:pt x="14610" y="78959"/>
                    <a:pt x="14452" y="78998"/>
                  </a:cubicBezTo>
                  <a:cubicBezTo>
                    <a:pt x="13880" y="79077"/>
                    <a:pt x="13032" y="78584"/>
                    <a:pt x="12816" y="78052"/>
                  </a:cubicBezTo>
                  <a:cubicBezTo>
                    <a:pt x="12599" y="77500"/>
                    <a:pt x="12402" y="76909"/>
                    <a:pt x="12185" y="76278"/>
                  </a:cubicBezTo>
                  <a:cubicBezTo>
                    <a:pt x="12500" y="75962"/>
                    <a:pt x="12835" y="75627"/>
                    <a:pt x="13170" y="75332"/>
                  </a:cubicBezTo>
                  <a:cubicBezTo>
                    <a:pt x="13565" y="74996"/>
                    <a:pt x="13880" y="74582"/>
                    <a:pt x="14097" y="74109"/>
                  </a:cubicBezTo>
                  <a:cubicBezTo>
                    <a:pt x="14275" y="73754"/>
                    <a:pt x="14511" y="73419"/>
                    <a:pt x="14669" y="73064"/>
                  </a:cubicBezTo>
                  <a:cubicBezTo>
                    <a:pt x="14807" y="72788"/>
                    <a:pt x="14984" y="72552"/>
                    <a:pt x="15201" y="72335"/>
                  </a:cubicBezTo>
                  <a:cubicBezTo>
                    <a:pt x="15733" y="71783"/>
                    <a:pt x="15714" y="71625"/>
                    <a:pt x="15181" y="71034"/>
                  </a:cubicBezTo>
                  <a:cubicBezTo>
                    <a:pt x="14886" y="70679"/>
                    <a:pt x="14570" y="70344"/>
                    <a:pt x="14255" y="70028"/>
                  </a:cubicBezTo>
                  <a:cubicBezTo>
                    <a:pt x="13841" y="69594"/>
                    <a:pt x="13565" y="69082"/>
                    <a:pt x="13446" y="68510"/>
                  </a:cubicBezTo>
                  <a:cubicBezTo>
                    <a:pt x="13348" y="68076"/>
                    <a:pt x="13348" y="68076"/>
                    <a:pt x="12855" y="68017"/>
                  </a:cubicBezTo>
                  <a:cubicBezTo>
                    <a:pt x="12796" y="68017"/>
                    <a:pt x="12737" y="67998"/>
                    <a:pt x="12658" y="67978"/>
                  </a:cubicBezTo>
                  <a:cubicBezTo>
                    <a:pt x="12382" y="67702"/>
                    <a:pt x="12362" y="67189"/>
                    <a:pt x="11928" y="66972"/>
                  </a:cubicBezTo>
                  <a:cubicBezTo>
                    <a:pt x="11869" y="66933"/>
                    <a:pt x="11850" y="66894"/>
                    <a:pt x="11830" y="66834"/>
                  </a:cubicBezTo>
                  <a:cubicBezTo>
                    <a:pt x="11790" y="66637"/>
                    <a:pt x="11830" y="66381"/>
                    <a:pt x="11534" y="66322"/>
                  </a:cubicBezTo>
                  <a:cubicBezTo>
                    <a:pt x="11317" y="66282"/>
                    <a:pt x="11238" y="66499"/>
                    <a:pt x="11081" y="66578"/>
                  </a:cubicBezTo>
                  <a:cubicBezTo>
                    <a:pt x="10864" y="66696"/>
                    <a:pt x="10647" y="66775"/>
                    <a:pt x="10410" y="66834"/>
                  </a:cubicBezTo>
                  <a:cubicBezTo>
                    <a:pt x="9247" y="67110"/>
                    <a:pt x="8084" y="67367"/>
                    <a:pt x="6921" y="67623"/>
                  </a:cubicBezTo>
                  <a:cubicBezTo>
                    <a:pt x="6704" y="67682"/>
                    <a:pt x="6487" y="67820"/>
                    <a:pt x="6251" y="67879"/>
                  </a:cubicBezTo>
                  <a:cubicBezTo>
                    <a:pt x="6034" y="67938"/>
                    <a:pt x="5817" y="67938"/>
                    <a:pt x="5620" y="67879"/>
                  </a:cubicBezTo>
                  <a:cubicBezTo>
                    <a:pt x="5068" y="67524"/>
                    <a:pt x="4476" y="67150"/>
                    <a:pt x="4496" y="66361"/>
                  </a:cubicBezTo>
                  <a:lnTo>
                    <a:pt x="4496" y="64666"/>
                  </a:lnTo>
                  <a:cubicBezTo>
                    <a:pt x="4811" y="64370"/>
                    <a:pt x="5265" y="64252"/>
                    <a:pt x="5679" y="64055"/>
                  </a:cubicBezTo>
                  <a:cubicBezTo>
                    <a:pt x="6152" y="63838"/>
                    <a:pt x="6586" y="63542"/>
                    <a:pt x="6941" y="63187"/>
                  </a:cubicBezTo>
                  <a:cubicBezTo>
                    <a:pt x="7493" y="62635"/>
                    <a:pt x="8025" y="62024"/>
                    <a:pt x="8774" y="61708"/>
                  </a:cubicBezTo>
                  <a:cubicBezTo>
                    <a:pt x="8951" y="61630"/>
                    <a:pt x="9050" y="61393"/>
                    <a:pt x="9149" y="61275"/>
                  </a:cubicBezTo>
                  <a:cubicBezTo>
                    <a:pt x="9168" y="61235"/>
                    <a:pt x="9168" y="61176"/>
                    <a:pt x="9149" y="61117"/>
                  </a:cubicBezTo>
                  <a:cubicBezTo>
                    <a:pt x="8656" y="59993"/>
                    <a:pt x="8537" y="58771"/>
                    <a:pt x="8321" y="57588"/>
                  </a:cubicBezTo>
                  <a:cubicBezTo>
                    <a:pt x="8242" y="57174"/>
                    <a:pt x="8242" y="56721"/>
                    <a:pt x="7946" y="56366"/>
                  </a:cubicBezTo>
                  <a:cubicBezTo>
                    <a:pt x="7887" y="56307"/>
                    <a:pt x="7867" y="56208"/>
                    <a:pt x="7867" y="56129"/>
                  </a:cubicBezTo>
                  <a:cubicBezTo>
                    <a:pt x="7769" y="55557"/>
                    <a:pt x="7769" y="55557"/>
                    <a:pt x="7295" y="55695"/>
                  </a:cubicBezTo>
                  <a:cubicBezTo>
                    <a:pt x="7000" y="55774"/>
                    <a:pt x="6704" y="55833"/>
                    <a:pt x="6408" y="55833"/>
                  </a:cubicBezTo>
                  <a:cubicBezTo>
                    <a:pt x="5245" y="55794"/>
                    <a:pt x="4102" y="55735"/>
                    <a:pt x="2938" y="55695"/>
                  </a:cubicBezTo>
                  <a:cubicBezTo>
                    <a:pt x="2682" y="55695"/>
                    <a:pt x="2446" y="55755"/>
                    <a:pt x="2209" y="55755"/>
                  </a:cubicBezTo>
                  <a:cubicBezTo>
                    <a:pt x="2032" y="55774"/>
                    <a:pt x="1854" y="55735"/>
                    <a:pt x="1677" y="55676"/>
                  </a:cubicBezTo>
                  <a:cubicBezTo>
                    <a:pt x="1184" y="55419"/>
                    <a:pt x="750" y="54493"/>
                    <a:pt x="868" y="53961"/>
                  </a:cubicBezTo>
                  <a:cubicBezTo>
                    <a:pt x="987" y="53428"/>
                    <a:pt x="1144" y="52837"/>
                    <a:pt x="1282" y="52265"/>
                  </a:cubicBezTo>
                  <a:cubicBezTo>
                    <a:pt x="1558" y="52088"/>
                    <a:pt x="1894" y="51989"/>
                    <a:pt x="2248" y="51989"/>
                  </a:cubicBezTo>
                  <a:cubicBezTo>
                    <a:pt x="2998" y="51910"/>
                    <a:pt x="3727" y="51654"/>
                    <a:pt x="4378" y="51260"/>
                  </a:cubicBezTo>
                  <a:cubicBezTo>
                    <a:pt x="4930" y="50924"/>
                    <a:pt x="5462" y="50570"/>
                    <a:pt x="6113" y="50491"/>
                  </a:cubicBezTo>
                  <a:cubicBezTo>
                    <a:pt x="6625" y="50412"/>
                    <a:pt x="6783" y="50156"/>
                    <a:pt x="6704" y="49643"/>
                  </a:cubicBezTo>
                  <a:cubicBezTo>
                    <a:pt x="6645" y="49130"/>
                    <a:pt x="6566" y="48677"/>
                    <a:pt x="6467" y="48184"/>
                  </a:cubicBezTo>
                  <a:cubicBezTo>
                    <a:pt x="6310" y="47455"/>
                    <a:pt x="6408" y="46705"/>
                    <a:pt x="6743" y="46035"/>
                  </a:cubicBezTo>
                  <a:cubicBezTo>
                    <a:pt x="6586" y="45759"/>
                    <a:pt x="6408" y="45483"/>
                    <a:pt x="6487" y="45128"/>
                  </a:cubicBezTo>
                  <a:cubicBezTo>
                    <a:pt x="6546" y="44833"/>
                    <a:pt x="6310" y="44576"/>
                    <a:pt x="6467" y="44241"/>
                  </a:cubicBezTo>
                  <a:cubicBezTo>
                    <a:pt x="6605" y="43985"/>
                    <a:pt x="6389" y="43748"/>
                    <a:pt x="6093" y="43827"/>
                  </a:cubicBezTo>
                  <a:cubicBezTo>
                    <a:pt x="5699" y="43926"/>
                    <a:pt x="5363" y="43788"/>
                    <a:pt x="5028" y="43669"/>
                  </a:cubicBezTo>
                  <a:cubicBezTo>
                    <a:pt x="3944" y="43295"/>
                    <a:pt x="2840" y="42900"/>
                    <a:pt x="1756" y="42526"/>
                  </a:cubicBezTo>
                  <a:cubicBezTo>
                    <a:pt x="1558" y="42447"/>
                    <a:pt x="1322" y="42467"/>
                    <a:pt x="1125" y="42388"/>
                  </a:cubicBezTo>
                  <a:cubicBezTo>
                    <a:pt x="928" y="42329"/>
                    <a:pt x="671" y="42230"/>
                    <a:pt x="592" y="42072"/>
                  </a:cubicBezTo>
                  <a:cubicBezTo>
                    <a:pt x="316" y="41501"/>
                    <a:pt x="1" y="40929"/>
                    <a:pt x="376" y="40278"/>
                  </a:cubicBezTo>
                  <a:cubicBezTo>
                    <a:pt x="671" y="39785"/>
                    <a:pt x="967" y="39293"/>
                    <a:pt x="1282" y="38760"/>
                  </a:cubicBezTo>
                  <a:cubicBezTo>
                    <a:pt x="1736" y="38701"/>
                    <a:pt x="2189" y="38741"/>
                    <a:pt x="2643" y="38839"/>
                  </a:cubicBezTo>
                  <a:cubicBezTo>
                    <a:pt x="3136" y="38957"/>
                    <a:pt x="3668" y="38938"/>
                    <a:pt x="4180" y="38800"/>
                  </a:cubicBezTo>
                  <a:cubicBezTo>
                    <a:pt x="4673" y="38662"/>
                    <a:pt x="5186" y="38563"/>
                    <a:pt x="5699" y="38484"/>
                  </a:cubicBezTo>
                  <a:cubicBezTo>
                    <a:pt x="5935" y="38484"/>
                    <a:pt x="6172" y="38484"/>
                    <a:pt x="6408" y="38524"/>
                  </a:cubicBezTo>
                  <a:cubicBezTo>
                    <a:pt x="6941" y="38543"/>
                    <a:pt x="7157" y="38386"/>
                    <a:pt x="7236" y="37893"/>
                  </a:cubicBezTo>
                  <a:cubicBezTo>
                    <a:pt x="7414" y="36887"/>
                    <a:pt x="7867" y="35981"/>
                    <a:pt x="8222" y="35034"/>
                  </a:cubicBezTo>
                  <a:cubicBezTo>
                    <a:pt x="8419" y="34541"/>
                    <a:pt x="8754" y="34068"/>
                    <a:pt x="8675" y="33477"/>
                  </a:cubicBezTo>
                  <a:cubicBezTo>
                    <a:pt x="8675" y="33378"/>
                    <a:pt x="8794" y="33280"/>
                    <a:pt x="8853" y="33181"/>
                  </a:cubicBezTo>
                  <a:cubicBezTo>
                    <a:pt x="8991" y="32866"/>
                    <a:pt x="8912" y="32668"/>
                    <a:pt x="8616" y="32649"/>
                  </a:cubicBezTo>
                  <a:cubicBezTo>
                    <a:pt x="8222" y="32590"/>
                    <a:pt x="7847" y="32432"/>
                    <a:pt x="7532" y="32176"/>
                  </a:cubicBezTo>
                  <a:cubicBezTo>
                    <a:pt x="6428" y="31367"/>
                    <a:pt x="5285" y="30618"/>
                    <a:pt x="4082" y="29948"/>
                  </a:cubicBezTo>
                  <a:cubicBezTo>
                    <a:pt x="3964" y="29869"/>
                    <a:pt x="3845" y="29751"/>
                    <a:pt x="3766" y="29632"/>
                  </a:cubicBezTo>
                  <a:cubicBezTo>
                    <a:pt x="3490" y="29179"/>
                    <a:pt x="3589" y="28134"/>
                    <a:pt x="3964" y="27759"/>
                  </a:cubicBezTo>
                  <a:cubicBezTo>
                    <a:pt x="4397" y="27306"/>
                    <a:pt x="4831" y="26892"/>
                    <a:pt x="5265" y="26478"/>
                  </a:cubicBezTo>
                  <a:cubicBezTo>
                    <a:pt x="5758" y="26596"/>
                    <a:pt x="6211" y="26774"/>
                    <a:pt x="6665" y="26990"/>
                  </a:cubicBezTo>
                  <a:cubicBezTo>
                    <a:pt x="7019" y="27148"/>
                    <a:pt x="7414" y="27247"/>
                    <a:pt x="7808" y="27267"/>
                  </a:cubicBezTo>
                  <a:cubicBezTo>
                    <a:pt x="8399" y="27286"/>
                    <a:pt x="8971" y="27326"/>
                    <a:pt x="9543" y="27385"/>
                  </a:cubicBezTo>
                  <a:cubicBezTo>
                    <a:pt x="9780" y="27424"/>
                    <a:pt x="10016" y="27503"/>
                    <a:pt x="10233" y="27582"/>
                  </a:cubicBezTo>
                  <a:cubicBezTo>
                    <a:pt x="10726" y="27759"/>
                    <a:pt x="11120" y="27621"/>
                    <a:pt x="11258" y="27148"/>
                  </a:cubicBezTo>
                  <a:cubicBezTo>
                    <a:pt x="11396" y="26793"/>
                    <a:pt x="11613" y="26498"/>
                    <a:pt x="11889" y="26261"/>
                  </a:cubicBezTo>
                  <a:cubicBezTo>
                    <a:pt x="12520" y="25551"/>
                    <a:pt x="13052" y="24763"/>
                    <a:pt x="13486" y="23915"/>
                  </a:cubicBezTo>
                  <a:cubicBezTo>
                    <a:pt x="13939" y="22969"/>
                    <a:pt x="14551" y="22121"/>
                    <a:pt x="15300" y="21411"/>
                  </a:cubicBezTo>
                  <a:cubicBezTo>
                    <a:pt x="15359" y="21352"/>
                    <a:pt x="15418" y="21273"/>
                    <a:pt x="15457" y="21194"/>
                  </a:cubicBezTo>
                  <a:cubicBezTo>
                    <a:pt x="15595" y="20938"/>
                    <a:pt x="15438" y="20682"/>
                    <a:pt x="15083" y="20662"/>
                  </a:cubicBezTo>
                  <a:cubicBezTo>
                    <a:pt x="15024" y="20662"/>
                    <a:pt x="14965" y="20662"/>
                    <a:pt x="14905" y="20662"/>
                  </a:cubicBezTo>
                  <a:cubicBezTo>
                    <a:pt x="14531" y="20287"/>
                    <a:pt x="14235" y="19873"/>
                    <a:pt x="13998" y="19420"/>
                  </a:cubicBezTo>
                  <a:cubicBezTo>
                    <a:pt x="13841" y="19124"/>
                    <a:pt x="13644" y="18848"/>
                    <a:pt x="13427" y="18612"/>
                  </a:cubicBezTo>
                  <a:cubicBezTo>
                    <a:pt x="13013" y="18158"/>
                    <a:pt x="12559" y="17744"/>
                    <a:pt x="12145" y="17310"/>
                  </a:cubicBezTo>
                  <a:cubicBezTo>
                    <a:pt x="11909" y="17153"/>
                    <a:pt x="11771" y="16877"/>
                    <a:pt x="11790" y="16601"/>
                  </a:cubicBezTo>
                  <a:cubicBezTo>
                    <a:pt x="12421" y="15871"/>
                    <a:pt x="13328" y="15339"/>
                    <a:pt x="13979" y="14570"/>
                  </a:cubicBezTo>
                  <a:lnTo>
                    <a:pt x="16325" y="16246"/>
                  </a:lnTo>
                  <a:cubicBezTo>
                    <a:pt x="16404" y="16285"/>
                    <a:pt x="16463" y="16344"/>
                    <a:pt x="16522" y="16423"/>
                  </a:cubicBezTo>
                  <a:cubicBezTo>
                    <a:pt x="16759" y="16975"/>
                    <a:pt x="17311" y="17251"/>
                    <a:pt x="17725" y="17665"/>
                  </a:cubicBezTo>
                  <a:cubicBezTo>
                    <a:pt x="18119" y="18079"/>
                    <a:pt x="18395" y="18040"/>
                    <a:pt x="18868" y="17744"/>
                  </a:cubicBezTo>
                  <a:cubicBezTo>
                    <a:pt x="19400" y="17409"/>
                    <a:pt x="19913" y="17015"/>
                    <a:pt x="20366" y="16561"/>
                  </a:cubicBezTo>
                  <a:cubicBezTo>
                    <a:pt x="20623" y="16305"/>
                    <a:pt x="20899" y="16068"/>
                    <a:pt x="21194" y="15852"/>
                  </a:cubicBezTo>
                  <a:cubicBezTo>
                    <a:pt x="21707" y="15516"/>
                    <a:pt x="22160" y="15083"/>
                    <a:pt x="22496" y="14570"/>
                  </a:cubicBezTo>
                  <a:cubicBezTo>
                    <a:pt x="22653" y="14353"/>
                    <a:pt x="22870" y="14196"/>
                    <a:pt x="23107" y="14058"/>
                  </a:cubicBezTo>
                  <a:cubicBezTo>
                    <a:pt x="23304" y="13229"/>
                    <a:pt x="22910" y="12579"/>
                    <a:pt x="22614" y="11869"/>
                  </a:cubicBezTo>
                  <a:cubicBezTo>
                    <a:pt x="22279" y="11120"/>
                    <a:pt x="21904" y="10371"/>
                    <a:pt x="21530" y="9641"/>
                  </a:cubicBezTo>
                  <a:cubicBezTo>
                    <a:pt x="21273" y="9168"/>
                    <a:pt x="21096" y="8675"/>
                    <a:pt x="20978" y="8143"/>
                  </a:cubicBezTo>
                  <a:cubicBezTo>
                    <a:pt x="21056" y="7887"/>
                    <a:pt x="21254" y="7690"/>
                    <a:pt x="21530" y="7650"/>
                  </a:cubicBezTo>
                  <a:cubicBezTo>
                    <a:pt x="22121" y="7473"/>
                    <a:pt x="22653" y="7118"/>
                    <a:pt x="23028" y="6605"/>
                  </a:cubicBezTo>
                  <a:cubicBezTo>
                    <a:pt x="23186" y="6704"/>
                    <a:pt x="23343" y="6822"/>
                    <a:pt x="23481" y="6960"/>
                  </a:cubicBezTo>
                  <a:cubicBezTo>
                    <a:pt x="24428" y="7985"/>
                    <a:pt x="25473" y="8932"/>
                    <a:pt x="26241" y="10095"/>
                  </a:cubicBezTo>
                  <a:cubicBezTo>
                    <a:pt x="26379" y="10312"/>
                    <a:pt x="26498" y="10509"/>
                    <a:pt x="26616" y="10726"/>
                  </a:cubicBezTo>
                  <a:cubicBezTo>
                    <a:pt x="26872" y="11278"/>
                    <a:pt x="27503" y="11514"/>
                    <a:pt x="28055" y="11297"/>
                  </a:cubicBezTo>
                  <a:cubicBezTo>
                    <a:pt x="28765" y="11061"/>
                    <a:pt x="29455" y="10726"/>
                    <a:pt x="30106" y="10351"/>
                  </a:cubicBezTo>
                  <a:cubicBezTo>
                    <a:pt x="30382" y="10174"/>
                    <a:pt x="30697" y="10036"/>
                    <a:pt x="31012" y="9937"/>
                  </a:cubicBezTo>
                  <a:cubicBezTo>
                    <a:pt x="31210" y="9858"/>
                    <a:pt x="31407" y="9760"/>
                    <a:pt x="31564" y="9622"/>
                  </a:cubicBezTo>
                  <a:cubicBezTo>
                    <a:pt x="32038" y="9306"/>
                    <a:pt x="32511" y="8951"/>
                    <a:pt x="33004" y="8656"/>
                  </a:cubicBezTo>
                  <a:cubicBezTo>
                    <a:pt x="33713" y="8242"/>
                    <a:pt x="33930" y="7690"/>
                    <a:pt x="33713" y="6901"/>
                  </a:cubicBezTo>
                  <a:cubicBezTo>
                    <a:pt x="33220" y="5166"/>
                    <a:pt x="32866" y="3411"/>
                    <a:pt x="33102" y="1558"/>
                  </a:cubicBezTo>
                  <a:cubicBezTo>
                    <a:pt x="33772" y="1164"/>
                    <a:pt x="34423" y="730"/>
                    <a:pt x="35192" y="632"/>
                  </a:cubicBezTo>
                  <a:cubicBezTo>
                    <a:pt x="35251" y="671"/>
                    <a:pt x="35310" y="671"/>
                    <a:pt x="35310" y="691"/>
                  </a:cubicBezTo>
                  <a:cubicBezTo>
                    <a:pt x="35705" y="1381"/>
                    <a:pt x="36335" y="1893"/>
                    <a:pt x="36749" y="2544"/>
                  </a:cubicBezTo>
                  <a:cubicBezTo>
                    <a:pt x="37163" y="3214"/>
                    <a:pt x="37499" y="3885"/>
                    <a:pt x="37893" y="4535"/>
                  </a:cubicBezTo>
                  <a:cubicBezTo>
                    <a:pt x="38149" y="4949"/>
                    <a:pt x="38425" y="5343"/>
                    <a:pt x="38741" y="5718"/>
                  </a:cubicBezTo>
                  <a:cubicBezTo>
                    <a:pt x="38879" y="5896"/>
                    <a:pt x="39056" y="5994"/>
                    <a:pt x="39273" y="6014"/>
                  </a:cubicBezTo>
                  <a:cubicBezTo>
                    <a:pt x="39687" y="6073"/>
                    <a:pt x="40121" y="6034"/>
                    <a:pt x="40535" y="5955"/>
                  </a:cubicBezTo>
                  <a:cubicBezTo>
                    <a:pt x="41323" y="5698"/>
                    <a:pt x="42132" y="5600"/>
                    <a:pt x="42940" y="5620"/>
                  </a:cubicBezTo>
                  <a:cubicBezTo>
                    <a:pt x="43709" y="5659"/>
                    <a:pt x="44478" y="5620"/>
                    <a:pt x="45227" y="5620"/>
                  </a:cubicBezTo>
                  <a:cubicBezTo>
                    <a:pt x="45483" y="5620"/>
                    <a:pt x="45720" y="5620"/>
                    <a:pt x="45976" y="5580"/>
                  </a:cubicBezTo>
                  <a:cubicBezTo>
                    <a:pt x="46272" y="5600"/>
                    <a:pt x="46508" y="5343"/>
                    <a:pt x="46469" y="5048"/>
                  </a:cubicBezTo>
                  <a:cubicBezTo>
                    <a:pt x="46489" y="4752"/>
                    <a:pt x="46489" y="4437"/>
                    <a:pt x="46469" y="4141"/>
                  </a:cubicBezTo>
                  <a:cubicBezTo>
                    <a:pt x="46469" y="3057"/>
                    <a:pt x="46469" y="1992"/>
                    <a:pt x="46449" y="927"/>
                  </a:cubicBezTo>
                  <a:cubicBezTo>
                    <a:pt x="46449" y="691"/>
                    <a:pt x="46489" y="454"/>
                    <a:pt x="46489" y="178"/>
                  </a:cubicBezTo>
                  <a:cubicBezTo>
                    <a:pt x="46903" y="20"/>
                    <a:pt x="47336" y="1"/>
                    <a:pt x="47770" y="99"/>
                  </a:cubicBezTo>
                  <a:cubicBezTo>
                    <a:pt x="48204" y="218"/>
                    <a:pt x="48657" y="296"/>
                    <a:pt x="49111" y="336"/>
                  </a:cubicBezTo>
                  <a:cubicBezTo>
                    <a:pt x="49308" y="336"/>
                    <a:pt x="49466" y="494"/>
                    <a:pt x="49466" y="691"/>
                  </a:cubicBezTo>
                  <a:cubicBezTo>
                    <a:pt x="49426" y="1440"/>
                    <a:pt x="49820" y="2031"/>
                    <a:pt x="50057" y="2702"/>
                  </a:cubicBezTo>
                  <a:cubicBezTo>
                    <a:pt x="50333" y="3471"/>
                    <a:pt x="50550" y="4259"/>
                    <a:pt x="50806" y="5048"/>
                  </a:cubicBezTo>
                  <a:cubicBezTo>
                    <a:pt x="50846" y="5186"/>
                    <a:pt x="50905" y="5343"/>
                    <a:pt x="50964" y="5482"/>
                  </a:cubicBezTo>
                  <a:cubicBezTo>
                    <a:pt x="51062" y="5738"/>
                    <a:pt x="51319" y="5915"/>
                    <a:pt x="51614" y="5876"/>
                  </a:cubicBezTo>
                  <a:cubicBezTo>
                    <a:pt x="52640" y="5758"/>
                    <a:pt x="53606" y="6073"/>
                    <a:pt x="54591" y="6250"/>
                  </a:cubicBezTo>
                  <a:cubicBezTo>
                    <a:pt x="55065" y="6329"/>
                    <a:pt x="55557" y="6310"/>
                    <a:pt x="56031" y="6152"/>
                  </a:cubicBezTo>
                  <a:cubicBezTo>
                    <a:pt x="56326" y="6093"/>
                    <a:pt x="56563" y="5856"/>
                    <a:pt x="56622" y="5560"/>
                  </a:cubicBezTo>
                  <a:cubicBezTo>
                    <a:pt x="56957" y="4318"/>
                    <a:pt x="57273" y="3076"/>
                    <a:pt x="57608" y="1834"/>
                  </a:cubicBezTo>
                  <a:cubicBezTo>
                    <a:pt x="57687" y="1578"/>
                    <a:pt x="57746" y="1322"/>
                    <a:pt x="57844" y="1006"/>
                  </a:cubicBezTo>
                  <a:cubicBezTo>
                    <a:pt x="58416" y="1046"/>
                    <a:pt x="58929" y="1105"/>
                    <a:pt x="59402" y="1440"/>
                  </a:cubicBezTo>
                  <a:cubicBezTo>
                    <a:pt x="59599" y="1558"/>
                    <a:pt x="59816" y="1657"/>
                    <a:pt x="60052" y="1736"/>
                  </a:cubicBezTo>
                  <a:lnTo>
                    <a:pt x="60506" y="1953"/>
                  </a:lnTo>
                  <a:cubicBezTo>
                    <a:pt x="60545" y="2051"/>
                    <a:pt x="60585" y="2110"/>
                    <a:pt x="60585" y="2169"/>
                  </a:cubicBezTo>
                  <a:cubicBezTo>
                    <a:pt x="60427" y="2800"/>
                    <a:pt x="60526" y="3431"/>
                    <a:pt x="60604" y="4062"/>
                  </a:cubicBezTo>
                  <a:cubicBezTo>
                    <a:pt x="60703" y="4969"/>
                    <a:pt x="60703" y="5896"/>
                    <a:pt x="60762" y="6822"/>
                  </a:cubicBezTo>
                  <a:cubicBezTo>
                    <a:pt x="60762" y="7000"/>
                    <a:pt x="60782" y="7177"/>
                    <a:pt x="60821" y="7354"/>
                  </a:cubicBezTo>
                  <a:cubicBezTo>
                    <a:pt x="60841" y="7571"/>
                    <a:pt x="61018" y="7749"/>
                    <a:pt x="61235" y="7808"/>
                  </a:cubicBezTo>
                  <a:cubicBezTo>
                    <a:pt x="62280" y="7946"/>
                    <a:pt x="63148" y="8557"/>
                    <a:pt x="64094" y="8951"/>
                  </a:cubicBezTo>
                  <a:cubicBezTo>
                    <a:pt x="64429" y="9109"/>
                    <a:pt x="64784" y="9227"/>
                    <a:pt x="65139" y="9306"/>
                  </a:cubicBezTo>
                  <a:cubicBezTo>
                    <a:pt x="65336" y="9346"/>
                    <a:pt x="65533" y="9444"/>
                    <a:pt x="65711" y="9562"/>
                  </a:cubicBezTo>
                  <a:cubicBezTo>
                    <a:pt x="66203" y="9858"/>
                    <a:pt x="66696" y="10174"/>
                    <a:pt x="67189" y="10489"/>
                  </a:cubicBezTo>
                  <a:cubicBezTo>
                    <a:pt x="67386" y="10607"/>
                    <a:pt x="67603" y="10726"/>
                    <a:pt x="67840" y="10824"/>
                  </a:cubicBezTo>
                  <a:cubicBezTo>
                    <a:pt x="68037" y="10943"/>
                    <a:pt x="68273" y="10883"/>
                    <a:pt x="68411" y="10686"/>
                  </a:cubicBezTo>
                  <a:cubicBezTo>
                    <a:pt x="68530" y="10529"/>
                    <a:pt x="68648" y="10351"/>
                    <a:pt x="68766" y="10174"/>
                  </a:cubicBezTo>
                  <a:cubicBezTo>
                    <a:pt x="69417" y="9129"/>
                    <a:pt x="70048" y="8084"/>
                    <a:pt x="70698" y="7059"/>
                  </a:cubicBezTo>
                  <a:cubicBezTo>
                    <a:pt x="70817" y="6862"/>
                    <a:pt x="70955" y="6704"/>
                    <a:pt x="71093" y="6487"/>
                  </a:cubicBezTo>
                  <a:cubicBezTo>
                    <a:pt x="71605" y="6704"/>
                    <a:pt x="72098" y="6901"/>
                    <a:pt x="72433" y="7354"/>
                  </a:cubicBezTo>
                  <a:cubicBezTo>
                    <a:pt x="72571" y="7512"/>
                    <a:pt x="72729" y="7670"/>
                    <a:pt x="72887" y="7788"/>
                  </a:cubicBezTo>
                  <a:cubicBezTo>
                    <a:pt x="73044" y="7926"/>
                    <a:pt x="73222" y="8044"/>
                    <a:pt x="73360" y="8163"/>
                  </a:cubicBezTo>
                  <a:cubicBezTo>
                    <a:pt x="73360" y="8281"/>
                    <a:pt x="73399" y="8340"/>
                    <a:pt x="73380" y="8399"/>
                  </a:cubicBezTo>
                  <a:cubicBezTo>
                    <a:pt x="73084" y="8951"/>
                    <a:pt x="72887" y="9562"/>
                    <a:pt x="72808" y="10213"/>
                  </a:cubicBezTo>
                  <a:cubicBezTo>
                    <a:pt x="72690" y="11100"/>
                    <a:pt x="72374" y="11987"/>
                    <a:pt x="72157" y="12875"/>
                  </a:cubicBezTo>
                  <a:cubicBezTo>
                    <a:pt x="72098" y="13052"/>
                    <a:pt x="72059" y="13229"/>
                    <a:pt x="72039" y="13407"/>
                  </a:cubicBezTo>
                  <a:cubicBezTo>
                    <a:pt x="72000" y="13643"/>
                    <a:pt x="72118" y="13900"/>
                    <a:pt x="72354" y="14018"/>
                  </a:cubicBezTo>
                  <a:cubicBezTo>
                    <a:pt x="72611" y="14156"/>
                    <a:pt x="72867" y="14334"/>
                    <a:pt x="73123" y="14511"/>
                  </a:cubicBezTo>
                  <a:cubicBezTo>
                    <a:pt x="73340" y="14669"/>
                    <a:pt x="73537" y="14846"/>
                    <a:pt x="73754" y="15043"/>
                  </a:cubicBezTo>
                  <a:cubicBezTo>
                    <a:pt x="74208" y="15438"/>
                    <a:pt x="74661" y="15852"/>
                    <a:pt x="75095" y="16266"/>
                  </a:cubicBezTo>
                  <a:cubicBezTo>
                    <a:pt x="75450" y="16620"/>
                    <a:pt x="75943" y="16542"/>
                    <a:pt x="76396" y="16758"/>
                  </a:cubicBezTo>
                  <a:cubicBezTo>
                    <a:pt x="77086" y="16206"/>
                    <a:pt x="77717" y="15576"/>
                    <a:pt x="78367" y="14984"/>
                  </a:cubicBezTo>
                  <a:cubicBezTo>
                    <a:pt x="79018" y="14393"/>
                    <a:pt x="79610" y="13821"/>
                    <a:pt x="80260" y="13210"/>
                  </a:cubicBezTo>
                  <a:cubicBezTo>
                    <a:pt x="80694" y="13643"/>
                    <a:pt x="81206" y="13939"/>
                    <a:pt x="81364" y="14550"/>
                  </a:cubicBezTo>
                  <a:cubicBezTo>
                    <a:pt x="81404" y="14728"/>
                    <a:pt x="81581" y="14846"/>
                    <a:pt x="81680" y="15004"/>
                  </a:cubicBezTo>
                  <a:cubicBezTo>
                    <a:pt x="81798" y="15142"/>
                    <a:pt x="81936" y="15339"/>
                    <a:pt x="82034" y="15516"/>
                  </a:cubicBezTo>
                  <a:cubicBezTo>
                    <a:pt x="81758" y="15911"/>
                    <a:pt x="81463" y="16246"/>
                    <a:pt x="81226" y="16640"/>
                  </a:cubicBezTo>
                  <a:cubicBezTo>
                    <a:pt x="81009" y="17034"/>
                    <a:pt x="80891" y="17429"/>
                    <a:pt x="80694" y="17803"/>
                  </a:cubicBezTo>
                  <a:cubicBezTo>
                    <a:pt x="80339" y="18454"/>
                    <a:pt x="79945" y="19085"/>
                    <a:pt x="79590" y="19716"/>
                  </a:cubicBezTo>
                  <a:cubicBezTo>
                    <a:pt x="79511" y="19873"/>
                    <a:pt x="79432" y="20031"/>
                    <a:pt x="79373" y="20209"/>
                  </a:cubicBezTo>
                  <a:cubicBezTo>
                    <a:pt x="79274" y="20406"/>
                    <a:pt x="79314" y="20642"/>
                    <a:pt x="79491" y="20800"/>
                  </a:cubicBezTo>
                  <a:cubicBezTo>
                    <a:pt x="80280" y="21470"/>
                    <a:pt x="80654" y="22436"/>
                    <a:pt x="81266" y="23225"/>
                  </a:cubicBezTo>
                  <a:cubicBezTo>
                    <a:pt x="82113" y="24290"/>
                    <a:pt x="82567" y="25551"/>
                    <a:pt x="83138" y="26774"/>
                  </a:cubicBezTo>
                  <a:cubicBezTo>
                    <a:pt x="83296" y="27089"/>
                    <a:pt x="83454" y="27424"/>
                    <a:pt x="83631" y="27759"/>
                  </a:cubicBezTo>
                  <a:cubicBezTo>
                    <a:pt x="83750" y="27976"/>
                    <a:pt x="84026" y="28095"/>
                    <a:pt x="84262" y="27996"/>
                  </a:cubicBezTo>
                  <a:cubicBezTo>
                    <a:pt x="84459" y="27937"/>
                    <a:pt x="84657" y="27838"/>
                    <a:pt x="84854" y="27759"/>
                  </a:cubicBezTo>
                  <a:lnTo>
                    <a:pt x="88166" y="26202"/>
                  </a:lnTo>
                  <a:cubicBezTo>
                    <a:pt x="88363" y="26103"/>
                    <a:pt x="88560" y="26024"/>
                    <a:pt x="88797" y="25926"/>
                  </a:cubicBezTo>
                  <a:cubicBezTo>
                    <a:pt x="89053" y="26438"/>
                    <a:pt x="89408" y="26852"/>
                    <a:pt x="89428" y="27444"/>
                  </a:cubicBezTo>
                  <a:cubicBezTo>
                    <a:pt x="89467" y="27740"/>
                    <a:pt x="89566" y="28035"/>
                    <a:pt x="89684" y="28311"/>
                  </a:cubicBezTo>
                  <a:cubicBezTo>
                    <a:pt x="89782" y="28607"/>
                    <a:pt x="89743" y="28785"/>
                    <a:pt x="89467" y="28923"/>
                  </a:cubicBezTo>
                  <a:cubicBezTo>
                    <a:pt x="88974" y="29139"/>
                    <a:pt x="88639" y="29534"/>
                    <a:pt x="88284" y="29908"/>
                  </a:cubicBezTo>
                  <a:cubicBezTo>
                    <a:pt x="87614" y="30598"/>
                    <a:pt x="86865" y="31229"/>
                    <a:pt x="86135" y="31900"/>
                  </a:cubicBezTo>
                  <a:cubicBezTo>
                    <a:pt x="85997" y="32018"/>
                    <a:pt x="85879" y="32156"/>
                    <a:pt x="85780" y="32294"/>
                  </a:cubicBezTo>
                  <a:cubicBezTo>
                    <a:pt x="85623" y="32471"/>
                    <a:pt x="85603" y="32708"/>
                    <a:pt x="85701" y="32905"/>
                  </a:cubicBezTo>
                  <a:cubicBezTo>
                    <a:pt x="86253" y="33832"/>
                    <a:pt x="86352" y="34916"/>
                    <a:pt x="86667" y="35941"/>
                  </a:cubicBezTo>
                  <a:cubicBezTo>
                    <a:pt x="86727" y="36217"/>
                    <a:pt x="86825" y="36473"/>
                    <a:pt x="86963" y="36710"/>
                  </a:cubicBezTo>
                  <a:cubicBezTo>
                    <a:pt x="87318" y="37223"/>
                    <a:pt x="87732" y="37538"/>
                    <a:pt x="88481" y="37361"/>
                  </a:cubicBezTo>
                  <a:cubicBezTo>
                    <a:pt x="89684" y="37065"/>
                    <a:pt x="90946" y="36907"/>
                    <a:pt x="92168" y="36690"/>
                  </a:cubicBezTo>
                  <a:cubicBezTo>
                    <a:pt x="92345" y="36651"/>
                    <a:pt x="92542" y="36631"/>
                    <a:pt x="92759" y="36611"/>
                  </a:cubicBezTo>
                  <a:cubicBezTo>
                    <a:pt x="92917" y="37163"/>
                    <a:pt x="93154" y="37696"/>
                    <a:pt x="92976" y="38287"/>
                  </a:cubicBezTo>
                  <a:cubicBezTo>
                    <a:pt x="92956" y="38543"/>
                    <a:pt x="92956" y="38780"/>
                    <a:pt x="93016" y="39017"/>
                  </a:cubicBezTo>
                  <a:cubicBezTo>
                    <a:pt x="93055" y="39450"/>
                    <a:pt x="92996" y="39608"/>
                    <a:pt x="92582" y="39667"/>
                  </a:cubicBezTo>
                  <a:cubicBezTo>
                    <a:pt x="92128" y="39766"/>
                    <a:pt x="91714" y="39963"/>
                    <a:pt x="91360" y="40239"/>
                  </a:cubicBezTo>
                  <a:cubicBezTo>
                    <a:pt x="90847" y="40574"/>
                    <a:pt x="90295" y="40850"/>
                    <a:pt x="89763" y="41126"/>
                  </a:cubicBezTo>
                  <a:cubicBezTo>
                    <a:pt x="89349" y="41343"/>
                    <a:pt x="88935" y="41520"/>
                    <a:pt x="88521" y="41737"/>
                  </a:cubicBezTo>
                  <a:cubicBezTo>
                    <a:pt x="88028" y="41994"/>
                    <a:pt x="87949" y="42191"/>
                    <a:pt x="88028" y="42762"/>
                  </a:cubicBezTo>
                  <a:cubicBezTo>
                    <a:pt x="88126" y="43393"/>
                    <a:pt x="88166" y="44024"/>
                    <a:pt x="88126" y="44675"/>
                  </a:cubicBezTo>
                  <a:cubicBezTo>
                    <a:pt x="88047" y="45365"/>
                    <a:pt x="88087" y="46075"/>
                    <a:pt x="88245" y="46765"/>
                  </a:cubicBezTo>
                  <a:cubicBezTo>
                    <a:pt x="88284" y="47060"/>
                    <a:pt x="88264" y="47376"/>
                    <a:pt x="88205" y="47671"/>
                  </a:cubicBezTo>
                  <a:cubicBezTo>
                    <a:pt x="88146" y="48223"/>
                    <a:pt x="88047" y="48756"/>
                    <a:pt x="87969" y="49308"/>
                  </a:cubicBezTo>
                  <a:cubicBezTo>
                    <a:pt x="87949" y="49446"/>
                    <a:pt x="87949" y="49604"/>
                    <a:pt x="87969" y="49761"/>
                  </a:cubicBezTo>
                  <a:cubicBezTo>
                    <a:pt x="87969" y="50018"/>
                    <a:pt x="88146" y="50234"/>
                    <a:pt x="88402" y="50274"/>
                  </a:cubicBezTo>
                  <a:cubicBezTo>
                    <a:pt x="88540" y="50313"/>
                    <a:pt x="88698" y="50333"/>
                    <a:pt x="88856" y="50333"/>
                  </a:cubicBezTo>
                  <a:cubicBezTo>
                    <a:pt x="90039" y="50491"/>
                    <a:pt x="91222" y="50648"/>
                    <a:pt x="92404" y="50806"/>
                  </a:cubicBezTo>
                  <a:cubicBezTo>
                    <a:pt x="92641" y="50826"/>
                    <a:pt x="92878" y="50885"/>
                    <a:pt x="93134" y="50944"/>
                  </a:cubicBezTo>
                  <a:cubicBezTo>
                    <a:pt x="93193" y="51555"/>
                    <a:pt x="93311" y="52147"/>
                    <a:pt x="92937" y="52718"/>
                  </a:cubicBezTo>
                  <a:cubicBezTo>
                    <a:pt x="92779" y="52955"/>
                    <a:pt x="92779" y="53349"/>
                    <a:pt x="92680" y="53704"/>
                  </a:cubicBezTo>
                  <a:cubicBezTo>
                    <a:pt x="92444" y="53724"/>
                    <a:pt x="92227" y="53744"/>
                    <a:pt x="92030" y="53763"/>
                  </a:cubicBezTo>
                  <a:cubicBezTo>
                    <a:pt x="91655" y="53803"/>
                    <a:pt x="91300" y="53862"/>
                    <a:pt x="90926" y="53901"/>
                  </a:cubicBezTo>
                  <a:cubicBezTo>
                    <a:pt x="90394" y="53961"/>
                    <a:pt x="89822" y="53921"/>
                    <a:pt x="89309" y="54118"/>
                  </a:cubicBezTo>
                  <a:cubicBezTo>
                    <a:pt x="88816" y="54335"/>
                    <a:pt x="88284" y="54493"/>
                    <a:pt x="87752" y="54572"/>
                  </a:cubicBezTo>
                  <a:cubicBezTo>
                    <a:pt x="87653" y="54572"/>
                    <a:pt x="87574" y="54591"/>
                    <a:pt x="87495" y="54631"/>
                  </a:cubicBezTo>
                  <a:cubicBezTo>
                    <a:pt x="87200" y="54749"/>
                    <a:pt x="86963" y="54907"/>
                    <a:pt x="86943" y="55281"/>
                  </a:cubicBezTo>
                  <a:cubicBezTo>
                    <a:pt x="86884" y="56070"/>
                    <a:pt x="86687" y="56839"/>
                    <a:pt x="86352" y="57568"/>
                  </a:cubicBezTo>
                  <a:cubicBezTo>
                    <a:pt x="86234" y="57844"/>
                    <a:pt x="86096" y="58120"/>
                    <a:pt x="85918" y="58475"/>
                  </a:cubicBezTo>
                  <a:cubicBezTo>
                    <a:pt x="85958" y="58791"/>
                    <a:pt x="86037" y="59205"/>
                    <a:pt x="86076" y="59638"/>
                  </a:cubicBezTo>
                  <a:cubicBezTo>
                    <a:pt x="86076" y="59914"/>
                    <a:pt x="86253" y="60151"/>
                    <a:pt x="86529" y="60250"/>
                  </a:cubicBezTo>
                  <a:cubicBezTo>
                    <a:pt x="86963" y="60427"/>
                    <a:pt x="87377" y="60604"/>
                    <a:pt x="87791" y="60782"/>
                  </a:cubicBezTo>
                  <a:cubicBezTo>
                    <a:pt x="88678" y="61137"/>
                    <a:pt x="89546" y="61492"/>
                    <a:pt x="90433" y="61846"/>
                  </a:cubicBezTo>
                  <a:cubicBezTo>
                    <a:pt x="91300" y="62201"/>
                    <a:pt x="91458" y="62477"/>
                    <a:pt x="91202" y="63384"/>
                  </a:cubicBezTo>
                  <a:cubicBezTo>
                    <a:pt x="91064" y="63838"/>
                    <a:pt x="90926" y="64252"/>
                    <a:pt x="90768" y="64705"/>
                  </a:cubicBezTo>
                  <a:cubicBezTo>
                    <a:pt x="90472" y="64863"/>
                    <a:pt x="90118" y="64883"/>
                    <a:pt x="89782" y="64745"/>
                  </a:cubicBezTo>
                  <a:cubicBezTo>
                    <a:pt x="89211" y="64567"/>
                    <a:pt x="88619" y="64409"/>
                    <a:pt x="88028" y="64252"/>
                  </a:cubicBezTo>
                  <a:cubicBezTo>
                    <a:pt x="87535" y="64114"/>
                    <a:pt x="87042" y="64015"/>
                    <a:pt x="86529" y="64252"/>
                  </a:cubicBezTo>
                  <a:cubicBezTo>
                    <a:pt x="86352" y="64311"/>
                    <a:pt x="86175" y="64331"/>
                    <a:pt x="85997" y="64311"/>
                  </a:cubicBezTo>
                  <a:cubicBezTo>
                    <a:pt x="85563" y="64271"/>
                    <a:pt x="85130" y="64212"/>
                    <a:pt x="84716" y="64173"/>
                  </a:cubicBezTo>
                  <a:cubicBezTo>
                    <a:pt x="84538" y="64173"/>
                    <a:pt x="84341" y="64173"/>
                    <a:pt x="84164" y="64212"/>
                  </a:cubicBezTo>
                  <a:cubicBezTo>
                    <a:pt x="83947" y="64232"/>
                    <a:pt x="83769" y="64390"/>
                    <a:pt x="83710" y="64607"/>
                  </a:cubicBezTo>
                  <a:cubicBezTo>
                    <a:pt x="83631" y="64804"/>
                    <a:pt x="83552" y="65001"/>
                    <a:pt x="83454" y="65198"/>
                  </a:cubicBezTo>
                  <a:cubicBezTo>
                    <a:pt x="83040" y="66263"/>
                    <a:pt x="82586" y="67347"/>
                    <a:pt x="82192" y="68431"/>
                  </a:cubicBezTo>
                  <a:cubicBezTo>
                    <a:pt x="81857" y="69358"/>
                    <a:pt x="81443" y="70245"/>
                    <a:pt x="80970" y="71093"/>
                  </a:cubicBezTo>
                  <a:cubicBezTo>
                    <a:pt x="80891" y="71290"/>
                    <a:pt x="80832" y="71487"/>
                    <a:pt x="80792" y="71704"/>
                  </a:cubicBezTo>
                  <a:close/>
                  <a:moveTo>
                    <a:pt x="53566" y="37420"/>
                  </a:moveTo>
                  <a:cubicBezTo>
                    <a:pt x="53704" y="37223"/>
                    <a:pt x="53862" y="37045"/>
                    <a:pt x="54059" y="36887"/>
                  </a:cubicBezTo>
                  <a:cubicBezTo>
                    <a:pt x="54651" y="36552"/>
                    <a:pt x="55084" y="36040"/>
                    <a:pt x="55577" y="35586"/>
                  </a:cubicBezTo>
                  <a:cubicBezTo>
                    <a:pt x="55853" y="35310"/>
                    <a:pt x="56169" y="35054"/>
                    <a:pt x="56464" y="34798"/>
                  </a:cubicBezTo>
                  <a:cubicBezTo>
                    <a:pt x="56602" y="34679"/>
                    <a:pt x="56721" y="34541"/>
                    <a:pt x="56839" y="34403"/>
                  </a:cubicBezTo>
                  <a:cubicBezTo>
                    <a:pt x="57233" y="33772"/>
                    <a:pt x="57726" y="33240"/>
                    <a:pt x="58337" y="32806"/>
                  </a:cubicBezTo>
                  <a:cubicBezTo>
                    <a:pt x="58416" y="32747"/>
                    <a:pt x="58515" y="32649"/>
                    <a:pt x="58593" y="32570"/>
                  </a:cubicBezTo>
                  <a:cubicBezTo>
                    <a:pt x="59067" y="32097"/>
                    <a:pt x="59540" y="31604"/>
                    <a:pt x="60013" y="31131"/>
                  </a:cubicBezTo>
                  <a:cubicBezTo>
                    <a:pt x="60269" y="30874"/>
                    <a:pt x="60526" y="30618"/>
                    <a:pt x="60742" y="30322"/>
                  </a:cubicBezTo>
                  <a:cubicBezTo>
                    <a:pt x="61235" y="29672"/>
                    <a:pt x="61708" y="28982"/>
                    <a:pt x="62221" y="28331"/>
                  </a:cubicBezTo>
                  <a:cubicBezTo>
                    <a:pt x="62497" y="27937"/>
                    <a:pt x="62852" y="27582"/>
                    <a:pt x="63246" y="27306"/>
                  </a:cubicBezTo>
                  <a:cubicBezTo>
                    <a:pt x="63976" y="26852"/>
                    <a:pt x="64646" y="26340"/>
                    <a:pt x="65257" y="25748"/>
                  </a:cubicBezTo>
                  <a:cubicBezTo>
                    <a:pt x="65849" y="25157"/>
                    <a:pt x="66420" y="24566"/>
                    <a:pt x="67012" y="24014"/>
                  </a:cubicBezTo>
                  <a:cubicBezTo>
                    <a:pt x="67741" y="23284"/>
                    <a:pt x="68569" y="22633"/>
                    <a:pt x="69437" y="22081"/>
                  </a:cubicBezTo>
                  <a:cubicBezTo>
                    <a:pt x="69831" y="21865"/>
                    <a:pt x="69870" y="21648"/>
                    <a:pt x="69594" y="21273"/>
                  </a:cubicBezTo>
                  <a:cubicBezTo>
                    <a:pt x="69456" y="21096"/>
                    <a:pt x="69299" y="20879"/>
                    <a:pt x="69141" y="20839"/>
                  </a:cubicBezTo>
                  <a:cubicBezTo>
                    <a:pt x="68865" y="20761"/>
                    <a:pt x="68648" y="20583"/>
                    <a:pt x="68490" y="20366"/>
                  </a:cubicBezTo>
                  <a:cubicBezTo>
                    <a:pt x="66815" y="18769"/>
                    <a:pt x="64843" y="17724"/>
                    <a:pt x="62694" y="16975"/>
                  </a:cubicBezTo>
                  <a:cubicBezTo>
                    <a:pt x="62477" y="16896"/>
                    <a:pt x="62280" y="16837"/>
                    <a:pt x="62083" y="16758"/>
                  </a:cubicBezTo>
                  <a:cubicBezTo>
                    <a:pt x="60171" y="16049"/>
                    <a:pt x="58278" y="15260"/>
                    <a:pt x="56346" y="14610"/>
                  </a:cubicBezTo>
                  <a:cubicBezTo>
                    <a:pt x="55084" y="14196"/>
                    <a:pt x="53901" y="13486"/>
                    <a:pt x="52521" y="13427"/>
                  </a:cubicBezTo>
                  <a:cubicBezTo>
                    <a:pt x="52245" y="13427"/>
                    <a:pt x="51989" y="13289"/>
                    <a:pt x="51733" y="13269"/>
                  </a:cubicBezTo>
                  <a:cubicBezTo>
                    <a:pt x="51417" y="13269"/>
                    <a:pt x="51122" y="13289"/>
                    <a:pt x="50826" y="13308"/>
                  </a:cubicBezTo>
                  <a:cubicBezTo>
                    <a:pt x="50806" y="13565"/>
                    <a:pt x="50786" y="13781"/>
                    <a:pt x="50786" y="13998"/>
                  </a:cubicBezTo>
                  <a:lnTo>
                    <a:pt x="50786" y="17015"/>
                  </a:lnTo>
                  <a:cubicBezTo>
                    <a:pt x="50786" y="17508"/>
                    <a:pt x="50846" y="18000"/>
                    <a:pt x="51003" y="18454"/>
                  </a:cubicBezTo>
                  <a:cubicBezTo>
                    <a:pt x="51102" y="18769"/>
                    <a:pt x="51161" y="19105"/>
                    <a:pt x="51141" y="19440"/>
                  </a:cubicBezTo>
                  <a:cubicBezTo>
                    <a:pt x="51082" y="21017"/>
                    <a:pt x="51279" y="22555"/>
                    <a:pt x="51476" y="24092"/>
                  </a:cubicBezTo>
                  <a:cubicBezTo>
                    <a:pt x="51614" y="25137"/>
                    <a:pt x="51614" y="26182"/>
                    <a:pt x="51437" y="27207"/>
                  </a:cubicBezTo>
                  <a:cubicBezTo>
                    <a:pt x="51378" y="27602"/>
                    <a:pt x="51358" y="27996"/>
                    <a:pt x="51398" y="28390"/>
                  </a:cubicBezTo>
                  <a:cubicBezTo>
                    <a:pt x="51555" y="29573"/>
                    <a:pt x="51575" y="30756"/>
                    <a:pt x="51752" y="31939"/>
                  </a:cubicBezTo>
                  <a:cubicBezTo>
                    <a:pt x="51910" y="32964"/>
                    <a:pt x="51871" y="34009"/>
                    <a:pt x="51910" y="35054"/>
                  </a:cubicBezTo>
                  <a:cubicBezTo>
                    <a:pt x="51930" y="35507"/>
                    <a:pt x="51910" y="35961"/>
                    <a:pt x="51910" y="36375"/>
                  </a:cubicBezTo>
                  <a:cubicBezTo>
                    <a:pt x="51614" y="36611"/>
                    <a:pt x="51417" y="36927"/>
                    <a:pt x="51023" y="36868"/>
                  </a:cubicBezTo>
                  <a:cubicBezTo>
                    <a:pt x="50885" y="36848"/>
                    <a:pt x="50767" y="36986"/>
                    <a:pt x="50806" y="37104"/>
                  </a:cubicBezTo>
                  <a:cubicBezTo>
                    <a:pt x="50846" y="37183"/>
                    <a:pt x="50905" y="37262"/>
                    <a:pt x="50984" y="37301"/>
                  </a:cubicBezTo>
                  <a:cubicBezTo>
                    <a:pt x="51319" y="37420"/>
                    <a:pt x="51713" y="37400"/>
                    <a:pt x="51989" y="37696"/>
                  </a:cubicBezTo>
                  <a:cubicBezTo>
                    <a:pt x="52206" y="37932"/>
                    <a:pt x="52541" y="38090"/>
                    <a:pt x="52876" y="38090"/>
                  </a:cubicBezTo>
                  <a:cubicBezTo>
                    <a:pt x="53172" y="38149"/>
                    <a:pt x="53468" y="38248"/>
                    <a:pt x="53744" y="38366"/>
                  </a:cubicBezTo>
                  <a:cubicBezTo>
                    <a:pt x="53882" y="38405"/>
                    <a:pt x="54039" y="38445"/>
                    <a:pt x="54177" y="38465"/>
                  </a:cubicBezTo>
                  <a:cubicBezTo>
                    <a:pt x="54335" y="38484"/>
                    <a:pt x="54493" y="38366"/>
                    <a:pt x="54513" y="38208"/>
                  </a:cubicBezTo>
                  <a:cubicBezTo>
                    <a:pt x="54513" y="38090"/>
                    <a:pt x="54453" y="37991"/>
                    <a:pt x="54375" y="37913"/>
                  </a:cubicBezTo>
                  <a:cubicBezTo>
                    <a:pt x="54158" y="37735"/>
                    <a:pt x="53901" y="37617"/>
                    <a:pt x="53566" y="37420"/>
                  </a:cubicBezTo>
                  <a:close/>
                  <a:moveTo>
                    <a:pt x="14748" y="49328"/>
                  </a:moveTo>
                  <a:cubicBezTo>
                    <a:pt x="14748" y="50136"/>
                    <a:pt x="14767" y="50885"/>
                    <a:pt x="14748" y="51614"/>
                  </a:cubicBezTo>
                  <a:cubicBezTo>
                    <a:pt x="14728" y="52009"/>
                    <a:pt x="14787" y="52403"/>
                    <a:pt x="14925" y="52758"/>
                  </a:cubicBezTo>
                  <a:cubicBezTo>
                    <a:pt x="15103" y="53152"/>
                    <a:pt x="15221" y="53566"/>
                    <a:pt x="15280" y="54000"/>
                  </a:cubicBezTo>
                  <a:cubicBezTo>
                    <a:pt x="15418" y="54749"/>
                    <a:pt x="15595" y="55479"/>
                    <a:pt x="15832" y="56208"/>
                  </a:cubicBezTo>
                  <a:cubicBezTo>
                    <a:pt x="16029" y="56878"/>
                    <a:pt x="16305" y="57529"/>
                    <a:pt x="16542" y="58180"/>
                  </a:cubicBezTo>
                  <a:cubicBezTo>
                    <a:pt x="16640" y="58534"/>
                    <a:pt x="16778" y="58870"/>
                    <a:pt x="16936" y="59205"/>
                  </a:cubicBezTo>
                  <a:cubicBezTo>
                    <a:pt x="17587" y="60545"/>
                    <a:pt x="18257" y="61886"/>
                    <a:pt x="18947" y="63207"/>
                  </a:cubicBezTo>
                  <a:cubicBezTo>
                    <a:pt x="19144" y="63562"/>
                    <a:pt x="19361" y="63897"/>
                    <a:pt x="19617" y="64193"/>
                  </a:cubicBezTo>
                  <a:cubicBezTo>
                    <a:pt x="20702" y="65474"/>
                    <a:pt x="21806" y="66736"/>
                    <a:pt x="22910" y="67998"/>
                  </a:cubicBezTo>
                  <a:cubicBezTo>
                    <a:pt x="23284" y="68431"/>
                    <a:pt x="23895" y="68451"/>
                    <a:pt x="24152" y="67938"/>
                  </a:cubicBezTo>
                  <a:cubicBezTo>
                    <a:pt x="24408" y="67465"/>
                    <a:pt x="24743" y="67032"/>
                    <a:pt x="25137" y="66657"/>
                  </a:cubicBezTo>
                  <a:cubicBezTo>
                    <a:pt x="25236" y="66539"/>
                    <a:pt x="25315" y="66420"/>
                    <a:pt x="25354" y="66263"/>
                  </a:cubicBezTo>
                  <a:cubicBezTo>
                    <a:pt x="25512" y="65711"/>
                    <a:pt x="25887" y="65237"/>
                    <a:pt x="26379" y="64922"/>
                  </a:cubicBezTo>
                  <a:cubicBezTo>
                    <a:pt x="26596" y="64784"/>
                    <a:pt x="26754" y="64607"/>
                    <a:pt x="26833" y="64370"/>
                  </a:cubicBezTo>
                  <a:cubicBezTo>
                    <a:pt x="27089" y="63917"/>
                    <a:pt x="27365" y="63483"/>
                    <a:pt x="27681" y="63069"/>
                  </a:cubicBezTo>
                  <a:cubicBezTo>
                    <a:pt x="28016" y="62655"/>
                    <a:pt x="28449" y="62300"/>
                    <a:pt x="28804" y="61886"/>
                  </a:cubicBezTo>
                  <a:cubicBezTo>
                    <a:pt x="28942" y="61748"/>
                    <a:pt x="29001" y="61590"/>
                    <a:pt x="29021" y="61393"/>
                  </a:cubicBezTo>
                  <a:cubicBezTo>
                    <a:pt x="29061" y="60999"/>
                    <a:pt x="29317" y="60644"/>
                    <a:pt x="29672" y="60466"/>
                  </a:cubicBezTo>
                  <a:cubicBezTo>
                    <a:pt x="30027" y="60269"/>
                    <a:pt x="30322" y="60013"/>
                    <a:pt x="30559" y="59678"/>
                  </a:cubicBezTo>
                  <a:cubicBezTo>
                    <a:pt x="30677" y="59540"/>
                    <a:pt x="30815" y="59402"/>
                    <a:pt x="30973" y="59303"/>
                  </a:cubicBezTo>
                  <a:cubicBezTo>
                    <a:pt x="31564" y="58870"/>
                    <a:pt x="32077" y="58357"/>
                    <a:pt x="32530" y="57766"/>
                  </a:cubicBezTo>
                  <a:cubicBezTo>
                    <a:pt x="33063" y="57095"/>
                    <a:pt x="33595" y="56445"/>
                    <a:pt x="34325" y="55952"/>
                  </a:cubicBezTo>
                  <a:cubicBezTo>
                    <a:pt x="34502" y="55833"/>
                    <a:pt x="34660" y="55695"/>
                    <a:pt x="34798" y="55518"/>
                  </a:cubicBezTo>
                  <a:cubicBezTo>
                    <a:pt x="35921" y="54315"/>
                    <a:pt x="37045" y="53113"/>
                    <a:pt x="38169" y="51910"/>
                  </a:cubicBezTo>
                  <a:cubicBezTo>
                    <a:pt x="38425" y="51654"/>
                    <a:pt x="38701" y="51417"/>
                    <a:pt x="38977" y="51141"/>
                  </a:cubicBezTo>
                  <a:cubicBezTo>
                    <a:pt x="39115" y="51240"/>
                    <a:pt x="39253" y="51319"/>
                    <a:pt x="39391" y="51398"/>
                  </a:cubicBezTo>
                  <a:cubicBezTo>
                    <a:pt x="39588" y="51496"/>
                    <a:pt x="39825" y="51476"/>
                    <a:pt x="39983" y="51319"/>
                  </a:cubicBezTo>
                  <a:cubicBezTo>
                    <a:pt x="40101" y="51161"/>
                    <a:pt x="40140" y="50964"/>
                    <a:pt x="40062" y="50806"/>
                  </a:cubicBezTo>
                  <a:cubicBezTo>
                    <a:pt x="40002" y="50471"/>
                    <a:pt x="39924" y="50156"/>
                    <a:pt x="39825" y="49840"/>
                  </a:cubicBezTo>
                  <a:cubicBezTo>
                    <a:pt x="39628" y="49387"/>
                    <a:pt x="39628" y="48874"/>
                    <a:pt x="39214" y="48519"/>
                  </a:cubicBezTo>
                  <a:cubicBezTo>
                    <a:pt x="38918" y="48283"/>
                    <a:pt x="38721" y="48283"/>
                    <a:pt x="38524" y="48657"/>
                  </a:cubicBezTo>
                  <a:cubicBezTo>
                    <a:pt x="38504" y="48716"/>
                    <a:pt x="38465" y="48775"/>
                    <a:pt x="38445" y="48835"/>
                  </a:cubicBezTo>
                  <a:lnTo>
                    <a:pt x="36611" y="48835"/>
                  </a:lnTo>
                  <a:cubicBezTo>
                    <a:pt x="36434" y="48835"/>
                    <a:pt x="36257" y="48815"/>
                    <a:pt x="36079" y="48756"/>
                  </a:cubicBezTo>
                  <a:cubicBezTo>
                    <a:pt x="35527" y="48460"/>
                    <a:pt x="34995" y="48756"/>
                    <a:pt x="34463" y="48736"/>
                  </a:cubicBezTo>
                  <a:cubicBezTo>
                    <a:pt x="34088" y="49032"/>
                    <a:pt x="33654" y="48933"/>
                    <a:pt x="33240" y="48933"/>
                  </a:cubicBezTo>
                  <a:lnTo>
                    <a:pt x="16364" y="48933"/>
                  </a:lnTo>
                  <a:lnTo>
                    <a:pt x="15615" y="48933"/>
                  </a:lnTo>
                  <a:cubicBezTo>
                    <a:pt x="15280" y="48913"/>
                    <a:pt x="14965" y="49071"/>
                    <a:pt x="14748" y="49328"/>
                  </a:cubicBezTo>
                  <a:close/>
                  <a:moveTo>
                    <a:pt x="72098" y="68550"/>
                  </a:moveTo>
                  <a:cubicBezTo>
                    <a:pt x="72512" y="68017"/>
                    <a:pt x="72966" y="67505"/>
                    <a:pt x="73439" y="67032"/>
                  </a:cubicBezTo>
                  <a:cubicBezTo>
                    <a:pt x="74168" y="66381"/>
                    <a:pt x="74799" y="65632"/>
                    <a:pt x="75272" y="64784"/>
                  </a:cubicBezTo>
                  <a:cubicBezTo>
                    <a:pt x="75765" y="63976"/>
                    <a:pt x="76317" y="63207"/>
                    <a:pt x="76889" y="62458"/>
                  </a:cubicBezTo>
                  <a:cubicBezTo>
                    <a:pt x="77244" y="61984"/>
                    <a:pt x="77539" y="61492"/>
                    <a:pt x="77756" y="60959"/>
                  </a:cubicBezTo>
                  <a:cubicBezTo>
                    <a:pt x="77934" y="60466"/>
                    <a:pt x="78131" y="59993"/>
                    <a:pt x="78367" y="59520"/>
                  </a:cubicBezTo>
                  <a:cubicBezTo>
                    <a:pt x="78565" y="59146"/>
                    <a:pt x="78703" y="58751"/>
                    <a:pt x="78801" y="58337"/>
                  </a:cubicBezTo>
                  <a:cubicBezTo>
                    <a:pt x="78900" y="57884"/>
                    <a:pt x="79058" y="57450"/>
                    <a:pt x="79215" y="57036"/>
                  </a:cubicBezTo>
                  <a:cubicBezTo>
                    <a:pt x="79550" y="56188"/>
                    <a:pt x="79905" y="55341"/>
                    <a:pt x="80240" y="54493"/>
                  </a:cubicBezTo>
                  <a:cubicBezTo>
                    <a:pt x="80280" y="54335"/>
                    <a:pt x="80319" y="54197"/>
                    <a:pt x="80339" y="54039"/>
                  </a:cubicBezTo>
                  <a:cubicBezTo>
                    <a:pt x="80497" y="53270"/>
                    <a:pt x="80714" y="52502"/>
                    <a:pt x="80635" y="51693"/>
                  </a:cubicBezTo>
                  <a:cubicBezTo>
                    <a:pt x="80615" y="51536"/>
                    <a:pt x="80635" y="51378"/>
                    <a:pt x="80694" y="51240"/>
                  </a:cubicBezTo>
                  <a:cubicBezTo>
                    <a:pt x="81049" y="50471"/>
                    <a:pt x="80812" y="49604"/>
                    <a:pt x="81029" y="48815"/>
                  </a:cubicBezTo>
                  <a:cubicBezTo>
                    <a:pt x="81049" y="48677"/>
                    <a:pt x="80970" y="48519"/>
                    <a:pt x="80930" y="48361"/>
                  </a:cubicBezTo>
                  <a:cubicBezTo>
                    <a:pt x="80280" y="48223"/>
                    <a:pt x="79629" y="48145"/>
                    <a:pt x="79018" y="48361"/>
                  </a:cubicBezTo>
                  <a:cubicBezTo>
                    <a:pt x="78525" y="48499"/>
                    <a:pt x="78013" y="48578"/>
                    <a:pt x="77480" y="48559"/>
                  </a:cubicBezTo>
                  <a:lnTo>
                    <a:pt x="72532" y="48559"/>
                  </a:lnTo>
                  <a:cubicBezTo>
                    <a:pt x="72019" y="48539"/>
                    <a:pt x="71507" y="48578"/>
                    <a:pt x="70994" y="48677"/>
                  </a:cubicBezTo>
                  <a:cubicBezTo>
                    <a:pt x="69890" y="48874"/>
                    <a:pt x="68747" y="48953"/>
                    <a:pt x="67623" y="48913"/>
                  </a:cubicBezTo>
                  <a:cubicBezTo>
                    <a:pt x="65691" y="48913"/>
                    <a:pt x="63778" y="48894"/>
                    <a:pt x="61866" y="48913"/>
                  </a:cubicBezTo>
                  <a:cubicBezTo>
                    <a:pt x="61492" y="48913"/>
                    <a:pt x="61137" y="49032"/>
                    <a:pt x="60762" y="49032"/>
                  </a:cubicBezTo>
                  <a:cubicBezTo>
                    <a:pt x="59402" y="49052"/>
                    <a:pt x="58022" y="49032"/>
                    <a:pt x="56681" y="49032"/>
                  </a:cubicBezTo>
                  <a:cubicBezTo>
                    <a:pt x="56622" y="48933"/>
                    <a:pt x="56563" y="48854"/>
                    <a:pt x="56484" y="48775"/>
                  </a:cubicBezTo>
                  <a:cubicBezTo>
                    <a:pt x="56425" y="48697"/>
                    <a:pt x="56346" y="48637"/>
                    <a:pt x="56267" y="48618"/>
                  </a:cubicBezTo>
                  <a:cubicBezTo>
                    <a:pt x="56011" y="48499"/>
                    <a:pt x="55755" y="48657"/>
                    <a:pt x="55656" y="48973"/>
                  </a:cubicBezTo>
                  <a:cubicBezTo>
                    <a:pt x="55439" y="49584"/>
                    <a:pt x="55242" y="50195"/>
                    <a:pt x="55025" y="50786"/>
                  </a:cubicBezTo>
                  <a:cubicBezTo>
                    <a:pt x="54927" y="50984"/>
                    <a:pt x="54808" y="51181"/>
                    <a:pt x="54690" y="51358"/>
                  </a:cubicBezTo>
                  <a:cubicBezTo>
                    <a:pt x="54848" y="51595"/>
                    <a:pt x="55341" y="51457"/>
                    <a:pt x="55143" y="51910"/>
                  </a:cubicBezTo>
                  <a:cubicBezTo>
                    <a:pt x="55577" y="51950"/>
                    <a:pt x="55636" y="51496"/>
                    <a:pt x="56011" y="51358"/>
                  </a:cubicBezTo>
                  <a:cubicBezTo>
                    <a:pt x="56188" y="51555"/>
                    <a:pt x="56385" y="51752"/>
                    <a:pt x="56563" y="51950"/>
                  </a:cubicBezTo>
                  <a:cubicBezTo>
                    <a:pt x="56740" y="52147"/>
                    <a:pt x="56859" y="52344"/>
                    <a:pt x="57016" y="52521"/>
                  </a:cubicBezTo>
                  <a:cubicBezTo>
                    <a:pt x="57982" y="53507"/>
                    <a:pt x="58948" y="54473"/>
                    <a:pt x="59934" y="55419"/>
                  </a:cubicBezTo>
                  <a:cubicBezTo>
                    <a:pt x="61610" y="57036"/>
                    <a:pt x="63187" y="58751"/>
                    <a:pt x="64626" y="60565"/>
                  </a:cubicBezTo>
                  <a:cubicBezTo>
                    <a:pt x="65612" y="61827"/>
                    <a:pt x="66617" y="63049"/>
                    <a:pt x="67682" y="64212"/>
                  </a:cubicBezTo>
                  <a:cubicBezTo>
                    <a:pt x="68983" y="65592"/>
                    <a:pt x="70383" y="66874"/>
                    <a:pt x="71724" y="68214"/>
                  </a:cubicBezTo>
                  <a:cubicBezTo>
                    <a:pt x="71822" y="68333"/>
                    <a:pt x="71940" y="68412"/>
                    <a:pt x="72098" y="68550"/>
                  </a:cubicBezTo>
                  <a:close/>
                  <a:moveTo>
                    <a:pt x="58278" y="43374"/>
                  </a:moveTo>
                  <a:cubicBezTo>
                    <a:pt x="58377" y="43354"/>
                    <a:pt x="58495" y="43334"/>
                    <a:pt x="58613" y="43314"/>
                  </a:cubicBezTo>
                  <a:lnTo>
                    <a:pt x="65395" y="43314"/>
                  </a:lnTo>
                  <a:cubicBezTo>
                    <a:pt x="65651" y="43314"/>
                    <a:pt x="65888" y="43354"/>
                    <a:pt x="66125" y="43413"/>
                  </a:cubicBezTo>
                  <a:cubicBezTo>
                    <a:pt x="66795" y="43610"/>
                    <a:pt x="67505" y="43709"/>
                    <a:pt x="68195" y="43689"/>
                  </a:cubicBezTo>
                  <a:lnTo>
                    <a:pt x="73892" y="43689"/>
                  </a:lnTo>
                  <a:cubicBezTo>
                    <a:pt x="76002" y="43669"/>
                    <a:pt x="78111" y="43630"/>
                    <a:pt x="80221" y="43610"/>
                  </a:cubicBezTo>
                  <a:cubicBezTo>
                    <a:pt x="80339" y="43610"/>
                    <a:pt x="80457" y="43610"/>
                    <a:pt x="80576" y="43590"/>
                  </a:cubicBezTo>
                  <a:cubicBezTo>
                    <a:pt x="80852" y="43571"/>
                    <a:pt x="81088" y="43374"/>
                    <a:pt x="81187" y="43117"/>
                  </a:cubicBezTo>
                  <a:cubicBezTo>
                    <a:pt x="81423" y="42526"/>
                    <a:pt x="81482" y="41875"/>
                    <a:pt x="81325" y="41244"/>
                  </a:cubicBezTo>
                  <a:cubicBezTo>
                    <a:pt x="81246" y="40890"/>
                    <a:pt x="81187" y="40535"/>
                    <a:pt x="81108" y="40160"/>
                  </a:cubicBezTo>
                  <a:cubicBezTo>
                    <a:pt x="81029" y="39569"/>
                    <a:pt x="80891" y="38977"/>
                    <a:pt x="80753" y="38386"/>
                  </a:cubicBezTo>
                  <a:cubicBezTo>
                    <a:pt x="80438" y="37400"/>
                    <a:pt x="80063" y="36434"/>
                    <a:pt x="79708" y="35448"/>
                  </a:cubicBezTo>
                  <a:cubicBezTo>
                    <a:pt x="79610" y="35212"/>
                    <a:pt x="79570" y="34916"/>
                    <a:pt x="79472" y="34660"/>
                  </a:cubicBezTo>
                  <a:cubicBezTo>
                    <a:pt x="79215" y="33930"/>
                    <a:pt x="78939" y="33181"/>
                    <a:pt x="78643" y="32452"/>
                  </a:cubicBezTo>
                  <a:cubicBezTo>
                    <a:pt x="78486" y="32038"/>
                    <a:pt x="78308" y="31663"/>
                    <a:pt x="78151" y="31269"/>
                  </a:cubicBezTo>
                  <a:cubicBezTo>
                    <a:pt x="78013" y="30933"/>
                    <a:pt x="77914" y="30579"/>
                    <a:pt x="77737" y="30263"/>
                  </a:cubicBezTo>
                  <a:cubicBezTo>
                    <a:pt x="77145" y="29080"/>
                    <a:pt x="76534" y="27917"/>
                    <a:pt x="75943" y="26754"/>
                  </a:cubicBezTo>
                  <a:cubicBezTo>
                    <a:pt x="75489" y="25729"/>
                    <a:pt x="74523" y="25019"/>
                    <a:pt x="73419" y="24861"/>
                  </a:cubicBezTo>
                  <a:cubicBezTo>
                    <a:pt x="73320" y="24960"/>
                    <a:pt x="73182" y="25058"/>
                    <a:pt x="73104" y="25177"/>
                  </a:cubicBezTo>
                  <a:cubicBezTo>
                    <a:pt x="72690" y="25670"/>
                    <a:pt x="72295" y="26182"/>
                    <a:pt x="71862" y="26655"/>
                  </a:cubicBezTo>
                  <a:cubicBezTo>
                    <a:pt x="71388" y="27168"/>
                    <a:pt x="70876" y="27641"/>
                    <a:pt x="70383" y="28134"/>
                  </a:cubicBezTo>
                  <a:cubicBezTo>
                    <a:pt x="69654" y="28903"/>
                    <a:pt x="68904" y="29672"/>
                    <a:pt x="68175" y="30441"/>
                  </a:cubicBezTo>
                  <a:cubicBezTo>
                    <a:pt x="68017" y="30598"/>
                    <a:pt x="67859" y="30736"/>
                    <a:pt x="67702" y="30874"/>
                  </a:cubicBezTo>
                  <a:cubicBezTo>
                    <a:pt x="67012" y="31564"/>
                    <a:pt x="66341" y="32274"/>
                    <a:pt x="65632" y="32944"/>
                  </a:cubicBezTo>
                  <a:cubicBezTo>
                    <a:pt x="64902" y="33654"/>
                    <a:pt x="64271" y="34502"/>
                    <a:pt x="63463" y="35152"/>
                  </a:cubicBezTo>
                  <a:cubicBezTo>
                    <a:pt x="62950" y="35547"/>
                    <a:pt x="62517" y="36040"/>
                    <a:pt x="62221" y="36611"/>
                  </a:cubicBezTo>
                  <a:cubicBezTo>
                    <a:pt x="62103" y="36809"/>
                    <a:pt x="61984" y="36966"/>
                    <a:pt x="61827" y="37124"/>
                  </a:cubicBezTo>
                  <a:cubicBezTo>
                    <a:pt x="60920" y="38011"/>
                    <a:pt x="60092" y="39017"/>
                    <a:pt x="59027" y="39746"/>
                  </a:cubicBezTo>
                  <a:cubicBezTo>
                    <a:pt x="58791" y="39943"/>
                    <a:pt x="58554" y="40140"/>
                    <a:pt x="58337" y="40357"/>
                  </a:cubicBezTo>
                  <a:cubicBezTo>
                    <a:pt x="58081" y="40614"/>
                    <a:pt x="57825" y="40850"/>
                    <a:pt x="57549" y="41106"/>
                  </a:cubicBezTo>
                  <a:cubicBezTo>
                    <a:pt x="57509" y="41126"/>
                    <a:pt x="57430" y="41126"/>
                    <a:pt x="57371" y="41146"/>
                  </a:cubicBezTo>
                  <a:cubicBezTo>
                    <a:pt x="57135" y="40988"/>
                    <a:pt x="56898" y="40890"/>
                    <a:pt x="56681" y="41126"/>
                  </a:cubicBezTo>
                  <a:cubicBezTo>
                    <a:pt x="56642" y="41461"/>
                    <a:pt x="57016" y="41678"/>
                    <a:pt x="56839" y="42013"/>
                  </a:cubicBezTo>
                  <a:cubicBezTo>
                    <a:pt x="56661" y="42348"/>
                    <a:pt x="56819" y="42585"/>
                    <a:pt x="57154" y="42762"/>
                  </a:cubicBezTo>
                  <a:cubicBezTo>
                    <a:pt x="57253" y="42802"/>
                    <a:pt x="57351" y="42881"/>
                    <a:pt x="57430" y="42940"/>
                  </a:cubicBezTo>
                  <a:cubicBezTo>
                    <a:pt x="57509" y="43275"/>
                    <a:pt x="57549" y="43571"/>
                    <a:pt x="57627" y="43866"/>
                  </a:cubicBezTo>
                  <a:cubicBezTo>
                    <a:pt x="57667" y="43965"/>
                    <a:pt x="57765" y="44044"/>
                    <a:pt x="57884" y="44064"/>
                  </a:cubicBezTo>
                  <a:cubicBezTo>
                    <a:pt x="57982" y="44044"/>
                    <a:pt x="58081" y="43965"/>
                    <a:pt x="58140" y="43866"/>
                  </a:cubicBezTo>
                  <a:cubicBezTo>
                    <a:pt x="58199" y="43709"/>
                    <a:pt x="58239" y="43551"/>
                    <a:pt x="58278" y="43374"/>
                  </a:cubicBezTo>
                  <a:close/>
                  <a:moveTo>
                    <a:pt x="14965" y="45128"/>
                  </a:moveTo>
                  <a:lnTo>
                    <a:pt x="17725" y="45128"/>
                  </a:lnTo>
                  <a:cubicBezTo>
                    <a:pt x="17922" y="45148"/>
                    <a:pt x="18099" y="45089"/>
                    <a:pt x="18257" y="45010"/>
                  </a:cubicBezTo>
                  <a:cubicBezTo>
                    <a:pt x="18513" y="44852"/>
                    <a:pt x="18829" y="44773"/>
                    <a:pt x="19124" y="44773"/>
                  </a:cubicBezTo>
                  <a:cubicBezTo>
                    <a:pt x="19400" y="44773"/>
                    <a:pt x="19676" y="44734"/>
                    <a:pt x="19933" y="44635"/>
                  </a:cubicBezTo>
                  <a:cubicBezTo>
                    <a:pt x="20327" y="44478"/>
                    <a:pt x="20761" y="44399"/>
                    <a:pt x="21175" y="44418"/>
                  </a:cubicBezTo>
                  <a:cubicBezTo>
                    <a:pt x="21628" y="44399"/>
                    <a:pt x="22082" y="44340"/>
                    <a:pt x="22535" y="44241"/>
                  </a:cubicBezTo>
                  <a:cubicBezTo>
                    <a:pt x="23718" y="43926"/>
                    <a:pt x="24881" y="43590"/>
                    <a:pt x="26123" y="43689"/>
                  </a:cubicBezTo>
                  <a:cubicBezTo>
                    <a:pt x="26557" y="43709"/>
                    <a:pt x="26971" y="43709"/>
                    <a:pt x="27405" y="43689"/>
                  </a:cubicBezTo>
                  <a:cubicBezTo>
                    <a:pt x="27897" y="43689"/>
                    <a:pt x="28390" y="43630"/>
                    <a:pt x="28863" y="43512"/>
                  </a:cubicBezTo>
                  <a:cubicBezTo>
                    <a:pt x="29416" y="43374"/>
                    <a:pt x="30007" y="43295"/>
                    <a:pt x="30579" y="43314"/>
                  </a:cubicBezTo>
                  <a:cubicBezTo>
                    <a:pt x="31367" y="43314"/>
                    <a:pt x="32176" y="43275"/>
                    <a:pt x="32944" y="43157"/>
                  </a:cubicBezTo>
                  <a:cubicBezTo>
                    <a:pt x="34068" y="42960"/>
                    <a:pt x="35192" y="42881"/>
                    <a:pt x="36316" y="42881"/>
                  </a:cubicBezTo>
                  <a:cubicBezTo>
                    <a:pt x="36868" y="42881"/>
                    <a:pt x="37420" y="42881"/>
                    <a:pt x="37972" y="42841"/>
                  </a:cubicBezTo>
                  <a:cubicBezTo>
                    <a:pt x="38583" y="42802"/>
                    <a:pt x="39174" y="42605"/>
                    <a:pt x="39687" y="42250"/>
                  </a:cubicBezTo>
                  <a:cubicBezTo>
                    <a:pt x="39845" y="42112"/>
                    <a:pt x="39924" y="41875"/>
                    <a:pt x="39845" y="41678"/>
                  </a:cubicBezTo>
                  <a:cubicBezTo>
                    <a:pt x="39805" y="41481"/>
                    <a:pt x="39648" y="41343"/>
                    <a:pt x="39450" y="41343"/>
                  </a:cubicBezTo>
                  <a:cubicBezTo>
                    <a:pt x="39253" y="41323"/>
                    <a:pt x="39036" y="41343"/>
                    <a:pt x="38898" y="41343"/>
                  </a:cubicBezTo>
                  <a:cubicBezTo>
                    <a:pt x="38681" y="41047"/>
                    <a:pt x="38465" y="40752"/>
                    <a:pt x="38228" y="40476"/>
                  </a:cubicBezTo>
                  <a:cubicBezTo>
                    <a:pt x="37518" y="39746"/>
                    <a:pt x="36809" y="39036"/>
                    <a:pt x="36099" y="38327"/>
                  </a:cubicBezTo>
                  <a:cubicBezTo>
                    <a:pt x="35843" y="38090"/>
                    <a:pt x="35547" y="37853"/>
                    <a:pt x="35271" y="37617"/>
                  </a:cubicBezTo>
                  <a:cubicBezTo>
                    <a:pt x="34739" y="37163"/>
                    <a:pt x="34167" y="36730"/>
                    <a:pt x="33674" y="36257"/>
                  </a:cubicBezTo>
                  <a:cubicBezTo>
                    <a:pt x="32826" y="35448"/>
                    <a:pt x="32018" y="34620"/>
                    <a:pt x="31210" y="33792"/>
                  </a:cubicBezTo>
                  <a:cubicBezTo>
                    <a:pt x="30244" y="32846"/>
                    <a:pt x="29494" y="31702"/>
                    <a:pt x="28371" y="30933"/>
                  </a:cubicBezTo>
                  <a:cubicBezTo>
                    <a:pt x="28351" y="30914"/>
                    <a:pt x="28331" y="30874"/>
                    <a:pt x="28311" y="30855"/>
                  </a:cubicBezTo>
                  <a:cubicBezTo>
                    <a:pt x="27917" y="30303"/>
                    <a:pt x="27444" y="29790"/>
                    <a:pt x="26912" y="29337"/>
                  </a:cubicBezTo>
                  <a:cubicBezTo>
                    <a:pt x="26044" y="28568"/>
                    <a:pt x="25275" y="27681"/>
                    <a:pt x="24487" y="26852"/>
                  </a:cubicBezTo>
                  <a:cubicBezTo>
                    <a:pt x="24132" y="26498"/>
                    <a:pt x="23836" y="26103"/>
                    <a:pt x="23501" y="25768"/>
                  </a:cubicBezTo>
                  <a:cubicBezTo>
                    <a:pt x="23146" y="25433"/>
                    <a:pt x="22732" y="25532"/>
                    <a:pt x="22653" y="25965"/>
                  </a:cubicBezTo>
                  <a:cubicBezTo>
                    <a:pt x="22614" y="26261"/>
                    <a:pt x="22456" y="26537"/>
                    <a:pt x="22220" y="26734"/>
                  </a:cubicBezTo>
                  <a:cubicBezTo>
                    <a:pt x="22082" y="26852"/>
                    <a:pt x="21963" y="26990"/>
                    <a:pt x="21845" y="27129"/>
                  </a:cubicBezTo>
                  <a:cubicBezTo>
                    <a:pt x="21056" y="28134"/>
                    <a:pt x="20169" y="29080"/>
                    <a:pt x="19676" y="30283"/>
                  </a:cubicBezTo>
                  <a:cubicBezTo>
                    <a:pt x="19617" y="30381"/>
                    <a:pt x="19538" y="30480"/>
                    <a:pt x="19479" y="30579"/>
                  </a:cubicBezTo>
                  <a:cubicBezTo>
                    <a:pt x="19065" y="31229"/>
                    <a:pt x="18730" y="31919"/>
                    <a:pt x="18474" y="32629"/>
                  </a:cubicBezTo>
                  <a:cubicBezTo>
                    <a:pt x="18375" y="32925"/>
                    <a:pt x="18257" y="33201"/>
                    <a:pt x="18119" y="33477"/>
                  </a:cubicBezTo>
                  <a:cubicBezTo>
                    <a:pt x="17508" y="34561"/>
                    <a:pt x="17015" y="35724"/>
                    <a:pt x="16640" y="36927"/>
                  </a:cubicBezTo>
                  <a:cubicBezTo>
                    <a:pt x="16443" y="37558"/>
                    <a:pt x="16305" y="38228"/>
                    <a:pt x="16088" y="38859"/>
                  </a:cubicBezTo>
                  <a:cubicBezTo>
                    <a:pt x="15793" y="39845"/>
                    <a:pt x="15556" y="40850"/>
                    <a:pt x="15418" y="41875"/>
                  </a:cubicBezTo>
                  <a:cubicBezTo>
                    <a:pt x="15221" y="42861"/>
                    <a:pt x="15280" y="43886"/>
                    <a:pt x="14925" y="44833"/>
                  </a:cubicBezTo>
                  <a:cubicBezTo>
                    <a:pt x="14886" y="44872"/>
                    <a:pt x="14925" y="44951"/>
                    <a:pt x="14965" y="45128"/>
                  </a:cubicBezTo>
                  <a:close/>
                  <a:moveTo>
                    <a:pt x="43038" y="55735"/>
                  </a:moveTo>
                  <a:cubicBezTo>
                    <a:pt x="42132" y="56366"/>
                    <a:pt x="41343" y="57174"/>
                    <a:pt x="40712" y="58101"/>
                  </a:cubicBezTo>
                  <a:cubicBezTo>
                    <a:pt x="40476" y="58416"/>
                    <a:pt x="40219" y="58712"/>
                    <a:pt x="39924" y="58988"/>
                  </a:cubicBezTo>
                  <a:cubicBezTo>
                    <a:pt x="38701" y="60131"/>
                    <a:pt x="37558" y="61373"/>
                    <a:pt x="36493" y="62675"/>
                  </a:cubicBezTo>
                  <a:cubicBezTo>
                    <a:pt x="35981" y="63365"/>
                    <a:pt x="35330" y="63936"/>
                    <a:pt x="34601" y="64370"/>
                  </a:cubicBezTo>
                  <a:cubicBezTo>
                    <a:pt x="33280" y="65139"/>
                    <a:pt x="32215" y="66203"/>
                    <a:pt x="31229" y="67327"/>
                  </a:cubicBezTo>
                  <a:cubicBezTo>
                    <a:pt x="30736" y="67899"/>
                    <a:pt x="30204" y="68431"/>
                    <a:pt x="29632" y="68944"/>
                  </a:cubicBezTo>
                  <a:cubicBezTo>
                    <a:pt x="28863" y="69614"/>
                    <a:pt x="28035" y="70245"/>
                    <a:pt x="27188" y="70837"/>
                  </a:cubicBezTo>
                  <a:cubicBezTo>
                    <a:pt x="27030" y="70955"/>
                    <a:pt x="26872" y="71073"/>
                    <a:pt x="26715" y="71231"/>
                  </a:cubicBezTo>
                  <a:cubicBezTo>
                    <a:pt x="27503" y="72335"/>
                    <a:pt x="28509" y="73143"/>
                    <a:pt x="29554" y="73853"/>
                  </a:cubicBezTo>
                  <a:cubicBezTo>
                    <a:pt x="30756" y="74681"/>
                    <a:pt x="32038" y="75391"/>
                    <a:pt x="33319" y="76120"/>
                  </a:cubicBezTo>
                  <a:cubicBezTo>
                    <a:pt x="33989" y="76475"/>
                    <a:pt x="34679" y="76810"/>
                    <a:pt x="35369" y="77106"/>
                  </a:cubicBezTo>
                  <a:cubicBezTo>
                    <a:pt x="36158" y="77421"/>
                    <a:pt x="36966" y="77717"/>
                    <a:pt x="37775" y="77993"/>
                  </a:cubicBezTo>
                  <a:cubicBezTo>
                    <a:pt x="39076" y="78446"/>
                    <a:pt x="40416" y="78782"/>
                    <a:pt x="41757" y="79058"/>
                  </a:cubicBezTo>
                  <a:cubicBezTo>
                    <a:pt x="42486" y="79215"/>
                    <a:pt x="43255" y="79373"/>
                    <a:pt x="44005" y="79491"/>
                  </a:cubicBezTo>
                  <a:cubicBezTo>
                    <a:pt x="44478" y="79551"/>
                    <a:pt x="44971" y="79570"/>
                    <a:pt x="45463" y="79590"/>
                  </a:cubicBezTo>
                  <a:cubicBezTo>
                    <a:pt x="45621" y="79590"/>
                    <a:pt x="45759" y="79570"/>
                    <a:pt x="45897" y="79511"/>
                  </a:cubicBezTo>
                  <a:cubicBezTo>
                    <a:pt x="46035" y="79432"/>
                    <a:pt x="46134" y="79314"/>
                    <a:pt x="46173" y="79176"/>
                  </a:cubicBezTo>
                  <a:cubicBezTo>
                    <a:pt x="46193" y="79117"/>
                    <a:pt x="46094" y="78959"/>
                    <a:pt x="46015" y="78900"/>
                  </a:cubicBezTo>
                  <a:cubicBezTo>
                    <a:pt x="45858" y="78801"/>
                    <a:pt x="45680" y="78722"/>
                    <a:pt x="45523" y="78663"/>
                  </a:cubicBezTo>
                  <a:cubicBezTo>
                    <a:pt x="45562" y="76889"/>
                    <a:pt x="45503" y="75095"/>
                    <a:pt x="45306" y="73321"/>
                  </a:cubicBezTo>
                  <a:cubicBezTo>
                    <a:pt x="45148" y="71487"/>
                    <a:pt x="45049" y="69654"/>
                    <a:pt x="44911" y="67840"/>
                  </a:cubicBezTo>
                  <a:cubicBezTo>
                    <a:pt x="44892" y="67465"/>
                    <a:pt x="44833" y="67091"/>
                    <a:pt x="44833" y="66736"/>
                  </a:cubicBezTo>
                  <a:lnTo>
                    <a:pt x="44833" y="57213"/>
                  </a:lnTo>
                  <a:cubicBezTo>
                    <a:pt x="44813" y="56937"/>
                    <a:pt x="44892" y="56661"/>
                    <a:pt x="45049" y="56445"/>
                  </a:cubicBezTo>
                  <a:cubicBezTo>
                    <a:pt x="45247" y="56247"/>
                    <a:pt x="45187" y="55932"/>
                    <a:pt x="44951" y="55814"/>
                  </a:cubicBezTo>
                  <a:cubicBezTo>
                    <a:pt x="44419" y="55518"/>
                    <a:pt x="43886" y="55242"/>
                    <a:pt x="43393" y="54986"/>
                  </a:cubicBezTo>
                  <a:cubicBezTo>
                    <a:pt x="42920" y="55084"/>
                    <a:pt x="43117" y="55419"/>
                    <a:pt x="43038" y="55735"/>
                  </a:cubicBezTo>
                  <a:close/>
                  <a:moveTo>
                    <a:pt x="45542" y="37459"/>
                  </a:moveTo>
                  <a:cubicBezTo>
                    <a:pt x="45542" y="37124"/>
                    <a:pt x="45523" y="36848"/>
                    <a:pt x="45523" y="36592"/>
                  </a:cubicBezTo>
                  <a:lnTo>
                    <a:pt x="45523" y="35843"/>
                  </a:lnTo>
                  <a:cubicBezTo>
                    <a:pt x="45542" y="31821"/>
                    <a:pt x="45542" y="27779"/>
                    <a:pt x="45562" y="23738"/>
                  </a:cubicBezTo>
                  <a:cubicBezTo>
                    <a:pt x="45542" y="23284"/>
                    <a:pt x="45621" y="22831"/>
                    <a:pt x="45779" y="22397"/>
                  </a:cubicBezTo>
                  <a:cubicBezTo>
                    <a:pt x="45877" y="22081"/>
                    <a:pt x="45917" y="21746"/>
                    <a:pt x="45917" y="21411"/>
                  </a:cubicBezTo>
                  <a:cubicBezTo>
                    <a:pt x="45956" y="20741"/>
                    <a:pt x="45917" y="20071"/>
                    <a:pt x="45917" y="19400"/>
                  </a:cubicBezTo>
                  <a:cubicBezTo>
                    <a:pt x="45897" y="19183"/>
                    <a:pt x="45937" y="18967"/>
                    <a:pt x="46015" y="18769"/>
                  </a:cubicBezTo>
                  <a:cubicBezTo>
                    <a:pt x="46213" y="18395"/>
                    <a:pt x="46291" y="17961"/>
                    <a:pt x="46252" y="17547"/>
                  </a:cubicBezTo>
                  <a:cubicBezTo>
                    <a:pt x="46252" y="16601"/>
                    <a:pt x="46252" y="15654"/>
                    <a:pt x="46232" y="14708"/>
                  </a:cubicBezTo>
                  <a:cubicBezTo>
                    <a:pt x="46232" y="14570"/>
                    <a:pt x="46193" y="14472"/>
                    <a:pt x="46153" y="14353"/>
                  </a:cubicBezTo>
                  <a:cubicBezTo>
                    <a:pt x="45128" y="13860"/>
                    <a:pt x="43965" y="13722"/>
                    <a:pt x="42841" y="13959"/>
                  </a:cubicBezTo>
                  <a:cubicBezTo>
                    <a:pt x="42072" y="14136"/>
                    <a:pt x="41284" y="14255"/>
                    <a:pt x="40495" y="14353"/>
                  </a:cubicBezTo>
                  <a:cubicBezTo>
                    <a:pt x="39628" y="14412"/>
                    <a:pt x="38819" y="14748"/>
                    <a:pt x="38051" y="15083"/>
                  </a:cubicBezTo>
                  <a:cubicBezTo>
                    <a:pt x="37380" y="15378"/>
                    <a:pt x="36710" y="15654"/>
                    <a:pt x="36020" y="15891"/>
                  </a:cubicBezTo>
                  <a:cubicBezTo>
                    <a:pt x="35271" y="16147"/>
                    <a:pt x="34522" y="16443"/>
                    <a:pt x="33792" y="16758"/>
                  </a:cubicBezTo>
                  <a:cubicBezTo>
                    <a:pt x="32728" y="17212"/>
                    <a:pt x="31702" y="17744"/>
                    <a:pt x="30835" y="18533"/>
                  </a:cubicBezTo>
                  <a:cubicBezTo>
                    <a:pt x="30579" y="18789"/>
                    <a:pt x="30263" y="18986"/>
                    <a:pt x="29948" y="19164"/>
                  </a:cubicBezTo>
                  <a:cubicBezTo>
                    <a:pt x="29416" y="19459"/>
                    <a:pt x="28844" y="19676"/>
                    <a:pt x="28410" y="20130"/>
                  </a:cubicBezTo>
                  <a:cubicBezTo>
                    <a:pt x="28213" y="20287"/>
                    <a:pt x="27996" y="20406"/>
                    <a:pt x="27779" y="20485"/>
                  </a:cubicBezTo>
                  <a:cubicBezTo>
                    <a:pt x="27543" y="20583"/>
                    <a:pt x="27345" y="20701"/>
                    <a:pt x="27148" y="20859"/>
                  </a:cubicBezTo>
                  <a:cubicBezTo>
                    <a:pt x="26793" y="21135"/>
                    <a:pt x="26498" y="21451"/>
                    <a:pt x="25985" y="21510"/>
                  </a:cubicBezTo>
                  <a:cubicBezTo>
                    <a:pt x="25670" y="21529"/>
                    <a:pt x="25591" y="22022"/>
                    <a:pt x="25827" y="22239"/>
                  </a:cubicBezTo>
                  <a:cubicBezTo>
                    <a:pt x="26084" y="22476"/>
                    <a:pt x="26320" y="22614"/>
                    <a:pt x="26537" y="22811"/>
                  </a:cubicBezTo>
                  <a:cubicBezTo>
                    <a:pt x="27247" y="23481"/>
                    <a:pt x="28075" y="24033"/>
                    <a:pt x="28982" y="24428"/>
                  </a:cubicBezTo>
                  <a:cubicBezTo>
                    <a:pt x="29396" y="24605"/>
                    <a:pt x="29770" y="24881"/>
                    <a:pt x="30066" y="25236"/>
                  </a:cubicBezTo>
                  <a:cubicBezTo>
                    <a:pt x="30520" y="25689"/>
                    <a:pt x="30993" y="26123"/>
                    <a:pt x="31426" y="26596"/>
                  </a:cubicBezTo>
                  <a:cubicBezTo>
                    <a:pt x="32077" y="27286"/>
                    <a:pt x="32806" y="27897"/>
                    <a:pt x="33615" y="28390"/>
                  </a:cubicBezTo>
                  <a:cubicBezTo>
                    <a:pt x="34009" y="28627"/>
                    <a:pt x="34364" y="28923"/>
                    <a:pt x="34640" y="29297"/>
                  </a:cubicBezTo>
                  <a:cubicBezTo>
                    <a:pt x="35054" y="29829"/>
                    <a:pt x="35547" y="30283"/>
                    <a:pt x="36099" y="30677"/>
                  </a:cubicBezTo>
                  <a:cubicBezTo>
                    <a:pt x="36493" y="30973"/>
                    <a:pt x="36848" y="31308"/>
                    <a:pt x="37124" y="31702"/>
                  </a:cubicBezTo>
                  <a:cubicBezTo>
                    <a:pt x="37459" y="32156"/>
                    <a:pt x="37834" y="32550"/>
                    <a:pt x="38248" y="32905"/>
                  </a:cubicBezTo>
                  <a:cubicBezTo>
                    <a:pt x="39293" y="33674"/>
                    <a:pt x="40160" y="34620"/>
                    <a:pt x="41087" y="35507"/>
                  </a:cubicBezTo>
                  <a:cubicBezTo>
                    <a:pt x="41599" y="36000"/>
                    <a:pt x="42151" y="36414"/>
                    <a:pt x="42703" y="36868"/>
                  </a:cubicBezTo>
                  <a:cubicBezTo>
                    <a:pt x="43098" y="37183"/>
                    <a:pt x="43512" y="37479"/>
                    <a:pt x="43886" y="37775"/>
                  </a:cubicBezTo>
                  <a:cubicBezTo>
                    <a:pt x="43827" y="37952"/>
                    <a:pt x="43807" y="38070"/>
                    <a:pt x="43768" y="38189"/>
                  </a:cubicBezTo>
                  <a:cubicBezTo>
                    <a:pt x="44024" y="38307"/>
                    <a:pt x="44320" y="38267"/>
                    <a:pt x="44557" y="38110"/>
                  </a:cubicBezTo>
                  <a:cubicBezTo>
                    <a:pt x="44892" y="37873"/>
                    <a:pt x="45227" y="37676"/>
                    <a:pt x="45542" y="37459"/>
                  </a:cubicBezTo>
                  <a:close/>
                  <a:moveTo>
                    <a:pt x="51122" y="56859"/>
                  </a:moveTo>
                  <a:cubicBezTo>
                    <a:pt x="51122" y="57253"/>
                    <a:pt x="51161" y="57568"/>
                    <a:pt x="51161" y="57904"/>
                  </a:cubicBezTo>
                  <a:cubicBezTo>
                    <a:pt x="51161" y="62497"/>
                    <a:pt x="51161" y="67071"/>
                    <a:pt x="51181" y="71645"/>
                  </a:cubicBezTo>
                  <a:cubicBezTo>
                    <a:pt x="51200" y="73084"/>
                    <a:pt x="51122" y="74523"/>
                    <a:pt x="50924" y="75943"/>
                  </a:cubicBezTo>
                  <a:cubicBezTo>
                    <a:pt x="50826" y="76830"/>
                    <a:pt x="50786" y="77717"/>
                    <a:pt x="50806" y="78604"/>
                  </a:cubicBezTo>
                  <a:cubicBezTo>
                    <a:pt x="50806" y="79038"/>
                    <a:pt x="51102" y="79274"/>
                    <a:pt x="51555" y="79334"/>
                  </a:cubicBezTo>
                  <a:cubicBezTo>
                    <a:pt x="52620" y="79452"/>
                    <a:pt x="53606" y="79097"/>
                    <a:pt x="54591" y="78821"/>
                  </a:cubicBezTo>
                  <a:cubicBezTo>
                    <a:pt x="54887" y="78762"/>
                    <a:pt x="55163" y="78624"/>
                    <a:pt x="55380" y="78407"/>
                  </a:cubicBezTo>
                  <a:cubicBezTo>
                    <a:pt x="55498" y="78308"/>
                    <a:pt x="55636" y="78249"/>
                    <a:pt x="55774" y="78230"/>
                  </a:cubicBezTo>
                  <a:cubicBezTo>
                    <a:pt x="56011" y="78170"/>
                    <a:pt x="56247" y="78131"/>
                    <a:pt x="56484" y="78072"/>
                  </a:cubicBezTo>
                  <a:cubicBezTo>
                    <a:pt x="57056" y="77954"/>
                    <a:pt x="57608" y="77816"/>
                    <a:pt x="58179" y="77697"/>
                  </a:cubicBezTo>
                  <a:cubicBezTo>
                    <a:pt x="59067" y="77500"/>
                    <a:pt x="59954" y="77303"/>
                    <a:pt x="60762" y="76830"/>
                  </a:cubicBezTo>
                  <a:cubicBezTo>
                    <a:pt x="61570" y="76416"/>
                    <a:pt x="62418" y="76061"/>
                    <a:pt x="63305" y="75805"/>
                  </a:cubicBezTo>
                  <a:cubicBezTo>
                    <a:pt x="64370" y="75450"/>
                    <a:pt x="65435" y="75075"/>
                    <a:pt x="66361" y="74405"/>
                  </a:cubicBezTo>
                  <a:cubicBezTo>
                    <a:pt x="66992" y="73932"/>
                    <a:pt x="67603" y="73419"/>
                    <a:pt x="68214" y="72907"/>
                  </a:cubicBezTo>
                  <a:cubicBezTo>
                    <a:pt x="68609" y="72552"/>
                    <a:pt x="68983" y="72138"/>
                    <a:pt x="69358" y="71763"/>
                  </a:cubicBezTo>
                  <a:cubicBezTo>
                    <a:pt x="69318" y="71665"/>
                    <a:pt x="69299" y="71586"/>
                    <a:pt x="69259" y="71566"/>
                  </a:cubicBezTo>
                  <a:cubicBezTo>
                    <a:pt x="68510" y="70955"/>
                    <a:pt x="67781" y="70383"/>
                    <a:pt x="67051" y="69772"/>
                  </a:cubicBezTo>
                  <a:cubicBezTo>
                    <a:pt x="66539" y="69338"/>
                    <a:pt x="66026" y="68904"/>
                    <a:pt x="65553" y="68451"/>
                  </a:cubicBezTo>
                  <a:cubicBezTo>
                    <a:pt x="64587" y="67544"/>
                    <a:pt x="63700" y="66578"/>
                    <a:pt x="62714" y="65711"/>
                  </a:cubicBezTo>
                  <a:cubicBezTo>
                    <a:pt x="62162" y="65198"/>
                    <a:pt x="61630" y="64646"/>
                    <a:pt x="61137" y="64055"/>
                  </a:cubicBezTo>
                  <a:cubicBezTo>
                    <a:pt x="60407" y="63187"/>
                    <a:pt x="59698" y="62339"/>
                    <a:pt x="58771" y="61630"/>
                  </a:cubicBezTo>
                  <a:cubicBezTo>
                    <a:pt x="58357" y="61294"/>
                    <a:pt x="57982" y="60880"/>
                    <a:pt x="57667" y="60427"/>
                  </a:cubicBezTo>
                  <a:cubicBezTo>
                    <a:pt x="57391" y="60052"/>
                    <a:pt x="57135" y="59698"/>
                    <a:pt x="56681" y="59500"/>
                  </a:cubicBezTo>
                  <a:cubicBezTo>
                    <a:pt x="56484" y="59402"/>
                    <a:pt x="56326" y="59264"/>
                    <a:pt x="56188" y="59086"/>
                  </a:cubicBezTo>
                  <a:cubicBezTo>
                    <a:pt x="55676" y="58574"/>
                    <a:pt x="55143" y="58061"/>
                    <a:pt x="54651" y="57529"/>
                  </a:cubicBezTo>
                  <a:cubicBezTo>
                    <a:pt x="54414" y="57292"/>
                    <a:pt x="54217" y="57016"/>
                    <a:pt x="54039" y="56740"/>
                  </a:cubicBezTo>
                  <a:cubicBezTo>
                    <a:pt x="53901" y="56504"/>
                    <a:pt x="53704" y="56307"/>
                    <a:pt x="53448" y="56208"/>
                  </a:cubicBezTo>
                  <a:cubicBezTo>
                    <a:pt x="53054" y="56011"/>
                    <a:pt x="52738" y="55715"/>
                    <a:pt x="52521" y="55341"/>
                  </a:cubicBezTo>
                  <a:cubicBezTo>
                    <a:pt x="52206" y="54848"/>
                    <a:pt x="52127" y="54808"/>
                    <a:pt x="51595" y="55104"/>
                  </a:cubicBezTo>
                  <a:cubicBezTo>
                    <a:pt x="51003" y="55479"/>
                    <a:pt x="50353" y="55755"/>
                    <a:pt x="49663" y="55873"/>
                  </a:cubicBezTo>
                  <a:cubicBezTo>
                    <a:pt x="49604" y="55873"/>
                    <a:pt x="49564" y="56011"/>
                    <a:pt x="49485" y="56129"/>
                  </a:cubicBezTo>
                  <a:cubicBezTo>
                    <a:pt x="49643" y="56169"/>
                    <a:pt x="49781" y="56208"/>
                    <a:pt x="49939" y="56267"/>
                  </a:cubicBezTo>
                  <a:cubicBezTo>
                    <a:pt x="50057" y="56326"/>
                    <a:pt x="50234" y="56405"/>
                    <a:pt x="50274" y="56504"/>
                  </a:cubicBezTo>
                  <a:cubicBezTo>
                    <a:pt x="50432" y="56918"/>
                    <a:pt x="50747" y="56918"/>
                    <a:pt x="51122" y="56859"/>
                  </a:cubicBezTo>
                  <a:close/>
                  <a:moveTo>
                    <a:pt x="19045" y="26005"/>
                  </a:moveTo>
                  <a:cubicBezTo>
                    <a:pt x="19243" y="25670"/>
                    <a:pt x="19361" y="25433"/>
                    <a:pt x="19519" y="25196"/>
                  </a:cubicBezTo>
                  <a:cubicBezTo>
                    <a:pt x="20406" y="23895"/>
                    <a:pt x="21372" y="22633"/>
                    <a:pt x="22436" y="21451"/>
                  </a:cubicBezTo>
                  <a:cubicBezTo>
                    <a:pt x="23126" y="20603"/>
                    <a:pt x="23935" y="19834"/>
                    <a:pt x="24822" y="19183"/>
                  </a:cubicBezTo>
                  <a:cubicBezTo>
                    <a:pt x="25315" y="18829"/>
                    <a:pt x="25808" y="18474"/>
                    <a:pt x="26301" y="18079"/>
                  </a:cubicBezTo>
                  <a:cubicBezTo>
                    <a:pt x="27148" y="17350"/>
                    <a:pt x="28134" y="16758"/>
                    <a:pt x="29179" y="16325"/>
                  </a:cubicBezTo>
                  <a:cubicBezTo>
                    <a:pt x="29514" y="16187"/>
                    <a:pt x="29830" y="15970"/>
                    <a:pt x="30145" y="15812"/>
                  </a:cubicBezTo>
                  <a:cubicBezTo>
                    <a:pt x="31032" y="15339"/>
                    <a:pt x="31900" y="14826"/>
                    <a:pt x="32826" y="14412"/>
                  </a:cubicBezTo>
                  <a:cubicBezTo>
                    <a:pt x="33792" y="13979"/>
                    <a:pt x="34817" y="13643"/>
                    <a:pt x="35823" y="13269"/>
                  </a:cubicBezTo>
                  <a:cubicBezTo>
                    <a:pt x="36789" y="12914"/>
                    <a:pt x="37814" y="12677"/>
                    <a:pt x="38839" y="12539"/>
                  </a:cubicBezTo>
                  <a:cubicBezTo>
                    <a:pt x="39431" y="12441"/>
                    <a:pt x="40042" y="12323"/>
                    <a:pt x="40633" y="12244"/>
                  </a:cubicBezTo>
                  <a:cubicBezTo>
                    <a:pt x="41915" y="12086"/>
                    <a:pt x="43176" y="11790"/>
                    <a:pt x="44458" y="11810"/>
                  </a:cubicBezTo>
                  <a:lnTo>
                    <a:pt x="50786" y="11810"/>
                  </a:lnTo>
                  <a:cubicBezTo>
                    <a:pt x="51240" y="11810"/>
                    <a:pt x="51713" y="11869"/>
                    <a:pt x="52147" y="11948"/>
                  </a:cubicBezTo>
                  <a:cubicBezTo>
                    <a:pt x="53349" y="12165"/>
                    <a:pt x="54552" y="12382"/>
                    <a:pt x="55755" y="12618"/>
                  </a:cubicBezTo>
                  <a:cubicBezTo>
                    <a:pt x="56642" y="12815"/>
                    <a:pt x="57549" y="13032"/>
                    <a:pt x="58416" y="13289"/>
                  </a:cubicBezTo>
                  <a:cubicBezTo>
                    <a:pt x="59027" y="13466"/>
                    <a:pt x="59638" y="13703"/>
                    <a:pt x="60250" y="13900"/>
                  </a:cubicBezTo>
                  <a:cubicBezTo>
                    <a:pt x="61196" y="14136"/>
                    <a:pt x="62103" y="14472"/>
                    <a:pt x="63010" y="14866"/>
                  </a:cubicBezTo>
                  <a:cubicBezTo>
                    <a:pt x="63148" y="14905"/>
                    <a:pt x="63286" y="14905"/>
                    <a:pt x="63424" y="14905"/>
                  </a:cubicBezTo>
                  <a:cubicBezTo>
                    <a:pt x="63424" y="14807"/>
                    <a:pt x="63443" y="14767"/>
                    <a:pt x="63424" y="14748"/>
                  </a:cubicBezTo>
                  <a:cubicBezTo>
                    <a:pt x="63384" y="14688"/>
                    <a:pt x="63325" y="14610"/>
                    <a:pt x="63266" y="14570"/>
                  </a:cubicBezTo>
                  <a:cubicBezTo>
                    <a:pt x="62596" y="14077"/>
                    <a:pt x="61846" y="13722"/>
                    <a:pt x="61038" y="13505"/>
                  </a:cubicBezTo>
                  <a:cubicBezTo>
                    <a:pt x="60664" y="13387"/>
                    <a:pt x="60269" y="13289"/>
                    <a:pt x="59914" y="13151"/>
                  </a:cubicBezTo>
                  <a:cubicBezTo>
                    <a:pt x="58751" y="12697"/>
                    <a:pt x="57549" y="12323"/>
                    <a:pt x="56326" y="12047"/>
                  </a:cubicBezTo>
                  <a:cubicBezTo>
                    <a:pt x="53428" y="11357"/>
                    <a:pt x="50491" y="11041"/>
                    <a:pt x="47553" y="10706"/>
                  </a:cubicBezTo>
                  <a:cubicBezTo>
                    <a:pt x="47356" y="10706"/>
                    <a:pt x="47179" y="10706"/>
                    <a:pt x="47001" y="10726"/>
                  </a:cubicBezTo>
                  <a:cubicBezTo>
                    <a:pt x="45483" y="10903"/>
                    <a:pt x="43985" y="11159"/>
                    <a:pt x="42447" y="11219"/>
                  </a:cubicBezTo>
                  <a:cubicBezTo>
                    <a:pt x="42151" y="11238"/>
                    <a:pt x="41836" y="11278"/>
                    <a:pt x="41540" y="11317"/>
                  </a:cubicBezTo>
                  <a:cubicBezTo>
                    <a:pt x="40811" y="11416"/>
                    <a:pt x="40101" y="11534"/>
                    <a:pt x="39372" y="11633"/>
                  </a:cubicBezTo>
                  <a:cubicBezTo>
                    <a:pt x="37656" y="11790"/>
                    <a:pt x="36000" y="12224"/>
                    <a:pt x="34423" y="12894"/>
                  </a:cubicBezTo>
                  <a:cubicBezTo>
                    <a:pt x="34009" y="13091"/>
                    <a:pt x="33575" y="13249"/>
                    <a:pt x="33142" y="13387"/>
                  </a:cubicBezTo>
                  <a:cubicBezTo>
                    <a:pt x="32471" y="13604"/>
                    <a:pt x="31821" y="13880"/>
                    <a:pt x="31210" y="14235"/>
                  </a:cubicBezTo>
                  <a:cubicBezTo>
                    <a:pt x="30224" y="14767"/>
                    <a:pt x="29199" y="15280"/>
                    <a:pt x="28213" y="15812"/>
                  </a:cubicBezTo>
                  <a:cubicBezTo>
                    <a:pt x="27582" y="16167"/>
                    <a:pt x="26951" y="16542"/>
                    <a:pt x="26340" y="16956"/>
                  </a:cubicBezTo>
                  <a:cubicBezTo>
                    <a:pt x="25650" y="17448"/>
                    <a:pt x="24980" y="17981"/>
                    <a:pt x="24329" y="18533"/>
                  </a:cubicBezTo>
                  <a:cubicBezTo>
                    <a:pt x="23738" y="19026"/>
                    <a:pt x="23146" y="19519"/>
                    <a:pt x="22614" y="20051"/>
                  </a:cubicBezTo>
                  <a:cubicBezTo>
                    <a:pt x="21254" y="21451"/>
                    <a:pt x="20071" y="23028"/>
                    <a:pt x="19105" y="24743"/>
                  </a:cubicBezTo>
                  <a:cubicBezTo>
                    <a:pt x="18986" y="24980"/>
                    <a:pt x="18907" y="25236"/>
                    <a:pt x="18868" y="25512"/>
                  </a:cubicBezTo>
                  <a:cubicBezTo>
                    <a:pt x="18848" y="25630"/>
                    <a:pt x="18967" y="25768"/>
                    <a:pt x="19045" y="26005"/>
                  </a:cubicBezTo>
                  <a:close/>
                  <a:moveTo>
                    <a:pt x="11495" y="44576"/>
                  </a:moveTo>
                  <a:cubicBezTo>
                    <a:pt x="11574" y="45424"/>
                    <a:pt x="11652" y="46272"/>
                    <a:pt x="11731" y="47119"/>
                  </a:cubicBezTo>
                  <a:cubicBezTo>
                    <a:pt x="11790" y="47967"/>
                    <a:pt x="11869" y="48815"/>
                    <a:pt x="11968" y="49663"/>
                  </a:cubicBezTo>
                  <a:cubicBezTo>
                    <a:pt x="12047" y="50944"/>
                    <a:pt x="12224" y="52226"/>
                    <a:pt x="12520" y="53468"/>
                  </a:cubicBezTo>
                  <a:cubicBezTo>
                    <a:pt x="12816" y="54651"/>
                    <a:pt x="13190" y="55814"/>
                    <a:pt x="13289" y="57056"/>
                  </a:cubicBezTo>
                  <a:cubicBezTo>
                    <a:pt x="13289" y="57135"/>
                    <a:pt x="13308" y="57233"/>
                    <a:pt x="13368" y="57292"/>
                  </a:cubicBezTo>
                  <a:cubicBezTo>
                    <a:pt x="13446" y="57371"/>
                    <a:pt x="13545" y="57450"/>
                    <a:pt x="13644" y="57470"/>
                  </a:cubicBezTo>
                  <a:cubicBezTo>
                    <a:pt x="13703" y="57470"/>
                    <a:pt x="13801" y="57371"/>
                    <a:pt x="13841" y="57312"/>
                  </a:cubicBezTo>
                  <a:cubicBezTo>
                    <a:pt x="13979" y="56997"/>
                    <a:pt x="13998" y="56642"/>
                    <a:pt x="13900" y="56326"/>
                  </a:cubicBezTo>
                  <a:cubicBezTo>
                    <a:pt x="13683" y="55222"/>
                    <a:pt x="13446" y="54099"/>
                    <a:pt x="13190" y="53014"/>
                  </a:cubicBezTo>
                  <a:cubicBezTo>
                    <a:pt x="13013" y="52265"/>
                    <a:pt x="12894" y="51516"/>
                    <a:pt x="12855" y="50747"/>
                  </a:cubicBezTo>
                  <a:cubicBezTo>
                    <a:pt x="12776" y="49682"/>
                    <a:pt x="12697" y="48618"/>
                    <a:pt x="12540" y="47553"/>
                  </a:cubicBezTo>
                  <a:cubicBezTo>
                    <a:pt x="12283" y="45799"/>
                    <a:pt x="12264" y="44024"/>
                    <a:pt x="12500" y="42270"/>
                  </a:cubicBezTo>
                  <a:cubicBezTo>
                    <a:pt x="12638" y="41323"/>
                    <a:pt x="12835" y="40397"/>
                    <a:pt x="12993" y="39470"/>
                  </a:cubicBezTo>
                  <a:cubicBezTo>
                    <a:pt x="13111" y="38780"/>
                    <a:pt x="13210" y="38070"/>
                    <a:pt x="13387" y="37400"/>
                  </a:cubicBezTo>
                  <a:cubicBezTo>
                    <a:pt x="13663" y="36473"/>
                    <a:pt x="13979" y="35547"/>
                    <a:pt x="14353" y="34640"/>
                  </a:cubicBezTo>
                  <a:cubicBezTo>
                    <a:pt x="15004" y="33063"/>
                    <a:pt x="15615" y="31466"/>
                    <a:pt x="16621" y="30066"/>
                  </a:cubicBezTo>
                  <a:cubicBezTo>
                    <a:pt x="16916" y="29632"/>
                    <a:pt x="17251" y="29238"/>
                    <a:pt x="17567" y="28824"/>
                  </a:cubicBezTo>
                  <a:cubicBezTo>
                    <a:pt x="17685" y="28686"/>
                    <a:pt x="17784" y="28528"/>
                    <a:pt x="17863" y="28371"/>
                  </a:cubicBezTo>
                  <a:cubicBezTo>
                    <a:pt x="17882" y="28311"/>
                    <a:pt x="17823" y="28193"/>
                    <a:pt x="17764" y="28154"/>
                  </a:cubicBezTo>
                  <a:cubicBezTo>
                    <a:pt x="17705" y="28114"/>
                    <a:pt x="17646" y="28114"/>
                    <a:pt x="17587" y="28154"/>
                  </a:cubicBezTo>
                  <a:cubicBezTo>
                    <a:pt x="17488" y="28213"/>
                    <a:pt x="17389" y="28292"/>
                    <a:pt x="17311" y="28371"/>
                  </a:cubicBezTo>
                  <a:cubicBezTo>
                    <a:pt x="16956" y="28785"/>
                    <a:pt x="16601" y="29199"/>
                    <a:pt x="16226" y="29593"/>
                  </a:cubicBezTo>
                  <a:cubicBezTo>
                    <a:pt x="15694" y="30184"/>
                    <a:pt x="15241" y="30855"/>
                    <a:pt x="14905" y="31564"/>
                  </a:cubicBezTo>
                  <a:cubicBezTo>
                    <a:pt x="14551" y="32353"/>
                    <a:pt x="14136" y="33102"/>
                    <a:pt x="13801" y="33891"/>
                  </a:cubicBezTo>
                  <a:cubicBezTo>
                    <a:pt x="13092" y="35547"/>
                    <a:pt x="12461" y="37223"/>
                    <a:pt x="12204" y="39036"/>
                  </a:cubicBezTo>
                  <a:cubicBezTo>
                    <a:pt x="12145" y="39391"/>
                    <a:pt x="12066" y="39746"/>
                    <a:pt x="12027" y="40121"/>
                  </a:cubicBezTo>
                  <a:cubicBezTo>
                    <a:pt x="11810" y="41580"/>
                    <a:pt x="11514" y="43058"/>
                    <a:pt x="11495" y="44576"/>
                  </a:cubicBezTo>
                  <a:close/>
                  <a:moveTo>
                    <a:pt x="44971" y="43866"/>
                  </a:moveTo>
                  <a:cubicBezTo>
                    <a:pt x="44675" y="44852"/>
                    <a:pt x="44754" y="45877"/>
                    <a:pt x="44773" y="46883"/>
                  </a:cubicBezTo>
                  <a:cubicBezTo>
                    <a:pt x="44793" y="47179"/>
                    <a:pt x="44892" y="47474"/>
                    <a:pt x="45049" y="47731"/>
                  </a:cubicBezTo>
                  <a:cubicBezTo>
                    <a:pt x="45286" y="48223"/>
                    <a:pt x="45621" y="48677"/>
                    <a:pt x="45897" y="49150"/>
                  </a:cubicBezTo>
                  <a:cubicBezTo>
                    <a:pt x="46410" y="49978"/>
                    <a:pt x="47080" y="50530"/>
                    <a:pt x="48125" y="50392"/>
                  </a:cubicBezTo>
                  <a:cubicBezTo>
                    <a:pt x="48243" y="50392"/>
                    <a:pt x="48381" y="50392"/>
                    <a:pt x="48499" y="50392"/>
                  </a:cubicBezTo>
                  <a:cubicBezTo>
                    <a:pt x="49347" y="50392"/>
                    <a:pt x="50195" y="50156"/>
                    <a:pt x="50924" y="49682"/>
                  </a:cubicBezTo>
                  <a:cubicBezTo>
                    <a:pt x="51437" y="49406"/>
                    <a:pt x="51831" y="48953"/>
                    <a:pt x="52068" y="48421"/>
                  </a:cubicBezTo>
                  <a:cubicBezTo>
                    <a:pt x="52304" y="47770"/>
                    <a:pt x="52561" y="47100"/>
                    <a:pt x="52797" y="46449"/>
                  </a:cubicBezTo>
                  <a:cubicBezTo>
                    <a:pt x="52797" y="46390"/>
                    <a:pt x="52817" y="46331"/>
                    <a:pt x="52817" y="46272"/>
                  </a:cubicBezTo>
                  <a:cubicBezTo>
                    <a:pt x="52935" y="45483"/>
                    <a:pt x="52620" y="44754"/>
                    <a:pt x="52442" y="44024"/>
                  </a:cubicBezTo>
                  <a:cubicBezTo>
                    <a:pt x="52403" y="43965"/>
                    <a:pt x="52383" y="43926"/>
                    <a:pt x="52344" y="43886"/>
                  </a:cubicBezTo>
                  <a:cubicBezTo>
                    <a:pt x="51792" y="43176"/>
                    <a:pt x="50964" y="42723"/>
                    <a:pt x="50077" y="42644"/>
                  </a:cubicBezTo>
                  <a:cubicBezTo>
                    <a:pt x="49702" y="42624"/>
                    <a:pt x="49347" y="42565"/>
                    <a:pt x="48973" y="42506"/>
                  </a:cubicBezTo>
                  <a:cubicBezTo>
                    <a:pt x="48401" y="42388"/>
                    <a:pt x="47809" y="42486"/>
                    <a:pt x="47297" y="42762"/>
                  </a:cubicBezTo>
                  <a:cubicBezTo>
                    <a:pt x="46903" y="42979"/>
                    <a:pt x="46508" y="43255"/>
                    <a:pt x="46035" y="43255"/>
                  </a:cubicBezTo>
                  <a:cubicBezTo>
                    <a:pt x="45917" y="43255"/>
                    <a:pt x="45818" y="43354"/>
                    <a:pt x="45720" y="43413"/>
                  </a:cubicBezTo>
                  <a:close/>
                  <a:moveTo>
                    <a:pt x="31860" y="79353"/>
                  </a:moveTo>
                  <a:cubicBezTo>
                    <a:pt x="31702" y="79215"/>
                    <a:pt x="31525" y="79058"/>
                    <a:pt x="31367" y="78939"/>
                  </a:cubicBezTo>
                  <a:cubicBezTo>
                    <a:pt x="30500" y="78368"/>
                    <a:pt x="29613" y="77816"/>
                    <a:pt x="28745" y="77224"/>
                  </a:cubicBezTo>
                  <a:cubicBezTo>
                    <a:pt x="28331" y="76988"/>
                    <a:pt x="27937" y="76692"/>
                    <a:pt x="27562" y="76376"/>
                  </a:cubicBezTo>
                  <a:cubicBezTo>
                    <a:pt x="26005" y="74878"/>
                    <a:pt x="24349" y="73478"/>
                    <a:pt x="22910" y="71842"/>
                  </a:cubicBezTo>
                  <a:cubicBezTo>
                    <a:pt x="21884" y="70679"/>
                    <a:pt x="20820" y="69535"/>
                    <a:pt x="19893" y="68293"/>
                  </a:cubicBezTo>
                  <a:cubicBezTo>
                    <a:pt x="18848" y="66933"/>
                    <a:pt x="17941" y="65474"/>
                    <a:pt x="16975" y="64074"/>
                  </a:cubicBezTo>
                  <a:cubicBezTo>
                    <a:pt x="16680" y="63641"/>
                    <a:pt x="16384" y="63227"/>
                    <a:pt x="16069" y="62813"/>
                  </a:cubicBezTo>
                  <a:cubicBezTo>
                    <a:pt x="15891" y="62576"/>
                    <a:pt x="15773" y="62615"/>
                    <a:pt x="15497" y="62931"/>
                  </a:cubicBezTo>
                  <a:cubicBezTo>
                    <a:pt x="15576" y="63069"/>
                    <a:pt x="15635" y="63207"/>
                    <a:pt x="15714" y="63325"/>
                  </a:cubicBezTo>
                  <a:cubicBezTo>
                    <a:pt x="16167" y="64015"/>
                    <a:pt x="16621" y="64705"/>
                    <a:pt x="17074" y="65395"/>
                  </a:cubicBezTo>
                  <a:cubicBezTo>
                    <a:pt x="18178" y="67051"/>
                    <a:pt x="19203" y="68747"/>
                    <a:pt x="20544" y="70225"/>
                  </a:cubicBezTo>
                  <a:cubicBezTo>
                    <a:pt x="21530" y="71329"/>
                    <a:pt x="22515" y="72473"/>
                    <a:pt x="23560" y="73537"/>
                  </a:cubicBezTo>
                  <a:cubicBezTo>
                    <a:pt x="24447" y="74464"/>
                    <a:pt x="25413" y="75312"/>
                    <a:pt x="26340" y="76199"/>
                  </a:cubicBezTo>
                  <a:cubicBezTo>
                    <a:pt x="26912" y="76751"/>
                    <a:pt x="27523" y="77244"/>
                    <a:pt x="28193" y="77697"/>
                  </a:cubicBezTo>
                  <a:cubicBezTo>
                    <a:pt x="28863" y="78111"/>
                    <a:pt x="29514" y="78565"/>
                    <a:pt x="30184" y="78979"/>
                  </a:cubicBezTo>
                  <a:cubicBezTo>
                    <a:pt x="30559" y="79196"/>
                    <a:pt x="30934" y="79412"/>
                    <a:pt x="31308" y="79590"/>
                  </a:cubicBezTo>
                  <a:cubicBezTo>
                    <a:pt x="31486" y="79669"/>
                    <a:pt x="31683" y="79669"/>
                    <a:pt x="31860" y="79353"/>
                  </a:cubicBezTo>
                  <a:close/>
                  <a:moveTo>
                    <a:pt x="75962" y="67682"/>
                  </a:moveTo>
                  <a:cubicBezTo>
                    <a:pt x="75824" y="67899"/>
                    <a:pt x="75726" y="68017"/>
                    <a:pt x="75667" y="68136"/>
                  </a:cubicBezTo>
                  <a:cubicBezTo>
                    <a:pt x="75312" y="68924"/>
                    <a:pt x="74779" y="69614"/>
                    <a:pt x="74129" y="70166"/>
                  </a:cubicBezTo>
                  <a:cubicBezTo>
                    <a:pt x="73912" y="70383"/>
                    <a:pt x="73695" y="70600"/>
                    <a:pt x="73518" y="70837"/>
                  </a:cubicBezTo>
                  <a:cubicBezTo>
                    <a:pt x="72630" y="71803"/>
                    <a:pt x="71783" y="72828"/>
                    <a:pt x="70639" y="73518"/>
                  </a:cubicBezTo>
                  <a:cubicBezTo>
                    <a:pt x="70383" y="73675"/>
                    <a:pt x="70146" y="73873"/>
                    <a:pt x="69930" y="74070"/>
                  </a:cubicBezTo>
                  <a:cubicBezTo>
                    <a:pt x="69200" y="74701"/>
                    <a:pt x="68451" y="75272"/>
                    <a:pt x="67643" y="75765"/>
                  </a:cubicBezTo>
                  <a:cubicBezTo>
                    <a:pt x="67071" y="76100"/>
                    <a:pt x="66539" y="76514"/>
                    <a:pt x="65967" y="76869"/>
                  </a:cubicBezTo>
                  <a:cubicBezTo>
                    <a:pt x="65080" y="77421"/>
                    <a:pt x="64212" y="77993"/>
                    <a:pt x="63305" y="78486"/>
                  </a:cubicBezTo>
                  <a:cubicBezTo>
                    <a:pt x="62398" y="78979"/>
                    <a:pt x="61452" y="79412"/>
                    <a:pt x="60506" y="79827"/>
                  </a:cubicBezTo>
                  <a:cubicBezTo>
                    <a:pt x="60033" y="80043"/>
                    <a:pt x="59540" y="80201"/>
                    <a:pt x="59047" y="80379"/>
                  </a:cubicBezTo>
                  <a:cubicBezTo>
                    <a:pt x="58929" y="80418"/>
                    <a:pt x="58810" y="80477"/>
                    <a:pt x="58574" y="80576"/>
                  </a:cubicBezTo>
                  <a:cubicBezTo>
                    <a:pt x="59086" y="80655"/>
                    <a:pt x="59599" y="80615"/>
                    <a:pt x="60072" y="80457"/>
                  </a:cubicBezTo>
                  <a:cubicBezTo>
                    <a:pt x="61531" y="79984"/>
                    <a:pt x="62990" y="79511"/>
                    <a:pt x="64311" y="78722"/>
                  </a:cubicBezTo>
                  <a:cubicBezTo>
                    <a:pt x="66460" y="77441"/>
                    <a:pt x="68628" y="76199"/>
                    <a:pt x="70541" y="74543"/>
                  </a:cubicBezTo>
                  <a:cubicBezTo>
                    <a:pt x="70698" y="74385"/>
                    <a:pt x="70856" y="74247"/>
                    <a:pt x="71034" y="74149"/>
                  </a:cubicBezTo>
                  <a:cubicBezTo>
                    <a:pt x="71881" y="73675"/>
                    <a:pt x="72532" y="72985"/>
                    <a:pt x="73182" y="72295"/>
                  </a:cubicBezTo>
                  <a:cubicBezTo>
                    <a:pt x="73853" y="71605"/>
                    <a:pt x="74484" y="70935"/>
                    <a:pt x="75134" y="70245"/>
                  </a:cubicBezTo>
                  <a:cubicBezTo>
                    <a:pt x="75588" y="69732"/>
                    <a:pt x="75943" y="69161"/>
                    <a:pt x="76238" y="68550"/>
                  </a:cubicBezTo>
                  <a:cubicBezTo>
                    <a:pt x="76396" y="68274"/>
                    <a:pt x="76337" y="67978"/>
                    <a:pt x="75962" y="67682"/>
                  </a:cubicBezTo>
                  <a:close/>
                  <a:moveTo>
                    <a:pt x="53073" y="81975"/>
                  </a:moveTo>
                  <a:cubicBezTo>
                    <a:pt x="52561" y="81640"/>
                    <a:pt x="52285" y="81542"/>
                    <a:pt x="51831" y="81621"/>
                  </a:cubicBezTo>
                  <a:cubicBezTo>
                    <a:pt x="50589" y="81837"/>
                    <a:pt x="49347" y="81837"/>
                    <a:pt x="48105" y="81916"/>
                  </a:cubicBezTo>
                  <a:cubicBezTo>
                    <a:pt x="47947" y="81916"/>
                    <a:pt x="47790" y="81936"/>
                    <a:pt x="47652" y="81975"/>
                  </a:cubicBezTo>
                  <a:cubicBezTo>
                    <a:pt x="47573" y="82015"/>
                    <a:pt x="47514" y="82094"/>
                    <a:pt x="47514" y="82192"/>
                  </a:cubicBezTo>
                  <a:cubicBezTo>
                    <a:pt x="47514" y="82251"/>
                    <a:pt x="47593" y="82330"/>
                    <a:pt x="47652" y="82389"/>
                  </a:cubicBezTo>
                  <a:cubicBezTo>
                    <a:pt x="47711" y="82429"/>
                    <a:pt x="47770" y="82429"/>
                    <a:pt x="47829" y="82429"/>
                  </a:cubicBezTo>
                  <a:cubicBezTo>
                    <a:pt x="49604" y="82626"/>
                    <a:pt x="51378" y="82468"/>
                    <a:pt x="53073" y="81975"/>
                  </a:cubicBezTo>
                  <a:close/>
                  <a:moveTo>
                    <a:pt x="50648" y="85978"/>
                  </a:moveTo>
                  <a:cubicBezTo>
                    <a:pt x="50136" y="85642"/>
                    <a:pt x="49899" y="85702"/>
                    <a:pt x="49840" y="86155"/>
                  </a:cubicBezTo>
                  <a:cubicBezTo>
                    <a:pt x="49761" y="86707"/>
                    <a:pt x="49623" y="87220"/>
                    <a:pt x="49426" y="87732"/>
                  </a:cubicBezTo>
                  <a:cubicBezTo>
                    <a:pt x="49308" y="88146"/>
                    <a:pt x="49288" y="88580"/>
                    <a:pt x="49426" y="88994"/>
                  </a:cubicBezTo>
                  <a:cubicBezTo>
                    <a:pt x="49446" y="89073"/>
                    <a:pt x="49525" y="89112"/>
                    <a:pt x="49643" y="89231"/>
                  </a:cubicBezTo>
                  <a:cubicBezTo>
                    <a:pt x="49860" y="88600"/>
                    <a:pt x="50057" y="88028"/>
                    <a:pt x="50254" y="87436"/>
                  </a:cubicBezTo>
                  <a:cubicBezTo>
                    <a:pt x="50392" y="86944"/>
                    <a:pt x="50510" y="86451"/>
                    <a:pt x="50648" y="85978"/>
                  </a:cubicBezTo>
                  <a:close/>
                  <a:moveTo>
                    <a:pt x="43413" y="52226"/>
                  </a:moveTo>
                  <a:cubicBezTo>
                    <a:pt x="43295" y="51812"/>
                    <a:pt x="42881" y="51674"/>
                    <a:pt x="42624" y="51378"/>
                  </a:cubicBezTo>
                  <a:cubicBezTo>
                    <a:pt x="42309" y="51082"/>
                    <a:pt x="42053" y="50747"/>
                    <a:pt x="41875" y="50353"/>
                  </a:cubicBezTo>
                  <a:cubicBezTo>
                    <a:pt x="41718" y="50018"/>
                    <a:pt x="41540" y="49663"/>
                    <a:pt x="41343" y="49229"/>
                  </a:cubicBezTo>
                  <a:cubicBezTo>
                    <a:pt x="40929" y="50037"/>
                    <a:pt x="41284" y="50609"/>
                    <a:pt x="41639" y="51161"/>
                  </a:cubicBezTo>
                  <a:cubicBezTo>
                    <a:pt x="42171" y="52009"/>
                    <a:pt x="42624" y="52265"/>
                    <a:pt x="43413" y="52226"/>
                  </a:cubicBezTo>
                  <a:close/>
                  <a:moveTo>
                    <a:pt x="81758" y="30027"/>
                  </a:moveTo>
                  <a:cubicBezTo>
                    <a:pt x="81680" y="30165"/>
                    <a:pt x="81542" y="30283"/>
                    <a:pt x="81522" y="30401"/>
                  </a:cubicBezTo>
                  <a:cubicBezTo>
                    <a:pt x="81522" y="31209"/>
                    <a:pt x="81522" y="31998"/>
                    <a:pt x="81522" y="32787"/>
                  </a:cubicBezTo>
                  <a:cubicBezTo>
                    <a:pt x="81542" y="32846"/>
                    <a:pt x="81561" y="32905"/>
                    <a:pt x="81601" y="32944"/>
                  </a:cubicBezTo>
                  <a:cubicBezTo>
                    <a:pt x="81660" y="33004"/>
                    <a:pt x="81739" y="33063"/>
                    <a:pt x="81818" y="33063"/>
                  </a:cubicBezTo>
                  <a:cubicBezTo>
                    <a:pt x="81896" y="33063"/>
                    <a:pt x="81975" y="33004"/>
                    <a:pt x="82015" y="32925"/>
                  </a:cubicBezTo>
                  <a:cubicBezTo>
                    <a:pt x="82232" y="32038"/>
                    <a:pt x="82232" y="31111"/>
                    <a:pt x="81995" y="30204"/>
                  </a:cubicBezTo>
                  <a:cubicBezTo>
                    <a:pt x="81975" y="30145"/>
                    <a:pt x="81857" y="30125"/>
                    <a:pt x="81758" y="30027"/>
                  </a:cubicBezTo>
                  <a:close/>
                  <a:moveTo>
                    <a:pt x="7867" y="62911"/>
                  </a:moveTo>
                  <a:cubicBezTo>
                    <a:pt x="6980" y="63621"/>
                    <a:pt x="6172" y="64291"/>
                    <a:pt x="5363" y="64961"/>
                  </a:cubicBezTo>
                  <a:cubicBezTo>
                    <a:pt x="5324" y="64981"/>
                    <a:pt x="5324" y="65060"/>
                    <a:pt x="5304" y="65159"/>
                  </a:cubicBezTo>
                  <a:cubicBezTo>
                    <a:pt x="5876" y="65040"/>
                    <a:pt x="6428" y="64922"/>
                    <a:pt x="6862" y="64508"/>
                  </a:cubicBezTo>
                  <a:cubicBezTo>
                    <a:pt x="7197" y="64212"/>
                    <a:pt x="7453" y="63818"/>
                    <a:pt x="7907" y="63660"/>
                  </a:cubicBezTo>
                  <a:cubicBezTo>
                    <a:pt x="7985" y="63641"/>
                    <a:pt x="8064" y="63443"/>
                    <a:pt x="8045" y="63345"/>
                  </a:cubicBezTo>
                  <a:cubicBezTo>
                    <a:pt x="8005" y="63187"/>
                    <a:pt x="7946" y="63049"/>
                    <a:pt x="7867" y="62911"/>
                  </a:cubicBezTo>
                  <a:close/>
                  <a:moveTo>
                    <a:pt x="42230" y="43314"/>
                  </a:moveTo>
                  <a:cubicBezTo>
                    <a:pt x="42210" y="43255"/>
                    <a:pt x="42210" y="43196"/>
                    <a:pt x="42191" y="43137"/>
                  </a:cubicBezTo>
                  <a:cubicBezTo>
                    <a:pt x="42151" y="42979"/>
                    <a:pt x="42072" y="42822"/>
                    <a:pt x="41895" y="42861"/>
                  </a:cubicBezTo>
                  <a:cubicBezTo>
                    <a:pt x="41777" y="42881"/>
                    <a:pt x="41678" y="42960"/>
                    <a:pt x="41639" y="43058"/>
                  </a:cubicBezTo>
                  <a:cubicBezTo>
                    <a:pt x="41461" y="43551"/>
                    <a:pt x="41304" y="44044"/>
                    <a:pt x="41166" y="44537"/>
                  </a:cubicBezTo>
                  <a:cubicBezTo>
                    <a:pt x="41106" y="44675"/>
                    <a:pt x="41106" y="44833"/>
                    <a:pt x="41126" y="44990"/>
                  </a:cubicBezTo>
                  <a:cubicBezTo>
                    <a:pt x="41126" y="45069"/>
                    <a:pt x="41205" y="45187"/>
                    <a:pt x="41264" y="45187"/>
                  </a:cubicBezTo>
                  <a:cubicBezTo>
                    <a:pt x="41363" y="45187"/>
                    <a:pt x="41540" y="45168"/>
                    <a:pt x="41580" y="45109"/>
                  </a:cubicBezTo>
                  <a:cubicBezTo>
                    <a:pt x="41796" y="44616"/>
                    <a:pt x="41994" y="44103"/>
                    <a:pt x="42191" y="43590"/>
                  </a:cubicBezTo>
                  <a:cubicBezTo>
                    <a:pt x="42210" y="43492"/>
                    <a:pt x="42230" y="43413"/>
                    <a:pt x="42230" y="43314"/>
                  </a:cubicBezTo>
                  <a:close/>
                  <a:moveTo>
                    <a:pt x="25197" y="13427"/>
                  </a:moveTo>
                  <a:cubicBezTo>
                    <a:pt x="25630" y="13821"/>
                    <a:pt x="26143" y="13683"/>
                    <a:pt x="26596" y="13683"/>
                  </a:cubicBezTo>
                  <a:cubicBezTo>
                    <a:pt x="26971" y="13683"/>
                    <a:pt x="27385" y="13801"/>
                    <a:pt x="27700" y="13446"/>
                  </a:cubicBezTo>
                  <a:cubicBezTo>
                    <a:pt x="27326" y="13131"/>
                    <a:pt x="27326" y="13111"/>
                    <a:pt x="26971" y="13131"/>
                  </a:cubicBezTo>
                  <a:cubicBezTo>
                    <a:pt x="26399" y="13151"/>
                    <a:pt x="25749" y="12934"/>
                    <a:pt x="25197" y="13427"/>
                  </a:cubicBezTo>
                  <a:close/>
                  <a:moveTo>
                    <a:pt x="11120" y="63621"/>
                  </a:moveTo>
                  <a:cubicBezTo>
                    <a:pt x="11337" y="63305"/>
                    <a:pt x="11416" y="62951"/>
                    <a:pt x="11357" y="62576"/>
                  </a:cubicBezTo>
                  <a:cubicBezTo>
                    <a:pt x="11357" y="62280"/>
                    <a:pt x="11317" y="61984"/>
                    <a:pt x="11278" y="61689"/>
                  </a:cubicBezTo>
                  <a:cubicBezTo>
                    <a:pt x="11238" y="61590"/>
                    <a:pt x="11179" y="61511"/>
                    <a:pt x="11120" y="61472"/>
                  </a:cubicBezTo>
                  <a:cubicBezTo>
                    <a:pt x="11002" y="61334"/>
                    <a:pt x="10785" y="61354"/>
                    <a:pt x="10706" y="61511"/>
                  </a:cubicBezTo>
                  <a:cubicBezTo>
                    <a:pt x="11041" y="62123"/>
                    <a:pt x="10667" y="62872"/>
                    <a:pt x="11120" y="63621"/>
                  </a:cubicBezTo>
                  <a:close/>
                  <a:moveTo>
                    <a:pt x="83138" y="32550"/>
                  </a:moveTo>
                  <a:cubicBezTo>
                    <a:pt x="83395" y="32432"/>
                    <a:pt x="83533" y="32176"/>
                    <a:pt x="83513" y="31900"/>
                  </a:cubicBezTo>
                  <a:cubicBezTo>
                    <a:pt x="83513" y="31604"/>
                    <a:pt x="83572" y="31288"/>
                    <a:pt x="83355" y="31012"/>
                  </a:cubicBezTo>
                  <a:cubicBezTo>
                    <a:pt x="83257" y="30914"/>
                    <a:pt x="83060" y="30914"/>
                    <a:pt x="82981" y="31052"/>
                  </a:cubicBezTo>
                  <a:cubicBezTo>
                    <a:pt x="82724" y="31525"/>
                    <a:pt x="82784" y="32116"/>
                    <a:pt x="83138" y="32550"/>
                  </a:cubicBezTo>
                  <a:close/>
                  <a:moveTo>
                    <a:pt x="27602" y="12125"/>
                  </a:moveTo>
                  <a:cubicBezTo>
                    <a:pt x="28331" y="12283"/>
                    <a:pt x="29080" y="12283"/>
                    <a:pt x="29810" y="12165"/>
                  </a:cubicBezTo>
                  <a:cubicBezTo>
                    <a:pt x="29849" y="12165"/>
                    <a:pt x="29869" y="12066"/>
                    <a:pt x="29908" y="11968"/>
                  </a:cubicBezTo>
                  <a:cubicBezTo>
                    <a:pt x="29455" y="11731"/>
                    <a:pt x="28982" y="11869"/>
                    <a:pt x="28528" y="11849"/>
                  </a:cubicBezTo>
                  <a:cubicBezTo>
                    <a:pt x="28233" y="11849"/>
                    <a:pt x="27937" y="11889"/>
                    <a:pt x="27641" y="11968"/>
                  </a:cubicBezTo>
                  <a:cubicBezTo>
                    <a:pt x="27621" y="11948"/>
                    <a:pt x="27621" y="12066"/>
                    <a:pt x="27602" y="12125"/>
                  </a:cubicBezTo>
                  <a:close/>
                  <a:moveTo>
                    <a:pt x="9996" y="62951"/>
                  </a:moveTo>
                  <a:cubicBezTo>
                    <a:pt x="9937" y="62734"/>
                    <a:pt x="10075" y="62418"/>
                    <a:pt x="9780" y="62241"/>
                  </a:cubicBezTo>
                  <a:cubicBezTo>
                    <a:pt x="9622" y="62142"/>
                    <a:pt x="9484" y="62477"/>
                    <a:pt x="9484" y="62970"/>
                  </a:cubicBezTo>
                  <a:cubicBezTo>
                    <a:pt x="9484" y="63187"/>
                    <a:pt x="9484" y="63404"/>
                    <a:pt x="9701" y="63522"/>
                  </a:cubicBezTo>
                  <a:cubicBezTo>
                    <a:pt x="9858" y="63621"/>
                    <a:pt x="9996" y="63345"/>
                    <a:pt x="9996" y="62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0"/>
            <p:cNvSpPr/>
            <p:nvPr/>
          </p:nvSpPr>
          <p:spPr>
            <a:xfrm flipH="1">
              <a:off x="7079249" y="3432725"/>
              <a:ext cx="153127" cy="141755"/>
            </a:xfrm>
            <a:custGeom>
              <a:rect b="b" l="l" r="r" t="t"/>
              <a:pathLst>
                <a:path extrusionOk="0" h="5896" w="6369">
                  <a:moveTo>
                    <a:pt x="3668" y="1"/>
                  </a:moveTo>
                  <a:cubicBezTo>
                    <a:pt x="4062" y="20"/>
                    <a:pt x="4457" y="60"/>
                    <a:pt x="4831" y="119"/>
                  </a:cubicBezTo>
                  <a:cubicBezTo>
                    <a:pt x="5482" y="237"/>
                    <a:pt x="5994" y="710"/>
                    <a:pt x="6152" y="1341"/>
                  </a:cubicBezTo>
                  <a:cubicBezTo>
                    <a:pt x="6349" y="1893"/>
                    <a:pt x="6369" y="2485"/>
                    <a:pt x="6231" y="3037"/>
                  </a:cubicBezTo>
                  <a:cubicBezTo>
                    <a:pt x="6073" y="3530"/>
                    <a:pt x="6093" y="4062"/>
                    <a:pt x="5817" y="4515"/>
                  </a:cubicBezTo>
                  <a:cubicBezTo>
                    <a:pt x="5383" y="5304"/>
                    <a:pt x="4575" y="5817"/>
                    <a:pt x="3688" y="5856"/>
                  </a:cubicBezTo>
                  <a:cubicBezTo>
                    <a:pt x="3037" y="5895"/>
                    <a:pt x="2406" y="5698"/>
                    <a:pt x="1913" y="5264"/>
                  </a:cubicBezTo>
                  <a:cubicBezTo>
                    <a:pt x="1302" y="4831"/>
                    <a:pt x="770" y="4259"/>
                    <a:pt x="376" y="3628"/>
                  </a:cubicBezTo>
                  <a:cubicBezTo>
                    <a:pt x="238" y="3372"/>
                    <a:pt x="1" y="3175"/>
                    <a:pt x="80" y="2879"/>
                  </a:cubicBezTo>
                  <a:cubicBezTo>
                    <a:pt x="178" y="2485"/>
                    <a:pt x="119" y="2012"/>
                    <a:pt x="454" y="1676"/>
                  </a:cubicBezTo>
                  <a:cubicBezTo>
                    <a:pt x="849" y="1223"/>
                    <a:pt x="1282" y="789"/>
                    <a:pt x="1736" y="395"/>
                  </a:cubicBezTo>
                  <a:cubicBezTo>
                    <a:pt x="2071" y="198"/>
                    <a:pt x="2446" y="79"/>
                    <a:pt x="2840" y="40"/>
                  </a:cubicBezTo>
                  <a:cubicBezTo>
                    <a:pt x="3116" y="1"/>
                    <a:pt x="3392" y="1"/>
                    <a:pt x="3668" y="40"/>
                  </a:cubicBezTo>
                  <a:cubicBezTo>
                    <a:pt x="3668" y="40"/>
                    <a:pt x="3668" y="20"/>
                    <a:pt x="3668" y="1"/>
                  </a:cubicBezTo>
                  <a:close/>
                  <a:moveTo>
                    <a:pt x="967" y="3313"/>
                  </a:moveTo>
                  <a:cubicBezTo>
                    <a:pt x="1105" y="3214"/>
                    <a:pt x="1243" y="3175"/>
                    <a:pt x="1282" y="3096"/>
                  </a:cubicBezTo>
                  <a:cubicBezTo>
                    <a:pt x="1637" y="2524"/>
                    <a:pt x="1972" y="1952"/>
                    <a:pt x="2288" y="1381"/>
                  </a:cubicBezTo>
                  <a:cubicBezTo>
                    <a:pt x="2308" y="1262"/>
                    <a:pt x="2268" y="1144"/>
                    <a:pt x="2189" y="1065"/>
                  </a:cubicBezTo>
                  <a:cubicBezTo>
                    <a:pt x="2091" y="1045"/>
                    <a:pt x="1972" y="1085"/>
                    <a:pt x="1894" y="1164"/>
                  </a:cubicBezTo>
                  <a:cubicBezTo>
                    <a:pt x="1598" y="1519"/>
                    <a:pt x="1361" y="1893"/>
                    <a:pt x="1144" y="2307"/>
                  </a:cubicBezTo>
                  <a:cubicBezTo>
                    <a:pt x="967" y="2603"/>
                    <a:pt x="908" y="2958"/>
                    <a:pt x="967" y="3313"/>
                  </a:cubicBezTo>
                  <a:close/>
                  <a:moveTo>
                    <a:pt x="3589" y="1124"/>
                  </a:moveTo>
                  <a:cubicBezTo>
                    <a:pt x="3096" y="1322"/>
                    <a:pt x="2998" y="1775"/>
                    <a:pt x="2820" y="2130"/>
                  </a:cubicBezTo>
                  <a:cubicBezTo>
                    <a:pt x="2584" y="2564"/>
                    <a:pt x="2367" y="2997"/>
                    <a:pt x="2564" y="3510"/>
                  </a:cubicBezTo>
                  <a:cubicBezTo>
                    <a:pt x="2643" y="3510"/>
                    <a:pt x="2741" y="3510"/>
                    <a:pt x="2761" y="3490"/>
                  </a:cubicBezTo>
                  <a:cubicBezTo>
                    <a:pt x="3057" y="2840"/>
                    <a:pt x="3352" y="2169"/>
                    <a:pt x="3648" y="1499"/>
                  </a:cubicBezTo>
                  <a:cubicBezTo>
                    <a:pt x="3688" y="1420"/>
                    <a:pt x="3609" y="1282"/>
                    <a:pt x="3589" y="11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0"/>
            <p:cNvSpPr/>
            <p:nvPr/>
          </p:nvSpPr>
          <p:spPr>
            <a:xfrm flipH="1">
              <a:off x="6060159" y="2367666"/>
              <a:ext cx="2287524" cy="2299377"/>
            </a:xfrm>
            <a:custGeom>
              <a:rect b="b" l="l" r="r" t="t"/>
              <a:pathLst>
                <a:path extrusionOk="0" h="95638" w="95145">
                  <a:moveTo>
                    <a:pt x="85169" y="27739"/>
                  </a:moveTo>
                  <a:cubicBezTo>
                    <a:pt x="85761" y="27483"/>
                    <a:pt x="86273" y="27246"/>
                    <a:pt x="86766" y="27029"/>
                  </a:cubicBezTo>
                  <a:cubicBezTo>
                    <a:pt x="87693" y="26615"/>
                    <a:pt x="88599" y="26201"/>
                    <a:pt x="89526" y="25807"/>
                  </a:cubicBezTo>
                  <a:cubicBezTo>
                    <a:pt x="89960" y="25610"/>
                    <a:pt x="90177" y="25669"/>
                    <a:pt x="90354" y="26063"/>
                  </a:cubicBezTo>
                  <a:cubicBezTo>
                    <a:pt x="90689" y="26812"/>
                    <a:pt x="91123" y="27522"/>
                    <a:pt x="91143" y="28390"/>
                  </a:cubicBezTo>
                  <a:cubicBezTo>
                    <a:pt x="91143" y="28646"/>
                    <a:pt x="91320" y="28902"/>
                    <a:pt x="91379" y="29159"/>
                  </a:cubicBezTo>
                  <a:cubicBezTo>
                    <a:pt x="91537" y="29651"/>
                    <a:pt x="91379" y="30144"/>
                    <a:pt x="90926" y="30302"/>
                  </a:cubicBezTo>
                  <a:cubicBezTo>
                    <a:pt x="90334" y="30499"/>
                    <a:pt x="89960" y="30933"/>
                    <a:pt x="89566" y="31347"/>
                  </a:cubicBezTo>
                  <a:cubicBezTo>
                    <a:pt x="89092" y="31859"/>
                    <a:pt x="88560" y="32313"/>
                    <a:pt x="87988" y="32826"/>
                  </a:cubicBezTo>
                  <a:cubicBezTo>
                    <a:pt x="88678" y="34166"/>
                    <a:pt x="88619" y="35704"/>
                    <a:pt x="89013" y="37104"/>
                  </a:cubicBezTo>
                  <a:cubicBezTo>
                    <a:pt x="89329" y="37261"/>
                    <a:pt x="89585" y="37143"/>
                    <a:pt x="89842" y="37104"/>
                  </a:cubicBezTo>
                  <a:cubicBezTo>
                    <a:pt x="91084" y="36907"/>
                    <a:pt x="92326" y="36709"/>
                    <a:pt x="93548" y="36492"/>
                  </a:cubicBezTo>
                  <a:cubicBezTo>
                    <a:pt x="93706" y="36473"/>
                    <a:pt x="93844" y="36473"/>
                    <a:pt x="94001" y="36473"/>
                  </a:cubicBezTo>
                  <a:cubicBezTo>
                    <a:pt x="94198" y="36473"/>
                    <a:pt x="94356" y="36591"/>
                    <a:pt x="94415" y="36788"/>
                  </a:cubicBezTo>
                  <a:cubicBezTo>
                    <a:pt x="94534" y="37518"/>
                    <a:pt x="94613" y="38287"/>
                    <a:pt x="94711" y="39055"/>
                  </a:cubicBezTo>
                  <a:cubicBezTo>
                    <a:pt x="94534" y="39391"/>
                    <a:pt x="94632" y="39765"/>
                    <a:pt x="94652" y="40120"/>
                  </a:cubicBezTo>
                  <a:cubicBezTo>
                    <a:pt x="94691" y="40830"/>
                    <a:pt x="94415" y="41145"/>
                    <a:pt x="93725" y="41224"/>
                  </a:cubicBezTo>
                  <a:cubicBezTo>
                    <a:pt x="93390" y="41264"/>
                    <a:pt x="93075" y="41382"/>
                    <a:pt x="92799" y="41559"/>
                  </a:cubicBezTo>
                  <a:cubicBezTo>
                    <a:pt x="92168" y="41934"/>
                    <a:pt x="91517" y="42289"/>
                    <a:pt x="90886" y="42644"/>
                  </a:cubicBezTo>
                  <a:cubicBezTo>
                    <a:pt x="90689" y="42742"/>
                    <a:pt x="90492" y="42821"/>
                    <a:pt x="90295" y="42920"/>
                  </a:cubicBezTo>
                  <a:cubicBezTo>
                    <a:pt x="89960" y="43077"/>
                    <a:pt x="89763" y="43452"/>
                    <a:pt x="89802" y="43826"/>
                  </a:cubicBezTo>
                  <a:cubicBezTo>
                    <a:pt x="89842" y="44319"/>
                    <a:pt x="89940" y="44792"/>
                    <a:pt x="89842" y="45285"/>
                  </a:cubicBezTo>
                  <a:cubicBezTo>
                    <a:pt x="89842" y="45364"/>
                    <a:pt x="89842" y="45463"/>
                    <a:pt x="89901" y="45542"/>
                  </a:cubicBezTo>
                  <a:cubicBezTo>
                    <a:pt x="90394" y="46212"/>
                    <a:pt x="90196" y="46941"/>
                    <a:pt x="90118" y="47671"/>
                  </a:cubicBezTo>
                  <a:cubicBezTo>
                    <a:pt x="90039" y="48282"/>
                    <a:pt x="89940" y="48873"/>
                    <a:pt x="89861" y="49485"/>
                  </a:cubicBezTo>
                  <a:cubicBezTo>
                    <a:pt x="89861" y="49701"/>
                    <a:pt x="89861" y="49938"/>
                    <a:pt x="89861" y="50155"/>
                  </a:cubicBezTo>
                  <a:cubicBezTo>
                    <a:pt x="90275" y="50293"/>
                    <a:pt x="90689" y="50372"/>
                    <a:pt x="91103" y="50411"/>
                  </a:cubicBezTo>
                  <a:cubicBezTo>
                    <a:pt x="92168" y="50549"/>
                    <a:pt x="93213" y="50707"/>
                    <a:pt x="94277" y="50845"/>
                  </a:cubicBezTo>
                  <a:cubicBezTo>
                    <a:pt x="94435" y="50865"/>
                    <a:pt x="94573" y="50904"/>
                    <a:pt x="94731" y="50944"/>
                  </a:cubicBezTo>
                  <a:cubicBezTo>
                    <a:pt x="94967" y="51003"/>
                    <a:pt x="95145" y="51239"/>
                    <a:pt x="95105" y="51496"/>
                  </a:cubicBezTo>
                  <a:cubicBezTo>
                    <a:pt x="95105" y="51634"/>
                    <a:pt x="95066" y="51791"/>
                    <a:pt x="95046" y="51949"/>
                  </a:cubicBezTo>
                  <a:cubicBezTo>
                    <a:pt x="94908" y="52757"/>
                    <a:pt x="94829" y="53585"/>
                    <a:pt x="94829" y="54413"/>
                  </a:cubicBezTo>
                  <a:cubicBezTo>
                    <a:pt x="94829" y="54591"/>
                    <a:pt x="94810" y="54788"/>
                    <a:pt x="94770" y="54965"/>
                  </a:cubicBezTo>
                  <a:cubicBezTo>
                    <a:pt x="94179" y="55261"/>
                    <a:pt x="93607" y="55616"/>
                    <a:pt x="92878" y="55399"/>
                  </a:cubicBezTo>
                  <a:cubicBezTo>
                    <a:pt x="92700" y="55360"/>
                    <a:pt x="92503" y="55360"/>
                    <a:pt x="92326" y="55419"/>
                  </a:cubicBezTo>
                  <a:cubicBezTo>
                    <a:pt x="91419" y="55616"/>
                    <a:pt x="90492" y="55833"/>
                    <a:pt x="89566" y="56050"/>
                  </a:cubicBezTo>
                  <a:cubicBezTo>
                    <a:pt x="89408" y="56602"/>
                    <a:pt x="89250" y="57193"/>
                    <a:pt x="89053" y="57765"/>
                  </a:cubicBezTo>
                  <a:cubicBezTo>
                    <a:pt x="88836" y="58317"/>
                    <a:pt x="88580" y="58889"/>
                    <a:pt x="88343" y="59460"/>
                  </a:cubicBezTo>
                  <a:cubicBezTo>
                    <a:pt x="88737" y="60052"/>
                    <a:pt x="89349" y="60367"/>
                    <a:pt x="89881" y="60742"/>
                  </a:cubicBezTo>
                  <a:cubicBezTo>
                    <a:pt x="90275" y="61038"/>
                    <a:pt x="90689" y="61274"/>
                    <a:pt x="91143" y="61491"/>
                  </a:cubicBezTo>
                  <a:cubicBezTo>
                    <a:pt x="91399" y="61590"/>
                    <a:pt x="91655" y="61629"/>
                    <a:pt x="91931" y="61609"/>
                  </a:cubicBezTo>
                  <a:cubicBezTo>
                    <a:pt x="92306" y="61550"/>
                    <a:pt x="92661" y="61767"/>
                    <a:pt x="92818" y="62122"/>
                  </a:cubicBezTo>
                  <a:cubicBezTo>
                    <a:pt x="92956" y="62398"/>
                    <a:pt x="93114" y="62654"/>
                    <a:pt x="93292" y="62970"/>
                  </a:cubicBezTo>
                  <a:cubicBezTo>
                    <a:pt x="92937" y="63719"/>
                    <a:pt x="93035" y="64645"/>
                    <a:pt x="92641" y="65454"/>
                  </a:cubicBezTo>
                  <a:cubicBezTo>
                    <a:pt x="92503" y="65710"/>
                    <a:pt x="92404" y="65947"/>
                    <a:pt x="92306" y="66223"/>
                  </a:cubicBezTo>
                  <a:cubicBezTo>
                    <a:pt x="92148" y="66715"/>
                    <a:pt x="91774" y="66853"/>
                    <a:pt x="91300" y="66794"/>
                  </a:cubicBezTo>
                  <a:cubicBezTo>
                    <a:pt x="90689" y="66735"/>
                    <a:pt x="90098" y="66558"/>
                    <a:pt x="89566" y="66262"/>
                  </a:cubicBezTo>
                  <a:cubicBezTo>
                    <a:pt x="89250" y="66085"/>
                    <a:pt x="88875" y="66006"/>
                    <a:pt x="88521" y="65986"/>
                  </a:cubicBezTo>
                  <a:cubicBezTo>
                    <a:pt x="87929" y="65966"/>
                    <a:pt x="87357" y="65907"/>
                    <a:pt x="86786" y="65848"/>
                  </a:cubicBezTo>
                  <a:cubicBezTo>
                    <a:pt x="86549" y="65828"/>
                    <a:pt x="86293" y="65809"/>
                    <a:pt x="86056" y="65809"/>
                  </a:cubicBezTo>
                  <a:cubicBezTo>
                    <a:pt x="85544" y="65809"/>
                    <a:pt x="85347" y="65947"/>
                    <a:pt x="85189" y="66439"/>
                  </a:cubicBezTo>
                  <a:cubicBezTo>
                    <a:pt x="85071" y="66775"/>
                    <a:pt x="84992" y="67129"/>
                    <a:pt x="84933" y="67504"/>
                  </a:cubicBezTo>
                  <a:cubicBezTo>
                    <a:pt x="84814" y="68155"/>
                    <a:pt x="84637" y="68805"/>
                    <a:pt x="84361" y="69416"/>
                  </a:cubicBezTo>
                  <a:cubicBezTo>
                    <a:pt x="84164" y="69909"/>
                    <a:pt x="84026" y="70402"/>
                    <a:pt x="83828" y="70875"/>
                  </a:cubicBezTo>
                  <a:cubicBezTo>
                    <a:pt x="83710" y="71171"/>
                    <a:pt x="83552" y="71427"/>
                    <a:pt x="83414" y="71703"/>
                  </a:cubicBezTo>
                  <a:cubicBezTo>
                    <a:pt x="83355" y="71822"/>
                    <a:pt x="83296" y="71960"/>
                    <a:pt x="83217" y="72098"/>
                  </a:cubicBezTo>
                  <a:cubicBezTo>
                    <a:pt x="84144" y="72807"/>
                    <a:pt x="84992" y="73635"/>
                    <a:pt x="85721" y="74542"/>
                  </a:cubicBezTo>
                  <a:cubicBezTo>
                    <a:pt x="85938" y="74799"/>
                    <a:pt x="86175" y="75035"/>
                    <a:pt x="86194" y="75410"/>
                  </a:cubicBezTo>
                  <a:cubicBezTo>
                    <a:pt x="86214" y="75548"/>
                    <a:pt x="86293" y="75686"/>
                    <a:pt x="86391" y="75804"/>
                  </a:cubicBezTo>
                  <a:cubicBezTo>
                    <a:pt x="86687" y="76139"/>
                    <a:pt x="86687" y="76632"/>
                    <a:pt x="86391" y="76987"/>
                  </a:cubicBezTo>
                  <a:cubicBezTo>
                    <a:pt x="86332" y="77086"/>
                    <a:pt x="86253" y="77184"/>
                    <a:pt x="86194" y="77283"/>
                  </a:cubicBezTo>
                  <a:cubicBezTo>
                    <a:pt x="85800" y="77835"/>
                    <a:pt x="85406" y="78387"/>
                    <a:pt x="85011" y="78919"/>
                  </a:cubicBezTo>
                  <a:cubicBezTo>
                    <a:pt x="84834" y="79156"/>
                    <a:pt x="84696" y="79451"/>
                    <a:pt x="84361" y="79550"/>
                  </a:cubicBezTo>
                  <a:cubicBezTo>
                    <a:pt x="83375" y="79372"/>
                    <a:pt x="82567" y="78801"/>
                    <a:pt x="81739" y="78328"/>
                  </a:cubicBezTo>
                  <a:cubicBezTo>
                    <a:pt x="80753" y="77776"/>
                    <a:pt x="79787" y="77204"/>
                    <a:pt x="78821" y="76652"/>
                  </a:cubicBezTo>
                  <a:cubicBezTo>
                    <a:pt x="78348" y="76987"/>
                    <a:pt x="77934" y="77421"/>
                    <a:pt x="77618" y="77914"/>
                  </a:cubicBezTo>
                  <a:cubicBezTo>
                    <a:pt x="77323" y="78367"/>
                    <a:pt x="76968" y="78781"/>
                    <a:pt x="76554" y="79175"/>
                  </a:cubicBezTo>
                  <a:cubicBezTo>
                    <a:pt x="76317" y="79392"/>
                    <a:pt x="76041" y="79589"/>
                    <a:pt x="75745" y="79747"/>
                  </a:cubicBezTo>
                  <a:cubicBezTo>
                    <a:pt x="75253" y="80003"/>
                    <a:pt x="74760" y="80240"/>
                    <a:pt x="74267" y="80496"/>
                  </a:cubicBezTo>
                  <a:cubicBezTo>
                    <a:pt x="74148" y="80555"/>
                    <a:pt x="74030" y="80615"/>
                    <a:pt x="73932" y="80693"/>
                  </a:cubicBezTo>
                  <a:cubicBezTo>
                    <a:pt x="74247" y="81383"/>
                    <a:pt x="74582" y="82034"/>
                    <a:pt x="74917" y="82685"/>
                  </a:cubicBezTo>
                  <a:cubicBezTo>
                    <a:pt x="75351" y="83513"/>
                    <a:pt x="75785" y="84360"/>
                    <a:pt x="76179" y="85208"/>
                  </a:cubicBezTo>
                  <a:cubicBezTo>
                    <a:pt x="76297" y="85504"/>
                    <a:pt x="76376" y="85800"/>
                    <a:pt x="76435" y="86095"/>
                  </a:cubicBezTo>
                  <a:cubicBezTo>
                    <a:pt x="76613" y="86706"/>
                    <a:pt x="76573" y="86785"/>
                    <a:pt x="76041" y="87120"/>
                  </a:cubicBezTo>
                  <a:cubicBezTo>
                    <a:pt x="75292" y="87594"/>
                    <a:pt x="74484" y="87830"/>
                    <a:pt x="73675" y="88146"/>
                  </a:cubicBezTo>
                  <a:cubicBezTo>
                    <a:pt x="73320" y="88284"/>
                    <a:pt x="72926" y="88382"/>
                    <a:pt x="72552" y="88500"/>
                  </a:cubicBezTo>
                  <a:cubicBezTo>
                    <a:pt x="71862" y="88717"/>
                    <a:pt x="71408" y="88579"/>
                    <a:pt x="71093" y="87948"/>
                  </a:cubicBezTo>
                  <a:cubicBezTo>
                    <a:pt x="70856" y="87495"/>
                    <a:pt x="70541" y="87081"/>
                    <a:pt x="70146" y="86746"/>
                  </a:cubicBezTo>
                  <a:cubicBezTo>
                    <a:pt x="69713" y="86352"/>
                    <a:pt x="69299" y="85938"/>
                    <a:pt x="68904" y="85524"/>
                  </a:cubicBezTo>
                  <a:cubicBezTo>
                    <a:pt x="68490" y="85031"/>
                    <a:pt x="67781" y="84932"/>
                    <a:pt x="67248" y="85267"/>
                  </a:cubicBezTo>
                  <a:cubicBezTo>
                    <a:pt x="66401" y="85681"/>
                    <a:pt x="65533" y="86076"/>
                    <a:pt x="64685" y="86490"/>
                  </a:cubicBezTo>
                  <a:cubicBezTo>
                    <a:pt x="64409" y="86628"/>
                    <a:pt x="64133" y="86726"/>
                    <a:pt x="63857" y="86825"/>
                  </a:cubicBezTo>
                  <a:cubicBezTo>
                    <a:pt x="64133" y="87594"/>
                    <a:pt x="64311" y="88402"/>
                    <a:pt x="64390" y="89210"/>
                  </a:cubicBezTo>
                  <a:cubicBezTo>
                    <a:pt x="64390" y="89388"/>
                    <a:pt x="64409" y="89565"/>
                    <a:pt x="64429" y="89762"/>
                  </a:cubicBezTo>
                  <a:cubicBezTo>
                    <a:pt x="64646" y="90610"/>
                    <a:pt x="64606" y="91517"/>
                    <a:pt x="64745" y="92384"/>
                  </a:cubicBezTo>
                  <a:cubicBezTo>
                    <a:pt x="64764" y="92562"/>
                    <a:pt x="64745" y="92739"/>
                    <a:pt x="64705" y="92897"/>
                  </a:cubicBezTo>
                  <a:cubicBezTo>
                    <a:pt x="64468" y="92995"/>
                    <a:pt x="64232" y="93074"/>
                    <a:pt x="63976" y="93133"/>
                  </a:cubicBezTo>
                  <a:cubicBezTo>
                    <a:pt x="63108" y="93291"/>
                    <a:pt x="62300" y="93666"/>
                    <a:pt x="61590" y="94198"/>
                  </a:cubicBezTo>
                  <a:cubicBezTo>
                    <a:pt x="61472" y="94277"/>
                    <a:pt x="61334" y="94356"/>
                    <a:pt x="61176" y="94395"/>
                  </a:cubicBezTo>
                  <a:cubicBezTo>
                    <a:pt x="60683" y="94533"/>
                    <a:pt x="60348" y="94356"/>
                    <a:pt x="60171" y="93883"/>
                  </a:cubicBezTo>
                  <a:cubicBezTo>
                    <a:pt x="59974" y="93331"/>
                    <a:pt x="59717" y="92818"/>
                    <a:pt x="59579" y="92246"/>
                  </a:cubicBezTo>
                  <a:cubicBezTo>
                    <a:pt x="59343" y="91379"/>
                    <a:pt x="58712" y="90709"/>
                    <a:pt x="58436" y="89881"/>
                  </a:cubicBezTo>
                  <a:cubicBezTo>
                    <a:pt x="58278" y="89467"/>
                    <a:pt x="57943" y="89112"/>
                    <a:pt x="57687" y="88757"/>
                  </a:cubicBezTo>
                  <a:cubicBezTo>
                    <a:pt x="57549" y="88737"/>
                    <a:pt x="57411" y="88717"/>
                    <a:pt x="57273" y="88698"/>
                  </a:cubicBezTo>
                  <a:cubicBezTo>
                    <a:pt x="56149" y="88678"/>
                    <a:pt x="55025" y="88658"/>
                    <a:pt x="53901" y="88638"/>
                  </a:cubicBezTo>
                  <a:cubicBezTo>
                    <a:pt x="53704" y="88619"/>
                    <a:pt x="53527" y="88619"/>
                    <a:pt x="53349" y="88658"/>
                  </a:cubicBezTo>
                  <a:cubicBezTo>
                    <a:pt x="53093" y="88658"/>
                    <a:pt x="52876" y="88855"/>
                    <a:pt x="52837" y="89112"/>
                  </a:cubicBezTo>
                  <a:cubicBezTo>
                    <a:pt x="52679" y="89821"/>
                    <a:pt x="52521" y="90531"/>
                    <a:pt x="52383" y="91261"/>
                  </a:cubicBezTo>
                  <a:cubicBezTo>
                    <a:pt x="52304" y="91635"/>
                    <a:pt x="52285" y="92049"/>
                    <a:pt x="52166" y="92424"/>
                  </a:cubicBezTo>
                  <a:cubicBezTo>
                    <a:pt x="52048" y="92838"/>
                    <a:pt x="52009" y="93271"/>
                    <a:pt x="52028" y="93686"/>
                  </a:cubicBezTo>
                  <a:cubicBezTo>
                    <a:pt x="52068" y="94198"/>
                    <a:pt x="51792" y="94671"/>
                    <a:pt x="51338" y="94908"/>
                  </a:cubicBezTo>
                  <a:cubicBezTo>
                    <a:pt x="50924" y="95144"/>
                    <a:pt x="50491" y="95361"/>
                    <a:pt x="50018" y="95519"/>
                  </a:cubicBezTo>
                  <a:cubicBezTo>
                    <a:pt x="49603" y="95637"/>
                    <a:pt x="49170" y="95598"/>
                    <a:pt x="48756" y="95440"/>
                  </a:cubicBezTo>
                  <a:cubicBezTo>
                    <a:pt x="48125" y="95184"/>
                    <a:pt x="47514" y="94809"/>
                    <a:pt x="46804" y="94691"/>
                  </a:cubicBezTo>
                  <a:cubicBezTo>
                    <a:pt x="46666" y="94671"/>
                    <a:pt x="46508" y="94474"/>
                    <a:pt x="46449" y="94316"/>
                  </a:cubicBezTo>
                  <a:cubicBezTo>
                    <a:pt x="46390" y="94119"/>
                    <a:pt x="46351" y="93902"/>
                    <a:pt x="46370" y="93686"/>
                  </a:cubicBezTo>
                  <a:lnTo>
                    <a:pt x="46370" y="92207"/>
                  </a:lnTo>
                  <a:cubicBezTo>
                    <a:pt x="46370" y="91911"/>
                    <a:pt x="46311" y="91615"/>
                    <a:pt x="46193" y="91320"/>
                  </a:cubicBezTo>
                  <a:cubicBezTo>
                    <a:pt x="45917" y="90571"/>
                    <a:pt x="45661" y="89782"/>
                    <a:pt x="45365" y="88954"/>
                  </a:cubicBezTo>
                  <a:lnTo>
                    <a:pt x="43748" y="88954"/>
                  </a:lnTo>
                  <a:cubicBezTo>
                    <a:pt x="42940" y="88954"/>
                    <a:pt x="42151" y="88619"/>
                    <a:pt x="41580" y="88047"/>
                  </a:cubicBezTo>
                  <a:cubicBezTo>
                    <a:pt x="41461" y="88146"/>
                    <a:pt x="41284" y="88224"/>
                    <a:pt x="41205" y="88362"/>
                  </a:cubicBezTo>
                  <a:cubicBezTo>
                    <a:pt x="40594" y="89526"/>
                    <a:pt x="40002" y="90709"/>
                    <a:pt x="39431" y="91872"/>
                  </a:cubicBezTo>
                  <a:cubicBezTo>
                    <a:pt x="39312" y="92128"/>
                    <a:pt x="39233" y="92404"/>
                    <a:pt x="39194" y="92660"/>
                  </a:cubicBezTo>
                  <a:cubicBezTo>
                    <a:pt x="39095" y="93094"/>
                    <a:pt x="38760" y="93429"/>
                    <a:pt x="38327" y="93528"/>
                  </a:cubicBezTo>
                  <a:cubicBezTo>
                    <a:pt x="37834" y="93686"/>
                    <a:pt x="37321" y="93784"/>
                    <a:pt x="36809" y="93824"/>
                  </a:cubicBezTo>
                  <a:cubicBezTo>
                    <a:pt x="36375" y="93824"/>
                    <a:pt x="35961" y="93686"/>
                    <a:pt x="35606" y="93410"/>
                  </a:cubicBezTo>
                  <a:cubicBezTo>
                    <a:pt x="35054" y="93015"/>
                    <a:pt x="34600" y="92443"/>
                    <a:pt x="33910" y="92187"/>
                  </a:cubicBezTo>
                  <a:cubicBezTo>
                    <a:pt x="33733" y="92108"/>
                    <a:pt x="33634" y="91911"/>
                    <a:pt x="33674" y="91734"/>
                  </a:cubicBezTo>
                  <a:cubicBezTo>
                    <a:pt x="33674" y="91517"/>
                    <a:pt x="33713" y="91300"/>
                    <a:pt x="33753" y="91103"/>
                  </a:cubicBezTo>
                  <a:cubicBezTo>
                    <a:pt x="33871" y="90630"/>
                    <a:pt x="34029" y="90157"/>
                    <a:pt x="34127" y="89683"/>
                  </a:cubicBezTo>
                  <a:cubicBezTo>
                    <a:pt x="34206" y="89447"/>
                    <a:pt x="34226" y="89210"/>
                    <a:pt x="34226" y="88954"/>
                  </a:cubicBezTo>
                  <a:cubicBezTo>
                    <a:pt x="34147" y="88086"/>
                    <a:pt x="34068" y="87219"/>
                    <a:pt x="33989" y="86273"/>
                  </a:cubicBezTo>
                  <a:cubicBezTo>
                    <a:pt x="33654" y="86154"/>
                    <a:pt x="33299" y="86076"/>
                    <a:pt x="32964" y="86016"/>
                  </a:cubicBezTo>
                  <a:cubicBezTo>
                    <a:pt x="32471" y="85977"/>
                    <a:pt x="31998" y="85800"/>
                    <a:pt x="31604" y="85504"/>
                  </a:cubicBezTo>
                  <a:cubicBezTo>
                    <a:pt x="31170" y="85228"/>
                    <a:pt x="30736" y="84952"/>
                    <a:pt x="30283" y="84676"/>
                  </a:cubicBezTo>
                  <a:cubicBezTo>
                    <a:pt x="29968" y="84498"/>
                    <a:pt x="29810" y="84538"/>
                    <a:pt x="29553" y="84794"/>
                  </a:cubicBezTo>
                  <a:cubicBezTo>
                    <a:pt x="28647" y="85740"/>
                    <a:pt x="27720" y="86687"/>
                    <a:pt x="26813" y="87633"/>
                  </a:cubicBezTo>
                  <a:cubicBezTo>
                    <a:pt x="26655" y="87830"/>
                    <a:pt x="26517" y="88027"/>
                    <a:pt x="26419" y="88244"/>
                  </a:cubicBezTo>
                  <a:cubicBezTo>
                    <a:pt x="26182" y="88658"/>
                    <a:pt x="25749" y="88914"/>
                    <a:pt x="25275" y="88875"/>
                  </a:cubicBezTo>
                  <a:cubicBezTo>
                    <a:pt x="24763" y="88875"/>
                    <a:pt x="24250" y="88796"/>
                    <a:pt x="23738" y="88678"/>
                  </a:cubicBezTo>
                  <a:cubicBezTo>
                    <a:pt x="23363" y="88560"/>
                    <a:pt x="23008" y="88323"/>
                    <a:pt x="22772" y="88008"/>
                  </a:cubicBezTo>
                  <a:cubicBezTo>
                    <a:pt x="22338" y="87416"/>
                    <a:pt x="22042" y="86746"/>
                    <a:pt x="21470" y="86253"/>
                  </a:cubicBezTo>
                  <a:cubicBezTo>
                    <a:pt x="21273" y="86095"/>
                    <a:pt x="21332" y="85800"/>
                    <a:pt x="21451" y="85563"/>
                  </a:cubicBezTo>
                  <a:cubicBezTo>
                    <a:pt x="21628" y="85248"/>
                    <a:pt x="21806" y="84932"/>
                    <a:pt x="22022" y="84636"/>
                  </a:cubicBezTo>
                  <a:cubicBezTo>
                    <a:pt x="22496" y="83986"/>
                    <a:pt x="22791" y="83237"/>
                    <a:pt x="22890" y="82448"/>
                  </a:cubicBezTo>
                  <a:cubicBezTo>
                    <a:pt x="22929" y="81896"/>
                    <a:pt x="23186" y="81344"/>
                    <a:pt x="23343" y="80753"/>
                  </a:cubicBezTo>
                  <a:cubicBezTo>
                    <a:pt x="22988" y="80437"/>
                    <a:pt x="22594" y="80161"/>
                    <a:pt x="22180" y="79944"/>
                  </a:cubicBezTo>
                  <a:cubicBezTo>
                    <a:pt x="21431" y="79471"/>
                    <a:pt x="20859" y="78880"/>
                    <a:pt x="20642" y="77992"/>
                  </a:cubicBezTo>
                  <a:cubicBezTo>
                    <a:pt x="20642" y="77953"/>
                    <a:pt x="20564" y="77914"/>
                    <a:pt x="20485" y="77835"/>
                  </a:cubicBezTo>
                  <a:cubicBezTo>
                    <a:pt x="20366" y="77854"/>
                    <a:pt x="20268" y="77874"/>
                    <a:pt x="20169" y="77914"/>
                  </a:cubicBezTo>
                  <a:cubicBezTo>
                    <a:pt x="19400" y="78367"/>
                    <a:pt x="18651" y="78820"/>
                    <a:pt x="17902" y="79294"/>
                  </a:cubicBezTo>
                  <a:cubicBezTo>
                    <a:pt x="17232" y="79727"/>
                    <a:pt x="16502" y="80062"/>
                    <a:pt x="15950" y="80634"/>
                  </a:cubicBezTo>
                  <a:cubicBezTo>
                    <a:pt x="15733" y="80831"/>
                    <a:pt x="15438" y="80910"/>
                    <a:pt x="15162" y="80831"/>
                  </a:cubicBezTo>
                  <a:cubicBezTo>
                    <a:pt x="14531" y="80733"/>
                    <a:pt x="13939" y="80477"/>
                    <a:pt x="13407" y="80122"/>
                  </a:cubicBezTo>
                  <a:cubicBezTo>
                    <a:pt x="13092" y="79924"/>
                    <a:pt x="12855" y="79629"/>
                    <a:pt x="12717" y="79294"/>
                  </a:cubicBezTo>
                  <a:cubicBezTo>
                    <a:pt x="12441" y="78623"/>
                    <a:pt x="12362" y="77874"/>
                    <a:pt x="11909" y="77263"/>
                  </a:cubicBezTo>
                  <a:cubicBezTo>
                    <a:pt x="11850" y="77125"/>
                    <a:pt x="11850" y="76967"/>
                    <a:pt x="11928" y="76829"/>
                  </a:cubicBezTo>
                  <a:cubicBezTo>
                    <a:pt x="12027" y="76652"/>
                    <a:pt x="12165" y="76474"/>
                    <a:pt x="12323" y="76336"/>
                  </a:cubicBezTo>
                  <a:cubicBezTo>
                    <a:pt x="12540" y="76120"/>
                    <a:pt x="12776" y="75903"/>
                    <a:pt x="13013" y="75725"/>
                  </a:cubicBezTo>
                  <a:cubicBezTo>
                    <a:pt x="13565" y="75272"/>
                    <a:pt x="13979" y="74700"/>
                    <a:pt x="14235" y="74049"/>
                  </a:cubicBezTo>
                  <a:cubicBezTo>
                    <a:pt x="14511" y="73478"/>
                    <a:pt x="14807" y="72926"/>
                    <a:pt x="15162" y="72413"/>
                  </a:cubicBezTo>
                  <a:cubicBezTo>
                    <a:pt x="14807" y="71999"/>
                    <a:pt x="14511" y="71447"/>
                    <a:pt x="13860" y="71270"/>
                  </a:cubicBezTo>
                  <a:cubicBezTo>
                    <a:pt x="13565" y="71191"/>
                    <a:pt x="13407" y="70875"/>
                    <a:pt x="13289" y="70599"/>
                  </a:cubicBezTo>
                  <a:cubicBezTo>
                    <a:pt x="13032" y="70047"/>
                    <a:pt x="12776" y="69476"/>
                    <a:pt x="12520" y="68924"/>
                  </a:cubicBezTo>
                  <a:cubicBezTo>
                    <a:pt x="12283" y="68470"/>
                    <a:pt x="12165" y="68431"/>
                    <a:pt x="11652" y="68529"/>
                  </a:cubicBezTo>
                  <a:cubicBezTo>
                    <a:pt x="10410" y="68805"/>
                    <a:pt x="9208" y="69081"/>
                    <a:pt x="7985" y="69357"/>
                  </a:cubicBezTo>
                  <a:cubicBezTo>
                    <a:pt x="7690" y="69436"/>
                    <a:pt x="7414" y="69554"/>
                    <a:pt x="7138" y="69712"/>
                  </a:cubicBezTo>
                  <a:cubicBezTo>
                    <a:pt x="6822" y="69850"/>
                    <a:pt x="6467" y="69850"/>
                    <a:pt x="6172" y="69692"/>
                  </a:cubicBezTo>
                  <a:cubicBezTo>
                    <a:pt x="5600" y="69397"/>
                    <a:pt x="5107" y="68963"/>
                    <a:pt x="4713" y="68450"/>
                  </a:cubicBezTo>
                  <a:cubicBezTo>
                    <a:pt x="4516" y="68194"/>
                    <a:pt x="4397" y="67859"/>
                    <a:pt x="4358" y="67524"/>
                  </a:cubicBezTo>
                  <a:cubicBezTo>
                    <a:pt x="4259" y="66794"/>
                    <a:pt x="4437" y="66006"/>
                    <a:pt x="4200" y="65257"/>
                  </a:cubicBezTo>
                  <a:cubicBezTo>
                    <a:pt x="4161" y="65158"/>
                    <a:pt x="4279" y="64961"/>
                    <a:pt x="4378" y="64862"/>
                  </a:cubicBezTo>
                  <a:cubicBezTo>
                    <a:pt x="4535" y="64724"/>
                    <a:pt x="4713" y="64626"/>
                    <a:pt x="4910" y="64527"/>
                  </a:cubicBezTo>
                  <a:cubicBezTo>
                    <a:pt x="5344" y="64310"/>
                    <a:pt x="5797" y="64113"/>
                    <a:pt x="6251" y="63916"/>
                  </a:cubicBezTo>
                  <a:cubicBezTo>
                    <a:pt x="6546" y="63778"/>
                    <a:pt x="6822" y="63581"/>
                    <a:pt x="7059" y="63344"/>
                  </a:cubicBezTo>
                  <a:cubicBezTo>
                    <a:pt x="7591" y="62772"/>
                    <a:pt x="8163" y="62240"/>
                    <a:pt x="8774" y="61649"/>
                  </a:cubicBezTo>
                  <a:cubicBezTo>
                    <a:pt x="8616" y="61136"/>
                    <a:pt x="8399" y="60663"/>
                    <a:pt x="8143" y="60190"/>
                  </a:cubicBezTo>
                  <a:cubicBezTo>
                    <a:pt x="7887" y="59677"/>
                    <a:pt x="7887" y="59145"/>
                    <a:pt x="7847" y="58593"/>
                  </a:cubicBezTo>
                  <a:cubicBezTo>
                    <a:pt x="7887" y="58317"/>
                    <a:pt x="7946" y="58041"/>
                    <a:pt x="8045" y="57765"/>
                  </a:cubicBezTo>
                  <a:cubicBezTo>
                    <a:pt x="7926" y="57686"/>
                    <a:pt x="7788" y="57627"/>
                    <a:pt x="7650" y="57587"/>
                  </a:cubicBezTo>
                  <a:cubicBezTo>
                    <a:pt x="6822" y="57548"/>
                    <a:pt x="5994" y="57528"/>
                    <a:pt x="5186" y="57509"/>
                  </a:cubicBezTo>
                  <a:cubicBezTo>
                    <a:pt x="4890" y="57509"/>
                    <a:pt x="4575" y="57548"/>
                    <a:pt x="4279" y="57509"/>
                  </a:cubicBezTo>
                  <a:cubicBezTo>
                    <a:pt x="3845" y="57449"/>
                    <a:pt x="3412" y="57469"/>
                    <a:pt x="2998" y="57548"/>
                  </a:cubicBezTo>
                  <a:cubicBezTo>
                    <a:pt x="2446" y="57686"/>
                    <a:pt x="1874" y="57469"/>
                    <a:pt x="1558" y="56976"/>
                  </a:cubicBezTo>
                  <a:cubicBezTo>
                    <a:pt x="1322" y="56661"/>
                    <a:pt x="1085" y="56345"/>
                    <a:pt x="888" y="55991"/>
                  </a:cubicBezTo>
                  <a:cubicBezTo>
                    <a:pt x="652" y="55557"/>
                    <a:pt x="592" y="55044"/>
                    <a:pt x="711" y="54571"/>
                  </a:cubicBezTo>
                  <a:cubicBezTo>
                    <a:pt x="849" y="53920"/>
                    <a:pt x="1125" y="53290"/>
                    <a:pt x="1085" y="52600"/>
                  </a:cubicBezTo>
                  <a:cubicBezTo>
                    <a:pt x="1085" y="52324"/>
                    <a:pt x="1302" y="52166"/>
                    <a:pt x="1558" y="52087"/>
                  </a:cubicBezTo>
                  <a:cubicBezTo>
                    <a:pt x="1874" y="52008"/>
                    <a:pt x="2209" y="51949"/>
                    <a:pt x="2544" y="51890"/>
                  </a:cubicBezTo>
                  <a:cubicBezTo>
                    <a:pt x="2840" y="51811"/>
                    <a:pt x="3136" y="51772"/>
                    <a:pt x="3451" y="51732"/>
                  </a:cubicBezTo>
                  <a:cubicBezTo>
                    <a:pt x="3865" y="51712"/>
                    <a:pt x="4180" y="51496"/>
                    <a:pt x="4535" y="51298"/>
                  </a:cubicBezTo>
                  <a:cubicBezTo>
                    <a:pt x="5166" y="50944"/>
                    <a:pt x="5797" y="50589"/>
                    <a:pt x="6507" y="50214"/>
                  </a:cubicBezTo>
                  <a:cubicBezTo>
                    <a:pt x="6487" y="49859"/>
                    <a:pt x="6428" y="49524"/>
                    <a:pt x="6329" y="49209"/>
                  </a:cubicBezTo>
                  <a:cubicBezTo>
                    <a:pt x="6073" y="48597"/>
                    <a:pt x="6152" y="48006"/>
                    <a:pt x="6251" y="47395"/>
                  </a:cubicBezTo>
                  <a:cubicBezTo>
                    <a:pt x="6369" y="46843"/>
                    <a:pt x="6408" y="46291"/>
                    <a:pt x="6349" y="45719"/>
                  </a:cubicBezTo>
                  <a:cubicBezTo>
                    <a:pt x="5837" y="45463"/>
                    <a:pt x="5304" y="45226"/>
                    <a:pt x="4752" y="45068"/>
                  </a:cubicBezTo>
                  <a:cubicBezTo>
                    <a:pt x="3964" y="44773"/>
                    <a:pt x="3155" y="44516"/>
                    <a:pt x="2327" y="44240"/>
                  </a:cubicBezTo>
                  <a:cubicBezTo>
                    <a:pt x="2091" y="44181"/>
                    <a:pt x="1854" y="44142"/>
                    <a:pt x="1618" y="44122"/>
                  </a:cubicBezTo>
                  <a:cubicBezTo>
                    <a:pt x="1085" y="44102"/>
                    <a:pt x="612" y="43728"/>
                    <a:pt x="454" y="43235"/>
                  </a:cubicBezTo>
                  <a:cubicBezTo>
                    <a:pt x="297" y="42801"/>
                    <a:pt x="159" y="42368"/>
                    <a:pt x="80" y="41914"/>
                  </a:cubicBezTo>
                  <a:cubicBezTo>
                    <a:pt x="1" y="41461"/>
                    <a:pt x="99" y="40988"/>
                    <a:pt x="336" y="40593"/>
                  </a:cubicBezTo>
                  <a:cubicBezTo>
                    <a:pt x="652" y="40021"/>
                    <a:pt x="1144" y="39529"/>
                    <a:pt x="1282" y="38839"/>
                  </a:cubicBezTo>
                  <a:cubicBezTo>
                    <a:pt x="1322" y="38701"/>
                    <a:pt x="1539" y="38563"/>
                    <a:pt x="1696" y="38523"/>
                  </a:cubicBezTo>
                  <a:cubicBezTo>
                    <a:pt x="1894" y="38484"/>
                    <a:pt x="2110" y="38484"/>
                    <a:pt x="2327" y="38523"/>
                  </a:cubicBezTo>
                  <a:cubicBezTo>
                    <a:pt x="2564" y="38543"/>
                    <a:pt x="2820" y="38602"/>
                    <a:pt x="3057" y="38641"/>
                  </a:cubicBezTo>
                  <a:cubicBezTo>
                    <a:pt x="3806" y="38779"/>
                    <a:pt x="4575" y="38740"/>
                    <a:pt x="5304" y="38523"/>
                  </a:cubicBezTo>
                  <a:cubicBezTo>
                    <a:pt x="5837" y="38326"/>
                    <a:pt x="6428" y="38326"/>
                    <a:pt x="7079" y="38208"/>
                  </a:cubicBezTo>
                  <a:cubicBezTo>
                    <a:pt x="7118" y="38070"/>
                    <a:pt x="7197" y="37873"/>
                    <a:pt x="7236" y="37675"/>
                  </a:cubicBezTo>
                  <a:cubicBezTo>
                    <a:pt x="7276" y="37478"/>
                    <a:pt x="7276" y="37301"/>
                    <a:pt x="7295" y="37123"/>
                  </a:cubicBezTo>
                  <a:cubicBezTo>
                    <a:pt x="7394" y="36098"/>
                    <a:pt x="7670" y="35152"/>
                    <a:pt x="8597" y="34501"/>
                  </a:cubicBezTo>
                  <a:cubicBezTo>
                    <a:pt x="8518" y="34363"/>
                    <a:pt x="8478" y="34225"/>
                    <a:pt x="8380" y="34166"/>
                  </a:cubicBezTo>
                  <a:cubicBezTo>
                    <a:pt x="7749" y="33713"/>
                    <a:pt x="7098" y="33259"/>
                    <a:pt x="6428" y="32806"/>
                  </a:cubicBezTo>
                  <a:cubicBezTo>
                    <a:pt x="6034" y="32530"/>
                    <a:pt x="5620" y="32254"/>
                    <a:pt x="5206" y="32017"/>
                  </a:cubicBezTo>
                  <a:cubicBezTo>
                    <a:pt x="4910" y="31840"/>
                    <a:pt x="4614" y="31682"/>
                    <a:pt x="4318" y="31544"/>
                  </a:cubicBezTo>
                  <a:cubicBezTo>
                    <a:pt x="3885" y="31406"/>
                    <a:pt x="3589" y="31031"/>
                    <a:pt x="3550" y="30598"/>
                  </a:cubicBezTo>
                  <a:cubicBezTo>
                    <a:pt x="3471" y="30085"/>
                    <a:pt x="3451" y="29573"/>
                    <a:pt x="3471" y="29040"/>
                  </a:cubicBezTo>
                  <a:cubicBezTo>
                    <a:pt x="3530" y="28587"/>
                    <a:pt x="3747" y="28173"/>
                    <a:pt x="4082" y="27838"/>
                  </a:cubicBezTo>
                  <a:cubicBezTo>
                    <a:pt x="4535" y="27345"/>
                    <a:pt x="5127" y="27010"/>
                    <a:pt x="5462" y="26398"/>
                  </a:cubicBezTo>
                  <a:cubicBezTo>
                    <a:pt x="5561" y="26221"/>
                    <a:pt x="5738" y="26142"/>
                    <a:pt x="5935" y="26201"/>
                  </a:cubicBezTo>
                  <a:cubicBezTo>
                    <a:pt x="6113" y="26221"/>
                    <a:pt x="6290" y="26280"/>
                    <a:pt x="6467" y="26339"/>
                  </a:cubicBezTo>
                  <a:cubicBezTo>
                    <a:pt x="6803" y="26477"/>
                    <a:pt x="7157" y="26596"/>
                    <a:pt x="7473" y="26753"/>
                  </a:cubicBezTo>
                  <a:cubicBezTo>
                    <a:pt x="8025" y="27029"/>
                    <a:pt x="8636" y="27148"/>
                    <a:pt x="9247" y="27128"/>
                  </a:cubicBezTo>
                  <a:cubicBezTo>
                    <a:pt x="9878" y="27128"/>
                    <a:pt x="10509" y="27207"/>
                    <a:pt x="11238" y="27266"/>
                  </a:cubicBezTo>
                  <a:cubicBezTo>
                    <a:pt x="11554" y="26931"/>
                    <a:pt x="11672" y="26418"/>
                    <a:pt x="11850" y="25945"/>
                  </a:cubicBezTo>
                  <a:cubicBezTo>
                    <a:pt x="12066" y="25334"/>
                    <a:pt x="12461" y="24821"/>
                    <a:pt x="12993" y="24447"/>
                  </a:cubicBezTo>
                  <a:cubicBezTo>
                    <a:pt x="13506" y="24013"/>
                    <a:pt x="13979" y="23540"/>
                    <a:pt x="14393" y="23007"/>
                  </a:cubicBezTo>
                  <a:cubicBezTo>
                    <a:pt x="14550" y="22810"/>
                    <a:pt x="14688" y="22593"/>
                    <a:pt x="14826" y="22377"/>
                  </a:cubicBezTo>
                  <a:cubicBezTo>
                    <a:pt x="14787" y="22041"/>
                    <a:pt x="14629" y="21746"/>
                    <a:pt x="14393" y="21529"/>
                  </a:cubicBezTo>
                  <a:cubicBezTo>
                    <a:pt x="13683" y="20642"/>
                    <a:pt x="12954" y="19774"/>
                    <a:pt x="12244" y="18907"/>
                  </a:cubicBezTo>
                  <a:cubicBezTo>
                    <a:pt x="12007" y="18591"/>
                    <a:pt x="11790" y="18256"/>
                    <a:pt x="11593" y="17921"/>
                  </a:cubicBezTo>
                  <a:cubicBezTo>
                    <a:pt x="11376" y="17586"/>
                    <a:pt x="11455" y="17172"/>
                    <a:pt x="11751" y="16935"/>
                  </a:cubicBezTo>
                  <a:cubicBezTo>
                    <a:pt x="12145" y="16580"/>
                    <a:pt x="12520" y="16245"/>
                    <a:pt x="12914" y="15890"/>
                  </a:cubicBezTo>
                  <a:cubicBezTo>
                    <a:pt x="13289" y="15555"/>
                    <a:pt x="13762" y="15220"/>
                    <a:pt x="14058" y="14727"/>
                  </a:cubicBezTo>
                  <a:cubicBezTo>
                    <a:pt x="14353" y="14254"/>
                    <a:pt x="14669" y="14215"/>
                    <a:pt x="15142" y="14491"/>
                  </a:cubicBezTo>
                  <a:cubicBezTo>
                    <a:pt x="15300" y="14589"/>
                    <a:pt x="15438" y="14688"/>
                    <a:pt x="15595" y="14806"/>
                  </a:cubicBezTo>
                  <a:cubicBezTo>
                    <a:pt x="16187" y="15279"/>
                    <a:pt x="16778" y="15752"/>
                    <a:pt x="17409" y="16206"/>
                  </a:cubicBezTo>
                  <a:cubicBezTo>
                    <a:pt x="17941" y="16580"/>
                    <a:pt x="18513" y="16935"/>
                    <a:pt x="19085" y="17310"/>
                  </a:cubicBezTo>
                  <a:cubicBezTo>
                    <a:pt x="19243" y="17408"/>
                    <a:pt x="19400" y="17487"/>
                    <a:pt x="19578" y="17546"/>
                  </a:cubicBezTo>
                  <a:cubicBezTo>
                    <a:pt x="19716" y="17468"/>
                    <a:pt x="19854" y="17389"/>
                    <a:pt x="19972" y="17310"/>
                  </a:cubicBezTo>
                  <a:cubicBezTo>
                    <a:pt x="20721" y="16699"/>
                    <a:pt x="21451" y="16107"/>
                    <a:pt x="22141" y="15476"/>
                  </a:cubicBezTo>
                  <a:cubicBezTo>
                    <a:pt x="22456" y="15141"/>
                    <a:pt x="22752" y="14767"/>
                    <a:pt x="23008" y="14392"/>
                  </a:cubicBezTo>
                  <a:cubicBezTo>
                    <a:pt x="22890" y="13860"/>
                    <a:pt x="22712" y="13327"/>
                    <a:pt x="22456" y="12854"/>
                  </a:cubicBezTo>
                  <a:cubicBezTo>
                    <a:pt x="22062" y="12046"/>
                    <a:pt x="21628" y="11277"/>
                    <a:pt x="21254" y="10469"/>
                  </a:cubicBezTo>
                  <a:cubicBezTo>
                    <a:pt x="21076" y="9996"/>
                    <a:pt x="20918" y="9503"/>
                    <a:pt x="20820" y="8990"/>
                  </a:cubicBezTo>
                  <a:cubicBezTo>
                    <a:pt x="20761" y="8754"/>
                    <a:pt x="20840" y="8497"/>
                    <a:pt x="21037" y="8320"/>
                  </a:cubicBezTo>
                  <a:cubicBezTo>
                    <a:pt x="21293" y="7985"/>
                    <a:pt x="21668" y="7728"/>
                    <a:pt x="22062" y="7590"/>
                  </a:cubicBezTo>
                  <a:cubicBezTo>
                    <a:pt x="22436" y="7472"/>
                    <a:pt x="22791" y="7255"/>
                    <a:pt x="23028" y="6960"/>
                  </a:cubicBezTo>
                  <a:cubicBezTo>
                    <a:pt x="23718" y="6171"/>
                    <a:pt x="23954" y="6230"/>
                    <a:pt x="24743" y="6960"/>
                  </a:cubicBezTo>
                  <a:cubicBezTo>
                    <a:pt x="25315" y="7492"/>
                    <a:pt x="25768" y="8142"/>
                    <a:pt x="26399" y="8655"/>
                  </a:cubicBezTo>
                  <a:cubicBezTo>
                    <a:pt x="26853" y="9030"/>
                    <a:pt x="27168" y="9562"/>
                    <a:pt x="27543" y="10055"/>
                  </a:cubicBezTo>
                  <a:cubicBezTo>
                    <a:pt x="27819" y="10410"/>
                    <a:pt x="28075" y="10804"/>
                    <a:pt x="28311" y="11159"/>
                  </a:cubicBezTo>
                  <a:cubicBezTo>
                    <a:pt x="29159" y="11139"/>
                    <a:pt x="29849" y="10725"/>
                    <a:pt x="30539" y="10350"/>
                  </a:cubicBezTo>
                  <a:cubicBezTo>
                    <a:pt x="30815" y="10212"/>
                    <a:pt x="31091" y="10094"/>
                    <a:pt x="31367" y="9976"/>
                  </a:cubicBezTo>
                  <a:cubicBezTo>
                    <a:pt x="31505" y="9917"/>
                    <a:pt x="31643" y="9858"/>
                    <a:pt x="31762" y="9759"/>
                  </a:cubicBezTo>
                  <a:cubicBezTo>
                    <a:pt x="32274" y="9306"/>
                    <a:pt x="32826" y="8931"/>
                    <a:pt x="33418" y="8635"/>
                  </a:cubicBezTo>
                  <a:cubicBezTo>
                    <a:pt x="33536" y="8556"/>
                    <a:pt x="33615" y="8458"/>
                    <a:pt x="33694" y="8359"/>
                  </a:cubicBezTo>
                  <a:cubicBezTo>
                    <a:pt x="33496" y="7788"/>
                    <a:pt x="33358" y="7216"/>
                    <a:pt x="33240" y="6624"/>
                  </a:cubicBezTo>
                  <a:cubicBezTo>
                    <a:pt x="33142" y="5816"/>
                    <a:pt x="32846" y="5027"/>
                    <a:pt x="32905" y="4199"/>
                  </a:cubicBezTo>
                  <a:cubicBezTo>
                    <a:pt x="32964" y="3470"/>
                    <a:pt x="32925" y="2741"/>
                    <a:pt x="32944" y="1991"/>
                  </a:cubicBezTo>
                  <a:cubicBezTo>
                    <a:pt x="33772" y="1321"/>
                    <a:pt x="34758" y="848"/>
                    <a:pt x="35823" y="611"/>
                  </a:cubicBezTo>
                  <a:cubicBezTo>
                    <a:pt x="36237" y="493"/>
                    <a:pt x="36690" y="670"/>
                    <a:pt x="36927" y="1045"/>
                  </a:cubicBezTo>
                  <a:cubicBezTo>
                    <a:pt x="37775" y="2267"/>
                    <a:pt x="38701" y="3431"/>
                    <a:pt x="39352" y="4791"/>
                  </a:cubicBezTo>
                  <a:cubicBezTo>
                    <a:pt x="39608" y="5244"/>
                    <a:pt x="39904" y="5698"/>
                    <a:pt x="40219" y="6131"/>
                  </a:cubicBezTo>
                  <a:cubicBezTo>
                    <a:pt x="40791" y="6329"/>
                    <a:pt x="41304" y="6151"/>
                    <a:pt x="41737" y="5915"/>
                  </a:cubicBezTo>
                  <a:cubicBezTo>
                    <a:pt x="42309" y="5619"/>
                    <a:pt x="42960" y="5481"/>
                    <a:pt x="43610" y="5501"/>
                  </a:cubicBezTo>
                  <a:lnTo>
                    <a:pt x="45621" y="5501"/>
                  </a:lnTo>
                  <a:cubicBezTo>
                    <a:pt x="45838" y="5501"/>
                    <a:pt x="46035" y="5481"/>
                    <a:pt x="46311" y="5461"/>
                  </a:cubicBezTo>
                  <a:cubicBezTo>
                    <a:pt x="46331" y="5284"/>
                    <a:pt x="46351" y="5106"/>
                    <a:pt x="46370" y="4929"/>
                  </a:cubicBezTo>
                  <a:cubicBezTo>
                    <a:pt x="46390" y="3687"/>
                    <a:pt x="46390" y="2484"/>
                    <a:pt x="46410" y="1262"/>
                  </a:cubicBezTo>
                  <a:lnTo>
                    <a:pt x="46410" y="887"/>
                  </a:lnTo>
                  <a:cubicBezTo>
                    <a:pt x="46429" y="178"/>
                    <a:pt x="46548" y="40"/>
                    <a:pt x="47277" y="40"/>
                  </a:cubicBezTo>
                  <a:cubicBezTo>
                    <a:pt x="48007" y="40"/>
                    <a:pt x="48736" y="0"/>
                    <a:pt x="49446" y="316"/>
                  </a:cubicBezTo>
                  <a:cubicBezTo>
                    <a:pt x="49682" y="355"/>
                    <a:pt x="49939" y="375"/>
                    <a:pt x="50175" y="355"/>
                  </a:cubicBezTo>
                  <a:cubicBezTo>
                    <a:pt x="50806" y="414"/>
                    <a:pt x="51141" y="749"/>
                    <a:pt x="51122" y="1360"/>
                  </a:cubicBezTo>
                  <a:cubicBezTo>
                    <a:pt x="51102" y="1853"/>
                    <a:pt x="51220" y="2327"/>
                    <a:pt x="51437" y="2760"/>
                  </a:cubicBezTo>
                  <a:cubicBezTo>
                    <a:pt x="51713" y="3470"/>
                    <a:pt x="51930" y="4199"/>
                    <a:pt x="52186" y="4988"/>
                  </a:cubicBezTo>
                  <a:cubicBezTo>
                    <a:pt x="53684" y="4929"/>
                    <a:pt x="55045" y="5619"/>
                    <a:pt x="56563" y="5855"/>
                  </a:cubicBezTo>
                  <a:cubicBezTo>
                    <a:pt x="56661" y="5658"/>
                    <a:pt x="56740" y="5461"/>
                    <a:pt x="56799" y="5244"/>
                  </a:cubicBezTo>
                  <a:cubicBezTo>
                    <a:pt x="57154" y="4042"/>
                    <a:pt x="57470" y="2839"/>
                    <a:pt x="57785" y="1636"/>
                  </a:cubicBezTo>
                  <a:cubicBezTo>
                    <a:pt x="57844" y="1459"/>
                    <a:pt x="57903" y="1282"/>
                    <a:pt x="57963" y="1104"/>
                  </a:cubicBezTo>
                  <a:cubicBezTo>
                    <a:pt x="58022" y="887"/>
                    <a:pt x="58219" y="749"/>
                    <a:pt x="58455" y="789"/>
                  </a:cubicBezTo>
                  <a:cubicBezTo>
                    <a:pt x="59224" y="946"/>
                    <a:pt x="60033" y="1084"/>
                    <a:pt x="60703" y="1518"/>
                  </a:cubicBezTo>
                  <a:cubicBezTo>
                    <a:pt x="60920" y="1676"/>
                    <a:pt x="61156" y="1794"/>
                    <a:pt x="61413" y="1873"/>
                  </a:cubicBezTo>
                  <a:cubicBezTo>
                    <a:pt x="61511" y="1913"/>
                    <a:pt x="61590" y="1932"/>
                    <a:pt x="61669" y="1972"/>
                  </a:cubicBezTo>
                  <a:cubicBezTo>
                    <a:pt x="62201" y="2228"/>
                    <a:pt x="62418" y="2603"/>
                    <a:pt x="62241" y="3155"/>
                  </a:cubicBezTo>
                  <a:cubicBezTo>
                    <a:pt x="62103" y="3588"/>
                    <a:pt x="62063" y="4061"/>
                    <a:pt x="62142" y="4495"/>
                  </a:cubicBezTo>
                  <a:cubicBezTo>
                    <a:pt x="62221" y="5264"/>
                    <a:pt x="62260" y="6033"/>
                    <a:pt x="62300" y="6782"/>
                  </a:cubicBezTo>
                  <a:cubicBezTo>
                    <a:pt x="62320" y="7551"/>
                    <a:pt x="62477" y="7788"/>
                    <a:pt x="63246" y="8024"/>
                  </a:cubicBezTo>
                  <a:cubicBezTo>
                    <a:pt x="63463" y="8064"/>
                    <a:pt x="63660" y="8142"/>
                    <a:pt x="63838" y="8221"/>
                  </a:cubicBezTo>
                  <a:cubicBezTo>
                    <a:pt x="64173" y="8458"/>
                    <a:pt x="64567" y="8576"/>
                    <a:pt x="64961" y="8537"/>
                  </a:cubicBezTo>
                  <a:cubicBezTo>
                    <a:pt x="65237" y="8537"/>
                    <a:pt x="65494" y="8616"/>
                    <a:pt x="65730" y="8773"/>
                  </a:cubicBezTo>
                  <a:cubicBezTo>
                    <a:pt x="66263" y="9069"/>
                    <a:pt x="66775" y="9384"/>
                    <a:pt x="67307" y="9720"/>
                  </a:cubicBezTo>
                  <a:cubicBezTo>
                    <a:pt x="67741" y="9976"/>
                    <a:pt x="68175" y="10252"/>
                    <a:pt x="68668" y="10567"/>
                  </a:cubicBezTo>
                  <a:cubicBezTo>
                    <a:pt x="68806" y="10410"/>
                    <a:pt x="68944" y="10232"/>
                    <a:pt x="69062" y="10074"/>
                  </a:cubicBezTo>
                  <a:cubicBezTo>
                    <a:pt x="69732" y="9010"/>
                    <a:pt x="70403" y="7965"/>
                    <a:pt x="71093" y="6900"/>
                  </a:cubicBezTo>
                  <a:cubicBezTo>
                    <a:pt x="71211" y="6723"/>
                    <a:pt x="71329" y="6546"/>
                    <a:pt x="71448" y="6388"/>
                  </a:cubicBezTo>
                  <a:cubicBezTo>
                    <a:pt x="71586" y="6191"/>
                    <a:pt x="71842" y="6151"/>
                    <a:pt x="72039" y="6270"/>
                  </a:cubicBezTo>
                  <a:cubicBezTo>
                    <a:pt x="72749" y="6743"/>
                    <a:pt x="73557" y="7078"/>
                    <a:pt x="74050" y="7807"/>
                  </a:cubicBezTo>
                  <a:cubicBezTo>
                    <a:pt x="74168" y="7985"/>
                    <a:pt x="74385" y="8064"/>
                    <a:pt x="74543" y="8221"/>
                  </a:cubicBezTo>
                  <a:cubicBezTo>
                    <a:pt x="74720" y="8379"/>
                    <a:pt x="74878" y="8556"/>
                    <a:pt x="75016" y="8754"/>
                  </a:cubicBezTo>
                  <a:cubicBezTo>
                    <a:pt x="75193" y="8990"/>
                    <a:pt x="75174" y="9306"/>
                    <a:pt x="74996" y="9542"/>
                  </a:cubicBezTo>
                  <a:cubicBezTo>
                    <a:pt x="74562" y="10035"/>
                    <a:pt x="74484" y="10607"/>
                    <a:pt x="74385" y="11218"/>
                  </a:cubicBezTo>
                  <a:cubicBezTo>
                    <a:pt x="74286" y="11908"/>
                    <a:pt x="74070" y="12578"/>
                    <a:pt x="73892" y="13288"/>
                  </a:cubicBezTo>
                  <a:cubicBezTo>
                    <a:pt x="75213" y="14037"/>
                    <a:pt x="75982" y="15338"/>
                    <a:pt x="77125" y="16344"/>
                  </a:cubicBezTo>
                  <a:cubicBezTo>
                    <a:pt x="77263" y="16245"/>
                    <a:pt x="77421" y="16166"/>
                    <a:pt x="77559" y="16048"/>
                  </a:cubicBezTo>
                  <a:cubicBezTo>
                    <a:pt x="78486" y="15220"/>
                    <a:pt x="79412" y="14372"/>
                    <a:pt x="80339" y="13525"/>
                  </a:cubicBezTo>
                  <a:cubicBezTo>
                    <a:pt x="80497" y="13387"/>
                    <a:pt x="80654" y="13229"/>
                    <a:pt x="80812" y="13111"/>
                  </a:cubicBezTo>
                  <a:cubicBezTo>
                    <a:pt x="80990" y="12913"/>
                    <a:pt x="81305" y="12913"/>
                    <a:pt x="81482" y="13111"/>
                  </a:cubicBezTo>
                  <a:cubicBezTo>
                    <a:pt x="82054" y="13702"/>
                    <a:pt x="82665" y="14234"/>
                    <a:pt x="83000" y="15023"/>
                  </a:cubicBezTo>
                  <a:cubicBezTo>
                    <a:pt x="83138" y="15260"/>
                    <a:pt x="83276" y="15496"/>
                    <a:pt x="83454" y="15693"/>
                  </a:cubicBezTo>
                  <a:cubicBezTo>
                    <a:pt x="83868" y="16265"/>
                    <a:pt x="83868" y="16679"/>
                    <a:pt x="83336" y="17132"/>
                  </a:cubicBezTo>
                  <a:cubicBezTo>
                    <a:pt x="83020" y="17408"/>
                    <a:pt x="82764" y="17763"/>
                    <a:pt x="82606" y="18158"/>
                  </a:cubicBezTo>
                  <a:cubicBezTo>
                    <a:pt x="82350" y="18749"/>
                    <a:pt x="82015" y="19301"/>
                    <a:pt x="81699" y="19853"/>
                  </a:cubicBezTo>
                  <a:cubicBezTo>
                    <a:pt x="81581" y="20070"/>
                    <a:pt x="81463" y="20287"/>
                    <a:pt x="81344" y="20484"/>
                  </a:cubicBezTo>
                  <a:cubicBezTo>
                    <a:pt x="81128" y="20780"/>
                    <a:pt x="81147" y="21174"/>
                    <a:pt x="81384" y="21430"/>
                  </a:cubicBezTo>
                  <a:cubicBezTo>
                    <a:pt x="81916" y="21963"/>
                    <a:pt x="82172" y="22672"/>
                    <a:pt x="82606" y="23244"/>
                  </a:cubicBezTo>
                  <a:cubicBezTo>
                    <a:pt x="82823" y="23540"/>
                    <a:pt x="83079" y="23816"/>
                    <a:pt x="83276" y="24112"/>
                  </a:cubicBezTo>
                  <a:cubicBezTo>
                    <a:pt x="83533" y="24486"/>
                    <a:pt x="83769" y="24880"/>
                    <a:pt x="83986" y="25294"/>
                  </a:cubicBezTo>
                  <a:cubicBezTo>
                    <a:pt x="84302" y="25925"/>
                    <a:pt x="84578" y="26556"/>
                    <a:pt x="84873" y="27207"/>
                  </a:cubicBezTo>
                  <a:cubicBezTo>
                    <a:pt x="84933" y="27345"/>
                    <a:pt x="85031" y="27502"/>
                    <a:pt x="85169" y="27739"/>
                  </a:cubicBezTo>
                  <a:close/>
                  <a:moveTo>
                    <a:pt x="81620" y="72492"/>
                  </a:moveTo>
                  <a:cubicBezTo>
                    <a:pt x="81660" y="72275"/>
                    <a:pt x="81739" y="72078"/>
                    <a:pt x="81837" y="71881"/>
                  </a:cubicBezTo>
                  <a:cubicBezTo>
                    <a:pt x="82330" y="71033"/>
                    <a:pt x="82744" y="70126"/>
                    <a:pt x="83060" y="69219"/>
                  </a:cubicBezTo>
                  <a:cubicBezTo>
                    <a:pt x="83474" y="68135"/>
                    <a:pt x="83907" y="67051"/>
                    <a:pt x="84341" y="65986"/>
                  </a:cubicBezTo>
                  <a:cubicBezTo>
                    <a:pt x="84420" y="65789"/>
                    <a:pt x="84499" y="65592"/>
                    <a:pt x="84578" y="65375"/>
                  </a:cubicBezTo>
                  <a:cubicBezTo>
                    <a:pt x="84657" y="65178"/>
                    <a:pt x="84834" y="65020"/>
                    <a:pt x="85051" y="64981"/>
                  </a:cubicBezTo>
                  <a:cubicBezTo>
                    <a:pt x="85228" y="64961"/>
                    <a:pt x="85406" y="64941"/>
                    <a:pt x="85583" y="64961"/>
                  </a:cubicBezTo>
                  <a:cubicBezTo>
                    <a:pt x="86017" y="65000"/>
                    <a:pt x="86431" y="65059"/>
                    <a:pt x="86865" y="65079"/>
                  </a:cubicBezTo>
                  <a:cubicBezTo>
                    <a:pt x="87042" y="65119"/>
                    <a:pt x="87219" y="65099"/>
                    <a:pt x="87397" y="65040"/>
                  </a:cubicBezTo>
                  <a:cubicBezTo>
                    <a:pt x="87909" y="64803"/>
                    <a:pt x="88402" y="64902"/>
                    <a:pt x="88915" y="65040"/>
                  </a:cubicBezTo>
                  <a:cubicBezTo>
                    <a:pt x="89487" y="65217"/>
                    <a:pt x="90078" y="65375"/>
                    <a:pt x="90670" y="65533"/>
                  </a:cubicBezTo>
                  <a:cubicBezTo>
                    <a:pt x="90985" y="65671"/>
                    <a:pt x="91340" y="65651"/>
                    <a:pt x="91655" y="65493"/>
                  </a:cubicBezTo>
                  <a:cubicBezTo>
                    <a:pt x="91793" y="65040"/>
                    <a:pt x="91931" y="64606"/>
                    <a:pt x="92069" y="64172"/>
                  </a:cubicBezTo>
                  <a:cubicBezTo>
                    <a:pt x="92326" y="63265"/>
                    <a:pt x="92207" y="63009"/>
                    <a:pt x="91300" y="62634"/>
                  </a:cubicBezTo>
                  <a:cubicBezTo>
                    <a:pt x="90413" y="62260"/>
                    <a:pt x="89546" y="61925"/>
                    <a:pt x="88678" y="61570"/>
                  </a:cubicBezTo>
                  <a:cubicBezTo>
                    <a:pt x="88245" y="61392"/>
                    <a:pt x="87831" y="61215"/>
                    <a:pt x="87397" y="61038"/>
                  </a:cubicBezTo>
                  <a:cubicBezTo>
                    <a:pt x="87141" y="60939"/>
                    <a:pt x="86963" y="60702"/>
                    <a:pt x="86943" y="60426"/>
                  </a:cubicBezTo>
                  <a:cubicBezTo>
                    <a:pt x="86904" y="59993"/>
                    <a:pt x="86845" y="59579"/>
                    <a:pt x="86786" y="59263"/>
                  </a:cubicBezTo>
                  <a:cubicBezTo>
                    <a:pt x="86963" y="58889"/>
                    <a:pt x="87121" y="58632"/>
                    <a:pt x="87239" y="58356"/>
                  </a:cubicBezTo>
                  <a:cubicBezTo>
                    <a:pt x="87555" y="57627"/>
                    <a:pt x="87752" y="56858"/>
                    <a:pt x="87811" y="56069"/>
                  </a:cubicBezTo>
                  <a:cubicBezTo>
                    <a:pt x="87831" y="55695"/>
                    <a:pt x="88067" y="55537"/>
                    <a:pt x="88363" y="55419"/>
                  </a:cubicBezTo>
                  <a:cubicBezTo>
                    <a:pt x="88442" y="55379"/>
                    <a:pt x="88540" y="55360"/>
                    <a:pt x="88639" y="55360"/>
                  </a:cubicBezTo>
                  <a:cubicBezTo>
                    <a:pt x="89171" y="55281"/>
                    <a:pt x="89684" y="55123"/>
                    <a:pt x="90196" y="54906"/>
                  </a:cubicBezTo>
                  <a:cubicBezTo>
                    <a:pt x="90689" y="54709"/>
                    <a:pt x="91261" y="54749"/>
                    <a:pt x="91813" y="54689"/>
                  </a:cubicBezTo>
                  <a:cubicBezTo>
                    <a:pt x="92168" y="54650"/>
                    <a:pt x="92542" y="54591"/>
                    <a:pt x="92897" y="54551"/>
                  </a:cubicBezTo>
                  <a:cubicBezTo>
                    <a:pt x="93094" y="54532"/>
                    <a:pt x="93311" y="54512"/>
                    <a:pt x="93568" y="54492"/>
                  </a:cubicBezTo>
                  <a:cubicBezTo>
                    <a:pt x="93646" y="54137"/>
                    <a:pt x="93627" y="53763"/>
                    <a:pt x="93804" y="53506"/>
                  </a:cubicBezTo>
                  <a:cubicBezTo>
                    <a:pt x="94179" y="52915"/>
                    <a:pt x="94080" y="52343"/>
                    <a:pt x="94021" y="51732"/>
                  </a:cubicBezTo>
                  <a:cubicBezTo>
                    <a:pt x="93745" y="51673"/>
                    <a:pt x="93508" y="51614"/>
                    <a:pt x="93272" y="51574"/>
                  </a:cubicBezTo>
                  <a:cubicBezTo>
                    <a:pt x="92089" y="51436"/>
                    <a:pt x="90906" y="51279"/>
                    <a:pt x="89723" y="51121"/>
                  </a:cubicBezTo>
                  <a:cubicBezTo>
                    <a:pt x="89585" y="51121"/>
                    <a:pt x="89427" y="51082"/>
                    <a:pt x="89270" y="51062"/>
                  </a:cubicBezTo>
                  <a:cubicBezTo>
                    <a:pt x="89033" y="51022"/>
                    <a:pt x="88836" y="50806"/>
                    <a:pt x="88836" y="50549"/>
                  </a:cubicBezTo>
                  <a:cubicBezTo>
                    <a:pt x="88816" y="50392"/>
                    <a:pt x="88836" y="50234"/>
                    <a:pt x="88856" y="50076"/>
                  </a:cubicBezTo>
                  <a:cubicBezTo>
                    <a:pt x="88915" y="49544"/>
                    <a:pt x="89013" y="48992"/>
                    <a:pt x="89073" y="48459"/>
                  </a:cubicBezTo>
                  <a:cubicBezTo>
                    <a:pt x="89151" y="48164"/>
                    <a:pt x="89151" y="47848"/>
                    <a:pt x="89112" y="47553"/>
                  </a:cubicBezTo>
                  <a:cubicBezTo>
                    <a:pt x="88954" y="46863"/>
                    <a:pt x="88915" y="46153"/>
                    <a:pt x="89013" y="45463"/>
                  </a:cubicBezTo>
                  <a:cubicBezTo>
                    <a:pt x="89053" y="44812"/>
                    <a:pt x="89013" y="44181"/>
                    <a:pt x="88895" y="43550"/>
                  </a:cubicBezTo>
                  <a:cubicBezTo>
                    <a:pt x="88836" y="42979"/>
                    <a:pt x="88895" y="42782"/>
                    <a:pt x="89388" y="42525"/>
                  </a:cubicBezTo>
                  <a:cubicBezTo>
                    <a:pt x="89802" y="42308"/>
                    <a:pt x="90216" y="42131"/>
                    <a:pt x="90630" y="41914"/>
                  </a:cubicBezTo>
                  <a:cubicBezTo>
                    <a:pt x="91162" y="41638"/>
                    <a:pt x="91714" y="41362"/>
                    <a:pt x="92227" y="41027"/>
                  </a:cubicBezTo>
                  <a:cubicBezTo>
                    <a:pt x="92602" y="40751"/>
                    <a:pt x="93016" y="40554"/>
                    <a:pt x="93469" y="40455"/>
                  </a:cubicBezTo>
                  <a:cubicBezTo>
                    <a:pt x="93863" y="40396"/>
                    <a:pt x="93922" y="40238"/>
                    <a:pt x="93903" y="39805"/>
                  </a:cubicBezTo>
                  <a:cubicBezTo>
                    <a:pt x="93844" y="39568"/>
                    <a:pt x="93824" y="39312"/>
                    <a:pt x="93844" y="39075"/>
                  </a:cubicBezTo>
                  <a:cubicBezTo>
                    <a:pt x="94041" y="38464"/>
                    <a:pt x="93784" y="37951"/>
                    <a:pt x="93627" y="37399"/>
                  </a:cubicBezTo>
                  <a:cubicBezTo>
                    <a:pt x="93410" y="37419"/>
                    <a:pt x="93232" y="37439"/>
                    <a:pt x="93055" y="37478"/>
                  </a:cubicBezTo>
                  <a:cubicBezTo>
                    <a:pt x="91813" y="37695"/>
                    <a:pt x="90571" y="37833"/>
                    <a:pt x="89349" y="38149"/>
                  </a:cubicBezTo>
                  <a:cubicBezTo>
                    <a:pt x="88619" y="38326"/>
                    <a:pt x="88185" y="38011"/>
                    <a:pt x="87831" y="37498"/>
                  </a:cubicBezTo>
                  <a:cubicBezTo>
                    <a:pt x="87693" y="37261"/>
                    <a:pt x="87594" y="36985"/>
                    <a:pt x="87535" y="36729"/>
                  </a:cubicBezTo>
                  <a:cubicBezTo>
                    <a:pt x="87239" y="35704"/>
                    <a:pt x="87121" y="34620"/>
                    <a:pt x="86589" y="33693"/>
                  </a:cubicBezTo>
                  <a:cubicBezTo>
                    <a:pt x="86470" y="33496"/>
                    <a:pt x="86510" y="33240"/>
                    <a:pt x="86648" y="33082"/>
                  </a:cubicBezTo>
                  <a:cubicBezTo>
                    <a:pt x="86746" y="32944"/>
                    <a:pt x="86884" y="32806"/>
                    <a:pt x="87022" y="32688"/>
                  </a:cubicBezTo>
                  <a:cubicBezTo>
                    <a:pt x="87732" y="32017"/>
                    <a:pt x="88481" y="31386"/>
                    <a:pt x="89151" y="30677"/>
                  </a:cubicBezTo>
                  <a:cubicBezTo>
                    <a:pt x="89526" y="30302"/>
                    <a:pt x="89842" y="29908"/>
                    <a:pt x="90334" y="29691"/>
                  </a:cubicBezTo>
                  <a:cubicBezTo>
                    <a:pt x="90630" y="29573"/>
                    <a:pt x="90670" y="29395"/>
                    <a:pt x="90571" y="29099"/>
                  </a:cubicBezTo>
                  <a:cubicBezTo>
                    <a:pt x="90433" y="28823"/>
                    <a:pt x="90334" y="28528"/>
                    <a:pt x="90295" y="28232"/>
                  </a:cubicBezTo>
                  <a:cubicBezTo>
                    <a:pt x="90295" y="27640"/>
                    <a:pt x="89920" y="27226"/>
                    <a:pt x="89684" y="26714"/>
                  </a:cubicBezTo>
                  <a:cubicBezTo>
                    <a:pt x="89427" y="26812"/>
                    <a:pt x="89230" y="26891"/>
                    <a:pt x="89053" y="26990"/>
                  </a:cubicBezTo>
                  <a:lnTo>
                    <a:pt x="85721" y="28528"/>
                  </a:lnTo>
                  <a:cubicBezTo>
                    <a:pt x="85544" y="28626"/>
                    <a:pt x="85347" y="28705"/>
                    <a:pt x="85130" y="28784"/>
                  </a:cubicBezTo>
                  <a:cubicBezTo>
                    <a:pt x="84893" y="28883"/>
                    <a:pt x="84617" y="28764"/>
                    <a:pt x="84518" y="28528"/>
                  </a:cubicBezTo>
                  <a:cubicBezTo>
                    <a:pt x="84321" y="28212"/>
                    <a:pt x="84164" y="27897"/>
                    <a:pt x="84026" y="27542"/>
                  </a:cubicBezTo>
                  <a:cubicBezTo>
                    <a:pt x="83434" y="26339"/>
                    <a:pt x="82981" y="25078"/>
                    <a:pt x="82133" y="24013"/>
                  </a:cubicBezTo>
                  <a:cubicBezTo>
                    <a:pt x="81522" y="23224"/>
                    <a:pt x="81147" y="22258"/>
                    <a:pt x="80359" y="21588"/>
                  </a:cubicBezTo>
                  <a:cubicBezTo>
                    <a:pt x="80201" y="21430"/>
                    <a:pt x="80142" y="21194"/>
                    <a:pt x="80240" y="20997"/>
                  </a:cubicBezTo>
                  <a:cubicBezTo>
                    <a:pt x="80300" y="20819"/>
                    <a:pt x="80378" y="20661"/>
                    <a:pt x="80477" y="20504"/>
                  </a:cubicBezTo>
                  <a:cubicBezTo>
                    <a:pt x="80832" y="19853"/>
                    <a:pt x="81206" y="19242"/>
                    <a:pt x="81561" y="18591"/>
                  </a:cubicBezTo>
                  <a:cubicBezTo>
                    <a:pt x="81778" y="18217"/>
                    <a:pt x="81896" y="17803"/>
                    <a:pt x="82113" y="17428"/>
                  </a:cubicBezTo>
                  <a:cubicBezTo>
                    <a:pt x="82330" y="17073"/>
                    <a:pt x="82626" y="16699"/>
                    <a:pt x="82922" y="16304"/>
                  </a:cubicBezTo>
                  <a:cubicBezTo>
                    <a:pt x="82803" y="16127"/>
                    <a:pt x="82665" y="15950"/>
                    <a:pt x="82547" y="15792"/>
                  </a:cubicBezTo>
                  <a:cubicBezTo>
                    <a:pt x="82429" y="15614"/>
                    <a:pt x="82271" y="15516"/>
                    <a:pt x="82232" y="15338"/>
                  </a:cubicBezTo>
                  <a:cubicBezTo>
                    <a:pt x="82094" y="14727"/>
                    <a:pt x="81581" y="14431"/>
                    <a:pt x="81128" y="13998"/>
                  </a:cubicBezTo>
                  <a:cubicBezTo>
                    <a:pt x="80477" y="14609"/>
                    <a:pt x="79866" y="15200"/>
                    <a:pt x="79235" y="15772"/>
                  </a:cubicBezTo>
                  <a:cubicBezTo>
                    <a:pt x="78604" y="16344"/>
                    <a:pt x="77953" y="16994"/>
                    <a:pt x="77263" y="17546"/>
                  </a:cubicBezTo>
                  <a:cubicBezTo>
                    <a:pt x="76810" y="17330"/>
                    <a:pt x="76337" y="17408"/>
                    <a:pt x="75962" y="17054"/>
                  </a:cubicBezTo>
                  <a:cubicBezTo>
                    <a:pt x="75529" y="16620"/>
                    <a:pt x="75075" y="16226"/>
                    <a:pt x="74622" y="15831"/>
                  </a:cubicBezTo>
                  <a:cubicBezTo>
                    <a:pt x="74424" y="15634"/>
                    <a:pt x="74208" y="15457"/>
                    <a:pt x="73991" y="15299"/>
                  </a:cubicBezTo>
                  <a:cubicBezTo>
                    <a:pt x="73754" y="15122"/>
                    <a:pt x="73498" y="14944"/>
                    <a:pt x="73222" y="14806"/>
                  </a:cubicBezTo>
                  <a:cubicBezTo>
                    <a:pt x="73005" y="14688"/>
                    <a:pt x="72887" y="14431"/>
                    <a:pt x="72926" y="14195"/>
                  </a:cubicBezTo>
                  <a:cubicBezTo>
                    <a:pt x="72926" y="14017"/>
                    <a:pt x="72966" y="13820"/>
                    <a:pt x="73025" y="13663"/>
                  </a:cubicBezTo>
                  <a:cubicBezTo>
                    <a:pt x="73261" y="12775"/>
                    <a:pt x="73557" y="11888"/>
                    <a:pt x="73695" y="10981"/>
                  </a:cubicBezTo>
                  <a:cubicBezTo>
                    <a:pt x="73774" y="10350"/>
                    <a:pt x="73951" y="9739"/>
                    <a:pt x="74247" y="9168"/>
                  </a:cubicBezTo>
                  <a:cubicBezTo>
                    <a:pt x="74267" y="9128"/>
                    <a:pt x="74247" y="9049"/>
                    <a:pt x="74227" y="8951"/>
                  </a:cubicBezTo>
                  <a:cubicBezTo>
                    <a:pt x="74089" y="8832"/>
                    <a:pt x="73932" y="8714"/>
                    <a:pt x="73774" y="8576"/>
                  </a:cubicBezTo>
                  <a:cubicBezTo>
                    <a:pt x="73596" y="8458"/>
                    <a:pt x="73439" y="8300"/>
                    <a:pt x="73301" y="8142"/>
                  </a:cubicBezTo>
                  <a:cubicBezTo>
                    <a:pt x="72966" y="7689"/>
                    <a:pt x="72473" y="7492"/>
                    <a:pt x="71960" y="7255"/>
                  </a:cubicBezTo>
                  <a:cubicBezTo>
                    <a:pt x="71802" y="7492"/>
                    <a:pt x="71684" y="7650"/>
                    <a:pt x="71586" y="7847"/>
                  </a:cubicBezTo>
                  <a:cubicBezTo>
                    <a:pt x="70935" y="8872"/>
                    <a:pt x="70284" y="9917"/>
                    <a:pt x="69634" y="10962"/>
                  </a:cubicBezTo>
                  <a:cubicBezTo>
                    <a:pt x="69535" y="11139"/>
                    <a:pt x="69417" y="11317"/>
                    <a:pt x="69279" y="11474"/>
                  </a:cubicBezTo>
                  <a:cubicBezTo>
                    <a:pt x="69141" y="11671"/>
                    <a:pt x="68904" y="11731"/>
                    <a:pt x="68707" y="11612"/>
                  </a:cubicBezTo>
                  <a:cubicBezTo>
                    <a:pt x="68490" y="11514"/>
                    <a:pt x="68273" y="11395"/>
                    <a:pt x="68057" y="11277"/>
                  </a:cubicBezTo>
                  <a:cubicBezTo>
                    <a:pt x="67564" y="10962"/>
                    <a:pt x="67071" y="10646"/>
                    <a:pt x="66578" y="10350"/>
                  </a:cubicBezTo>
                  <a:cubicBezTo>
                    <a:pt x="66420" y="10212"/>
                    <a:pt x="66223" y="10134"/>
                    <a:pt x="66006" y="10074"/>
                  </a:cubicBezTo>
                  <a:cubicBezTo>
                    <a:pt x="65651" y="10015"/>
                    <a:pt x="65297" y="9897"/>
                    <a:pt x="64981" y="9739"/>
                  </a:cubicBezTo>
                  <a:cubicBezTo>
                    <a:pt x="64015" y="9345"/>
                    <a:pt x="63148" y="8754"/>
                    <a:pt x="62103" y="8576"/>
                  </a:cubicBezTo>
                  <a:cubicBezTo>
                    <a:pt x="61886" y="8537"/>
                    <a:pt x="61728" y="8359"/>
                    <a:pt x="61689" y="8142"/>
                  </a:cubicBezTo>
                  <a:cubicBezTo>
                    <a:pt x="61649" y="7965"/>
                    <a:pt x="61630" y="7788"/>
                    <a:pt x="61630" y="7590"/>
                  </a:cubicBezTo>
                  <a:cubicBezTo>
                    <a:pt x="61570" y="6684"/>
                    <a:pt x="61570" y="5757"/>
                    <a:pt x="61472" y="4850"/>
                  </a:cubicBezTo>
                  <a:cubicBezTo>
                    <a:pt x="61393" y="4219"/>
                    <a:pt x="61294" y="3588"/>
                    <a:pt x="61452" y="2957"/>
                  </a:cubicBezTo>
                  <a:cubicBezTo>
                    <a:pt x="61452" y="2898"/>
                    <a:pt x="61413" y="2839"/>
                    <a:pt x="61373" y="2721"/>
                  </a:cubicBezTo>
                  <a:lnTo>
                    <a:pt x="60940" y="2524"/>
                  </a:lnTo>
                  <a:cubicBezTo>
                    <a:pt x="60703" y="2445"/>
                    <a:pt x="60486" y="2346"/>
                    <a:pt x="60269" y="2228"/>
                  </a:cubicBezTo>
                  <a:cubicBezTo>
                    <a:pt x="59816" y="1893"/>
                    <a:pt x="59283" y="1834"/>
                    <a:pt x="58712" y="1794"/>
                  </a:cubicBezTo>
                  <a:cubicBezTo>
                    <a:pt x="58633" y="2090"/>
                    <a:pt x="58554" y="2366"/>
                    <a:pt x="58495" y="2622"/>
                  </a:cubicBezTo>
                  <a:cubicBezTo>
                    <a:pt x="58160" y="3864"/>
                    <a:pt x="57825" y="5106"/>
                    <a:pt x="57509" y="6348"/>
                  </a:cubicBezTo>
                  <a:cubicBezTo>
                    <a:pt x="57430" y="6644"/>
                    <a:pt x="57194" y="6881"/>
                    <a:pt x="56898" y="6940"/>
                  </a:cubicBezTo>
                  <a:cubicBezTo>
                    <a:pt x="56445" y="7098"/>
                    <a:pt x="55952" y="7117"/>
                    <a:pt x="55479" y="7019"/>
                  </a:cubicBezTo>
                  <a:cubicBezTo>
                    <a:pt x="54493" y="6861"/>
                    <a:pt x="53507" y="6546"/>
                    <a:pt x="52482" y="6664"/>
                  </a:cubicBezTo>
                  <a:cubicBezTo>
                    <a:pt x="52206" y="6703"/>
                    <a:pt x="51930" y="6526"/>
                    <a:pt x="51831" y="6270"/>
                  </a:cubicBezTo>
                  <a:cubicBezTo>
                    <a:pt x="51772" y="6131"/>
                    <a:pt x="51713" y="5974"/>
                    <a:pt x="51674" y="5836"/>
                  </a:cubicBezTo>
                  <a:cubicBezTo>
                    <a:pt x="51437" y="5047"/>
                    <a:pt x="51200" y="4259"/>
                    <a:pt x="50924" y="3490"/>
                  </a:cubicBezTo>
                  <a:cubicBezTo>
                    <a:pt x="50708" y="2819"/>
                    <a:pt x="50294" y="2228"/>
                    <a:pt x="50333" y="1479"/>
                  </a:cubicBezTo>
                  <a:cubicBezTo>
                    <a:pt x="50333" y="1282"/>
                    <a:pt x="50175" y="1124"/>
                    <a:pt x="49978" y="1124"/>
                  </a:cubicBezTo>
                  <a:cubicBezTo>
                    <a:pt x="49525" y="1084"/>
                    <a:pt x="49091" y="1006"/>
                    <a:pt x="48637" y="887"/>
                  </a:cubicBezTo>
                  <a:cubicBezTo>
                    <a:pt x="48223" y="789"/>
                    <a:pt x="47770" y="808"/>
                    <a:pt x="47376" y="966"/>
                  </a:cubicBezTo>
                  <a:cubicBezTo>
                    <a:pt x="47356" y="1242"/>
                    <a:pt x="47336" y="1479"/>
                    <a:pt x="47336" y="1715"/>
                  </a:cubicBezTo>
                  <a:cubicBezTo>
                    <a:pt x="47336" y="2780"/>
                    <a:pt x="47356" y="3845"/>
                    <a:pt x="47356" y="4909"/>
                  </a:cubicBezTo>
                  <a:lnTo>
                    <a:pt x="47356" y="5836"/>
                  </a:lnTo>
                  <a:cubicBezTo>
                    <a:pt x="47376" y="6131"/>
                    <a:pt x="47139" y="6368"/>
                    <a:pt x="46843" y="6368"/>
                  </a:cubicBezTo>
                  <a:cubicBezTo>
                    <a:pt x="46607" y="6388"/>
                    <a:pt x="46351" y="6408"/>
                    <a:pt x="46114" y="6408"/>
                  </a:cubicBezTo>
                  <a:cubicBezTo>
                    <a:pt x="45345" y="6408"/>
                    <a:pt x="44576" y="6427"/>
                    <a:pt x="43807" y="6408"/>
                  </a:cubicBezTo>
                  <a:cubicBezTo>
                    <a:pt x="42999" y="6388"/>
                    <a:pt x="42171" y="6486"/>
                    <a:pt x="41382" y="6743"/>
                  </a:cubicBezTo>
                  <a:cubicBezTo>
                    <a:pt x="40968" y="6841"/>
                    <a:pt x="40554" y="6861"/>
                    <a:pt x="40121" y="6822"/>
                  </a:cubicBezTo>
                  <a:cubicBezTo>
                    <a:pt x="39904" y="6802"/>
                    <a:pt x="39726" y="6684"/>
                    <a:pt x="39588" y="6526"/>
                  </a:cubicBezTo>
                  <a:cubicBezTo>
                    <a:pt x="39273" y="6151"/>
                    <a:pt x="38997" y="5757"/>
                    <a:pt x="38741" y="5343"/>
                  </a:cubicBezTo>
                  <a:cubicBezTo>
                    <a:pt x="38346" y="4673"/>
                    <a:pt x="37991" y="4002"/>
                    <a:pt x="37597" y="3352"/>
                  </a:cubicBezTo>
                  <a:cubicBezTo>
                    <a:pt x="37203" y="2701"/>
                    <a:pt x="36552" y="2169"/>
                    <a:pt x="36158" y="1498"/>
                  </a:cubicBezTo>
                  <a:cubicBezTo>
                    <a:pt x="36158" y="1479"/>
                    <a:pt x="36119" y="1459"/>
                    <a:pt x="36040" y="1439"/>
                  </a:cubicBezTo>
                  <a:cubicBezTo>
                    <a:pt x="35271" y="1538"/>
                    <a:pt x="34620" y="1972"/>
                    <a:pt x="33950" y="2366"/>
                  </a:cubicBezTo>
                  <a:cubicBezTo>
                    <a:pt x="33713" y="4199"/>
                    <a:pt x="34068" y="5954"/>
                    <a:pt x="34561" y="7689"/>
                  </a:cubicBezTo>
                  <a:cubicBezTo>
                    <a:pt x="34778" y="8497"/>
                    <a:pt x="34561" y="9030"/>
                    <a:pt x="33851" y="9463"/>
                  </a:cubicBezTo>
                  <a:cubicBezTo>
                    <a:pt x="33358" y="9759"/>
                    <a:pt x="32905" y="10094"/>
                    <a:pt x="32412" y="10429"/>
                  </a:cubicBezTo>
                  <a:cubicBezTo>
                    <a:pt x="32254" y="10567"/>
                    <a:pt x="32077" y="10666"/>
                    <a:pt x="31880" y="10745"/>
                  </a:cubicBezTo>
                  <a:cubicBezTo>
                    <a:pt x="31545" y="10824"/>
                    <a:pt x="31249" y="10962"/>
                    <a:pt x="30953" y="11159"/>
                  </a:cubicBezTo>
                  <a:cubicBezTo>
                    <a:pt x="30303" y="11533"/>
                    <a:pt x="29632" y="11849"/>
                    <a:pt x="28903" y="12105"/>
                  </a:cubicBezTo>
                  <a:cubicBezTo>
                    <a:pt x="28351" y="12322"/>
                    <a:pt x="27720" y="12066"/>
                    <a:pt x="27464" y="11533"/>
                  </a:cubicBezTo>
                  <a:cubicBezTo>
                    <a:pt x="27345" y="11317"/>
                    <a:pt x="27207" y="11100"/>
                    <a:pt x="27089" y="10903"/>
                  </a:cubicBezTo>
                  <a:cubicBezTo>
                    <a:pt x="26320" y="9720"/>
                    <a:pt x="25275" y="8793"/>
                    <a:pt x="24329" y="7768"/>
                  </a:cubicBezTo>
                  <a:cubicBezTo>
                    <a:pt x="24191" y="7630"/>
                    <a:pt x="24033" y="7512"/>
                    <a:pt x="23876" y="7413"/>
                  </a:cubicBezTo>
                  <a:cubicBezTo>
                    <a:pt x="23521" y="7906"/>
                    <a:pt x="22988" y="8280"/>
                    <a:pt x="22377" y="8438"/>
                  </a:cubicBezTo>
                  <a:cubicBezTo>
                    <a:pt x="22121" y="8497"/>
                    <a:pt x="21904" y="8694"/>
                    <a:pt x="21825" y="8951"/>
                  </a:cubicBezTo>
                  <a:cubicBezTo>
                    <a:pt x="21944" y="9463"/>
                    <a:pt x="22101" y="9976"/>
                    <a:pt x="22338" y="10449"/>
                  </a:cubicBezTo>
                  <a:cubicBezTo>
                    <a:pt x="22712" y="11198"/>
                    <a:pt x="23087" y="11908"/>
                    <a:pt x="23422" y="12677"/>
                  </a:cubicBezTo>
                  <a:cubicBezTo>
                    <a:pt x="23718" y="13347"/>
                    <a:pt x="24112" y="14037"/>
                    <a:pt x="23915" y="14846"/>
                  </a:cubicBezTo>
                  <a:cubicBezTo>
                    <a:pt x="23678" y="14984"/>
                    <a:pt x="23462" y="15161"/>
                    <a:pt x="23284" y="15358"/>
                  </a:cubicBezTo>
                  <a:cubicBezTo>
                    <a:pt x="22969" y="15871"/>
                    <a:pt x="22515" y="16324"/>
                    <a:pt x="22003" y="16640"/>
                  </a:cubicBezTo>
                  <a:cubicBezTo>
                    <a:pt x="21707" y="16856"/>
                    <a:pt x="21431" y="17113"/>
                    <a:pt x="21175" y="17369"/>
                  </a:cubicBezTo>
                  <a:cubicBezTo>
                    <a:pt x="20721" y="17822"/>
                    <a:pt x="20209" y="18217"/>
                    <a:pt x="19657" y="18552"/>
                  </a:cubicBezTo>
                  <a:cubicBezTo>
                    <a:pt x="19203" y="18828"/>
                    <a:pt x="18888" y="18828"/>
                    <a:pt x="18533" y="18453"/>
                  </a:cubicBezTo>
                  <a:cubicBezTo>
                    <a:pt x="18158" y="18079"/>
                    <a:pt x="17567" y="17783"/>
                    <a:pt x="17311" y="17231"/>
                  </a:cubicBezTo>
                  <a:cubicBezTo>
                    <a:pt x="17271" y="17152"/>
                    <a:pt x="17192" y="17093"/>
                    <a:pt x="17133" y="17034"/>
                  </a:cubicBezTo>
                  <a:lnTo>
                    <a:pt x="14787" y="15378"/>
                  </a:lnTo>
                  <a:cubicBezTo>
                    <a:pt x="14117" y="16147"/>
                    <a:pt x="13230" y="16679"/>
                    <a:pt x="12599" y="17408"/>
                  </a:cubicBezTo>
                  <a:cubicBezTo>
                    <a:pt x="12579" y="17684"/>
                    <a:pt x="12717" y="17941"/>
                    <a:pt x="12954" y="18098"/>
                  </a:cubicBezTo>
                  <a:cubicBezTo>
                    <a:pt x="13368" y="18532"/>
                    <a:pt x="13821" y="18966"/>
                    <a:pt x="14235" y="19400"/>
                  </a:cubicBezTo>
                  <a:cubicBezTo>
                    <a:pt x="14452" y="19656"/>
                    <a:pt x="14649" y="19932"/>
                    <a:pt x="14807" y="20228"/>
                  </a:cubicBezTo>
                  <a:cubicBezTo>
                    <a:pt x="15043" y="20681"/>
                    <a:pt x="15339" y="21095"/>
                    <a:pt x="15714" y="21470"/>
                  </a:cubicBezTo>
                  <a:cubicBezTo>
                    <a:pt x="15773" y="21450"/>
                    <a:pt x="15832" y="21450"/>
                    <a:pt x="15891" y="21470"/>
                  </a:cubicBezTo>
                  <a:cubicBezTo>
                    <a:pt x="16226" y="21489"/>
                    <a:pt x="16404" y="21726"/>
                    <a:pt x="16266" y="21982"/>
                  </a:cubicBezTo>
                  <a:cubicBezTo>
                    <a:pt x="16226" y="22061"/>
                    <a:pt x="16167" y="22140"/>
                    <a:pt x="16108" y="22199"/>
                  </a:cubicBezTo>
                  <a:cubicBezTo>
                    <a:pt x="15359" y="22929"/>
                    <a:pt x="14748" y="23776"/>
                    <a:pt x="14294" y="24703"/>
                  </a:cubicBezTo>
                  <a:cubicBezTo>
                    <a:pt x="13860" y="25570"/>
                    <a:pt x="13328" y="26359"/>
                    <a:pt x="12697" y="27049"/>
                  </a:cubicBezTo>
                  <a:cubicBezTo>
                    <a:pt x="12421" y="27286"/>
                    <a:pt x="12204" y="27601"/>
                    <a:pt x="12066" y="27936"/>
                  </a:cubicBezTo>
                  <a:cubicBezTo>
                    <a:pt x="11928" y="28409"/>
                    <a:pt x="11554" y="28547"/>
                    <a:pt x="11041" y="28390"/>
                  </a:cubicBezTo>
                  <a:cubicBezTo>
                    <a:pt x="10824" y="28291"/>
                    <a:pt x="10588" y="28232"/>
                    <a:pt x="10351" y="28193"/>
                  </a:cubicBezTo>
                  <a:cubicBezTo>
                    <a:pt x="9779" y="28133"/>
                    <a:pt x="9188" y="28074"/>
                    <a:pt x="8616" y="28055"/>
                  </a:cubicBezTo>
                  <a:cubicBezTo>
                    <a:pt x="8222" y="28035"/>
                    <a:pt x="7828" y="27956"/>
                    <a:pt x="7473" y="27798"/>
                  </a:cubicBezTo>
                  <a:cubicBezTo>
                    <a:pt x="7019" y="27581"/>
                    <a:pt x="6566" y="27404"/>
                    <a:pt x="6073" y="27266"/>
                  </a:cubicBezTo>
                  <a:cubicBezTo>
                    <a:pt x="5639" y="27700"/>
                    <a:pt x="5186" y="28114"/>
                    <a:pt x="4772" y="28547"/>
                  </a:cubicBezTo>
                  <a:cubicBezTo>
                    <a:pt x="4397" y="28942"/>
                    <a:pt x="4279" y="29987"/>
                    <a:pt x="4575" y="30420"/>
                  </a:cubicBezTo>
                  <a:cubicBezTo>
                    <a:pt x="4654" y="30558"/>
                    <a:pt x="4772" y="30657"/>
                    <a:pt x="4890" y="30736"/>
                  </a:cubicBezTo>
                  <a:cubicBezTo>
                    <a:pt x="6093" y="31426"/>
                    <a:pt x="7236" y="32155"/>
                    <a:pt x="8340" y="32983"/>
                  </a:cubicBezTo>
                  <a:cubicBezTo>
                    <a:pt x="8656" y="33240"/>
                    <a:pt x="9011" y="33397"/>
                    <a:pt x="9425" y="33437"/>
                  </a:cubicBezTo>
                  <a:cubicBezTo>
                    <a:pt x="9720" y="33456"/>
                    <a:pt x="9799" y="33673"/>
                    <a:pt x="9641" y="33969"/>
                  </a:cubicBezTo>
                  <a:cubicBezTo>
                    <a:pt x="9602" y="34068"/>
                    <a:pt x="9464" y="34186"/>
                    <a:pt x="9484" y="34284"/>
                  </a:cubicBezTo>
                  <a:cubicBezTo>
                    <a:pt x="9563" y="34876"/>
                    <a:pt x="9227" y="35329"/>
                    <a:pt x="9030" y="35842"/>
                  </a:cubicBezTo>
                  <a:cubicBezTo>
                    <a:pt x="8675" y="36769"/>
                    <a:pt x="8222" y="37675"/>
                    <a:pt x="8045" y="38681"/>
                  </a:cubicBezTo>
                  <a:cubicBezTo>
                    <a:pt x="7966" y="39193"/>
                    <a:pt x="7729" y="39351"/>
                    <a:pt x="7217" y="39312"/>
                  </a:cubicBezTo>
                  <a:cubicBezTo>
                    <a:pt x="6980" y="39292"/>
                    <a:pt x="6743" y="39272"/>
                    <a:pt x="6507" y="39292"/>
                  </a:cubicBezTo>
                  <a:cubicBezTo>
                    <a:pt x="5994" y="39351"/>
                    <a:pt x="5482" y="39450"/>
                    <a:pt x="4989" y="39588"/>
                  </a:cubicBezTo>
                  <a:cubicBezTo>
                    <a:pt x="4476" y="39726"/>
                    <a:pt x="3944" y="39745"/>
                    <a:pt x="3451" y="39647"/>
                  </a:cubicBezTo>
                  <a:cubicBezTo>
                    <a:pt x="2998" y="39548"/>
                    <a:pt x="2544" y="39509"/>
                    <a:pt x="2091" y="39548"/>
                  </a:cubicBezTo>
                  <a:cubicBezTo>
                    <a:pt x="1775" y="40081"/>
                    <a:pt x="1480" y="40573"/>
                    <a:pt x="1184" y="41066"/>
                  </a:cubicBezTo>
                  <a:cubicBezTo>
                    <a:pt x="809" y="41717"/>
                    <a:pt x="1125" y="42308"/>
                    <a:pt x="1401" y="42880"/>
                  </a:cubicBezTo>
                  <a:cubicBezTo>
                    <a:pt x="1480" y="43038"/>
                    <a:pt x="1736" y="43117"/>
                    <a:pt x="1933" y="43196"/>
                  </a:cubicBezTo>
                  <a:cubicBezTo>
                    <a:pt x="2130" y="43274"/>
                    <a:pt x="2347" y="43255"/>
                    <a:pt x="2564" y="43314"/>
                  </a:cubicBezTo>
                  <a:cubicBezTo>
                    <a:pt x="3648" y="43688"/>
                    <a:pt x="4732" y="44102"/>
                    <a:pt x="5837" y="44477"/>
                  </a:cubicBezTo>
                  <a:cubicBezTo>
                    <a:pt x="6172" y="44595"/>
                    <a:pt x="6507" y="44733"/>
                    <a:pt x="6901" y="44635"/>
                  </a:cubicBezTo>
                  <a:cubicBezTo>
                    <a:pt x="7197" y="44556"/>
                    <a:pt x="7414" y="44773"/>
                    <a:pt x="7276" y="45029"/>
                  </a:cubicBezTo>
                  <a:cubicBezTo>
                    <a:pt x="7118" y="45364"/>
                    <a:pt x="7355" y="45640"/>
                    <a:pt x="7295" y="45916"/>
                  </a:cubicBezTo>
                  <a:cubicBezTo>
                    <a:pt x="7217" y="46291"/>
                    <a:pt x="7414" y="46567"/>
                    <a:pt x="7532" y="46843"/>
                  </a:cubicBezTo>
                  <a:cubicBezTo>
                    <a:pt x="7217" y="47493"/>
                    <a:pt x="7118" y="48262"/>
                    <a:pt x="7256" y="48992"/>
                  </a:cubicBezTo>
                  <a:cubicBezTo>
                    <a:pt x="7374" y="49465"/>
                    <a:pt x="7433" y="49958"/>
                    <a:pt x="7512" y="50431"/>
                  </a:cubicBezTo>
                  <a:cubicBezTo>
                    <a:pt x="7571" y="50924"/>
                    <a:pt x="7433" y="51220"/>
                    <a:pt x="6921" y="51279"/>
                  </a:cubicBezTo>
                  <a:cubicBezTo>
                    <a:pt x="6251" y="51377"/>
                    <a:pt x="5718" y="51712"/>
                    <a:pt x="5186" y="52048"/>
                  </a:cubicBezTo>
                  <a:cubicBezTo>
                    <a:pt x="4535" y="52462"/>
                    <a:pt x="3806" y="52698"/>
                    <a:pt x="3037" y="52797"/>
                  </a:cubicBezTo>
                  <a:cubicBezTo>
                    <a:pt x="2702" y="52797"/>
                    <a:pt x="2367" y="52895"/>
                    <a:pt x="2071" y="53092"/>
                  </a:cubicBezTo>
                  <a:cubicBezTo>
                    <a:pt x="1933" y="53644"/>
                    <a:pt x="1795" y="54216"/>
                    <a:pt x="1677" y="54768"/>
                  </a:cubicBezTo>
                  <a:cubicBezTo>
                    <a:pt x="1539" y="55340"/>
                    <a:pt x="1992" y="56227"/>
                    <a:pt x="2485" y="56483"/>
                  </a:cubicBezTo>
                  <a:cubicBezTo>
                    <a:pt x="2643" y="56543"/>
                    <a:pt x="2820" y="56582"/>
                    <a:pt x="2998" y="56582"/>
                  </a:cubicBezTo>
                  <a:cubicBezTo>
                    <a:pt x="3254" y="56582"/>
                    <a:pt x="3490" y="56503"/>
                    <a:pt x="3727" y="56503"/>
                  </a:cubicBezTo>
                  <a:cubicBezTo>
                    <a:pt x="4890" y="56543"/>
                    <a:pt x="6053" y="56621"/>
                    <a:pt x="7197" y="56641"/>
                  </a:cubicBezTo>
                  <a:cubicBezTo>
                    <a:pt x="7512" y="56641"/>
                    <a:pt x="7808" y="56602"/>
                    <a:pt x="8084" y="56503"/>
                  </a:cubicBezTo>
                  <a:cubicBezTo>
                    <a:pt x="8557" y="56385"/>
                    <a:pt x="8577" y="56365"/>
                    <a:pt x="8675" y="56937"/>
                  </a:cubicBezTo>
                  <a:cubicBezTo>
                    <a:pt x="8675" y="57035"/>
                    <a:pt x="8695" y="57114"/>
                    <a:pt x="8735" y="57193"/>
                  </a:cubicBezTo>
                  <a:cubicBezTo>
                    <a:pt x="9030" y="57548"/>
                    <a:pt x="9030" y="57982"/>
                    <a:pt x="9109" y="58396"/>
                  </a:cubicBezTo>
                  <a:cubicBezTo>
                    <a:pt x="9326" y="59598"/>
                    <a:pt x="9464" y="60801"/>
                    <a:pt x="9957" y="61944"/>
                  </a:cubicBezTo>
                  <a:cubicBezTo>
                    <a:pt x="9957" y="61984"/>
                    <a:pt x="9957" y="62043"/>
                    <a:pt x="9957" y="62102"/>
                  </a:cubicBezTo>
                  <a:cubicBezTo>
                    <a:pt x="9858" y="62220"/>
                    <a:pt x="9740" y="62437"/>
                    <a:pt x="9563" y="62516"/>
                  </a:cubicBezTo>
                  <a:cubicBezTo>
                    <a:pt x="8833" y="62851"/>
                    <a:pt x="8301" y="63463"/>
                    <a:pt x="7749" y="63995"/>
                  </a:cubicBezTo>
                  <a:cubicBezTo>
                    <a:pt x="7374" y="64369"/>
                    <a:pt x="6941" y="64665"/>
                    <a:pt x="6467" y="64882"/>
                  </a:cubicBezTo>
                  <a:cubicBezTo>
                    <a:pt x="6053" y="65059"/>
                    <a:pt x="5600" y="65197"/>
                    <a:pt x="5285" y="65493"/>
                  </a:cubicBezTo>
                  <a:lnTo>
                    <a:pt x="5285" y="67169"/>
                  </a:lnTo>
                  <a:cubicBezTo>
                    <a:pt x="5285" y="67977"/>
                    <a:pt x="5856" y="68332"/>
                    <a:pt x="6428" y="68687"/>
                  </a:cubicBezTo>
                  <a:cubicBezTo>
                    <a:pt x="6625" y="68766"/>
                    <a:pt x="6842" y="68766"/>
                    <a:pt x="7039" y="68687"/>
                  </a:cubicBezTo>
                  <a:cubicBezTo>
                    <a:pt x="7276" y="68648"/>
                    <a:pt x="7493" y="68490"/>
                    <a:pt x="7729" y="68450"/>
                  </a:cubicBezTo>
                  <a:cubicBezTo>
                    <a:pt x="8892" y="68174"/>
                    <a:pt x="10055" y="67918"/>
                    <a:pt x="11199" y="67662"/>
                  </a:cubicBezTo>
                  <a:cubicBezTo>
                    <a:pt x="11436" y="67603"/>
                    <a:pt x="11672" y="67504"/>
                    <a:pt x="11869" y="67386"/>
                  </a:cubicBezTo>
                  <a:cubicBezTo>
                    <a:pt x="12027" y="67307"/>
                    <a:pt x="12126" y="67090"/>
                    <a:pt x="12342" y="67129"/>
                  </a:cubicBezTo>
                  <a:cubicBezTo>
                    <a:pt x="12618" y="67189"/>
                    <a:pt x="12579" y="67445"/>
                    <a:pt x="12638" y="67642"/>
                  </a:cubicBezTo>
                  <a:cubicBezTo>
                    <a:pt x="12638" y="67701"/>
                    <a:pt x="12678" y="67760"/>
                    <a:pt x="12717" y="67800"/>
                  </a:cubicBezTo>
                  <a:cubicBezTo>
                    <a:pt x="13151" y="67997"/>
                    <a:pt x="13170" y="68510"/>
                    <a:pt x="13466" y="68805"/>
                  </a:cubicBezTo>
                  <a:cubicBezTo>
                    <a:pt x="13545" y="68805"/>
                    <a:pt x="13604" y="68825"/>
                    <a:pt x="13663" y="68825"/>
                  </a:cubicBezTo>
                  <a:cubicBezTo>
                    <a:pt x="14156" y="68884"/>
                    <a:pt x="14136" y="68884"/>
                    <a:pt x="14255" y="69318"/>
                  </a:cubicBezTo>
                  <a:cubicBezTo>
                    <a:pt x="14373" y="69890"/>
                    <a:pt x="14649" y="70422"/>
                    <a:pt x="15043" y="70836"/>
                  </a:cubicBezTo>
                  <a:cubicBezTo>
                    <a:pt x="15379" y="71151"/>
                    <a:pt x="15674" y="71506"/>
                    <a:pt x="15990" y="71841"/>
                  </a:cubicBezTo>
                  <a:cubicBezTo>
                    <a:pt x="16522" y="72433"/>
                    <a:pt x="16522" y="72610"/>
                    <a:pt x="15990" y="73143"/>
                  </a:cubicBezTo>
                  <a:cubicBezTo>
                    <a:pt x="15773" y="73359"/>
                    <a:pt x="15595" y="73616"/>
                    <a:pt x="15477" y="73892"/>
                  </a:cubicBezTo>
                  <a:cubicBezTo>
                    <a:pt x="15300" y="74247"/>
                    <a:pt x="15063" y="74562"/>
                    <a:pt x="14905" y="74917"/>
                  </a:cubicBezTo>
                  <a:cubicBezTo>
                    <a:pt x="14688" y="75390"/>
                    <a:pt x="14373" y="75824"/>
                    <a:pt x="13979" y="76159"/>
                  </a:cubicBezTo>
                  <a:cubicBezTo>
                    <a:pt x="13624" y="76455"/>
                    <a:pt x="13308" y="76770"/>
                    <a:pt x="12973" y="77086"/>
                  </a:cubicBezTo>
                  <a:cubicBezTo>
                    <a:pt x="13190" y="77716"/>
                    <a:pt x="13387" y="78288"/>
                    <a:pt x="13604" y="78860"/>
                  </a:cubicBezTo>
                  <a:cubicBezTo>
                    <a:pt x="13841" y="79432"/>
                    <a:pt x="14688" y="79885"/>
                    <a:pt x="15241" y="79806"/>
                  </a:cubicBezTo>
                  <a:cubicBezTo>
                    <a:pt x="15398" y="79786"/>
                    <a:pt x="15536" y="79727"/>
                    <a:pt x="15655" y="79648"/>
                  </a:cubicBezTo>
                  <a:cubicBezTo>
                    <a:pt x="15832" y="79530"/>
                    <a:pt x="15970" y="79353"/>
                    <a:pt x="16147" y="79234"/>
                  </a:cubicBezTo>
                  <a:cubicBezTo>
                    <a:pt x="17113" y="78643"/>
                    <a:pt x="18079" y="78071"/>
                    <a:pt x="19045" y="77480"/>
                  </a:cubicBezTo>
                  <a:cubicBezTo>
                    <a:pt x="19420" y="77263"/>
                    <a:pt x="19795" y="77066"/>
                    <a:pt x="19992" y="76652"/>
                  </a:cubicBezTo>
                  <a:cubicBezTo>
                    <a:pt x="20130" y="76415"/>
                    <a:pt x="20366" y="76435"/>
                    <a:pt x="20583" y="76691"/>
                  </a:cubicBezTo>
                  <a:cubicBezTo>
                    <a:pt x="20642" y="76790"/>
                    <a:pt x="20702" y="76967"/>
                    <a:pt x="20780" y="76987"/>
                  </a:cubicBezTo>
                  <a:cubicBezTo>
                    <a:pt x="21332" y="77125"/>
                    <a:pt x="21589" y="77598"/>
                    <a:pt x="21944" y="77973"/>
                  </a:cubicBezTo>
                  <a:cubicBezTo>
                    <a:pt x="22693" y="78722"/>
                    <a:pt x="23363" y="79570"/>
                    <a:pt x="24270" y="80161"/>
                  </a:cubicBezTo>
                  <a:cubicBezTo>
                    <a:pt x="24585" y="80339"/>
                    <a:pt x="24664" y="80753"/>
                    <a:pt x="24428" y="81048"/>
                  </a:cubicBezTo>
                  <a:cubicBezTo>
                    <a:pt x="24033" y="81679"/>
                    <a:pt x="23915" y="82409"/>
                    <a:pt x="23757" y="83118"/>
                  </a:cubicBezTo>
                  <a:cubicBezTo>
                    <a:pt x="23678" y="83690"/>
                    <a:pt x="23442" y="84242"/>
                    <a:pt x="23126" y="84715"/>
                  </a:cubicBezTo>
                  <a:cubicBezTo>
                    <a:pt x="22870" y="85050"/>
                    <a:pt x="22673" y="85425"/>
                    <a:pt x="22436" y="85800"/>
                  </a:cubicBezTo>
                  <a:cubicBezTo>
                    <a:pt x="22811" y="86352"/>
                    <a:pt x="23146" y="86864"/>
                    <a:pt x="23501" y="87337"/>
                  </a:cubicBezTo>
                  <a:cubicBezTo>
                    <a:pt x="23856" y="87830"/>
                    <a:pt x="24782" y="88067"/>
                    <a:pt x="25335" y="87850"/>
                  </a:cubicBezTo>
                  <a:cubicBezTo>
                    <a:pt x="25473" y="87810"/>
                    <a:pt x="25591" y="87712"/>
                    <a:pt x="25689" y="87594"/>
                  </a:cubicBezTo>
                  <a:cubicBezTo>
                    <a:pt x="26320" y="86726"/>
                    <a:pt x="27129" y="86016"/>
                    <a:pt x="27819" y="85208"/>
                  </a:cubicBezTo>
                  <a:cubicBezTo>
                    <a:pt x="28311" y="84636"/>
                    <a:pt x="29021" y="84242"/>
                    <a:pt x="29199" y="83434"/>
                  </a:cubicBezTo>
                  <a:cubicBezTo>
                    <a:pt x="29199" y="83375"/>
                    <a:pt x="29455" y="83296"/>
                    <a:pt x="29514" y="83335"/>
                  </a:cubicBezTo>
                  <a:cubicBezTo>
                    <a:pt x="30046" y="83729"/>
                    <a:pt x="30677" y="83946"/>
                    <a:pt x="31348" y="83986"/>
                  </a:cubicBezTo>
                  <a:cubicBezTo>
                    <a:pt x="31426" y="83986"/>
                    <a:pt x="31525" y="84104"/>
                    <a:pt x="31624" y="84203"/>
                  </a:cubicBezTo>
                  <a:cubicBezTo>
                    <a:pt x="32057" y="84656"/>
                    <a:pt x="32629" y="84972"/>
                    <a:pt x="33260" y="85110"/>
                  </a:cubicBezTo>
                  <a:cubicBezTo>
                    <a:pt x="33713" y="85188"/>
                    <a:pt x="34147" y="85326"/>
                    <a:pt x="34600" y="85464"/>
                  </a:cubicBezTo>
                  <a:cubicBezTo>
                    <a:pt x="35113" y="85622"/>
                    <a:pt x="35231" y="85800"/>
                    <a:pt x="35172" y="86332"/>
                  </a:cubicBezTo>
                  <a:cubicBezTo>
                    <a:pt x="35113" y="86588"/>
                    <a:pt x="35074" y="86864"/>
                    <a:pt x="35054" y="87140"/>
                  </a:cubicBezTo>
                  <a:cubicBezTo>
                    <a:pt x="35054" y="87672"/>
                    <a:pt x="35113" y="88224"/>
                    <a:pt x="35153" y="88776"/>
                  </a:cubicBezTo>
                  <a:cubicBezTo>
                    <a:pt x="35212" y="89230"/>
                    <a:pt x="35153" y="89683"/>
                    <a:pt x="35015" y="90117"/>
                  </a:cubicBezTo>
                  <a:cubicBezTo>
                    <a:pt x="34896" y="90551"/>
                    <a:pt x="34798" y="91004"/>
                    <a:pt x="34699" y="91458"/>
                  </a:cubicBezTo>
                  <a:cubicBezTo>
                    <a:pt x="35192" y="91852"/>
                    <a:pt x="35645" y="92207"/>
                    <a:pt x="36099" y="92562"/>
                  </a:cubicBezTo>
                  <a:cubicBezTo>
                    <a:pt x="36671" y="93035"/>
                    <a:pt x="37301" y="92838"/>
                    <a:pt x="37913" y="92641"/>
                  </a:cubicBezTo>
                  <a:cubicBezTo>
                    <a:pt x="38110" y="92562"/>
                    <a:pt x="38248" y="92384"/>
                    <a:pt x="38307" y="92167"/>
                  </a:cubicBezTo>
                  <a:cubicBezTo>
                    <a:pt x="38839" y="90906"/>
                    <a:pt x="39411" y="89664"/>
                    <a:pt x="40081" y="88461"/>
                  </a:cubicBezTo>
                  <a:cubicBezTo>
                    <a:pt x="40298" y="88126"/>
                    <a:pt x="40416" y="87732"/>
                    <a:pt x="40397" y="87337"/>
                  </a:cubicBezTo>
                  <a:cubicBezTo>
                    <a:pt x="40357" y="87042"/>
                    <a:pt x="40594" y="86923"/>
                    <a:pt x="40890" y="87042"/>
                  </a:cubicBezTo>
                  <a:cubicBezTo>
                    <a:pt x="41028" y="87140"/>
                    <a:pt x="41205" y="87180"/>
                    <a:pt x="41402" y="87180"/>
                  </a:cubicBezTo>
                  <a:cubicBezTo>
                    <a:pt x="41639" y="87160"/>
                    <a:pt x="41875" y="87180"/>
                    <a:pt x="42112" y="87239"/>
                  </a:cubicBezTo>
                  <a:cubicBezTo>
                    <a:pt x="42546" y="87337"/>
                    <a:pt x="42979" y="87475"/>
                    <a:pt x="43433" y="87574"/>
                  </a:cubicBezTo>
                  <a:cubicBezTo>
                    <a:pt x="44202" y="87732"/>
                    <a:pt x="44951" y="88047"/>
                    <a:pt x="45759" y="88027"/>
                  </a:cubicBezTo>
                  <a:cubicBezTo>
                    <a:pt x="46291" y="88008"/>
                    <a:pt x="46469" y="88205"/>
                    <a:pt x="46508" y="88737"/>
                  </a:cubicBezTo>
                  <a:cubicBezTo>
                    <a:pt x="46508" y="89112"/>
                    <a:pt x="46567" y="89467"/>
                    <a:pt x="46705" y="89802"/>
                  </a:cubicBezTo>
                  <a:cubicBezTo>
                    <a:pt x="46843" y="90137"/>
                    <a:pt x="46922" y="90511"/>
                    <a:pt x="47041" y="90847"/>
                  </a:cubicBezTo>
                  <a:cubicBezTo>
                    <a:pt x="47238" y="91320"/>
                    <a:pt x="47336" y="91852"/>
                    <a:pt x="47317" y="92365"/>
                  </a:cubicBezTo>
                  <a:cubicBezTo>
                    <a:pt x="47297" y="92818"/>
                    <a:pt x="47317" y="93271"/>
                    <a:pt x="47317" y="93764"/>
                  </a:cubicBezTo>
                  <a:cubicBezTo>
                    <a:pt x="47947" y="94040"/>
                    <a:pt x="48519" y="94297"/>
                    <a:pt x="49111" y="94533"/>
                  </a:cubicBezTo>
                  <a:cubicBezTo>
                    <a:pt x="49603" y="94730"/>
                    <a:pt x="50629" y="94376"/>
                    <a:pt x="50905" y="93922"/>
                  </a:cubicBezTo>
                  <a:cubicBezTo>
                    <a:pt x="50984" y="93804"/>
                    <a:pt x="51023" y="93646"/>
                    <a:pt x="51043" y="93508"/>
                  </a:cubicBezTo>
                  <a:cubicBezTo>
                    <a:pt x="51082" y="93291"/>
                    <a:pt x="51043" y="93074"/>
                    <a:pt x="51082" y="92857"/>
                  </a:cubicBezTo>
                  <a:cubicBezTo>
                    <a:pt x="51299" y="91753"/>
                    <a:pt x="51536" y="90649"/>
                    <a:pt x="51752" y="89545"/>
                  </a:cubicBezTo>
                  <a:cubicBezTo>
                    <a:pt x="51812" y="89250"/>
                    <a:pt x="51851" y="88934"/>
                    <a:pt x="51871" y="88638"/>
                  </a:cubicBezTo>
                  <a:cubicBezTo>
                    <a:pt x="51871" y="88441"/>
                    <a:pt x="51674" y="88244"/>
                    <a:pt x="51831" y="88027"/>
                  </a:cubicBezTo>
                  <a:cubicBezTo>
                    <a:pt x="52009" y="87810"/>
                    <a:pt x="52226" y="87948"/>
                    <a:pt x="52423" y="87988"/>
                  </a:cubicBezTo>
                  <a:cubicBezTo>
                    <a:pt x="52502" y="87988"/>
                    <a:pt x="52580" y="87929"/>
                    <a:pt x="52659" y="87909"/>
                  </a:cubicBezTo>
                  <a:cubicBezTo>
                    <a:pt x="52876" y="87850"/>
                    <a:pt x="53073" y="87810"/>
                    <a:pt x="53290" y="87791"/>
                  </a:cubicBezTo>
                  <a:cubicBezTo>
                    <a:pt x="54572" y="87751"/>
                    <a:pt x="55853" y="87791"/>
                    <a:pt x="57135" y="87692"/>
                  </a:cubicBezTo>
                  <a:cubicBezTo>
                    <a:pt x="57785" y="87613"/>
                    <a:pt x="58416" y="87948"/>
                    <a:pt x="58712" y="88540"/>
                  </a:cubicBezTo>
                  <a:cubicBezTo>
                    <a:pt x="58751" y="88619"/>
                    <a:pt x="58810" y="88698"/>
                    <a:pt x="58850" y="88776"/>
                  </a:cubicBezTo>
                  <a:cubicBezTo>
                    <a:pt x="59244" y="89269"/>
                    <a:pt x="59382" y="89881"/>
                    <a:pt x="59717" y="90393"/>
                  </a:cubicBezTo>
                  <a:cubicBezTo>
                    <a:pt x="60210" y="91162"/>
                    <a:pt x="60486" y="92029"/>
                    <a:pt x="60821" y="92897"/>
                  </a:cubicBezTo>
                  <a:cubicBezTo>
                    <a:pt x="60880" y="93055"/>
                    <a:pt x="60959" y="93212"/>
                    <a:pt x="61038" y="93390"/>
                  </a:cubicBezTo>
                  <a:cubicBezTo>
                    <a:pt x="61570" y="93291"/>
                    <a:pt x="61925" y="92917"/>
                    <a:pt x="62339" y="92719"/>
                  </a:cubicBezTo>
                  <a:cubicBezTo>
                    <a:pt x="62793" y="92542"/>
                    <a:pt x="63246" y="92384"/>
                    <a:pt x="63719" y="92266"/>
                  </a:cubicBezTo>
                  <a:cubicBezTo>
                    <a:pt x="63778" y="91655"/>
                    <a:pt x="63739" y="91024"/>
                    <a:pt x="63562" y="90433"/>
                  </a:cubicBezTo>
                  <a:cubicBezTo>
                    <a:pt x="63483" y="90176"/>
                    <a:pt x="63424" y="89900"/>
                    <a:pt x="63424" y="89624"/>
                  </a:cubicBezTo>
                  <a:cubicBezTo>
                    <a:pt x="63463" y="88954"/>
                    <a:pt x="63226" y="88362"/>
                    <a:pt x="63088" y="87732"/>
                  </a:cubicBezTo>
                  <a:cubicBezTo>
                    <a:pt x="63069" y="87613"/>
                    <a:pt x="62990" y="87515"/>
                    <a:pt x="62970" y="87396"/>
                  </a:cubicBezTo>
                  <a:cubicBezTo>
                    <a:pt x="62911" y="87061"/>
                    <a:pt x="63029" y="86687"/>
                    <a:pt x="62694" y="86411"/>
                  </a:cubicBezTo>
                  <a:cubicBezTo>
                    <a:pt x="62576" y="86292"/>
                    <a:pt x="62753" y="85957"/>
                    <a:pt x="62950" y="85918"/>
                  </a:cubicBezTo>
                  <a:cubicBezTo>
                    <a:pt x="63148" y="85878"/>
                    <a:pt x="63305" y="85878"/>
                    <a:pt x="63483" y="85859"/>
                  </a:cubicBezTo>
                  <a:cubicBezTo>
                    <a:pt x="63739" y="85839"/>
                    <a:pt x="63976" y="85819"/>
                    <a:pt x="64212" y="85740"/>
                  </a:cubicBezTo>
                  <a:cubicBezTo>
                    <a:pt x="64666" y="85583"/>
                    <a:pt x="65099" y="85386"/>
                    <a:pt x="65553" y="85169"/>
                  </a:cubicBezTo>
                  <a:cubicBezTo>
                    <a:pt x="66046" y="84932"/>
                    <a:pt x="66539" y="84676"/>
                    <a:pt x="67031" y="84439"/>
                  </a:cubicBezTo>
                  <a:cubicBezTo>
                    <a:pt x="67978" y="83986"/>
                    <a:pt x="68589" y="84104"/>
                    <a:pt x="69358" y="84834"/>
                  </a:cubicBezTo>
                  <a:cubicBezTo>
                    <a:pt x="69693" y="85149"/>
                    <a:pt x="70028" y="85464"/>
                    <a:pt x="70344" y="85800"/>
                  </a:cubicBezTo>
                  <a:cubicBezTo>
                    <a:pt x="70915" y="86391"/>
                    <a:pt x="71566" y="86904"/>
                    <a:pt x="71921" y="87692"/>
                  </a:cubicBezTo>
                  <a:cubicBezTo>
                    <a:pt x="71940" y="87732"/>
                    <a:pt x="72019" y="87732"/>
                    <a:pt x="72078" y="87771"/>
                  </a:cubicBezTo>
                  <a:cubicBezTo>
                    <a:pt x="72690" y="87594"/>
                    <a:pt x="73301" y="87416"/>
                    <a:pt x="73892" y="87199"/>
                  </a:cubicBezTo>
                  <a:cubicBezTo>
                    <a:pt x="74503" y="86982"/>
                    <a:pt x="75174" y="86805"/>
                    <a:pt x="75726" y="86371"/>
                  </a:cubicBezTo>
                  <a:cubicBezTo>
                    <a:pt x="75667" y="85957"/>
                    <a:pt x="75529" y="85583"/>
                    <a:pt x="75312" y="85248"/>
                  </a:cubicBezTo>
                  <a:cubicBezTo>
                    <a:pt x="74760" y="84183"/>
                    <a:pt x="74188" y="83138"/>
                    <a:pt x="73636" y="82093"/>
                  </a:cubicBezTo>
                  <a:cubicBezTo>
                    <a:pt x="73439" y="81620"/>
                    <a:pt x="73143" y="81186"/>
                    <a:pt x="72768" y="80812"/>
                  </a:cubicBezTo>
                  <a:cubicBezTo>
                    <a:pt x="72473" y="80536"/>
                    <a:pt x="72532" y="80279"/>
                    <a:pt x="72847" y="80062"/>
                  </a:cubicBezTo>
                  <a:cubicBezTo>
                    <a:pt x="72966" y="79964"/>
                    <a:pt x="73104" y="79905"/>
                    <a:pt x="73242" y="79865"/>
                  </a:cubicBezTo>
                  <a:cubicBezTo>
                    <a:pt x="74010" y="79786"/>
                    <a:pt x="74602" y="79353"/>
                    <a:pt x="75272" y="79037"/>
                  </a:cubicBezTo>
                  <a:cubicBezTo>
                    <a:pt x="75469" y="78958"/>
                    <a:pt x="75647" y="78840"/>
                    <a:pt x="75805" y="78702"/>
                  </a:cubicBezTo>
                  <a:cubicBezTo>
                    <a:pt x="76258" y="78209"/>
                    <a:pt x="76692" y="77677"/>
                    <a:pt x="77066" y="77145"/>
                  </a:cubicBezTo>
                  <a:cubicBezTo>
                    <a:pt x="77303" y="76770"/>
                    <a:pt x="77599" y="76474"/>
                    <a:pt x="77953" y="76218"/>
                  </a:cubicBezTo>
                  <a:cubicBezTo>
                    <a:pt x="77934" y="76139"/>
                    <a:pt x="77934" y="76041"/>
                    <a:pt x="77934" y="75962"/>
                  </a:cubicBezTo>
                  <a:cubicBezTo>
                    <a:pt x="77953" y="75607"/>
                    <a:pt x="78190" y="75469"/>
                    <a:pt x="78486" y="75567"/>
                  </a:cubicBezTo>
                  <a:cubicBezTo>
                    <a:pt x="78584" y="75627"/>
                    <a:pt x="78703" y="75686"/>
                    <a:pt x="78801" y="75745"/>
                  </a:cubicBezTo>
                  <a:lnTo>
                    <a:pt x="82232" y="77736"/>
                  </a:lnTo>
                  <a:cubicBezTo>
                    <a:pt x="82803" y="78071"/>
                    <a:pt x="83375" y="78387"/>
                    <a:pt x="83986" y="78742"/>
                  </a:cubicBezTo>
                  <a:cubicBezTo>
                    <a:pt x="84479" y="78150"/>
                    <a:pt x="84933" y="77519"/>
                    <a:pt x="85366" y="76888"/>
                  </a:cubicBezTo>
                  <a:cubicBezTo>
                    <a:pt x="85248" y="76711"/>
                    <a:pt x="85110" y="76553"/>
                    <a:pt x="85090" y="76396"/>
                  </a:cubicBezTo>
                  <a:cubicBezTo>
                    <a:pt x="85071" y="76080"/>
                    <a:pt x="84893" y="75804"/>
                    <a:pt x="84637" y="75646"/>
                  </a:cubicBezTo>
                  <a:cubicBezTo>
                    <a:pt x="84321" y="75410"/>
                    <a:pt x="84065" y="75114"/>
                    <a:pt x="83848" y="74759"/>
                  </a:cubicBezTo>
                  <a:cubicBezTo>
                    <a:pt x="83651" y="74483"/>
                    <a:pt x="83434" y="74247"/>
                    <a:pt x="83198" y="74030"/>
                  </a:cubicBezTo>
                  <a:cubicBezTo>
                    <a:pt x="82665" y="73517"/>
                    <a:pt x="82153" y="73005"/>
                    <a:pt x="81620" y="72492"/>
                  </a:cubicBezTo>
                  <a:close/>
                  <a:moveTo>
                    <a:pt x="83868" y="69554"/>
                  </a:moveTo>
                  <a:lnTo>
                    <a:pt x="83888" y="69495"/>
                  </a:lnTo>
                  <a:lnTo>
                    <a:pt x="83848" y="69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0"/>
            <p:cNvSpPr/>
            <p:nvPr/>
          </p:nvSpPr>
          <p:spPr>
            <a:xfrm flipH="1">
              <a:off x="6647902" y="2705151"/>
              <a:ext cx="459332" cy="606256"/>
            </a:xfrm>
            <a:custGeom>
              <a:rect b="b" l="l" r="r" t="t"/>
              <a:pathLst>
                <a:path extrusionOk="0" h="25216" w="19105">
                  <a:moveTo>
                    <a:pt x="2800" y="24171"/>
                  </a:moveTo>
                  <a:cubicBezTo>
                    <a:pt x="3135" y="24368"/>
                    <a:pt x="3392" y="24486"/>
                    <a:pt x="3609" y="24644"/>
                  </a:cubicBezTo>
                  <a:cubicBezTo>
                    <a:pt x="3687" y="24723"/>
                    <a:pt x="3747" y="24821"/>
                    <a:pt x="3747" y="24940"/>
                  </a:cubicBezTo>
                  <a:cubicBezTo>
                    <a:pt x="3727" y="25097"/>
                    <a:pt x="3589" y="25216"/>
                    <a:pt x="3411" y="25196"/>
                  </a:cubicBezTo>
                  <a:cubicBezTo>
                    <a:pt x="3273" y="25176"/>
                    <a:pt x="3116" y="25137"/>
                    <a:pt x="2978" y="25097"/>
                  </a:cubicBezTo>
                  <a:cubicBezTo>
                    <a:pt x="2702" y="24979"/>
                    <a:pt x="2406" y="24900"/>
                    <a:pt x="2110" y="24821"/>
                  </a:cubicBezTo>
                  <a:cubicBezTo>
                    <a:pt x="1775" y="24821"/>
                    <a:pt x="1460" y="24664"/>
                    <a:pt x="1223" y="24427"/>
                  </a:cubicBezTo>
                  <a:cubicBezTo>
                    <a:pt x="986" y="24131"/>
                    <a:pt x="553" y="24151"/>
                    <a:pt x="218" y="24033"/>
                  </a:cubicBezTo>
                  <a:cubicBezTo>
                    <a:pt x="139" y="23993"/>
                    <a:pt x="80" y="23934"/>
                    <a:pt x="40" y="23836"/>
                  </a:cubicBezTo>
                  <a:cubicBezTo>
                    <a:pt x="1" y="23717"/>
                    <a:pt x="119" y="23579"/>
                    <a:pt x="257" y="23599"/>
                  </a:cubicBezTo>
                  <a:cubicBezTo>
                    <a:pt x="671" y="23678"/>
                    <a:pt x="848" y="23362"/>
                    <a:pt x="1144" y="23106"/>
                  </a:cubicBezTo>
                  <a:cubicBezTo>
                    <a:pt x="1144" y="22692"/>
                    <a:pt x="1164" y="22239"/>
                    <a:pt x="1144" y="21785"/>
                  </a:cubicBezTo>
                  <a:cubicBezTo>
                    <a:pt x="1105" y="20740"/>
                    <a:pt x="1144" y="19695"/>
                    <a:pt x="986" y="18670"/>
                  </a:cubicBezTo>
                  <a:cubicBezTo>
                    <a:pt x="809" y="17487"/>
                    <a:pt x="789" y="16304"/>
                    <a:pt x="632" y="15122"/>
                  </a:cubicBezTo>
                  <a:cubicBezTo>
                    <a:pt x="592" y="14727"/>
                    <a:pt x="612" y="14333"/>
                    <a:pt x="691" y="13939"/>
                  </a:cubicBezTo>
                  <a:cubicBezTo>
                    <a:pt x="848" y="12913"/>
                    <a:pt x="848" y="11869"/>
                    <a:pt x="710" y="10843"/>
                  </a:cubicBezTo>
                  <a:cubicBezTo>
                    <a:pt x="533" y="9286"/>
                    <a:pt x="316" y="7748"/>
                    <a:pt x="375" y="6171"/>
                  </a:cubicBezTo>
                  <a:cubicBezTo>
                    <a:pt x="395" y="5836"/>
                    <a:pt x="336" y="5520"/>
                    <a:pt x="237" y="5185"/>
                  </a:cubicBezTo>
                  <a:cubicBezTo>
                    <a:pt x="80" y="4732"/>
                    <a:pt x="20" y="4239"/>
                    <a:pt x="20" y="3746"/>
                  </a:cubicBezTo>
                  <a:lnTo>
                    <a:pt x="20" y="730"/>
                  </a:lnTo>
                  <a:cubicBezTo>
                    <a:pt x="20" y="513"/>
                    <a:pt x="40" y="296"/>
                    <a:pt x="60" y="59"/>
                  </a:cubicBezTo>
                  <a:cubicBezTo>
                    <a:pt x="356" y="20"/>
                    <a:pt x="651" y="0"/>
                    <a:pt x="967" y="0"/>
                  </a:cubicBezTo>
                  <a:cubicBezTo>
                    <a:pt x="1223" y="20"/>
                    <a:pt x="1479" y="158"/>
                    <a:pt x="1755" y="158"/>
                  </a:cubicBezTo>
                  <a:cubicBezTo>
                    <a:pt x="3135" y="217"/>
                    <a:pt x="4318" y="947"/>
                    <a:pt x="5580" y="1361"/>
                  </a:cubicBezTo>
                  <a:cubicBezTo>
                    <a:pt x="7512" y="1991"/>
                    <a:pt x="9405" y="2780"/>
                    <a:pt x="11317" y="3509"/>
                  </a:cubicBezTo>
                  <a:cubicBezTo>
                    <a:pt x="11514" y="3569"/>
                    <a:pt x="11731" y="3647"/>
                    <a:pt x="11928" y="3707"/>
                  </a:cubicBezTo>
                  <a:cubicBezTo>
                    <a:pt x="14077" y="4456"/>
                    <a:pt x="16049" y="5520"/>
                    <a:pt x="17724" y="7098"/>
                  </a:cubicBezTo>
                  <a:cubicBezTo>
                    <a:pt x="17882" y="7334"/>
                    <a:pt x="18119" y="7492"/>
                    <a:pt x="18375" y="7571"/>
                  </a:cubicBezTo>
                  <a:cubicBezTo>
                    <a:pt x="18552" y="7610"/>
                    <a:pt x="18690" y="7847"/>
                    <a:pt x="18828" y="8004"/>
                  </a:cubicBezTo>
                  <a:cubicBezTo>
                    <a:pt x="19104" y="8379"/>
                    <a:pt x="19065" y="8596"/>
                    <a:pt x="18690" y="8832"/>
                  </a:cubicBezTo>
                  <a:cubicBezTo>
                    <a:pt x="17803" y="9365"/>
                    <a:pt x="16995" y="10015"/>
                    <a:pt x="16246" y="10745"/>
                  </a:cubicBezTo>
                  <a:cubicBezTo>
                    <a:pt x="15654" y="11317"/>
                    <a:pt x="15083" y="11908"/>
                    <a:pt x="14491" y="12480"/>
                  </a:cubicBezTo>
                  <a:cubicBezTo>
                    <a:pt x="13880" y="13071"/>
                    <a:pt x="13210" y="13603"/>
                    <a:pt x="12480" y="14037"/>
                  </a:cubicBezTo>
                  <a:cubicBezTo>
                    <a:pt x="12086" y="14333"/>
                    <a:pt x="11751" y="14668"/>
                    <a:pt x="11475" y="15082"/>
                  </a:cubicBezTo>
                  <a:cubicBezTo>
                    <a:pt x="10962" y="15713"/>
                    <a:pt x="10489" y="16403"/>
                    <a:pt x="9996" y="17073"/>
                  </a:cubicBezTo>
                  <a:cubicBezTo>
                    <a:pt x="9760" y="17349"/>
                    <a:pt x="9503" y="17606"/>
                    <a:pt x="9247" y="17862"/>
                  </a:cubicBezTo>
                  <a:cubicBezTo>
                    <a:pt x="8774" y="18355"/>
                    <a:pt x="8301" y="18828"/>
                    <a:pt x="7827" y="19301"/>
                  </a:cubicBezTo>
                  <a:cubicBezTo>
                    <a:pt x="7749" y="19400"/>
                    <a:pt x="7650" y="19479"/>
                    <a:pt x="7571" y="19557"/>
                  </a:cubicBezTo>
                  <a:cubicBezTo>
                    <a:pt x="6960" y="19971"/>
                    <a:pt x="6467" y="20504"/>
                    <a:pt x="6073" y="21135"/>
                  </a:cubicBezTo>
                  <a:cubicBezTo>
                    <a:pt x="5955" y="21273"/>
                    <a:pt x="5836" y="21411"/>
                    <a:pt x="5698" y="21529"/>
                  </a:cubicBezTo>
                  <a:cubicBezTo>
                    <a:pt x="5403" y="21785"/>
                    <a:pt x="5087" y="22041"/>
                    <a:pt x="4811" y="22317"/>
                  </a:cubicBezTo>
                  <a:cubicBezTo>
                    <a:pt x="4318" y="22791"/>
                    <a:pt x="3885" y="23284"/>
                    <a:pt x="3293" y="23638"/>
                  </a:cubicBezTo>
                  <a:cubicBezTo>
                    <a:pt x="3096" y="23776"/>
                    <a:pt x="2938" y="23974"/>
                    <a:pt x="2800" y="24171"/>
                  </a:cubicBezTo>
                  <a:close/>
                  <a:moveTo>
                    <a:pt x="2130" y="22396"/>
                  </a:moveTo>
                  <a:cubicBezTo>
                    <a:pt x="2465" y="22377"/>
                    <a:pt x="2761" y="22179"/>
                    <a:pt x="2938" y="21903"/>
                  </a:cubicBezTo>
                  <a:cubicBezTo>
                    <a:pt x="3135" y="21588"/>
                    <a:pt x="3392" y="21332"/>
                    <a:pt x="3707" y="21135"/>
                  </a:cubicBezTo>
                  <a:cubicBezTo>
                    <a:pt x="3904" y="21016"/>
                    <a:pt x="4082" y="20839"/>
                    <a:pt x="4220" y="20622"/>
                  </a:cubicBezTo>
                  <a:cubicBezTo>
                    <a:pt x="4752" y="19794"/>
                    <a:pt x="5619" y="19281"/>
                    <a:pt x="6231" y="18513"/>
                  </a:cubicBezTo>
                  <a:cubicBezTo>
                    <a:pt x="6349" y="18414"/>
                    <a:pt x="6467" y="18315"/>
                    <a:pt x="6605" y="18256"/>
                  </a:cubicBezTo>
                  <a:cubicBezTo>
                    <a:pt x="6901" y="18000"/>
                    <a:pt x="7236" y="17783"/>
                    <a:pt x="7532" y="17507"/>
                  </a:cubicBezTo>
                  <a:cubicBezTo>
                    <a:pt x="8419" y="16679"/>
                    <a:pt x="9286" y="15831"/>
                    <a:pt x="10174" y="14964"/>
                  </a:cubicBezTo>
                  <a:cubicBezTo>
                    <a:pt x="10351" y="14806"/>
                    <a:pt x="10489" y="14609"/>
                    <a:pt x="10666" y="14432"/>
                  </a:cubicBezTo>
                  <a:cubicBezTo>
                    <a:pt x="10982" y="14077"/>
                    <a:pt x="11297" y="13682"/>
                    <a:pt x="11652" y="13367"/>
                  </a:cubicBezTo>
                  <a:cubicBezTo>
                    <a:pt x="12874" y="12243"/>
                    <a:pt x="14077" y="11139"/>
                    <a:pt x="15299" y="10015"/>
                  </a:cubicBezTo>
                  <a:lnTo>
                    <a:pt x="17507" y="8004"/>
                  </a:lnTo>
                  <a:cubicBezTo>
                    <a:pt x="17271" y="7847"/>
                    <a:pt x="17034" y="7669"/>
                    <a:pt x="16817" y="7492"/>
                  </a:cubicBezTo>
                  <a:cubicBezTo>
                    <a:pt x="15713" y="6427"/>
                    <a:pt x="14294" y="5875"/>
                    <a:pt x="13012" y="5126"/>
                  </a:cubicBezTo>
                  <a:cubicBezTo>
                    <a:pt x="12914" y="5067"/>
                    <a:pt x="12796" y="5008"/>
                    <a:pt x="12677" y="4988"/>
                  </a:cubicBezTo>
                  <a:lnTo>
                    <a:pt x="7453" y="3036"/>
                  </a:lnTo>
                  <a:cubicBezTo>
                    <a:pt x="5915" y="2484"/>
                    <a:pt x="4358" y="1913"/>
                    <a:pt x="2820" y="1341"/>
                  </a:cubicBezTo>
                  <a:cubicBezTo>
                    <a:pt x="2485" y="1223"/>
                    <a:pt x="2130" y="1104"/>
                    <a:pt x="1755" y="1301"/>
                  </a:cubicBezTo>
                  <a:cubicBezTo>
                    <a:pt x="1657" y="1617"/>
                    <a:pt x="1637" y="1952"/>
                    <a:pt x="1676" y="2287"/>
                  </a:cubicBezTo>
                  <a:cubicBezTo>
                    <a:pt x="1696" y="2898"/>
                    <a:pt x="1736" y="3490"/>
                    <a:pt x="1736" y="4101"/>
                  </a:cubicBezTo>
                  <a:lnTo>
                    <a:pt x="1736" y="10607"/>
                  </a:lnTo>
                  <a:cubicBezTo>
                    <a:pt x="1696" y="11277"/>
                    <a:pt x="1755" y="11947"/>
                    <a:pt x="1913" y="12618"/>
                  </a:cubicBezTo>
                  <a:cubicBezTo>
                    <a:pt x="1992" y="12874"/>
                    <a:pt x="2031" y="13150"/>
                    <a:pt x="2031" y="13426"/>
                  </a:cubicBezTo>
                  <a:cubicBezTo>
                    <a:pt x="2031" y="14274"/>
                    <a:pt x="1992" y="15141"/>
                    <a:pt x="1992" y="15989"/>
                  </a:cubicBezTo>
                  <a:cubicBezTo>
                    <a:pt x="1952" y="16659"/>
                    <a:pt x="1952" y="17330"/>
                    <a:pt x="2012" y="18000"/>
                  </a:cubicBezTo>
                  <a:cubicBezTo>
                    <a:pt x="2130" y="19005"/>
                    <a:pt x="2169" y="20011"/>
                    <a:pt x="2150" y="21016"/>
                  </a:cubicBezTo>
                  <a:cubicBezTo>
                    <a:pt x="2130" y="21430"/>
                    <a:pt x="2130" y="21864"/>
                    <a:pt x="2130" y="22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0"/>
            <p:cNvSpPr/>
            <p:nvPr/>
          </p:nvSpPr>
          <p:spPr>
            <a:xfrm flipH="1">
              <a:off x="7362686" y="3546951"/>
              <a:ext cx="611473" cy="485394"/>
            </a:xfrm>
            <a:custGeom>
              <a:rect b="b" l="l" r="r" t="t"/>
              <a:pathLst>
                <a:path extrusionOk="0" h="20189" w="25433">
                  <a:moveTo>
                    <a:pt x="40" y="1066"/>
                  </a:moveTo>
                  <a:cubicBezTo>
                    <a:pt x="257" y="790"/>
                    <a:pt x="592" y="651"/>
                    <a:pt x="927" y="671"/>
                  </a:cubicBezTo>
                  <a:lnTo>
                    <a:pt x="1676" y="671"/>
                  </a:lnTo>
                  <a:lnTo>
                    <a:pt x="18532" y="671"/>
                  </a:lnTo>
                  <a:cubicBezTo>
                    <a:pt x="18946" y="671"/>
                    <a:pt x="19400" y="770"/>
                    <a:pt x="19774" y="474"/>
                  </a:cubicBezTo>
                  <a:cubicBezTo>
                    <a:pt x="20307" y="474"/>
                    <a:pt x="20839" y="178"/>
                    <a:pt x="21391" y="494"/>
                  </a:cubicBezTo>
                  <a:cubicBezTo>
                    <a:pt x="21549" y="553"/>
                    <a:pt x="21746" y="573"/>
                    <a:pt x="21923" y="553"/>
                  </a:cubicBezTo>
                  <a:lnTo>
                    <a:pt x="23757" y="553"/>
                  </a:lnTo>
                  <a:cubicBezTo>
                    <a:pt x="23776" y="494"/>
                    <a:pt x="23796" y="454"/>
                    <a:pt x="23835" y="395"/>
                  </a:cubicBezTo>
                  <a:cubicBezTo>
                    <a:pt x="24033" y="21"/>
                    <a:pt x="24230" y="1"/>
                    <a:pt x="24526" y="257"/>
                  </a:cubicBezTo>
                  <a:cubicBezTo>
                    <a:pt x="24940" y="592"/>
                    <a:pt x="24920" y="1125"/>
                    <a:pt x="25117" y="1558"/>
                  </a:cubicBezTo>
                  <a:cubicBezTo>
                    <a:pt x="25216" y="1874"/>
                    <a:pt x="25314" y="2209"/>
                    <a:pt x="25373" y="2524"/>
                  </a:cubicBezTo>
                  <a:cubicBezTo>
                    <a:pt x="25432" y="2702"/>
                    <a:pt x="25413" y="2899"/>
                    <a:pt x="25275" y="3057"/>
                  </a:cubicBezTo>
                  <a:cubicBezTo>
                    <a:pt x="25137" y="3214"/>
                    <a:pt x="24880" y="3254"/>
                    <a:pt x="24683" y="3155"/>
                  </a:cubicBezTo>
                  <a:cubicBezTo>
                    <a:pt x="24545" y="3076"/>
                    <a:pt x="24407" y="2998"/>
                    <a:pt x="24269" y="2899"/>
                  </a:cubicBezTo>
                  <a:cubicBezTo>
                    <a:pt x="23993" y="3155"/>
                    <a:pt x="23717" y="3392"/>
                    <a:pt x="23461" y="3668"/>
                  </a:cubicBezTo>
                  <a:cubicBezTo>
                    <a:pt x="22337" y="4870"/>
                    <a:pt x="21213" y="6073"/>
                    <a:pt x="20090" y="7276"/>
                  </a:cubicBezTo>
                  <a:cubicBezTo>
                    <a:pt x="19952" y="7433"/>
                    <a:pt x="19794" y="7591"/>
                    <a:pt x="19617" y="7709"/>
                  </a:cubicBezTo>
                  <a:cubicBezTo>
                    <a:pt x="18887" y="8202"/>
                    <a:pt x="18355" y="8853"/>
                    <a:pt x="17803" y="9523"/>
                  </a:cubicBezTo>
                  <a:cubicBezTo>
                    <a:pt x="17369" y="10095"/>
                    <a:pt x="16837" y="10627"/>
                    <a:pt x="16245" y="11061"/>
                  </a:cubicBezTo>
                  <a:cubicBezTo>
                    <a:pt x="16107" y="11160"/>
                    <a:pt x="15969" y="11278"/>
                    <a:pt x="15851" y="11436"/>
                  </a:cubicBezTo>
                  <a:cubicBezTo>
                    <a:pt x="15614" y="11751"/>
                    <a:pt x="15319" y="12027"/>
                    <a:pt x="14964" y="12224"/>
                  </a:cubicBezTo>
                  <a:cubicBezTo>
                    <a:pt x="14609" y="12402"/>
                    <a:pt x="14353" y="12756"/>
                    <a:pt x="14313" y="13151"/>
                  </a:cubicBezTo>
                  <a:cubicBezTo>
                    <a:pt x="14293" y="13328"/>
                    <a:pt x="14215" y="13506"/>
                    <a:pt x="14096" y="13644"/>
                  </a:cubicBezTo>
                  <a:cubicBezTo>
                    <a:pt x="13722" y="14058"/>
                    <a:pt x="13308" y="14413"/>
                    <a:pt x="12973" y="14827"/>
                  </a:cubicBezTo>
                  <a:cubicBezTo>
                    <a:pt x="12657" y="15241"/>
                    <a:pt x="12361" y="15674"/>
                    <a:pt x="12125" y="16128"/>
                  </a:cubicBezTo>
                  <a:cubicBezTo>
                    <a:pt x="12026" y="16345"/>
                    <a:pt x="11869" y="16542"/>
                    <a:pt x="11671" y="16680"/>
                  </a:cubicBezTo>
                  <a:cubicBezTo>
                    <a:pt x="11179" y="16975"/>
                    <a:pt x="10804" y="17468"/>
                    <a:pt x="10646" y="18020"/>
                  </a:cubicBezTo>
                  <a:cubicBezTo>
                    <a:pt x="10587" y="18158"/>
                    <a:pt x="10528" y="18296"/>
                    <a:pt x="10429" y="18395"/>
                  </a:cubicBezTo>
                  <a:cubicBezTo>
                    <a:pt x="10035" y="18789"/>
                    <a:pt x="9700" y="19223"/>
                    <a:pt x="9444" y="19696"/>
                  </a:cubicBezTo>
                  <a:cubicBezTo>
                    <a:pt x="9187" y="20189"/>
                    <a:pt x="8596" y="20169"/>
                    <a:pt x="8202" y="19736"/>
                  </a:cubicBezTo>
                  <a:cubicBezTo>
                    <a:pt x="7098" y="18474"/>
                    <a:pt x="5994" y="17212"/>
                    <a:pt x="4909" y="15950"/>
                  </a:cubicBezTo>
                  <a:cubicBezTo>
                    <a:pt x="4653" y="15635"/>
                    <a:pt x="4416" y="15319"/>
                    <a:pt x="4239" y="14965"/>
                  </a:cubicBezTo>
                  <a:cubicBezTo>
                    <a:pt x="3549" y="13624"/>
                    <a:pt x="2879" y="12303"/>
                    <a:pt x="2208" y="10962"/>
                  </a:cubicBezTo>
                  <a:cubicBezTo>
                    <a:pt x="2070" y="10627"/>
                    <a:pt x="1932" y="10272"/>
                    <a:pt x="1814" y="9937"/>
                  </a:cubicBezTo>
                  <a:cubicBezTo>
                    <a:pt x="1577" y="9267"/>
                    <a:pt x="1321" y="8616"/>
                    <a:pt x="1124" y="7946"/>
                  </a:cubicBezTo>
                  <a:cubicBezTo>
                    <a:pt x="887" y="7236"/>
                    <a:pt x="690" y="6487"/>
                    <a:pt x="572" y="5758"/>
                  </a:cubicBezTo>
                  <a:cubicBezTo>
                    <a:pt x="513" y="5324"/>
                    <a:pt x="395" y="4910"/>
                    <a:pt x="217" y="4516"/>
                  </a:cubicBezTo>
                  <a:cubicBezTo>
                    <a:pt x="79" y="4141"/>
                    <a:pt x="0" y="3747"/>
                    <a:pt x="40" y="3352"/>
                  </a:cubicBezTo>
                  <a:cubicBezTo>
                    <a:pt x="59" y="2623"/>
                    <a:pt x="40" y="1874"/>
                    <a:pt x="40" y="1066"/>
                  </a:cubicBezTo>
                  <a:close/>
                  <a:moveTo>
                    <a:pt x="8596" y="18848"/>
                  </a:moveTo>
                  <a:cubicBezTo>
                    <a:pt x="9187" y="18375"/>
                    <a:pt x="9661" y="17784"/>
                    <a:pt x="9956" y="17094"/>
                  </a:cubicBezTo>
                  <a:cubicBezTo>
                    <a:pt x="10114" y="16699"/>
                    <a:pt x="10370" y="16364"/>
                    <a:pt x="10725" y="16108"/>
                  </a:cubicBezTo>
                  <a:cubicBezTo>
                    <a:pt x="11021" y="15891"/>
                    <a:pt x="11257" y="15615"/>
                    <a:pt x="11435" y="15300"/>
                  </a:cubicBezTo>
                  <a:cubicBezTo>
                    <a:pt x="11770" y="14748"/>
                    <a:pt x="12145" y="14235"/>
                    <a:pt x="12578" y="13762"/>
                  </a:cubicBezTo>
                  <a:cubicBezTo>
                    <a:pt x="12756" y="13525"/>
                    <a:pt x="12973" y="13308"/>
                    <a:pt x="13189" y="13092"/>
                  </a:cubicBezTo>
                  <a:cubicBezTo>
                    <a:pt x="13288" y="12993"/>
                    <a:pt x="13367" y="12855"/>
                    <a:pt x="13406" y="12717"/>
                  </a:cubicBezTo>
                  <a:cubicBezTo>
                    <a:pt x="13544" y="12145"/>
                    <a:pt x="13919" y="11652"/>
                    <a:pt x="14432" y="11396"/>
                  </a:cubicBezTo>
                  <a:cubicBezTo>
                    <a:pt x="14708" y="11238"/>
                    <a:pt x="14924" y="11022"/>
                    <a:pt x="15102" y="10765"/>
                  </a:cubicBezTo>
                  <a:cubicBezTo>
                    <a:pt x="15476" y="10115"/>
                    <a:pt x="15930" y="9504"/>
                    <a:pt x="16442" y="8951"/>
                  </a:cubicBezTo>
                  <a:cubicBezTo>
                    <a:pt x="16935" y="8459"/>
                    <a:pt x="17566" y="8123"/>
                    <a:pt x="18039" y="7611"/>
                  </a:cubicBezTo>
                  <a:cubicBezTo>
                    <a:pt x="18394" y="7571"/>
                    <a:pt x="18532" y="7295"/>
                    <a:pt x="18710" y="7059"/>
                  </a:cubicBezTo>
                  <a:cubicBezTo>
                    <a:pt x="19301" y="6329"/>
                    <a:pt x="19893" y="5580"/>
                    <a:pt x="20504" y="4851"/>
                  </a:cubicBezTo>
                  <a:cubicBezTo>
                    <a:pt x="21253" y="3944"/>
                    <a:pt x="22022" y="3096"/>
                    <a:pt x="23047" y="2485"/>
                  </a:cubicBezTo>
                  <a:cubicBezTo>
                    <a:pt x="23067" y="2465"/>
                    <a:pt x="23086" y="2446"/>
                    <a:pt x="23106" y="2426"/>
                  </a:cubicBezTo>
                  <a:cubicBezTo>
                    <a:pt x="23126" y="2406"/>
                    <a:pt x="23126" y="2386"/>
                    <a:pt x="23106" y="2406"/>
                  </a:cubicBezTo>
                  <a:lnTo>
                    <a:pt x="22574" y="1953"/>
                  </a:lnTo>
                  <a:cubicBezTo>
                    <a:pt x="22179" y="1953"/>
                    <a:pt x="21785" y="1953"/>
                    <a:pt x="21391" y="1953"/>
                  </a:cubicBezTo>
                  <a:cubicBezTo>
                    <a:pt x="20997" y="1933"/>
                    <a:pt x="20661" y="1874"/>
                    <a:pt x="20307" y="1834"/>
                  </a:cubicBezTo>
                  <a:cubicBezTo>
                    <a:pt x="19814" y="1775"/>
                    <a:pt x="19341" y="1677"/>
                    <a:pt x="18848" y="1657"/>
                  </a:cubicBezTo>
                  <a:cubicBezTo>
                    <a:pt x="17763" y="1637"/>
                    <a:pt x="16659" y="1657"/>
                    <a:pt x="15555" y="1657"/>
                  </a:cubicBezTo>
                  <a:lnTo>
                    <a:pt x="2169" y="1657"/>
                  </a:lnTo>
                  <a:cubicBezTo>
                    <a:pt x="1775" y="1618"/>
                    <a:pt x="1380" y="1657"/>
                    <a:pt x="1006" y="1795"/>
                  </a:cubicBezTo>
                  <a:cubicBezTo>
                    <a:pt x="1124" y="2662"/>
                    <a:pt x="828" y="3510"/>
                    <a:pt x="1223" y="4397"/>
                  </a:cubicBezTo>
                  <a:cubicBezTo>
                    <a:pt x="1361" y="4732"/>
                    <a:pt x="1459" y="5087"/>
                    <a:pt x="1499" y="5442"/>
                  </a:cubicBezTo>
                  <a:cubicBezTo>
                    <a:pt x="1696" y="6487"/>
                    <a:pt x="1991" y="7512"/>
                    <a:pt x="2366" y="8498"/>
                  </a:cubicBezTo>
                  <a:cubicBezTo>
                    <a:pt x="2741" y="9661"/>
                    <a:pt x="3214" y="10785"/>
                    <a:pt x="3766" y="11869"/>
                  </a:cubicBezTo>
                  <a:cubicBezTo>
                    <a:pt x="4416" y="13151"/>
                    <a:pt x="5008" y="14452"/>
                    <a:pt x="5934" y="15576"/>
                  </a:cubicBezTo>
                  <a:cubicBezTo>
                    <a:pt x="6388" y="16108"/>
                    <a:pt x="6743" y="16719"/>
                    <a:pt x="7157" y="17271"/>
                  </a:cubicBezTo>
                  <a:cubicBezTo>
                    <a:pt x="7590" y="17843"/>
                    <a:pt x="8083" y="18356"/>
                    <a:pt x="8596" y="188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0"/>
            <p:cNvSpPr/>
            <p:nvPr/>
          </p:nvSpPr>
          <p:spPr>
            <a:xfrm flipH="1">
              <a:off x="6379155" y="3544595"/>
              <a:ext cx="633760" cy="490130"/>
            </a:xfrm>
            <a:custGeom>
              <a:rect b="b" l="l" r="r" t="t"/>
              <a:pathLst>
                <a:path extrusionOk="0" h="20386" w="26360">
                  <a:moveTo>
                    <a:pt x="17409" y="20386"/>
                  </a:moveTo>
                  <a:cubicBezTo>
                    <a:pt x="17251" y="20248"/>
                    <a:pt x="17133" y="20169"/>
                    <a:pt x="17035" y="20070"/>
                  </a:cubicBezTo>
                  <a:cubicBezTo>
                    <a:pt x="15674" y="18730"/>
                    <a:pt x="14294" y="17448"/>
                    <a:pt x="12993" y="16068"/>
                  </a:cubicBezTo>
                  <a:cubicBezTo>
                    <a:pt x="11909" y="14905"/>
                    <a:pt x="10903" y="13682"/>
                    <a:pt x="9937" y="12440"/>
                  </a:cubicBezTo>
                  <a:cubicBezTo>
                    <a:pt x="8478" y="10607"/>
                    <a:pt x="6921" y="8892"/>
                    <a:pt x="5245" y="7295"/>
                  </a:cubicBezTo>
                  <a:cubicBezTo>
                    <a:pt x="4259" y="6329"/>
                    <a:pt x="3293" y="5343"/>
                    <a:pt x="2327" y="4377"/>
                  </a:cubicBezTo>
                  <a:cubicBezTo>
                    <a:pt x="2150" y="4200"/>
                    <a:pt x="2032" y="3983"/>
                    <a:pt x="1854" y="3805"/>
                  </a:cubicBezTo>
                  <a:cubicBezTo>
                    <a:pt x="1696" y="3628"/>
                    <a:pt x="1499" y="3411"/>
                    <a:pt x="1322" y="3214"/>
                  </a:cubicBezTo>
                  <a:cubicBezTo>
                    <a:pt x="947" y="3352"/>
                    <a:pt x="888" y="3805"/>
                    <a:pt x="454" y="3766"/>
                  </a:cubicBezTo>
                  <a:cubicBezTo>
                    <a:pt x="652" y="3312"/>
                    <a:pt x="159" y="3450"/>
                    <a:pt x="1" y="3214"/>
                  </a:cubicBezTo>
                  <a:cubicBezTo>
                    <a:pt x="119" y="3036"/>
                    <a:pt x="238" y="2839"/>
                    <a:pt x="336" y="2662"/>
                  </a:cubicBezTo>
                  <a:cubicBezTo>
                    <a:pt x="553" y="2051"/>
                    <a:pt x="750" y="1440"/>
                    <a:pt x="947" y="848"/>
                  </a:cubicBezTo>
                  <a:cubicBezTo>
                    <a:pt x="1066" y="533"/>
                    <a:pt x="1322" y="375"/>
                    <a:pt x="1578" y="473"/>
                  </a:cubicBezTo>
                  <a:cubicBezTo>
                    <a:pt x="1657" y="513"/>
                    <a:pt x="1736" y="572"/>
                    <a:pt x="1795" y="631"/>
                  </a:cubicBezTo>
                  <a:cubicBezTo>
                    <a:pt x="1854" y="710"/>
                    <a:pt x="1933" y="809"/>
                    <a:pt x="1972" y="907"/>
                  </a:cubicBezTo>
                  <a:lnTo>
                    <a:pt x="6073" y="907"/>
                  </a:lnTo>
                  <a:cubicBezTo>
                    <a:pt x="6448" y="907"/>
                    <a:pt x="6803" y="789"/>
                    <a:pt x="7157" y="789"/>
                  </a:cubicBezTo>
                  <a:cubicBezTo>
                    <a:pt x="9089" y="749"/>
                    <a:pt x="11002" y="789"/>
                    <a:pt x="12934" y="789"/>
                  </a:cubicBezTo>
                  <a:cubicBezTo>
                    <a:pt x="14058" y="809"/>
                    <a:pt x="15181" y="730"/>
                    <a:pt x="16305" y="533"/>
                  </a:cubicBezTo>
                  <a:cubicBezTo>
                    <a:pt x="16818" y="454"/>
                    <a:pt x="17330" y="414"/>
                    <a:pt x="17843" y="414"/>
                  </a:cubicBezTo>
                  <a:cubicBezTo>
                    <a:pt x="19499" y="414"/>
                    <a:pt x="21135" y="414"/>
                    <a:pt x="22791" y="414"/>
                  </a:cubicBezTo>
                  <a:cubicBezTo>
                    <a:pt x="23304" y="434"/>
                    <a:pt x="23836" y="375"/>
                    <a:pt x="24329" y="217"/>
                  </a:cubicBezTo>
                  <a:cubicBezTo>
                    <a:pt x="24940" y="0"/>
                    <a:pt x="25571" y="79"/>
                    <a:pt x="26222" y="217"/>
                  </a:cubicBezTo>
                  <a:cubicBezTo>
                    <a:pt x="26261" y="375"/>
                    <a:pt x="26360" y="552"/>
                    <a:pt x="26320" y="671"/>
                  </a:cubicBezTo>
                  <a:cubicBezTo>
                    <a:pt x="26123" y="1479"/>
                    <a:pt x="26360" y="2327"/>
                    <a:pt x="26005" y="3096"/>
                  </a:cubicBezTo>
                  <a:cubicBezTo>
                    <a:pt x="25946" y="3253"/>
                    <a:pt x="25906" y="3411"/>
                    <a:pt x="25926" y="3549"/>
                  </a:cubicBezTo>
                  <a:cubicBezTo>
                    <a:pt x="26005" y="4357"/>
                    <a:pt x="25788" y="5126"/>
                    <a:pt x="25650" y="5915"/>
                  </a:cubicBezTo>
                  <a:cubicBezTo>
                    <a:pt x="25630" y="6053"/>
                    <a:pt x="25591" y="6211"/>
                    <a:pt x="25532" y="6349"/>
                  </a:cubicBezTo>
                  <a:cubicBezTo>
                    <a:pt x="25197" y="7196"/>
                    <a:pt x="24861" y="8044"/>
                    <a:pt x="24526" y="8892"/>
                  </a:cubicBezTo>
                  <a:cubicBezTo>
                    <a:pt x="24349" y="9325"/>
                    <a:pt x="24211" y="9759"/>
                    <a:pt x="24112" y="10193"/>
                  </a:cubicBezTo>
                  <a:cubicBezTo>
                    <a:pt x="24014" y="10607"/>
                    <a:pt x="23856" y="11021"/>
                    <a:pt x="23659" y="11396"/>
                  </a:cubicBezTo>
                  <a:cubicBezTo>
                    <a:pt x="23442" y="11849"/>
                    <a:pt x="23225" y="12322"/>
                    <a:pt x="23067" y="12815"/>
                  </a:cubicBezTo>
                  <a:cubicBezTo>
                    <a:pt x="22850" y="13347"/>
                    <a:pt x="22555" y="13860"/>
                    <a:pt x="22180" y="14313"/>
                  </a:cubicBezTo>
                  <a:cubicBezTo>
                    <a:pt x="21608" y="15063"/>
                    <a:pt x="21076" y="15851"/>
                    <a:pt x="20583" y="16659"/>
                  </a:cubicBezTo>
                  <a:cubicBezTo>
                    <a:pt x="20090" y="17487"/>
                    <a:pt x="19479" y="18256"/>
                    <a:pt x="18750" y="18907"/>
                  </a:cubicBezTo>
                  <a:cubicBezTo>
                    <a:pt x="18277" y="19360"/>
                    <a:pt x="17823" y="19853"/>
                    <a:pt x="17409" y="20386"/>
                  </a:cubicBezTo>
                  <a:close/>
                  <a:moveTo>
                    <a:pt x="25177" y="1026"/>
                  </a:moveTo>
                  <a:cubicBezTo>
                    <a:pt x="25019" y="1026"/>
                    <a:pt x="24861" y="1045"/>
                    <a:pt x="24704" y="1085"/>
                  </a:cubicBezTo>
                  <a:cubicBezTo>
                    <a:pt x="23954" y="1380"/>
                    <a:pt x="23146" y="1400"/>
                    <a:pt x="22358" y="1380"/>
                  </a:cubicBezTo>
                  <a:lnTo>
                    <a:pt x="17587" y="1380"/>
                  </a:lnTo>
                  <a:cubicBezTo>
                    <a:pt x="17074" y="1380"/>
                    <a:pt x="16561" y="1459"/>
                    <a:pt x="16049" y="1518"/>
                  </a:cubicBezTo>
                  <a:cubicBezTo>
                    <a:pt x="15260" y="1578"/>
                    <a:pt x="14472" y="1735"/>
                    <a:pt x="13683" y="1735"/>
                  </a:cubicBezTo>
                  <a:cubicBezTo>
                    <a:pt x="11692" y="1775"/>
                    <a:pt x="9701" y="1755"/>
                    <a:pt x="7709" y="1735"/>
                  </a:cubicBezTo>
                  <a:cubicBezTo>
                    <a:pt x="7552" y="1735"/>
                    <a:pt x="7414" y="1735"/>
                    <a:pt x="7256" y="1735"/>
                  </a:cubicBezTo>
                  <a:cubicBezTo>
                    <a:pt x="5679" y="1499"/>
                    <a:pt x="4082" y="1676"/>
                    <a:pt x="2505" y="1637"/>
                  </a:cubicBezTo>
                  <a:cubicBezTo>
                    <a:pt x="2032" y="1637"/>
                    <a:pt x="1775" y="1952"/>
                    <a:pt x="1795" y="2406"/>
                  </a:cubicBezTo>
                  <a:cubicBezTo>
                    <a:pt x="1795" y="2721"/>
                    <a:pt x="1992" y="3017"/>
                    <a:pt x="2268" y="3155"/>
                  </a:cubicBezTo>
                  <a:cubicBezTo>
                    <a:pt x="2879" y="3450"/>
                    <a:pt x="3313" y="3963"/>
                    <a:pt x="3806" y="4436"/>
                  </a:cubicBezTo>
                  <a:cubicBezTo>
                    <a:pt x="4614" y="5225"/>
                    <a:pt x="5423" y="6013"/>
                    <a:pt x="6211" y="6822"/>
                  </a:cubicBezTo>
                  <a:cubicBezTo>
                    <a:pt x="7867" y="8438"/>
                    <a:pt x="9425" y="10173"/>
                    <a:pt x="10844" y="12026"/>
                  </a:cubicBezTo>
                  <a:cubicBezTo>
                    <a:pt x="11771" y="13229"/>
                    <a:pt x="12776" y="14392"/>
                    <a:pt x="13801" y="15516"/>
                  </a:cubicBezTo>
                  <a:cubicBezTo>
                    <a:pt x="14886" y="16679"/>
                    <a:pt x="16049" y="17763"/>
                    <a:pt x="17173" y="18887"/>
                  </a:cubicBezTo>
                  <a:cubicBezTo>
                    <a:pt x="17251" y="18966"/>
                    <a:pt x="17350" y="19025"/>
                    <a:pt x="17468" y="19084"/>
                  </a:cubicBezTo>
                  <a:cubicBezTo>
                    <a:pt x="18533" y="18296"/>
                    <a:pt x="19164" y="17192"/>
                    <a:pt x="19834" y="16147"/>
                  </a:cubicBezTo>
                  <a:cubicBezTo>
                    <a:pt x="20347" y="15358"/>
                    <a:pt x="20859" y="14570"/>
                    <a:pt x="21392" y="13801"/>
                  </a:cubicBezTo>
                  <a:cubicBezTo>
                    <a:pt x="21806" y="13288"/>
                    <a:pt x="22101" y="12716"/>
                    <a:pt x="22279" y="12105"/>
                  </a:cubicBezTo>
                  <a:cubicBezTo>
                    <a:pt x="22358" y="11829"/>
                    <a:pt x="22476" y="11573"/>
                    <a:pt x="22614" y="11356"/>
                  </a:cubicBezTo>
                  <a:cubicBezTo>
                    <a:pt x="22929" y="10784"/>
                    <a:pt x="23146" y="10173"/>
                    <a:pt x="23284" y="9562"/>
                  </a:cubicBezTo>
                  <a:cubicBezTo>
                    <a:pt x="23402" y="9148"/>
                    <a:pt x="23540" y="8754"/>
                    <a:pt x="23718" y="8359"/>
                  </a:cubicBezTo>
                  <a:cubicBezTo>
                    <a:pt x="24073" y="7571"/>
                    <a:pt x="24369" y="6782"/>
                    <a:pt x="24625" y="5974"/>
                  </a:cubicBezTo>
                  <a:cubicBezTo>
                    <a:pt x="24822" y="5245"/>
                    <a:pt x="25039" y="4495"/>
                    <a:pt x="24980" y="3707"/>
                  </a:cubicBezTo>
                  <a:cubicBezTo>
                    <a:pt x="24980" y="3312"/>
                    <a:pt x="25039" y="2918"/>
                    <a:pt x="25137" y="2544"/>
                  </a:cubicBezTo>
                  <a:cubicBezTo>
                    <a:pt x="25236" y="2051"/>
                    <a:pt x="25256" y="1538"/>
                    <a:pt x="25177" y="10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0"/>
            <p:cNvSpPr/>
            <p:nvPr/>
          </p:nvSpPr>
          <p:spPr>
            <a:xfrm flipH="1">
              <a:off x="6369201" y="2983852"/>
              <a:ext cx="596783" cy="461688"/>
            </a:xfrm>
            <a:custGeom>
              <a:rect b="b" l="l" r="r" t="t"/>
              <a:pathLst>
                <a:path extrusionOk="0" h="19203" w="24822">
                  <a:moveTo>
                    <a:pt x="1637" y="18533"/>
                  </a:moveTo>
                  <a:cubicBezTo>
                    <a:pt x="1598" y="18690"/>
                    <a:pt x="1558" y="18848"/>
                    <a:pt x="1479" y="19006"/>
                  </a:cubicBezTo>
                  <a:cubicBezTo>
                    <a:pt x="1440" y="19104"/>
                    <a:pt x="1341" y="19183"/>
                    <a:pt x="1223" y="19203"/>
                  </a:cubicBezTo>
                  <a:cubicBezTo>
                    <a:pt x="1105" y="19183"/>
                    <a:pt x="1026" y="19104"/>
                    <a:pt x="986" y="19006"/>
                  </a:cubicBezTo>
                  <a:cubicBezTo>
                    <a:pt x="888" y="18710"/>
                    <a:pt x="848" y="18414"/>
                    <a:pt x="789" y="18079"/>
                  </a:cubicBezTo>
                  <a:cubicBezTo>
                    <a:pt x="691" y="18020"/>
                    <a:pt x="592" y="17961"/>
                    <a:pt x="494" y="17902"/>
                  </a:cubicBezTo>
                  <a:cubicBezTo>
                    <a:pt x="158" y="17744"/>
                    <a:pt x="1" y="17527"/>
                    <a:pt x="178" y="17153"/>
                  </a:cubicBezTo>
                  <a:cubicBezTo>
                    <a:pt x="375" y="16798"/>
                    <a:pt x="1" y="16601"/>
                    <a:pt x="20" y="16265"/>
                  </a:cubicBezTo>
                  <a:cubicBezTo>
                    <a:pt x="257" y="16009"/>
                    <a:pt x="494" y="16147"/>
                    <a:pt x="730" y="16285"/>
                  </a:cubicBezTo>
                  <a:cubicBezTo>
                    <a:pt x="789" y="16285"/>
                    <a:pt x="848" y="16285"/>
                    <a:pt x="888" y="16246"/>
                  </a:cubicBezTo>
                  <a:cubicBezTo>
                    <a:pt x="1164" y="15989"/>
                    <a:pt x="1420" y="15753"/>
                    <a:pt x="1696" y="15497"/>
                  </a:cubicBezTo>
                  <a:cubicBezTo>
                    <a:pt x="1913" y="15280"/>
                    <a:pt x="2130" y="15082"/>
                    <a:pt x="2367" y="14885"/>
                  </a:cubicBezTo>
                  <a:cubicBezTo>
                    <a:pt x="3431" y="14156"/>
                    <a:pt x="4259" y="13170"/>
                    <a:pt x="5186" y="12263"/>
                  </a:cubicBezTo>
                  <a:cubicBezTo>
                    <a:pt x="5324" y="12106"/>
                    <a:pt x="5462" y="11948"/>
                    <a:pt x="5560" y="11751"/>
                  </a:cubicBezTo>
                  <a:cubicBezTo>
                    <a:pt x="5876" y="11179"/>
                    <a:pt x="6290" y="10686"/>
                    <a:pt x="6802" y="10311"/>
                  </a:cubicBezTo>
                  <a:cubicBezTo>
                    <a:pt x="7630" y="9641"/>
                    <a:pt x="8242" y="8813"/>
                    <a:pt x="8991" y="8084"/>
                  </a:cubicBezTo>
                  <a:cubicBezTo>
                    <a:pt x="9681" y="7413"/>
                    <a:pt x="10371" y="6704"/>
                    <a:pt x="11061" y="6033"/>
                  </a:cubicBezTo>
                  <a:cubicBezTo>
                    <a:pt x="11199" y="5876"/>
                    <a:pt x="11356" y="5738"/>
                    <a:pt x="11514" y="5580"/>
                  </a:cubicBezTo>
                  <a:cubicBezTo>
                    <a:pt x="12244" y="4811"/>
                    <a:pt x="12993" y="4042"/>
                    <a:pt x="13722" y="3273"/>
                  </a:cubicBezTo>
                  <a:cubicBezTo>
                    <a:pt x="14215" y="2780"/>
                    <a:pt x="14747" y="2288"/>
                    <a:pt x="15201" y="1795"/>
                  </a:cubicBezTo>
                  <a:cubicBezTo>
                    <a:pt x="15635" y="1321"/>
                    <a:pt x="16029" y="809"/>
                    <a:pt x="16443" y="316"/>
                  </a:cubicBezTo>
                  <a:cubicBezTo>
                    <a:pt x="16541" y="198"/>
                    <a:pt x="16660" y="99"/>
                    <a:pt x="16778" y="1"/>
                  </a:cubicBezTo>
                  <a:cubicBezTo>
                    <a:pt x="17882" y="158"/>
                    <a:pt x="18828" y="868"/>
                    <a:pt x="19282" y="1893"/>
                  </a:cubicBezTo>
                  <a:cubicBezTo>
                    <a:pt x="19873" y="3076"/>
                    <a:pt x="20484" y="4220"/>
                    <a:pt x="21076" y="5402"/>
                  </a:cubicBezTo>
                  <a:cubicBezTo>
                    <a:pt x="21253" y="5718"/>
                    <a:pt x="21352" y="6073"/>
                    <a:pt x="21490" y="6408"/>
                  </a:cubicBezTo>
                  <a:cubicBezTo>
                    <a:pt x="21667" y="6802"/>
                    <a:pt x="21845" y="7197"/>
                    <a:pt x="21983" y="7591"/>
                  </a:cubicBezTo>
                  <a:cubicBezTo>
                    <a:pt x="22279" y="8320"/>
                    <a:pt x="22555" y="9069"/>
                    <a:pt x="22831" y="9799"/>
                  </a:cubicBezTo>
                  <a:cubicBezTo>
                    <a:pt x="22909" y="10055"/>
                    <a:pt x="22969" y="10331"/>
                    <a:pt x="23047" y="10587"/>
                  </a:cubicBezTo>
                  <a:cubicBezTo>
                    <a:pt x="23402" y="11573"/>
                    <a:pt x="23777" y="12539"/>
                    <a:pt x="24092" y="13525"/>
                  </a:cubicBezTo>
                  <a:cubicBezTo>
                    <a:pt x="24250" y="14116"/>
                    <a:pt x="24368" y="14708"/>
                    <a:pt x="24467" y="15319"/>
                  </a:cubicBezTo>
                  <a:cubicBezTo>
                    <a:pt x="24526" y="15674"/>
                    <a:pt x="24605" y="16029"/>
                    <a:pt x="24684" y="16384"/>
                  </a:cubicBezTo>
                  <a:cubicBezTo>
                    <a:pt x="24822" y="17015"/>
                    <a:pt x="24782" y="17665"/>
                    <a:pt x="24526" y="18257"/>
                  </a:cubicBezTo>
                  <a:cubicBezTo>
                    <a:pt x="24427" y="18533"/>
                    <a:pt x="24191" y="18710"/>
                    <a:pt x="23915" y="18730"/>
                  </a:cubicBezTo>
                  <a:cubicBezTo>
                    <a:pt x="23797" y="18749"/>
                    <a:pt x="23678" y="18749"/>
                    <a:pt x="23560" y="18749"/>
                  </a:cubicBezTo>
                  <a:cubicBezTo>
                    <a:pt x="21450" y="18769"/>
                    <a:pt x="19341" y="18809"/>
                    <a:pt x="17232" y="18828"/>
                  </a:cubicBezTo>
                  <a:lnTo>
                    <a:pt x="11554" y="18828"/>
                  </a:lnTo>
                  <a:cubicBezTo>
                    <a:pt x="10844" y="18848"/>
                    <a:pt x="10134" y="18749"/>
                    <a:pt x="9464" y="18572"/>
                  </a:cubicBezTo>
                  <a:cubicBezTo>
                    <a:pt x="9227" y="18493"/>
                    <a:pt x="8991" y="18454"/>
                    <a:pt x="8754" y="18454"/>
                  </a:cubicBezTo>
                  <a:lnTo>
                    <a:pt x="1952" y="18454"/>
                  </a:lnTo>
                  <a:cubicBezTo>
                    <a:pt x="1854" y="18473"/>
                    <a:pt x="1736" y="18513"/>
                    <a:pt x="1637" y="18533"/>
                  </a:cubicBezTo>
                  <a:close/>
                  <a:moveTo>
                    <a:pt x="17981" y="1657"/>
                  </a:moveTo>
                  <a:lnTo>
                    <a:pt x="17074" y="1657"/>
                  </a:lnTo>
                  <a:cubicBezTo>
                    <a:pt x="16817" y="1637"/>
                    <a:pt x="16581" y="1716"/>
                    <a:pt x="16403" y="1893"/>
                  </a:cubicBezTo>
                  <a:cubicBezTo>
                    <a:pt x="15733" y="2504"/>
                    <a:pt x="15043" y="3116"/>
                    <a:pt x="14432" y="3786"/>
                  </a:cubicBezTo>
                  <a:cubicBezTo>
                    <a:pt x="13821" y="4456"/>
                    <a:pt x="13151" y="5186"/>
                    <a:pt x="12500" y="5876"/>
                  </a:cubicBezTo>
                  <a:cubicBezTo>
                    <a:pt x="11711" y="6704"/>
                    <a:pt x="10903" y="7532"/>
                    <a:pt x="10095" y="8360"/>
                  </a:cubicBezTo>
                  <a:cubicBezTo>
                    <a:pt x="9168" y="9306"/>
                    <a:pt x="8320" y="10311"/>
                    <a:pt x="7315" y="11159"/>
                  </a:cubicBezTo>
                  <a:cubicBezTo>
                    <a:pt x="6960" y="11494"/>
                    <a:pt x="6664" y="11869"/>
                    <a:pt x="6388" y="12283"/>
                  </a:cubicBezTo>
                  <a:cubicBezTo>
                    <a:pt x="6290" y="12441"/>
                    <a:pt x="6191" y="12579"/>
                    <a:pt x="6073" y="12736"/>
                  </a:cubicBezTo>
                  <a:cubicBezTo>
                    <a:pt x="5166" y="13683"/>
                    <a:pt x="4299" y="14688"/>
                    <a:pt x="3234" y="15457"/>
                  </a:cubicBezTo>
                  <a:cubicBezTo>
                    <a:pt x="2702" y="15871"/>
                    <a:pt x="2229" y="16344"/>
                    <a:pt x="1814" y="16877"/>
                  </a:cubicBezTo>
                  <a:cubicBezTo>
                    <a:pt x="1637" y="17034"/>
                    <a:pt x="1558" y="17271"/>
                    <a:pt x="1637" y="17488"/>
                  </a:cubicBezTo>
                  <a:lnTo>
                    <a:pt x="2524" y="17488"/>
                  </a:lnTo>
                  <a:lnTo>
                    <a:pt x="8399" y="17488"/>
                  </a:lnTo>
                  <a:cubicBezTo>
                    <a:pt x="8813" y="17488"/>
                    <a:pt x="9247" y="17527"/>
                    <a:pt x="9661" y="17645"/>
                  </a:cubicBezTo>
                  <a:cubicBezTo>
                    <a:pt x="10193" y="17783"/>
                    <a:pt x="10745" y="17862"/>
                    <a:pt x="11297" y="17843"/>
                  </a:cubicBezTo>
                  <a:lnTo>
                    <a:pt x="16423" y="17843"/>
                  </a:lnTo>
                  <a:cubicBezTo>
                    <a:pt x="18257" y="17862"/>
                    <a:pt x="20090" y="17902"/>
                    <a:pt x="21924" y="17921"/>
                  </a:cubicBezTo>
                  <a:lnTo>
                    <a:pt x="23402" y="17921"/>
                  </a:lnTo>
                  <a:cubicBezTo>
                    <a:pt x="23580" y="17921"/>
                    <a:pt x="23777" y="17941"/>
                    <a:pt x="23895" y="17724"/>
                  </a:cubicBezTo>
                  <a:cubicBezTo>
                    <a:pt x="23915" y="17645"/>
                    <a:pt x="23915" y="17567"/>
                    <a:pt x="23895" y="17488"/>
                  </a:cubicBezTo>
                  <a:cubicBezTo>
                    <a:pt x="23718" y="16936"/>
                    <a:pt x="23619" y="16344"/>
                    <a:pt x="23619" y="15773"/>
                  </a:cubicBezTo>
                  <a:cubicBezTo>
                    <a:pt x="23540" y="15043"/>
                    <a:pt x="23402" y="14333"/>
                    <a:pt x="23185" y="13624"/>
                  </a:cubicBezTo>
                  <a:cubicBezTo>
                    <a:pt x="22909" y="12697"/>
                    <a:pt x="22515" y="11790"/>
                    <a:pt x="22180" y="10883"/>
                  </a:cubicBezTo>
                  <a:cubicBezTo>
                    <a:pt x="22101" y="10627"/>
                    <a:pt x="22022" y="10351"/>
                    <a:pt x="21943" y="10095"/>
                  </a:cubicBezTo>
                  <a:cubicBezTo>
                    <a:pt x="21726" y="9464"/>
                    <a:pt x="21529" y="8813"/>
                    <a:pt x="21273" y="8202"/>
                  </a:cubicBezTo>
                  <a:cubicBezTo>
                    <a:pt x="20800" y="7098"/>
                    <a:pt x="20307" y="6033"/>
                    <a:pt x="19794" y="4969"/>
                  </a:cubicBezTo>
                  <a:cubicBezTo>
                    <a:pt x="19321" y="3983"/>
                    <a:pt x="18809" y="2997"/>
                    <a:pt x="18296" y="2031"/>
                  </a:cubicBezTo>
                  <a:cubicBezTo>
                    <a:pt x="18198" y="1893"/>
                    <a:pt x="18079" y="1775"/>
                    <a:pt x="17981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0"/>
            <p:cNvSpPr/>
            <p:nvPr/>
          </p:nvSpPr>
          <p:spPr>
            <a:xfrm flipH="1">
              <a:off x="7368384" y="2998085"/>
              <a:ext cx="601519" cy="473998"/>
            </a:xfrm>
            <a:custGeom>
              <a:rect b="b" l="l" r="r" t="t"/>
              <a:pathLst>
                <a:path extrusionOk="0" h="19715" w="25019">
                  <a:moveTo>
                    <a:pt x="80" y="19695"/>
                  </a:moveTo>
                  <a:cubicBezTo>
                    <a:pt x="40" y="19518"/>
                    <a:pt x="1" y="19459"/>
                    <a:pt x="20" y="19400"/>
                  </a:cubicBezTo>
                  <a:cubicBezTo>
                    <a:pt x="395" y="18453"/>
                    <a:pt x="336" y="17428"/>
                    <a:pt x="513" y="16442"/>
                  </a:cubicBezTo>
                  <a:cubicBezTo>
                    <a:pt x="651" y="15417"/>
                    <a:pt x="888" y="14392"/>
                    <a:pt x="1203" y="13406"/>
                  </a:cubicBezTo>
                  <a:cubicBezTo>
                    <a:pt x="1420" y="12775"/>
                    <a:pt x="1558" y="12125"/>
                    <a:pt x="1755" y="11474"/>
                  </a:cubicBezTo>
                  <a:cubicBezTo>
                    <a:pt x="2130" y="10271"/>
                    <a:pt x="2623" y="9128"/>
                    <a:pt x="3234" y="8024"/>
                  </a:cubicBezTo>
                  <a:cubicBezTo>
                    <a:pt x="3372" y="7748"/>
                    <a:pt x="3490" y="7472"/>
                    <a:pt x="3589" y="7196"/>
                  </a:cubicBezTo>
                  <a:cubicBezTo>
                    <a:pt x="3825" y="6467"/>
                    <a:pt x="4160" y="5776"/>
                    <a:pt x="4575" y="5146"/>
                  </a:cubicBezTo>
                  <a:cubicBezTo>
                    <a:pt x="4653" y="5047"/>
                    <a:pt x="4713" y="4948"/>
                    <a:pt x="4772" y="4830"/>
                  </a:cubicBezTo>
                  <a:cubicBezTo>
                    <a:pt x="5265" y="3628"/>
                    <a:pt x="6171" y="2681"/>
                    <a:pt x="6960" y="1676"/>
                  </a:cubicBezTo>
                  <a:cubicBezTo>
                    <a:pt x="7059" y="1538"/>
                    <a:pt x="7197" y="1400"/>
                    <a:pt x="7335" y="1281"/>
                  </a:cubicBezTo>
                  <a:cubicBezTo>
                    <a:pt x="7571" y="1104"/>
                    <a:pt x="7729" y="828"/>
                    <a:pt x="7768" y="532"/>
                  </a:cubicBezTo>
                  <a:cubicBezTo>
                    <a:pt x="7847" y="79"/>
                    <a:pt x="8281" y="0"/>
                    <a:pt x="8596" y="315"/>
                  </a:cubicBezTo>
                  <a:cubicBezTo>
                    <a:pt x="8931" y="651"/>
                    <a:pt x="9247" y="1065"/>
                    <a:pt x="9582" y="1400"/>
                  </a:cubicBezTo>
                  <a:cubicBezTo>
                    <a:pt x="10390" y="2248"/>
                    <a:pt x="11159" y="3115"/>
                    <a:pt x="12027" y="3884"/>
                  </a:cubicBezTo>
                  <a:cubicBezTo>
                    <a:pt x="12539" y="4337"/>
                    <a:pt x="13012" y="4850"/>
                    <a:pt x="13426" y="5422"/>
                  </a:cubicBezTo>
                  <a:cubicBezTo>
                    <a:pt x="13446" y="5441"/>
                    <a:pt x="13466" y="5461"/>
                    <a:pt x="13486" y="5481"/>
                  </a:cubicBezTo>
                  <a:cubicBezTo>
                    <a:pt x="14609" y="6269"/>
                    <a:pt x="15359" y="7393"/>
                    <a:pt x="16305" y="8339"/>
                  </a:cubicBezTo>
                  <a:cubicBezTo>
                    <a:pt x="17133" y="9167"/>
                    <a:pt x="17941" y="9995"/>
                    <a:pt x="18769" y="10804"/>
                  </a:cubicBezTo>
                  <a:cubicBezTo>
                    <a:pt x="19282" y="11297"/>
                    <a:pt x="19834" y="11711"/>
                    <a:pt x="20366" y="12184"/>
                  </a:cubicBezTo>
                  <a:cubicBezTo>
                    <a:pt x="20642" y="12420"/>
                    <a:pt x="20938" y="12637"/>
                    <a:pt x="21214" y="12894"/>
                  </a:cubicBezTo>
                  <a:cubicBezTo>
                    <a:pt x="21924" y="13603"/>
                    <a:pt x="22633" y="14313"/>
                    <a:pt x="23343" y="15043"/>
                  </a:cubicBezTo>
                  <a:cubicBezTo>
                    <a:pt x="23560" y="15319"/>
                    <a:pt x="23796" y="15595"/>
                    <a:pt x="23994" y="15890"/>
                  </a:cubicBezTo>
                  <a:cubicBezTo>
                    <a:pt x="24151" y="15890"/>
                    <a:pt x="24349" y="15871"/>
                    <a:pt x="24565" y="15890"/>
                  </a:cubicBezTo>
                  <a:cubicBezTo>
                    <a:pt x="24763" y="15890"/>
                    <a:pt x="24920" y="16028"/>
                    <a:pt x="24940" y="16225"/>
                  </a:cubicBezTo>
                  <a:cubicBezTo>
                    <a:pt x="25019" y="16423"/>
                    <a:pt x="24960" y="16659"/>
                    <a:pt x="24782" y="16797"/>
                  </a:cubicBezTo>
                  <a:cubicBezTo>
                    <a:pt x="24289" y="17152"/>
                    <a:pt x="23698" y="17349"/>
                    <a:pt x="23087" y="17389"/>
                  </a:cubicBezTo>
                  <a:cubicBezTo>
                    <a:pt x="22535" y="17428"/>
                    <a:pt x="21983" y="17428"/>
                    <a:pt x="21431" y="17428"/>
                  </a:cubicBezTo>
                  <a:cubicBezTo>
                    <a:pt x="20307" y="17428"/>
                    <a:pt x="19183" y="17527"/>
                    <a:pt x="18059" y="17724"/>
                  </a:cubicBezTo>
                  <a:cubicBezTo>
                    <a:pt x="17271" y="17822"/>
                    <a:pt x="16482" y="17881"/>
                    <a:pt x="15694" y="17881"/>
                  </a:cubicBezTo>
                  <a:cubicBezTo>
                    <a:pt x="15102" y="17862"/>
                    <a:pt x="14531" y="17921"/>
                    <a:pt x="13959" y="18079"/>
                  </a:cubicBezTo>
                  <a:cubicBezTo>
                    <a:pt x="13505" y="18197"/>
                    <a:pt x="13012" y="18236"/>
                    <a:pt x="12539" y="18236"/>
                  </a:cubicBezTo>
                  <a:cubicBezTo>
                    <a:pt x="12106" y="18256"/>
                    <a:pt x="11672" y="18256"/>
                    <a:pt x="11258" y="18236"/>
                  </a:cubicBezTo>
                  <a:cubicBezTo>
                    <a:pt x="10016" y="18157"/>
                    <a:pt x="8833" y="18493"/>
                    <a:pt x="7650" y="18788"/>
                  </a:cubicBezTo>
                  <a:cubicBezTo>
                    <a:pt x="7216" y="18907"/>
                    <a:pt x="6763" y="18966"/>
                    <a:pt x="6309" y="18966"/>
                  </a:cubicBezTo>
                  <a:cubicBezTo>
                    <a:pt x="5876" y="18946"/>
                    <a:pt x="5442" y="19025"/>
                    <a:pt x="5048" y="19183"/>
                  </a:cubicBezTo>
                  <a:cubicBezTo>
                    <a:pt x="4791" y="19281"/>
                    <a:pt x="4535" y="19340"/>
                    <a:pt x="4259" y="19340"/>
                  </a:cubicBezTo>
                  <a:cubicBezTo>
                    <a:pt x="3944" y="19321"/>
                    <a:pt x="3648" y="19400"/>
                    <a:pt x="3372" y="19557"/>
                  </a:cubicBezTo>
                  <a:cubicBezTo>
                    <a:pt x="3214" y="19656"/>
                    <a:pt x="3037" y="19695"/>
                    <a:pt x="2859" y="19695"/>
                  </a:cubicBezTo>
                  <a:cubicBezTo>
                    <a:pt x="1933" y="19715"/>
                    <a:pt x="1026" y="19695"/>
                    <a:pt x="80" y="19695"/>
                  </a:cubicBezTo>
                  <a:close/>
                  <a:moveTo>
                    <a:pt x="8222" y="1617"/>
                  </a:moveTo>
                  <a:cubicBezTo>
                    <a:pt x="7236" y="2543"/>
                    <a:pt x="6566" y="3647"/>
                    <a:pt x="5797" y="4672"/>
                  </a:cubicBezTo>
                  <a:cubicBezTo>
                    <a:pt x="5521" y="5047"/>
                    <a:pt x="5324" y="5461"/>
                    <a:pt x="5205" y="5895"/>
                  </a:cubicBezTo>
                  <a:cubicBezTo>
                    <a:pt x="5048" y="6486"/>
                    <a:pt x="4772" y="7019"/>
                    <a:pt x="4397" y="7511"/>
                  </a:cubicBezTo>
                  <a:cubicBezTo>
                    <a:pt x="4160" y="7807"/>
                    <a:pt x="3983" y="8182"/>
                    <a:pt x="3904" y="8556"/>
                  </a:cubicBezTo>
                  <a:cubicBezTo>
                    <a:pt x="3825" y="8911"/>
                    <a:pt x="3707" y="9266"/>
                    <a:pt x="3510" y="9581"/>
                  </a:cubicBezTo>
                  <a:cubicBezTo>
                    <a:pt x="3431" y="9739"/>
                    <a:pt x="3352" y="9897"/>
                    <a:pt x="3313" y="10094"/>
                  </a:cubicBezTo>
                  <a:cubicBezTo>
                    <a:pt x="3175" y="10646"/>
                    <a:pt x="3076" y="11218"/>
                    <a:pt x="2918" y="11770"/>
                  </a:cubicBezTo>
                  <a:cubicBezTo>
                    <a:pt x="2879" y="12006"/>
                    <a:pt x="2800" y="12243"/>
                    <a:pt x="2682" y="12460"/>
                  </a:cubicBezTo>
                  <a:cubicBezTo>
                    <a:pt x="2347" y="12992"/>
                    <a:pt x="2406" y="13643"/>
                    <a:pt x="2169" y="14195"/>
                  </a:cubicBezTo>
                  <a:cubicBezTo>
                    <a:pt x="2268" y="14983"/>
                    <a:pt x="1874" y="15673"/>
                    <a:pt x="1736" y="16403"/>
                  </a:cubicBezTo>
                  <a:cubicBezTo>
                    <a:pt x="1657" y="16876"/>
                    <a:pt x="1460" y="17329"/>
                    <a:pt x="1381" y="17803"/>
                  </a:cubicBezTo>
                  <a:cubicBezTo>
                    <a:pt x="1282" y="18118"/>
                    <a:pt x="1302" y="18453"/>
                    <a:pt x="1460" y="18729"/>
                  </a:cubicBezTo>
                  <a:cubicBezTo>
                    <a:pt x="1795" y="18749"/>
                    <a:pt x="2130" y="18749"/>
                    <a:pt x="2445" y="18709"/>
                  </a:cubicBezTo>
                  <a:cubicBezTo>
                    <a:pt x="2840" y="18650"/>
                    <a:pt x="3194" y="18473"/>
                    <a:pt x="3589" y="18394"/>
                  </a:cubicBezTo>
                  <a:cubicBezTo>
                    <a:pt x="3983" y="18335"/>
                    <a:pt x="4417" y="18394"/>
                    <a:pt x="4752" y="18236"/>
                  </a:cubicBezTo>
                  <a:cubicBezTo>
                    <a:pt x="5225" y="18059"/>
                    <a:pt x="5757" y="17960"/>
                    <a:pt x="6270" y="18000"/>
                  </a:cubicBezTo>
                  <a:cubicBezTo>
                    <a:pt x="6625" y="18019"/>
                    <a:pt x="6999" y="17980"/>
                    <a:pt x="7354" y="17881"/>
                  </a:cubicBezTo>
                  <a:cubicBezTo>
                    <a:pt x="8163" y="17566"/>
                    <a:pt x="9030" y="17566"/>
                    <a:pt x="9838" y="17290"/>
                  </a:cubicBezTo>
                  <a:cubicBezTo>
                    <a:pt x="10036" y="17251"/>
                    <a:pt x="10252" y="17251"/>
                    <a:pt x="10469" y="17270"/>
                  </a:cubicBezTo>
                  <a:lnTo>
                    <a:pt x="12677" y="17270"/>
                  </a:lnTo>
                  <a:cubicBezTo>
                    <a:pt x="13032" y="17290"/>
                    <a:pt x="13407" y="17270"/>
                    <a:pt x="13762" y="17172"/>
                  </a:cubicBezTo>
                  <a:cubicBezTo>
                    <a:pt x="14432" y="16935"/>
                    <a:pt x="15142" y="16856"/>
                    <a:pt x="15832" y="16896"/>
                  </a:cubicBezTo>
                  <a:cubicBezTo>
                    <a:pt x="16837" y="16935"/>
                    <a:pt x="17843" y="16856"/>
                    <a:pt x="18848" y="16639"/>
                  </a:cubicBezTo>
                  <a:cubicBezTo>
                    <a:pt x="19104" y="16580"/>
                    <a:pt x="19380" y="16541"/>
                    <a:pt x="19656" y="16541"/>
                  </a:cubicBezTo>
                  <a:cubicBezTo>
                    <a:pt x="20760" y="16561"/>
                    <a:pt x="21845" y="16620"/>
                    <a:pt x="22949" y="16639"/>
                  </a:cubicBezTo>
                  <a:cubicBezTo>
                    <a:pt x="23067" y="16639"/>
                    <a:pt x="23205" y="16679"/>
                    <a:pt x="23284" y="16482"/>
                  </a:cubicBezTo>
                  <a:cubicBezTo>
                    <a:pt x="23264" y="16383"/>
                    <a:pt x="23225" y="16285"/>
                    <a:pt x="23166" y="16206"/>
                  </a:cubicBezTo>
                  <a:cubicBezTo>
                    <a:pt x="22890" y="15890"/>
                    <a:pt x="22594" y="15575"/>
                    <a:pt x="22278" y="15279"/>
                  </a:cubicBezTo>
                  <a:cubicBezTo>
                    <a:pt x="21273" y="14313"/>
                    <a:pt x="20327" y="13248"/>
                    <a:pt x="19164" y="12460"/>
                  </a:cubicBezTo>
                  <a:cubicBezTo>
                    <a:pt x="18868" y="12243"/>
                    <a:pt x="18592" y="11987"/>
                    <a:pt x="18335" y="11730"/>
                  </a:cubicBezTo>
                  <a:cubicBezTo>
                    <a:pt x="17389" y="10784"/>
                    <a:pt x="16443" y="9838"/>
                    <a:pt x="15497" y="8872"/>
                  </a:cubicBezTo>
                  <a:cubicBezTo>
                    <a:pt x="15083" y="8458"/>
                    <a:pt x="14728" y="8004"/>
                    <a:pt x="14333" y="7571"/>
                  </a:cubicBezTo>
                  <a:cubicBezTo>
                    <a:pt x="14116" y="7334"/>
                    <a:pt x="13880" y="7097"/>
                    <a:pt x="13624" y="6861"/>
                  </a:cubicBezTo>
                  <a:cubicBezTo>
                    <a:pt x="13052" y="6447"/>
                    <a:pt x="12559" y="5934"/>
                    <a:pt x="12184" y="5343"/>
                  </a:cubicBezTo>
                  <a:cubicBezTo>
                    <a:pt x="12106" y="5244"/>
                    <a:pt x="12027" y="5146"/>
                    <a:pt x="11928" y="5086"/>
                  </a:cubicBezTo>
                  <a:cubicBezTo>
                    <a:pt x="11021" y="4396"/>
                    <a:pt x="10292" y="3529"/>
                    <a:pt x="9503" y="2740"/>
                  </a:cubicBezTo>
                  <a:cubicBezTo>
                    <a:pt x="9109" y="2346"/>
                    <a:pt x="8793" y="1912"/>
                    <a:pt x="8222" y="1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0"/>
            <p:cNvSpPr/>
            <p:nvPr/>
          </p:nvSpPr>
          <p:spPr>
            <a:xfrm flipH="1">
              <a:off x="7216699" y="3708108"/>
              <a:ext cx="468324" cy="591590"/>
            </a:xfrm>
            <a:custGeom>
              <a:rect b="b" l="l" r="r" t="t"/>
              <a:pathLst>
                <a:path extrusionOk="0" h="24606" w="19479">
                  <a:moveTo>
                    <a:pt x="16304" y="770"/>
                  </a:moveTo>
                  <a:cubicBezTo>
                    <a:pt x="16383" y="454"/>
                    <a:pt x="16186" y="119"/>
                    <a:pt x="16659" y="1"/>
                  </a:cubicBezTo>
                  <a:cubicBezTo>
                    <a:pt x="17152" y="238"/>
                    <a:pt x="17685" y="533"/>
                    <a:pt x="18217" y="829"/>
                  </a:cubicBezTo>
                  <a:cubicBezTo>
                    <a:pt x="18453" y="947"/>
                    <a:pt x="18513" y="1243"/>
                    <a:pt x="18335" y="1440"/>
                  </a:cubicBezTo>
                  <a:cubicBezTo>
                    <a:pt x="18158" y="1657"/>
                    <a:pt x="18079" y="1933"/>
                    <a:pt x="18118" y="2209"/>
                  </a:cubicBezTo>
                  <a:lnTo>
                    <a:pt x="18118" y="11751"/>
                  </a:lnTo>
                  <a:cubicBezTo>
                    <a:pt x="18118" y="12106"/>
                    <a:pt x="18158" y="12481"/>
                    <a:pt x="18197" y="12835"/>
                  </a:cubicBezTo>
                  <a:cubicBezTo>
                    <a:pt x="18315" y="14669"/>
                    <a:pt x="18414" y="16502"/>
                    <a:pt x="18591" y="18316"/>
                  </a:cubicBezTo>
                  <a:cubicBezTo>
                    <a:pt x="18769" y="20110"/>
                    <a:pt x="18828" y="21885"/>
                    <a:pt x="18789" y="23679"/>
                  </a:cubicBezTo>
                  <a:cubicBezTo>
                    <a:pt x="18946" y="23738"/>
                    <a:pt x="19124" y="23817"/>
                    <a:pt x="19281" y="23915"/>
                  </a:cubicBezTo>
                  <a:cubicBezTo>
                    <a:pt x="19360" y="23974"/>
                    <a:pt x="19479" y="24112"/>
                    <a:pt x="19439" y="24191"/>
                  </a:cubicBezTo>
                  <a:cubicBezTo>
                    <a:pt x="19400" y="24329"/>
                    <a:pt x="19301" y="24447"/>
                    <a:pt x="19183" y="24507"/>
                  </a:cubicBezTo>
                  <a:cubicBezTo>
                    <a:pt x="19045" y="24566"/>
                    <a:pt x="18887" y="24605"/>
                    <a:pt x="18729" y="24586"/>
                  </a:cubicBezTo>
                  <a:cubicBezTo>
                    <a:pt x="18237" y="24586"/>
                    <a:pt x="17763" y="24546"/>
                    <a:pt x="17271" y="24507"/>
                  </a:cubicBezTo>
                  <a:cubicBezTo>
                    <a:pt x="16521" y="24388"/>
                    <a:pt x="15772" y="24231"/>
                    <a:pt x="15023" y="24073"/>
                  </a:cubicBezTo>
                  <a:cubicBezTo>
                    <a:pt x="13682" y="23797"/>
                    <a:pt x="12342" y="23442"/>
                    <a:pt x="11060" y="23008"/>
                  </a:cubicBezTo>
                  <a:cubicBezTo>
                    <a:pt x="10252" y="22732"/>
                    <a:pt x="9444" y="22437"/>
                    <a:pt x="8655" y="22101"/>
                  </a:cubicBezTo>
                  <a:cubicBezTo>
                    <a:pt x="7945" y="21825"/>
                    <a:pt x="7255" y="21490"/>
                    <a:pt x="6585" y="21116"/>
                  </a:cubicBezTo>
                  <a:cubicBezTo>
                    <a:pt x="5323" y="20406"/>
                    <a:pt x="4042" y="19676"/>
                    <a:pt x="2820" y="18848"/>
                  </a:cubicBezTo>
                  <a:cubicBezTo>
                    <a:pt x="1775" y="18139"/>
                    <a:pt x="769" y="17350"/>
                    <a:pt x="0" y="16226"/>
                  </a:cubicBezTo>
                  <a:cubicBezTo>
                    <a:pt x="138" y="16088"/>
                    <a:pt x="296" y="15950"/>
                    <a:pt x="473" y="15832"/>
                  </a:cubicBezTo>
                  <a:cubicBezTo>
                    <a:pt x="1321" y="15260"/>
                    <a:pt x="2129" y="14610"/>
                    <a:pt x="2898" y="13939"/>
                  </a:cubicBezTo>
                  <a:cubicBezTo>
                    <a:pt x="3470" y="13447"/>
                    <a:pt x="4002" y="12914"/>
                    <a:pt x="4495" y="12343"/>
                  </a:cubicBezTo>
                  <a:cubicBezTo>
                    <a:pt x="5481" y="11219"/>
                    <a:pt x="6546" y="10154"/>
                    <a:pt x="7867" y="9385"/>
                  </a:cubicBezTo>
                  <a:cubicBezTo>
                    <a:pt x="8596" y="8932"/>
                    <a:pt x="9247" y="8360"/>
                    <a:pt x="9759" y="7690"/>
                  </a:cubicBezTo>
                  <a:cubicBezTo>
                    <a:pt x="10824" y="6369"/>
                    <a:pt x="11967" y="5147"/>
                    <a:pt x="13190" y="3983"/>
                  </a:cubicBezTo>
                  <a:cubicBezTo>
                    <a:pt x="13485" y="3707"/>
                    <a:pt x="13761" y="3412"/>
                    <a:pt x="13998" y="3096"/>
                  </a:cubicBezTo>
                  <a:cubicBezTo>
                    <a:pt x="14609" y="2189"/>
                    <a:pt x="15398" y="1401"/>
                    <a:pt x="16304" y="770"/>
                  </a:cubicBezTo>
                  <a:close/>
                  <a:moveTo>
                    <a:pt x="17054" y="1440"/>
                  </a:moveTo>
                  <a:cubicBezTo>
                    <a:pt x="16364" y="1894"/>
                    <a:pt x="15752" y="2465"/>
                    <a:pt x="15240" y="3096"/>
                  </a:cubicBezTo>
                  <a:cubicBezTo>
                    <a:pt x="14668" y="3806"/>
                    <a:pt x="14057" y="4476"/>
                    <a:pt x="13426" y="5166"/>
                  </a:cubicBezTo>
                  <a:cubicBezTo>
                    <a:pt x="12539" y="6152"/>
                    <a:pt x="11612" y="7138"/>
                    <a:pt x="10725" y="8143"/>
                  </a:cubicBezTo>
                  <a:cubicBezTo>
                    <a:pt x="10075" y="8892"/>
                    <a:pt x="9444" y="9622"/>
                    <a:pt x="8596" y="10134"/>
                  </a:cubicBezTo>
                  <a:cubicBezTo>
                    <a:pt x="7472" y="10824"/>
                    <a:pt x="6467" y="11672"/>
                    <a:pt x="5580" y="12658"/>
                  </a:cubicBezTo>
                  <a:cubicBezTo>
                    <a:pt x="5323" y="12914"/>
                    <a:pt x="5106" y="13210"/>
                    <a:pt x="4909" y="13506"/>
                  </a:cubicBezTo>
                  <a:cubicBezTo>
                    <a:pt x="4712" y="13821"/>
                    <a:pt x="4436" y="14077"/>
                    <a:pt x="4140" y="14294"/>
                  </a:cubicBezTo>
                  <a:cubicBezTo>
                    <a:pt x="3825" y="14511"/>
                    <a:pt x="3510" y="14787"/>
                    <a:pt x="3214" y="15024"/>
                  </a:cubicBezTo>
                  <a:cubicBezTo>
                    <a:pt x="2958" y="15221"/>
                    <a:pt x="2741" y="15418"/>
                    <a:pt x="2524" y="15615"/>
                  </a:cubicBezTo>
                  <a:lnTo>
                    <a:pt x="1400" y="16562"/>
                  </a:lnTo>
                  <a:cubicBezTo>
                    <a:pt x="1893" y="17094"/>
                    <a:pt x="2544" y="17370"/>
                    <a:pt x="3036" y="17843"/>
                  </a:cubicBezTo>
                  <a:cubicBezTo>
                    <a:pt x="3510" y="18316"/>
                    <a:pt x="4140" y="18572"/>
                    <a:pt x="4712" y="18927"/>
                  </a:cubicBezTo>
                  <a:cubicBezTo>
                    <a:pt x="5284" y="19282"/>
                    <a:pt x="5856" y="19617"/>
                    <a:pt x="6427" y="19972"/>
                  </a:cubicBezTo>
                  <a:cubicBezTo>
                    <a:pt x="6999" y="20327"/>
                    <a:pt x="7709" y="20465"/>
                    <a:pt x="8261" y="20820"/>
                  </a:cubicBezTo>
                  <a:cubicBezTo>
                    <a:pt x="8813" y="21155"/>
                    <a:pt x="9483" y="21352"/>
                    <a:pt x="10094" y="21609"/>
                  </a:cubicBezTo>
                  <a:cubicBezTo>
                    <a:pt x="10686" y="21865"/>
                    <a:pt x="11336" y="22101"/>
                    <a:pt x="11967" y="22318"/>
                  </a:cubicBezTo>
                  <a:cubicBezTo>
                    <a:pt x="12618" y="22535"/>
                    <a:pt x="13268" y="22673"/>
                    <a:pt x="13919" y="22831"/>
                  </a:cubicBezTo>
                  <a:cubicBezTo>
                    <a:pt x="14570" y="22989"/>
                    <a:pt x="15220" y="23146"/>
                    <a:pt x="15890" y="23245"/>
                  </a:cubicBezTo>
                  <a:cubicBezTo>
                    <a:pt x="16561" y="23343"/>
                    <a:pt x="17152" y="23619"/>
                    <a:pt x="17862" y="23600"/>
                  </a:cubicBezTo>
                  <a:cubicBezTo>
                    <a:pt x="17901" y="22417"/>
                    <a:pt x="17882" y="21234"/>
                    <a:pt x="17803" y="20071"/>
                  </a:cubicBezTo>
                  <a:cubicBezTo>
                    <a:pt x="17685" y="18947"/>
                    <a:pt x="17586" y="17823"/>
                    <a:pt x="17487" y="16680"/>
                  </a:cubicBezTo>
                  <a:cubicBezTo>
                    <a:pt x="17428" y="15872"/>
                    <a:pt x="17409" y="15043"/>
                    <a:pt x="17290" y="14215"/>
                  </a:cubicBezTo>
                  <a:cubicBezTo>
                    <a:pt x="17152" y="13092"/>
                    <a:pt x="17093" y="11968"/>
                    <a:pt x="17093" y="10844"/>
                  </a:cubicBezTo>
                  <a:lnTo>
                    <a:pt x="17093" y="2505"/>
                  </a:lnTo>
                  <a:cubicBezTo>
                    <a:pt x="17073" y="2209"/>
                    <a:pt x="17054" y="1913"/>
                    <a:pt x="17034" y="1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0"/>
            <p:cNvSpPr/>
            <p:nvPr/>
          </p:nvSpPr>
          <p:spPr>
            <a:xfrm flipH="1">
              <a:off x="7214319" y="2716042"/>
              <a:ext cx="497247" cy="591109"/>
            </a:xfrm>
            <a:custGeom>
              <a:rect b="b" l="l" r="r" t="t"/>
              <a:pathLst>
                <a:path extrusionOk="0" h="24586" w="20682">
                  <a:moveTo>
                    <a:pt x="19912" y="23757"/>
                  </a:moveTo>
                  <a:cubicBezTo>
                    <a:pt x="19597" y="23974"/>
                    <a:pt x="19262" y="24171"/>
                    <a:pt x="18927" y="24388"/>
                  </a:cubicBezTo>
                  <a:cubicBezTo>
                    <a:pt x="18710" y="24546"/>
                    <a:pt x="18414" y="24585"/>
                    <a:pt x="18158" y="24467"/>
                  </a:cubicBezTo>
                  <a:cubicBezTo>
                    <a:pt x="18177" y="24349"/>
                    <a:pt x="18217" y="24230"/>
                    <a:pt x="18276" y="24053"/>
                  </a:cubicBezTo>
                  <a:cubicBezTo>
                    <a:pt x="17882" y="23757"/>
                    <a:pt x="17468" y="23461"/>
                    <a:pt x="17073" y="23146"/>
                  </a:cubicBezTo>
                  <a:cubicBezTo>
                    <a:pt x="16541" y="22712"/>
                    <a:pt x="15989" y="22259"/>
                    <a:pt x="15476" y="21786"/>
                  </a:cubicBezTo>
                  <a:cubicBezTo>
                    <a:pt x="14550" y="20898"/>
                    <a:pt x="13682" y="19972"/>
                    <a:pt x="12637" y="19183"/>
                  </a:cubicBezTo>
                  <a:cubicBezTo>
                    <a:pt x="12223" y="18848"/>
                    <a:pt x="11829" y="18434"/>
                    <a:pt x="11514" y="18000"/>
                  </a:cubicBezTo>
                  <a:cubicBezTo>
                    <a:pt x="11218" y="17606"/>
                    <a:pt x="10883" y="17251"/>
                    <a:pt x="10489" y="16955"/>
                  </a:cubicBezTo>
                  <a:cubicBezTo>
                    <a:pt x="9937" y="16581"/>
                    <a:pt x="9444" y="16108"/>
                    <a:pt x="9030" y="15575"/>
                  </a:cubicBezTo>
                  <a:cubicBezTo>
                    <a:pt x="8754" y="15221"/>
                    <a:pt x="8399" y="14905"/>
                    <a:pt x="8004" y="14669"/>
                  </a:cubicBezTo>
                  <a:cubicBezTo>
                    <a:pt x="7196" y="14176"/>
                    <a:pt x="6467" y="13565"/>
                    <a:pt x="5816" y="12874"/>
                  </a:cubicBezTo>
                  <a:cubicBezTo>
                    <a:pt x="5382" y="12401"/>
                    <a:pt x="4909" y="11968"/>
                    <a:pt x="4456" y="11514"/>
                  </a:cubicBezTo>
                  <a:cubicBezTo>
                    <a:pt x="4160" y="11159"/>
                    <a:pt x="3786" y="10903"/>
                    <a:pt x="3352" y="10706"/>
                  </a:cubicBezTo>
                  <a:cubicBezTo>
                    <a:pt x="2465" y="10312"/>
                    <a:pt x="1637" y="9779"/>
                    <a:pt x="927" y="9089"/>
                  </a:cubicBezTo>
                  <a:cubicBezTo>
                    <a:pt x="710" y="8892"/>
                    <a:pt x="434" y="8734"/>
                    <a:pt x="217" y="8537"/>
                  </a:cubicBezTo>
                  <a:cubicBezTo>
                    <a:pt x="0" y="8340"/>
                    <a:pt x="59" y="7827"/>
                    <a:pt x="375" y="7788"/>
                  </a:cubicBezTo>
                  <a:cubicBezTo>
                    <a:pt x="887" y="7749"/>
                    <a:pt x="1183" y="7433"/>
                    <a:pt x="1518" y="7137"/>
                  </a:cubicBezTo>
                  <a:cubicBezTo>
                    <a:pt x="1715" y="6999"/>
                    <a:pt x="1932" y="6881"/>
                    <a:pt x="2169" y="6783"/>
                  </a:cubicBezTo>
                  <a:cubicBezTo>
                    <a:pt x="2386" y="6684"/>
                    <a:pt x="2603" y="6566"/>
                    <a:pt x="2800" y="6428"/>
                  </a:cubicBezTo>
                  <a:cubicBezTo>
                    <a:pt x="3233" y="5974"/>
                    <a:pt x="3805" y="5757"/>
                    <a:pt x="4338" y="5462"/>
                  </a:cubicBezTo>
                  <a:cubicBezTo>
                    <a:pt x="4653" y="5284"/>
                    <a:pt x="4968" y="5067"/>
                    <a:pt x="5244" y="4831"/>
                  </a:cubicBezTo>
                  <a:cubicBezTo>
                    <a:pt x="6092" y="4022"/>
                    <a:pt x="7117" y="3490"/>
                    <a:pt x="8202" y="3037"/>
                  </a:cubicBezTo>
                  <a:cubicBezTo>
                    <a:pt x="8931" y="2721"/>
                    <a:pt x="9680" y="2445"/>
                    <a:pt x="10410" y="2189"/>
                  </a:cubicBezTo>
                  <a:cubicBezTo>
                    <a:pt x="11100" y="1952"/>
                    <a:pt x="11770" y="1657"/>
                    <a:pt x="12440" y="1381"/>
                  </a:cubicBezTo>
                  <a:cubicBezTo>
                    <a:pt x="13209" y="1046"/>
                    <a:pt x="14018" y="710"/>
                    <a:pt x="14885" y="632"/>
                  </a:cubicBezTo>
                  <a:cubicBezTo>
                    <a:pt x="15674" y="553"/>
                    <a:pt x="16462" y="415"/>
                    <a:pt x="17231" y="257"/>
                  </a:cubicBezTo>
                  <a:cubicBezTo>
                    <a:pt x="18355" y="1"/>
                    <a:pt x="19518" y="139"/>
                    <a:pt x="20543" y="651"/>
                  </a:cubicBezTo>
                  <a:cubicBezTo>
                    <a:pt x="20583" y="750"/>
                    <a:pt x="20622" y="868"/>
                    <a:pt x="20622" y="986"/>
                  </a:cubicBezTo>
                  <a:cubicBezTo>
                    <a:pt x="20642" y="1933"/>
                    <a:pt x="20661" y="2879"/>
                    <a:pt x="20642" y="3825"/>
                  </a:cubicBezTo>
                  <a:cubicBezTo>
                    <a:pt x="20681" y="4259"/>
                    <a:pt x="20602" y="4673"/>
                    <a:pt x="20405" y="5067"/>
                  </a:cubicBezTo>
                  <a:cubicBezTo>
                    <a:pt x="20326" y="5265"/>
                    <a:pt x="20287" y="5481"/>
                    <a:pt x="20307" y="5679"/>
                  </a:cubicBezTo>
                  <a:cubicBezTo>
                    <a:pt x="20307" y="6349"/>
                    <a:pt x="20326" y="7039"/>
                    <a:pt x="20307" y="7709"/>
                  </a:cubicBezTo>
                  <a:cubicBezTo>
                    <a:pt x="20307" y="8044"/>
                    <a:pt x="20267" y="8379"/>
                    <a:pt x="20169" y="8695"/>
                  </a:cubicBezTo>
                  <a:cubicBezTo>
                    <a:pt x="20011" y="9129"/>
                    <a:pt x="19952" y="9582"/>
                    <a:pt x="19952" y="10036"/>
                  </a:cubicBezTo>
                  <a:cubicBezTo>
                    <a:pt x="19952" y="14077"/>
                    <a:pt x="19932" y="18099"/>
                    <a:pt x="19912" y="22141"/>
                  </a:cubicBezTo>
                  <a:cubicBezTo>
                    <a:pt x="19912" y="22377"/>
                    <a:pt x="19893" y="22633"/>
                    <a:pt x="19912" y="22870"/>
                  </a:cubicBezTo>
                  <a:cubicBezTo>
                    <a:pt x="19932" y="23126"/>
                    <a:pt x="19912" y="23422"/>
                    <a:pt x="19912" y="23757"/>
                  </a:cubicBezTo>
                  <a:close/>
                  <a:moveTo>
                    <a:pt x="19577" y="1341"/>
                  </a:moveTo>
                  <a:cubicBezTo>
                    <a:pt x="19084" y="1223"/>
                    <a:pt x="18651" y="1124"/>
                    <a:pt x="18217" y="1026"/>
                  </a:cubicBezTo>
                  <a:cubicBezTo>
                    <a:pt x="17704" y="888"/>
                    <a:pt x="17270" y="1184"/>
                    <a:pt x="16778" y="1223"/>
                  </a:cubicBezTo>
                  <a:cubicBezTo>
                    <a:pt x="16659" y="1223"/>
                    <a:pt x="16541" y="1223"/>
                    <a:pt x="16423" y="1243"/>
                  </a:cubicBezTo>
                  <a:cubicBezTo>
                    <a:pt x="15476" y="1460"/>
                    <a:pt x="14491" y="1519"/>
                    <a:pt x="13564" y="1893"/>
                  </a:cubicBezTo>
                  <a:cubicBezTo>
                    <a:pt x="12499" y="2327"/>
                    <a:pt x="11455" y="2840"/>
                    <a:pt x="10351" y="3175"/>
                  </a:cubicBezTo>
                  <a:cubicBezTo>
                    <a:pt x="9799" y="3332"/>
                    <a:pt x="9247" y="3549"/>
                    <a:pt x="8734" y="3786"/>
                  </a:cubicBezTo>
                  <a:cubicBezTo>
                    <a:pt x="8024" y="4082"/>
                    <a:pt x="7354" y="4436"/>
                    <a:pt x="6703" y="4851"/>
                  </a:cubicBezTo>
                  <a:cubicBezTo>
                    <a:pt x="5875" y="5462"/>
                    <a:pt x="5087" y="6132"/>
                    <a:pt x="4180" y="6664"/>
                  </a:cubicBezTo>
                  <a:cubicBezTo>
                    <a:pt x="3470" y="7059"/>
                    <a:pt x="2859" y="7650"/>
                    <a:pt x="2090" y="7946"/>
                  </a:cubicBezTo>
                  <a:cubicBezTo>
                    <a:pt x="1853" y="7985"/>
                    <a:pt x="1715" y="8202"/>
                    <a:pt x="1735" y="8439"/>
                  </a:cubicBezTo>
                  <a:cubicBezTo>
                    <a:pt x="2051" y="8734"/>
                    <a:pt x="2366" y="9010"/>
                    <a:pt x="2701" y="9247"/>
                  </a:cubicBezTo>
                  <a:cubicBezTo>
                    <a:pt x="3095" y="9503"/>
                    <a:pt x="3490" y="9700"/>
                    <a:pt x="3924" y="9898"/>
                  </a:cubicBezTo>
                  <a:cubicBezTo>
                    <a:pt x="4377" y="10134"/>
                    <a:pt x="4791" y="10450"/>
                    <a:pt x="5146" y="10824"/>
                  </a:cubicBezTo>
                  <a:cubicBezTo>
                    <a:pt x="6270" y="12027"/>
                    <a:pt x="7393" y="13249"/>
                    <a:pt x="8852" y="14097"/>
                  </a:cubicBezTo>
                  <a:cubicBezTo>
                    <a:pt x="9187" y="14353"/>
                    <a:pt x="9503" y="14649"/>
                    <a:pt x="9759" y="14984"/>
                  </a:cubicBezTo>
                  <a:cubicBezTo>
                    <a:pt x="10134" y="15437"/>
                    <a:pt x="10548" y="15832"/>
                    <a:pt x="11041" y="16167"/>
                  </a:cubicBezTo>
                  <a:cubicBezTo>
                    <a:pt x="11494" y="16502"/>
                    <a:pt x="11908" y="16916"/>
                    <a:pt x="12263" y="17389"/>
                  </a:cubicBezTo>
                  <a:cubicBezTo>
                    <a:pt x="12559" y="17803"/>
                    <a:pt x="12913" y="18178"/>
                    <a:pt x="13327" y="18513"/>
                  </a:cubicBezTo>
                  <a:cubicBezTo>
                    <a:pt x="14096" y="19104"/>
                    <a:pt x="14826" y="19775"/>
                    <a:pt x="15496" y="20484"/>
                  </a:cubicBezTo>
                  <a:cubicBezTo>
                    <a:pt x="16383" y="21372"/>
                    <a:pt x="17310" y="22200"/>
                    <a:pt x="18315" y="22949"/>
                  </a:cubicBezTo>
                  <a:cubicBezTo>
                    <a:pt x="18473" y="23126"/>
                    <a:pt x="18710" y="23205"/>
                    <a:pt x="18946" y="23126"/>
                  </a:cubicBezTo>
                  <a:cubicBezTo>
                    <a:pt x="18946" y="22909"/>
                    <a:pt x="18966" y="22673"/>
                    <a:pt x="18966" y="22456"/>
                  </a:cubicBezTo>
                  <a:cubicBezTo>
                    <a:pt x="18946" y="18296"/>
                    <a:pt x="18946" y="14136"/>
                    <a:pt x="18927" y="9976"/>
                  </a:cubicBezTo>
                  <a:cubicBezTo>
                    <a:pt x="18907" y="9484"/>
                    <a:pt x="18986" y="9010"/>
                    <a:pt x="19143" y="8537"/>
                  </a:cubicBezTo>
                  <a:cubicBezTo>
                    <a:pt x="19242" y="8222"/>
                    <a:pt x="19281" y="7887"/>
                    <a:pt x="19281" y="7551"/>
                  </a:cubicBezTo>
                  <a:cubicBezTo>
                    <a:pt x="19301" y="6861"/>
                    <a:pt x="19281" y="6152"/>
                    <a:pt x="19281" y="5442"/>
                  </a:cubicBezTo>
                  <a:cubicBezTo>
                    <a:pt x="19262" y="5146"/>
                    <a:pt x="19321" y="4831"/>
                    <a:pt x="19479" y="4574"/>
                  </a:cubicBezTo>
                  <a:cubicBezTo>
                    <a:pt x="19617" y="4338"/>
                    <a:pt x="19676" y="4062"/>
                    <a:pt x="19656" y="3786"/>
                  </a:cubicBezTo>
                  <a:lnTo>
                    <a:pt x="19656" y="1854"/>
                  </a:lnTo>
                  <a:cubicBezTo>
                    <a:pt x="19636" y="1676"/>
                    <a:pt x="19617" y="1519"/>
                    <a:pt x="19577" y="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0"/>
            <p:cNvSpPr/>
            <p:nvPr/>
          </p:nvSpPr>
          <p:spPr>
            <a:xfrm flipH="1">
              <a:off x="6659755" y="3703852"/>
              <a:ext cx="478277" cy="592527"/>
            </a:xfrm>
            <a:custGeom>
              <a:rect b="b" l="l" r="r" t="t"/>
              <a:pathLst>
                <a:path extrusionOk="0" h="24645" w="19893">
                  <a:moveTo>
                    <a:pt x="1656" y="2071"/>
                  </a:moveTo>
                  <a:cubicBezTo>
                    <a:pt x="1262" y="2130"/>
                    <a:pt x="947" y="2130"/>
                    <a:pt x="809" y="1716"/>
                  </a:cubicBezTo>
                  <a:cubicBezTo>
                    <a:pt x="769" y="1597"/>
                    <a:pt x="592" y="1519"/>
                    <a:pt x="454" y="1479"/>
                  </a:cubicBezTo>
                  <a:cubicBezTo>
                    <a:pt x="316" y="1420"/>
                    <a:pt x="158" y="1361"/>
                    <a:pt x="0" y="1341"/>
                  </a:cubicBezTo>
                  <a:cubicBezTo>
                    <a:pt x="99" y="1203"/>
                    <a:pt x="138" y="1085"/>
                    <a:pt x="178" y="1085"/>
                  </a:cubicBezTo>
                  <a:cubicBezTo>
                    <a:pt x="868" y="947"/>
                    <a:pt x="1538" y="691"/>
                    <a:pt x="2129" y="316"/>
                  </a:cubicBezTo>
                  <a:cubicBezTo>
                    <a:pt x="2642" y="1"/>
                    <a:pt x="2741" y="40"/>
                    <a:pt x="3056" y="553"/>
                  </a:cubicBezTo>
                  <a:cubicBezTo>
                    <a:pt x="3253" y="927"/>
                    <a:pt x="3588" y="1223"/>
                    <a:pt x="3963" y="1420"/>
                  </a:cubicBezTo>
                  <a:cubicBezTo>
                    <a:pt x="4219" y="1519"/>
                    <a:pt x="4436" y="1696"/>
                    <a:pt x="4554" y="1952"/>
                  </a:cubicBezTo>
                  <a:cubicBezTo>
                    <a:pt x="4732" y="2228"/>
                    <a:pt x="4929" y="2485"/>
                    <a:pt x="5166" y="2741"/>
                  </a:cubicBezTo>
                  <a:cubicBezTo>
                    <a:pt x="5658" y="3273"/>
                    <a:pt x="6191" y="3786"/>
                    <a:pt x="6703" y="4298"/>
                  </a:cubicBezTo>
                  <a:cubicBezTo>
                    <a:pt x="6841" y="4476"/>
                    <a:pt x="7019" y="4614"/>
                    <a:pt x="7196" y="4712"/>
                  </a:cubicBezTo>
                  <a:cubicBezTo>
                    <a:pt x="7650" y="4910"/>
                    <a:pt x="7906" y="5264"/>
                    <a:pt x="8182" y="5639"/>
                  </a:cubicBezTo>
                  <a:cubicBezTo>
                    <a:pt x="8497" y="6092"/>
                    <a:pt x="8872" y="6506"/>
                    <a:pt x="9306" y="6842"/>
                  </a:cubicBezTo>
                  <a:cubicBezTo>
                    <a:pt x="10213" y="7532"/>
                    <a:pt x="10942" y="8399"/>
                    <a:pt x="11652" y="9267"/>
                  </a:cubicBezTo>
                  <a:cubicBezTo>
                    <a:pt x="12145" y="9858"/>
                    <a:pt x="12677" y="10410"/>
                    <a:pt x="13249" y="10903"/>
                  </a:cubicBezTo>
                  <a:cubicBezTo>
                    <a:pt x="14215" y="11790"/>
                    <a:pt x="15122" y="12756"/>
                    <a:pt x="16068" y="13663"/>
                  </a:cubicBezTo>
                  <a:cubicBezTo>
                    <a:pt x="16561" y="14116"/>
                    <a:pt x="17054" y="14550"/>
                    <a:pt x="17586" y="14984"/>
                  </a:cubicBezTo>
                  <a:cubicBezTo>
                    <a:pt x="18315" y="15595"/>
                    <a:pt x="19064" y="16167"/>
                    <a:pt x="19774" y="16778"/>
                  </a:cubicBezTo>
                  <a:cubicBezTo>
                    <a:pt x="19833" y="16798"/>
                    <a:pt x="19833" y="16877"/>
                    <a:pt x="19893" y="16975"/>
                  </a:cubicBezTo>
                  <a:cubicBezTo>
                    <a:pt x="19518" y="17350"/>
                    <a:pt x="19143" y="17744"/>
                    <a:pt x="18729" y="18119"/>
                  </a:cubicBezTo>
                  <a:cubicBezTo>
                    <a:pt x="18138" y="18631"/>
                    <a:pt x="17527" y="19144"/>
                    <a:pt x="16896" y="19617"/>
                  </a:cubicBezTo>
                  <a:cubicBezTo>
                    <a:pt x="15969" y="20287"/>
                    <a:pt x="14885" y="20662"/>
                    <a:pt x="13820" y="21017"/>
                  </a:cubicBezTo>
                  <a:cubicBezTo>
                    <a:pt x="12933" y="21273"/>
                    <a:pt x="12085" y="21608"/>
                    <a:pt x="11277" y="22042"/>
                  </a:cubicBezTo>
                  <a:cubicBezTo>
                    <a:pt x="10489" y="22515"/>
                    <a:pt x="9582" y="22712"/>
                    <a:pt x="8694" y="22890"/>
                  </a:cubicBezTo>
                  <a:cubicBezTo>
                    <a:pt x="8123" y="23008"/>
                    <a:pt x="7571" y="23146"/>
                    <a:pt x="7019" y="23284"/>
                  </a:cubicBezTo>
                  <a:cubicBezTo>
                    <a:pt x="6762" y="23343"/>
                    <a:pt x="6526" y="23382"/>
                    <a:pt x="6309" y="23442"/>
                  </a:cubicBezTo>
                  <a:cubicBezTo>
                    <a:pt x="6151" y="23461"/>
                    <a:pt x="6013" y="23520"/>
                    <a:pt x="5895" y="23599"/>
                  </a:cubicBezTo>
                  <a:cubicBezTo>
                    <a:pt x="5698" y="23836"/>
                    <a:pt x="5402" y="23974"/>
                    <a:pt x="5106" y="24033"/>
                  </a:cubicBezTo>
                  <a:cubicBezTo>
                    <a:pt x="4121" y="24309"/>
                    <a:pt x="3135" y="24644"/>
                    <a:pt x="2090" y="24546"/>
                  </a:cubicBezTo>
                  <a:cubicBezTo>
                    <a:pt x="1617" y="24486"/>
                    <a:pt x="1321" y="24250"/>
                    <a:pt x="1321" y="23796"/>
                  </a:cubicBezTo>
                  <a:cubicBezTo>
                    <a:pt x="1301" y="22909"/>
                    <a:pt x="1361" y="22022"/>
                    <a:pt x="1459" y="21155"/>
                  </a:cubicBezTo>
                  <a:cubicBezTo>
                    <a:pt x="1637" y="19735"/>
                    <a:pt x="1715" y="18296"/>
                    <a:pt x="1696" y="16857"/>
                  </a:cubicBezTo>
                  <a:cubicBezTo>
                    <a:pt x="1676" y="12283"/>
                    <a:pt x="1676" y="7689"/>
                    <a:pt x="1676" y="3116"/>
                  </a:cubicBezTo>
                  <a:cubicBezTo>
                    <a:pt x="1676" y="2780"/>
                    <a:pt x="1656" y="2465"/>
                    <a:pt x="1656" y="2071"/>
                  </a:cubicBezTo>
                  <a:close/>
                  <a:moveTo>
                    <a:pt x="2327" y="23382"/>
                  </a:moveTo>
                  <a:cubicBezTo>
                    <a:pt x="2800" y="23382"/>
                    <a:pt x="3214" y="23461"/>
                    <a:pt x="3608" y="23225"/>
                  </a:cubicBezTo>
                  <a:cubicBezTo>
                    <a:pt x="3746" y="23146"/>
                    <a:pt x="3904" y="23106"/>
                    <a:pt x="4042" y="23106"/>
                  </a:cubicBezTo>
                  <a:cubicBezTo>
                    <a:pt x="4515" y="23126"/>
                    <a:pt x="4968" y="23028"/>
                    <a:pt x="5363" y="22791"/>
                  </a:cubicBezTo>
                  <a:cubicBezTo>
                    <a:pt x="5560" y="22692"/>
                    <a:pt x="5757" y="22614"/>
                    <a:pt x="5974" y="22574"/>
                  </a:cubicBezTo>
                  <a:cubicBezTo>
                    <a:pt x="7157" y="22456"/>
                    <a:pt x="8280" y="22062"/>
                    <a:pt x="9444" y="21825"/>
                  </a:cubicBezTo>
                  <a:cubicBezTo>
                    <a:pt x="9897" y="21746"/>
                    <a:pt x="10331" y="21588"/>
                    <a:pt x="10725" y="21372"/>
                  </a:cubicBezTo>
                  <a:cubicBezTo>
                    <a:pt x="11671" y="20859"/>
                    <a:pt x="12657" y="20445"/>
                    <a:pt x="13682" y="20149"/>
                  </a:cubicBezTo>
                  <a:cubicBezTo>
                    <a:pt x="15082" y="19735"/>
                    <a:pt x="16403" y="19025"/>
                    <a:pt x="17527" y="18079"/>
                  </a:cubicBezTo>
                  <a:cubicBezTo>
                    <a:pt x="17783" y="17843"/>
                    <a:pt x="18118" y="17665"/>
                    <a:pt x="18414" y="17448"/>
                  </a:cubicBezTo>
                  <a:cubicBezTo>
                    <a:pt x="18512" y="17350"/>
                    <a:pt x="18631" y="17251"/>
                    <a:pt x="18729" y="17153"/>
                  </a:cubicBezTo>
                  <a:cubicBezTo>
                    <a:pt x="17822" y="16443"/>
                    <a:pt x="16994" y="15772"/>
                    <a:pt x="16166" y="15102"/>
                  </a:cubicBezTo>
                  <a:cubicBezTo>
                    <a:pt x="16009" y="14984"/>
                    <a:pt x="15851" y="14826"/>
                    <a:pt x="15713" y="14668"/>
                  </a:cubicBezTo>
                  <a:cubicBezTo>
                    <a:pt x="14747" y="13722"/>
                    <a:pt x="13820" y="12756"/>
                    <a:pt x="12815" y="11869"/>
                  </a:cubicBezTo>
                  <a:cubicBezTo>
                    <a:pt x="12105" y="11238"/>
                    <a:pt x="11435" y="10568"/>
                    <a:pt x="10843" y="9838"/>
                  </a:cubicBezTo>
                  <a:cubicBezTo>
                    <a:pt x="10351" y="9227"/>
                    <a:pt x="9779" y="8655"/>
                    <a:pt x="9227" y="8103"/>
                  </a:cubicBezTo>
                  <a:cubicBezTo>
                    <a:pt x="8793" y="7670"/>
                    <a:pt x="8261" y="7315"/>
                    <a:pt x="7886" y="6861"/>
                  </a:cubicBezTo>
                  <a:cubicBezTo>
                    <a:pt x="7354" y="6191"/>
                    <a:pt x="6743" y="5600"/>
                    <a:pt x="6072" y="5087"/>
                  </a:cubicBezTo>
                  <a:cubicBezTo>
                    <a:pt x="5718" y="4791"/>
                    <a:pt x="5402" y="4456"/>
                    <a:pt x="5106" y="4101"/>
                  </a:cubicBezTo>
                  <a:cubicBezTo>
                    <a:pt x="4633" y="3589"/>
                    <a:pt x="4101" y="3155"/>
                    <a:pt x="3707" y="2544"/>
                  </a:cubicBezTo>
                  <a:cubicBezTo>
                    <a:pt x="3490" y="2189"/>
                    <a:pt x="3115" y="1992"/>
                    <a:pt x="2701" y="1972"/>
                  </a:cubicBezTo>
                  <a:lnTo>
                    <a:pt x="2701" y="3037"/>
                  </a:lnTo>
                  <a:cubicBezTo>
                    <a:pt x="2701" y="7177"/>
                    <a:pt x="2721" y="11337"/>
                    <a:pt x="2701" y="15496"/>
                  </a:cubicBezTo>
                  <a:cubicBezTo>
                    <a:pt x="2701" y="17291"/>
                    <a:pt x="2760" y="19104"/>
                    <a:pt x="2445" y="20879"/>
                  </a:cubicBezTo>
                  <a:cubicBezTo>
                    <a:pt x="2405" y="21155"/>
                    <a:pt x="2386" y="21431"/>
                    <a:pt x="2346" y="21707"/>
                  </a:cubicBezTo>
                  <a:cubicBezTo>
                    <a:pt x="2287" y="22259"/>
                    <a:pt x="2267" y="22830"/>
                    <a:pt x="2327" y="23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0"/>
            <p:cNvSpPr/>
            <p:nvPr/>
          </p:nvSpPr>
          <p:spPr>
            <a:xfrm flipH="1">
              <a:off x="6802423" y="2643987"/>
              <a:ext cx="1072199" cy="367850"/>
            </a:xfrm>
            <a:custGeom>
              <a:rect b="b" l="l" r="r" t="t"/>
              <a:pathLst>
                <a:path extrusionOk="0" h="15300" w="44596">
                  <a:moveTo>
                    <a:pt x="197" y="15300"/>
                  </a:moveTo>
                  <a:cubicBezTo>
                    <a:pt x="119" y="15063"/>
                    <a:pt x="0" y="14925"/>
                    <a:pt x="20" y="14827"/>
                  </a:cubicBezTo>
                  <a:cubicBezTo>
                    <a:pt x="59" y="14551"/>
                    <a:pt x="138" y="14294"/>
                    <a:pt x="257" y="14058"/>
                  </a:cubicBezTo>
                  <a:cubicBezTo>
                    <a:pt x="1223" y="12343"/>
                    <a:pt x="2406" y="10765"/>
                    <a:pt x="3766" y="9366"/>
                  </a:cubicBezTo>
                  <a:cubicBezTo>
                    <a:pt x="4298" y="8833"/>
                    <a:pt x="4890" y="8340"/>
                    <a:pt x="5481" y="7848"/>
                  </a:cubicBezTo>
                  <a:cubicBezTo>
                    <a:pt x="6132" y="7295"/>
                    <a:pt x="6802" y="6763"/>
                    <a:pt x="7492" y="6270"/>
                  </a:cubicBezTo>
                  <a:cubicBezTo>
                    <a:pt x="8103" y="5856"/>
                    <a:pt x="8734" y="5462"/>
                    <a:pt x="9365" y="5127"/>
                  </a:cubicBezTo>
                  <a:cubicBezTo>
                    <a:pt x="10351" y="4575"/>
                    <a:pt x="11376" y="4082"/>
                    <a:pt x="12362" y="3550"/>
                  </a:cubicBezTo>
                  <a:cubicBezTo>
                    <a:pt x="12973" y="3195"/>
                    <a:pt x="13623" y="2919"/>
                    <a:pt x="14294" y="2702"/>
                  </a:cubicBezTo>
                  <a:cubicBezTo>
                    <a:pt x="14727" y="2564"/>
                    <a:pt x="15161" y="2406"/>
                    <a:pt x="15575" y="2209"/>
                  </a:cubicBezTo>
                  <a:cubicBezTo>
                    <a:pt x="17133" y="1519"/>
                    <a:pt x="18808" y="1105"/>
                    <a:pt x="20504" y="928"/>
                  </a:cubicBezTo>
                  <a:cubicBezTo>
                    <a:pt x="21253" y="849"/>
                    <a:pt x="21963" y="730"/>
                    <a:pt x="22692" y="632"/>
                  </a:cubicBezTo>
                  <a:cubicBezTo>
                    <a:pt x="22988" y="592"/>
                    <a:pt x="23284" y="533"/>
                    <a:pt x="23599" y="514"/>
                  </a:cubicBezTo>
                  <a:cubicBezTo>
                    <a:pt x="25117" y="454"/>
                    <a:pt x="26635" y="218"/>
                    <a:pt x="28133" y="21"/>
                  </a:cubicBezTo>
                  <a:cubicBezTo>
                    <a:pt x="28331" y="1"/>
                    <a:pt x="28508" y="1"/>
                    <a:pt x="28685" y="21"/>
                  </a:cubicBezTo>
                  <a:cubicBezTo>
                    <a:pt x="31643" y="356"/>
                    <a:pt x="34580" y="671"/>
                    <a:pt x="37478" y="1342"/>
                  </a:cubicBezTo>
                  <a:cubicBezTo>
                    <a:pt x="38681" y="1637"/>
                    <a:pt x="39883" y="1992"/>
                    <a:pt x="41047" y="2446"/>
                  </a:cubicBezTo>
                  <a:cubicBezTo>
                    <a:pt x="41421" y="2603"/>
                    <a:pt x="41816" y="2702"/>
                    <a:pt x="42190" y="2820"/>
                  </a:cubicBezTo>
                  <a:cubicBezTo>
                    <a:pt x="42979" y="3017"/>
                    <a:pt x="43728" y="3372"/>
                    <a:pt x="44398" y="3865"/>
                  </a:cubicBezTo>
                  <a:cubicBezTo>
                    <a:pt x="44477" y="3924"/>
                    <a:pt x="44516" y="3983"/>
                    <a:pt x="44576" y="4062"/>
                  </a:cubicBezTo>
                  <a:cubicBezTo>
                    <a:pt x="44595" y="4082"/>
                    <a:pt x="44576" y="4121"/>
                    <a:pt x="44576" y="4200"/>
                  </a:cubicBezTo>
                  <a:cubicBezTo>
                    <a:pt x="44438" y="4220"/>
                    <a:pt x="44280" y="4200"/>
                    <a:pt x="44142" y="4161"/>
                  </a:cubicBezTo>
                  <a:cubicBezTo>
                    <a:pt x="43255" y="3767"/>
                    <a:pt x="42328" y="3451"/>
                    <a:pt x="41382" y="3195"/>
                  </a:cubicBezTo>
                  <a:cubicBezTo>
                    <a:pt x="40771" y="2998"/>
                    <a:pt x="40179" y="2761"/>
                    <a:pt x="39568" y="2584"/>
                  </a:cubicBezTo>
                  <a:cubicBezTo>
                    <a:pt x="38681" y="2347"/>
                    <a:pt x="37794" y="2110"/>
                    <a:pt x="36907" y="1933"/>
                  </a:cubicBezTo>
                  <a:cubicBezTo>
                    <a:pt x="35704" y="1677"/>
                    <a:pt x="34501" y="1460"/>
                    <a:pt x="33299" y="1243"/>
                  </a:cubicBezTo>
                  <a:cubicBezTo>
                    <a:pt x="32845" y="1164"/>
                    <a:pt x="32392" y="1125"/>
                    <a:pt x="31938" y="1105"/>
                  </a:cubicBezTo>
                  <a:cubicBezTo>
                    <a:pt x="29829" y="1085"/>
                    <a:pt x="27719" y="1105"/>
                    <a:pt x="25610" y="1105"/>
                  </a:cubicBezTo>
                  <a:cubicBezTo>
                    <a:pt x="24309" y="1105"/>
                    <a:pt x="23047" y="1401"/>
                    <a:pt x="21785" y="1558"/>
                  </a:cubicBezTo>
                  <a:cubicBezTo>
                    <a:pt x="21174" y="1637"/>
                    <a:pt x="20583" y="1756"/>
                    <a:pt x="19971" y="1834"/>
                  </a:cubicBezTo>
                  <a:cubicBezTo>
                    <a:pt x="18946" y="1972"/>
                    <a:pt x="17941" y="2229"/>
                    <a:pt x="16955" y="2584"/>
                  </a:cubicBezTo>
                  <a:cubicBezTo>
                    <a:pt x="15950" y="2938"/>
                    <a:pt x="14944" y="3293"/>
                    <a:pt x="13958" y="3707"/>
                  </a:cubicBezTo>
                  <a:cubicBezTo>
                    <a:pt x="13052" y="4121"/>
                    <a:pt x="12184" y="4634"/>
                    <a:pt x="11277" y="5107"/>
                  </a:cubicBezTo>
                  <a:cubicBezTo>
                    <a:pt x="10962" y="5285"/>
                    <a:pt x="10646" y="5482"/>
                    <a:pt x="10311" y="5620"/>
                  </a:cubicBezTo>
                  <a:cubicBezTo>
                    <a:pt x="9266" y="6053"/>
                    <a:pt x="8300" y="6645"/>
                    <a:pt x="7433" y="7374"/>
                  </a:cubicBezTo>
                  <a:cubicBezTo>
                    <a:pt x="6960" y="7769"/>
                    <a:pt x="6467" y="8124"/>
                    <a:pt x="5974" y="8478"/>
                  </a:cubicBezTo>
                  <a:cubicBezTo>
                    <a:pt x="5087" y="9129"/>
                    <a:pt x="4278" y="9898"/>
                    <a:pt x="3569" y="10746"/>
                  </a:cubicBezTo>
                  <a:cubicBezTo>
                    <a:pt x="2524" y="11928"/>
                    <a:pt x="1538" y="13190"/>
                    <a:pt x="651" y="14491"/>
                  </a:cubicBezTo>
                  <a:cubicBezTo>
                    <a:pt x="513" y="14728"/>
                    <a:pt x="395" y="14984"/>
                    <a:pt x="197" y="15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0"/>
            <p:cNvSpPr/>
            <p:nvPr/>
          </p:nvSpPr>
          <p:spPr>
            <a:xfrm flipH="1">
              <a:off x="7898304" y="3062062"/>
              <a:ext cx="153127" cy="706272"/>
            </a:xfrm>
            <a:custGeom>
              <a:rect b="b" l="l" r="r" t="t"/>
              <a:pathLst>
                <a:path extrusionOk="0" h="29376" w="6369">
                  <a:moveTo>
                    <a:pt x="1" y="16482"/>
                  </a:moveTo>
                  <a:cubicBezTo>
                    <a:pt x="1" y="14964"/>
                    <a:pt x="316" y="13486"/>
                    <a:pt x="513" y="12007"/>
                  </a:cubicBezTo>
                  <a:cubicBezTo>
                    <a:pt x="572" y="11652"/>
                    <a:pt x="632" y="11277"/>
                    <a:pt x="691" y="10923"/>
                  </a:cubicBezTo>
                  <a:cubicBezTo>
                    <a:pt x="947" y="9129"/>
                    <a:pt x="1578" y="7433"/>
                    <a:pt x="2288" y="5777"/>
                  </a:cubicBezTo>
                  <a:cubicBezTo>
                    <a:pt x="2642" y="4988"/>
                    <a:pt x="3037" y="4239"/>
                    <a:pt x="3392" y="3470"/>
                  </a:cubicBezTo>
                  <a:cubicBezTo>
                    <a:pt x="3747" y="2741"/>
                    <a:pt x="4180" y="2090"/>
                    <a:pt x="4732" y="1499"/>
                  </a:cubicBezTo>
                  <a:cubicBezTo>
                    <a:pt x="5087" y="1085"/>
                    <a:pt x="5442" y="671"/>
                    <a:pt x="5817" y="257"/>
                  </a:cubicBezTo>
                  <a:cubicBezTo>
                    <a:pt x="5895" y="178"/>
                    <a:pt x="5994" y="99"/>
                    <a:pt x="6093" y="40"/>
                  </a:cubicBezTo>
                  <a:cubicBezTo>
                    <a:pt x="6132" y="1"/>
                    <a:pt x="6211" y="1"/>
                    <a:pt x="6250" y="40"/>
                  </a:cubicBezTo>
                  <a:cubicBezTo>
                    <a:pt x="6309" y="99"/>
                    <a:pt x="6369" y="198"/>
                    <a:pt x="6349" y="257"/>
                  </a:cubicBezTo>
                  <a:cubicBezTo>
                    <a:pt x="6270" y="415"/>
                    <a:pt x="6171" y="572"/>
                    <a:pt x="6053" y="730"/>
                  </a:cubicBezTo>
                  <a:cubicBezTo>
                    <a:pt x="5757" y="1144"/>
                    <a:pt x="5422" y="1538"/>
                    <a:pt x="5127" y="1952"/>
                  </a:cubicBezTo>
                  <a:cubicBezTo>
                    <a:pt x="4121" y="3352"/>
                    <a:pt x="3490" y="4949"/>
                    <a:pt x="2840" y="6526"/>
                  </a:cubicBezTo>
                  <a:cubicBezTo>
                    <a:pt x="2465" y="7433"/>
                    <a:pt x="2150" y="8360"/>
                    <a:pt x="1893" y="9306"/>
                  </a:cubicBezTo>
                  <a:cubicBezTo>
                    <a:pt x="1696" y="9976"/>
                    <a:pt x="1617" y="10686"/>
                    <a:pt x="1479" y="11376"/>
                  </a:cubicBezTo>
                  <a:cubicBezTo>
                    <a:pt x="1322" y="12303"/>
                    <a:pt x="1124" y="13229"/>
                    <a:pt x="986" y="14156"/>
                  </a:cubicBezTo>
                  <a:cubicBezTo>
                    <a:pt x="770" y="15910"/>
                    <a:pt x="789" y="17705"/>
                    <a:pt x="1046" y="19459"/>
                  </a:cubicBezTo>
                  <a:cubicBezTo>
                    <a:pt x="1184" y="20524"/>
                    <a:pt x="1282" y="21588"/>
                    <a:pt x="1341" y="22653"/>
                  </a:cubicBezTo>
                  <a:cubicBezTo>
                    <a:pt x="1400" y="23402"/>
                    <a:pt x="1519" y="24151"/>
                    <a:pt x="1696" y="24900"/>
                  </a:cubicBezTo>
                  <a:cubicBezTo>
                    <a:pt x="1933" y="26005"/>
                    <a:pt x="2169" y="27128"/>
                    <a:pt x="2406" y="28213"/>
                  </a:cubicBezTo>
                  <a:cubicBezTo>
                    <a:pt x="2504" y="28548"/>
                    <a:pt x="2485" y="28883"/>
                    <a:pt x="2327" y="29198"/>
                  </a:cubicBezTo>
                  <a:cubicBezTo>
                    <a:pt x="2288" y="29277"/>
                    <a:pt x="2189" y="29376"/>
                    <a:pt x="2150" y="29356"/>
                  </a:cubicBezTo>
                  <a:cubicBezTo>
                    <a:pt x="2031" y="29336"/>
                    <a:pt x="1933" y="29277"/>
                    <a:pt x="1874" y="29198"/>
                  </a:cubicBezTo>
                  <a:cubicBezTo>
                    <a:pt x="1814" y="29119"/>
                    <a:pt x="1775" y="29041"/>
                    <a:pt x="1775" y="28942"/>
                  </a:cubicBezTo>
                  <a:cubicBezTo>
                    <a:pt x="1696" y="27720"/>
                    <a:pt x="1322" y="26537"/>
                    <a:pt x="1006" y="25374"/>
                  </a:cubicBezTo>
                  <a:cubicBezTo>
                    <a:pt x="730" y="24112"/>
                    <a:pt x="553" y="22850"/>
                    <a:pt x="454" y="21569"/>
                  </a:cubicBezTo>
                  <a:cubicBezTo>
                    <a:pt x="375" y="20721"/>
                    <a:pt x="296" y="19873"/>
                    <a:pt x="218" y="19006"/>
                  </a:cubicBezTo>
                  <a:cubicBezTo>
                    <a:pt x="119" y="18158"/>
                    <a:pt x="80" y="17330"/>
                    <a:pt x="1" y="16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0"/>
            <p:cNvSpPr/>
            <p:nvPr/>
          </p:nvSpPr>
          <p:spPr>
            <a:xfrm flipH="1">
              <a:off x="7055062" y="3405701"/>
              <a:ext cx="198639" cy="195802"/>
            </a:xfrm>
            <a:custGeom>
              <a:rect b="b" l="l" r="r" t="t"/>
              <a:pathLst>
                <a:path extrusionOk="0" h="8144" w="8262">
                  <a:moveTo>
                    <a:pt x="297" y="1479"/>
                  </a:moveTo>
                  <a:lnTo>
                    <a:pt x="1046" y="1026"/>
                  </a:lnTo>
                  <a:cubicBezTo>
                    <a:pt x="1144" y="967"/>
                    <a:pt x="1243" y="868"/>
                    <a:pt x="1361" y="849"/>
                  </a:cubicBezTo>
                  <a:cubicBezTo>
                    <a:pt x="1854" y="849"/>
                    <a:pt x="2229" y="573"/>
                    <a:pt x="2623" y="356"/>
                  </a:cubicBezTo>
                  <a:cubicBezTo>
                    <a:pt x="3135" y="99"/>
                    <a:pt x="3727" y="1"/>
                    <a:pt x="4299" y="119"/>
                  </a:cubicBezTo>
                  <a:cubicBezTo>
                    <a:pt x="4673" y="178"/>
                    <a:pt x="5028" y="237"/>
                    <a:pt x="5403" y="257"/>
                  </a:cubicBezTo>
                  <a:cubicBezTo>
                    <a:pt x="6290" y="336"/>
                    <a:pt x="7118" y="770"/>
                    <a:pt x="7670" y="1479"/>
                  </a:cubicBezTo>
                  <a:cubicBezTo>
                    <a:pt x="7709" y="1539"/>
                    <a:pt x="7729" y="1578"/>
                    <a:pt x="7768" y="1637"/>
                  </a:cubicBezTo>
                  <a:cubicBezTo>
                    <a:pt x="7946" y="2367"/>
                    <a:pt x="8261" y="3076"/>
                    <a:pt x="8143" y="3865"/>
                  </a:cubicBezTo>
                  <a:cubicBezTo>
                    <a:pt x="8143" y="3944"/>
                    <a:pt x="8123" y="4003"/>
                    <a:pt x="8123" y="4062"/>
                  </a:cubicBezTo>
                  <a:cubicBezTo>
                    <a:pt x="7867" y="4713"/>
                    <a:pt x="7650" y="5363"/>
                    <a:pt x="7394" y="6034"/>
                  </a:cubicBezTo>
                  <a:cubicBezTo>
                    <a:pt x="7157" y="6566"/>
                    <a:pt x="6763" y="7019"/>
                    <a:pt x="6250" y="7295"/>
                  </a:cubicBezTo>
                  <a:cubicBezTo>
                    <a:pt x="5521" y="7769"/>
                    <a:pt x="4673" y="8005"/>
                    <a:pt x="3825" y="8005"/>
                  </a:cubicBezTo>
                  <a:cubicBezTo>
                    <a:pt x="3707" y="8005"/>
                    <a:pt x="3569" y="8005"/>
                    <a:pt x="3451" y="8005"/>
                  </a:cubicBezTo>
                  <a:cubicBezTo>
                    <a:pt x="2406" y="8143"/>
                    <a:pt x="1736" y="7591"/>
                    <a:pt x="1223" y="6763"/>
                  </a:cubicBezTo>
                  <a:cubicBezTo>
                    <a:pt x="947" y="6290"/>
                    <a:pt x="632" y="5836"/>
                    <a:pt x="375" y="5344"/>
                  </a:cubicBezTo>
                  <a:cubicBezTo>
                    <a:pt x="218" y="5087"/>
                    <a:pt x="119" y="4792"/>
                    <a:pt x="99" y="4496"/>
                  </a:cubicBezTo>
                  <a:cubicBezTo>
                    <a:pt x="80" y="3490"/>
                    <a:pt x="1" y="2465"/>
                    <a:pt x="297" y="1479"/>
                  </a:cubicBezTo>
                  <a:close/>
                  <a:moveTo>
                    <a:pt x="4555" y="1125"/>
                  </a:moveTo>
                  <a:lnTo>
                    <a:pt x="4555" y="1164"/>
                  </a:lnTo>
                  <a:cubicBezTo>
                    <a:pt x="4279" y="1125"/>
                    <a:pt x="4003" y="1125"/>
                    <a:pt x="3727" y="1164"/>
                  </a:cubicBezTo>
                  <a:cubicBezTo>
                    <a:pt x="3333" y="1203"/>
                    <a:pt x="2958" y="1322"/>
                    <a:pt x="2623" y="1519"/>
                  </a:cubicBezTo>
                  <a:cubicBezTo>
                    <a:pt x="2169" y="1933"/>
                    <a:pt x="1736" y="2347"/>
                    <a:pt x="1341" y="2820"/>
                  </a:cubicBezTo>
                  <a:cubicBezTo>
                    <a:pt x="1006" y="3155"/>
                    <a:pt x="1065" y="3609"/>
                    <a:pt x="967" y="4003"/>
                  </a:cubicBezTo>
                  <a:cubicBezTo>
                    <a:pt x="888" y="4299"/>
                    <a:pt x="1125" y="4496"/>
                    <a:pt x="1263" y="4752"/>
                  </a:cubicBezTo>
                  <a:cubicBezTo>
                    <a:pt x="1677" y="5383"/>
                    <a:pt x="2189" y="5955"/>
                    <a:pt x="2800" y="6408"/>
                  </a:cubicBezTo>
                  <a:cubicBezTo>
                    <a:pt x="3293" y="6822"/>
                    <a:pt x="3924" y="7019"/>
                    <a:pt x="4575" y="6980"/>
                  </a:cubicBezTo>
                  <a:cubicBezTo>
                    <a:pt x="5462" y="6941"/>
                    <a:pt x="6270" y="6428"/>
                    <a:pt x="6704" y="5659"/>
                  </a:cubicBezTo>
                  <a:cubicBezTo>
                    <a:pt x="7000" y="5186"/>
                    <a:pt x="6980" y="4673"/>
                    <a:pt x="7118" y="4180"/>
                  </a:cubicBezTo>
                  <a:cubicBezTo>
                    <a:pt x="7276" y="3609"/>
                    <a:pt x="7236" y="3017"/>
                    <a:pt x="7059" y="2485"/>
                  </a:cubicBezTo>
                  <a:cubicBezTo>
                    <a:pt x="6881" y="1834"/>
                    <a:pt x="6369" y="1361"/>
                    <a:pt x="5718" y="1243"/>
                  </a:cubicBezTo>
                  <a:cubicBezTo>
                    <a:pt x="5344" y="1184"/>
                    <a:pt x="4949" y="1144"/>
                    <a:pt x="4555" y="1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0"/>
            <p:cNvSpPr/>
            <p:nvPr/>
          </p:nvSpPr>
          <p:spPr>
            <a:xfrm flipH="1">
              <a:off x="7561757" y="3891552"/>
              <a:ext cx="392975" cy="410502"/>
            </a:xfrm>
            <a:custGeom>
              <a:rect b="b" l="l" r="r" t="t"/>
              <a:pathLst>
                <a:path extrusionOk="0" h="17074" w="16345">
                  <a:moveTo>
                    <a:pt x="16344" y="16758"/>
                  </a:moveTo>
                  <a:cubicBezTo>
                    <a:pt x="16167" y="17074"/>
                    <a:pt x="15970" y="17074"/>
                    <a:pt x="15792" y="16995"/>
                  </a:cubicBezTo>
                  <a:cubicBezTo>
                    <a:pt x="15418" y="16817"/>
                    <a:pt x="15043" y="16601"/>
                    <a:pt x="14668" y="16384"/>
                  </a:cubicBezTo>
                  <a:cubicBezTo>
                    <a:pt x="13998" y="15970"/>
                    <a:pt x="13347" y="15516"/>
                    <a:pt x="12677" y="15102"/>
                  </a:cubicBezTo>
                  <a:cubicBezTo>
                    <a:pt x="12027" y="14649"/>
                    <a:pt x="11396" y="14156"/>
                    <a:pt x="10844" y="13604"/>
                  </a:cubicBezTo>
                  <a:cubicBezTo>
                    <a:pt x="9897" y="12717"/>
                    <a:pt x="8951" y="11889"/>
                    <a:pt x="8064" y="10942"/>
                  </a:cubicBezTo>
                  <a:cubicBezTo>
                    <a:pt x="7019" y="9878"/>
                    <a:pt x="6033" y="8754"/>
                    <a:pt x="5028" y="7630"/>
                  </a:cubicBezTo>
                  <a:cubicBezTo>
                    <a:pt x="3707" y="6152"/>
                    <a:pt x="2662" y="4456"/>
                    <a:pt x="1578" y="2800"/>
                  </a:cubicBezTo>
                  <a:cubicBezTo>
                    <a:pt x="1105" y="2110"/>
                    <a:pt x="651" y="1420"/>
                    <a:pt x="217" y="730"/>
                  </a:cubicBezTo>
                  <a:cubicBezTo>
                    <a:pt x="119" y="612"/>
                    <a:pt x="60" y="474"/>
                    <a:pt x="1" y="356"/>
                  </a:cubicBezTo>
                  <a:cubicBezTo>
                    <a:pt x="257" y="20"/>
                    <a:pt x="375" y="1"/>
                    <a:pt x="553" y="218"/>
                  </a:cubicBezTo>
                  <a:cubicBezTo>
                    <a:pt x="868" y="632"/>
                    <a:pt x="1164" y="1065"/>
                    <a:pt x="1459" y="1479"/>
                  </a:cubicBezTo>
                  <a:cubicBezTo>
                    <a:pt x="2425" y="2899"/>
                    <a:pt x="3332" y="4338"/>
                    <a:pt x="4377" y="5698"/>
                  </a:cubicBezTo>
                  <a:cubicBezTo>
                    <a:pt x="5324" y="6940"/>
                    <a:pt x="6388" y="8084"/>
                    <a:pt x="7394" y="9247"/>
                  </a:cubicBezTo>
                  <a:cubicBezTo>
                    <a:pt x="8833" y="10883"/>
                    <a:pt x="10509" y="12283"/>
                    <a:pt x="12066" y="13781"/>
                  </a:cubicBezTo>
                  <a:cubicBezTo>
                    <a:pt x="12441" y="14097"/>
                    <a:pt x="12835" y="14393"/>
                    <a:pt x="13249" y="14649"/>
                  </a:cubicBezTo>
                  <a:cubicBezTo>
                    <a:pt x="14116" y="15221"/>
                    <a:pt x="14984" y="15773"/>
                    <a:pt x="15851" y="16344"/>
                  </a:cubicBezTo>
                  <a:cubicBezTo>
                    <a:pt x="16029" y="16482"/>
                    <a:pt x="16186" y="16620"/>
                    <a:pt x="16344" y="167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0"/>
            <p:cNvSpPr/>
            <p:nvPr/>
          </p:nvSpPr>
          <p:spPr>
            <a:xfrm flipH="1">
              <a:off x="6491482" y="4013856"/>
              <a:ext cx="428053" cy="311903"/>
            </a:xfrm>
            <a:custGeom>
              <a:rect b="b" l="l" r="r" t="t"/>
              <a:pathLst>
                <a:path extrusionOk="0" h="12973" w="17804">
                  <a:moveTo>
                    <a:pt x="17389" y="0"/>
                  </a:moveTo>
                  <a:cubicBezTo>
                    <a:pt x="17744" y="296"/>
                    <a:pt x="17803" y="592"/>
                    <a:pt x="17665" y="887"/>
                  </a:cubicBezTo>
                  <a:cubicBezTo>
                    <a:pt x="17370" y="1498"/>
                    <a:pt x="17015" y="2070"/>
                    <a:pt x="16561" y="2563"/>
                  </a:cubicBezTo>
                  <a:cubicBezTo>
                    <a:pt x="15911" y="3253"/>
                    <a:pt x="15260" y="3943"/>
                    <a:pt x="14609" y="4633"/>
                  </a:cubicBezTo>
                  <a:cubicBezTo>
                    <a:pt x="13959" y="5323"/>
                    <a:pt x="13308" y="5993"/>
                    <a:pt x="12461" y="6467"/>
                  </a:cubicBezTo>
                  <a:cubicBezTo>
                    <a:pt x="12283" y="6585"/>
                    <a:pt x="12125" y="6703"/>
                    <a:pt x="11968" y="6861"/>
                  </a:cubicBezTo>
                  <a:cubicBezTo>
                    <a:pt x="10055" y="8497"/>
                    <a:pt x="7887" y="9759"/>
                    <a:pt x="5738" y="11040"/>
                  </a:cubicBezTo>
                  <a:cubicBezTo>
                    <a:pt x="4417" y="11829"/>
                    <a:pt x="2958" y="12322"/>
                    <a:pt x="1519" y="12775"/>
                  </a:cubicBezTo>
                  <a:cubicBezTo>
                    <a:pt x="1026" y="12933"/>
                    <a:pt x="513" y="12973"/>
                    <a:pt x="1" y="12894"/>
                  </a:cubicBezTo>
                  <a:cubicBezTo>
                    <a:pt x="237" y="12795"/>
                    <a:pt x="356" y="12736"/>
                    <a:pt x="474" y="12697"/>
                  </a:cubicBezTo>
                  <a:cubicBezTo>
                    <a:pt x="967" y="12519"/>
                    <a:pt x="1460" y="12381"/>
                    <a:pt x="1933" y="12164"/>
                  </a:cubicBezTo>
                  <a:cubicBezTo>
                    <a:pt x="2879" y="11730"/>
                    <a:pt x="3825" y="11297"/>
                    <a:pt x="4732" y="10804"/>
                  </a:cubicBezTo>
                  <a:cubicBezTo>
                    <a:pt x="5639" y="10311"/>
                    <a:pt x="6507" y="9739"/>
                    <a:pt x="7394" y="9187"/>
                  </a:cubicBezTo>
                  <a:cubicBezTo>
                    <a:pt x="7966" y="8832"/>
                    <a:pt x="8498" y="8438"/>
                    <a:pt x="9070" y="8103"/>
                  </a:cubicBezTo>
                  <a:cubicBezTo>
                    <a:pt x="9878" y="7590"/>
                    <a:pt x="10627" y="7019"/>
                    <a:pt x="11357" y="6407"/>
                  </a:cubicBezTo>
                  <a:cubicBezTo>
                    <a:pt x="11573" y="6191"/>
                    <a:pt x="11810" y="6013"/>
                    <a:pt x="12066" y="5836"/>
                  </a:cubicBezTo>
                  <a:cubicBezTo>
                    <a:pt x="13229" y="5146"/>
                    <a:pt x="14057" y="4140"/>
                    <a:pt x="14945" y="3155"/>
                  </a:cubicBezTo>
                  <a:cubicBezTo>
                    <a:pt x="15122" y="2918"/>
                    <a:pt x="15339" y="2701"/>
                    <a:pt x="15556" y="2484"/>
                  </a:cubicBezTo>
                  <a:cubicBezTo>
                    <a:pt x="16206" y="1932"/>
                    <a:pt x="16739" y="1242"/>
                    <a:pt x="17094" y="473"/>
                  </a:cubicBezTo>
                  <a:cubicBezTo>
                    <a:pt x="17172" y="335"/>
                    <a:pt x="17251" y="217"/>
                    <a:pt x="17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0"/>
            <p:cNvSpPr/>
            <p:nvPr/>
          </p:nvSpPr>
          <p:spPr>
            <a:xfrm flipH="1">
              <a:off x="7051744" y="4347061"/>
              <a:ext cx="133700" cy="26110"/>
            </a:xfrm>
            <a:custGeom>
              <a:rect b="b" l="l" r="r" t="t"/>
              <a:pathLst>
                <a:path extrusionOk="0" h="1086" w="5561">
                  <a:moveTo>
                    <a:pt x="5560" y="434"/>
                  </a:moveTo>
                  <a:cubicBezTo>
                    <a:pt x="3865" y="927"/>
                    <a:pt x="2091" y="1085"/>
                    <a:pt x="316" y="888"/>
                  </a:cubicBezTo>
                  <a:cubicBezTo>
                    <a:pt x="257" y="888"/>
                    <a:pt x="198" y="888"/>
                    <a:pt x="139" y="848"/>
                  </a:cubicBezTo>
                  <a:cubicBezTo>
                    <a:pt x="80" y="789"/>
                    <a:pt x="1" y="710"/>
                    <a:pt x="1" y="651"/>
                  </a:cubicBezTo>
                  <a:cubicBezTo>
                    <a:pt x="1" y="553"/>
                    <a:pt x="60" y="474"/>
                    <a:pt x="139" y="434"/>
                  </a:cubicBezTo>
                  <a:cubicBezTo>
                    <a:pt x="277" y="395"/>
                    <a:pt x="434" y="375"/>
                    <a:pt x="572" y="375"/>
                  </a:cubicBezTo>
                  <a:cubicBezTo>
                    <a:pt x="1834" y="296"/>
                    <a:pt x="3076" y="296"/>
                    <a:pt x="4318" y="80"/>
                  </a:cubicBezTo>
                  <a:cubicBezTo>
                    <a:pt x="4772" y="1"/>
                    <a:pt x="5048" y="99"/>
                    <a:pt x="5560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50"/>
            <p:cNvSpPr/>
            <p:nvPr/>
          </p:nvSpPr>
          <p:spPr>
            <a:xfrm flipH="1">
              <a:off x="7110047" y="4445660"/>
              <a:ext cx="32722" cy="86289"/>
            </a:xfrm>
            <a:custGeom>
              <a:rect b="b" l="l" r="r" t="t"/>
              <a:pathLst>
                <a:path extrusionOk="0" h="3589" w="1361">
                  <a:moveTo>
                    <a:pt x="1360" y="336"/>
                  </a:moveTo>
                  <a:cubicBezTo>
                    <a:pt x="1222" y="809"/>
                    <a:pt x="1104" y="1302"/>
                    <a:pt x="966" y="1794"/>
                  </a:cubicBezTo>
                  <a:cubicBezTo>
                    <a:pt x="769" y="2386"/>
                    <a:pt x="572" y="2958"/>
                    <a:pt x="355" y="3589"/>
                  </a:cubicBezTo>
                  <a:cubicBezTo>
                    <a:pt x="256" y="3470"/>
                    <a:pt x="158" y="3431"/>
                    <a:pt x="138" y="3352"/>
                  </a:cubicBezTo>
                  <a:cubicBezTo>
                    <a:pt x="0" y="2938"/>
                    <a:pt x="20" y="2504"/>
                    <a:pt x="138" y="2090"/>
                  </a:cubicBezTo>
                  <a:cubicBezTo>
                    <a:pt x="335" y="1578"/>
                    <a:pt x="473" y="1065"/>
                    <a:pt x="552" y="513"/>
                  </a:cubicBezTo>
                  <a:cubicBezTo>
                    <a:pt x="631" y="60"/>
                    <a:pt x="848" y="0"/>
                    <a:pt x="1360" y="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8" name="Google Shape;1688;p50"/>
            <p:cNvSpPr/>
            <p:nvPr/>
          </p:nvSpPr>
          <p:spPr>
            <a:xfrm flipH="1">
              <a:off x="7283994" y="3570176"/>
              <a:ext cx="59770" cy="73041"/>
            </a:xfrm>
            <a:custGeom>
              <a:rect b="b" l="l" r="r" t="t"/>
              <a:pathLst>
                <a:path extrusionOk="0" h="3038" w="2486">
                  <a:moveTo>
                    <a:pt x="2485" y="2998"/>
                  </a:moveTo>
                  <a:cubicBezTo>
                    <a:pt x="1696" y="3037"/>
                    <a:pt x="1243" y="2781"/>
                    <a:pt x="711" y="1933"/>
                  </a:cubicBezTo>
                  <a:cubicBezTo>
                    <a:pt x="356" y="1381"/>
                    <a:pt x="1" y="809"/>
                    <a:pt x="415" y="1"/>
                  </a:cubicBezTo>
                  <a:cubicBezTo>
                    <a:pt x="612" y="435"/>
                    <a:pt x="790" y="770"/>
                    <a:pt x="947" y="1125"/>
                  </a:cubicBezTo>
                  <a:cubicBezTo>
                    <a:pt x="1125" y="1519"/>
                    <a:pt x="1381" y="1854"/>
                    <a:pt x="1696" y="2150"/>
                  </a:cubicBezTo>
                  <a:cubicBezTo>
                    <a:pt x="1953" y="2446"/>
                    <a:pt x="2367" y="2584"/>
                    <a:pt x="2485" y="29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0"/>
            <p:cNvSpPr/>
            <p:nvPr/>
          </p:nvSpPr>
          <p:spPr>
            <a:xfrm flipH="1">
              <a:off x="6350713" y="3108512"/>
              <a:ext cx="17094" cy="73017"/>
            </a:xfrm>
            <a:custGeom>
              <a:rect b="b" l="l" r="r" t="t"/>
              <a:pathLst>
                <a:path extrusionOk="0" h="3037" w="711">
                  <a:moveTo>
                    <a:pt x="237" y="1"/>
                  </a:moveTo>
                  <a:cubicBezTo>
                    <a:pt x="336" y="79"/>
                    <a:pt x="454" y="119"/>
                    <a:pt x="474" y="198"/>
                  </a:cubicBezTo>
                  <a:cubicBezTo>
                    <a:pt x="711" y="1085"/>
                    <a:pt x="711" y="2012"/>
                    <a:pt x="494" y="2899"/>
                  </a:cubicBezTo>
                  <a:cubicBezTo>
                    <a:pt x="454" y="2978"/>
                    <a:pt x="395" y="3037"/>
                    <a:pt x="297" y="3037"/>
                  </a:cubicBezTo>
                  <a:cubicBezTo>
                    <a:pt x="237" y="3037"/>
                    <a:pt x="159" y="2978"/>
                    <a:pt x="80" y="2918"/>
                  </a:cubicBezTo>
                  <a:cubicBezTo>
                    <a:pt x="40" y="2879"/>
                    <a:pt x="21" y="2820"/>
                    <a:pt x="21" y="2761"/>
                  </a:cubicBezTo>
                  <a:cubicBezTo>
                    <a:pt x="21" y="1972"/>
                    <a:pt x="1" y="1183"/>
                    <a:pt x="21" y="395"/>
                  </a:cubicBezTo>
                  <a:cubicBezTo>
                    <a:pt x="21" y="257"/>
                    <a:pt x="159" y="139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0"/>
            <p:cNvSpPr/>
            <p:nvPr/>
          </p:nvSpPr>
          <p:spPr>
            <a:xfrm flipH="1">
              <a:off x="8134354" y="3899150"/>
              <a:ext cx="65900" cy="54048"/>
            </a:xfrm>
            <a:custGeom>
              <a:rect b="b" l="l" r="r" t="t"/>
              <a:pathLst>
                <a:path extrusionOk="0" h="2248" w="2741">
                  <a:moveTo>
                    <a:pt x="2563" y="0"/>
                  </a:moveTo>
                  <a:cubicBezTo>
                    <a:pt x="2642" y="138"/>
                    <a:pt x="2701" y="276"/>
                    <a:pt x="2741" y="434"/>
                  </a:cubicBezTo>
                  <a:cubicBezTo>
                    <a:pt x="2741" y="532"/>
                    <a:pt x="2681" y="730"/>
                    <a:pt x="2603" y="749"/>
                  </a:cubicBezTo>
                  <a:cubicBezTo>
                    <a:pt x="2149" y="907"/>
                    <a:pt x="1893" y="1301"/>
                    <a:pt x="1558" y="1597"/>
                  </a:cubicBezTo>
                  <a:cubicBezTo>
                    <a:pt x="1124" y="1991"/>
                    <a:pt x="572" y="2129"/>
                    <a:pt x="0" y="2248"/>
                  </a:cubicBezTo>
                  <a:cubicBezTo>
                    <a:pt x="20" y="2149"/>
                    <a:pt x="20" y="2070"/>
                    <a:pt x="59" y="2050"/>
                  </a:cubicBezTo>
                  <a:cubicBezTo>
                    <a:pt x="868" y="1380"/>
                    <a:pt x="1676" y="730"/>
                    <a:pt x="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0"/>
            <p:cNvSpPr/>
            <p:nvPr/>
          </p:nvSpPr>
          <p:spPr>
            <a:xfrm flipH="1">
              <a:off x="7312437" y="3416136"/>
              <a:ext cx="27048" cy="56909"/>
            </a:xfrm>
            <a:custGeom>
              <a:rect b="b" l="l" r="r" t="t"/>
              <a:pathLst>
                <a:path extrusionOk="0" h="2367" w="1125">
                  <a:moveTo>
                    <a:pt x="1124" y="493"/>
                  </a:moveTo>
                  <a:cubicBezTo>
                    <a:pt x="1124" y="592"/>
                    <a:pt x="1104" y="671"/>
                    <a:pt x="1085" y="769"/>
                  </a:cubicBezTo>
                  <a:cubicBezTo>
                    <a:pt x="888" y="1282"/>
                    <a:pt x="690" y="1775"/>
                    <a:pt x="474" y="2288"/>
                  </a:cubicBezTo>
                  <a:cubicBezTo>
                    <a:pt x="434" y="2347"/>
                    <a:pt x="257" y="2366"/>
                    <a:pt x="138" y="2366"/>
                  </a:cubicBezTo>
                  <a:cubicBezTo>
                    <a:pt x="99" y="2366"/>
                    <a:pt x="20" y="2248"/>
                    <a:pt x="20" y="2169"/>
                  </a:cubicBezTo>
                  <a:cubicBezTo>
                    <a:pt x="0" y="2012"/>
                    <a:pt x="0" y="1854"/>
                    <a:pt x="40" y="1716"/>
                  </a:cubicBezTo>
                  <a:cubicBezTo>
                    <a:pt x="198" y="1223"/>
                    <a:pt x="355" y="730"/>
                    <a:pt x="533" y="237"/>
                  </a:cubicBezTo>
                  <a:cubicBezTo>
                    <a:pt x="572" y="139"/>
                    <a:pt x="671" y="60"/>
                    <a:pt x="789" y="40"/>
                  </a:cubicBezTo>
                  <a:cubicBezTo>
                    <a:pt x="966" y="1"/>
                    <a:pt x="1045" y="158"/>
                    <a:pt x="1085" y="316"/>
                  </a:cubicBezTo>
                  <a:cubicBezTo>
                    <a:pt x="1104" y="375"/>
                    <a:pt x="1104" y="434"/>
                    <a:pt x="1124" y="4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0"/>
            <p:cNvSpPr/>
            <p:nvPr/>
          </p:nvSpPr>
          <p:spPr>
            <a:xfrm flipH="1">
              <a:off x="7661774" y="2697554"/>
              <a:ext cx="60226" cy="21350"/>
            </a:xfrm>
            <a:custGeom>
              <a:rect b="b" l="l" r="r" t="t"/>
              <a:pathLst>
                <a:path extrusionOk="0" h="888" w="2505">
                  <a:moveTo>
                    <a:pt x="1" y="494"/>
                  </a:moveTo>
                  <a:cubicBezTo>
                    <a:pt x="553" y="1"/>
                    <a:pt x="1183" y="237"/>
                    <a:pt x="1775" y="198"/>
                  </a:cubicBezTo>
                  <a:cubicBezTo>
                    <a:pt x="2130" y="158"/>
                    <a:pt x="2130" y="198"/>
                    <a:pt x="2504" y="513"/>
                  </a:cubicBezTo>
                  <a:cubicBezTo>
                    <a:pt x="2189" y="868"/>
                    <a:pt x="1775" y="750"/>
                    <a:pt x="1400" y="750"/>
                  </a:cubicBezTo>
                  <a:cubicBezTo>
                    <a:pt x="947" y="750"/>
                    <a:pt x="434" y="888"/>
                    <a:pt x="1" y="4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0"/>
            <p:cNvSpPr/>
            <p:nvPr/>
          </p:nvSpPr>
          <p:spPr>
            <a:xfrm flipH="1">
              <a:off x="8053306" y="3861211"/>
              <a:ext cx="18032" cy="55009"/>
            </a:xfrm>
            <a:custGeom>
              <a:rect b="b" l="l" r="r" t="t"/>
              <a:pathLst>
                <a:path extrusionOk="0" h="2288" w="750">
                  <a:moveTo>
                    <a:pt x="454" y="2288"/>
                  </a:moveTo>
                  <a:cubicBezTo>
                    <a:pt x="1" y="1539"/>
                    <a:pt x="375" y="809"/>
                    <a:pt x="40" y="178"/>
                  </a:cubicBezTo>
                  <a:cubicBezTo>
                    <a:pt x="139" y="21"/>
                    <a:pt x="336" y="1"/>
                    <a:pt x="454" y="139"/>
                  </a:cubicBezTo>
                  <a:cubicBezTo>
                    <a:pt x="533" y="178"/>
                    <a:pt x="592" y="257"/>
                    <a:pt x="612" y="356"/>
                  </a:cubicBezTo>
                  <a:cubicBezTo>
                    <a:pt x="671" y="651"/>
                    <a:pt x="691" y="947"/>
                    <a:pt x="710" y="1243"/>
                  </a:cubicBezTo>
                  <a:cubicBezTo>
                    <a:pt x="750" y="1618"/>
                    <a:pt x="671" y="1972"/>
                    <a:pt x="454" y="2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0"/>
            <p:cNvSpPr/>
            <p:nvPr/>
          </p:nvSpPr>
          <p:spPr>
            <a:xfrm flipH="1">
              <a:off x="6318472" y="3129838"/>
              <a:ext cx="20412" cy="39382"/>
            </a:xfrm>
            <a:custGeom>
              <a:rect b="b" l="l" r="r" t="t"/>
              <a:pathLst>
                <a:path extrusionOk="0" h="1638" w="849">
                  <a:moveTo>
                    <a:pt x="414" y="1637"/>
                  </a:moveTo>
                  <a:cubicBezTo>
                    <a:pt x="60" y="1203"/>
                    <a:pt x="0" y="612"/>
                    <a:pt x="257" y="139"/>
                  </a:cubicBezTo>
                  <a:cubicBezTo>
                    <a:pt x="336" y="1"/>
                    <a:pt x="533" y="1"/>
                    <a:pt x="631" y="99"/>
                  </a:cubicBezTo>
                  <a:cubicBezTo>
                    <a:pt x="848" y="375"/>
                    <a:pt x="789" y="691"/>
                    <a:pt x="789" y="987"/>
                  </a:cubicBezTo>
                  <a:cubicBezTo>
                    <a:pt x="809" y="1263"/>
                    <a:pt x="671" y="1519"/>
                    <a:pt x="414" y="16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0"/>
            <p:cNvSpPr/>
            <p:nvPr/>
          </p:nvSpPr>
          <p:spPr>
            <a:xfrm flipH="1">
              <a:off x="7609169" y="2668655"/>
              <a:ext cx="55009" cy="13296"/>
            </a:xfrm>
            <a:custGeom>
              <a:rect b="b" l="l" r="r" t="t"/>
              <a:pathLst>
                <a:path extrusionOk="0" h="553" w="2288">
                  <a:moveTo>
                    <a:pt x="1" y="394"/>
                  </a:moveTo>
                  <a:cubicBezTo>
                    <a:pt x="20" y="335"/>
                    <a:pt x="20" y="237"/>
                    <a:pt x="40" y="237"/>
                  </a:cubicBezTo>
                  <a:cubicBezTo>
                    <a:pt x="316" y="158"/>
                    <a:pt x="612" y="118"/>
                    <a:pt x="908" y="118"/>
                  </a:cubicBezTo>
                  <a:cubicBezTo>
                    <a:pt x="1361" y="118"/>
                    <a:pt x="1854" y="0"/>
                    <a:pt x="2288" y="237"/>
                  </a:cubicBezTo>
                  <a:cubicBezTo>
                    <a:pt x="2248" y="335"/>
                    <a:pt x="2248" y="434"/>
                    <a:pt x="2209" y="434"/>
                  </a:cubicBezTo>
                  <a:cubicBezTo>
                    <a:pt x="1479" y="552"/>
                    <a:pt x="730" y="552"/>
                    <a:pt x="1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0"/>
            <p:cNvSpPr/>
            <p:nvPr/>
          </p:nvSpPr>
          <p:spPr>
            <a:xfrm flipH="1">
              <a:off x="8085523" y="3880661"/>
              <a:ext cx="14257" cy="35559"/>
            </a:xfrm>
            <a:custGeom>
              <a:rect b="b" l="l" r="r" t="t"/>
              <a:pathLst>
                <a:path extrusionOk="0" h="1479" w="593">
                  <a:moveTo>
                    <a:pt x="513" y="809"/>
                  </a:moveTo>
                  <a:cubicBezTo>
                    <a:pt x="513" y="1203"/>
                    <a:pt x="375" y="1479"/>
                    <a:pt x="218" y="1380"/>
                  </a:cubicBezTo>
                  <a:cubicBezTo>
                    <a:pt x="1" y="1262"/>
                    <a:pt x="1" y="1045"/>
                    <a:pt x="1" y="848"/>
                  </a:cubicBezTo>
                  <a:cubicBezTo>
                    <a:pt x="1" y="355"/>
                    <a:pt x="139" y="0"/>
                    <a:pt x="297" y="99"/>
                  </a:cubicBezTo>
                  <a:cubicBezTo>
                    <a:pt x="592" y="257"/>
                    <a:pt x="435" y="592"/>
                    <a:pt x="513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0"/>
            <p:cNvSpPr/>
            <p:nvPr/>
          </p:nvSpPr>
          <p:spPr>
            <a:xfrm flipH="1">
              <a:off x="7176885" y="3457850"/>
              <a:ext cx="33684" cy="54528"/>
            </a:xfrm>
            <a:custGeom>
              <a:rect b="b" l="l" r="r" t="t"/>
              <a:pathLst>
                <a:path extrusionOk="0" h="2268" w="1401">
                  <a:moveTo>
                    <a:pt x="60" y="2268"/>
                  </a:moveTo>
                  <a:cubicBezTo>
                    <a:pt x="1" y="1913"/>
                    <a:pt x="60" y="1558"/>
                    <a:pt x="237" y="1262"/>
                  </a:cubicBezTo>
                  <a:cubicBezTo>
                    <a:pt x="454" y="848"/>
                    <a:pt x="691" y="474"/>
                    <a:pt x="987" y="119"/>
                  </a:cubicBezTo>
                  <a:cubicBezTo>
                    <a:pt x="1065" y="40"/>
                    <a:pt x="1184" y="0"/>
                    <a:pt x="1282" y="20"/>
                  </a:cubicBezTo>
                  <a:cubicBezTo>
                    <a:pt x="1361" y="99"/>
                    <a:pt x="1401" y="217"/>
                    <a:pt x="1381" y="336"/>
                  </a:cubicBezTo>
                  <a:cubicBezTo>
                    <a:pt x="1065" y="907"/>
                    <a:pt x="730" y="1479"/>
                    <a:pt x="375" y="2051"/>
                  </a:cubicBezTo>
                  <a:cubicBezTo>
                    <a:pt x="336" y="2130"/>
                    <a:pt x="198" y="2169"/>
                    <a:pt x="60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0"/>
            <p:cNvSpPr/>
            <p:nvPr/>
          </p:nvSpPr>
          <p:spPr>
            <a:xfrm flipH="1">
              <a:off x="7143706" y="3459749"/>
              <a:ext cx="31784" cy="57365"/>
            </a:xfrm>
            <a:custGeom>
              <a:rect b="b" l="l" r="r" t="t"/>
              <a:pathLst>
                <a:path extrusionOk="0" h="2386" w="1322">
                  <a:moveTo>
                    <a:pt x="1223" y="0"/>
                  </a:moveTo>
                  <a:cubicBezTo>
                    <a:pt x="1243" y="158"/>
                    <a:pt x="1322" y="296"/>
                    <a:pt x="1282" y="375"/>
                  </a:cubicBezTo>
                  <a:cubicBezTo>
                    <a:pt x="1006" y="1045"/>
                    <a:pt x="691" y="1716"/>
                    <a:pt x="395" y="2366"/>
                  </a:cubicBezTo>
                  <a:cubicBezTo>
                    <a:pt x="395" y="2386"/>
                    <a:pt x="277" y="2386"/>
                    <a:pt x="198" y="2386"/>
                  </a:cubicBezTo>
                  <a:cubicBezTo>
                    <a:pt x="1" y="1873"/>
                    <a:pt x="218" y="1440"/>
                    <a:pt x="454" y="1006"/>
                  </a:cubicBezTo>
                  <a:cubicBezTo>
                    <a:pt x="632" y="651"/>
                    <a:pt x="730" y="198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99" name="Google Shape;169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902" y="1288663"/>
            <a:ext cx="2636923" cy="19764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50"/>
          <p:cNvSpPr txBox="1"/>
          <p:nvPr/>
        </p:nvSpPr>
        <p:spPr>
          <a:xfrm>
            <a:off x="4800550" y="3455425"/>
            <a:ext cx="3622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</a:t>
            </a:r>
            <a:r>
              <a:rPr lang="en-CA" sz="1200"/>
              <a:t>ttps://www.graco.com/us/en/in-plant-manufacturing/products/liquid-coating/paint-line-automation/automated-paint-systems.html</a:t>
            </a:r>
            <a:endParaRPr sz="1200"/>
          </a:p>
        </p:txBody>
      </p:sp>
      <p:pic>
        <p:nvPicPr>
          <p:cNvPr id="1701" name="Google Shape;170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850" y="1538475"/>
            <a:ext cx="3407901" cy="19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35"/>
          <p:cNvGrpSpPr/>
          <p:nvPr/>
        </p:nvGrpSpPr>
        <p:grpSpPr>
          <a:xfrm>
            <a:off x="4418775" y="3253850"/>
            <a:ext cx="3935100" cy="807000"/>
            <a:chOff x="824525" y="3369250"/>
            <a:chExt cx="3935100" cy="807000"/>
          </a:xfrm>
        </p:grpSpPr>
        <p:sp>
          <p:nvSpPr>
            <p:cNvPr id="407" name="Google Shape;407;p35"/>
            <p:cNvSpPr/>
            <p:nvPr/>
          </p:nvSpPr>
          <p:spPr>
            <a:xfrm>
              <a:off x="900725" y="3445450"/>
              <a:ext cx="3858900" cy="7308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824525" y="3369250"/>
              <a:ext cx="3858900" cy="7308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9" name="Google Shape;409;p35"/>
          <p:cNvSpPr/>
          <p:nvPr/>
        </p:nvSpPr>
        <p:spPr>
          <a:xfrm flipH="1" rot="5400000">
            <a:off x="1304549" y="-1691363"/>
            <a:ext cx="5186264" cy="8180312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35"/>
          <p:cNvSpPr/>
          <p:nvPr/>
        </p:nvSpPr>
        <p:spPr>
          <a:xfrm flipH="1" rot="5400000">
            <a:off x="1492005" y="-1732507"/>
            <a:ext cx="4839516" cy="7999749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35"/>
          <p:cNvSpPr txBox="1"/>
          <p:nvPr>
            <p:ph type="title"/>
          </p:nvPr>
        </p:nvSpPr>
        <p:spPr>
          <a:xfrm>
            <a:off x="3998313" y="2263425"/>
            <a:ext cx="477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000"/>
              <a:t>Problem </a:t>
            </a:r>
            <a:endParaRPr sz="5000"/>
          </a:p>
        </p:txBody>
      </p:sp>
      <p:sp>
        <p:nvSpPr>
          <p:cNvPr id="412" name="Google Shape;412;p35"/>
          <p:cNvSpPr txBox="1"/>
          <p:nvPr>
            <p:ph idx="1" type="subTitle"/>
          </p:nvPr>
        </p:nvSpPr>
        <p:spPr>
          <a:xfrm>
            <a:off x="4915275" y="3385988"/>
            <a:ext cx="29421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Problem Statement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 </a:t>
            </a:r>
            <a:r>
              <a:rPr lang="en-CA"/>
              <a:t> </a:t>
            </a:r>
            <a:endParaRPr/>
          </a:p>
        </p:txBody>
      </p:sp>
      <p:sp>
        <p:nvSpPr>
          <p:cNvPr id="413" name="Google Shape;413;p35"/>
          <p:cNvSpPr txBox="1"/>
          <p:nvPr>
            <p:ph idx="2" type="title"/>
          </p:nvPr>
        </p:nvSpPr>
        <p:spPr>
          <a:xfrm>
            <a:off x="1094375" y="1812782"/>
            <a:ext cx="2116200" cy="11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0"/>
              <a:t>01</a:t>
            </a:r>
            <a:endParaRPr sz="12000"/>
          </a:p>
        </p:txBody>
      </p:sp>
      <p:grpSp>
        <p:nvGrpSpPr>
          <p:cNvPr id="414" name="Google Shape;414;p35"/>
          <p:cNvGrpSpPr/>
          <p:nvPr/>
        </p:nvGrpSpPr>
        <p:grpSpPr>
          <a:xfrm>
            <a:off x="3047196" y="1981669"/>
            <a:ext cx="794832" cy="776089"/>
            <a:chOff x="7095847" y="2296800"/>
            <a:chExt cx="803428" cy="784483"/>
          </a:xfrm>
        </p:grpSpPr>
        <p:sp>
          <p:nvSpPr>
            <p:cNvPr id="415" name="Google Shape;415;p35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35"/>
          <p:cNvGrpSpPr/>
          <p:nvPr/>
        </p:nvGrpSpPr>
        <p:grpSpPr>
          <a:xfrm rot="5400000">
            <a:off x="2665486" y="625221"/>
            <a:ext cx="646397" cy="674942"/>
            <a:chOff x="5236350" y="592059"/>
            <a:chExt cx="666939" cy="696319"/>
          </a:xfrm>
        </p:grpSpPr>
        <p:sp>
          <p:nvSpPr>
            <p:cNvPr id="432" name="Google Shape;432;p35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35"/>
          <p:cNvGrpSpPr/>
          <p:nvPr/>
        </p:nvGrpSpPr>
        <p:grpSpPr>
          <a:xfrm>
            <a:off x="3239190" y="949014"/>
            <a:ext cx="1014335" cy="1029226"/>
            <a:chOff x="6070601" y="734270"/>
            <a:chExt cx="1259418" cy="1277907"/>
          </a:xfrm>
        </p:grpSpPr>
        <p:sp>
          <p:nvSpPr>
            <p:cNvPr id="461" name="Google Shape;461;p35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/>
          <p:nvPr>
            <p:ph type="title"/>
          </p:nvPr>
        </p:nvSpPr>
        <p:spPr>
          <a:xfrm>
            <a:off x="4572000" y="1931088"/>
            <a:ext cx="38589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Problem Statement</a:t>
            </a:r>
            <a:endParaRPr/>
          </a:p>
        </p:txBody>
      </p:sp>
      <p:sp>
        <p:nvSpPr>
          <p:cNvPr id="507" name="Google Shape;507;p36"/>
          <p:cNvSpPr txBox="1"/>
          <p:nvPr>
            <p:ph idx="1" type="body"/>
          </p:nvPr>
        </p:nvSpPr>
        <p:spPr>
          <a:xfrm>
            <a:off x="4572275" y="2409913"/>
            <a:ext cx="38589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1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Design a 3 degrees of freedom robot arm that will be used to do simple tasks for the Royal Canadian Navy on Halifax Class Destroyer ships in a safe &amp; efficient way.</a:t>
            </a:r>
            <a:endParaRPr/>
          </a:p>
        </p:txBody>
      </p:sp>
      <p:sp>
        <p:nvSpPr>
          <p:cNvPr id="508" name="Google Shape;508;p36"/>
          <p:cNvSpPr/>
          <p:nvPr/>
        </p:nvSpPr>
        <p:spPr>
          <a:xfrm flipH="1">
            <a:off x="6645105" y="691094"/>
            <a:ext cx="4556" cy="2886"/>
          </a:xfrm>
          <a:custGeom>
            <a:rect b="b" l="l" r="r" t="t"/>
            <a:pathLst>
              <a:path extrusionOk="0" h="475" w="750">
                <a:moveTo>
                  <a:pt x="99" y="474"/>
                </a:moveTo>
                <a:cubicBezTo>
                  <a:pt x="0" y="297"/>
                  <a:pt x="60" y="159"/>
                  <a:pt x="217" y="119"/>
                </a:cubicBezTo>
                <a:cubicBezTo>
                  <a:pt x="395" y="60"/>
                  <a:pt x="572" y="40"/>
                  <a:pt x="750" y="21"/>
                </a:cubicBezTo>
                <a:lnTo>
                  <a:pt x="730" y="1"/>
                </a:lnTo>
                <a:cubicBezTo>
                  <a:pt x="671" y="80"/>
                  <a:pt x="612" y="159"/>
                  <a:pt x="533" y="237"/>
                </a:cubicBezTo>
                <a:cubicBezTo>
                  <a:pt x="395" y="316"/>
                  <a:pt x="237" y="395"/>
                  <a:pt x="99" y="4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6"/>
          <p:cNvSpPr/>
          <p:nvPr/>
        </p:nvSpPr>
        <p:spPr>
          <a:xfrm flipH="1">
            <a:off x="6643427" y="689417"/>
            <a:ext cx="1804" cy="2406"/>
          </a:xfrm>
          <a:custGeom>
            <a:rect b="b" l="l" r="r" t="t"/>
            <a:pathLst>
              <a:path extrusionOk="0" h="396" w="297">
                <a:moveTo>
                  <a:pt x="21" y="297"/>
                </a:moveTo>
                <a:lnTo>
                  <a:pt x="297" y="1"/>
                </a:lnTo>
                <a:lnTo>
                  <a:pt x="297" y="1"/>
                </a:lnTo>
                <a:cubicBezTo>
                  <a:pt x="297" y="198"/>
                  <a:pt x="297" y="395"/>
                  <a:pt x="1" y="2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6"/>
          <p:cNvSpPr/>
          <p:nvPr/>
        </p:nvSpPr>
        <p:spPr>
          <a:xfrm flipH="1">
            <a:off x="6641513" y="689302"/>
            <a:ext cx="1920" cy="844"/>
          </a:xfrm>
          <a:custGeom>
            <a:rect b="b" l="l" r="r" t="t"/>
            <a:pathLst>
              <a:path extrusionOk="0" h="139" w="316">
                <a:moveTo>
                  <a:pt x="1" y="20"/>
                </a:moveTo>
                <a:cubicBezTo>
                  <a:pt x="99" y="20"/>
                  <a:pt x="178" y="20"/>
                  <a:pt x="277" y="20"/>
                </a:cubicBezTo>
                <a:cubicBezTo>
                  <a:pt x="296" y="20"/>
                  <a:pt x="316" y="79"/>
                  <a:pt x="316" y="118"/>
                </a:cubicBezTo>
                <a:cubicBezTo>
                  <a:pt x="296" y="118"/>
                  <a:pt x="257" y="138"/>
                  <a:pt x="237" y="138"/>
                </a:cubicBezTo>
                <a:cubicBezTo>
                  <a:pt x="158" y="99"/>
                  <a:pt x="79" y="59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1" name="Google Shape;511;p36"/>
          <p:cNvGrpSpPr/>
          <p:nvPr/>
        </p:nvGrpSpPr>
        <p:grpSpPr>
          <a:xfrm>
            <a:off x="2290711" y="2054620"/>
            <a:ext cx="776594" cy="758281"/>
            <a:chOff x="7095847" y="2296800"/>
            <a:chExt cx="803428" cy="784483"/>
          </a:xfrm>
        </p:grpSpPr>
        <p:sp>
          <p:nvSpPr>
            <p:cNvPr id="512" name="Google Shape;512;p36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8" name="Google Shape;528;p36"/>
          <p:cNvGrpSpPr/>
          <p:nvPr/>
        </p:nvGrpSpPr>
        <p:grpSpPr>
          <a:xfrm>
            <a:off x="2362570" y="2915244"/>
            <a:ext cx="634192" cy="662339"/>
            <a:chOff x="5236350" y="592059"/>
            <a:chExt cx="666939" cy="696319"/>
          </a:xfrm>
        </p:grpSpPr>
        <p:sp>
          <p:nvSpPr>
            <p:cNvPr id="529" name="Google Shape;529;p36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7" name="Google Shape;557;p36"/>
          <p:cNvSpPr/>
          <p:nvPr/>
        </p:nvSpPr>
        <p:spPr>
          <a:xfrm flipH="1">
            <a:off x="4646231" y="2024563"/>
            <a:ext cx="1144" cy="1143"/>
          </a:xfrm>
          <a:custGeom>
            <a:rect b="b" l="l" r="r" t="t"/>
            <a:pathLst>
              <a:path extrusionOk="0" h="80" w="80">
                <a:moveTo>
                  <a:pt x="59" y="60"/>
                </a:moveTo>
                <a:lnTo>
                  <a:pt x="0" y="79"/>
                </a:lnTo>
                <a:cubicBezTo>
                  <a:pt x="0" y="60"/>
                  <a:pt x="0" y="20"/>
                  <a:pt x="20" y="0"/>
                </a:cubicBezTo>
                <a:cubicBezTo>
                  <a:pt x="40" y="0"/>
                  <a:pt x="59" y="0"/>
                  <a:pt x="79" y="0"/>
                </a:cubicBezTo>
                <a:close/>
              </a:path>
            </a:pathLst>
          </a:custGeom>
          <a:solidFill>
            <a:srgbClr val="A49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8" name="Google Shape;558;p36"/>
          <p:cNvGrpSpPr/>
          <p:nvPr/>
        </p:nvGrpSpPr>
        <p:grpSpPr>
          <a:xfrm>
            <a:off x="2915665" y="1242284"/>
            <a:ext cx="1124793" cy="1107293"/>
            <a:chOff x="3143667" y="1620645"/>
            <a:chExt cx="1585555" cy="1560887"/>
          </a:xfrm>
        </p:grpSpPr>
        <p:sp>
          <p:nvSpPr>
            <p:cNvPr id="559" name="Google Shape;559;p36"/>
            <p:cNvSpPr/>
            <p:nvPr/>
          </p:nvSpPr>
          <p:spPr>
            <a:xfrm flipH="1">
              <a:off x="4725880" y="1809282"/>
              <a:ext cx="3342" cy="1443"/>
            </a:xfrm>
            <a:custGeom>
              <a:rect b="b" l="l" r="r" t="t"/>
              <a:pathLst>
                <a:path extrusionOk="0" h="60" w="139">
                  <a:moveTo>
                    <a:pt x="139" y="60"/>
                  </a:moveTo>
                  <a:lnTo>
                    <a:pt x="1" y="1"/>
                  </a:lnTo>
                  <a:lnTo>
                    <a:pt x="139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6"/>
            <p:cNvSpPr/>
            <p:nvPr/>
          </p:nvSpPr>
          <p:spPr>
            <a:xfrm flipH="1">
              <a:off x="3162636" y="1641009"/>
              <a:ext cx="1501646" cy="1509701"/>
            </a:xfrm>
            <a:custGeom>
              <a:rect b="b" l="l" r="r" t="t"/>
              <a:pathLst>
                <a:path extrusionOk="0" h="62793" w="62458">
                  <a:moveTo>
                    <a:pt x="36454" y="6625"/>
                  </a:moveTo>
                  <a:lnTo>
                    <a:pt x="37341" y="6132"/>
                  </a:lnTo>
                  <a:cubicBezTo>
                    <a:pt x="37755" y="4200"/>
                    <a:pt x="38977" y="2682"/>
                    <a:pt x="39923" y="1006"/>
                  </a:cubicBezTo>
                  <a:cubicBezTo>
                    <a:pt x="40535" y="1125"/>
                    <a:pt x="41146" y="1322"/>
                    <a:pt x="41718" y="1617"/>
                  </a:cubicBezTo>
                  <a:cubicBezTo>
                    <a:pt x="42230" y="1893"/>
                    <a:pt x="42861" y="1874"/>
                    <a:pt x="43393" y="2229"/>
                  </a:cubicBezTo>
                  <a:cubicBezTo>
                    <a:pt x="42802" y="3747"/>
                    <a:pt x="42723" y="5344"/>
                    <a:pt x="42408" y="6881"/>
                  </a:cubicBezTo>
                  <a:cubicBezTo>
                    <a:pt x="42309" y="7256"/>
                    <a:pt x="42447" y="7630"/>
                    <a:pt x="42743" y="7847"/>
                  </a:cubicBezTo>
                  <a:cubicBezTo>
                    <a:pt x="42979" y="8044"/>
                    <a:pt x="43196" y="8242"/>
                    <a:pt x="43452" y="8399"/>
                  </a:cubicBezTo>
                  <a:cubicBezTo>
                    <a:pt x="44024" y="8794"/>
                    <a:pt x="44517" y="9287"/>
                    <a:pt x="44872" y="9878"/>
                  </a:cubicBezTo>
                  <a:cubicBezTo>
                    <a:pt x="45365" y="10627"/>
                    <a:pt x="45937" y="11317"/>
                    <a:pt x="46469" y="12027"/>
                  </a:cubicBezTo>
                  <a:cubicBezTo>
                    <a:pt x="46548" y="12125"/>
                    <a:pt x="46646" y="12224"/>
                    <a:pt x="46765" y="12283"/>
                  </a:cubicBezTo>
                  <a:cubicBezTo>
                    <a:pt x="47277" y="12599"/>
                    <a:pt x="47770" y="12914"/>
                    <a:pt x="48302" y="13190"/>
                  </a:cubicBezTo>
                  <a:cubicBezTo>
                    <a:pt x="48697" y="13407"/>
                    <a:pt x="49091" y="13525"/>
                    <a:pt x="49446" y="13052"/>
                  </a:cubicBezTo>
                  <a:cubicBezTo>
                    <a:pt x="49505" y="12973"/>
                    <a:pt x="49663" y="12934"/>
                    <a:pt x="49781" y="12894"/>
                  </a:cubicBezTo>
                  <a:lnTo>
                    <a:pt x="54098" y="11199"/>
                  </a:lnTo>
                  <a:cubicBezTo>
                    <a:pt x="54591" y="11002"/>
                    <a:pt x="55064" y="10785"/>
                    <a:pt x="55557" y="10588"/>
                  </a:cubicBezTo>
                  <a:cubicBezTo>
                    <a:pt x="56031" y="10903"/>
                    <a:pt x="56228" y="11416"/>
                    <a:pt x="56543" y="11810"/>
                  </a:cubicBezTo>
                  <a:cubicBezTo>
                    <a:pt x="56878" y="12224"/>
                    <a:pt x="57253" y="12579"/>
                    <a:pt x="57667" y="13013"/>
                  </a:cubicBezTo>
                  <a:cubicBezTo>
                    <a:pt x="57391" y="13348"/>
                    <a:pt x="57135" y="13683"/>
                    <a:pt x="56859" y="13998"/>
                  </a:cubicBezTo>
                  <a:cubicBezTo>
                    <a:pt x="56188" y="14807"/>
                    <a:pt x="55498" y="15615"/>
                    <a:pt x="54808" y="16404"/>
                  </a:cubicBezTo>
                  <a:cubicBezTo>
                    <a:pt x="54631" y="16601"/>
                    <a:pt x="54453" y="16798"/>
                    <a:pt x="54236" y="16956"/>
                  </a:cubicBezTo>
                  <a:cubicBezTo>
                    <a:pt x="53093" y="17922"/>
                    <a:pt x="52738" y="19203"/>
                    <a:pt x="53290" y="20583"/>
                  </a:cubicBezTo>
                  <a:cubicBezTo>
                    <a:pt x="53487" y="21037"/>
                    <a:pt x="53704" y="21490"/>
                    <a:pt x="53941" y="21924"/>
                  </a:cubicBezTo>
                  <a:cubicBezTo>
                    <a:pt x="54079" y="22180"/>
                    <a:pt x="54177" y="22456"/>
                    <a:pt x="54256" y="22752"/>
                  </a:cubicBezTo>
                  <a:cubicBezTo>
                    <a:pt x="54394" y="23442"/>
                    <a:pt x="54650" y="24132"/>
                    <a:pt x="54749" y="24861"/>
                  </a:cubicBezTo>
                  <a:cubicBezTo>
                    <a:pt x="54788" y="25019"/>
                    <a:pt x="54867" y="25196"/>
                    <a:pt x="54966" y="25354"/>
                  </a:cubicBezTo>
                  <a:cubicBezTo>
                    <a:pt x="55321" y="25374"/>
                    <a:pt x="55676" y="25394"/>
                    <a:pt x="56031" y="25413"/>
                  </a:cubicBezTo>
                  <a:cubicBezTo>
                    <a:pt x="56228" y="25413"/>
                    <a:pt x="56445" y="25354"/>
                    <a:pt x="56642" y="25374"/>
                  </a:cubicBezTo>
                  <a:cubicBezTo>
                    <a:pt x="58140" y="25551"/>
                    <a:pt x="59658" y="25275"/>
                    <a:pt x="61176" y="25472"/>
                  </a:cubicBezTo>
                  <a:cubicBezTo>
                    <a:pt x="61334" y="25492"/>
                    <a:pt x="61492" y="25512"/>
                    <a:pt x="61669" y="25551"/>
                  </a:cubicBezTo>
                  <a:cubicBezTo>
                    <a:pt x="62004" y="25610"/>
                    <a:pt x="62103" y="25709"/>
                    <a:pt x="62122" y="26064"/>
                  </a:cubicBezTo>
                  <a:cubicBezTo>
                    <a:pt x="62201" y="26872"/>
                    <a:pt x="62221" y="27661"/>
                    <a:pt x="62320" y="28449"/>
                  </a:cubicBezTo>
                  <a:cubicBezTo>
                    <a:pt x="62458" y="29061"/>
                    <a:pt x="62280" y="29691"/>
                    <a:pt x="61886" y="30165"/>
                  </a:cubicBezTo>
                  <a:cubicBezTo>
                    <a:pt x="61610" y="30283"/>
                    <a:pt x="61314" y="30362"/>
                    <a:pt x="60999" y="30441"/>
                  </a:cubicBezTo>
                  <a:cubicBezTo>
                    <a:pt x="60033" y="30638"/>
                    <a:pt x="59126" y="31012"/>
                    <a:pt x="58120" y="31131"/>
                  </a:cubicBezTo>
                  <a:cubicBezTo>
                    <a:pt x="57588" y="31190"/>
                    <a:pt x="57056" y="31466"/>
                    <a:pt x="56484" y="31663"/>
                  </a:cubicBezTo>
                  <a:cubicBezTo>
                    <a:pt x="56464" y="31781"/>
                    <a:pt x="56445" y="31900"/>
                    <a:pt x="56445" y="32018"/>
                  </a:cubicBezTo>
                  <a:cubicBezTo>
                    <a:pt x="56622" y="33654"/>
                    <a:pt x="56326" y="35330"/>
                    <a:pt x="55617" y="36828"/>
                  </a:cubicBezTo>
                  <a:cubicBezTo>
                    <a:pt x="55321" y="37420"/>
                    <a:pt x="55478" y="37972"/>
                    <a:pt x="55557" y="38543"/>
                  </a:cubicBezTo>
                  <a:cubicBezTo>
                    <a:pt x="55617" y="38741"/>
                    <a:pt x="55735" y="38898"/>
                    <a:pt x="55912" y="38977"/>
                  </a:cubicBezTo>
                  <a:cubicBezTo>
                    <a:pt x="56997" y="39667"/>
                    <a:pt x="58101" y="40338"/>
                    <a:pt x="59205" y="40988"/>
                  </a:cubicBezTo>
                  <a:cubicBezTo>
                    <a:pt x="59520" y="41185"/>
                    <a:pt x="59835" y="41343"/>
                    <a:pt x="60171" y="41520"/>
                  </a:cubicBezTo>
                  <a:cubicBezTo>
                    <a:pt x="60309" y="41895"/>
                    <a:pt x="60210" y="42329"/>
                    <a:pt x="59895" y="42605"/>
                  </a:cubicBezTo>
                  <a:cubicBezTo>
                    <a:pt x="59323" y="43255"/>
                    <a:pt x="59145" y="44044"/>
                    <a:pt x="58948" y="44833"/>
                  </a:cubicBezTo>
                  <a:cubicBezTo>
                    <a:pt x="58850" y="45187"/>
                    <a:pt x="58692" y="45523"/>
                    <a:pt x="58495" y="45818"/>
                  </a:cubicBezTo>
                  <a:cubicBezTo>
                    <a:pt x="57884" y="45779"/>
                    <a:pt x="57332" y="45542"/>
                    <a:pt x="56760" y="45385"/>
                  </a:cubicBezTo>
                  <a:cubicBezTo>
                    <a:pt x="56050" y="45128"/>
                    <a:pt x="55301" y="44951"/>
                    <a:pt x="54552" y="44892"/>
                  </a:cubicBezTo>
                  <a:cubicBezTo>
                    <a:pt x="54296" y="44872"/>
                    <a:pt x="54020" y="44793"/>
                    <a:pt x="53783" y="44714"/>
                  </a:cubicBezTo>
                  <a:cubicBezTo>
                    <a:pt x="53566" y="44635"/>
                    <a:pt x="53369" y="44517"/>
                    <a:pt x="53152" y="44438"/>
                  </a:cubicBezTo>
                  <a:cubicBezTo>
                    <a:pt x="52462" y="44182"/>
                    <a:pt x="51851" y="44359"/>
                    <a:pt x="51595" y="45030"/>
                  </a:cubicBezTo>
                  <a:cubicBezTo>
                    <a:pt x="51338" y="45661"/>
                    <a:pt x="50885" y="46153"/>
                    <a:pt x="50569" y="46725"/>
                  </a:cubicBezTo>
                  <a:cubicBezTo>
                    <a:pt x="50412" y="46962"/>
                    <a:pt x="50215" y="47198"/>
                    <a:pt x="49998" y="47395"/>
                  </a:cubicBezTo>
                  <a:cubicBezTo>
                    <a:pt x="49663" y="47711"/>
                    <a:pt x="49327" y="48026"/>
                    <a:pt x="48973" y="48342"/>
                  </a:cubicBezTo>
                  <a:cubicBezTo>
                    <a:pt x="48677" y="48598"/>
                    <a:pt x="48578" y="49052"/>
                    <a:pt x="48775" y="49426"/>
                  </a:cubicBezTo>
                  <a:cubicBezTo>
                    <a:pt x="48933" y="49781"/>
                    <a:pt x="49091" y="50136"/>
                    <a:pt x="49249" y="50491"/>
                  </a:cubicBezTo>
                  <a:cubicBezTo>
                    <a:pt x="49347" y="50806"/>
                    <a:pt x="49485" y="51122"/>
                    <a:pt x="49663" y="51398"/>
                  </a:cubicBezTo>
                  <a:cubicBezTo>
                    <a:pt x="50195" y="52048"/>
                    <a:pt x="50451" y="52837"/>
                    <a:pt x="50767" y="53586"/>
                  </a:cubicBezTo>
                  <a:cubicBezTo>
                    <a:pt x="50885" y="53921"/>
                    <a:pt x="51043" y="54256"/>
                    <a:pt x="51181" y="54572"/>
                  </a:cubicBezTo>
                  <a:cubicBezTo>
                    <a:pt x="51023" y="55005"/>
                    <a:pt x="50688" y="55222"/>
                    <a:pt x="50372" y="55459"/>
                  </a:cubicBezTo>
                  <a:cubicBezTo>
                    <a:pt x="50037" y="55695"/>
                    <a:pt x="49722" y="55912"/>
                    <a:pt x="49426" y="56188"/>
                  </a:cubicBezTo>
                  <a:cubicBezTo>
                    <a:pt x="49051" y="56524"/>
                    <a:pt x="48716" y="56859"/>
                    <a:pt x="48164" y="56839"/>
                  </a:cubicBezTo>
                  <a:cubicBezTo>
                    <a:pt x="47947" y="56839"/>
                    <a:pt x="47750" y="57016"/>
                    <a:pt x="47533" y="57115"/>
                  </a:cubicBezTo>
                  <a:cubicBezTo>
                    <a:pt x="47060" y="56977"/>
                    <a:pt x="46745" y="56602"/>
                    <a:pt x="46449" y="56267"/>
                  </a:cubicBezTo>
                  <a:cubicBezTo>
                    <a:pt x="45582" y="55262"/>
                    <a:pt x="44497" y="54493"/>
                    <a:pt x="43472" y="53665"/>
                  </a:cubicBezTo>
                  <a:cubicBezTo>
                    <a:pt x="42960" y="53231"/>
                    <a:pt x="42802" y="53211"/>
                    <a:pt x="42250" y="53586"/>
                  </a:cubicBezTo>
                  <a:cubicBezTo>
                    <a:pt x="41816" y="53882"/>
                    <a:pt x="41323" y="54079"/>
                    <a:pt x="40791" y="54197"/>
                  </a:cubicBezTo>
                  <a:cubicBezTo>
                    <a:pt x="40298" y="54315"/>
                    <a:pt x="39785" y="54473"/>
                    <a:pt x="39312" y="54690"/>
                  </a:cubicBezTo>
                  <a:cubicBezTo>
                    <a:pt x="39017" y="54848"/>
                    <a:pt x="38622" y="54828"/>
                    <a:pt x="38267" y="54867"/>
                  </a:cubicBezTo>
                  <a:cubicBezTo>
                    <a:pt x="37341" y="54986"/>
                    <a:pt x="36809" y="55774"/>
                    <a:pt x="37124" y="56662"/>
                  </a:cubicBezTo>
                  <a:cubicBezTo>
                    <a:pt x="37242" y="56957"/>
                    <a:pt x="37262" y="57292"/>
                    <a:pt x="37163" y="57608"/>
                  </a:cubicBezTo>
                  <a:cubicBezTo>
                    <a:pt x="37006" y="58081"/>
                    <a:pt x="36947" y="58594"/>
                    <a:pt x="37025" y="59067"/>
                  </a:cubicBezTo>
                  <a:cubicBezTo>
                    <a:pt x="37065" y="59244"/>
                    <a:pt x="37065" y="59402"/>
                    <a:pt x="37006" y="59560"/>
                  </a:cubicBezTo>
                  <a:cubicBezTo>
                    <a:pt x="36730" y="60131"/>
                    <a:pt x="36749" y="60723"/>
                    <a:pt x="36789" y="61314"/>
                  </a:cubicBezTo>
                  <a:cubicBezTo>
                    <a:pt x="36789" y="61669"/>
                    <a:pt x="36710" y="62024"/>
                    <a:pt x="36552" y="62359"/>
                  </a:cubicBezTo>
                  <a:lnTo>
                    <a:pt x="31269" y="62793"/>
                  </a:lnTo>
                  <a:cubicBezTo>
                    <a:pt x="31210" y="62635"/>
                    <a:pt x="31170" y="62477"/>
                    <a:pt x="31131" y="62300"/>
                  </a:cubicBezTo>
                  <a:cubicBezTo>
                    <a:pt x="31131" y="61748"/>
                    <a:pt x="30973" y="61196"/>
                    <a:pt x="30717" y="60703"/>
                  </a:cubicBezTo>
                  <a:cubicBezTo>
                    <a:pt x="30598" y="60447"/>
                    <a:pt x="30539" y="60190"/>
                    <a:pt x="30539" y="59934"/>
                  </a:cubicBezTo>
                  <a:cubicBezTo>
                    <a:pt x="30480" y="59500"/>
                    <a:pt x="30460" y="59086"/>
                    <a:pt x="30421" y="58653"/>
                  </a:cubicBezTo>
                  <a:cubicBezTo>
                    <a:pt x="30421" y="58495"/>
                    <a:pt x="30362" y="58337"/>
                    <a:pt x="30283" y="58199"/>
                  </a:cubicBezTo>
                  <a:cubicBezTo>
                    <a:pt x="29908" y="57825"/>
                    <a:pt x="29908" y="57391"/>
                    <a:pt x="29987" y="56918"/>
                  </a:cubicBezTo>
                  <a:cubicBezTo>
                    <a:pt x="30066" y="56366"/>
                    <a:pt x="29751" y="56070"/>
                    <a:pt x="29179" y="56070"/>
                  </a:cubicBezTo>
                  <a:cubicBezTo>
                    <a:pt x="28863" y="56070"/>
                    <a:pt x="28528" y="56070"/>
                    <a:pt x="28193" y="56050"/>
                  </a:cubicBezTo>
                  <a:cubicBezTo>
                    <a:pt x="27582" y="55991"/>
                    <a:pt x="26951" y="55971"/>
                    <a:pt x="26320" y="55873"/>
                  </a:cubicBezTo>
                  <a:cubicBezTo>
                    <a:pt x="25749" y="55794"/>
                    <a:pt x="25137" y="55833"/>
                    <a:pt x="24585" y="55557"/>
                  </a:cubicBezTo>
                  <a:cubicBezTo>
                    <a:pt x="24152" y="55360"/>
                    <a:pt x="23738" y="55557"/>
                    <a:pt x="23462" y="55952"/>
                  </a:cubicBezTo>
                  <a:cubicBezTo>
                    <a:pt x="22811" y="56957"/>
                    <a:pt x="22160" y="57963"/>
                    <a:pt x="21510" y="59008"/>
                  </a:cubicBezTo>
                  <a:cubicBezTo>
                    <a:pt x="21273" y="59362"/>
                    <a:pt x="21056" y="59737"/>
                    <a:pt x="20899" y="60131"/>
                  </a:cubicBezTo>
                  <a:cubicBezTo>
                    <a:pt x="20721" y="60545"/>
                    <a:pt x="20445" y="60900"/>
                    <a:pt x="20090" y="61176"/>
                  </a:cubicBezTo>
                  <a:cubicBezTo>
                    <a:pt x="19755" y="61058"/>
                    <a:pt x="19420" y="60920"/>
                    <a:pt x="19105" y="60762"/>
                  </a:cubicBezTo>
                  <a:cubicBezTo>
                    <a:pt x="18513" y="60447"/>
                    <a:pt x="17961" y="60092"/>
                    <a:pt x="17389" y="59776"/>
                  </a:cubicBezTo>
                  <a:cubicBezTo>
                    <a:pt x="17291" y="59717"/>
                    <a:pt x="17153" y="59678"/>
                    <a:pt x="17035" y="59658"/>
                  </a:cubicBezTo>
                  <a:cubicBezTo>
                    <a:pt x="16581" y="59599"/>
                    <a:pt x="16266" y="59303"/>
                    <a:pt x="15891" y="59047"/>
                  </a:cubicBezTo>
                  <a:cubicBezTo>
                    <a:pt x="16049" y="58495"/>
                    <a:pt x="16029" y="57923"/>
                    <a:pt x="16266" y="57411"/>
                  </a:cubicBezTo>
                  <a:cubicBezTo>
                    <a:pt x="16502" y="56898"/>
                    <a:pt x="16640" y="56366"/>
                    <a:pt x="16699" y="55794"/>
                  </a:cubicBezTo>
                  <a:cubicBezTo>
                    <a:pt x="16778" y="55242"/>
                    <a:pt x="16936" y="54710"/>
                    <a:pt x="17192" y="54217"/>
                  </a:cubicBezTo>
                  <a:cubicBezTo>
                    <a:pt x="17508" y="53685"/>
                    <a:pt x="17665" y="53093"/>
                    <a:pt x="17685" y="52482"/>
                  </a:cubicBezTo>
                  <a:cubicBezTo>
                    <a:pt x="15970" y="51043"/>
                    <a:pt x="14117" y="49702"/>
                    <a:pt x="12303" y="48283"/>
                  </a:cubicBezTo>
                  <a:cubicBezTo>
                    <a:pt x="11869" y="48559"/>
                    <a:pt x="11337" y="48716"/>
                    <a:pt x="10824" y="48677"/>
                  </a:cubicBezTo>
                  <a:cubicBezTo>
                    <a:pt x="10647" y="48697"/>
                    <a:pt x="10489" y="48736"/>
                    <a:pt x="10351" y="48815"/>
                  </a:cubicBezTo>
                  <a:cubicBezTo>
                    <a:pt x="9385" y="49229"/>
                    <a:pt x="8380" y="49564"/>
                    <a:pt x="7355" y="49801"/>
                  </a:cubicBezTo>
                  <a:cubicBezTo>
                    <a:pt x="7157" y="49860"/>
                    <a:pt x="6980" y="49939"/>
                    <a:pt x="6803" y="50037"/>
                  </a:cubicBezTo>
                  <a:cubicBezTo>
                    <a:pt x="6467" y="50234"/>
                    <a:pt x="6073" y="50313"/>
                    <a:pt x="5679" y="50294"/>
                  </a:cubicBezTo>
                  <a:cubicBezTo>
                    <a:pt x="5462" y="49939"/>
                    <a:pt x="5166" y="49604"/>
                    <a:pt x="4811" y="49347"/>
                  </a:cubicBezTo>
                  <a:cubicBezTo>
                    <a:pt x="4338" y="48973"/>
                    <a:pt x="4318" y="48480"/>
                    <a:pt x="4654" y="47948"/>
                  </a:cubicBezTo>
                  <a:cubicBezTo>
                    <a:pt x="4890" y="47593"/>
                    <a:pt x="5146" y="47257"/>
                    <a:pt x="5422" y="46922"/>
                  </a:cubicBezTo>
                  <a:cubicBezTo>
                    <a:pt x="6152" y="45976"/>
                    <a:pt x="7019" y="45168"/>
                    <a:pt x="7611" y="44103"/>
                  </a:cubicBezTo>
                  <a:cubicBezTo>
                    <a:pt x="7788" y="43867"/>
                    <a:pt x="7985" y="43650"/>
                    <a:pt x="8202" y="43453"/>
                  </a:cubicBezTo>
                  <a:cubicBezTo>
                    <a:pt x="8399" y="43255"/>
                    <a:pt x="8459" y="42979"/>
                    <a:pt x="8399" y="42703"/>
                  </a:cubicBezTo>
                  <a:cubicBezTo>
                    <a:pt x="8281" y="42289"/>
                    <a:pt x="8143" y="41895"/>
                    <a:pt x="7966" y="41501"/>
                  </a:cubicBezTo>
                  <a:cubicBezTo>
                    <a:pt x="7591" y="40791"/>
                    <a:pt x="7335" y="40002"/>
                    <a:pt x="7217" y="39214"/>
                  </a:cubicBezTo>
                  <a:cubicBezTo>
                    <a:pt x="6172" y="38504"/>
                    <a:pt x="5028" y="37991"/>
                    <a:pt x="3806" y="37696"/>
                  </a:cubicBezTo>
                  <a:cubicBezTo>
                    <a:pt x="3076" y="37538"/>
                    <a:pt x="2327" y="37380"/>
                    <a:pt x="1598" y="37163"/>
                  </a:cubicBezTo>
                  <a:cubicBezTo>
                    <a:pt x="1223" y="37045"/>
                    <a:pt x="849" y="36907"/>
                    <a:pt x="494" y="36749"/>
                  </a:cubicBezTo>
                  <a:cubicBezTo>
                    <a:pt x="277" y="36040"/>
                    <a:pt x="297" y="35330"/>
                    <a:pt x="237" y="34640"/>
                  </a:cubicBezTo>
                  <a:cubicBezTo>
                    <a:pt x="198" y="33970"/>
                    <a:pt x="1" y="33339"/>
                    <a:pt x="218" y="32708"/>
                  </a:cubicBezTo>
                  <a:cubicBezTo>
                    <a:pt x="987" y="32333"/>
                    <a:pt x="1696" y="31959"/>
                    <a:pt x="2465" y="31643"/>
                  </a:cubicBezTo>
                  <a:cubicBezTo>
                    <a:pt x="3352" y="31308"/>
                    <a:pt x="4180" y="30874"/>
                    <a:pt x="5166" y="30756"/>
                  </a:cubicBezTo>
                  <a:cubicBezTo>
                    <a:pt x="5718" y="30697"/>
                    <a:pt x="6152" y="30263"/>
                    <a:pt x="6586" y="29908"/>
                  </a:cubicBezTo>
                  <a:cubicBezTo>
                    <a:pt x="6665" y="29770"/>
                    <a:pt x="6704" y="29593"/>
                    <a:pt x="6684" y="29435"/>
                  </a:cubicBezTo>
                  <a:cubicBezTo>
                    <a:pt x="6665" y="29139"/>
                    <a:pt x="6645" y="28844"/>
                    <a:pt x="6645" y="28548"/>
                  </a:cubicBezTo>
                  <a:cubicBezTo>
                    <a:pt x="6704" y="28134"/>
                    <a:pt x="6862" y="27740"/>
                    <a:pt x="6921" y="27326"/>
                  </a:cubicBezTo>
                  <a:cubicBezTo>
                    <a:pt x="6960" y="26912"/>
                    <a:pt x="6803" y="26478"/>
                    <a:pt x="6941" y="26143"/>
                  </a:cubicBezTo>
                  <a:cubicBezTo>
                    <a:pt x="7217" y="25492"/>
                    <a:pt x="7138" y="24861"/>
                    <a:pt x="7079" y="24191"/>
                  </a:cubicBezTo>
                  <a:cubicBezTo>
                    <a:pt x="7059" y="23856"/>
                    <a:pt x="6881" y="23560"/>
                    <a:pt x="6586" y="23402"/>
                  </a:cubicBezTo>
                  <a:cubicBezTo>
                    <a:pt x="5994" y="23048"/>
                    <a:pt x="5422" y="22634"/>
                    <a:pt x="4772" y="22417"/>
                  </a:cubicBezTo>
                  <a:cubicBezTo>
                    <a:pt x="4437" y="22279"/>
                    <a:pt x="4121" y="22082"/>
                    <a:pt x="3845" y="21865"/>
                  </a:cubicBezTo>
                  <a:cubicBezTo>
                    <a:pt x="3274" y="21431"/>
                    <a:pt x="2702" y="20958"/>
                    <a:pt x="2150" y="20524"/>
                  </a:cubicBezTo>
                  <a:cubicBezTo>
                    <a:pt x="2032" y="19933"/>
                    <a:pt x="2130" y="19321"/>
                    <a:pt x="2386" y="18769"/>
                  </a:cubicBezTo>
                  <a:cubicBezTo>
                    <a:pt x="2781" y="17981"/>
                    <a:pt x="3057" y="17113"/>
                    <a:pt x="3195" y="16246"/>
                  </a:cubicBezTo>
                  <a:cubicBezTo>
                    <a:pt x="3688" y="16009"/>
                    <a:pt x="4259" y="15990"/>
                    <a:pt x="4752" y="16206"/>
                  </a:cubicBezTo>
                  <a:cubicBezTo>
                    <a:pt x="5127" y="16344"/>
                    <a:pt x="5501" y="16443"/>
                    <a:pt x="5896" y="16482"/>
                  </a:cubicBezTo>
                  <a:cubicBezTo>
                    <a:pt x="7059" y="16660"/>
                    <a:pt x="8242" y="16818"/>
                    <a:pt x="9346" y="16975"/>
                  </a:cubicBezTo>
                  <a:lnTo>
                    <a:pt x="13466" y="13584"/>
                  </a:lnTo>
                  <a:cubicBezTo>
                    <a:pt x="13427" y="13269"/>
                    <a:pt x="13506" y="12855"/>
                    <a:pt x="13348" y="12559"/>
                  </a:cubicBezTo>
                  <a:cubicBezTo>
                    <a:pt x="12973" y="11830"/>
                    <a:pt x="12638" y="11081"/>
                    <a:pt x="12086" y="10469"/>
                  </a:cubicBezTo>
                  <a:cubicBezTo>
                    <a:pt x="11830" y="10174"/>
                    <a:pt x="11554" y="9937"/>
                    <a:pt x="11495" y="9484"/>
                  </a:cubicBezTo>
                  <a:cubicBezTo>
                    <a:pt x="11436" y="9267"/>
                    <a:pt x="11317" y="9070"/>
                    <a:pt x="11179" y="8892"/>
                  </a:cubicBezTo>
                  <a:cubicBezTo>
                    <a:pt x="10923" y="8518"/>
                    <a:pt x="10962" y="8025"/>
                    <a:pt x="11278" y="7709"/>
                  </a:cubicBezTo>
                  <a:cubicBezTo>
                    <a:pt x="11593" y="7374"/>
                    <a:pt x="11909" y="7019"/>
                    <a:pt x="12185" y="6664"/>
                  </a:cubicBezTo>
                  <a:cubicBezTo>
                    <a:pt x="12599" y="6152"/>
                    <a:pt x="12993" y="5620"/>
                    <a:pt x="13486" y="5008"/>
                  </a:cubicBezTo>
                  <a:cubicBezTo>
                    <a:pt x="13703" y="4870"/>
                    <a:pt x="13998" y="5087"/>
                    <a:pt x="14274" y="5225"/>
                  </a:cubicBezTo>
                  <a:cubicBezTo>
                    <a:pt x="14511" y="5344"/>
                    <a:pt x="14728" y="5521"/>
                    <a:pt x="14905" y="5718"/>
                  </a:cubicBezTo>
                  <a:cubicBezTo>
                    <a:pt x="15832" y="6724"/>
                    <a:pt x="17113" y="7276"/>
                    <a:pt x="18217" y="8064"/>
                  </a:cubicBezTo>
                  <a:cubicBezTo>
                    <a:pt x="18730" y="8419"/>
                    <a:pt x="19400" y="8577"/>
                    <a:pt x="20011" y="8774"/>
                  </a:cubicBezTo>
                  <a:cubicBezTo>
                    <a:pt x="20209" y="8813"/>
                    <a:pt x="20406" y="8794"/>
                    <a:pt x="20583" y="8695"/>
                  </a:cubicBezTo>
                  <a:cubicBezTo>
                    <a:pt x="21017" y="8537"/>
                    <a:pt x="21431" y="8340"/>
                    <a:pt x="21845" y="8182"/>
                  </a:cubicBezTo>
                  <a:cubicBezTo>
                    <a:pt x="22279" y="8005"/>
                    <a:pt x="22653" y="7906"/>
                    <a:pt x="22949" y="7532"/>
                  </a:cubicBezTo>
                  <a:cubicBezTo>
                    <a:pt x="23087" y="7414"/>
                    <a:pt x="23264" y="7315"/>
                    <a:pt x="23462" y="7276"/>
                  </a:cubicBezTo>
                  <a:cubicBezTo>
                    <a:pt x="23954" y="7118"/>
                    <a:pt x="24270" y="6645"/>
                    <a:pt x="24191" y="6132"/>
                  </a:cubicBezTo>
                  <a:cubicBezTo>
                    <a:pt x="24132" y="5265"/>
                    <a:pt x="24092" y="4417"/>
                    <a:pt x="24014" y="3549"/>
                  </a:cubicBezTo>
                  <a:cubicBezTo>
                    <a:pt x="23994" y="3333"/>
                    <a:pt x="23935" y="3096"/>
                    <a:pt x="23836" y="2899"/>
                  </a:cubicBezTo>
                  <a:cubicBezTo>
                    <a:pt x="23521" y="2268"/>
                    <a:pt x="23540" y="1617"/>
                    <a:pt x="23540" y="967"/>
                  </a:cubicBezTo>
                  <a:cubicBezTo>
                    <a:pt x="23639" y="888"/>
                    <a:pt x="23698" y="789"/>
                    <a:pt x="23797" y="770"/>
                  </a:cubicBezTo>
                  <a:cubicBezTo>
                    <a:pt x="24802" y="533"/>
                    <a:pt x="25827" y="277"/>
                    <a:pt x="26892" y="1"/>
                  </a:cubicBezTo>
                  <a:cubicBezTo>
                    <a:pt x="27030" y="237"/>
                    <a:pt x="27207" y="415"/>
                    <a:pt x="27227" y="632"/>
                  </a:cubicBezTo>
                  <a:cubicBezTo>
                    <a:pt x="27345" y="1893"/>
                    <a:pt x="27878" y="3037"/>
                    <a:pt x="28213" y="4240"/>
                  </a:cubicBezTo>
                  <a:cubicBezTo>
                    <a:pt x="28292" y="4516"/>
                    <a:pt x="28371" y="4811"/>
                    <a:pt x="28449" y="5087"/>
                  </a:cubicBezTo>
                  <a:cubicBezTo>
                    <a:pt x="28489" y="5363"/>
                    <a:pt x="28725" y="5580"/>
                    <a:pt x="29001" y="5580"/>
                  </a:cubicBezTo>
                  <a:cubicBezTo>
                    <a:pt x="30007" y="5600"/>
                    <a:pt x="30934" y="5955"/>
                    <a:pt x="31900" y="6152"/>
                  </a:cubicBezTo>
                  <a:cubicBezTo>
                    <a:pt x="32333" y="6231"/>
                    <a:pt x="32787" y="6349"/>
                    <a:pt x="33220" y="6034"/>
                  </a:cubicBezTo>
                  <a:cubicBezTo>
                    <a:pt x="33575" y="5758"/>
                    <a:pt x="33989" y="5935"/>
                    <a:pt x="34364" y="6034"/>
                  </a:cubicBezTo>
                  <a:cubicBezTo>
                    <a:pt x="35093" y="6231"/>
                    <a:pt x="35803" y="6448"/>
                    <a:pt x="36454" y="6625"/>
                  </a:cubicBezTo>
                  <a:close/>
                  <a:moveTo>
                    <a:pt x="33832" y="9917"/>
                  </a:moveTo>
                  <a:cubicBezTo>
                    <a:pt x="33674" y="10154"/>
                    <a:pt x="33398" y="10292"/>
                    <a:pt x="33122" y="10253"/>
                  </a:cubicBezTo>
                  <a:cubicBezTo>
                    <a:pt x="32728" y="10193"/>
                    <a:pt x="32333" y="10213"/>
                    <a:pt x="31939" y="10134"/>
                  </a:cubicBezTo>
                  <a:cubicBezTo>
                    <a:pt x="31426" y="10055"/>
                    <a:pt x="30894" y="10036"/>
                    <a:pt x="30362" y="10075"/>
                  </a:cubicBezTo>
                  <a:cubicBezTo>
                    <a:pt x="29179" y="10174"/>
                    <a:pt x="27996" y="10233"/>
                    <a:pt x="26813" y="10331"/>
                  </a:cubicBezTo>
                  <a:cubicBezTo>
                    <a:pt x="26222" y="10371"/>
                    <a:pt x="25630" y="10430"/>
                    <a:pt x="25019" y="10489"/>
                  </a:cubicBezTo>
                  <a:cubicBezTo>
                    <a:pt x="24566" y="10489"/>
                    <a:pt x="24112" y="10686"/>
                    <a:pt x="23777" y="11002"/>
                  </a:cubicBezTo>
                  <a:cubicBezTo>
                    <a:pt x="23580" y="11179"/>
                    <a:pt x="23343" y="11297"/>
                    <a:pt x="23087" y="11357"/>
                  </a:cubicBezTo>
                  <a:cubicBezTo>
                    <a:pt x="22456" y="11534"/>
                    <a:pt x="21845" y="11810"/>
                    <a:pt x="21313" y="12185"/>
                  </a:cubicBezTo>
                  <a:cubicBezTo>
                    <a:pt x="20918" y="12441"/>
                    <a:pt x="20504" y="12618"/>
                    <a:pt x="20090" y="12855"/>
                  </a:cubicBezTo>
                  <a:cubicBezTo>
                    <a:pt x="19834" y="12993"/>
                    <a:pt x="19578" y="13151"/>
                    <a:pt x="19341" y="13328"/>
                  </a:cubicBezTo>
                  <a:cubicBezTo>
                    <a:pt x="18572" y="13900"/>
                    <a:pt x="17823" y="14491"/>
                    <a:pt x="17074" y="15083"/>
                  </a:cubicBezTo>
                  <a:cubicBezTo>
                    <a:pt x="16837" y="15260"/>
                    <a:pt x="16621" y="15477"/>
                    <a:pt x="16443" y="15714"/>
                  </a:cubicBezTo>
                  <a:cubicBezTo>
                    <a:pt x="16029" y="16266"/>
                    <a:pt x="15674" y="16857"/>
                    <a:pt x="15300" y="17429"/>
                  </a:cubicBezTo>
                  <a:cubicBezTo>
                    <a:pt x="14925" y="18001"/>
                    <a:pt x="14590" y="18730"/>
                    <a:pt x="14117" y="19262"/>
                  </a:cubicBezTo>
                  <a:cubicBezTo>
                    <a:pt x="13387" y="20130"/>
                    <a:pt x="13032" y="21135"/>
                    <a:pt x="12658" y="22160"/>
                  </a:cubicBezTo>
                  <a:cubicBezTo>
                    <a:pt x="12540" y="22535"/>
                    <a:pt x="12441" y="22929"/>
                    <a:pt x="12303" y="23304"/>
                  </a:cubicBezTo>
                  <a:cubicBezTo>
                    <a:pt x="12145" y="23738"/>
                    <a:pt x="11968" y="24152"/>
                    <a:pt x="11771" y="24566"/>
                  </a:cubicBezTo>
                  <a:cubicBezTo>
                    <a:pt x="11298" y="25453"/>
                    <a:pt x="10982" y="26379"/>
                    <a:pt x="11041" y="27405"/>
                  </a:cubicBezTo>
                  <a:cubicBezTo>
                    <a:pt x="11061" y="27661"/>
                    <a:pt x="11022" y="27917"/>
                    <a:pt x="10923" y="28154"/>
                  </a:cubicBezTo>
                  <a:cubicBezTo>
                    <a:pt x="10686" y="28666"/>
                    <a:pt x="10529" y="29218"/>
                    <a:pt x="10450" y="29751"/>
                  </a:cubicBezTo>
                  <a:cubicBezTo>
                    <a:pt x="10331" y="30914"/>
                    <a:pt x="10292" y="32057"/>
                    <a:pt x="10213" y="33201"/>
                  </a:cubicBezTo>
                  <a:cubicBezTo>
                    <a:pt x="10193" y="33378"/>
                    <a:pt x="10213" y="33536"/>
                    <a:pt x="10253" y="33694"/>
                  </a:cubicBezTo>
                  <a:cubicBezTo>
                    <a:pt x="10588" y="34699"/>
                    <a:pt x="10903" y="35705"/>
                    <a:pt x="11317" y="36690"/>
                  </a:cubicBezTo>
                  <a:cubicBezTo>
                    <a:pt x="11633" y="37380"/>
                    <a:pt x="12007" y="38031"/>
                    <a:pt x="12421" y="38681"/>
                  </a:cubicBezTo>
                  <a:cubicBezTo>
                    <a:pt x="12855" y="39372"/>
                    <a:pt x="13210" y="40121"/>
                    <a:pt x="13466" y="40909"/>
                  </a:cubicBezTo>
                  <a:cubicBezTo>
                    <a:pt x="13604" y="41343"/>
                    <a:pt x="13841" y="41757"/>
                    <a:pt x="14156" y="42092"/>
                  </a:cubicBezTo>
                  <a:cubicBezTo>
                    <a:pt x="14669" y="42664"/>
                    <a:pt x="15142" y="43236"/>
                    <a:pt x="15595" y="43847"/>
                  </a:cubicBezTo>
                  <a:cubicBezTo>
                    <a:pt x="16187" y="44695"/>
                    <a:pt x="16897" y="45444"/>
                    <a:pt x="17705" y="46075"/>
                  </a:cubicBezTo>
                  <a:cubicBezTo>
                    <a:pt x="18237" y="46508"/>
                    <a:pt x="18829" y="46922"/>
                    <a:pt x="19243" y="47455"/>
                  </a:cubicBezTo>
                  <a:cubicBezTo>
                    <a:pt x="20031" y="48480"/>
                    <a:pt x="21254" y="48914"/>
                    <a:pt x="22180" y="49722"/>
                  </a:cubicBezTo>
                  <a:cubicBezTo>
                    <a:pt x="22850" y="49919"/>
                    <a:pt x="23481" y="50234"/>
                    <a:pt x="24132" y="50392"/>
                  </a:cubicBezTo>
                  <a:cubicBezTo>
                    <a:pt x="24782" y="50550"/>
                    <a:pt x="25453" y="50865"/>
                    <a:pt x="26163" y="50767"/>
                  </a:cubicBezTo>
                  <a:cubicBezTo>
                    <a:pt x="26301" y="50747"/>
                    <a:pt x="26419" y="50786"/>
                    <a:pt x="26557" y="50846"/>
                  </a:cubicBezTo>
                  <a:cubicBezTo>
                    <a:pt x="27050" y="51062"/>
                    <a:pt x="27582" y="51003"/>
                    <a:pt x="28114" y="50964"/>
                  </a:cubicBezTo>
                  <a:cubicBezTo>
                    <a:pt x="28923" y="50846"/>
                    <a:pt x="29770" y="50865"/>
                    <a:pt x="30579" y="51043"/>
                  </a:cubicBezTo>
                  <a:cubicBezTo>
                    <a:pt x="30874" y="51102"/>
                    <a:pt x="31170" y="51102"/>
                    <a:pt x="31466" y="51062"/>
                  </a:cubicBezTo>
                  <a:cubicBezTo>
                    <a:pt x="32885" y="50964"/>
                    <a:pt x="34285" y="50846"/>
                    <a:pt x="35705" y="50708"/>
                  </a:cubicBezTo>
                  <a:cubicBezTo>
                    <a:pt x="36079" y="50688"/>
                    <a:pt x="36434" y="50629"/>
                    <a:pt x="36789" y="50510"/>
                  </a:cubicBezTo>
                  <a:cubicBezTo>
                    <a:pt x="37361" y="50294"/>
                    <a:pt x="37893" y="49939"/>
                    <a:pt x="38484" y="49761"/>
                  </a:cubicBezTo>
                  <a:cubicBezTo>
                    <a:pt x="39411" y="49446"/>
                    <a:pt x="40318" y="49071"/>
                    <a:pt x="41225" y="48657"/>
                  </a:cubicBezTo>
                  <a:cubicBezTo>
                    <a:pt x="42368" y="48145"/>
                    <a:pt x="43295" y="47376"/>
                    <a:pt x="44221" y="46607"/>
                  </a:cubicBezTo>
                  <a:cubicBezTo>
                    <a:pt x="44576" y="46311"/>
                    <a:pt x="44911" y="45976"/>
                    <a:pt x="45246" y="45661"/>
                  </a:cubicBezTo>
                  <a:cubicBezTo>
                    <a:pt x="45483" y="45444"/>
                    <a:pt x="45720" y="45207"/>
                    <a:pt x="45956" y="44990"/>
                  </a:cubicBezTo>
                  <a:cubicBezTo>
                    <a:pt x="46370" y="44596"/>
                    <a:pt x="46745" y="44202"/>
                    <a:pt x="47198" y="43847"/>
                  </a:cubicBezTo>
                  <a:cubicBezTo>
                    <a:pt x="47514" y="43610"/>
                    <a:pt x="47731" y="43275"/>
                    <a:pt x="47849" y="42900"/>
                  </a:cubicBezTo>
                  <a:cubicBezTo>
                    <a:pt x="47947" y="42624"/>
                    <a:pt x="48066" y="42348"/>
                    <a:pt x="48204" y="42092"/>
                  </a:cubicBezTo>
                  <a:cubicBezTo>
                    <a:pt x="48736" y="41106"/>
                    <a:pt x="49249" y="40121"/>
                    <a:pt x="49761" y="39135"/>
                  </a:cubicBezTo>
                  <a:cubicBezTo>
                    <a:pt x="49820" y="39056"/>
                    <a:pt x="49840" y="38958"/>
                    <a:pt x="49860" y="38859"/>
                  </a:cubicBezTo>
                  <a:cubicBezTo>
                    <a:pt x="49919" y="38011"/>
                    <a:pt x="50293" y="37203"/>
                    <a:pt x="50175" y="36316"/>
                  </a:cubicBezTo>
                  <a:cubicBezTo>
                    <a:pt x="50175" y="36178"/>
                    <a:pt x="50195" y="36059"/>
                    <a:pt x="50234" y="35941"/>
                  </a:cubicBezTo>
                  <a:cubicBezTo>
                    <a:pt x="50412" y="35291"/>
                    <a:pt x="50471" y="34620"/>
                    <a:pt x="50392" y="33970"/>
                  </a:cubicBezTo>
                  <a:cubicBezTo>
                    <a:pt x="50333" y="33615"/>
                    <a:pt x="50353" y="33240"/>
                    <a:pt x="50431" y="32905"/>
                  </a:cubicBezTo>
                  <a:cubicBezTo>
                    <a:pt x="50589" y="32353"/>
                    <a:pt x="50629" y="31801"/>
                    <a:pt x="50550" y="31229"/>
                  </a:cubicBezTo>
                  <a:cubicBezTo>
                    <a:pt x="50451" y="29928"/>
                    <a:pt x="50254" y="28607"/>
                    <a:pt x="50392" y="27286"/>
                  </a:cubicBezTo>
                  <a:cubicBezTo>
                    <a:pt x="50451" y="26892"/>
                    <a:pt x="50412" y="26478"/>
                    <a:pt x="50293" y="26103"/>
                  </a:cubicBezTo>
                  <a:cubicBezTo>
                    <a:pt x="49899" y="24822"/>
                    <a:pt x="49741" y="23462"/>
                    <a:pt x="49130" y="22239"/>
                  </a:cubicBezTo>
                  <a:cubicBezTo>
                    <a:pt x="48913" y="21786"/>
                    <a:pt x="48697" y="21332"/>
                    <a:pt x="48480" y="20899"/>
                  </a:cubicBezTo>
                  <a:cubicBezTo>
                    <a:pt x="47790" y="19499"/>
                    <a:pt x="46883" y="18217"/>
                    <a:pt x="45779" y="17113"/>
                  </a:cubicBezTo>
                  <a:cubicBezTo>
                    <a:pt x="45128" y="16443"/>
                    <a:pt x="44438" y="15832"/>
                    <a:pt x="43847" y="15122"/>
                  </a:cubicBezTo>
                  <a:cubicBezTo>
                    <a:pt x="43551" y="14807"/>
                    <a:pt x="43236" y="14511"/>
                    <a:pt x="42900" y="14255"/>
                  </a:cubicBezTo>
                  <a:cubicBezTo>
                    <a:pt x="42289" y="13683"/>
                    <a:pt x="41560" y="13308"/>
                    <a:pt x="40870" y="12855"/>
                  </a:cubicBezTo>
                  <a:cubicBezTo>
                    <a:pt x="40180" y="12401"/>
                    <a:pt x="39588" y="11928"/>
                    <a:pt x="38780" y="11771"/>
                  </a:cubicBezTo>
                  <a:cubicBezTo>
                    <a:pt x="38622" y="11711"/>
                    <a:pt x="38465" y="11652"/>
                    <a:pt x="38346" y="11534"/>
                  </a:cubicBezTo>
                  <a:cubicBezTo>
                    <a:pt x="37853" y="11179"/>
                    <a:pt x="37321" y="10923"/>
                    <a:pt x="36749" y="10765"/>
                  </a:cubicBezTo>
                  <a:cubicBezTo>
                    <a:pt x="35803" y="10489"/>
                    <a:pt x="34857" y="10233"/>
                    <a:pt x="33832" y="9917"/>
                  </a:cubicBezTo>
                  <a:close/>
                  <a:moveTo>
                    <a:pt x="50195" y="21845"/>
                  </a:moveTo>
                  <a:cubicBezTo>
                    <a:pt x="50668" y="21352"/>
                    <a:pt x="50491" y="20938"/>
                    <a:pt x="50313" y="20544"/>
                  </a:cubicBezTo>
                  <a:cubicBezTo>
                    <a:pt x="49919" y="19716"/>
                    <a:pt x="49505" y="18907"/>
                    <a:pt x="49071" y="18079"/>
                  </a:cubicBezTo>
                  <a:cubicBezTo>
                    <a:pt x="48697" y="17429"/>
                    <a:pt x="48342" y="16758"/>
                    <a:pt x="47928" y="16108"/>
                  </a:cubicBezTo>
                  <a:cubicBezTo>
                    <a:pt x="47277" y="15102"/>
                    <a:pt x="46291" y="14412"/>
                    <a:pt x="45345" y="13703"/>
                  </a:cubicBezTo>
                  <a:cubicBezTo>
                    <a:pt x="45030" y="13466"/>
                    <a:pt x="44675" y="13289"/>
                    <a:pt x="44359" y="13032"/>
                  </a:cubicBezTo>
                  <a:cubicBezTo>
                    <a:pt x="43709" y="12461"/>
                    <a:pt x="42960" y="12027"/>
                    <a:pt x="42151" y="11751"/>
                  </a:cubicBezTo>
                  <a:cubicBezTo>
                    <a:pt x="41974" y="11692"/>
                    <a:pt x="41816" y="11495"/>
                    <a:pt x="41619" y="11633"/>
                  </a:cubicBezTo>
                  <a:cubicBezTo>
                    <a:pt x="41481" y="11731"/>
                    <a:pt x="41540" y="11987"/>
                    <a:pt x="41796" y="12224"/>
                  </a:cubicBezTo>
                  <a:cubicBezTo>
                    <a:pt x="41974" y="12421"/>
                    <a:pt x="42191" y="12579"/>
                    <a:pt x="42427" y="12697"/>
                  </a:cubicBezTo>
                  <a:cubicBezTo>
                    <a:pt x="42900" y="12894"/>
                    <a:pt x="43236" y="13269"/>
                    <a:pt x="43610" y="13565"/>
                  </a:cubicBezTo>
                  <a:cubicBezTo>
                    <a:pt x="44004" y="13880"/>
                    <a:pt x="44359" y="14117"/>
                    <a:pt x="44714" y="14393"/>
                  </a:cubicBezTo>
                  <a:cubicBezTo>
                    <a:pt x="45345" y="14886"/>
                    <a:pt x="45976" y="15359"/>
                    <a:pt x="46567" y="15871"/>
                  </a:cubicBezTo>
                  <a:cubicBezTo>
                    <a:pt x="46863" y="16147"/>
                    <a:pt x="47100" y="16463"/>
                    <a:pt x="47317" y="16798"/>
                  </a:cubicBezTo>
                  <a:cubicBezTo>
                    <a:pt x="47652" y="17330"/>
                    <a:pt x="47947" y="17882"/>
                    <a:pt x="48263" y="18415"/>
                  </a:cubicBezTo>
                  <a:cubicBezTo>
                    <a:pt x="48559" y="18967"/>
                    <a:pt x="48835" y="19459"/>
                    <a:pt x="49130" y="19972"/>
                  </a:cubicBezTo>
                  <a:cubicBezTo>
                    <a:pt x="49465" y="20583"/>
                    <a:pt x="49801" y="21175"/>
                    <a:pt x="50195" y="21845"/>
                  </a:cubicBezTo>
                  <a:close/>
                  <a:moveTo>
                    <a:pt x="3471" y="33378"/>
                  </a:moveTo>
                  <a:cubicBezTo>
                    <a:pt x="3392" y="33772"/>
                    <a:pt x="3333" y="34167"/>
                    <a:pt x="3747" y="34324"/>
                  </a:cubicBezTo>
                  <a:cubicBezTo>
                    <a:pt x="4240" y="34522"/>
                    <a:pt x="4713" y="34739"/>
                    <a:pt x="5166" y="34995"/>
                  </a:cubicBezTo>
                  <a:cubicBezTo>
                    <a:pt x="5422" y="35113"/>
                    <a:pt x="5718" y="35212"/>
                    <a:pt x="5994" y="35291"/>
                  </a:cubicBezTo>
                  <a:cubicBezTo>
                    <a:pt x="6113" y="35291"/>
                    <a:pt x="6251" y="35251"/>
                    <a:pt x="6329" y="35153"/>
                  </a:cubicBezTo>
                  <a:cubicBezTo>
                    <a:pt x="6369" y="35034"/>
                    <a:pt x="6369" y="34916"/>
                    <a:pt x="6310" y="34798"/>
                  </a:cubicBezTo>
                  <a:cubicBezTo>
                    <a:pt x="6211" y="34620"/>
                    <a:pt x="6093" y="34482"/>
                    <a:pt x="5915" y="34364"/>
                  </a:cubicBezTo>
                  <a:cubicBezTo>
                    <a:pt x="5166" y="33989"/>
                    <a:pt x="4476" y="33457"/>
                    <a:pt x="3471" y="33378"/>
                  </a:cubicBezTo>
                  <a:close/>
                  <a:moveTo>
                    <a:pt x="34305" y="8971"/>
                  </a:moveTo>
                  <a:cubicBezTo>
                    <a:pt x="34403" y="9089"/>
                    <a:pt x="34443" y="9267"/>
                    <a:pt x="34522" y="9267"/>
                  </a:cubicBezTo>
                  <a:cubicBezTo>
                    <a:pt x="35133" y="9326"/>
                    <a:pt x="35645" y="9622"/>
                    <a:pt x="36197" y="9819"/>
                  </a:cubicBezTo>
                  <a:cubicBezTo>
                    <a:pt x="36473" y="9937"/>
                    <a:pt x="36749" y="10055"/>
                    <a:pt x="37045" y="10154"/>
                  </a:cubicBezTo>
                  <a:cubicBezTo>
                    <a:pt x="37380" y="10292"/>
                    <a:pt x="37755" y="10331"/>
                    <a:pt x="38110" y="10253"/>
                  </a:cubicBezTo>
                  <a:cubicBezTo>
                    <a:pt x="38228" y="10213"/>
                    <a:pt x="38327" y="10115"/>
                    <a:pt x="38366" y="9996"/>
                  </a:cubicBezTo>
                  <a:cubicBezTo>
                    <a:pt x="38366" y="9917"/>
                    <a:pt x="38248" y="9760"/>
                    <a:pt x="38149" y="9740"/>
                  </a:cubicBezTo>
                  <a:cubicBezTo>
                    <a:pt x="37380" y="9444"/>
                    <a:pt x="36592" y="9208"/>
                    <a:pt x="35823" y="8912"/>
                  </a:cubicBezTo>
                  <a:cubicBezTo>
                    <a:pt x="35330" y="8735"/>
                    <a:pt x="34798" y="8754"/>
                    <a:pt x="34324" y="8951"/>
                  </a:cubicBezTo>
                  <a:close/>
                  <a:moveTo>
                    <a:pt x="32550" y="53172"/>
                  </a:moveTo>
                  <a:lnTo>
                    <a:pt x="32550" y="53211"/>
                  </a:lnTo>
                  <a:cubicBezTo>
                    <a:pt x="32097" y="53251"/>
                    <a:pt x="31643" y="53271"/>
                    <a:pt x="31170" y="53330"/>
                  </a:cubicBezTo>
                  <a:cubicBezTo>
                    <a:pt x="31012" y="53349"/>
                    <a:pt x="30835" y="53428"/>
                    <a:pt x="30835" y="53625"/>
                  </a:cubicBezTo>
                  <a:cubicBezTo>
                    <a:pt x="30835" y="53823"/>
                    <a:pt x="31012" y="53901"/>
                    <a:pt x="31170" y="53882"/>
                  </a:cubicBezTo>
                  <a:cubicBezTo>
                    <a:pt x="32097" y="53803"/>
                    <a:pt x="33004" y="53724"/>
                    <a:pt x="33930" y="53606"/>
                  </a:cubicBezTo>
                  <a:cubicBezTo>
                    <a:pt x="34009" y="53606"/>
                    <a:pt x="34068" y="53428"/>
                    <a:pt x="34127" y="53330"/>
                  </a:cubicBezTo>
                  <a:cubicBezTo>
                    <a:pt x="34029" y="53271"/>
                    <a:pt x="33930" y="53133"/>
                    <a:pt x="33832" y="53133"/>
                  </a:cubicBezTo>
                  <a:cubicBezTo>
                    <a:pt x="33418" y="53113"/>
                    <a:pt x="32984" y="53133"/>
                    <a:pt x="32550" y="53152"/>
                  </a:cubicBezTo>
                  <a:close/>
                  <a:moveTo>
                    <a:pt x="4772" y="32491"/>
                  </a:moveTo>
                  <a:cubicBezTo>
                    <a:pt x="4555" y="32570"/>
                    <a:pt x="4476" y="32846"/>
                    <a:pt x="4614" y="33043"/>
                  </a:cubicBezTo>
                  <a:cubicBezTo>
                    <a:pt x="4910" y="33477"/>
                    <a:pt x="5403" y="33733"/>
                    <a:pt x="5935" y="33713"/>
                  </a:cubicBezTo>
                  <a:cubicBezTo>
                    <a:pt x="6132" y="33713"/>
                    <a:pt x="6290" y="33595"/>
                    <a:pt x="6310" y="33299"/>
                  </a:cubicBezTo>
                  <a:close/>
                  <a:moveTo>
                    <a:pt x="30756" y="54828"/>
                  </a:moveTo>
                  <a:cubicBezTo>
                    <a:pt x="31072" y="55203"/>
                    <a:pt x="31486" y="55045"/>
                    <a:pt x="31860" y="55025"/>
                  </a:cubicBezTo>
                  <a:cubicBezTo>
                    <a:pt x="32156" y="55005"/>
                    <a:pt x="32471" y="55045"/>
                    <a:pt x="32708" y="54789"/>
                  </a:cubicBezTo>
                  <a:cubicBezTo>
                    <a:pt x="32866" y="54651"/>
                    <a:pt x="32846" y="54375"/>
                    <a:pt x="32649" y="54256"/>
                  </a:cubicBezTo>
                  <a:lnTo>
                    <a:pt x="31702" y="54414"/>
                  </a:lnTo>
                  <a:cubicBezTo>
                    <a:pt x="31367" y="54473"/>
                    <a:pt x="30973" y="54414"/>
                    <a:pt x="30756" y="5482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6"/>
            <p:cNvSpPr/>
            <p:nvPr/>
          </p:nvSpPr>
          <p:spPr>
            <a:xfrm flipH="1">
              <a:off x="3345119" y="2103635"/>
              <a:ext cx="22768" cy="53110"/>
            </a:xfrm>
            <a:custGeom>
              <a:rect b="b" l="l" r="r" t="t"/>
              <a:pathLst>
                <a:path extrusionOk="0" h="2209" w="947">
                  <a:moveTo>
                    <a:pt x="0" y="1"/>
                  </a:moveTo>
                  <a:cubicBezTo>
                    <a:pt x="611" y="592"/>
                    <a:pt x="848" y="1203"/>
                    <a:pt x="946" y="2209"/>
                  </a:cubicBezTo>
                  <a:cubicBezTo>
                    <a:pt x="315" y="1597"/>
                    <a:pt x="217" y="888"/>
                    <a:pt x="0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6"/>
            <p:cNvSpPr/>
            <p:nvPr/>
          </p:nvSpPr>
          <p:spPr>
            <a:xfrm flipH="1">
              <a:off x="3474059" y="1910237"/>
              <a:ext cx="919553" cy="925756"/>
            </a:xfrm>
            <a:custGeom>
              <a:rect b="b" l="l" r="r" t="t"/>
              <a:pathLst>
                <a:path extrusionOk="0" h="38505" w="38247">
                  <a:moveTo>
                    <a:pt x="36532" y="10962"/>
                  </a:moveTo>
                  <a:lnTo>
                    <a:pt x="36197" y="11238"/>
                  </a:lnTo>
                  <a:cubicBezTo>
                    <a:pt x="36354" y="11554"/>
                    <a:pt x="36532" y="11869"/>
                    <a:pt x="36729" y="12185"/>
                  </a:cubicBezTo>
                  <a:cubicBezTo>
                    <a:pt x="37241" y="12914"/>
                    <a:pt x="37577" y="13762"/>
                    <a:pt x="37715" y="14649"/>
                  </a:cubicBezTo>
                  <a:cubicBezTo>
                    <a:pt x="38030" y="16463"/>
                    <a:pt x="38207" y="18296"/>
                    <a:pt x="38247" y="20150"/>
                  </a:cubicBezTo>
                  <a:cubicBezTo>
                    <a:pt x="38227" y="20879"/>
                    <a:pt x="38168" y="21608"/>
                    <a:pt x="38030" y="22318"/>
                  </a:cubicBezTo>
                  <a:cubicBezTo>
                    <a:pt x="37892" y="23087"/>
                    <a:pt x="37695" y="23856"/>
                    <a:pt x="37537" y="24625"/>
                  </a:cubicBezTo>
                  <a:cubicBezTo>
                    <a:pt x="37498" y="24723"/>
                    <a:pt x="37498" y="24822"/>
                    <a:pt x="37498" y="24921"/>
                  </a:cubicBezTo>
                  <a:cubicBezTo>
                    <a:pt x="37616" y="25689"/>
                    <a:pt x="37281" y="26419"/>
                    <a:pt x="37202" y="27148"/>
                  </a:cubicBezTo>
                  <a:cubicBezTo>
                    <a:pt x="37103" y="27543"/>
                    <a:pt x="36965" y="27898"/>
                    <a:pt x="36768" y="28252"/>
                  </a:cubicBezTo>
                  <a:cubicBezTo>
                    <a:pt x="36611" y="28607"/>
                    <a:pt x="36433" y="28962"/>
                    <a:pt x="36256" y="29297"/>
                  </a:cubicBezTo>
                  <a:cubicBezTo>
                    <a:pt x="36157" y="29514"/>
                    <a:pt x="36059" y="29731"/>
                    <a:pt x="35921" y="29908"/>
                  </a:cubicBezTo>
                  <a:cubicBezTo>
                    <a:pt x="35645" y="30263"/>
                    <a:pt x="35408" y="30677"/>
                    <a:pt x="35270" y="31111"/>
                  </a:cubicBezTo>
                  <a:cubicBezTo>
                    <a:pt x="35211" y="31387"/>
                    <a:pt x="35033" y="31604"/>
                    <a:pt x="34817" y="31722"/>
                  </a:cubicBezTo>
                  <a:cubicBezTo>
                    <a:pt x="34659" y="31801"/>
                    <a:pt x="34541" y="31919"/>
                    <a:pt x="34422" y="32038"/>
                  </a:cubicBezTo>
                  <a:cubicBezTo>
                    <a:pt x="33732" y="32925"/>
                    <a:pt x="32806" y="33575"/>
                    <a:pt x="31997" y="34344"/>
                  </a:cubicBezTo>
                  <a:cubicBezTo>
                    <a:pt x="31189" y="35133"/>
                    <a:pt x="30420" y="35823"/>
                    <a:pt x="29316" y="36099"/>
                  </a:cubicBezTo>
                  <a:cubicBezTo>
                    <a:pt x="29139" y="36158"/>
                    <a:pt x="28961" y="36276"/>
                    <a:pt x="28823" y="36395"/>
                  </a:cubicBezTo>
                  <a:cubicBezTo>
                    <a:pt x="28488" y="36730"/>
                    <a:pt x="28054" y="36927"/>
                    <a:pt x="27581" y="36986"/>
                  </a:cubicBezTo>
                  <a:cubicBezTo>
                    <a:pt x="26793" y="37104"/>
                    <a:pt x="26103" y="37518"/>
                    <a:pt x="25393" y="37814"/>
                  </a:cubicBezTo>
                  <a:cubicBezTo>
                    <a:pt x="25038" y="37992"/>
                    <a:pt x="24663" y="38090"/>
                    <a:pt x="24269" y="38130"/>
                  </a:cubicBezTo>
                  <a:cubicBezTo>
                    <a:pt x="22889" y="38248"/>
                    <a:pt x="21509" y="38386"/>
                    <a:pt x="20109" y="38465"/>
                  </a:cubicBezTo>
                  <a:cubicBezTo>
                    <a:pt x="19853" y="38504"/>
                    <a:pt x="19597" y="38484"/>
                    <a:pt x="19340" y="38425"/>
                  </a:cubicBezTo>
                  <a:cubicBezTo>
                    <a:pt x="18552" y="38287"/>
                    <a:pt x="17763" y="38248"/>
                    <a:pt x="16975" y="38346"/>
                  </a:cubicBezTo>
                  <a:cubicBezTo>
                    <a:pt x="16482" y="38406"/>
                    <a:pt x="15969" y="38386"/>
                    <a:pt x="15496" y="38248"/>
                  </a:cubicBezTo>
                  <a:cubicBezTo>
                    <a:pt x="15023" y="38130"/>
                    <a:pt x="14510" y="38130"/>
                    <a:pt x="14037" y="38011"/>
                  </a:cubicBezTo>
                  <a:cubicBezTo>
                    <a:pt x="12854" y="37716"/>
                    <a:pt x="11730" y="37242"/>
                    <a:pt x="10666" y="36631"/>
                  </a:cubicBezTo>
                  <a:cubicBezTo>
                    <a:pt x="10626" y="36612"/>
                    <a:pt x="10548" y="36572"/>
                    <a:pt x="10508" y="36533"/>
                  </a:cubicBezTo>
                  <a:cubicBezTo>
                    <a:pt x="10173" y="35941"/>
                    <a:pt x="9542" y="35744"/>
                    <a:pt x="8990" y="35488"/>
                  </a:cubicBezTo>
                  <a:cubicBezTo>
                    <a:pt x="8123" y="35093"/>
                    <a:pt x="7551" y="34364"/>
                    <a:pt x="6821" y="33792"/>
                  </a:cubicBezTo>
                  <a:cubicBezTo>
                    <a:pt x="6191" y="33280"/>
                    <a:pt x="5619" y="32669"/>
                    <a:pt x="5146" y="31998"/>
                  </a:cubicBezTo>
                  <a:cubicBezTo>
                    <a:pt x="4574" y="31229"/>
                    <a:pt x="3904" y="30520"/>
                    <a:pt x="3312" y="29770"/>
                  </a:cubicBezTo>
                  <a:cubicBezTo>
                    <a:pt x="2524" y="28883"/>
                    <a:pt x="1952" y="27819"/>
                    <a:pt x="1636" y="26675"/>
                  </a:cubicBezTo>
                  <a:cubicBezTo>
                    <a:pt x="1518" y="26301"/>
                    <a:pt x="1321" y="25946"/>
                    <a:pt x="1084" y="25630"/>
                  </a:cubicBezTo>
                  <a:cubicBezTo>
                    <a:pt x="710" y="25078"/>
                    <a:pt x="493" y="24447"/>
                    <a:pt x="454" y="23777"/>
                  </a:cubicBezTo>
                  <a:cubicBezTo>
                    <a:pt x="414" y="23284"/>
                    <a:pt x="355" y="22791"/>
                    <a:pt x="316" y="22298"/>
                  </a:cubicBezTo>
                  <a:cubicBezTo>
                    <a:pt x="316" y="22101"/>
                    <a:pt x="296" y="21904"/>
                    <a:pt x="256" y="21707"/>
                  </a:cubicBezTo>
                  <a:cubicBezTo>
                    <a:pt x="40" y="21096"/>
                    <a:pt x="0" y="20445"/>
                    <a:pt x="138" y="19814"/>
                  </a:cubicBezTo>
                  <a:cubicBezTo>
                    <a:pt x="237" y="19203"/>
                    <a:pt x="335" y="18592"/>
                    <a:pt x="493" y="17981"/>
                  </a:cubicBezTo>
                  <a:cubicBezTo>
                    <a:pt x="611" y="17527"/>
                    <a:pt x="651" y="17054"/>
                    <a:pt x="631" y="16601"/>
                  </a:cubicBezTo>
                  <a:cubicBezTo>
                    <a:pt x="572" y="15714"/>
                    <a:pt x="769" y="14827"/>
                    <a:pt x="1203" y="14038"/>
                  </a:cubicBezTo>
                  <a:cubicBezTo>
                    <a:pt x="1439" y="13584"/>
                    <a:pt x="1696" y="13111"/>
                    <a:pt x="1932" y="12658"/>
                  </a:cubicBezTo>
                  <a:cubicBezTo>
                    <a:pt x="2050" y="12480"/>
                    <a:pt x="2129" y="12303"/>
                    <a:pt x="2188" y="12106"/>
                  </a:cubicBezTo>
                  <a:cubicBezTo>
                    <a:pt x="2366" y="11376"/>
                    <a:pt x="2662" y="10667"/>
                    <a:pt x="3056" y="10016"/>
                  </a:cubicBezTo>
                  <a:cubicBezTo>
                    <a:pt x="3391" y="9484"/>
                    <a:pt x="3647" y="8912"/>
                    <a:pt x="3825" y="8321"/>
                  </a:cubicBezTo>
                  <a:cubicBezTo>
                    <a:pt x="3884" y="8084"/>
                    <a:pt x="4002" y="7887"/>
                    <a:pt x="4140" y="7709"/>
                  </a:cubicBezTo>
                  <a:cubicBezTo>
                    <a:pt x="4456" y="7256"/>
                    <a:pt x="4791" y="6803"/>
                    <a:pt x="5126" y="6349"/>
                  </a:cubicBezTo>
                  <a:cubicBezTo>
                    <a:pt x="6092" y="5008"/>
                    <a:pt x="7235" y="3826"/>
                    <a:pt x="8537" y="2800"/>
                  </a:cubicBezTo>
                  <a:cubicBezTo>
                    <a:pt x="8694" y="2662"/>
                    <a:pt x="8911" y="2465"/>
                    <a:pt x="9029" y="2505"/>
                  </a:cubicBezTo>
                  <a:cubicBezTo>
                    <a:pt x="9601" y="2702"/>
                    <a:pt x="9858" y="2229"/>
                    <a:pt x="10252" y="2051"/>
                  </a:cubicBezTo>
                  <a:cubicBezTo>
                    <a:pt x="10745" y="1795"/>
                    <a:pt x="11277" y="1578"/>
                    <a:pt x="11790" y="1361"/>
                  </a:cubicBezTo>
                  <a:cubicBezTo>
                    <a:pt x="12184" y="1164"/>
                    <a:pt x="12558" y="1006"/>
                    <a:pt x="12972" y="868"/>
                  </a:cubicBezTo>
                  <a:cubicBezTo>
                    <a:pt x="13465" y="711"/>
                    <a:pt x="13958" y="592"/>
                    <a:pt x="14471" y="513"/>
                  </a:cubicBezTo>
                  <a:cubicBezTo>
                    <a:pt x="16147" y="316"/>
                    <a:pt x="17822" y="159"/>
                    <a:pt x="19498" y="1"/>
                  </a:cubicBezTo>
                  <a:cubicBezTo>
                    <a:pt x="19754" y="1"/>
                    <a:pt x="20030" y="21"/>
                    <a:pt x="20287" y="60"/>
                  </a:cubicBezTo>
                  <a:cubicBezTo>
                    <a:pt x="20582" y="80"/>
                    <a:pt x="20878" y="159"/>
                    <a:pt x="21174" y="178"/>
                  </a:cubicBezTo>
                  <a:cubicBezTo>
                    <a:pt x="21667" y="178"/>
                    <a:pt x="22160" y="60"/>
                    <a:pt x="22652" y="119"/>
                  </a:cubicBezTo>
                  <a:cubicBezTo>
                    <a:pt x="23145" y="198"/>
                    <a:pt x="23520" y="336"/>
                    <a:pt x="23993" y="395"/>
                  </a:cubicBezTo>
                  <a:cubicBezTo>
                    <a:pt x="24782" y="474"/>
                    <a:pt x="25531" y="750"/>
                    <a:pt x="26201" y="1164"/>
                  </a:cubicBezTo>
                  <a:cubicBezTo>
                    <a:pt x="26339" y="1263"/>
                    <a:pt x="26477" y="1361"/>
                    <a:pt x="26615" y="1440"/>
                  </a:cubicBezTo>
                  <a:cubicBezTo>
                    <a:pt x="27522" y="1795"/>
                    <a:pt x="28409" y="2268"/>
                    <a:pt x="29217" y="2800"/>
                  </a:cubicBezTo>
                  <a:cubicBezTo>
                    <a:pt x="30361" y="3451"/>
                    <a:pt x="31386" y="4299"/>
                    <a:pt x="32254" y="5304"/>
                  </a:cubicBezTo>
                  <a:cubicBezTo>
                    <a:pt x="32490" y="5580"/>
                    <a:pt x="32746" y="5837"/>
                    <a:pt x="33022" y="6073"/>
                  </a:cubicBezTo>
                  <a:cubicBezTo>
                    <a:pt x="34541" y="7433"/>
                    <a:pt x="35723" y="9089"/>
                    <a:pt x="36532" y="10962"/>
                  </a:cubicBezTo>
                  <a:close/>
                  <a:moveTo>
                    <a:pt x="31761" y="12816"/>
                  </a:moveTo>
                  <a:cubicBezTo>
                    <a:pt x="31820" y="12658"/>
                    <a:pt x="31840" y="12520"/>
                    <a:pt x="31820" y="12362"/>
                  </a:cubicBezTo>
                  <a:cubicBezTo>
                    <a:pt x="31761" y="12165"/>
                    <a:pt x="31564" y="12047"/>
                    <a:pt x="31366" y="12066"/>
                  </a:cubicBezTo>
                  <a:cubicBezTo>
                    <a:pt x="29986" y="12086"/>
                    <a:pt x="28646" y="12283"/>
                    <a:pt x="27463" y="13013"/>
                  </a:cubicBezTo>
                  <a:cubicBezTo>
                    <a:pt x="26674" y="13466"/>
                    <a:pt x="26083" y="14196"/>
                    <a:pt x="25827" y="15043"/>
                  </a:cubicBezTo>
                  <a:cubicBezTo>
                    <a:pt x="25689" y="15694"/>
                    <a:pt x="25590" y="16345"/>
                    <a:pt x="25551" y="17015"/>
                  </a:cubicBezTo>
                  <a:cubicBezTo>
                    <a:pt x="25531" y="17153"/>
                    <a:pt x="25531" y="17389"/>
                    <a:pt x="25629" y="17468"/>
                  </a:cubicBezTo>
                  <a:cubicBezTo>
                    <a:pt x="25925" y="17764"/>
                    <a:pt x="25807" y="18079"/>
                    <a:pt x="25807" y="18395"/>
                  </a:cubicBezTo>
                  <a:cubicBezTo>
                    <a:pt x="25807" y="20031"/>
                    <a:pt x="26339" y="21431"/>
                    <a:pt x="27660" y="22476"/>
                  </a:cubicBezTo>
                  <a:cubicBezTo>
                    <a:pt x="28113" y="22850"/>
                    <a:pt x="28606" y="23225"/>
                    <a:pt x="29237" y="23225"/>
                  </a:cubicBezTo>
                  <a:cubicBezTo>
                    <a:pt x="29730" y="23225"/>
                    <a:pt x="30223" y="23245"/>
                    <a:pt x="30716" y="23304"/>
                  </a:cubicBezTo>
                  <a:cubicBezTo>
                    <a:pt x="31169" y="23363"/>
                    <a:pt x="31642" y="23343"/>
                    <a:pt x="32096" y="23245"/>
                  </a:cubicBezTo>
                  <a:cubicBezTo>
                    <a:pt x="32865" y="23067"/>
                    <a:pt x="33594" y="22791"/>
                    <a:pt x="34284" y="22397"/>
                  </a:cubicBezTo>
                  <a:cubicBezTo>
                    <a:pt x="34915" y="21963"/>
                    <a:pt x="35447" y="21431"/>
                    <a:pt x="35901" y="20820"/>
                  </a:cubicBezTo>
                  <a:cubicBezTo>
                    <a:pt x="36177" y="20485"/>
                    <a:pt x="36275" y="19992"/>
                    <a:pt x="36453" y="19558"/>
                  </a:cubicBezTo>
                  <a:cubicBezTo>
                    <a:pt x="36473" y="19460"/>
                    <a:pt x="36492" y="19361"/>
                    <a:pt x="36492" y="19262"/>
                  </a:cubicBezTo>
                  <a:cubicBezTo>
                    <a:pt x="36394" y="18020"/>
                    <a:pt x="36374" y="16759"/>
                    <a:pt x="35783" y="15615"/>
                  </a:cubicBezTo>
                  <a:cubicBezTo>
                    <a:pt x="35526" y="15103"/>
                    <a:pt x="35191" y="14669"/>
                    <a:pt x="34797" y="14274"/>
                  </a:cubicBezTo>
                  <a:cubicBezTo>
                    <a:pt x="34126" y="13663"/>
                    <a:pt x="33318" y="13249"/>
                    <a:pt x="32451" y="13072"/>
                  </a:cubicBezTo>
                  <a:cubicBezTo>
                    <a:pt x="32175" y="13210"/>
                    <a:pt x="31879" y="13328"/>
                    <a:pt x="31583" y="13427"/>
                  </a:cubicBezTo>
                  <a:cubicBezTo>
                    <a:pt x="31288" y="13486"/>
                    <a:pt x="30992" y="13525"/>
                    <a:pt x="30696" y="13525"/>
                  </a:cubicBezTo>
                  <a:cubicBezTo>
                    <a:pt x="30400" y="13525"/>
                    <a:pt x="30105" y="13506"/>
                    <a:pt x="29829" y="13486"/>
                  </a:cubicBezTo>
                  <a:cubicBezTo>
                    <a:pt x="29572" y="13446"/>
                    <a:pt x="29316" y="13387"/>
                    <a:pt x="28843" y="13328"/>
                  </a:cubicBezTo>
                  <a:cubicBezTo>
                    <a:pt x="29868" y="12816"/>
                    <a:pt x="30814" y="12934"/>
                    <a:pt x="31761" y="12816"/>
                  </a:cubicBezTo>
                  <a:close/>
                  <a:moveTo>
                    <a:pt x="7886" y="25650"/>
                  </a:moveTo>
                  <a:cubicBezTo>
                    <a:pt x="8497" y="25611"/>
                    <a:pt x="9128" y="25571"/>
                    <a:pt x="9759" y="25492"/>
                  </a:cubicBezTo>
                  <a:cubicBezTo>
                    <a:pt x="10922" y="25354"/>
                    <a:pt x="11750" y="24684"/>
                    <a:pt x="12322" y="23718"/>
                  </a:cubicBezTo>
                  <a:cubicBezTo>
                    <a:pt x="12716" y="22988"/>
                    <a:pt x="12953" y="22180"/>
                    <a:pt x="13032" y="21372"/>
                  </a:cubicBezTo>
                  <a:cubicBezTo>
                    <a:pt x="13130" y="20800"/>
                    <a:pt x="13051" y="20228"/>
                    <a:pt x="12795" y="19736"/>
                  </a:cubicBezTo>
                  <a:cubicBezTo>
                    <a:pt x="12716" y="19578"/>
                    <a:pt x="12657" y="19440"/>
                    <a:pt x="12618" y="19282"/>
                  </a:cubicBezTo>
                  <a:cubicBezTo>
                    <a:pt x="12322" y="18139"/>
                    <a:pt x="11908" y="17074"/>
                    <a:pt x="10883" y="16384"/>
                  </a:cubicBezTo>
                  <a:cubicBezTo>
                    <a:pt x="10804" y="16325"/>
                    <a:pt x="10745" y="16266"/>
                    <a:pt x="10686" y="16187"/>
                  </a:cubicBezTo>
                  <a:cubicBezTo>
                    <a:pt x="10291" y="15674"/>
                    <a:pt x="9739" y="15398"/>
                    <a:pt x="9167" y="15103"/>
                  </a:cubicBezTo>
                  <a:cubicBezTo>
                    <a:pt x="8477" y="14748"/>
                    <a:pt x="7768" y="14807"/>
                    <a:pt x="7058" y="15024"/>
                  </a:cubicBezTo>
                  <a:cubicBezTo>
                    <a:pt x="6683" y="15122"/>
                    <a:pt x="6309" y="15260"/>
                    <a:pt x="5934" y="15418"/>
                  </a:cubicBezTo>
                  <a:cubicBezTo>
                    <a:pt x="4988" y="15812"/>
                    <a:pt x="4120" y="16325"/>
                    <a:pt x="3628" y="17311"/>
                  </a:cubicBezTo>
                  <a:cubicBezTo>
                    <a:pt x="3056" y="18434"/>
                    <a:pt x="2721" y="19657"/>
                    <a:pt x="2602" y="20899"/>
                  </a:cubicBezTo>
                  <a:cubicBezTo>
                    <a:pt x="2563" y="21135"/>
                    <a:pt x="2602" y="21352"/>
                    <a:pt x="2662" y="21589"/>
                  </a:cubicBezTo>
                  <a:cubicBezTo>
                    <a:pt x="2957" y="22318"/>
                    <a:pt x="3135" y="23067"/>
                    <a:pt x="3568" y="23777"/>
                  </a:cubicBezTo>
                  <a:cubicBezTo>
                    <a:pt x="3923" y="24369"/>
                    <a:pt x="4436" y="24842"/>
                    <a:pt x="4870" y="25354"/>
                  </a:cubicBezTo>
                  <a:cubicBezTo>
                    <a:pt x="5146" y="25709"/>
                    <a:pt x="5579" y="25867"/>
                    <a:pt x="6013" y="25808"/>
                  </a:cubicBezTo>
                  <a:cubicBezTo>
                    <a:pt x="6624" y="25749"/>
                    <a:pt x="7255" y="25709"/>
                    <a:pt x="7886" y="25650"/>
                  </a:cubicBezTo>
                  <a:close/>
                  <a:moveTo>
                    <a:pt x="25491" y="29573"/>
                  </a:moveTo>
                  <a:cubicBezTo>
                    <a:pt x="25215" y="29041"/>
                    <a:pt x="24762" y="28706"/>
                    <a:pt x="24407" y="28272"/>
                  </a:cubicBezTo>
                  <a:cubicBezTo>
                    <a:pt x="23540" y="27247"/>
                    <a:pt x="22357" y="26931"/>
                    <a:pt x="21134" y="26892"/>
                  </a:cubicBezTo>
                  <a:cubicBezTo>
                    <a:pt x="20109" y="26872"/>
                    <a:pt x="19084" y="26951"/>
                    <a:pt x="18079" y="27129"/>
                  </a:cubicBezTo>
                  <a:cubicBezTo>
                    <a:pt x="17645" y="27207"/>
                    <a:pt x="17251" y="27483"/>
                    <a:pt x="16837" y="27681"/>
                  </a:cubicBezTo>
                  <a:cubicBezTo>
                    <a:pt x="16206" y="28489"/>
                    <a:pt x="15476" y="29218"/>
                    <a:pt x="15082" y="30165"/>
                  </a:cubicBezTo>
                  <a:cubicBezTo>
                    <a:pt x="15003" y="30322"/>
                    <a:pt x="14964" y="30480"/>
                    <a:pt x="14983" y="30638"/>
                  </a:cubicBezTo>
                  <a:cubicBezTo>
                    <a:pt x="15043" y="31466"/>
                    <a:pt x="15043" y="32274"/>
                    <a:pt x="15378" y="33063"/>
                  </a:cubicBezTo>
                  <a:cubicBezTo>
                    <a:pt x="15713" y="33851"/>
                    <a:pt x="15969" y="34601"/>
                    <a:pt x="16561" y="35212"/>
                  </a:cubicBezTo>
                  <a:cubicBezTo>
                    <a:pt x="16699" y="35389"/>
                    <a:pt x="16817" y="35586"/>
                    <a:pt x="16935" y="35783"/>
                  </a:cubicBezTo>
                  <a:cubicBezTo>
                    <a:pt x="17211" y="36158"/>
                    <a:pt x="17467" y="36533"/>
                    <a:pt x="17763" y="36888"/>
                  </a:cubicBezTo>
                  <a:cubicBezTo>
                    <a:pt x="18315" y="37518"/>
                    <a:pt x="19123" y="37873"/>
                    <a:pt x="19952" y="37834"/>
                  </a:cubicBezTo>
                  <a:cubicBezTo>
                    <a:pt x="20918" y="37834"/>
                    <a:pt x="21805" y="37400"/>
                    <a:pt x="22731" y="37164"/>
                  </a:cubicBezTo>
                  <a:cubicBezTo>
                    <a:pt x="22751" y="37164"/>
                    <a:pt x="22790" y="37144"/>
                    <a:pt x="22810" y="37124"/>
                  </a:cubicBezTo>
                  <a:cubicBezTo>
                    <a:pt x="23303" y="36750"/>
                    <a:pt x="23835" y="36414"/>
                    <a:pt x="24308" y="36000"/>
                  </a:cubicBezTo>
                  <a:cubicBezTo>
                    <a:pt x="24604" y="35724"/>
                    <a:pt x="24841" y="35429"/>
                    <a:pt x="25058" y="35093"/>
                  </a:cubicBezTo>
                  <a:cubicBezTo>
                    <a:pt x="25294" y="34699"/>
                    <a:pt x="25472" y="34265"/>
                    <a:pt x="25708" y="33871"/>
                  </a:cubicBezTo>
                  <a:cubicBezTo>
                    <a:pt x="25945" y="33497"/>
                    <a:pt x="26043" y="33063"/>
                    <a:pt x="26004" y="32629"/>
                  </a:cubicBezTo>
                  <a:cubicBezTo>
                    <a:pt x="25965" y="32018"/>
                    <a:pt x="25925" y="31407"/>
                    <a:pt x="25610" y="30815"/>
                  </a:cubicBezTo>
                  <a:cubicBezTo>
                    <a:pt x="25393" y="30441"/>
                    <a:pt x="25196" y="30007"/>
                    <a:pt x="25491" y="29573"/>
                  </a:cubicBezTo>
                  <a:close/>
                  <a:moveTo>
                    <a:pt x="21627" y="2800"/>
                  </a:moveTo>
                  <a:cubicBezTo>
                    <a:pt x="21332" y="2584"/>
                    <a:pt x="21016" y="2386"/>
                    <a:pt x="20701" y="2209"/>
                  </a:cubicBezTo>
                  <a:cubicBezTo>
                    <a:pt x="20287" y="2012"/>
                    <a:pt x="19853" y="1874"/>
                    <a:pt x="19399" y="1815"/>
                  </a:cubicBezTo>
                  <a:cubicBezTo>
                    <a:pt x="19005" y="1795"/>
                    <a:pt x="18611" y="1716"/>
                    <a:pt x="18236" y="1598"/>
                  </a:cubicBezTo>
                  <a:cubicBezTo>
                    <a:pt x="17862" y="1440"/>
                    <a:pt x="17448" y="1460"/>
                    <a:pt x="17073" y="1618"/>
                  </a:cubicBezTo>
                  <a:cubicBezTo>
                    <a:pt x="16127" y="2110"/>
                    <a:pt x="15102" y="2505"/>
                    <a:pt x="14234" y="3195"/>
                  </a:cubicBezTo>
                  <a:cubicBezTo>
                    <a:pt x="13150" y="4062"/>
                    <a:pt x="12756" y="5206"/>
                    <a:pt x="12696" y="6467"/>
                  </a:cubicBezTo>
                  <a:cubicBezTo>
                    <a:pt x="12618" y="7552"/>
                    <a:pt x="12854" y="8656"/>
                    <a:pt x="13347" y="9641"/>
                  </a:cubicBezTo>
                  <a:cubicBezTo>
                    <a:pt x="13584" y="10075"/>
                    <a:pt x="13820" y="10489"/>
                    <a:pt x="14057" y="10923"/>
                  </a:cubicBezTo>
                  <a:cubicBezTo>
                    <a:pt x="14491" y="11633"/>
                    <a:pt x="15141" y="12185"/>
                    <a:pt x="15910" y="12500"/>
                  </a:cubicBezTo>
                  <a:cubicBezTo>
                    <a:pt x="16304" y="12678"/>
                    <a:pt x="16738" y="12717"/>
                    <a:pt x="17172" y="12618"/>
                  </a:cubicBezTo>
                  <a:cubicBezTo>
                    <a:pt x="17507" y="12559"/>
                    <a:pt x="17881" y="12500"/>
                    <a:pt x="18236" y="12441"/>
                  </a:cubicBezTo>
                  <a:cubicBezTo>
                    <a:pt x="18414" y="12421"/>
                    <a:pt x="18611" y="12362"/>
                    <a:pt x="18788" y="12303"/>
                  </a:cubicBezTo>
                  <a:cubicBezTo>
                    <a:pt x="19577" y="11948"/>
                    <a:pt x="20366" y="11613"/>
                    <a:pt x="21134" y="11238"/>
                  </a:cubicBezTo>
                  <a:cubicBezTo>
                    <a:pt x="21410" y="11120"/>
                    <a:pt x="21647" y="10943"/>
                    <a:pt x="21824" y="10706"/>
                  </a:cubicBezTo>
                  <a:cubicBezTo>
                    <a:pt x="22140" y="10174"/>
                    <a:pt x="22514" y="9681"/>
                    <a:pt x="22712" y="9070"/>
                  </a:cubicBezTo>
                  <a:cubicBezTo>
                    <a:pt x="23027" y="8084"/>
                    <a:pt x="23145" y="7059"/>
                    <a:pt x="23066" y="6053"/>
                  </a:cubicBezTo>
                  <a:cubicBezTo>
                    <a:pt x="23007" y="5225"/>
                    <a:pt x="22613" y="4456"/>
                    <a:pt x="22002" y="3904"/>
                  </a:cubicBezTo>
                  <a:cubicBezTo>
                    <a:pt x="21746" y="3648"/>
                    <a:pt x="21470" y="3412"/>
                    <a:pt x="21213" y="3175"/>
                  </a:cubicBezTo>
                  <a:close/>
                  <a:moveTo>
                    <a:pt x="23973" y="19736"/>
                  </a:moveTo>
                  <a:lnTo>
                    <a:pt x="23894" y="19736"/>
                  </a:lnTo>
                  <a:cubicBezTo>
                    <a:pt x="23875" y="19322"/>
                    <a:pt x="23835" y="18888"/>
                    <a:pt x="23796" y="18474"/>
                  </a:cubicBezTo>
                  <a:cubicBezTo>
                    <a:pt x="23737" y="17902"/>
                    <a:pt x="23480" y="17370"/>
                    <a:pt x="23086" y="16975"/>
                  </a:cubicBezTo>
                  <a:cubicBezTo>
                    <a:pt x="22672" y="16601"/>
                    <a:pt x="22238" y="16246"/>
                    <a:pt x="21785" y="15911"/>
                  </a:cubicBezTo>
                  <a:cubicBezTo>
                    <a:pt x="21292" y="15536"/>
                    <a:pt x="20701" y="15300"/>
                    <a:pt x="20070" y="15280"/>
                  </a:cubicBezTo>
                  <a:cubicBezTo>
                    <a:pt x="18946" y="15241"/>
                    <a:pt x="17921" y="15595"/>
                    <a:pt x="16935" y="16029"/>
                  </a:cubicBezTo>
                  <a:cubicBezTo>
                    <a:pt x="15831" y="16522"/>
                    <a:pt x="15496" y="17567"/>
                    <a:pt x="15496" y="18651"/>
                  </a:cubicBezTo>
                  <a:cubicBezTo>
                    <a:pt x="15496" y="19933"/>
                    <a:pt x="15555" y="21234"/>
                    <a:pt x="16344" y="22358"/>
                  </a:cubicBezTo>
                  <a:cubicBezTo>
                    <a:pt x="16639" y="23284"/>
                    <a:pt x="17467" y="23560"/>
                    <a:pt x="18276" y="23856"/>
                  </a:cubicBezTo>
                  <a:lnTo>
                    <a:pt x="21627" y="23600"/>
                  </a:lnTo>
                  <a:cubicBezTo>
                    <a:pt x="22317" y="23284"/>
                    <a:pt x="22948" y="22850"/>
                    <a:pt x="23500" y="22338"/>
                  </a:cubicBezTo>
                  <a:cubicBezTo>
                    <a:pt x="23954" y="21865"/>
                    <a:pt x="24230" y="21313"/>
                    <a:pt x="24052" y="20623"/>
                  </a:cubicBezTo>
                  <a:cubicBezTo>
                    <a:pt x="24013" y="20327"/>
                    <a:pt x="23973" y="20031"/>
                    <a:pt x="23973" y="19736"/>
                  </a:cubicBezTo>
                  <a:close/>
                  <a:moveTo>
                    <a:pt x="6131" y="31131"/>
                  </a:moveTo>
                  <a:cubicBezTo>
                    <a:pt x="5777" y="31801"/>
                    <a:pt x="6072" y="32195"/>
                    <a:pt x="6388" y="32570"/>
                  </a:cubicBezTo>
                  <a:cubicBezTo>
                    <a:pt x="7196" y="33556"/>
                    <a:pt x="8162" y="34443"/>
                    <a:pt x="9207" y="35192"/>
                  </a:cubicBezTo>
                  <a:cubicBezTo>
                    <a:pt x="9601" y="35488"/>
                    <a:pt x="10035" y="35724"/>
                    <a:pt x="10488" y="35941"/>
                  </a:cubicBezTo>
                  <a:cubicBezTo>
                    <a:pt x="10824" y="36059"/>
                    <a:pt x="11139" y="36257"/>
                    <a:pt x="11395" y="36493"/>
                  </a:cubicBezTo>
                  <a:cubicBezTo>
                    <a:pt x="11671" y="36730"/>
                    <a:pt x="12006" y="36907"/>
                    <a:pt x="12342" y="37006"/>
                  </a:cubicBezTo>
                  <a:cubicBezTo>
                    <a:pt x="13051" y="37183"/>
                    <a:pt x="13761" y="37341"/>
                    <a:pt x="14471" y="37440"/>
                  </a:cubicBezTo>
                  <a:cubicBezTo>
                    <a:pt x="14727" y="37479"/>
                    <a:pt x="14983" y="37440"/>
                    <a:pt x="15240" y="37380"/>
                  </a:cubicBezTo>
                  <a:cubicBezTo>
                    <a:pt x="15437" y="37361"/>
                    <a:pt x="15575" y="37164"/>
                    <a:pt x="15496" y="36986"/>
                  </a:cubicBezTo>
                  <a:cubicBezTo>
                    <a:pt x="15378" y="36927"/>
                    <a:pt x="15279" y="36888"/>
                    <a:pt x="15161" y="36848"/>
                  </a:cubicBezTo>
                  <a:cubicBezTo>
                    <a:pt x="14491" y="36730"/>
                    <a:pt x="13800" y="36651"/>
                    <a:pt x="13130" y="36474"/>
                  </a:cubicBezTo>
                  <a:cubicBezTo>
                    <a:pt x="12578" y="36355"/>
                    <a:pt x="11967" y="36257"/>
                    <a:pt x="11553" y="35921"/>
                  </a:cubicBezTo>
                  <a:cubicBezTo>
                    <a:pt x="10942" y="35448"/>
                    <a:pt x="10173" y="35133"/>
                    <a:pt x="9680" y="34502"/>
                  </a:cubicBezTo>
                  <a:cubicBezTo>
                    <a:pt x="9522" y="34305"/>
                    <a:pt x="9325" y="34167"/>
                    <a:pt x="9108" y="34108"/>
                  </a:cubicBezTo>
                  <a:cubicBezTo>
                    <a:pt x="8537" y="33871"/>
                    <a:pt x="8024" y="33477"/>
                    <a:pt x="7630" y="32964"/>
                  </a:cubicBezTo>
                  <a:cubicBezTo>
                    <a:pt x="7235" y="32491"/>
                    <a:pt x="6841" y="31998"/>
                    <a:pt x="6447" y="31525"/>
                  </a:cubicBezTo>
                  <a:cubicBezTo>
                    <a:pt x="6348" y="31387"/>
                    <a:pt x="6250" y="31249"/>
                    <a:pt x="6131" y="31131"/>
                  </a:cubicBezTo>
                  <a:close/>
                  <a:moveTo>
                    <a:pt x="34501" y="30322"/>
                  </a:moveTo>
                  <a:cubicBezTo>
                    <a:pt x="34363" y="30244"/>
                    <a:pt x="34245" y="30145"/>
                    <a:pt x="34146" y="30145"/>
                  </a:cubicBezTo>
                  <a:cubicBezTo>
                    <a:pt x="33811" y="30125"/>
                    <a:pt x="33614" y="30342"/>
                    <a:pt x="33397" y="30559"/>
                  </a:cubicBezTo>
                  <a:cubicBezTo>
                    <a:pt x="32707" y="31269"/>
                    <a:pt x="32017" y="31959"/>
                    <a:pt x="31327" y="32649"/>
                  </a:cubicBezTo>
                  <a:cubicBezTo>
                    <a:pt x="31150" y="32807"/>
                    <a:pt x="30972" y="32964"/>
                    <a:pt x="30795" y="33083"/>
                  </a:cubicBezTo>
                  <a:cubicBezTo>
                    <a:pt x="30440" y="33339"/>
                    <a:pt x="30085" y="33575"/>
                    <a:pt x="29770" y="33851"/>
                  </a:cubicBezTo>
                  <a:cubicBezTo>
                    <a:pt x="29691" y="33930"/>
                    <a:pt x="29671" y="34088"/>
                    <a:pt x="29671" y="34206"/>
                  </a:cubicBezTo>
                  <a:cubicBezTo>
                    <a:pt x="29750" y="34265"/>
                    <a:pt x="29848" y="34285"/>
                    <a:pt x="29947" y="34265"/>
                  </a:cubicBezTo>
                  <a:cubicBezTo>
                    <a:pt x="30519" y="33970"/>
                    <a:pt x="31150" y="33733"/>
                    <a:pt x="31662" y="33319"/>
                  </a:cubicBezTo>
                  <a:cubicBezTo>
                    <a:pt x="32372" y="32728"/>
                    <a:pt x="33042" y="32097"/>
                    <a:pt x="33673" y="31426"/>
                  </a:cubicBezTo>
                  <a:cubicBezTo>
                    <a:pt x="33910" y="31210"/>
                    <a:pt x="34126" y="30953"/>
                    <a:pt x="34343" y="30697"/>
                  </a:cubicBezTo>
                  <a:cubicBezTo>
                    <a:pt x="34403" y="30579"/>
                    <a:pt x="34462" y="30460"/>
                    <a:pt x="34501" y="303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 flipH="1">
              <a:off x="4174609" y="2289916"/>
              <a:ext cx="125646" cy="86289"/>
            </a:xfrm>
            <a:custGeom>
              <a:rect b="b" l="l" r="r" t="t"/>
              <a:pathLst>
                <a:path extrusionOk="0" h="3589" w="5226">
                  <a:moveTo>
                    <a:pt x="1" y="3589"/>
                  </a:moveTo>
                  <a:cubicBezTo>
                    <a:pt x="218" y="2110"/>
                    <a:pt x="947" y="1085"/>
                    <a:pt x="2268" y="553"/>
                  </a:cubicBezTo>
                  <a:cubicBezTo>
                    <a:pt x="2860" y="316"/>
                    <a:pt x="3471" y="20"/>
                    <a:pt x="4141" y="20"/>
                  </a:cubicBezTo>
                  <a:cubicBezTo>
                    <a:pt x="4555" y="1"/>
                    <a:pt x="4949" y="158"/>
                    <a:pt x="5225" y="454"/>
                  </a:cubicBezTo>
                  <a:cubicBezTo>
                    <a:pt x="4969" y="631"/>
                    <a:pt x="4654" y="710"/>
                    <a:pt x="4338" y="671"/>
                  </a:cubicBezTo>
                  <a:cubicBezTo>
                    <a:pt x="2682" y="533"/>
                    <a:pt x="1637" y="1440"/>
                    <a:pt x="730" y="2662"/>
                  </a:cubicBezTo>
                  <a:cubicBezTo>
                    <a:pt x="573" y="2899"/>
                    <a:pt x="454" y="3175"/>
                    <a:pt x="277" y="3431"/>
                  </a:cubicBezTo>
                  <a:cubicBezTo>
                    <a:pt x="257" y="3490"/>
                    <a:pt x="159" y="3510"/>
                    <a:pt x="1" y="3589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 flipH="1">
              <a:off x="4118206" y="2467662"/>
              <a:ext cx="46955" cy="36040"/>
            </a:xfrm>
            <a:custGeom>
              <a:rect b="b" l="l" r="r" t="t"/>
              <a:pathLst>
                <a:path extrusionOk="0" h="1499" w="1953">
                  <a:moveTo>
                    <a:pt x="1952" y="1"/>
                  </a:moveTo>
                  <a:cubicBezTo>
                    <a:pt x="1696" y="494"/>
                    <a:pt x="1302" y="888"/>
                    <a:pt x="829" y="1164"/>
                  </a:cubicBezTo>
                  <a:cubicBezTo>
                    <a:pt x="572" y="1282"/>
                    <a:pt x="336" y="1499"/>
                    <a:pt x="1" y="1341"/>
                  </a:cubicBezTo>
                  <a:cubicBezTo>
                    <a:pt x="20" y="1282"/>
                    <a:pt x="20" y="1184"/>
                    <a:pt x="40" y="1164"/>
                  </a:cubicBezTo>
                  <a:cubicBezTo>
                    <a:pt x="750" y="868"/>
                    <a:pt x="1282" y="356"/>
                    <a:pt x="1952" y="1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 flipH="1">
              <a:off x="4109670" y="2449654"/>
              <a:ext cx="1443" cy="1923"/>
            </a:xfrm>
            <a:custGeom>
              <a:rect b="b" l="l" r="r" t="t"/>
              <a:pathLst>
                <a:path extrusionOk="0" h="80" w="60">
                  <a:moveTo>
                    <a:pt x="20" y="0"/>
                  </a:moveTo>
                  <a:lnTo>
                    <a:pt x="59" y="7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6"/>
            <p:cNvSpPr/>
            <p:nvPr/>
          </p:nvSpPr>
          <p:spPr>
            <a:xfrm flipH="1">
              <a:off x="3882156" y="2582369"/>
              <a:ext cx="126103" cy="74436"/>
            </a:xfrm>
            <a:custGeom>
              <a:rect b="b" l="l" r="r" t="t"/>
              <a:pathLst>
                <a:path extrusionOk="0" h="3096" w="5245">
                  <a:moveTo>
                    <a:pt x="20" y="3096"/>
                  </a:moveTo>
                  <a:cubicBezTo>
                    <a:pt x="0" y="2899"/>
                    <a:pt x="20" y="2721"/>
                    <a:pt x="59" y="2544"/>
                  </a:cubicBezTo>
                  <a:cubicBezTo>
                    <a:pt x="355" y="1755"/>
                    <a:pt x="966" y="1164"/>
                    <a:pt x="1499" y="553"/>
                  </a:cubicBezTo>
                  <a:cubicBezTo>
                    <a:pt x="1696" y="356"/>
                    <a:pt x="1932" y="237"/>
                    <a:pt x="2189" y="198"/>
                  </a:cubicBezTo>
                  <a:cubicBezTo>
                    <a:pt x="3194" y="40"/>
                    <a:pt x="4219" y="1"/>
                    <a:pt x="5244" y="80"/>
                  </a:cubicBezTo>
                  <a:cubicBezTo>
                    <a:pt x="4732" y="139"/>
                    <a:pt x="4219" y="237"/>
                    <a:pt x="3726" y="356"/>
                  </a:cubicBezTo>
                  <a:cubicBezTo>
                    <a:pt x="3214" y="494"/>
                    <a:pt x="2721" y="691"/>
                    <a:pt x="2267" y="947"/>
                  </a:cubicBezTo>
                  <a:cubicBezTo>
                    <a:pt x="1834" y="1184"/>
                    <a:pt x="1518" y="1578"/>
                    <a:pt x="1104" y="1854"/>
                  </a:cubicBezTo>
                  <a:cubicBezTo>
                    <a:pt x="671" y="2169"/>
                    <a:pt x="513" y="2702"/>
                    <a:pt x="20" y="309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6"/>
            <p:cNvSpPr/>
            <p:nvPr/>
          </p:nvSpPr>
          <p:spPr>
            <a:xfrm flipH="1">
              <a:off x="3832388" y="2300350"/>
              <a:ext cx="164499" cy="160219"/>
            </a:xfrm>
            <a:custGeom>
              <a:rect b="b" l="l" r="r" t="t"/>
              <a:pathLst>
                <a:path extrusionOk="0" h="6664" w="6842">
                  <a:moveTo>
                    <a:pt x="3431" y="6546"/>
                  </a:moveTo>
                  <a:cubicBezTo>
                    <a:pt x="2997" y="6565"/>
                    <a:pt x="2741" y="6605"/>
                    <a:pt x="2465" y="6624"/>
                  </a:cubicBezTo>
                  <a:cubicBezTo>
                    <a:pt x="1676" y="6664"/>
                    <a:pt x="1124" y="6348"/>
                    <a:pt x="710" y="5639"/>
                  </a:cubicBezTo>
                  <a:cubicBezTo>
                    <a:pt x="79" y="4594"/>
                    <a:pt x="0" y="3431"/>
                    <a:pt x="40" y="2307"/>
                  </a:cubicBezTo>
                  <a:cubicBezTo>
                    <a:pt x="60" y="1282"/>
                    <a:pt x="434" y="789"/>
                    <a:pt x="1321" y="552"/>
                  </a:cubicBezTo>
                  <a:cubicBezTo>
                    <a:pt x="1893" y="375"/>
                    <a:pt x="2465" y="237"/>
                    <a:pt x="3056" y="138"/>
                  </a:cubicBezTo>
                  <a:cubicBezTo>
                    <a:pt x="4219" y="0"/>
                    <a:pt x="5008" y="572"/>
                    <a:pt x="5659" y="1420"/>
                  </a:cubicBezTo>
                  <a:cubicBezTo>
                    <a:pt x="6013" y="1893"/>
                    <a:pt x="6112" y="2524"/>
                    <a:pt x="6546" y="2938"/>
                  </a:cubicBezTo>
                  <a:cubicBezTo>
                    <a:pt x="6605" y="2997"/>
                    <a:pt x="6605" y="3135"/>
                    <a:pt x="6605" y="3234"/>
                  </a:cubicBezTo>
                  <a:cubicBezTo>
                    <a:pt x="6605" y="3450"/>
                    <a:pt x="6625" y="3687"/>
                    <a:pt x="6664" y="3904"/>
                  </a:cubicBezTo>
                  <a:cubicBezTo>
                    <a:pt x="6841" y="4909"/>
                    <a:pt x="6349" y="5520"/>
                    <a:pt x="5540" y="5994"/>
                  </a:cubicBezTo>
                  <a:cubicBezTo>
                    <a:pt x="4890" y="6368"/>
                    <a:pt x="4160" y="6546"/>
                    <a:pt x="3431" y="6546"/>
                  </a:cubicBezTo>
                  <a:close/>
                  <a:moveTo>
                    <a:pt x="4239" y="4002"/>
                  </a:moveTo>
                  <a:cubicBezTo>
                    <a:pt x="3805" y="3628"/>
                    <a:pt x="3234" y="3411"/>
                    <a:pt x="2662" y="3411"/>
                  </a:cubicBezTo>
                  <a:cubicBezTo>
                    <a:pt x="2622" y="3411"/>
                    <a:pt x="2544" y="3490"/>
                    <a:pt x="2544" y="3529"/>
                  </a:cubicBezTo>
                  <a:cubicBezTo>
                    <a:pt x="2524" y="3588"/>
                    <a:pt x="2544" y="3648"/>
                    <a:pt x="2603" y="3707"/>
                  </a:cubicBezTo>
                  <a:cubicBezTo>
                    <a:pt x="2938" y="3845"/>
                    <a:pt x="3273" y="3943"/>
                    <a:pt x="3589" y="4101"/>
                  </a:cubicBezTo>
                  <a:cubicBezTo>
                    <a:pt x="3766" y="4180"/>
                    <a:pt x="3766" y="4357"/>
                    <a:pt x="3667" y="4515"/>
                  </a:cubicBezTo>
                  <a:lnTo>
                    <a:pt x="3135" y="4653"/>
                  </a:lnTo>
                  <a:cubicBezTo>
                    <a:pt x="3175" y="5067"/>
                    <a:pt x="3411" y="5244"/>
                    <a:pt x="3746" y="5205"/>
                  </a:cubicBezTo>
                  <a:cubicBezTo>
                    <a:pt x="3983" y="5166"/>
                    <a:pt x="4160" y="4968"/>
                    <a:pt x="4160" y="4732"/>
                  </a:cubicBezTo>
                  <a:cubicBezTo>
                    <a:pt x="4200" y="4495"/>
                    <a:pt x="4219" y="4278"/>
                    <a:pt x="4239" y="4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6"/>
            <p:cNvSpPr/>
            <p:nvPr/>
          </p:nvSpPr>
          <p:spPr>
            <a:xfrm flipH="1">
              <a:off x="3143667" y="1620645"/>
              <a:ext cx="1545716" cy="1560887"/>
            </a:xfrm>
            <a:custGeom>
              <a:rect b="b" l="l" r="r" t="t"/>
              <a:pathLst>
                <a:path extrusionOk="0" h="64922" w="64291">
                  <a:moveTo>
                    <a:pt x="6861" y="30282"/>
                  </a:moveTo>
                  <a:cubicBezTo>
                    <a:pt x="7216" y="29671"/>
                    <a:pt x="6821" y="29237"/>
                    <a:pt x="6545" y="28764"/>
                  </a:cubicBezTo>
                  <a:cubicBezTo>
                    <a:pt x="6762" y="28350"/>
                    <a:pt x="6861" y="27897"/>
                    <a:pt x="6802" y="27443"/>
                  </a:cubicBezTo>
                  <a:cubicBezTo>
                    <a:pt x="6723" y="27010"/>
                    <a:pt x="6782" y="26576"/>
                    <a:pt x="6979" y="26201"/>
                  </a:cubicBezTo>
                  <a:cubicBezTo>
                    <a:pt x="7157" y="25905"/>
                    <a:pt x="7058" y="25551"/>
                    <a:pt x="6920" y="25215"/>
                  </a:cubicBezTo>
                  <a:cubicBezTo>
                    <a:pt x="6388" y="24861"/>
                    <a:pt x="5855" y="24466"/>
                    <a:pt x="5224" y="24289"/>
                  </a:cubicBezTo>
                  <a:cubicBezTo>
                    <a:pt x="4751" y="24131"/>
                    <a:pt x="4318" y="23855"/>
                    <a:pt x="3963" y="23500"/>
                  </a:cubicBezTo>
                  <a:cubicBezTo>
                    <a:pt x="3568" y="23165"/>
                    <a:pt x="3154" y="22850"/>
                    <a:pt x="2701" y="22593"/>
                  </a:cubicBezTo>
                  <a:cubicBezTo>
                    <a:pt x="1991" y="22160"/>
                    <a:pt x="1873" y="21844"/>
                    <a:pt x="2070" y="21036"/>
                  </a:cubicBezTo>
                  <a:cubicBezTo>
                    <a:pt x="2267" y="20070"/>
                    <a:pt x="2583" y="19124"/>
                    <a:pt x="2997" y="18236"/>
                  </a:cubicBezTo>
                  <a:cubicBezTo>
                    <a:pt x="3233" y="17783"/>
                    <a:pt x="3253" y="17211"/>
                    <a:pt x="3371" y="16699"/>
                  </a:cubicBezTo>
                  <a:cubicBezTo>
                    <a:pt x="3490" y="16186"/>
                    <a:pt x="3549" y="16127"/>
                    <a:pt x="4101" y="16068"/>
                  </a:cubicBezTo>
                  <a:cubicBezTo>
                    <a:pt x="4574" y="16028"/>
                    <a:pt x="5027" y="15989"/>
                    <a:pt x="5481" y="15969"/>
                  </a:cubicBezTo>
                  <a:cubicBezTo>
                    <a:pt x="5717" y="15930"/>
                    <a:pt x="5954" y="15930"/>
                    <a:pt x="6171" y="15989"/>
                  </a:cubicBezTo>
                  <a:cubicBezTo>
                    <a:pt x="6821" y="16285"/>
                    <a:pt x="7551" y="16206"/>
                    <a:pt x="8201" y="16423"/>
                  </a:cubicBezTo>
                  <a:cubicBezTo>
                    <a:pt x="8339" y="16462"/>
                    <a:pt x="8458" y="16482"/>
                    <a:pt x="8596" y="16482"/>
                  </a:cubicBezTo>
                  <a:cubicBezTo>
                    <a:pt x="9325" y="16462"/>
                    <a:pt x="10035" y="16462"/>
                    <a:pt x="10705" y="16837"/>
                  </a:cubicBezTo>
                  <a:lnTo>
                    <a:pt x="13367" y="14096"/>
                  </a:lnTo>
                  <a:cubicBezTo>
                    <a:pt x="12913" y="13229"/>
                    <a:pt x="12578" y="12381"/>
                    <a:pt x="11888" y="11730"/>
                  </a:cubicBezTo>
                  <a:cubicBezTo>
                    <a:pt x="11711" y="11573"/>
                    <a:pt x="11592" y="11376"/>
                    <a:pt x="11533" y="11159"/>
                  </a:cubicBezTo>
                  <a:cubicBezTo>
                    <a:pt x="11435" y="10548"/>
                    <a:pt x="11040" y="10094"/>
                    <a:pt x="10725" y="9601"/>
                  </a:cubicBezTo>
                  <a:cubicBezTo>
                    <a:pt x="10370" y="9049"/>
                    <a:pt x="10429" y="8635"/>
                    <a:pt x="10942" y="8241"/>
                  </a:cubicBezTo>
                  <a:cubicBezTo>
                    <a:pt x="11198" y="8044"/>
                    <a:pt x="11435" y="7827"/>
                    <a:pt x="11671" y="7571"/>
                  </a:cubicBezTo>
                  <a:cubicBezTo>
                    <a:pt x="12263" y="6841"/>
                    <a:pt x="12953" y="6171"/>
                    <a:pt x="13347" y="5264"/>
                  </a:cubicBezTo>
                  <a:cubicBezTo>
                    <a:pt x="13544" y="4870"/>
                    <a:pt x="13938" y="4613"/>
                    <a:pt x="14372" y="4594"/>
                  </a:cubicBezTo>
                  <a:cubicBezTo>
                    <a:pt x="14983" y="4515"/>
                    <a:pt x="15555" y="4456"/>
                    <a:pt x="16028" y="4968"/>
                  </a:cubicBezTo>
                  <a:cubicBezTo>
                    <a:pt x="16304" y="5264"/>
                    <a:pt x="16679" y="5441"/>
                    <a:pt x="16955" y="5717"/>
                  </a:cubicBezTo>
                  <a:cubicBezTo>
                    <a:pt x="17645" y="6447"/>
                    <a:pt x="18532" y="6900"/>
                    <a:pt x="19380" y="7393"/>
                  </a:cubicBezTo>
                  <a:cubicBezTo>
                    <a:pt x="19498" y="7452"/>
                    <a:pt x="19616" y="7511"/>
                    <a:pt x="19735" y="7571"/>
                  </a:cubicBezTo>
                  <a:cubicBezTo>
                    <a:pt x="20523" y="8280"/>
                    <a:pt x="21430" y="8221"/>
                    <a:pt x="22337" y="7886"/>
                  </a:cubicBezTo>
                  <a:cubicBezTo>
                    <a:pt x="22948" y="7669"/>
                    <a:pt x="23540" y="7373"/>
                    <a:pt x="24170" y="7097"/>
                  </a:cubicBezTo>
                  <a:cubicBezTo>
                    <a:pt x="24230" y="6664"/>
                    <a:pt x="24210" y="6230"/>
                    <a:pt x="24131" y="5816"/>
                  </a:cubicBezTo>
                  <a:cubicBezTo>
                    <a:pt x="24111" y="5067"/>
                    <a:pt x="23973" y="4318"/>
                    <a:pt x="23737" y="3588"/>
                  </a:cubicBezTo>
                  <a:cubicBezTo>
                    <a:pt x="23520" y="2957"/>
                    <a:pt x="23579" y="2228"/>
                    <a:pt x="23500" y="1538"/>
                  </a:cubicBezTo>
                  <a:cubicBezTo>
                    <a:pt x="23480" y="1301"/>
                    <a:pt x="23618" y="1065"/>
                    <a:pt x="23816" y="966"/>
                  </a:cubicBezTo>
                  <a:cubicBezTo>
                    <a:pt x="23875" y="946"/>
                    <a:pt x="23954" y="927"/>
                    <a:pt x="24013" y="887"/>
                  </a:cubicBezTo>
                  <a:cubicBezTo>
                    <a:pt x="25018" y="394"/>
                    <a:pt x="26142" y="256"/>
                    <a:pt x="27246" y="39"/>
                  </a:cubicBezTo>
                  <a:cubicBezTo>
                    <a:pt x="27640" y="0"/>
                    <a:pt x="28035" y="39"/>
                    <a:pt x="28409" y="158"/>
                  </a:cubicBezTo>
                  <a:cubicBezTo>
                    <a:pt x="28606" y="217"/>
                    <a:pt x="28764" y="355"/>
                    <a:pt x="28863" y="513"/>
                  </a:cubicBezTo>
                  <a:cubicBezTo>
                    <a:pt x="29020" y="730"/>
                    <a:pt x="29119" y="966"/>
                    <a:pt x="29198" y="1222"/>
                  </a:cubicBezTo>
                  <a:cubicBezTo>
                    <a:pt x="29375" y="1853"/>
                    <a:pt x="29533" y="2504"/>
                    <a:pt x="29730" y="3115"/>
                  </a:cubicBezTo>
                  <a:cubicBezTo>
                    <a:pt x="29868" y="3608"/>
                    <a:pt x="30026" y="4042"/>
                    <a:pt x="29888" y="4574"/>
                  </a:cubicBezTo>
                  <a:cubicBezTo>
                    <a:pt x="29829" y="4791"/>
                    <a:pt x="29947" y="5067"/>
                    <a:pt x="29986" y="5303"/>
                  </a:cubicBezTo>
                  <a:cubicBezTo>
                    <a:pt x="30479" y="5402"/>
                    <a:pt x="30893" y="5520"/>
                    <a:pt x="31307" y="5579"/>
                  </a:cubicBezTo>
                  <a:cubicBezTo>
                    <a:pt x="31721" y="5658"/>
                    <a:pt x="32155" y="5698"/>
                    <a:pt x="32569" y="5678"/>
                  </a:cubicBezTo>
                  <a:cubicBezTo>
                    <a:pt x="33239" y="5678"/>
                    <a:pt x="33890" y="5717"/>
                    <a:pt x="34540" y="5816"/>
                  </a:cubicBezTo>
                  <a:cubicBezTo>
                    <a:pt x="35329" y="5915"/>
                    <a:pt x="36118" y="6033"/>
                    <a:pt x="36946" y="6151"/>
                  </a:cubicBezTo>
                  <a:cubicBezTo>
                    <a:pt x="37616" y="5303"/>
                    <a:pt x="38207" y="4396"/>
                    <a:pt x="38720" y="3430"/>
                  </a:cubicBezTo>
                  <a:cubicBezTo>
                    <a:pt x="39173" y="2662"/>
                    <a:pt x="39627" y="1893"/>
                    <a:pt x="40100" y="1144"/>
                  </a:cubicBezTo>
                  <a:cubicBezTo>
                    <a:pt x="40415" y="631"/>
                    <a:pt x="40711" y="552"/>
                    <a:pt x="41263" y="749"/>
                  </a:cubicBezTo>
                  <a:cubicBezTo>
                    <a:pt x="42545" y="1203"/>
                    <a:pt x="43806" y="1656"/>
                    <a:pt x="45088" y="2110"/>
                  </a:cubicBezTo>
                  <a:cubicBezTo>
                    <a:pt x="45443" y="2228"/>
                    <a:pt x="45719" y="2504"/>
                    <a:pt x="45837" y="2878"/>
                  </a:cubicBezTo>
                  <a:cubicBezTo>
                    <a:pt x="44910" y="4022"/>
                    <a:pt x="44891" y="5422"/>
                    <a:pt x="44694" y="6782"/>
                  </a:cubicBezTo>
                  <a:cubicBezTo>
                    <a:pt x="44654" y="6940"/>
                    <a:pt x="44674" y="7117"/>
                    <a:pt x="44772" y="7255"/>
                  </a:cubicBezTo>
                  <a:cubicBezTo>
                    <a:pt x="45068" y="7531"/>
                    <a:pt x="44950" y="7847"/>
                    <a:pt x="44910" y="8083"/>
                  </a:cubicBezTo>
                  <a:cubicBezTo>
                    <a:pt x="45265" y="8438"/>
                    <a:pt x="45620" y="8734"/>
                    <a:pt x="45936" y="9069"/>
                  </a:cubicBezTo>
                  <a:cubicBezTo>
                    <a:pt x="46251" y="9404"/>
                    <a:pt x="46527" y="9779"/>
                    <a:pt x="46823" y="10134"/>
                  </a:cubicBezTo>
                  <a:cubicBezTo>
                    <a:pt x="47138" y="10469"/>
                    <a:pt x="47454" y="10824"/>
                    <a:pt x="47749" y="11178"/>
                  </a:cubicBezTo>
                  <a:cubicBezTo>
                    <a:pt x="47809" y="11238"/>
                    <a:pt x="47868" y="11336"/>
                    <a:pt x="47907" y="11415"/>
                  </a:cubicBezTo>
                  <a:cubicBezTo>
                    <a:pt x="48144" y="11888"/>
                    <a:pt x="48538" y="12282"/>
                    <a:pt x="49031" y="12499"/>
                  </a:cubicBezTo>
                  <a:cubicBezTo>
                    <a:pt x="49267" y="12618"/>
                    <a:pt x="49484" y="12736"/>
                    <a:pt x="49721" y="12854"/>
                  </a:cubicBezTo>
                  <a:lnTo>
                    <a:pt x="53309" y="11454"/>
                  </a:lnTo>
                  <a:cubicBezTo>
                    <a:pt x="54295" y="11100"/>
                    <a:pt x="55261" y="10646"/>
                    <a:pt x="56187" y="10134"/>
                  </a:cubicBezTo>
                  <a:cubicBezTo>
                    <a:pt x="56739" y="9798"/>
                    <a:pt x="57252" y="9897"/>
                    <a:pt x="57587" y="10390"/>
                  </a:cubicBezTo>
                  <a:cubicBezTo>
                    <a:pt x="58277" y="11454"/>
                    <a:pt x="59066" y="12460"/>
                    <a:pt x="59519" y="13682"/>
                  </a:cubicBezTo>
                  <a:cubicBezTo>
                    <a:pt x="59716" y="14057"/>
                    <a:pt x="59637" y="14491"/>
                    <a:pt x="59342" y="14767"/>
                  </a:cubicBezTo>
                  <a:cubicBezTo>
                    <a:pt x="58395" y="15851"/>
                    <a:pt x="57469" y="16975"/>
                    <a:pt x="56542" y="18098"/>
                  </a:cubicBezTo>
                  <a:cubicBezTo>
                    <a:pt x="55911" y="18867"/>
                    <a:pt x="55852" y="19814"/>
                    <a:pt x="56148" y="20780"/>
                  </a:cubicBezTo>
                  <a:cubicBezTo>
                    <a:pt x="56404" y="21647"/>
                    <a:pt x="56641" y="22534"/>
                    <a:pt x="56897" y="23402"/>
                  </a:cubicBezTo>
                  <a:cubicBezTo>
                    <a:pt x="56937" y="23638"/>
                    <a:pt x="56956" y="23875"/>
                    <a:pt x="56937" y="24092"/>
                  </a:cubicBezTo>
                  <a:cubicBezTo>
                    <a:pt x="56976" y="24525"/>
                    <a:pt x="56976" y="24525"/>
                    <a:pt x="57291" y="25097"/>
                  </a:cubicBezTo>
                  <a:cubicBezTo>
                    <a:pt x="58770" y="25413"/>
                    <a:pt x="60229" y="25334"/>
                    <a:pt x="61708" y="25196"/>
                  </a:cubicBezTo>
                  <a:cubicBezTo>
                    <a:pt x="62141" y="25156"/>
                    <a:pt x="62555" y="25137"/>
                    <a:pt x="62989" y="25137"/>
                  </a:cubicBezTo>
                  <a:cubicBezTo>
                    <a:pt x="63718" y="25156"/>
                    <a:pt x="63994" y="25452"/>
                    <a:pt x="64054" y="26162"/>
                  </a:cubicBezTo>
                  <a:cubicBezTo>
                    <a:pt x="64113" y="26734"/>
                    <a:pt x="64132" y="27286"/>
                    <a:pt x="64152" y="27838"/>
                  </a:cubicBezTo>
                  <a:cubicBezTo>
                    <a:pt x="64211" y="29040"/>
                    <a:pt x="64251" y="30223"/>
                    <a:pt x="64290" y="31465"/>
                  </a:cubicBezTo>
                  <a:cubicBezTo>
                    <a:pt x="62752" y="32293"/>
                    <a:pt x="60998" y="32490"/>
                    <a:pt x="59322" y="33023"/>
                  </a:cubicBezTo>
                  <a:cubicBezTo>
                    <a:pt x="58967" y="33575"/>
                    <a:pt x="58533" y="34107"/>
                    <a:pt x="58435" y="34817"/>
                  </a:cubicBezTo>
                  <a:cubicBezTo>
                    <a:pt x="58415" y="34915"/>
                    <a:pt x="58356" y="35014"/>
                    <a:pt x="58356" y="35112"/>
                  </a:cubicBezTo>
                  <a:cubicBezTo>
                    <a:pt x="58474" y="35842"/>
                    <a:pt x="58277" y="36532"/>
                    <a:pt x="58100" y="37242"/>
                  </a:cubicBezTo>
                  <a:cubicBezTo>
                    <a:pt x="57962" y="37675"/>
                    <a:pt x="57863" y="38129"/>
                    <a:pt x="57745" y="38602"/>
                  </a:cubicBezTo>
                  <a:cubicBezTo>
                    <a:pt x="58021" y="38976"/>
                    <a:pt x="58356" y="39272"/>
                    <a:pt x="58770" y="39489"/>
                  </a:cubicBezTo>
                  <a:cubicBezTo>
                    <a:pt x="59697" y="40061"/>
                    <a:pt x="60643" y="40613"/>
                    <a:pt x="61569" y="41165"/>
                  </a:cubicBezTo>
                  <a:cubicBezTo>
                    <a:pt x="61708" y="41263"/>
                    <a:pt x="61846" y="41342"/>
                    <a:pt x="61984" y="41421"/>
                  </a:cubicBezTo>
                  <a:cubicBezTo>
                    <a:pt x="62338" y="41618"/>
                    <a:pt x="62536" y="42013"/>
                    <a:pt x="62476" y="42427"/>
                  </a:cubicBezTo>
                  <a:cubicBezTo>
                    <a:pt x="62437" y="42781"/>
                    <a:pt x="62378" y="43136"/>
                    <a:pt x="62279" y="43491"/>
                  </a:cubicBezTo>
                  <a:cubicBezTo>
                    <a:pt x="62141" y="43964"/>
                    <a:pt x="61944" y="44418"/>
                    <a:pt x="61786" y="44891"/>
                  </a:cubicBezTo>
                  <a:cubicBezTo>
                    <a:pt x="61648" y="45226"/>
                    <a:pt x="61431" y="45522"/>
                    <a:pt x="61175" y="45758"/>
                  </a:cubicBezTo>
                  <a:cubicBezTo>
                    <a:pt x="60840" y="46113"/>
                    <a:pt x="60505" y="46448"/>
                    <a:pt x="60387" y="46981"/>
                  </a:cubicBezTo>
                  <a:cubicBezTo>
                    <a:pt x="60268" y="47572"/>
                    <a:pt x="59401" y="47927"/>
                    <a:pt x="58790" y="47750"/>
                  </a:cubicBezTo>
                  <a:cubicBezTo>
                    <a:pt x="57627" y="47454"/>
                    <a:pt x="56463" y="47020"/>
                    <a:pt x="55221" y="46981"/>
                  </a:cubicBezTo>
                  <a:cubicBezTo>
                    <a:pt x="55004" y="46961"/>
                    <a:pt x="54788" y="46882"/>
                    <a:pt x="54590" y="46784"/>
                  </a:cubicBezTo>
                  <a:cubicBezTo>
                    <a:pt x="54334" y="46685"/>
                    <a:pt x="54098" y="46586"/>
                    <a:pt x="53841" y="46468"/>
                  </a:cubicBezTo>
                  <a:cubicBezTo>
                    <a:pt x="53427" y="47099"/>
                    <a:pt x="53092" y="47730"/>
                    <a:pt x="52658" y="48302"/>
                  </a:cubicBezTo>
                  <a:cubicBezTo>
                    <a:pt x="52225" y="48854"/>
                    <a:pt x="51692" y="49366"/>
                    <a:pt x="51278" y="49839"/>
                  </a:cubicBezTo>
                  <a:cubicBezTo>
                    <a:pt x="51357" y="50372"/>
                    <a:pt x="51416" y="50825"/>
                    <a:pt x="51495" y="51259"/>
                  </a:cubicBezTo>
                  <a:cubicBezTo>
                    <a:pt x="51495" y="51456"/>
                    <a:pt x="51554" y="51653"/>
                    <a:pt x="51633" y="51811"/>
                  </a:cubicBezTo>
                  <a:cubicBezTo>
                    <a:pt x="52185" y="52442"/>
                    <a:pt x="52382" y="53211"/>
                    <a:pt x="52737" y="53920"/>
                  </a:cubicBezTo>
                  <a:cubicBezTo>
                    <a:pt x="52856" y="54177"/>
                    <a:pt x="52954" y="54472"/>
                    <a:pt x="53092" y="54729"/>
                  </a:cubicBezTo>
                  <a:cubicBezTo>
                    <a:pt x="53388" y="55320"/>
                    <a:pt x="53388" y="55872"/>
                    <a:pt x="52875" y="56345"/>
                  </a:cubicBezTo>
                  <a:cubicBezTo>
                    <a:pt x="52560" y="56641"/>
                    <a:pt x="52225" y="56897"/>
                    <a:pt x="51890" y="57154"/>
                  </a:cubicBezTo>
                  <a:cubicBezTo>
                    <a:pt x="51535" y="57410"/>
                    <a:pt x="51140" y="57568"/>
                    <a:pt x="50963" y="58021"/>
                  </a:cubicBezTo>
                  <a:cubicBezTo>
                    <a:pt x="50904" y="58139"/>
                    <a:pt x="50746" y="58238"/>
                    <a:pt x="50608" y="58337"/>
                  </a:cubicBezTo>
                  <a:cubicBezTo>
                    <a:pt x="50174" y="58632"/>
                    <a:pt x="49721" y="58889"/>
                    <a:pt x="49484" y="59401"/>
                  </a:cubicBezTo>
                  <a:cubicBezTo>
                    <a:pt x="49366" y="59638"/>
                    <a:pt x="49070" y="59697"/>
                    <a:pt x="48873" y="59539"/>
                  </a:cubicBezTo>
                  <a:cubicBezTo>
                    <a:pt x="48715" y="59421"/>
                    <a:pt x="48558" y="59303"/>
                    <a:pt x="48400" y="59184"/>
                  </a:cubicBezTo>
                  <a:cubicBezTo>
                    <a:pt x="47749" y="58573"/>
                    <a:pt x="47099" y="57962"/>
                    <a:pt x="46468" y="57351"/>
                  </a:cubicBezTo>
                  <a:cubicBezTo>
                    <a:pt x="46271" y="57173"/>
                    <a:pt x="46074" y="56976"/>
                    <a:pt x="45876" y="56799"/>
                  </a:cubicBezTo>
                  <a:cubicBezTo>
                    <a:pt x="45246" y="56247"/>
                    <a:pt x="44358" y="55971"/>
                    <a:pt x="44063" y="55162"/>
                  </a:cubicBezTo>
                  <a:cubicBezTo>
                    <a:pt x="43195" y="55517"/>
                    <a:pt x="42446" y="55852"/>
                    <a:pt x="41677" y="56148"/>
                  </a:cubicBezTo>
                  <a:cubicBezTo>
                    <a:pt x="41263" y="56326"/>
                    <a:pt x="40810" y="56444"/>
                    <a:pt x="40376" y="56602"/>
                  </a:cubicBezTo>
                  <a:cubicBezTo>
                    <a:pt x="40179" y="56700"/>
                    <a:pt x="39982" y="56818"/>
                    <a:pt x="39785" y="56937"/>
                  </a:cubicBezTo>
                  <a:cubicBezTo>
                    <a:pt x="39449" y="57114"/>
                    <a:pt x="39272" y="57489"/>
                    <a:pt x="39331" y="57844"/>
                  </a:cubicBezTo>
                  <a:cubicBezTo>
                    <a:pt x="39371" y="58080"/>
                    <a:pt x="39351" y="58317"/>
                    <a:pt x="39292" y="58534"/>
                  </a:cubicBezTo>
                  <a:cubicBezTo>
                    <a:pt x="39095" y="59066"/>
                    <a:pt x="39035" y="59638"/>
                    <a:pt x="39134" y="60190"/>
                  </a:cubicBezTo>
                  <a:cubicBezTo>
                    <a:pt x="39154" y="60347"/>
                    <a:pt x="39154" y="60525"/>
                    <a:pt x="39095" y="60683"/>
                  </a:cubicBezTo>
                  <a:cubicBezTo>
                    <a:pt x="38838" y="61136"/>
                    <a:pt x="38838" y="61629"/>
                    <a:pt x="38858" y="62122"/>
                  </a:cubicBezTo>
                  <a:cubicBezTo>
                    <a:pt x="38878" y="62358"/>
                    <a:pt x="38858" y="62595"/>
                    <a:pt x="38799" y="62812"/>
                  </a:cubicBezTo>
                  <a:cubicBezTo>
                    <a:pt x="38661" y="63226"/>
                    <a:pt x="38621" y="63660"/>
                    <a:pt x="38641" y="64074"/>
                  </a:cubicBezTo>
                  <a:cubicBezTo>
                    <a:pt x="38661" y="64310"/>
                    <a:pt x="38641" y="64310"/>
                    <a:pt x="38286" y="64724"/>
                  </a:cubicBezTo>
                  <a:cubicBezTo>
                    <a:pt x="38207" y="64724"/>
                    <a:pt x="38129" y="64764"/>
                    <a:pt x="38089" y="64724"/>
                  </a:cubicBezTo>
                  <a:cubicBezTo>
                    <a:pt x="37754" y="64409"/>
                    <a:pt x="37360" y="64389"/>
                    <a:pt x="36906" y="64428"/>
                  </a:cubicBezTo>
                  <a:cubicBezTo>
                    <a:pt x="35368" y="64606"/>
                    <a:pt x="33811" y="64744"/>
                    <a:pt x="32273" y="64882"/>
                  </a:cubicBezTo>
                  <a:cubicBezTo>
                    <a:pt x="32135" y="64902"/>
                    <a:pt x="31997" y="64921"/>
                    <a:pt x="31879" y="64921"/>
                  </a:cubicBezTo>
                  <a:cubicBezTo>
                    <a:pt x="31386" y="64921"/>
                    <a:pt x="31110" y="64744"/>
                    <a:pt x="31031" y="64271"/>
                  </a:cubicBezTo>
                  <a:cubicBezTo>
                    <a:pt x="30972" y="63936"/>
                    <a:pt x="30952" y="63620"/>
                    <a:pt x="30933" y="63285"/>
                  </a:cubicBezTo>
                  <a:cubicBezTo>
                    <a:pt x="30893" y="62851"/>
                    <a:pt x="30795" y="62437"/>
                    <a:pt x="30637" y="62043"/>
                  </a:cubicBezTo>
                  <a:cubicBezTo>
                    <a:pt x="30183" y="61057"/>
                    <a:pt x="30203" y="59993"/>
                    <a:pt x="30203" y="58928"/>
                  </a:cubicBezTo>
                  <a:cubicBezTo>
                    <a:pt x="30203" y="58632"/>
                    <a:pt x="30302" y="58337"/>
                    <a:pt x="30085" y="58021"/>
                  </a:cubicBezTo>
                  <a:cubicBezTo>
                    <a:pt x="29434" y="57863"/>
                    <a:pt x="28764" y="57725"/>
                    <a:pt x="28094" y="57647"/>
                  </a:cubicBezTo>
                  <a:cubicBezTo>
                    <a:pt x="27207" y="57607"/>
                    <a:pt x="26319" y="57686"/>
                    <a:pt x="25412" y="57725"/>
                  </a:cubicBezTo>
                  <a:cubicBezTo>
                    <a:pt x="25294" y="57883"/>
                    <a:pt x="25196" y="58061"/>
                    <a:pt x="25097" y="58238"/>
                  </a:cubicBezTo>
                  <a:cubicBezTo>
                    <a:pt x="24722" y="58967"/>
                    <a:pt x="24289" y="59657"/>
                    <a:pt x="23776" y="60308"/>
                  </a:cubicBezTo>
                  <a:cubicBezTo>
                    <a:pt x="23106" y="61274"/>
                    <a:pt x="22436" y="62260"/>
                    <a:pt x="21745" y="63226"/>
                  </a:cubicBezTo>
                  <a:cubicBezTo>
                    <a:pt x="21706" y="63305"/>
                    <a:pt x="21647" y="63364"/>
                    <a:pt x="21568" y="63423"/>
                  </a:cubicBezTo>
                  <a:cubicBezTo>
                    <a:pt x="20641" y="62970"/>
                    <a:pt x="19715" y="62556"/>
                    <a:pt x="18808" y="62102"/>
                  </a:cubicBezTo>
                  <a:cubicBezTo>
                    <a:pt x="18414" y="61925"/>
                    <a:pt x="18039" y="61708"/>
                    <a:pt x="17665" y="61511"/>
                  </a:cubicBezTo>
                  <a:cubicBezTo>
                    <a:pt x="17389" y="61333"/>
                    <a:pt x="17093" y="61175"/>
                    <a:pt x="16797" y="61057"/>
                  </a:cubicBezTo>
                  <a:cubicBezTo>
                    <a:pt x="16225" y="60880"/>
                    <a:pt x="16028" y="60525"/>
                    <a:pt x="16008" y="59953"/>
                  </a:cubicBezTo>
                  <a:cubicBezTo>
                    <a:pt x="15989" y="59263"/>
                    <a:pt x="16127" y="58593"/>
                    <a:pt x="16403" y="57962"/>
                  </a:cubicBezTo>
                  <a:cubicBezTo>
                    <a:pt x="16639" y="57390"/>
                    <a:pt x="16817" y="56779"/>
                    <a:pt x="16896" y="56148"/>
                  </a:cubicBezTo>
                  <a:cubicBezTo>
                    <a:pt x="16955" y="55734"/>
                    <a:pt x="17093" y="55320"/>
                    <a:pt x="17132" y="54906"/>
                  </a:cubicBezTo>
                  <a:cubicBezTo>
                    <a:pt x="17191" y="54492"/>
                    <a:pt x="17191" y="54058"/>
                    <a:pt x="17191" y="53585"/>
                  </a:cubicBezTo>
                  <a:cubicBezTo>
                    <a:pt x="15870" y="52698"/>
                    <a:pt x="14727" y="51555"/>
                    <a:pt x="13446" y="50549"/>
                  </a:cubicBezTo>
                  <a:cubicBezTo>
                    <a:pt x="12618" y="50628"/>
                    <a:pt x="11829" y="50727"/>
                    <a:pt x="11080" y="51160"/>
                  </a:cubicBezTo>
                  <a:cubicBezTo>
                    <a:pt x="10547" y="51436"/>
                    <a:pt x="9995" y="51633"/>
                    <a:pt x="9404" y="51732"/>
                  </a:cubicBezTo>
                  <a:cubicBezTo>
                    <a:pt x="8537" y="51949"/>
                    <a:pt x="7709" y="52264"/>
                    <a:pt x="6940" y="52698"/>
                  </a:cubicBezTo>
                  <a:cubicBezTo>
                    <a:pt x="6762" y="52777"/>
                    <a:pt x="6565" y="52836"/>
                    <a:pt x="6368" y="52856"/>
                  </a:cubicBezTo>
                  <a:cubicBezTo>
                    <a:pt x="5993" y="52935"/>
                    <a:pt x="5619" y="52659"/>
                    <a:pt x="5599" y="52264"/>
                  </a:cubicBezTo>
                  <a:cubicBezTo>
                    <a:pt x="5441" y="51180"/>
                    <a:pt x="4929" y="50293"/>
                    <a:pt x="4298" y="49425"/>
                  </a:cubicBezTo>
                  <a:cubicBezTo>
                    <a:pt x="3963" y="48952"/>
                    <a:pt x="4022" y="48519"/>
                    <a:pt x="4456" y="48124"/>
                  </a:cubicBezTo>
                  <a:cubicBezTo>
                    <a:pt x="4653" y="47947"/>
                    <a:pt x="4810" y="47750"/>
                    <a:pt x="4988" y="47552"/>
                  </a:cubicBezTo>
                  <a:cubicBezTo>
                    <a:pt x="5224" y="47316"/>
                    <a:pt x="5441" y="47060"/>
                    <a:pt x="5658" y="46843"/>
                  </a:cubicBezTo>
                  <a:cubicBezTo>
                    <a:pt x="5757" y="46744"/>
                    <a:pt x="5875" y="46665"/>
                    <a:pt x="5934" y="46547"/>
                  </a:cubicBezTo>
                  <a:cubicBezTo>
                    <a:pt x="6210" y="45995"/>
                    <a:pt x="6664" y="45522"/>
                    <a:pt x="7235" y="45226"/>
                  </a:cubicBezTo>
                  <a:cubicBezTo>
                    <a:pt x="7886" y="44852"/>
                    <a:pt x="8044" y="44142"/>
                    <a:pt x="8241" y="43491"/>
                  </a:cubicBezTo>
                  <a:cubicBezTo>
                    <a:pt x="8300" y="43274"/>
                    <a:pt x="8241" y="43038"/>
                    <a:pt x="8142" y="42821"/>
                  </a:cubicBezTo>
                  <a:cubicBezTo>
                    <a:pt x="7669" y="41914"/>
                    <a:pt x="7196" y="41007"/>
                    <a:pt x="6703" y="40081"/>
                  </a:cubicBezTo>
                  <a:lnTo>
                    <a:pt x="4495" y="39588"/>
                  </a:lnTo>
                  <a:cubicBezTo>
                    <a:pt x="3785" y="39430"/>
                    <a:pt x="3076" y="39312"/>
                    <a:pt x="2366" y="39114"/>
                  </a:cubicBezTo>
                  <a:cubicBezTo>
                    <a:pt x="1833" y="38957"/>
                    <a:pt x="1321" y="38740"/>
                    <a:pt x="808" y="38503"/>
                  </a:cubicBezTo>
                  <a:cubicBezTo>
                    <a:pt x="532" y="38385"/>
                    <a:pt x="355" y="38109"/>
                    <a:pt x="375" y="37794"/>
                  </a:cubicBezTo>
                  <a:cubicBezTo>
                    <a:pt x="256" y="36374"/>
                    <a:pt x="118" y="34955"/>
                    <a:pt x="0" y="33476"/>
                  </a:cubicBezTo>
                  <a:cubicBezTo>
                    <a:pt x="256" y="33259"/>
                    <a:pt x="532" y="33023"/>
                    <a:pt x="789" y="32786"/>
                  </a:cubicBezTo>
                  <a:cubicBezTo>
                    <a:pt x="867" y="32727"/>
                    <a:pt x="1005" y="32707"/>
                    <a:pt x="1045" y="32628"/>
                  </a:cubicBezTo>
                  <a:cubicBezTo>
                    <a:pt x="1321" y="32057"/>
                    <a:pt x="1912" y="31958"/>
                    <a:pt x="2425" y="31761"/>
                  </a:cubicBezTo>
                  <a:cubicBezTo>
                    <a:pt x="3864" y="31229"/>
                    <a:pt x="5343" y="30775"/>
                    <a:pt x="6861" y="30282"/>
                  </a:cubicBezTo>
                  <a:close/>
                  <a:moveTo>
                    <a:pt x="37498" y="7492"/>
                  </a:moveTo>
                  <a:cubicBezTo>
                    <a:pt x="36827" y="7295"/>
                    <a:pt x="36137" y="7097"/>
                    <a:pt x="35428" y="6900"/>
                  </a:cubicBezTo>
                  <a:cubicBezTo>
                    <a:pt x="35053" y="6802"/>
                    <a:pt x="34659" y="6624"/>
                    <a:pt x="34284" y="6900"/>
                  </a:cubicBezTo>
                  <a:cubicBezTo>
                    <a:pt x="33850" y="7235"/>
                    <a:pt x="33417" y="7117"/>
                    <a:pt x="32963" y="7019"/>
                  </a:cubicBezTo>
                  <a:cubicBezTo>
                    <a:pt x="31997" y="6841"/>
                    <a:pt x="31071" y="6486"/>
                    <a:pt x="30065" y="6467"/>
                  </a:cubicBezTo>
                  <a:cubicBezTo>
                    <a:pt x="29789" y="6447"/>
                    <a:pt x="29553" y="6250"/>
                    <a:pt x="29533" y="5974"/>
                  </a:cubicBezTo>
                  <a:cubicBezTo>
                    <a:pt x="29454" y="5678"/>
                    <a:pt x="29355" y="5402"/>
                    <a:pt x="29277" y="5106"/>
                  </a:cubicBezTo>
                  <a:cubicBezTo>
                    <a:pt x="28941" y="3904"/>
                    <a:pt x="28409" y="2760"/>
                    <a:pt x="28291" y="1498"/>
                  </a:cubicBezTo>
                  <a:cubicBezTo>
                    <a:pt x="28271" y="1301"/>
                    <a:pt x="28094" y="1104"/>
                    <a:pt x="27975" y="887"/>
                  </a:cubicBezTo>
                  <a:cubicBezTo>
                    <a:pt x="26891" y="1144"/>
                    <a:pt x="25886" y="1380"/>
                    <a:pt x="24860" y="1656"/>
                  </a:cubicBezTo>
                  <a:cubicBezTo>
                    <a:pt x="24782" y="1676"/>
                    <a:pt x="24703" y="1774"/>
                    <a:pt x="24624" y="1853"/>
                  </a:cubicBezTo>
                  <a:cubicBezTo>
                    <a:pt x="24624" y="2484"/>
                    <a:pt x="24584" y="3154"/>
                    <a:pt x="24900" y="3766"/>
                  </a:cubicBezTo>
                  <a:cubicBezTo>
                    <a:pt x="24998" y="3982"/>
                    <a:pt x="25058" y="4199"/>
                    <a:pt x="25077" y="4436"/>
                  </a:cubicBezTo>
                  <a:cubicBezTo>
                    <a:pt x="25156" y="5284"/>
                    <a:pt x="25215" y="6151"/>
                    <a:pt x="25274" y="6999"/>
                  </a:cubicBezTo>
                  <a:cubicBezTo>
                    <a:pt x="25334" y="7511"/>
                    <a:pt x="25018" y="7985"/>
                    <a:pt x="24525" y="8142"/>
                  </a:cubicBezTo>
                  <a:cubicBezTo>
                    <a:pt x="24348" y="8201"/>
                    <a:pt x="24170" y="8280"/>
                    <a:pt x="24013" y="8418"/>
                  </a:cubicBezTo>
                  <a:cubicBezTo>
                    <a:pt x="23737" y="8793"/>
                    <a:pt x="23323" y="8911"/>
                    <a:pt x="22928" y="9049"/>
                  </a:cubicBezTo>
                  <a:cubicBezTo>
                    <a:pt x="22534" y="9207"/>
                    <a:pt x="22081" y="9424"/>
                    <a:pt x="21647" y="9582"/>
                  </a:cubicBezTo>
                  <a:cubicBezTo>
                    <a:pt x="21469" y="9660"/>
                    <a:pt x="21272" y="9680"/>
                    <a:pt x="21075" y="9660"/>
                  </a:cubicBezTo>
                  <a:cubicBezTo>
                    <a:pt x="20464" y="9444"/>
                    <a:pt x="19794" y="9286"/>
                    <a:pt x="19281" y="8931"/>
                  </a:cubicBezTo>
                  <a:cubicBezTo>
                    <a:pt x="18177" y="8162"/>
                    <a:pt x="16915" y="7610"/>
                    <a:pt x="15969" y="6585"/>
                  </a:cubicBezTo>
                  <a:cubicBezTo>
                    <a:pt x="15792" y="6388"/>
                    <a:pt x="15594" y="6230"/>
                    <a:pt x="15358" y="6112"/>
                  </a:cubicBezTo>
                  <a:cubicBezTo>
                    <a:pt x="15062" y="5954"/>
                    <a:pt x="14766" y="5757"/>
                    <a:pt x="14550" y="5875"/>
                  </a:cubicBezTo>
                  <a:cubicBezTo>
                    <a:pt x="14057" y="6506"/>
                    <a:pt x="13662" y="7019"/>
                    <a:pt x="13268" y="7531"/>
                  </a:cubicBezTo>
                  <a:cubicBezTo>
                    <a:pt x="12972" y="7886"/>
                    <a:pt x="12677" y="8241"/>
                    <a:pt x="12361" y="8596"/>
                  </a:cubicBezTo>
                  <a:cubicBezTo>
                    <a:pt x="12026" y="8891"/>
                    <a:pt x="11987" y="9404"/>
                    <a:pt x="12243" y="9759"/>
                  </a:cubicBezTo>
                  <a:cubicBezTo>
                    <a:pt x="12401" y="9936"/>
                    <a:pt x="12499" y="10153"/>
                    <a:pt x="12558" y="10370"/>
                  </a:cubicBezTo>
                  <a:cubicBezTo>
                    <a:pt x="12618" y="10804"/>
                    <a:pt x="12894" y="11040"/>
                    <a:pt x="13170" y="11356"/>
                  </a:cubicBezTo>
                  <a:cubicBezTo>
                    <a:pt x="13702" y="11967"/>
                    <a:pt x="14057" y="12716"/>
                    <a:pt x="14431" y="13426"/>
                  </a:cubicBezTo>
                  <a:cubicBezTo>
                    <a:pt x="14569" y="13722"/>
                    <a:pt x="14510" y="14136"/>
                    <a:pt x="14530" y="14471"/>
                  </a:cubicBezTo>
                  <a:lnTo>
                    <a:pt x="10409" y="17862"/>
                  </a:lnTo>
                  <a:cubicBezTo>
                    <a:pt x="9305" y="17704"/>
                    <a:pt x="8142" y="17527"/>
                    <a:pt x="6959" y="17369"/>
                  </a:cubicBezTo>
                  <a:cubicBezTo>
                    <a:pt x="6585" y="17310"/>
                    <a:pt x="6190" y="17231"/>
                    <a:pt x="5816" y="17093"/>
                  </a:cubicBezTo>
                  <a:cubicBezTo>
                    <a:pt x="5323" y="16856"/>
                    <a:pt x="4751" y="16876"/>
                    <a:pt x="4258" y="17113"/>
                  </a:cubicBezTo>
                  <a:cubicBezTo>
                    <a:pt x="4120" y="18000"/>
                    <a:pt x="3864" y="18848"/>
                    <a:pt x="3470" y="19656"/>
                  </a:cubicBezTo>
                  <a:cubicBezTo>
                    <a:pt x="3194" y="20188"/>
                    <a:pt x="3115" y="20799"/>
                    <a:pt x="3214" y="21391"/>
                  </a:cubicBezTo>
                  <a:cubicBezTo>
                    <a:pt x="3785" y="21844"/>
                    <a:pt x="4337" y="22298"/>
                    <a:pt x="4909" y="22731"/>
                  </a:cubicBezTo>
                  <a:cubicBezTo>
                    <a:pt x="5185" y="22968"/>
                    <a:pt x="5500" y="23145"/>
                    <a:pt x="5836" y="23283"/>
                  </a:cubicBezTo>
                  <a:cubicBezTo>
                    <a:pt x="6506" y="23520"/>
                    <a:pt x="7058" y="23934"/>
                    <a:pt x="7649" y="24269"/>
                  </a:cubicBezTo>
                  <a:cubicBezTo>
                    <a:pt x="7945" y="24427"/>
                    <a:pt x="8142" y="24742"/>
                    <a:pt x="8142" y="25077"/>
                  </a:cubicBezTo>
                  <a:cubicBezTo>
                    <a:pt x="8201" y="25728"/>
                    <a:pt x="8280" y="26359"/>
                    <a:pt x="8024" y="27029"/>
                  </a:cubicBezTo>
                  <a:cubicBezTo>
                    <a:pt x="7866" y="27364"/>
                    <a:pt x="8024" y="27798"/>
                    <a:pt x="7985" y="28192"/>
                  </a:cubicBezTo>
                  <a:cubicBezTo>
                    <a:pt x="7945" y="28587"/>
                    <a:pt x="7768" y="29020"/>
                    <a:pt x="7709" y="29434"/>
                  </a:cubicBezTo>
                  <a:cubicBezTo>
                    <a:pt x="7709" y="29730"/>
                    <a:pt x="7728" y="30026"/>
                    <a:pt x="7768" y="30322"/>
                  </a:cubicBezTo>
                  <a:cubicBezTo>
                    <a:pt x="7787" y="30479"/>
                    <a:pt x="7748" y="30637"/>
                    <a:pt x="7649" y="30775"/>
                  </a:cubicBezTo>
                  <a:cubicBezTo>
                    <a:pt x="7235" y="31150"/>
                    <a:pt x="6782" y="31583"/>
                    <a:pt x="6250" y="31643"/>
                  </a:cubicBezTo>
                  <a:cubicBezTo>
                    <a:pt x="5264" y="31741"/>
                    <a:pt x="4416" y="32175"/>
                    <a:pt x="3529" y="32530"/>
                  </a:cubicBezTo>
                  <a:cubicBezTo>
                    <a:pt x="2780" y="32825"/>
                    <a:pt x="2050" y="33220"/>
                    <a:pt x="1281" y="33575"/>
                  </a:cubicBezTo>
                  <a:cubicBezTo>
                    <a:pt x="1065" y="34225"/>
                    <a:pt x="1262" y="34876"/>
                    <a:pt x="1321" y="35526"/>
                  </a:cubicBezTo>
                  <a:cubicBezTo>
                    <a:pt x="1360" y="36177"/>
                    <a:pt x="1341" y="36906"/>
                    <a:pt x="1577" y="37616"/>
                  </a:cubicBezTo>
                  <a:cubicBezTo>
                    <a:pt x="1932" y="37774"/>
                    <a:pt x="2287" y="37932"/>
                    <a:pt x="2662" y="38050"/>
                  </a:cubicBezTo>
                  <a:cubicBezTo>
                    <a:pt x="3411" y="38247"/>
                    <a:pt x="4140" y="38405"/>
                    <a:pt x="4889" y="38582"/>
                  </a:cubicBezTo>
                  <a:cubicBezTo>
                    <a:pt x="6072" y="38878"/>
                    <a:pt x="7216" y="39371"/>
                    <a:pt x="8261" y="40061"/>
                  </a:cubicBezTo>
                  <a:cubicBezTo>
                    <a:pt x="8379" y="40849"/>
                    <a:pt x="8655" y="41618"/>
                    <a:pt x="9029" y="42328"/>
                  </a:cubicBezTo>
                  <a:cubicBezTo>
                    <a:pt x="9187" y="42722"/>
                    <a:pt x="9325" y="43117"/>
                    <a:pt x="9443" y="43531"/>
                  </a:cubicBezTo>
                  <a:cubicBezTo>
                    <a:pt x="9522" y="43807"/>
                    <a:pt x="9443" y="44083"/>
                    <a:pt x="9246" y="44280"/>
                  </a:cubicBezTo>
                  <a:cubicBezTo>
                    <a:pt x="9029" y="44477"/>
                    <a:pt x="8832" y="44694"/>
                    <a:pt x="8655" y="44930"/>
                  </a:cubicBezTo>
                  <a:cubicBezTo>
                    <a:pt x="8063" y="45995"/>
                    <a:pt x="7196" y="46803"/>
                    <a:pt x="6466" y="47750"/>
                  </a:cubicBezTo>
                  <a:cubicBezTo>
                    <a:pt x="6210" y="48085"/>
                    <a:pt x="5934" y="48420"/>
                    <a:pt x="5717" y="48775"/>
                  </a:cubicBezTo>
                  <a:cubicBezTo>
                    <a:pt x="5362" y="49307"/>
                    <a:pt x="5382" y="49800"/>
                    <a:pt x="5855" y="50175"/>
                  </a:cubicBezTo>
                  <a:cubicBezTo>
                    <a:pt x="6210" y="50431"/>
                    <a:pt x="6506" y="50766"/>
                    <a:pt x="6742" y="51121"/>
                  </a:cubicBezTo>
                  <a:cubicBezTo>
                    <a:pt x="7117" y="51141"/>
                    <a:pt x="7511" y="51062"/>
                    <a:pt x="7847" y="50865"/>
                  </a:cubicBezTo>
                  <a:cubicBezTo>
                    <a:pt x="8024" y="50766"/>
                    <a:pt x="8201" y="50687"/>
                    <a:pt x="8399" y="50628"/>
                  </a:cubicBezTo>
                  <a:cubicBezTo>
                    <a:pt x="9424" y="50391"/>
                    <a:pt x="10429" y="50056"/>
                    <a:pt x="11395" y="49642"/>
                  </a:cubicBezTo>
                  <a:cubicBezTo>
                    <a:pt x="11533" y="49563"/>
                    <a:pt x="11711" y="49524"/>
                    <a:pt x="11868" y="49504"/>
                  </a:cubicBezTo>
                  <a:cubicBezTo>
                    <a:pt x="12401" y="49544"/>
                    <a:pt x="12913" y="49386"/>
                    <a:pt x="13347" y="49090"/>
                  </a:cubicBezTo>
                  <a:cubicBezTo>
                    <a:pt x="15180" y="50529"/>
                    <a:pt x="16994" y="51870"/>
                    <a:pt x="18729" y="53309"/>
                  </a:cubicBezTo>
                  <a:cubicBezTo>
                    <a:pt x="18709" y="53920"/>
                    <a:pt x="18552" y="54512"/>
                    <a:pt x="18236" y="55044"/>
                  </a:cubicBezTo>
                  <a:cubicBezTo>
                    <a:pt x="17980" y="55537"/>
                    <a:pt x="17822" y="56069"/>
                    <a:pt x="17743" y="56621"/>
                  </a:cubicBezTo>
                  <a:cubicBezTo>
                    <a:pt x="17704" y="57193"/>
                    <a:pt x="17546" y="57725"/>
                    <a:pt x="17310" y="58238"/>
                  </a:cubicBezTo>
                  <a:cubicBezTo>
                    <a:pt x="17073" y="58751"/>
                    <a:pt x="17093" y="59322"/>
                    <a:pt x="16935" y="59874"/>
                  </a:cubicBezTo>
                  <a:cubicBezTo>
                    <a:pt x="17329" y="60131"/>
                    <a:pt x="17625" y="60426"/>
                    <a:pt x="18079" y="60485"/>
                  </a:cubicBezTo>
                  <a:cubicBezTo>
                    <a:pt x="18217" y="60505"/>
                    <a:pt x="18335" y="60545"/>
                    <a:pt x="18453" y="60604"/>
                  </a:cubicBezTo>
                  <a:cubicBezTo>
                    <a:pt x="19005" y="60939"/>
                    <a:pt x="19577" y="61294"/>
                    <a:pt x="20149" y="61590"/>
                  </a:cubicBezTo>
                  <a:cubicBezTo>
                    <a:pt x="20464" y="61747"/>
                    <a:pt x="20799" y="61885"/>
                    <a:pt x="21134" y="62004"/>
                  </a:cubicBezTo>
                  <a:cubicBezTo>
                    <a:pt x="21489" y="61728"/>
                    <a:pt x="21785" y="61373"/>
                    <a:pt x="21943" y="60959"/>
                  </a:cubicBezTo>
                  <a:cubicBezTo>
                    <a:pt x="22120" y="60564"/>
                    <a:pt x="22317" y="60190"/>
                    <a:pt x="22554" y="59855"/>
                  </a:cubicBezTo>
                  <a:cubicBezTo>
                    <a:pt x="23204" y="58810"/>
                    <a:pt x="23855" y="57785"/>
                    <a:pt x="24525" y="56779"/>
                  </a:cubicBezTo>
                  <a:cubicBezTo>
                    <a:pt x="24782" y="56365"/>
                    <a:pt x="25196" y="56168"/>
                    <a:pt x="25629" y="56365"/>
                  </a:cubicBezTo>
                  <a:cubicBezTo>
                    <a:pt x="26181" y="56641"/>
                    <a:pt x="26793" y="56602"/>
                    <a:pt x="27364" y="56680"/>
                  </a:cubicBezTo>
                  <a:cubicBezTo>
                    <a:pt x="27995" y="56779"/>
                    <a:pt x="28626" y="56799"/>
                    <a:pt x="29237" y="56858"/>
                  </a:cubicBezTo>
                  <a:cubicBezTo>
                    <a:pt x="29572" y="56878"/>
                    <a:pt x="29888" y="56897"/>
                    <a:pt x="30223" y="56897"/>
                  </a:cubicBezTo>
                  <a:cubicBezTo>
                    <a:pt x="30795" y="56897"/>
                    <a:pt x="31110" y="57173"/>
                    <a:pt x="31031" y="57725"/>
                  </a:cubicBezTo>
                  <a:cubicBezTo>
                    <a:pt x="30952" y="58199"/>
                    <a:pt x="30952" y="58632"/>
                    <a:pt x="31327" y="59007"/>
                  </a:cubicBezTo>
                  <a:cubicBezTo>
                    <a:pt x="31406" y="59145"/>
                    <a:pt x="31465" y="59303"/>
                    <a:pt x="31465" y="59460"/>
                  </a:cubicBezTo>
                  <a:cubicBezTo>
                    <a:pt x="31504" y="59894"/>
                    <a:pt x="31524" y="60308"/>
                    <a:pt x="31583" y="60742"/>
                  </a:cubicBezTo>
                  <a:cubicBezTo>
                    <a:pt x="31583" y="60998"/>
                    <a:pt x="31642" y="61274"/>
                    <a:pt x="31761" y="61511"/>
                  </a:cubicBezTo>
                  <a:cubicBezTo>
                    <a:pt x="32017" y="62004"/>
                    <a:pt x="32175" y="62556"/>
                    <a:pt x="32175" y="63127"/>
                  </a:cubicBezTo>
                  <a:cubicBezTo>
                    <a:pt x="32214" y="63285"/>
                    <a:pt x="32254" y="63443"/>
                    <a:pt x="32313" y="63620"/>
                  </a:cubicBezTo>
                  <a:lnTo>
                    <a:pt x="37596" y="63167"/>
                  </a:lnTo>
                  <a:cubicBezTo>
                    <a:pt x="37754" y="62832"/>
                    <a:pt x="37833" y="62477"/>
                    <a:pt x="37833" y="62122"/>
                  </a:cubicBezTo>
                  <a:cubicBezTo>
                    <a:pt x="37813" y="61530"/>
                    <a:pt x="37774" y="60939"/>
                    <a:pt x="38050" y="60387"/>
                  </a:cubicBezTo>
                  <a:cubicBezTo>
                    <a:pt x="38109" y="60229"/>
                    <a:pt x="38109" y="60052"/>
                    <a:pt x="38069" y="59894"/>
                  </a:cubicBezTo>
                  <a:cubicBezTo>
                    <a:pt x="37991" y="59401"/>
                    <a:pt x="38050" y="58889"/>
                    <a:pt x="38207" y="58415"/>
                  </a:cubicBezTo>
                  <a:cubicBezTo>
                    <a:pt x="38306" y="58120"/>
                    <a:pt x="38286" y="57765"/>
                    <a:pt x="38168" y="57469"/>
                  </a:cubicBezTo>
                  <a:cubicBezTo>
                    <a:pt x="37853" y="56582"/>
                    <a:pt x="38385" y="55793"/>
                    <a:pt x="39311" y="55675"/>
                  </a:cubicBezTo>
                  <a:cubicBezTo>
                    <a:pt x="39666" y="55636"/>
                    <a:pt x="40061" y="55655"/>
                    <a:pt x="40376" y="55498"/>
                  </a:cubicBezTo>
                  <a:cubicBezTo>
                    <a:pt x="40829" y="55281"/>
                    <a:pt x="41342" y="55123"/>
                    <a:pt x="41855" y="55005"/>
                  </a:cubicBezTo>
                  <a:cubicBezTo>
                    <a:pt x="42367" y="54886"/>
                    <a:pt x="42860" y="54689"/>
                    <a:pt x="43294" y="54394"/>
                  </a:cubicBezTo>
                  <a:cubicBezTo>
                    <a:pt x="43846" y="54019"/>
                    <a:pt x="44004" y="54039"/>
                    <a:pt x="44536" y="54472"/>
                  </a:cubicBezTo>
                  <a:cubicBezTo>
                    <a:pt x="45541" y="55300"/>
                    <a:pt x="46626" y="56069"/>
                    <a:pt x="47493" y="57075"/>
                  </a:cubicBezTo>
                  <a:cubicBezTo>
                    <a:pt x="47789" y="57410"/>
                    <a:pt x="48104" y="57785"/>
                    <a:pt x="48577" y="57923"/>
                  </a:cubicBezTo>
                  <a:cubicBezTo>
                    <a:pt x="48794" y="57824"/>
                    <a:pt x="48991" y="57647"/>
                    <a:pt x="49208" y="57647"/>
                  </a:cubicBezTo>
                  <a:cubicBezTo>
                    <a:pt x="49780" y="57686"/>
                    <a:pt x="50095" y="57331"/>
                    <a:pt x="50470" y="56996"/>
                  </a:cubicBezTo>
                  <a:cubicBezTo>
                    <a:pt x="50766" y="56740"/>
                    <a:pt x="51101" y="56503"/>
                    <a:pt x="51416" y="56266"/>
                  </a:cubicBezTo>
                  <a:cubicBezTo>
                    <a:pt x="51732" y="56010"/>
                    <a:pt x="52067" y="55813"/>
                    <a:pt x="52225" y="55379"/>
                  </a:cubicBezTo>
                  <a:cubicBezTo>
                    <a:pt x="52087" y="55064"/>
                    <a:pt x="51949" y="54729"/>
                    <a:pt x="51811" y="54394"/>
                  </a:cubicBezTo>
                  <a:cubicBezTo>
                    <a:pt x="51495" y="53644"/>
                    <a:pt x="51239" y="52856"/>
                    <a:pt x="50707" y="52205"/>
                  </a:cubicBezTo>
                  <a:cubicBezTo>
                    <a:pt x="50529" y="51929"/>
                    <a:pt x="50391" y="51614"/>
                    <a:pt x="50293" y="51298"/>
                  </a:cubicBezTo>
                  <a:cubicBezTo>
                    <a:pt x="50135" y="50943"/>
                    <a:pt x="49977" y="50589"/>
                    <a:pt x="49819" y="50234"/>
                  </a:cubicBezTo>
                  <a:cubicBezTo>
                    <a:pt x="49622" y="49859"/>
                    <a:pt x="49721" y="49406"/>
                    <a:pt x="50036" y="49149"/>
                  </a:cubicBezTo>
                  <a:cubicBezTo>
                    <a:pt x="50371" y="48834"/>
                    <a:pt x="50707" y="48519"/>
                    <a:pt x="51042" y="48203"/>
                  </a:cubicBezTo>
                  <a:cubicBezTo>
                    <a:pt x="51259" y="48006"/>
                    <a:pt x="51456" y="47769"/>
                    <a:pt x="51613" y="47533"/>
                  </a:cubicBezTo>
                  <a:cubicBezTo>
                    <a:pt x="51929" y="46961"/>
                    <a:pt x="52382" y="46468"/>
                    <a:pt x="52639" y="45837"/>
                  </a:cubicBezTo>
                  <a:cubicBezTo>
                    <a:pt x="52895" y="45167"/>
                    <a:pt x="53506" y="44990"/>
                    <a:pt x="54196" y="45246"/>
                  </a:cubicBezTo>
                  <a:cubicBezTo>
                    <a:pt x="54413" y="45325"/>
                    <a:pt x="54610" y="45443"/>
                    <a:pt x="54827" y="45522"/>
                  </a:cubicBezTo>
                  <a:cubicBezTo>
                    <a:pt x="55064" y="45620"/>
                    <a:pt x="55320" y="45699"/>
                    <a:pt x="55576" y="45719"/>
                  </a:cubicBezTo>
                  <a:cubicBezTo>
                    <a:pt x="56345" y="45798"/>
                    <a:pt x="57075" y="45956"/>
                    <a:pt x="57804" y="46212"/>
                  </a:cubicBezTo>
                  <a:cubicBezTo>
                    <a:pt x="58356" y="46389"/>
                    <a:pt x="58908" y="46626"/>
                    <a:pt x="59519" y="46665"/>
                  </a:cubicBezTo>
                  <a:cubicBezTo>
                    <a:pt x="59716" y="46350"/>
                    <a:pt x="59874" y="46034"/>
                    <a:pt x="59973" y="45680"/>
                  </a:cubicBezTo>
                  <a:cubicBezTo>
                    <a:pt x="60170" y="44871"/>
                    <a:pt x="60347" y="44083"/>
                    <a:pt x="60939" y="43432"/>
                  </a:cubicBezTo>
                  <a:cubicBezTo>
                    <a:pt x="61234" y="43156"/>
                    <a:pt x="61333" y="42742"/>
                    <a:pt x="61215" y="42348"/>
                  </a:cubicBezTo>
                  <a:cubicBezTo>
                    <a:pt x="60860" y="42170"/>
                    <a:pt x="60544" y="42013"/>
                    <a:pt x="60229" y="41835"/>
                  </a:cubicBezTo>
                  <a:cubicBezTo>
                    <a:pt x="59125" y="41165"/>
                    <a:pt x="58041" y="40495"/>
                    <a:pt x="56937" y="39824"/>
                  </a:cubicBezTo>
                  <a:cubicBezTo>
                    <a:pt x="56779" y="39726"/>
                    <a:pt x="56641" y="39568"/>
                    <a:pt x="56582" y="39390"/>
                  </a:cubicBezTo>
                  <a:cubicBezTo>
                    <a:pt x="56503" y="38819"/>
                    <a:pt x="56345" y="38247"/>
                    <a:pt x="56641" y="37656"/>
                  </a:cubicBezTo>
                  <a:cubicBezTo>
                    <a:pt x="57370" y="36157"/>
                    <a:pt x="57646" y="34501"/>
                    <a:pt x="57469" y="32845"/>
                  </a:cubicBezTo>
                  <a:cubicBezTo>
                    <a:pt x="57469" y="32727"/>
                    <a:pt x="57489" y="32609"/>
                    <a:pt x="57528" y="32510"/>
                  </a:cubicBezTo>
                  <a:cubicBezTo>
                    <a:pt x="58100" y="32313"/>
                    <a:pt x="58612" y="32017"/>
                    <a:pt x="59145" y="31958"/>
                  </a:cubicBezTo>
                  <a:cubicBezTo>
                    <a:pt x="60130" y="31859"/>
                    <a:pt x="61077" y="31485"/>
                    <a:pt x="62043" y="31288"/>
                  </a:cubicBezTo>
                  <a:cubicBezTo>
                    <a:pt x="62338" y="31209"/>
                    <a:pt x="62634" y="31110"/>
                    <a:pt x="62930" y="31012"/>
                  </a:cubicBezTo>
                  <a:cubicBezTo>
                    <a:pt x="63324" y="30519"/>
                    <a:pt x="63482" y="29888"/>
                    <a:pt x="63364" y="29277"/>
                  </a:cubicBezTo>
                  <a:cubicBezTo>
                    <a:pt x="63265" y="28488"/>
                    <a:pt x="63226" y="27700"/>
                    <a:pt x="63166" y="26911"/>
                  </a:cubicBezTo>
                  <a:cubicBezTo>
                    <a:pt x="63127" y="26536"/>
                    <a:pt x="63028" y="26438"/>
                    <a:pt x="62693" y="26379"/>
                  </a:cubicBezTo>
                  <a:cubicBezTo>
                    <a:pt x="62536" y="26339"/>
                    <a:pt x="62358" y="26339"/>
                    <a:pt x="62200" y="26319"/>
                  </a:cubicBezTo>
                  <a:cubicBezTo>
                    <a:pt x="60682" y="26122"/>
                    <a:pt x="59164" y="26379"/>
                    <a:pt x="57666" y="26221"/>
                  </a:cubicBezTo>
                  <a:cubicBezTo>
                    <a:pt x="57469" y="26181"/>
                    <a:pt x="57272" y="26241"/>
                    <a:pt x="57075" y="26241"/>
                  </a:cubicBezTo>
                  <a:cubicBezTo>
                    <a:pt x="56720" y="26241"/>
                    <a:pt x="56365" y="26201"/>
                    <a:pt x="55990" y="26181"/>
                  </a:cubicBezTo>
                  <a:cubicBezTo>
                    <a:pt x="55892" y="26024"/>
                    <a:pt x="55813" y="25866"/>
                    <a:pt x="55773" y="25689"/>
                  </a:cubicBezTo>
                  <a:cubicBezTo>
                    <a:pt x="55694" y="24959"/>
                    <a:pt x="55438" y="24289"/>
                    <a:pt x="55280" y="23579"/>
                  </a:cubicBezTo>
                  <a:cubicBezTo>
                    <a:pt x="55221" y="23283"/>
                    <a:pt x="55103" y="23007"/>
                    <a:pt x="54965" y="22751"/>
                  </a:cubicBezTo>
                  <a:cubicBezTo>
                    <a:pt x="54728" y="22317"/>
                    <a:pt x="54512" y="21884"/>
                    <a:pt x="54334" y="21430"/>
                  </a:cubicBezTo>
                  <a:cubicBezTo>
                    <a:pt x="53782" y="20050"/>
                    <a:pt x="54117" y="18769"/>
                    <a:pt x="55280" y="17803"/>
                  </a:cubicBezTo>
                  <a:cubicBezTo>
                    <a:pt x="55478" y="17625"/>
                    <a:pt x="55655" y="17448"/>
                    <a:pt x="55832" y="17251"/>
                  </a:cubicBezTo>
                  <a:cubicBezTo>
                    <a:pt x="56522" y="16442"/>
                    <a:pt x="57213" y="15634"/>
                    <a:pt x="57903" y="14826"/>
                  </a:cubicBezTo>
                  <a:cubicBezTo>
                    <a:pt x="58159" y="14510"/>
                    <a:pt x="58415" y="14175"/>
                    <a:pt x="58691" y="13840"/>
                  </a:cubicBezTo>
                  <a:cubicBezTo>
                    <a:pt x="58297" y="13426"/>
                    <a:pt x="57903" y="13071"/>
                    <a:pt x="57587" y="12657"/>
                  </a:cubicBezTo>
                  <a:cubicBezTo>
                    <a:pt x="57252" y="12243"/>
                    <a:pt x="57094" y="11730"/>
                    <a:pt x="56601" y="11415"/>
                  </a:cubicBezTo>
                  <a:cubicBezTo>
                    <a:pt x="56108" y="11632"/>
                    <a:pt x="55616" y="11829"/>
                    <a:pt x="55123" y="12026"/>
                  </a:cubicBezTo>
                  <a:lnTo>
                    <a:pt x="50805" y="13722"/>
                  </a:lnTo>
                  <a:cubicBezTo>
                    <a:pt x="50687" y="13761"/>
                    <a:pt x="50529" y="13801"/>
                    <a:pt x="50470" y="13879"/>
                  </a:cubicBezTo>
                  <a:cubicBezTo>
                    <a:pt x="50115" y="14353"/>
                    <a:pt x="49721" y="14234"/>
                    <a:pt x="49327" y="14017"/>
                  </a:cubicBezTo>
                  <a:cubicBezTo>
                    <a:pt x="48794" y="13741"/>
                    <a:pt x="48301" y="13426"/>
                    <a:pt x="47789" y="13110"/>
                  </a:cubicBezTo>
                  <a:cubicBezTo>
                    <a:pt x="47671" y="13051"/>
                    <a:pt x="47572" y="12953"/>
                    <a:pt x="47493" y="12854"/>
                  </a:cubicBezTo>
                  <a:cubicBezTo>
                    <a:pt x="46961" y="12144"/>
                    <a:pt x="46389" y="11454"/>
                    <a:pt x="45896" y="10705"/>
                  </a:cubicBezTo>
                  <a:cubicBezTo>
                    <a:pt x="45541" y="10114"/>
                    <a:pt x="45048" y="9621"/>
                    <a:pt x="44477" y="9227"/>
                  </a:cubicBezTo>
                  <a:cubicBezTo>
                    <a:pt x="44220" y="9069"/>
                    <a:pt x="43984" y="8891"/>
                    <a:pt x="43767" y="8675"/>
                  </a:cubicBezTo>
                  <a:cubicBezTo>
                    <a:pt x="43471" y="8458"/>
                    <a:pt x="43333" y="8083"/>
                    <a:pt x="43432" y="7709"/>
                  </a:cubicBezTo>
                  <a:cubicBezTo>
                    <a:pt x="43747" y="6171"/>
                    <a:pt x="43826" y="4574"/>
                    <a:pt x="44418" y="3056"/>
                  </a:cubicBezTo>
                  <a:cubicBezTo>
                    <a:pt x="43885" y="2681"/>
                    <a:pt x="43254" y="2721"/>
                    <a:pt x="42742" y="2445"/>
                  </a:cubicBezTo>
                  <a:cubicBezTo>
                    <a:pt x="42170" y="2169"/>
                    <a:pt x="41559" y="1952"/>
                    <a:pt x="40948" y="1834"/>
                  </a:cubicBezTo>
                  <a:cubicBezTo>
                    <a:pt x="40001" y="3509"/>
                    <a:pt x="38779" y="5027"/>
                    <a:pt x="38365" y="6959"/>
                  </a:cubicBezTo>
                  <a:close/>
                  <a:moveTo>
                    <a:pt x="54965" y="20109"/>
                  </a:moveTo>
                  <a:cubicBezTo>
                    <a:pt x="55182" y="20977"/>
                    <a:pt x="55280" y="21706"/>
                    <a:pt x="55911" y="22298"/>
                  </a:cubicBezTo>
                  <a:cubicBezTo>
                    <a:pt x="55813" y="21292"/>
                    <a:pt x="55576" y="20681"/>
                    <a:pt x="54965" y="200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 flipH="1">
              <a:off x="3447035" y="1879438"/>
              <a:ext cx="972183" cy="990190"/>
            </a:xfrm>
            <a:custGeom>
              <a:rect b="b" l="l" r="r" t="t"/>
              <a:pathLst>
                <a:path extrusionOk="0" h="41185" w="40436">
                  <a:moveTo>
                    <a:pt x="23639" y="0"/>
                  </a:moveTo>
                  <a:cubicBezTo>
                    <a:pt x="24683" y="316"/>
                    <a:pt x="25630" y="572"/>
                    <a:pt x="26556" y="848"/>
                  </a:cubicBezTo>
                  <a:cubicBezTo>
                    <a:pt x="27148" y="1006"/>
                    <a:pt x="27680" y="1282"/>
                    <a:pt x="28153" y="1637"/>
                  </a:cubicBezTo>
                  <a:cubicBezTo>
                    <a:pt x="28291" y="1735"/>
                    <a:pt x="28429" y="1814"/>
                    <a:pt x="28607" y="1854"/>
                  </a:cubicBezTo>
                  <a:cubicBezTo>
                    <a:pt x="29395" y="2031"/>
                    <a:pt x="30026" y="2524"/>
                    <a:pt x="30677" y="2958"/>
                  </a:cubicBezTo>
                  <a:cubicBezTo>
                    <a:pt x="31347" y="3391"/>
                    <a:pt x="32116" y="3766"/>
                    <a:pt x="32727" y="4338"/>
                  </a:cubicBezTo>
                  <a:cubicBezTo>
                    <a:pt x="33062" y="4614"/>
                    <a:pt x="33358" y="4909"/>
                    <a:pt x="33673" y="5205"/>
                  </a:cubicBezTo>
                  <a:cubicBezTo>
                    <a:pt x="34265" y="5935"/>
                    <a:pt x="34935" y="6546"/>
                    <a:pt x="35606" y="7196"/>
                  </a:cubicBezTo>
                  <a:cubicBezTo>
                    <a:pt x="36690" y="8300"/>
                    <a:pt x="37597" y="9562"/>
                    <a:pt x="38287" y="10962"/>
                  </a:cubicBezTo>
                  <a:cubicBezTo>
                    <a:pt x="38504" y="11415"/>
                    <a:pt x="38720" y="11869"/>
                    <a:pt x="38937" y="12303"/>
                  </a:cubicBezTo>
                  <a:cubicBezTo>
                    <a:pt x="39548" y="13545"/>
                    <a:pt x="39706" y="14885"/>
                    <a:pt x="40100" y="16186"/>
                  </a:cubicBezTo>
                  <a:cubicBezTo>
                    <a:pt x="40219" y="16561"/>
                    <a:pt x="40258" y="16955"/>
                    <a:pt x="40199" y="17350"/>
                  </a:cubicBezTo>
                  <a:cubicBezTo>
                    <a:pt x="40061" y="18690"/>
                    <a:pt x="40258" y="19991"/>
                    <a:pt x="40357" y="21312"/>
                  </a:cubicBezTo>
                  <a:cubicBezTo>
                    <a:pt x="40436" y="21864"/>
                    <a:pt x="40396" y="22436"/>
                    <a:pt x="40238" y="22968"/>
                  </a:cubicBezTo>
                  <a:cubicBezTo>
                    <a:pt x="40160" y="23323"/>
                    <a:pt x="40140" y="23698"/>
                    <a:pt x="40199" y="24053"/>
                  </a:cubicBezTo>
                  <a:cubicBezTo>
                    <a:pt x="40278" y="24703"/>
                    <a:pt x="40219" y="25374"/>
                    <a:pt x="40041" y="26004"/>
                  </a:cubicBezTo>
                  <a:cubicBezTo>
                    <a:pt x="40002" y="26123"/>
                    <a:pt x="39982" y="26261"/>
                    <a:pt x="39982" y="26399"/>
                  </a:cubicBezTo>
                  <a:cubicBezTo>
                    <a:pt x="40100" y="27266"/>
                    <a:pt x="39726" y="28074"/>
                    <a:pt x="39667" y="28942"/>
                  </a:cubicBezTo>
                  <a:cubicBezTo>
                    <a:pt x="39647" y="29021"/>
                    <a:pt x="39627" y="29119"/>
                    <a:pt x="39568" y="29218"/>
                  </a:cubicBezTo>
                  <a:cubicBezTo>
                    <a:pt x="39056" y="30204"/>
                    <a:pt x="38523" y="31189"/>
                    <a:pt x="38011" y="32175"/>
                  </a:cubicBezTo>
                  <a:cubicBezTo>
                    <a:pt x="37873" y="32431"/>
                    <a:pt x="37754" y="32688"/>
                    <a:pt x="37656" y="32983"/>
                  </a:cubicBezTo>
                  <a:cubicBezTo>
                    <a:pt x="37538" y="33358"/>
                    <a:pt x="37321" y="33693"/>
                    <a:pt x="37005" y="33930"/>
                  </a:cubicBezTo>
                  <a:cubicBezTo>
                    <a:pt x="36552" y="34285"/>
                    <a:pt x="36177" y="34679"/>
                    <a:pt x="35763" y="35073"/>
                  </a:cubicBezTo>
                  <a:cubicBezTo>
                    <a:pt x="35527" y="35290"/>
                    <a:pt x="35290" y="35527"/>
                    <a:pt x="35053" y="35744"/>
                  </a:cubicBezTo>
                  <a:cubicBezTo>
                    <a:pt x="34718" y="36059"/>
                    <a:pt x="34383" y="36374"/>
                    <a:pt x="34028" y="36670"/>
                  </a:cubicBezTo>
                  <a:cubicBezTo>
                    <a:pt x="33082" y="37459"/>
                    <a:pt x="32155" y="38247"/>
                    <a:pt x="31032" y="38740"/>
                  </a:cubicBezTo>
                  <a:cubicBezTo>
                    <a:pt x="30125" y="39154"/>
                    <a:pt x="29218" y="39529"/>
                    <a:pt x="28291" y="39844"/>
                  </a:cubicBezTo>
                  <a:cubicBezTo>
                    <a:pt x="27700" y="40022"/>
                    <a:pt x="27168" y="40377"/>
                    <a:pt x="26596" y="40593"/>
                  </a:cubicBezTo>
                  <a:cubicBezTo>
                    <a:pt x="26241" y="40712"/>
                    <a:pt x="25886" y="40771"/>
                    <a:pt x="25531" y="40791"/>
                  </a:cubicBezTo>
                  <a:cubicBezTo>
                    <a:pt x="24112" y="40929"/>
                    <a:pt x="22692" y="41047"/>
                    <a:pt x="21273" y="41145"/>
                  </a:cubicBezTo>
                  <a:cubicBezTo>
                    <a:pt x="20977" y="41185"/>
                    <a:pt x="20681" y="41185"/>
                    <a:pt x="20386" y="41126"/>
                  </a:cubicBezTo>
                  <a:cubicBezTo>
                    <a:pt x="19577" y="40948"/>
                    <a:pt x="18749" y="40929"/>
                    <a:pt x="17921" y="41047"/>
                  </a:cubicBezTo>
                  <a:cubicBezTo>
                    <a:pt x="17389" y="41086"/>
                    <a:pt x="16876" y="41145"/>
                    <a:pt x="16364" y="40929"/>
                  </a:cubicBezTo>
                  <a:cubicBezTo>
                    <a:pt x="16246" y="40869"/>
                    <a:pt x="16108" y="40830"/>
                    <a:pt x="15970" y="40850"/>
                  </a:cubicBezTo>
                  <a:cubicBezTo>
                    <a:pt x="15260" y="40948"/>
                    <a:pt x="14609" y="40633"/>
                    <a:pt x="13939" y="40475"/>
                  </a:cubicBezTo>
                  <a:cubicBezTo>
                    <a:pt x="13288" y="40317"/>
                    <a:pt x="12657" y="40002"/>
                    <a:pt x="11987" y="39805"/>
                  </a:cubicBezTo>
                  <a:cubicBezTo>
                    <a:pt x="11061" y="38997"/>
                    <a:pt x="9838" y="38583"/>
                    <a:pt x="9050" y="37538"/>
                  </a:cubicBezTo>
                  <a:cubicBezTo>
                    <a:pt x="8636" y="37005"/>
                    <a:pt x="8044" y="36591"/>
                    <a:pt x="7532" y="36158"/>
                  </a:cubicBezTo>
                  <a:cubicBezTo>
                    <a:pt x="6723" y="35527"/>
                    <a:pt x="6014" y="34778"/>
                    <a:pt x="5402" y="33930"/>
                  </a:cubicBezTo>
                  <a:cubicBezTo>
                    <a:pt x="4949" y="33319"/>
                    <a:pt x="4476" y="32747"/>
                    <a:pt x="3963" y="32175"/>
                  </a:cubicBezTo>
                  <a:cubicBezTo>
                    <a:pt x="3648" y="31840"/>
                    <a:pt x="3431" y="31426"/>
                    <a:pt x="3273" y="30992"/>
                  </a:cubicBezTo>
                  <a:cubicBezTo>
                    <a:pt x="3017" y="30204"/>
                    <a:pt x="2662" y="29455"/>
                    <a:pt x="2228" y="28764"/>
                  </a:cubicBezTo>
                  <a:cubicBezTo>
                    <a:pt x="1814" y="28114"/>
                    <a:pt x="1459" y="27444"/>
                    <a:pt x="1124" y="26773"/>
                  </a:cubicBezTo>
                  <a:cubicBezTo>
                    <a:pt x="710" y="25788"/>
                    <a:pt x="414" y="24802"/>
                    <a:pt x="60" y="23777"/>
                  </a:cubicBezTo>
                  <a:cubicBezTo>
                    <a:pt x="20" y="23619"/>
                    <a:pt x="0" y="23461"/>
                    <a:pt x="20" y="23284"/>
                  </a:cubicBezTo>
                  <a:cubicBezTo>
                    <a:pt x="79" y="22140"/>
                    <a:pt x="119" y="20977"/>
                    <a:pt x="257" y="19834"/>
                  </a:cubicBezTo>
                  <a:cubicBezTo>
                    <a:pt x="355" y="19282"/>
                    <a:pt x="513" y="18749"/>
                    <a:pt x="730" y="18237"/>
                  </a:cubicBezTo>
                  <a:cubicBezTo>
                    <a:pt x="829" y="18000"/>
                    <a:pt x="888" y="17744"/>
                    <a:pt x="868" y="17488"/>
                  </a:cubicBezTo>
                  <a:cubicBezTo>
                    <a:pt x="789" y="16462"/>
                    <a:pt x="1105" y="15536"/>
                    <a:pt x="1578" y="14649"/>
                  </a:cubicBezTo>
                  <a:cubicBezTo>
                    <a:pt x="1775" y="14235"/>
                    <a:pt x="1972" y="13821"/>
                    <a:pt x="2110" y="13387"/>
                  </a:cubicBezTo>
                  <a:cubicBezTo>
                    <a:pt x="2248" y="13012"/>
                    <a:pt x="2347" y="12618"/>
                    <a:pt x="2485" y="12243"/>
                  </a:cubicBezTo>
                  <a:cubicBezTo>
                    <a:pt x="2839" y="11218"/>
                    <a:pt x="3214" y="10213"/>
                    <a:pt x="3943" y="9345"/>
                  </a:cubicBezTo>
                  <a:cubicBezTo>
                    <a:pt x="4397" y="8793"/>
                    <a:pt x="4712" y="8123"/>
                    <a:pt x="5107" y="7512"/>
                  </a:cubicBezTo>
                  <a:cubicBezTo>
                    <a:pt x="5501" y="6901"/>
                    <a:pt x="5836" y="6349"/>
                    <a:pt x="6250" y="5797"/>
                  </a:cubicBezTo>
                  <a:cubicBezTo>
                    <a:pt x="6428" y="5560"/>
                    <a:pt x="6644" y="5343"/>
                    <a:pt x="6881" y="5166"/>
                  </a:cubicBezTo>
                  <a:cubicBezTo>
                    <a:pt x="7630" y="4574"/>
                    <a:pt x="8379" y="3983"/>
                    <a:pt x="9148" y="3411"/>
                  </a:cubicBezTo>
                  <a:cubicBezTo>
                    <a:pt x="9385" y="3234"/>
                    <a:pt x="9641" y="3076"/>
                    <a:pt x="9897" y="2938"/>
                  </a:cubicBezTo>
                  <a:cubicBezTo>
                    <a:pt x="10311" y="2701"/>
                    <a:pt x="10725" y="2524"/>
                    <a:pt x="11120" y="2268"/>
                  </a:cubicBezTo>
                  <a:cubicBezTo>
                    <a:pt x="11672" y="1893"/>
                    <a:pt x="12263" y="1617"/>
                    <a:pt x="12914" y="1440"/>
                  </a:cubicBezTo>
                  <a:cubicBezTo>
                    <a:pt x="13170" y="1380"/>
                    <a:pt x="13407" y="1262"/>
                    <a:pt x="13604" y="1085"/>
                  </a:cubicBezTo>
                  <a:cubicBezTo>
                    <a:pt x="13939" y="769"/>
                    <a:pt x="14373" y="572"/>
                    <a:pt x="14846" y="552"/>
                  </a:cubicBezTo>
                  <a:cubicBezTo>
                    <a:pt x="15437" y="513"/>
                    <a:pt x="16029" y="454"/>
                    <a:pt x="16620" y="414"/>
                  </a:cubicBezTo>
                  <a:cubicBezTo>
                    <a:pt x="17803" y="316"/>
                    <a:pt x="18986" y="257"/>
                    <a:pt x="20188" y="158"/>
                  </a:cubicBezTo>
                  <a:cubicBezTo>
                    <a:pt x="20701" y="119"/>
                    <a:pt x="21233" y="138"/>
                    <a:pt x="21766" y="217"/>
                  </a:cubicBezTo>
                  <a:cubicBezTo>
                    <a:pt x="22140" y="296"/>
                    <a:pt x="22554" y="276"/>
                    <a:pt x="22929" y="336"/>
                  </a:cubicBezTo>
                  <a:cubicBezTo>
                    <a:pt x="23205" y="375"/>
                    <a:pt x="23481" y="237"/>
                    <a:pt x="23639" y="0"/>
                  </a:cubicBezTo>
                  <a:close/>
                  <a:moveTo>
                    <a:pt x="37616" y="12243"/>
                  </a:moveTo>
                  <a:cubicBezTo>
                    <a:pt x="36808" y="10370"/>
                    <a:pt x="35625" y="8695"/>
                    <a:pt x="34107" y="7334"/>
                  </a:cubicBezTo>
                  <a:cubicBezTo>
                    <a:pt x="33831" y="7098"/>
                    <a:pt x="33575" y="6841"/>
                    <a:pt x="33338" y="6565"/>
                  </a:cubicBezTo>
                  <a:cubicBezTo>
                    <a:pt x="32471" y="5560"/>
                    <a:pt x="31465" y="4712"/>
                    <a:pt x="30322" y="4062"/>
                  </a:cubicBezTo>
                  <a:cubicBezTo>
                    <a:pt x="29494" y="3529"/>
                    <a:pt x="28626" y="3076"/>
                    <a:pt x="27700" y="2701"/>
                  </a:cubicBezTo>
                  <a:cubicBezTo>
                    <a:pt x="27562" y="2622"/>
                    <a:pt x="27424" y="2524"/>
                    <a:pt x="27306" y="2425"/>
                  </a:cubicBezTo>
                  <a:cubicBezTo>
                    <a:pt x="26616" y="2011"/>
                    <a:pt x="25866" y="1755"/>
                    <a:pt x="25078" y="1656"/>
                  </a:cubicBezTo>
                  <a:cubicBezTo>
                    <a:pt x="24605" y="1617"/>
                    <a:pt x="24191" y="1459"/>
                    <a:pt x="23737" y="1380"/>
                  </a:cubicBezTo>
                  <a:cubicBezTo>
                    <a:pt x="23284" y="1321"/>
                    <a:pt x="22751" y="1440"/>
                    <a:pt x="22259" y="1440"/>
                  </a:cubicBezTo>
                  <a:cubicBezTo>
                    <a:pt x="21963" y="1440"/>
                    <a:pt x="21667" y="1341"/>
                    <a:pt x="21371" y="1321"/>
                  </a:cubicBezTo>
                  <a:cubicBezTo>
                    <a:pt x="21115" y="1282"/>
                    <a:pt x="20839" y="1262"/>
                    <a:pt x="20583" y="1282"/>
                  </a:cubicBezTo>
                  <a:cubicBezTo>
                    <a:pt x="18907" y="1420"/>
                    <a:pt x="17231" y="1578"/>
                    <a:pt x="15556" y="1794"/>
                  </a:cubicBezTo>
                  <a:cubicBezTo>
                    <a:pt x="15043" y="1854"/>
                    <a:pt x="14550" y="1972"/>
                    <a:pt x="14057" y="2130"/>
                  </a:cubicBezTo>
                  <a:cubicBezTo>
                    <a:pt x="13663" y="2268"/>
                    <a:pt x="13269" y="2425"/>
                    <a:pt x="12874" y="2622"/>
                  </a:cubicBezTo>
                  <a:cubicBezTo>
                    <a:pt x="12362" y="2839"/>
                    <a:pt x="11849" y="3056"/>
                    <a:pt x="11356" y="3313"/>
                  </a:cubicBezTo>
                  <a:cubicBezTo>
                    <a:pt x="10942" y="3490"/>
                    <a:pt x="10686" y="3963"/>
                    <a:pt x="10114" y="3786"/>
                  </a:cubicBezTo>
                  <a:cubicBezTo>
                    <a:pt x="9996" y="3727"/>
                    <a:pt x="9759" y="3943"/>
                    <a:pt x="9621" y="4062"/>
                  </a:cubicBezTo>
                  <a:cubicBezTo>
                    <a:pt x="8320" y="5087"/>
                    <a:pt x="7177" y="6270"/>
                    <a:pt x="6211" y="7610"/>
                  </a:cubicBezTo>
                  <a:cubicBezTo>
                    <a:pt x="5876" y="8064"/>
                    <a:pt x="5540" y="8517"/>
                    <a:pt x="5225" y="8971"/>
                  </a:cubicBezTo>
                  <a:cubicBezTo>
                    <a:pt x="5087" y="9148"/>
                    <a:pt x="4969" y="9365"/>
                    <a:pt x="4909" y="9582"/>
                  </a:cubicBezTo>
                  <a:cubicBezTo>
                    <a:pt x="4732" y="10173"/>
                    <a:pt x="4476" y="10745"/>
                    <a:pt x="4141" y="11277"/>
                  </a:cubicBezTo>
                  <a:cubicBezTo>
                    <a:pt x="3746" y="11928"/>
                    <a:pt x="3451" y="12638"/>
                    <a:pt x="3273" y="13367"/>
                  </a:cubicBezTo>
                  <a:cubicBezTo>
                    <a:pt x="3214" y="13564"/>
                    <a:pt x="3135" y="13742"/>
                    <a:pt x="3017" y="13919"/>
                  </a:cubicBezTo>
                  <a:cubicBezTo>
                    <a:pt x="2780" y="14373"/>
                    <a:pt x="2524" y="14846"/>
                    <a:pt x="2287" y="15299"/>
                  </a:cubicBezTo>
                  <a:cubicBezTo>
                    <a:pt x="1834" y="16088"/>
                    <a:pt x="1637" y="16975"/>
                    <a:pt x="1696" y="17882"/>
                  </a:cubicBezTo>
                  <a:cubicBezTo>
                    <a:pt x="1716" y="18335"/>
                    <a:pt x="1676" y="18808"/>
                    <a:pt x="1558" y="19262"/>
                  </a:cubicBezTo>
                  <a:cubicBezTo>
                    <a:pt x="1400" y="19853"/>
                    <a:pt x="1302" y="20484"/>
                    <a:pt x="1203" y="21095"/>
                  </a:cubicBezTo>
                  <a:cubicBezTo>
                    <a:pt x="1045" y="21726"/>
                    <a:pt x="1085" y="22377"/>
                    <a:pt x="1321" y="22988"/>
                  </a:cubicBezTo>
                  <a:cubicBezTo>
                    <a:pt x="1361" y="23185"/>
                    <a:pt x="1381" y="23382"/>
                    <a:pt x="1381" y="23579"/>
                  </a:cubicBezTo>
                  <a:cubicBezTo>
                    <a:pt x="1420" y="24072"/>
                    <a:pt x="1479" y="24565"/>
                    <a:pt x="1519" y="25058"/>
                  </a:cubicBezTo>
                  <a:cubicBezTo>
                    <a:pt x="1558" y="25728"/>
                    <a:pt x="1775" y="26359"/>
                    <a:pt x="2149" y="26911"/>
                  </a:cubicBezTo>
                  <a:cubicBezTo>
                    <a:pt x="2386" y="27227"/>
                    <a:pt x="2563" y="27582"/>
                    <a:pt x="2701" y="27956"/>
                  </a:cubicBezTo>
                  <a:cubicBezTo>
                    <a:pt x="3017" y="29100"/>
                    <a:pt x="3589" y="30164"/>
                    <a:pt x="4377" y="31051"/>
                  </a:cubicBezTo>
                  <a:cubicBezTo>
                    <a:pt x="4988" y="31801"/>
                    <a:pt x="5639" y="32491"/>
                    <a:pt x="6211" y="33279"/>
                  </a:cubicBezTo>
                  <a:cubicBezTo>
                    <a:pt x="6684" y="33950"/>
                    <a:pt x="7236" y="34561"/>
                    <a:pt x="7886" y="35073"/>
                  </a:cubicBezTo>
                  <a:cubicBezTo>
                    <a:pt x="8616" y="35645"/>
                    <a:pt x="9188" y="36374"/>
                    <a:pt x="10055" y="36769"/>
                  </a:cubicBezTo>
                  <a:cubicBezTo>
                    <a:pt x="10607" y="37025"/>
                    <a:pt x="11238" y="37222"/>
                    <a:pt x="11573" y="37814"/>
                  </a:cubicBezTo>
                  <a:cubicBezTo>
                    <a:pt x="11613" y="37853"/>
                    <a:pt x="11691" y="37893"/>
                    <a:pt x="11731" y="37912"/>
                  </a:cubicBezTo>
                  <a:cubicBezTo>
                    <a:pt x="12795" y="38523"/>
                    <a:pt x="13919" y="38997"/>
                    <a:pt x="15102" y="39292"/>
                  </a:cubicBezTo>
                  <a:cubicBezTo>
                    <a:pt x="15575" y="39411"/>
                    <a:pt x="16088" y="39411"/>
                    <a:pt x="16561" y="39529"/>
                  </a:cubicBezTo>
                  <a:cubicBezTo>
                    <a:pt x="17034" y="39667"/>
                    <a:pt x="17547" y="39687"/>
                    <a:pt x="18040" y="39627"/>
                  </a:cubicBezTo>
                  <a:cubicBezTo>
                    <a:pt x="18828" y="39529"/>
                    <a:pt x="19617" y="39568"/>
                    <a:pt x="20405" y="39706"/>
                  </a:cubicBezTo>
                  <a:cubicBezTo>
                    <a:pt x="20662" y="39765"/>
                    <a:pt x="20918" y="39785"/>
                    <a:pt x="21174" y="39765"/>
                  </a:cubicBezTo>
                  <a:cubicBezTo>
                    <a:pt x="22554" y="39647"/>
                    <a:pt x="23954" y="39529"/>
                    <a:pt x="25334" y="39411"/>
                  </a:cubicBezTo>
                  <a:cubicBezTo>
                    <a:pt x="25728" y="39371"/>
                    <a:pt x="26103" y="39273"/>
                    <a:pt x="26458" y="39095"/>
                  </a:cubicBezTo>
                  <a:cubicBezTo>
                    <a:pt x="27187" y="38819"/>
                    <a:pt x="27858" y="38385"/>
                    <a:pt x="28646" y="38267"/>
                  </a:cubicBezTo>
                  <a:cubicBezTo>
                    <a:pt x="29119" y="38208"/>
                    <a:pt x="29553" y="38011"/>
                    <a:pt x="29888" y="37695"/>
                  </a:cubicBezTo>
                  <a:cubicBezTo>
                    <a:pt x="30026" y="37557"/>
                    <a:pt x="30184" y="37439"/>
                    <a:pt x="30381" y="37400"/>
                  </a:cubicBezTo>
                  <a:cubicBezTo>
                    <a:pt x="31485" y="37124"/>
                    <a:pt x="32293" y="36374"/>
                    <a:pt x="33062" y="35645"/>
                  </a:cubicBezTo>
                  <a:cubicBezTo>
                    <a:pt x="33831" y="34896"/>
                    <a:pt x="34797" y="34206"/>
                    <a:pt x="35487" y="33319"/>
                  </a:cubicBezTo>
                  <a:cubicBezTo>
                    <a:pt x="35606" y="33200"/>
                    <a:pt x="35724" y="33082"/>
                    <a:pt x="35882" y="33003"/>
                  </a:cubicBezTo>
                  <a:cubicBezTo>
                    <a:pt x="36098" y="32885"/>
                    <a:pt x="36276" y="32668"/>
                    <a:pt x="36335" y="32412"/>
                  </a:cubicBezTo>
                  <a:cubicBezTo>
                    <a:pt x="36473" y="31958"/>
                    <a:pt x="36690" y="31544"/>
                    <a:pt x="36986" y="31189"/>
                  </a:cubicBezTo>
                  <a:cubicBezTo>
                    <a:pt x="37124" y="31012"/>
                    <a:pt x="37222" y="30795"/>
                    <a:pt x="37321" y="30578"/>
                  </a:cubicBezTo>
                  <a:cubicBezTo>
                    <a:pt x="37498" y="30243"/>
                    <a:pt x="37676" y="29888"/>
                    <a:pt x="37833" y="29533"/>
                  </a:cubicBezTo>
                  <a:cubicBezTo>
                    <a:pt x="38030" y="29179"/>
                    <a:pt x="38168" y="28824"/>
                    <a:pt x="38267" y="28429"/>
                  </a:cubicBezTo>
                  <a:cubicBezTo>
                    <a:pt x="38346" y="27700"/>
                    <a:pt x="38681" y="26970"/>
                    <a:pt x="38563" y="26202"/>
                  </a:cubicBezTo>
                  <a:cubicBezTo>
                    <a:pt x="38543" y="26103"/>
                    <a:pt x="38563" y="26004"/>
                    <a:pt x="38602" y="25906"/>
                  </a:cubicBezTo>
                  <a:cubicBezTo>
                    <a:pt x="38760" y="25137"/>
                    <a:pt x="38957" y="24368"/>
                    <a:pt x="39095" y="23599"/>
                  </a:cubicBezTo>
                  <a:cubicBezTo>
                    <a:pt x="39213" y="22889"/>
                    <a:pt x="39292" y="22160"/>
                    <a:pt x="39312" y="21431"/>
                  </a:cubicBezTo>
                  <a:cubicBezTo>
                    <a:pt x="39272" y="19577"/>
                    <a:pt x="39095" y="17744"/>
                    <a:pt x="38780" y="15930"/>
                  </a:cubicBezTo>
                  <a:cubicBezTo>
                    <a:pt x="38642" y="15043"/>
                    <a:pt x="38306" y="14195"/>
                    <a:pt x="37794" y="13466"/>
                  </a:cubicBezTo>
                  <a:cubicBezTo>
                    <a:pt x="37597" y="13150"/>
                    <a:pt x="37419" y="12835"/>
                    <a:pt x="37262" y="125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 flipH="1">
              <a:off x="3446073" y="1917834"/>
              <a:ext cx="221383" cy="248383"/>
            </a:xfrm>
            <a:custGeom>
              <a:rect b="b" l="l" r="r" t="t"/>
              <a:pathLst>
                <a:path extrusionOk="0" h="10331" w="9208">
                  <a:moveTo>
                    <a:pt x="8734" y="10331"/>
                  </a:moveTo>
                  <a:cubicBezTo>
                    <a:pt x="8340" y="9661"/>
                    <a:pt x="7985" y="9069"/>
                    <a:pt x="7650" y="8478"/>
                  </a:cubicBezTo>
                  <a:cubicBezTo>
                    <a:pt x="7354" y="7945"/>
                    <a:pt x="7078" y="7433"/>
                    <a:pt x="6782" y="6920"/>
                  </a:cubicBezTo>
                  <a:cubicBezTo>
                    <a:pt x="6486" y="6408"/>
                    <a:pt x="6171" y="5836"/>
                    <a:pt x="5836" y="5304"/>
                  </a:cubicBezTo>
                  <a:cubicBezTo>
                    <a:pt x="5639" y="4949"/>
                    <a:pt x="5382" y="4653"/>
                    <a:pt x="5106" y="4377"/>
                  </a:cubicBezTo>
                  <a:cubicBezTo>
                    <a:pt x="4515" y="3845"/>
                    <a:pt x="3864" y="3391"/>
                    <a:pt x="3253" y="2898"/>
                  </a:cubicBezTo>
                  <a:cubicBezTo>
                    <a:pt x="2879" y="2603"/>
                    <a:pt x="2504" y="2346"/>
                    <a:pt x="2149" y="2070"/>
                  </a:cubicBezTo>
                  <a:cubicBezTo>
                    <a:pt x="1775" y="1775"/>
                    <a:pt x="1420" y="1400"/>
                    <a:pt x="947" y="1203"/>
                  </a:cubicBezTo>
                  <a:cubicBezTo>
                    <a:pt x="710" y="1085"/>
                    <a:pt x="493" y="927"/>
                    <a:pt x="316" y="730"/>
                  </a:cubicBezTo>
                  <a:cubicBezTo>
                    <a:pt x="59" y="473"/>
                    <a:pt x="0" y="237"/>
                    <a:pt x="138" y="138"/>
                  </a:cubicBezTo>
                  <a:cubicBezTo>
                    <a:pt x="355" y="0"/>
                    <a:pt x="513" y="197"/>
                    <a:pt x="671" y="237"/>
                  </a:cubicBezTo>
                  <a:cubicBezTo>
                    <a:pt x="1499" y="513"/>
                    <a:pt x="2248" y="947"/>
                    <a:pt x="2879" y="1538"/>
                  </a:cubicBezTo>
                  <a:cubicBezTo>
                    <a:pt x="3194" y="1775"/>
                    <a:pt x="3549" y="1972"/>
                    <a:pt x="3864" y="2208"/>
                  </a:cubicBezTo>
                  <a:cubicBezTo>
                    <a:pt x="4811" y="2918"/>
                    <a:pt x="5796" y="3588"/>
                    <a:pt x="6447" y="4614"/>
                  </a:cubicBezTo>
                  <a:cubicBezTo>
                    <a:pt x="6861" y="5244"/>
                    <a:pt x="7236" y="5915"/>
                    <a:pt x="7590" y="6585"/>
                  </a:cubicBezTo>
                  <a:cubicBezTo>
                    <a:pt x="8024" y="7393"/>
                    <a:pt x="8458" y="8221"/>
                    <a:pt x="8852" y="9049"/>
                  </a:cubicBezTo>
                  <a:cubicBezTo>
                    <a:pt x="9030" y="9424"/>
                    <a:pt x="9207" y="9838"/>
                    <a:pt x="8734" y="10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 flipH="1">
              <a:off x="4511156" y="2443499"/>
              <a:ext cx="73017" cy="45993"/>
            </a:xfrm>
            <a:custGeom>
              <a:rect b="b" l="l" r="r" t="t"/>
              <a:pathLst>
                <a:path extrusionOk="0" h="1913" w="3037">
                  <a:moveTo>
                    <a:pt x="139" y="0"/>
                  </a:moveTo>
                  <a:cubicBezTo>
                    <a:pt x="1124" y="99"/>
                    <a:pt x="1834" y="611"/>
                    <a:pt x="2583" y="986"/>
                  </a:cubicBezTo>
                  <a:cubicBezTo>
                    <a:pt x="2761" y="1104"/>
                    <a:pt x="2879" y="1242"/>
                    <a:pt x="2978" y="1420"/>
                  </a:cubicBezTo>
                  <a:cubicBezTo>
                    <a:pt x="3037" y="1538"/>
                    <a:pt x="3037" y="1656"/>
                    <a:pt x="2997" y="1775"/>
                  </a:cubicBezTo>
                  <a:cubicBezTo>
                    <a:pt x="2919" y="1873"/>
                    <a:pt x="2781" y="1913"/>
                    <a:pt x="2662" y="1913"/>
                  </a:cubicBezTo>
                  <a:cubicBezTo>
                    <a:pt x="2386" y="1834"/>
                    <a:pt x="2090" y="1735"/>
                    <a:pt x="1834" y="1617"/>
                  </a:cubicBezTo>
                  <a:cubicBezTo>
                    <a:pt x="1381" y="1361"/>
                    <a:pt x="908" y="1144"/>
                    <a:pt x="415" y="946"/>
                  </a:cubicBezTo>
                  <a:cubicBezTo>
                    <a:pt x="1" y="789"/>
                    <a:pt x="60" y="375"/>
                    <a:pt x="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 flipH="1">
              <a:off x="3741387" y="1850996"/>
              <a:ext cx="97661" cy="37939"/>
            </a:xfrm>
            <a:custGeom>
              <a:rect b="b" l="l" r="r" t="t"/>
              <a:pathLst>
                <a:path extrusionOk="0" h="1578" w="4062">
                  <a:moveTo>
                    <a:pt x="0" y="217"/>
                  </a:moveTo>
                  <a:cubicBezTo>
                    <a:pt x="474" y="20"/>
                    <a:pt x="1006" y="1"/>
                    <a:pt x="1499" y="178"/>
                  </a:cubicBezTo>
                  <a:cubicBezTo>
                    <a:pt x="2287" y="454"/>
                    <a:pt x="3056" y="710"/>
                    <a:pt x="3845" y="986"/>
                  </a:cubicBezTo>
                  <a:cubicBezTo>
                    <a:pt x="3943" y="1026"/>
                    <a:pt x="4062" y="1183"/>
                    <a:pt x="4042" y="1262"/>
                  </a:cubicBezTo>
                  <a:cubicBezTo>
                    <a:pt x="4003" y="1381"/>
                    <a:pt x="3904" y="1479"/>
                    <a:pt x="3786" y="1499"/>
                  </a:cubicBezTo>
                  <a:cubicBezTo>
                    <a:pt x="3431" y="1578"/>
                    <a:pt x="3056" y="1558"/>
                    <a:pt x="2721" y="1420"/>
                  </a:cubicBezTo>
                  <a:cubicBezTo>
                    <a:pt x="2425" y="1321"/>
                    <a:pt x="2169" y="1203"/>
                    <a:pt x="1893" y="1085"/>
                  </a:cubicBezTo>
                  <a:cubicBezTo>
                    <a:pt x="1341" y="868"/>
                    <a:pt x="809" y="592"/>
                    <a:pt x="198" y="533"/>
                  </a:cubicBezTo>
                  <a:cubicBezTo>
                    <a:pt x="119" y="513"/>
                    <a:pt x="79" y="336"/>
                    <a:pt x="0" y="2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 flipH="1">
              <a:off x="3843280" y="2917954"/>
              <a:ext cx="79677" cy="18032"/>
            </a:xfrm>
            <a:custGeom>
              <a:rect b="b" l="l" r="r" t="t"/>
              <a:pathLst>
                <a:path extrusionOk="0" h="750" w="3314">
                  <a:moveTo>
                    <a:pt x="1716" y="40"/>
                  </a:moveTo>
                  <a:cubicBezTo>
                    <a:pt x="2150" y="21"/>
                    <a:pt x="2584" y="1"/>
                    <a:pt x="2998" y="1"/>
                  </a:cubicBezTo>
                  <a:cubicBezTo>
                    <a:pt x="3096" y="1"/>
                    <a:pt x="3195" y="139"/>
                    <a:pt x="3313" y="198"/>
                  </a:cubicBezTo>
                  <a:cubicBezTo>
                    <a:pt x="3234" y="297"/>
                    <a:pt x="3175" y="474"/>
                    <a:pt x="3096" y="474"/>
                  </a:cubicBezTo>
                  <a:cubicBezTo>
                    <a:pt x="2189" y="592"/>
                    <a:pt x="1263" y="671"/>
                    <a:pt x="356" y="750"/>
                  </a:cubicBezTo>
                  <a:cubicBezTo>
                    <a:pt x="178" y="750"/>
                    <a:pt x="1" y="691"/>
                    <a:pt x="1" y="474"/>
                  </a:cubicBezTo>
                  <a:cubicBezTo>
                    <a:pt x="1" y="277"/>
                    <a:pt x="178" y="218"/>
                    <a:pt x="336" y="198"/>
                  </a:cubicBezTo>
                  <a:cubicBezTo>
                    <a:pt x="809" y="139"/>
                    <a:pt x="1263" y="119"/>
                    <a:pt x="1716" y="80"/>
                  </a:cubicBezTo>
                  <a:cubicBezTo>
                    <a:pt x="1716" y="60"/>
                    <a:pt x="1716" y="40"/>
                    <a:pt x="171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 flipH="1">
              <a:off x="4512575" y="2422174"/>
              <a:ext cx="44094" cy="29885"/>
            </a:xfrm>
            <a:custGeom>
              <a:rect b="b" l="l" r="r" t="t"/>
              <a:pathLst>
                <a:path extrusionOk="0" h="1243" w="1834">
                  <a:moveTo>
                    <a:pt x="296" y="0"/>
                  </a:moveTo>
                  <a:lnTo>
                    <a:pt x="1834" y="808"/>
                  </a:lnTo>
                  <a:cubicBezTo>
                    <a:pt x="1834" y="1104"/>
                    <a:pt x="1656" y="1222"/>
                    <a:pt x="1459" y="1222"/>
                  </a:cubicBezTo>
                  <a:cubicBezTo>
                    <a:pt x="927" y="1242"/>
                    <a:pt x="434" y="986"/>
                    <a:pt x="138" y="552"/>
                  </a:cubicBezTo>
                  <a:cubicBezTo>
                    <a:pt x="0" y="355"/>
                    <a:pt x="79" y="79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 flipH="1">
              <a:off x="3874102" y="2945940"/>
              <a:ext cx="50730" cy="22287"/>
            </a:xfrm>
            <a:custGeom>
              <a:rect b="b" l="l" r="r" t="t"/>
              <a:pathLst>
                <a:path extrusionOk="0" h="927" w="2110">
                  <a:moveTo>
                    <a:pt x="0" y="552"/>
                  </a:moveTo>
                  <a:cubicBezTo>
                    <a:pt x="217" y="118"/>
                    <a:pt x="611" y="197"/>
                    <a:pt x="946" y="138"/>
                  </a:cubicBezTo>
                  <a:lnTo>
                    <a:pt x="1893" y="0"/>
                  </a:lnTo>
                  <a:cubicBezTo>
                    <a:pt x="2090" y="99"/>
                    <a:pt x="2110" y="375"/>
                    <a:pt x="1952" y="513"/>
                  </a:cubicBezTo>
                  <a:cubicBezTo>
                    <a:pt x="1715" y="769"/>
                    <a:pt x="1400" y="729"/>
                    <a:pt x="1104" y="769"/>
                  </a:cubicBezTo>
                  <a:cubicBezTo>
                    <a:pt x="730" y="789"/>
                    <a:pt x="316" y="927"/>
                    <a:pt x="0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6"/>
            <p:cNvSpPr/>
            <p:nvPr/>
          </p:nvSpPr>
          <p:spPr>
            <a:xfrm flipH="1">
              <a:off x="3516229" y="2199372"/>
              <a:ext cx="263578" cy="272113"/>
            </a:xfrm>
            <a:custGeom>
              <a:rect b="b" l="l" r="r" t="t"/>
              <a:pathLst>
                <a:path extrusionOk="0" h="11318" w="10963">
                  <a:moveTo>
                    <a:pt x="6231" y="790"/>
                  </a:moveTo>
                  <a:cubicBezTo>
                    <a:pt x="5284" y="908"/>
                    <a:pt x="4358" y="770"/>
                    <a:pt x="3293" y="1282"/>
                  </a:cubicBezTo>
                  <a:cubicBezTo>
                    <a:pt x="3766" y="1342"/>
                    <a:pt x="4023" y="1401"/>
                    <a:pt x="4279" y="1440"/>
                  </a:cubicBezTo>
                  <a:cubicBezTo>
                    <a:pt x="4575" y="1460"/>
                    <a:pt x="4870" y="1480"/>
                    <a:pt x="5166" y="1480"/>
                  </a:cubicBezTo>
                  <a:cubicBezTo>
                    <a:pt x="5462" y="1480"/>
                    <a:pt x="5758" y="1440"/>
                    <a:pt x="6053" y="1381"/>
                  </a:cubicBezTo>
                  <a:cubicBezTo>
                    <a:pt x="6349" y="1282"/>
                    <a:pt x="6645" y="1164"/>
                    <a:pt x="6921" y="1026"/>
                  </a:cubicBezTo>
                  <a:cubicBezTo>
                    <a:pt x="7788" y="1204"/>
                    <a:pt x="8596" y="1618"/>
                    <a:pt x="9247" y="2229"/>
                  </a:cubicBezTo>
                  <a:cubicBezTo>
                    <a:pt x="9661" y="2623"/>
                    <a:pt x="9996" y="3057"/>
                    <a:pt x="10233" y="3569"/>
                  </a:cubicBezTo>
                  <a:cubicBezTo>
                    <a:pt x="10844" y="4713"/>
                    <a:pt x="10864" y="5975"/>
                    <a:pt x="10943" y="7217"/>
                  </a:cubicBezTo>
                  <a:cubicBezTo>
                    <a:pt x="10962" y="7315"/>
                    <a:pt x="10943" y="7414"/>
                    <a:pt x="10923" y="7512"/>
                  </a:cubicBezTo>
                  <a:cubicBezTo>
                    <a:pt x="10745" y="7946"/>
                    <a:pt x="10647" y="8439"/>
                    <a:pt x="10371" y="8774"/>
                  </a:cubicBezTo>
                  <a:cubicBezTo>
                    <a:pt x="9917" y="9385"/>
                    <a:pt x="9385" y="9918"/>
                    <a:pt x="8754" y="10351"/>
                  </a:cubicBezTo>
                  <a:cubicBezTo>
                    <a:pt x="8064" y="10746"/>
                    <a:pt x="7335" y="11022"/>
                    <a:pt x="6566" y="11199"/>
                  </a:cubicBezTo>
                  <a:cubicBezTo>
                    <a:pt x="6112" y="11298"/>
                    <a:pt x="5639" y="11317"/>
                    <a:pt x="5186" y="11258"/>
                  </a:cubicBezTo>
                  <a:cubicBezTo>
                    <a:pt x="4693" y="11199"/>
                    <a:pt x="4200" y="11179"/>
                    <a:pt x="3707" y="11179"/>
                  </a:cubicBezTo>
                  <a:cubicBezTo>
                    <a:pt x="3076" y="11199"/>
                    <a:pt x="2583" y="10805"/>
                    <a:pt x="2110" y="10430"/>
                  </a:cubicBezTo>
                  <a:cubicBezTo>
                    <a:pt x="809" y="9385"/>
                    <a:pt x="277" y="7986"/>
                    <a:pt x="277" y="6349"/>
                  </a:cubicBezTo>
                  <a:cubicBezTo>
                    <a:pt x="277" y="6034"/>
                    <a:pt x="395" y="5718"/>
                    <a:pt x="80" y="5423"/>
                  </a:cubicBezTo>
                  <a:cubicBezTo>
                    <a:pt x="1" y="5344"/>
                    <a:pt x="1" y="5127"/>
                    <a:pt x="21" y="4969"/>
                  </a:cubicBezTo>
                  <a:cubicBezTo>
                    <a:pt x="60" y="4299"/>
                    <a:pt x="159" y="3648"/>
                    <a:pt x="297" y="2998"/>
                  </a:cubicBezTo>
                  <a:cubicBezTo>
                    <a:pt x="553" y="2150"/>
                    <a:pt x="1144" y="1420"/>
                    <a:pt x="1933" y="967"/>
                  </a:cubicBezTo>
                  <a:cubicBezTo>
                    <a:pt x="3116" y="238"/>
                    <a:pt x="4456" y="60"/>
                    <a:pt x="5817" y="21"/>
                  </a:cubicBezTo>
                  <a:cubicBezTo>
                    <a:pt x="6034" y="1"/>
                    <a:pt x="6231" y="119"/>
                    <a:pt x="6290" y="316"/>
                  </a:cubicBezTo>
                  <a:cubicBezTo>
                    <a:pt x="6310" y="474"/>
                    <a:pt x="6290" y="632"/>
                    <a:pt x="6231" y="790"/>
                  </a:cubicBezTo>
                  <a:close/>
                  <a:moveTo>
                    <a:pt x="7966" y="2505"/>
                  </a:moveTo>
                  <a:cubicBezTo>
                    <a:pt x="7650" y="2426"/>
                    <a:pt x="7335" y="2386"/>
                    <a:pt x="7019" y="2367"/>
                  </a:cubicBezTo>
                  <a:cubicBezTo>
                    <a:pt x="6172" y="2367"/>
                    <a:pt x="5324" y="2446"/>
                    <a:pt x="4476" y="2584"/>
                  </a:cubicBezTo>
                  <a:cubicBezTo>
                    <a:pt x="3648" y="2801"/>
                    <a:pt x="2879" y="3215"/>
                    <a:pt x="2229" y="3767"/>
                  </a:cubicBezTo>
                  <a:cubicBezTo>
                    <a:pt x="1499" y="4299"/>
                    <a:pt x="1144" y="5225"/>
                    <a:pt x="1322" y="6113"/>
                  </a:cubicBezTo>
                  <a:cubicBezTo>
                    <a:pt x="1420" y="7079"/>
                    <a:pt x="1755" y="7986"/>
                    <a:pt x="2307" y="8774"/>
                  </a:cubicBezTo>
                  <a:cubicBezTo>
                    <a:pt x="2997" y="9740"/>
                    <a:pt x="3865" y="10351"/>
                    <a:pt x="5127" y="10174"/>
                  </a:cubicBezTo>
                  <a:cubicBezTo>
                    <a:pt x="5679" y="10115"/>
                    <a:pt x="6250" y="10095"/>
                    <a:pt x="6802" y="10036"/>
                  </a:cubicBezTo>
                  <a:cubicBezTo>
                    <a:pt x="7039" y="10016"/>
                    <a:pt x="7256" y="9977"/>
                    <a:pt x="7473" y="9898"/>
                  </a:cubicBezTo>
                  <a:cubicBezTo>
                    <a:pt x="7650" y="9819"/>
                    <a:pt x="7808" y="9701"/>
                    <a:pt x="7926" y="9543"/>
                  </a:cubicBezTo>
                  <a:cubicBezTo>
                    <a:pt x="8202" y="9149"/>
                    <a:pt x="8419" y="8695"/>
                    <a:pt x="8715" y="8321"/>
                  </a:cubicBezTo>
                  <a:cubicBezTo>
                    <a:pt x="9681" y="7079"/>
                    <a:pt x="9661" y="4713"/>
                    <a:pt x="8774" y="3569"/>
                  </a:cubicBezTo>
                  <a:cubicBezTo>
                    <a:pt x="8498" y="3195"/>
                    <a:pt x="8222" y="2840"/>
                    <a:pt x="7966" y="25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 flipH="1">
              <a:off x="4077910" y="2264792"/>
              <a:ext cx="254081" cy="267353"/>
            </a:xfrm>
            <a:custGeom>
              <a:rect b="b" l="l" r="r" t="t"/>
              <a:pathLst>
                <a:path extrusionOk="0" h="11120" w="10568">
                  <a:moveTo>
                    <a:pt x="5323" y="10903"/>
                  </a:moveTo>
                  <a:cubicBezTo>
                    <a:pt x="4692" y="10962"/>
                    <a:pt x="4061" y="11002"/>
                    <a:pt x="3430" y="11061"/>
                  </a:cubicBezTo>
                  <a:cubicBezTo>
                    <a:pt x="3016" y="11120"/>
                    <a:pt x="2583" y="10962"/>
                    <a:pt x="2307" y="10607"/>
                  </a:cubicBezTo>
                  <a:cubicBezTo>
                    <a:pt x="1853" y="10095"/>
                    <a:pt x="1360" y="9622"/>
                    <a:pt x="986" y="9030"/>
                  </a:cubicBezTo>
                  <a:cubicBezTo>
                    <a:pt x="572" y="8340"/>
                    <a:pt x="394" y="7571"/>
                    <a:pt x="99" y="6842"/>
                  </a:cubicBezTo>
                  <a:cubicBezTo>
                    <a:pt x="20" y="6605"/>
                    <a:pt x="0" y="6388"/>
                    <a:pt x="39" y="6152"/>
                  </a:cubicBezTo>
                  <a:cubicBezTo>
                    <a:pt x="158" y="4910"/>
                    <a:pt x="493" y="3687"/>
                    <a:pt x="1045" y="2564"/>
                  </a:cubicBezTo>
                  <a:cubicBezTo>
                    <a:pt x="1538" y="1578"/>
                    <a:pt x="2425" y="1085"/>
                    <a:pt x="3371" y="671"/>
                  </a:cubicBezTo>
                  <a:cubicBezTo>
                    <a:pt x="3726" y="513"/>
                    <a:pt x="4101" y="375"/>
                    <a:pt x="4495" y="277"/>
                  </a:cubicBezTo>
                  <a:cubicBezTo>
                    <a:pt x="5205" y="60"/>
                    <a:pt x="5895" y="1"/>
                    <a:pt x="6604" y="356"/>
                  </a:cubicBezTo>
                  <a:cubicBezTo>
                    <a:pt x="7157" y="651"/>
                    <a:pt x="7709" y="927"/>
                    <a:pt x="8103" y="1440"/>
                  </a:cubicBezTo>
                  <a:cubicBezTo>
                    <a:pt x="8162" y="1519"/>
                    <a:pt x="8241" y="1578"/>
                    <a:pt x="8320" y="1637"/>
                  </a:cubicBezTo>
                  <a:cubicBezTo>
                    <a:pt x="9345" y="2327"/>
                    <a:pt x="9759" y="3392"/>
                    <a:pt x="10035" y="4535"/>
                  </a:cubicBezTo>
                  <a:cubicBezTo>
                    <a:pt x="10074" y="4693"/>
                    <a:pt x="10153" y="4831"/>
                    <a:pt x="10232" y="4989"/>
                  </a:cubicBezTo>
                  <a:cubicBezTo>
                    <a:pt x="10488" y="5481"/>
                    <a:pt x="10567" y="6053"/>
                    <a:pt x="10449" y="6625"/>
                  </a:cubicBezTo>
                  <a:cubicBezTo>
                    <a:pt x="10370" y="7433"/>
                    <a:pt x="10133" y="8241"/>
                    <a:pt x="9739" y="8971"/>
                  </a:cubicBezTo>
                  <a:cubicBezTo>
                    <a:pt x="9187" y="9937"/>
                    <a:pt x="8359" y="10607"/>
                    <a:pt x="7176" y="10745"/>
                  </a:cubicBezTo>
                  <a:cubicBezTo>
                    <a:pt x="6565" y="10824"/>
                    <a:pt x="5934" y="10864"/>
                    <a:pt x="5323" y="10903"/>
                  </a:cubicBezTo>
                  <a:close/>
                  <a:moveTo>
                    <a:pt x="7452" y="2307"/>
                  </a:moveTo>
                  <a:cubicBezTo>
                    <a:pt x="6466" y="2386"/>
                    <a:pt x="5481" y="2465"/>
                    <a:pt x="4495" y="2564"/>
                  </a:cubicBezTo>
                  <a:cubicBezTo>
                    <a:pt x="4298" y="2583"/>
                    <a:pt x="4120" y="2662"/>
                    <a:pt x="3963" y="2800"/>
                  </a:cubicBezTo>
                  <a:cubicBezTo>
                    <a:pt x="2307" y="3884"/>
                    <a:pt x="1360" y="5797"/>
                    <a:pt x="1498" y="7768"/>
                  </a:cubicBezTo>
                  <a:cubicBezTo>
                    <a:pt x="1538" y="8715"/>
                    <a:pt x="2188" y="9326"/>
                    <a:pt x="2977" y="9740"/>
                  </a:cubicBezTo>
                  <a:cubicBezTo>
                    <a:pt x="3312" y="9898"/>
                    <a:pt x="3687" y="9957"/>
                    <a:pt x="4042" y="9878"/>
                  </a:cubicBezTo>
                  <a:cubicBezTo>
                    <a:pt x="4613" y="9720"/>
                    <a:pt x="5165" y="9503"/>
                    <a:pt x="5698" y="9247"/>
                  </a:cubicBezTo>
                  <a:cubicBezTo>
                    <a:pt x="6368" y="8912"/>
                    <a:pt x="7019" y="8517"/>
                    <a:pt x="7689" y="8163"/>
                  </a:cubicBezTo>
                  <a:cubicBezTo>
                    <a:pt x="9010" y="7413"/>
                    <a:pt x="9562" y="5442"/>
                    <a:pt x="8615" y="4003"/>
                  </a:cubicBezTo>
                  <a:cubicBezTo>
                    <a:pt x="8221" y="3451"/>
                    <a:pt x="7866" y="2918"/>
                    <a:pt x="7452" y="2307"/>
                  </a:cubicBezTo>
                  <a:close/>
                  <a:moveTo>
                    <a:pt x="8891" y="8439"/>
                  </a:moveTo>
                  <a:cubicBezTo>
                    <a:pt x="8221" y="8794"/>
                    <a:pt x="7669" y="9306"/>
                    <a:pt x="6979" y="9602"/>
                  </a:cubicBezTo>
                  <a:cubicBezTo>
                    <a:pt x="6959" y="9622"/>
                    <a:pt x="6959" y="9720"/>
                    <a:pt x="6940" y="9779"/>
                  </a:cubicBezTo>
                  <a:cubicBezTo>
                    <a:pt x="7255" y="9937"/>
                    <a:pt x="7511" y="9720"/>
                    <a:pt x="7768" y="9602"/>
                  </a:cubicBezTo>
                  <a:cubicBezTo>
                    <a:pt x="8241" y="9326"/>
                    <a:pt x="8635" y="8932"/>
                    <a:pt x="8891" y="8439"/>
                  </a:cubicBezTo>
                  <a:close/>
                  <a:moveTo>
                    <a:pt x="9207" y="7689"/>
                  </a:moveTo>
                  <a:lnTo>
                    <a:pt x="9187" y="7749"/>
                  </a:lnTo>
                  <a:lnTo>
                    <a:pt x="9246" y="77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 flipH="1">
              <a:off x="3767450" y="2556788"/>
              <a:ext cx="266415" cy="264492"/>
            </a:xfrm>
            <a:custGeom>
              <a:rect b="b" l="l" r="r" t="t"/>
              <a:pathLst>
                <a:path extrusionOk="0" h="11001" w="11081">
                  <a:moveTo>
                    <a:pt x="10528" y="2681"/>
                  </a:moveTo>
                  <a:cubicBezTo>
                    <a:pt x="10233" y="3115"/>
                    <a:pt x="10430" y="3549"/>
                    <a:pt x="10647" y="3943"/>
                  </a:cubicBezTo>
                  <a:cubicBezTo>
                    <a:pt x="10962" y="4534"/>
                    <a:pt x="10982" y="5146"/>
                    <a:pt x="11041" y="5777"/>
                  </a:cubicBezTo>
                  <a:cubicBezTo>
                    <a:pt x="11080" y="6210"/>
                    <a:pt x="10982" y="6644"/>
                    <a:pt x="10745" y="6999"/>
                  </a:cubicBezTo>
                  <a:cubicBezTo>
                    <a:pt x="10489" y="7393"/>
                    <a:pt x="10331" y="7827"/>
                    <a:pt x="10075" y="8221"/>
                  </a:cubicBezTo>
                  <a:cubicBezTo>
                    <a:pt x="9878" y="8556"/>
                    <a:pt x="9622" y="8852"/>
                    <a:pt x="9345" y="9128"/>
                  </a:cubicBezTo>
                  <a:cubicBezTo>
                    <a:pt x="8872" y="9542"/>
                    <a:pt x="8340" y="9877"/>
                    <a:pt x="7847" y="10252"/>
                  </a:cubicBezTo>
                  <a:cubicBezTo>
                    <a:pt x="7808" y="10272"/>
                    <a:pt x="7788" y="10291"/>
                    <a:pt x="7749" y="10291"/>
                  </a:cubicBezTo>
                  <a:cubicBezTo>
                    <a:pt x="6822" y="10528"/>
                    <a:pt x="5955" y="10962"/>
                    <a:pt x="4989" y="10962"/>
                  </a:cubicBezTo>
                  <a:cubicBezTo>
                    <a:pt x="4141" y="11001"/>
                    <a:pt x="3332" y="10666"/>
                    <a:pt x="2800" y="10015"/>
                  </a:cubicBezTo>
                  <a:cubicBezTo>
                    <a:pt x="2504" y="9660"/>
                    <a:pt x="2228" y="9286"/>
                    <a:pt x="1972" y="8911"/>
                  </a:cubicBezTo>
                  <a:cubicBezTo>
                    <a:pt x="1854" y="8714"/>
                    <a:pt x="1716" y="8517"/>
                    <a:pt x="1578" y="8339"/>
                  </a:cubicBezTo>
                  <a:cubicBezTo>
                    <a:pt x="1006" y="7728"/>
                    <a:pt x="730" y="6959"/>
                    <a:pt x="415" y="6191"/>
                  </a:cubicBezTo>
                  <a:cubicBezTo>
                    <a:pt x="99" y="5441"/>
                    <a:pt x="80" y="4594"/>
                    <a:pt x="1" y="3766"/>
                  </a:cubicBezTo>
                  <a:cubicBezTo>
                    <a:pt x="1" y="3608"/>
                    <a:pt x="40" y="3450"/>
                    <a:pt x="99" y="3292"/>
                  </a:cubicBezTo>
                  <a:cubicBezTo>
                    <a:pt x="513" y="2346"/>
                    <a:pt x="1243" y="1617"/>
                    <a:pt x="1854" y="808"/>
                  </a:cubicBezTo>
                  <a:cubicBezTo>
                    <a:pt x="2268" y="631"/>
                    <a:pt x="2682" y="335"/>
                    <a:pt x="3116" y="276"/>
                  </a:cubicBezTo>
                  <a:cubicBezTo>
                    <a:pt x="4121" y="99"/>
                    <a:pt x="5146" y="0"/>
                    <a:pt x="6171" y="20"/>
                  </a:cubicBezTo>
                  <a:cubicBezTo>
                    <a:pt x="7394" y="79"/>
                    <a:pt x="8577" y="375"/>
                    <a:pt x="9424" y="1400"/>
                  </a:cubicBezTo>
                  <a:cubicBezTo>
                    <a:pt x="9799" y="1794"/>
                    <a:pt x="10252" y="2129"/>
                    <a:pt x="10528" y="2681"/>
                  </a:cubicBezTo>
                  <a:close/>
                  <a:moveTo>
                    <a:pt x="10095" y="5441"/>
                  </a:moveTo>
                  <a:cubicBezTo>
                    <a:pt x="10036" y="5146"/>
                    <a:pt x="9957" y="4870"/>
                    <a:pt x="9917" y="4574"/>
                  </a:cubicBezTo>
                  <a:cubicBezTo>
                    <a:pt x="9779" y="3766"/>
                    <a:pt x="9227" y="3154"/>
                    <a:pt x="8853" y="2484"/>
                  </a:cubicBezTo>
                  <a:cubicBezTo>
                    <a:pt x="8655" y="2070"/>
                    <a:pt x="8222" y="1853"/>
                    <a:pt x="7788" y="1952"/>
                  </a:cubicBezTo>
                  <a:cubicBezTo>
                    <a:pt x="7177" y="2011"/>
                    <a:pt x="6546" y="2070"/>
                    <a:pt x="5915" y="2129"/>
                  </a:cubicBezTo>
                  <a:cubicBezTo>
                    <a:pt x="4831" y="2169"/>
                    <a:pt x="3786" y="2602"/>
                    <a:pt x="2997" y="3352"/>
                  </a:cubicBezTo>
                  <a:cubicBezTo>
                    <a:pt x="2288" y="4022"/>
                    <a:pt x="1893" y="4692"/>
                    <a:pt x="1952" y="5658"/>
                  </a:cubicBezTo>
                  <a:cubicBezTo>
                    <a:pt x="1972" y="6112"/>
                    <a:pt x="1834" y="6605"/>
                    <a:pt x="1952" y="7019"/>
                  </a:cubicBezTo>
                  <a:cubicBezTo>
                    <a:pt x="2071" y="7452"/>
                    <a:pt x="2445" y="7787"/>
                    <a:pt x="2721" y="8162"/>
                  </a:cubicBezTo>
                  <a:cubicBezTo>
                    <a:pt x="2978" y="8537"/>
                    <a:pt x="3293" y="8970"/>
                    <a:pt x="3589" y="9345"/>
                  </a:cubicBezTo>
                  <a:cubicBezTo>
                    <a:pt x="3924" y="9739"/>
                    <a:pt x="4397" y="9936"/>
                    <a:pt x="4910" y="9897"/>
                  </a:cubicBezTo>
                  <a:cubicBezTo>
                    <a:pt x="5757" y="9897"/>
                    <a:pt x="6487" y="9483"/>
                    <a:pt x="7295" y="9365"/>
                  </a:cubicBezTo>
                  <a:cubicBezTo>
                    <a:pt x="7335" y="9345"/>
                    <a:pt x="7354" y="9325"/>
                    <a:pt x="7394" y="9305"/>
                  </a:cubicBezTo>
                  <a:cubicBezTo>
                    <a:pt x="8301" y="8655"/>
                    <a:pt x="9267" y="8063"/>
                    <a:pt x="9661" y="6920"/>
                  </a:cubicBezTo>
                  <a:cubicBezTo>
                    <a:pt x="9700" y="6821"/>
                    <a:pt x="9740" y="6743"/>
                    <a:pt x="9799" y="6664"/>
                  </a:cubicBezTo>
                  <a:cubicBezTo>
                    <a:pt x="10075" y="6309"/>
                    <a:pt x="10193" y="5855"/>
                    <a:pt x="10095" y="54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 flipH="1">
              <a:off x="3837606" y="1944858"/>
              <a:ext cx="252663" cy="271151"/>
            </a:xfrm>
            <a:custGeom>
              <a:rect b="b" l="l" r="r" t="t"/>
              <a:pathLst>
                <a:path extrusionOk="0" h="11278" w="10509">
                  <a:moveTo>
                    <a:pt x="9010" y="1360"/>
                  </a:moveTo>
                  <a:lnTo>
                    <a:pt x="8577" y="1735"/>
                  </a:lnTo>
                  <a:cubicBezTo>
                    <a:pt x="8853" y="1991"/>
                    <a:pt x="9109" y="2208"/>
                    <a:pt x="9365" y="2464"/>
                  </a:cubicBezTo>
                  <a:cubicBezTo>
                    <a:pt x="9996" y="3016"/>
                    <a:pt x="10371" y="3785"/>
                    <a:pt x="10430" y="4613"/>
                  </a:cubicBezTo>
                  <a:cubicBezTo>
                    <a:pt x="10509" y="5619"/>
                    <a:pt x="10410" y="6644"/>
                    <a:pt x="10095" y="7630"/>
                  </a:cubicBezTo>
                  <a:cubicBezTo>
                    <a:pt x="9917" y="8241"/>
                    <a:pt x="9543" y="8734"/>
                    <a:pt x="9207" y="9266"/>
                  </a:cubicBezTo>
                  <a:cubicBezTo>
                    <a:pt x="9030" y="9503"/>
                    <a:pt x="8793" y="9680"/>
                    <a:pt x="8517" y="9798"/>
                  </a:cubicBezTo>
                  <a:cubicBezTo>
                    <a:pt x="7749" y="10173"/>
                    <a:pt x="6960" y="10508"/>
                    <a:pt x="6171" y="10863"/>
                  </a:cubicBezTo>
                  <a:cubicBezTo>
                    <a:pt x="5994" y="10922"/>
                    <a:pt x="5797" y="10981"/>
                    <a:pt x="5600" y="11001"/>
                  </a:cubicBezTo>
                  <a:cubicBezTo>
                    <a:pt x="5245" y="11060"/>
                    <a:pt x="4890" y="11119"/>
                    <a:pt x="4555" y="11178"/>
                  </a:cubicBezTo>
                  <a:cubicBezTo>
                    <a:pt x="4121" y="11277"/>
                    <a:pt x="3687" y="11238"/>
                    <a:pt x="3293" y="11060"/>
                  </a:cubicBezTo>
                  <a:cubicBezTo>
                    <a:pt x="2524" y="10745"/>
                    <a:pt x="1874" y="10193"/>
                    <a:pt x="1440" y="9483"/>
                  </a:cubicBezTo>
                  <a:cubicBezTo>
                    <a:pt x="1203" y="9049"/>
                    <a:pt x="967" y="8635"/>
                    <a:pt x="730" y="8201"/>
                  </a:cubicBezTo>
                  <a:cubicBezTo>
                    <a:pt x="237" y="7216"/>
                    <a:pt x="1" y="6112"/>
                    <a:pt x="79" y="5027"/>
                  </a:cubicBezTo>
                  <a:cubicBezTo>
                    <a:pt x="139" y="3766"/>
                    <a:pt x="533" y="2622"/>
                    <a:pt x="1617" y="1755"/>
                  </a:cubicBezTo>
                  <a:cubicBezTo>
                    <a:pt x="2504" y="1065"/>
                    <a:pt x="3510" y="690"/>
                    <a:pt x="4456" y="178"/>
                  </a:cubicBezTo>
                  <a:cubicBezTo>
                    <a:pt x="4831" y="20"/>
                    <a:pt x="5245" y="0"/>
                    <a:pt x="5619" y="158"/>
                  </a:cubicBezTo>
                  <a:cubicBezTo>
                    <a:pt x="5994" y="276"/>
                    <a:pt x="6388" y="355"/>
                    <a:pt x="6782" y="375"/>
                  </a:cubicBezTo>
                  <a:cubicBezTo>
                    <a:pt x="7236" y="434"/>
                    <a:pt x="7670" y="572"/>
                    <a:pt x="8084" y="769"/>
                  </a:cubicBezTo>
                  <a:cubicBezTo>
                    <a:pt x="8399" y="946"/>
                    <a:pt x="8715" y="1144"/>
                    <a:pt x="9010" y="1360"/>
                  </a:cubicBezTo>
                  <a:close/>
                  <a:moveTo>
                    <a:pt x="5718" y="2110"/>
                  </a:moveTo>
                  <a:cubicBezTo>
                    <a:pt x="5501" y="2149"/>
                    <a:pt x="5284" y="2169"/>
                    <a:pt x="5067" y="2188"/>
                  </a:cubicBezTo>
                  <a:cubicBezTo>
                    <a:pt x="4436" y="2228"/>
                    <a:pt x="3845" y="2464"/>
                    <a:pt x="3352" y="2839"/>
                  </a:cubicBezTo>
                  <a:cubicBezTo>
                    <a:pt x="2741" y="3253"/>
                    <a:pt x="2209" y="3746"/>
                    <a:pt x="1716" y="4278"/>
                  </a:cubicBezTo>
                  <a:cubicBezTo>
                    <a:pt x="1223" y="4791"/>
                    <a:pt x="1006" y="5501"/>
                    <a:pt x="1124" y="6191"/>
                  </a:cubicBezTo>
                  <a:cubicBezTo>
                    <a:pt x="1183" y="6782"/>
                    <a:pt x="1361" y="7354"/>
                    <a:pt x="1617" y="7886"/>
                  </a:cubicBezTo>
                  <a:cubicBezTo>
                    <a:pt x="1992" y="8635"/>
                    <a:pt x="2327" y="9444"/>
                    <a:pt x="3096" y="9956"/>
                  </a:cubicBezTo>
                  <a:cubicBezTo>
                    <a:pt x="3589" y="10291"/>
                    <a:pt x="4121" y="10429"/>
                    <a:pt x="4673" y="10153"/>
                  </a:cubicBezTo>
                  <a:cubicBezTo>
                    <a:pt x="5028" y="9996"/>
                    <a:pt x="5422" y="9897"/>
                    <a:pt x="5816" y="9877"/>
                  </a:cubicBezTo>
                  <a:cubicBezTo>
                    <a:pt x="6802" y="9739"/>
                    <a:pt x="7689" y="9168"/>
                    <a:pt x="8202" y="8320"/>
                  </a:cubicBezTo>
                  <a:cubicBezTo>
                    <a:pt x="8478" y="7906"/>
                    <a:pt x="8754" y="7492"/>
                    <a:pt x="9030" y="7078"/>
                  </a:cubicBezTo>
                  <a:cubicBezTo>
                    <a:pt x="9129" y="6940"/>
                    <a:pt x="9207" y="6802"/>
                    <a:pt x="9267" y="6644"/>
                  </a:cubicBezTo>
                  <a:cubicBezTo>
                    <a:pt x="9621" y="5836"/>
                    <a:pt x="9740" y="4929"/>
                    <a:pt x="9602" y="4042"/>
                  </a:cubicBezTo>
                  <a:cubicBezTo>
                    <a:pt x="9543" y="3352"/>
                    <a:pt x="9089" y="2780"/>
                    <a:pt x="8439" y="2563"/>
                  </a:cubicBezTo>
                  <a:cubicBezTo>
                    <a:pt x="7512" y="2248"/>
                    <a:pt x="6585" y="1794"/>
                    <a:pt x="5718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 flipH="1">
              <a:off x="3811543" y="2276644"/>
              <a:ext cx="209987" cy="207150"/>
            </a:xfrm>
            <a:custGeom>
              <a:rect b="b" l="l" r="r" t="t"/>
              <a:pathLst>
                <a:path extrusionOk="0" h="8616" w="8734">
                  <a:moveTo>
                    <a:pt x="8497" y="4496"/>
                  </a:moveTo>
                  <a:cubicBezTo>
                    <a:pt x="8497" y="4791"/>
                    <a:pt x="8537" y="5087"/>
                    <a:pt x="8576" y="5383"/>
                  </a:cubicBezTo>
                  <a:cubicBezTo>
                    <a:pt x="8734" y="6073"/>
                    <a:pt x="8458" y="6625"/>
                    <a:pt x="8024" y="7098"/>
                  </a:cubicBezTo>
                  <a:cubicBezTo>
                    <a:pt x="7472" y="7610"/>
                    <a:pt x="6841" y="8044"/>
                    <a:pt x="6151" y="8360"/>
                  </a:cubicBezTo>
                  <a:lnTo>
                    <a:pt x="2800" y="8616"/>
                  </a:lnTo>
                  <a:cubicBezTo>
                    <a:pt x="1991" y="8320"/>
                    <a:pt x="1163" y="8064"/>
                    <a:pt x="848" y="7118"/>
                  </a:cubicBezTo>
                  <a:cubicBezTo>
                    <a:pt x="79" y="5994"/>
                    <a:pt x="0" y="4693"/>
                    <a:pt x="0" y="3411"/>
                  </a:cubicBezTo>
                  <a:cubicBezTo>
                    <a:pt x="0" y="2327"/>
                    <a:pt x="355" y="1282"/>
                    <a:pt x="1439" y="789"/>
                  </a:cubicBezTo>
                  <a:cubicBezTo>
                    <a:pt x="2425" y="355"/>
                    <a:pt x="3470" y="1"/>
                    <a:pt x="4574" y="40"/>
                  </a:cubicBezTo>
                  <a:cubicBezTo>
                    <a:pt x="5205" y="60"/>
                    <a:pt x="5816" y="296"/>
                    <a:pt x="6309" y="691"/>
                  </a:cubicBezTo>
                  <a:cubicBezTo>
                    <a:pt x="6762" y="1006"/>
                    <a:pt x="7196" y="1361"/>
                    <a:pt x="7610" y="1735"/>
                  </a:cubicBezTo>
                  <a:cubicBezTo>
                    <a:pt x="8004" y="2130"/>
                    <a:pt x="8261" y="2662"/>
                    <a:pt x="8320" y="3234"/>
                  </a:cubicBezTo>
                  <a:cubicBezTo>
                    <a:pt x="8359" y="3667"/>
                    <a:pt x="8399" y="4082"/>
                    <a:pt x="8438" y="4515"/>
                  </a:cubicBezTo>
                  <a:close/>
                  <a:moveTo>
                    <a:pt x="4456" y="7532"/>
                  </a:moveTo>
                  <a:cubicBezTo>
                    <a:pt x="5185" y="7532"/>
                    <a:pt x="5915" y="7354"/>
                    <a:pt x="6565" y="6980"/>
                  </a:cubicBezTo>
                  <a:cubicBezTo>
                    <a:pt x="7354" y="6506"/>
                    <a:pt x="7866" y="5915"/>
                    <a:pt x="7669" y="4910"/>
                  </a:cubicBezTo>
                  <a:cubicBezTo>
                    <a:pt x="7650" y="4673"/>
                    <a:pt x="7630" y="4456"/>
                    <a:pt x="7630" y="4220"/>
                  </a:cubicBezTo>
                  <a:cubicBezTo>
                    <a:pt x="7630" y="4121"/>
                    <a:pt x="7630" y="3983"/>
                    <a:pt x="7571" y="3944"/>
                  </a:cubicBezTo>
                  <a:cubicBezTo>
                    <a:pt x="7117" y="3510"/>
                    <a:pt x="7019" y="2879"/>
                    <a:pt x="6664" y="2406"/>
                  </a:cubicBezTo>
                  <a:cubicBezTo>
                    <a:pt x="6033" y="1558"/>
                    <a:pt x="5244" y="986"/>
                    <a:pt x="4081" y="1124"/>
                  </a:cubicBezTo>
                  <a:cubicBezTo>
                    <a:pt x="3490" y="1223"/>
                    <a:pt x="2918" y="1361"/>
                    <a:pt x="2346" y="1558"/>
                  </a:cubicBezTo>
                  <a:cubicBezTo>
                    <a:pt x="1459" y="1775"/>
                    <a:pt x="1065" y="2268"/>
                    <a:pt x="1045" y="3293"/>
                  </a:cubicBezTo>
                  <a:cubicBezTo>
                    <a:pt x="1025" y="4436"/>
                    <a:pt x="1104" y="5580"/>
                    <a:pt x="1715" y="6625"/>
                  </a:cubicBezTo>
                  <a:cubicBezTo>
                    <a:pt x="2149" y="7334"/>
                    <a:pt x="2681" y="7650"/>
                    <a:pt x="3490" y="7610"/>
                  </a:cubicBezTo>
                  <a:cubicBezTo>
                    <a:pt x="3766" y="7591"/>
                    <a:pt x="4022" y="7551"/>
                    <a:pt x="4456" y="75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 flipH="1">
              <a:off x="4019607" y="2658680"/>
              <a:ext cx="235136" cy="152189"/>
            </a:xfrm>
            <a:custGeom>
              <a:rect b="b" l="l" r="r" t="t"/>
              <a:pathLst>
                <a:path extrusionOk="0" h="6330" w="9780">
                  <a:moveTo>
                    <a:pt x="355" y="1"/>
                  </a:moveTo>
                  <a:cubicBezTo>
                    <a:pt x="474" y="119"/>
                    <a:pt x="572" y="237"/>
                    <a:pt x="671" y="375"/>
                  </a:cubicBezTo>
                  <a:cubicBezTo>
                    <a:pt x="1065" y="868"/>
                    <a:pt x="1440" y="1361"/>
                    <a:pt x="1854" y="1834"/>
                  </a:cubicBezTo>
                  <a:cubicBezTo>
                    <a:pt x="2228" y="2327"/>
                    <a:pt x="2741" y="2721"/>
                    <a:pt x="3332" y="2958"/>
                  </a:cubicBezTo>
                  <a:cubicBezTo>
                    <a:pt x="3549" y="3037"/>
                    <a:pt x="3746" y="3175"/>
                    <a:pt x="3884" y="3352"/>
                  </a:cubicBezTo>
                  <a:cubicBezTo>
                    <a:pt x="4377" y="4003"/>
                    <a:pt x="5146" y="4299"/>
                    <a:pt x="5777" y="4772"/>
                  </a:cubicBezTo>
                  <a:cubicBezTo>
                    <a:pt x="6191" y="5107"/>
                    <a:pt x="6802" y="5205"/>
                    <a:pt x="7334" y="5344"/>
                  </a:cubicBezTo>
                  <a:cubicBezTo>
                    <a:pt x="8005" y="5501"/>
                    <a:pt x="8695" y="5580"/>
                    <a:pt x="9385" y="5718"/>
                  </a:cubicBezTo>
                  <a:cubicBezTo>
                    <a:pt x="9483" y="5738"/>
                    <a:pt x="9602" y="5797"/>
                    <a:pt x="9700" y="5836"/>
                  </a:cubicBezTo>
                  <a:cubicBezTo>
                    <a:pt x="9779" y="6034"/>
                    <a:pt x="9661" y="6231"/>
                    <a:pt x="9464" y="6231"/>
                  </a:cubicBezTo>
                  <a:cubicBezTo>
                    <a:pt x="9207" y="6310"/>
                    <a:pt x="8951" y="6329"/>
                    <a:pt x="8695" y="6310"/>
                  </a:cubicBezTo>
                  <a:cubicBezTo>
                    <a:pt x="7965" y="6191"/>
                    <a:pt x="7256" y="6053"/>
                    <a:pt x="6566" y="5856"/>
                  </a:cubicBezTo>
                  <a:cubicBezTo>
                    <a:pt x="6211" y="5758"/>
                    <a:pt x="5895" y="5580"/>
                    <a:pt x="5619" y="5344"/>
                  </a:cubicBezTo>
                  <a:cubicBezTo>
                    <a:pt x="5343" y="5107"/>
                    <a:pt x="5048" y="4929"/>
                    <a:pt x="4712" y="4791"/>
                  </a:cubicBezTo>
                  <a:cubicBezTo>
                    <a:pt x="4259" y="4575"/>
                    <a:pt x="3825" y="4338"/>
                    <a:pt x="3431" y="4042"/>
                  </a:cubicBezTo>
                  <a:cubicBezTo>
                    <a:pt x="2366" y="3313"/>
                    <a:pt x="1420" y="2426"/>
                    <a:pt x="592" y="1420"/>
                  </a:cubicBezTo>
                  <a:cubicBezTo>
                    <a:pt x="296" y="1065"/>
                    <a:pt x="1" y="67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 flipH="1">
              <a:off x="3564098" y="2634517"/>
              <a:ext cx="116173" cy="100041"/>
            </a:xfrm>
            <a:custGeom>
              <a:rect b="b" l="l" r="r" t="t"/>
              <a:pathLst>
                <a:path extrusionOk="0" h="4161" w="4832">
                  <a:moveTo>
                    <a:pt x="4831" y="197"/>
                  </a:moveTo>
                  <a:cubicBezTo>
                    <a:pt x="4792" y="335"/>
                    <a:pt x="4733" y="454"/>
                    <a:pt x="4654" y="572"/>
                  </a:cubicBezTo>
                  <a:cubicBezTo>
                    <a:pt x="4456" y="828"/>
                    <a:pt x="4220" y="1085"/>
                    <a:pt x="3983" y="1301"/>
                  </a:cubicBezTo>
                  <a:cubicBezTo>
                    <a:pt x="3352" y="1972"/>
                    <a:pt x="2682" y="2603"/>
                    <a:pt x="1992" y="3214"/>
                  </a:cubicBezTo>
                  <a:cubicBezTo>
                    <a:pt x="1480" y="3608"/>
                    <a:pt x="849" y="3845"/>
                    <a:pt x="257" y="4140"/>
                  </a:cubicBezTo>
                  <a:cubicBezTo>
                    <a:pt x="159" y="4160"/>
                    <a:pt x="80" y="4140"/>
                    <a:pt x="1" y="4081"/>
                  </a:cubicBezTo>
                  <a:cubicBezTo>
                    <a:pt x="1" y="3963"/>
                    <a:pt x="1" y="3805"/>
                    <a:pt x="80" y="3746"/>
                  </a:cubicBezTo>
                  <a:cubicBezTo>
                    <a:pt x="415" y="3470"/>
                    <a:pt x="770" y="3234"/>
                    <a:pt x="1105" y="2977"/>
                  </a:cubicBezTo>
                  <a:cubicBezTo>
                    <a:pt x="1282" y="2839"/>
                    <a:pt x="1460" y="2682"/>
                    <a:pt x="1637" y="2524"/>
                  </a:cubicBezTo>
                  <a:cubicBezTo>
                    <a:pt x="2347" y="1834"/>
                    <a:pt x="3037" y="1144"/>
                    <a:pt x="3727" y="434"/>
                  </a:cubicBezTo>
                  <a:cubicBezTo>
                    <a:pt x="3944" y="217"/>
                    <a:pt x="4141" y="0"/>
                    <a:pt x="4456" y="20"/>
                  </a:cubicBezTo>
                  <a:cubicBezTo>
                    <a:pt x="4594" y="20"/>
                    <a:pt x="4693" y="119"/>
                    <a:pt x="4831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 flipH="1">
              <a:off x="3894947" y="2382335"/>
              <a:ext cx="40800" cy="44118"/>
            </a:xfrm>
            <a:custGeom>
              <a:rect b="b" l="l" r="r" t="t"/>
              <a:pathLst>
                <a:path extrusionOk="0" h="1835" w="1697">
                  <a:moveTo>
                    <a:pt x="1696" y="592"/>
                  </a:moveTo>
                  <a:cubicBezTo>
                    <a:pt x="1676" y="868"/>
                    <a:pt x="1657" y="1085"/>
                    <a:pt x="1637" y="1322"/>
                  </a:cubicBezTo>
                  <a:cubicBezTo>
                    <a:pt x="1637" y="1558"/>
                    <a:pt x="1440" y="1756"/>
                    <a:pt x="1203" y="1795"/>
                  </a:cubicBezTo>
                  <a:cubicBezTo>
                    <a:pt x="888" y="1834"/>
                    <a:pt x="651" y="1657"/>
                    <a:pt x="592" y="1243"/>
                  </a:cubicBezTo>
                  <a:lnTo>
                    <a:pt x="1144" y="1105"/>
                  </a:lnTo>
                  <a:cubicBezTo>
                    <a:pt x="1223" y="947"/>
                    <a:pt x="1243" y="770"/>
                    <a:pt x="1046" y="691"/>
                  </a:cubicBezTo>
                  <a:cubicBezTo>
                    <a:pt x="730" y="553"/>
                    <a:pt x="395" y="454"/>
                    <a:pt x="60" y="297"/>
                  </a:cubicBezTo>
                  <a:cubicBezTo>
                    <a:pt x="20" y="238"/>
                    <a:pt x="1" y="178"/>
                    <a:pt x="1" y="119"/>
                  </a:cubicBezTo>
                  <a:cubicBezTo>
                    <a:pt x="1" y="80"/>
                    <a:pt x="79" y="1"/>
                    <a:pt x="119" y="1"/>
                  </a:cubicBezTo>
                  <a:cubicBezTo>
                    <a:pt x="710" y="1"/>
                    <a:pt x="1262" y="218"/>
                    <a:pt x="1696" y="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4" name="Google Shape;584;p36"/>
          <p:cNvGrpSpPr/>
          <p:nvPr/>
        </p:nvGrpSpPr>
        <p:grpSpPr>
          <a:xfrm>
            <a:off x="967590" y="2730411"/>
            <a:ext cx="1347829" cy="1367488"/>
            <a:chOff x="6070601" y="734270"/>
            <a:chExt cx="1259418" cy="1277907"/>
          </a:xfrm>
        </p:grpSpPr>
        <p:sp>
          <p:nvSpPr>
            <p:cNvPr id="585" name="Google Shape;585;p36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36"/>
          <p:cNvGrpSpPr/>
          <p:nvPr/>
        </p:nvGrpSpPr>
        <p:grpSpPr>
          <a:xfrm>
            <a:off x="713231" y="993170"/>
            <a:ext cx="1598522" cy="1606804"/>
            <a:chOff x="6060159" y="2367666"/>
            <a:chExt cx="2287524" cy="2299377"/>
          </a:xfrm>
        </p:grpSpPr>
        <p:sp>
          <p:nvSpPr>
            <p:cNvPr id="627" name="Google Shape;627;p36"/>
            <p:cNvSpPr/>
            <p:nvPr/>
          </p:nvSpPr>
          <p:spPr>
            <a:xfrm flipH="1">
              <a:off x="6084322" y="2386612"/>
              <a:ext cx="2243454" cy="2258144"/>
            </a:xfrm>
            <a:custGeom>
              <a:rect b="b" l="l" r="r" t="t"/>
              <a:pathLst>
                <a:path extrusionOk="0" h="93923" w="93312">
                  <a:moveTo>
                    <a:pt x="80792" y="71704"/>
                  </a:moveTo>
                  <a:cubicBezTo>
                    <a:pt x="81325" y="72217"/>
                    <a:pt x="81837" y="72729"/>
                    <a:pt x="82370" y="73242"/>
                  </a:cubicBezTo>
                  <a:cubicBezTo>
                    <a:pt x="82606" y="73459"/>
                    <a:pt x="82823" y="73715"/>
                    <a:pt x="83020" y="73971"/>
                  </a:cubicBezTo>
                  <a:cubicBezTo>
                    <a:pt x="83237" y="74326"/>
                    <a:pt x="83493" y="74622"/>
                    <a:pt x="83809" y="74858"/>
                  </a:cubicBezTo>
                  <a:cubicBezTo>
                    <a:pt x="84065" y="75016"/>
                    <a:pt x="84243" y="75292"/>
                    <a:pt x="84262" y="75608"/>
                  </a:cubicBezTo>
                  <a:cubicBezTo>
                    <a:pt x="84282" y="75765"/>
                    <a:pt x="84420" y="75903"/>
                    <a:pt x="84538" y="76100"/>
                  </a:cubicBezTo>
                  <a:cubicBezTo>
                    <a:pt x="84105" y="76731"/>
                    <a:pt x="83651" y="77362"/>
                    <a:pt x="83158" y="77954"/>
                  </a:cubicBezTo>
                  <a:cubicBezTo>
                    <a:pt x="82547" y="77599"/>
                    <a:pt x="81975" y="77283"/>
                    <a:pt x="81404" y="76948"/>
                  </a:cubicBezTo>
                  <a:lnTo>
                    <a:pt x="78013" y="74937"/>
                  </a:lnTo>
                  <a:cubicBezTo>
                    <a:pt x="77894" y="74878"/>
                    <a:pt x="77796" y="74819"/>
                    <a:pt x="77677" y="74760"/>
                  </a:cubicBezTo>
                  <a:cubicBezTo>
                    <a:pt x="77401" y="74641"/>
                    <a:pt x="77165" y="74799"/>
                    <a:pt x="77125" y="75134"/>
                  </a:cubicBezTo>
                  <a:cubicBezTo>
                    <a:pt x="77125" y="75233"/>
                    <a:pt x="77145" y="75312"/>
                    <a:pt x="77165" y="75410"/>
                  </a:cubicBezTo>
                  <a:cubicBezTo>
                    <a:pt x="76810" y="75647"/>
                    <a:pt x="76514" y="75962"/>
                    <a:pt x="76278" y="76317"/>
                  </a:cubicBezTo>
                  <a:cubicBezTo>
                    <a:pt x="75883" y="76869"/>
                    <a:pt x="75469" y="77382"/>
                    <a:pt x="74996" y="77875"/>
                  </a:cubicBezTo>
                  <a:cubicBezTo>
                    <a:pt x="74858" y="78032"/>
                    <a:pt x="74661" y="78151"/>
                    <a:pt x="74464" y="78230"/>
                  </a:cubicBezTo>
                  <a:cubicBezTo>
                    <a:pt x="73813" y="78545"/>
                    <a:pt x="73202" y="78979"/>
                    <a:pt x="72453" y="79058"/>
                  </a:cubicBezTo>
                  <a:cubicBezTo>
                    <a:pt x="72295" y="79077"/>
                    <a:pt x="72157" y="79156"/>
                    <a:pt x="72039" y="79255"/>
                  </a:cubicBezTo>
                  <a:cubicBezTo>
                    <a:pt x="71724" y="79472"/>
                    <a:pt x="71684" y="79728"/>
                    <a:pt x="71980" y="80004"/>
                  </a:cubicBezTo>
                  <a:cubicBezTo>
                    <a:pt x="72335" y="80359"/>
                    <a:pt x="72630" y="80793"/>
                    <a:pt x="72847" y="81266"/>
                  </a:cubicBezTo>
                  <a:cubicBezTo>
                    <a:pt x="73399" y="82330"/>
                    <a:pt x="73971" y="83375"/>
                    <a:pt x="74523" y="84420"/>
                  </a:cubicBezTo>
                  <a:cubicBezTo>
                    <a:pt x="74740" y="84755"/>
                    <a:pt x="74878" y="85150"/>
                    <a:pt x="74917" y="85564"/>
                  </a:cubicBezTo>
                  <a:cubicBezTo>
                    <a:pt x="74385" y="85997"/>
                    <a:pt x="73734" y="86175"/>
                    <a:pt x="73104" y="86392"/>
                  </a:cubicBezTo>
                  <a:cubicBezTo>
                    <a:pt x="72473" y="86608"/>
                    <a:pt x="71881" y="86786"/>
                    <a:pt x="71290" y="86963"/>
                  </a:cubicBezTo>
                  <a:cubicBezTo>
                    <a:pt x="71231" y="86924"/>
                    <a:pt x="71132" y="86904"/>
                    <a:pt x="71112" y="86865"/>
                  </a:cubicBezTo>
                  <a:cubicBezTo>
                    <a:pt x="70758" y="86096"/>
                    <a:pt x="70107" y="85583"/>
                    <a:pt x="69555" y="84972"/>
                  </a:cubicBezTo>
                  <a:cubicBezTo>
                    <a:pt x="69240" y="84657"/>
                    <a:pt x="68904" y="84341"/>
                    <a:pt x="68569" y="84026"/>
                  </a:cubicBezTo>
                  <a:cubicBezTo>
                    <a:pt x="67781" y="83277"/>
                    <a:pt x="67189" y="83178"/>
                    <a:pt x="66243" y="83612"/>
                  </a:cubicBezTo>
                  <a:cubicBezTo>
                    <a:pt x="65750" y="83848"/>
                    <a:pt x="65257" y="84105"/>
                    <a:pt x="64764" y="84361"/>
                  </a:cubicBezTo>
                  <a:cubicBezTo>
                    <a:pt x="64311" y="84558"/>
                    <a:pt x="63857" y="84775"/>
                    <a:pt x="63404" y="84933"/>
                  </a:cubicBezTo>
                  <a:cubicBezTo>
                    <a:pt x="63167" y="84992"/>
                    <a:pt x="62931" y="85031"/>
                    <a:pt x="62694" y="85031"/>
                  </a:cubicBezTo>
                  <a:cubicBezTo>
                    <a:pt x="62517" y="85071"/>
                    <a:pt x="62320" y="85051"/>
                    <a:pt x="62142" y="85090"/>
                  </a:cubicBezTo>
                  <a:cubicBezTo>
                    <a:pt x="61965" y="85130"/>
                    <a:pt x="61768" y="85485"/>
                    <a:pt x="61906" y="85583"/>
                  </a:cubicBezTo>
                  <a:cubicBezTo>
                    <a:pt x="62241" y="85879"/>
                    <a:pt x="62122" y="86254"/>
                    <a:pt x="62182" y="86569"/>
                  </a:cubicBezTo>
                  <a:cubicBezTo>
                    <a:pt x="62201" y="86687"/>
                    <a:pt x="62260" y="86806"/>
                    <a:pt x="62300" y="86924"/>
                  </a:cubicBezTo>
                  <a:cubicBezTo>
                    <a:pt x="62418" y="87555"/>
                    <a:pt x="62674" y="88166"/>
                    <a:pt x="62635" y="88797"/>
                  </a:cubicBezTo>
                  <a:cubicBezTo>
                    <a:pt x="62635" y="89073"/>
                    <a:pt x="62674" y="89349"/>
                    <a:pt x="62773" y="89605"/>
                  </a:cubicBezTo>
                  <a:cubicBezTo>
                    <a:pt x="62931" y="90216"/>
                    <a:pt x="62990" y="90847"/>
                    <a:pt x="62931" y="91458"/>
                  </a:cubicBezTo>
                  <a:cubicBezTo>
                    <a:pt x="62458" y="91577"/>
                    <a:pt x="62004" y="91715"/>
                    <a:pt x="61551" y="91892"/>
                  </a:cubicBezTo>
                  <a:cubicBezTo>
                    <a:pt x="61117" y="92109"/>
                    <a:pt x="60782" y="92483"/>
                    <a:pt x="60230" y="92562"/>
                  </a:cubicBezTo>
                  <a:cubicBezTo>
                    <a:pt x="60171" y="92405"/>
                    <a:pt x="60092" y="92227"/>
                    <a:pt x="60013" y="92069"/>
                  </a:cubicBezTo>
                  <a:cubicBezTo>
                    <a:pt x="59698" y="91222"/>
                    <a:pt x="59422" y="90354"/>
                    <a:pt x="58909" y="89585"/>
                  </a:cubicBezTo>
                  <a:cubicBezTo>
                    <a:pt x="58593" y="89073"/>
                    <a:pt x="58455" y="88442"/>
                    <a:pt x="58061" y="87969"/>
                  </a:cubicBezTo>
                  <a:cubicBezTo>
                    <a:pt x="58002" y="87890"/>
                    <a:pt x="57963" y="87811"/>
                    <a:pt x="57923" y="87732"/>
                  </a:cubicBezTo>
                  <a:cubicBezTo>
                    <a:pt x="57627" y="87141"/>
                    <a:pt x="56997" y="86806"/>
                    <a:pt x="56346" y="86884"/>
                  </a:cubicBezTo>
                  <a:cubicBezTo>
                    <a:pt x="55065" y="86963"/>
                    <a:pt x="53763" y="86944"/>
                    <a:pt x="52482" y="86983"/>
                  </a:cubicBezTo>
                  <a:cubicBezTo>
                    <a:pt x="52285" y="87003"/>
                    <a:pt x="52068" y="87042"/>
                    <a:pt x="51871" y="87101"/>
                  </a:cubicBezTo>
                  <a:cubicBezTo>
                    <a:pt x="51772" y="87121"/>
                    <a:pt x="51693" y="87180"/>
                    <a:pt x="51614" y="87160"/>
                  </a:cubicBezTo>
                  <a:cubicBezTo>
                    <a:pt x="51417" y="87141"/>
                    <a:pt x="51220" y="86983"/>
                    <a:pt x="51043" y="87220"/>
                  </a:cubicBezTo>
                  <a:cubicBezTo>
                    <a:pt x="50865" y="87456"/>
                    <a:pt x="51082" y="87614"/>
                    <a:pt x="51062" y="87831"/>
                  </a:cubicBezTo>
                  <a:cubicBezTo>
                    <a:pt x="51062" y="88126"/>
                    <a:pt x="51023" y="88422"/>
                    <a:pt x="50964" y="88738"/>
                  </a:cubicBezTo>
                  <a:cubicBezTo>
                    <a:pt x="50747" y="89842"/>
                    <a:pt x="50510" y="90946"/>
                    <a:pt x="50294" y="92050"/>
                  </a:cubicBezTo>
                  <a:cubicBezTo>
                    <a:pt x="50254" y="92267"/>
                    <a:pt x="50274" y="92483"/>
                    <a:pt x="50254" y="92681"/>
                  </a:cubicBezTo>
                  <a:cubicBezTo>
                    <a:pt x="50234" y="92838"/>
                    <a:pt x="50175" y="92976"/>
                    <a:pt x="50116" y="93114"/>
                  </a:cubicBezTo>
                  <a:cubicBezTo>
                    <a:pt x="49820" y="93568"/>
                    <a:pt x="48795" y="93923"/>
                    <a:pt x="48322" y="93726"/>
                  </a:cubicBezTo>
                  <a:cubicBezTo>
                    <a:pt x="47731" y="93489"/>
                    <a:pt x="47159" y="93233"/>
                    <a:pt x="46528" y="92957"/>
                  </a:cubicBezTo>
                  <a:cubicBezTo>
                    <a:pt x="46528" y="92464"/>
                    <a:pt x="46508" y="92010"/>
                    <a:pt x="46528" y="91557"/>
                  </a:cubicBezTo>
                  <a:cubicBezTo>
                    <a:pt x="46548" y="91025"/>
                    <a:pt x="46449" y="90512"/>
                    <a:pt x="46252" y="90039"/>
                  </a:cubicBezTo>
                  <a:cubicBezTo>
                    <a:pt x="46114" y="89704"/>
                    <a:pt x="46055" y="89329"/>
                    <a:pt x="45897" y="88994"/>
                  </a:cubicBezTo>
                  <a:cubicBezTo>
                    <a:pt x="45779" y="88659"/>
                    <a:pt x="45700" y="88284"/>
                    <a:pt x="45700" y="87929"/>
                  </a:cubicBezTo>
                  <a:cubicBezTo>
                    <a:pt x="45661" y="87397"/>
                    <a:pt x="45483" y="87200"/>
                    <a:pt x="44971" y="87220"/>
                  </a:cubicBezTo>
                  <a:cubicBezTo>
                    <a:pt x="44162" y="87239"/>
                    <a:pt x="43413" y="86924"/>
                    <a:pt x="42644" y="86766"/>
                  </a:cubicBezTo>
                  <a:cubicBezTo>
                    <a:pt x="42191" y="86687"/>
                    <a:pt x="41757" y="86530"/>
                    <a:pt x="41304" y="86431"/>
                  </a:cubicBezTo>
                  <a:cubicBezTo>
                    <a:pt x="41087" y="86352"/>
                    <a:pt x="40830" y="86332"/>
                    <a:pt x="40594" y="86352"/>
                  </a:cubicBezTo>
                  <a:cubicBezTo>
                    <a:pt x="40416" y="86372"/>
                    <a:pt x="40239" y="86332"/>
                    <a:pt x="40081" y="86234"/>
                  </a:cubicBezTo>
                  <a:cubicBezTo>
                    <a:pt x="39805" y="86116"/>
                    <a:pt x="39569" y="86234"/>
                    <a:pt x="39588" y="86530"/>
                  </a:cubicBezTo>
                  <a:cubicBezTo>
                    <a:pt x="39608" y="86924"/>
                    <a:pt x="39510" y="87318"/>
                    <a:pt x="39273" y="87653"/>
                  </a:cubicBezTo>
                  <a:cubicBezTo>
                    <a:pt x="38622" y="88856"/>
                    <a:pt x="38031" y="90098"/>
                    <a:pt x="37518" y="91360"/>
                  </a:cubicBezTo>
                  <a:cubicBezTo>
                    <a:pt x="37459" y="91577"/>
                    <a:pt x="37301" y="91734"/>
                    <a:pt x="37104" y="91833"/>
                  </a:cubicBezTo>
                  <a:cubicBezTo>
                    <a:pt x="36513" y="92010"/>
                    <a:pt x="35882" y="92207"/>
                    <a:pt x="35291" y="91754"/>
                  </a:cubicBezTo>
                  <a:cubicBezTo>
                    <a:pt x="34837" y="91379"/>
                    <a:pt x="34384" y="91025"/>
                    <a:pt x="33891" y="90650"/>
                  </a:cubicBezTo>
                  <a:cubicBezTo>
                    <a:pt x="34009" y="90197"/>
                    <a:pt x="34088" y="89743"/>
                    <a:pt x="34226" y="89309"/>
                  </a:cubicBezTo>
                  <a:cubicBezTo>
                    <a:pt x="34364" y="88876"/>
                    <a:pt x="34403" y="88403"/>
                    <a:pt x="34364" y="87949"/>
                  </a:cubicBezTo>
                  <a:cubicBezTo>
                    <a:pt x="34305" y="87417"/>
                    <a:pt x="34265" y="86865"/>
                    <a:pt x="34246" y="86313"/>
                  </a:cubicBezTo>
                  <a:cubicBezTo>
                    <a:pt x="34265" y="86037"/>
                    <a:pt x="34305" y="85780"/>
                    <a:pt x="34364" y="85504"/>
                  </a:cubicBezTo>
                  <a:cubicBezTo>
                    <a:pt x="34443" y="84992"/>
                    <a:pt x="34325" y="84814"/>
                    <a:pt x="33792" y="84637"/>
                  </a:cubicBezTo>
                  <a:cubicBezTo>
                    <a:pt x="33358" y="84519"/>
                    <a:pt x="32925" y="84381"/>
                    <a:pt x="32471" y="84282"/>
                  </a:cubicBezTo>
                  <a:cubicBezTo>
                    <a:pt x="31840" y="84144"/>
                    <a:pt x="31269" y="83829"/>
                    <a:pt x="30815" y="83375"/>
                  </a:cubicBezTo>
                  <a:cubicBezTo>
                    <a:pt x="30736" y="83296"/>
                    <a:pt x="30638" y="83178"/>
                    <a:pt x="30539" y="83158"/>
                  </a:cubicBezTo>
                  <a:cubicBezTo>
                    <a:pt x="29889" y="83139"/>
                    <a:pt x="29238" y="82922"/>
                    <a:pt x="28706" y="82527"/>
                  </a:cubicBezTo>
                  <a:cubicBezTo>
                    <a:pt x="28666" y="82488"/>
                    <a:pt x="28410" y="82567"/>
                    <a:pt x="28410" y="82626"/>
                  </a:cubicBezTo>
                  <a:cubicBezTo>
                    <a:pt x="28213" y="83434"/>
                    <a:pt x="27503" y="83829"/>
                    <a:pt x="27030" y="84400"/>
                  </a:cubicBezTo>
                  <a:cubicBezTo>
                    <a:pt x="26320" y="85209"/>
                    <a:pt x="25512" y="85918"/>
                    <a:pt x="24881" y="86786"/>
                  </a:cubicBezTo>
                  <a:cubicBezTo>
                    <a:pt x="24802" y="86904"/>
                    <a:pt x="24664" y="86983"/>
                    <a:pt x="24526" y="87042"/>
                  </a:cubicBezTo>
                  <a:cubicBezTo>
                    <a:pt x="23994" y="87239"/>
                    <a:pt x="23048" y="87003"/>
                    <a:pt x="22712" y="86530"/>
                  </a:cubicBezTo>
                  <a:cubicBezTo>
                    <a:pt x="22358" y="86076"/>
                    <a:pt x="22022" y="85544"/>
                    <a:pt x="21648" y="84992"/>
                  </a:cubicBezTo>
                  <a:cubicBezTo>
                    <a:pt x="21884" y="84617"/>
                    <a:pt x="22082" y="84262"/>
                    <a:pt x="22318" y="83908"/>
                  </a:cubicBezTo>
                  <a:cubicBezTo>
                    <a:pt x="22653" y="83415"/>
                    <a:pt x="22870" y="82882"/>
                    <a:pt x="22969" y="82311"/>
                  </a:cubicBezTo>
                  <a:cubicBezTo>
                    <a:pt x="23107" y="81581"/>
                    <a:pt x="23245" y="80871"/>
                    <a:pt x="23639" y="80241"/>
                  </a:cubicBezTo>
                  <a:cubicBezTo>
                    <a:pt x="23876" y="79945"/>
                    <a:pt x="23777" y="79531"/>
                    <a:pt x="23462" y="79334"/>
                  </a:cubicBezTo>
                  <a:cubicBezTo>
                    <a:pt x="22555" y="78762"/>
                    <a:pt x="21904" y="77894"/>
                    <a:pt x="21155" y="77145"/>
                  </a:cubicBezTo>
                  <a:cubicBezTo>
                    <a:pt x="20800" y="76790"/>
                    <a:pt x="20544" y="76298"/>
                    <a:pt x="19992" y="76160"/>
                  </a:cubicBezTo>
                  <a:cubicBezTo>
                    <a:pt x="19893" y="76140"/>
                    <a:pt x="19854" y="75962"/>
                    <a:pt x="19775" y="75884"/>
                  </a:cubicBezTo>
                  <a:cubicBezTo>
                    <a:pt x="19578" y="75608"/>
                    <a:pt x="19322" y="75588"/>
                    <a:pt x="19203" y="75844"/>
                  </a:cubicBezTo>
                  <a:cubicBezTo>
                    <a:pt x="18986" y="76258"/>
                    <a:pt x="18631" y="76455"/>
                    <a:pt x="18257" y="76672"/>
                  </a:cubicBezTo>
                  <a:cubicBezTo>
                    <a:pt x="17291" y="77244"/>
                    <a:pt x="16325" y="77835"/>
                    <a:pt x="15359" y="78427"/>
                  </a:cubicBezTo>
                  <a:cubicBezTo>
                    <a:pt x="15181" y="78525"/>
                    <a:pt x="15043" y="78703"/>
                    <a:pt x="14866" y="78821"/>
                  </a:cubicBezTo>
                  <a:cubicBezTo>
                    <a:pt x="14748" y="78900"/>
                    <a:pt x="14610" y="78959"/>
                    <a:pt x="14452" y="78998"/>
                  </a:cubicBezTo>
                  <a:cubicBezTo>
                    <a:pt x="13880" y="79077"/>
                    <a:pt x="13032" y="78584"/>
                    <a:pt x="12816" y="78052"/>
                  </a:cubicBezTo>
                  <a:cubicBezTo>
                    <a:pt x="12599" y="77500"/>
                    <a:pt x="12402" y="76909"/>
                    <a:pt x="12185" y="76278"/>
                  </a:cubicBezTo>
                  <a:cubicBezTo>
                    <a:pt x="12500" y="75962"/>
                    <a:pt x="12835" y="75627"/>
                    <a:pt x="13170" y="75332"/>
                  </a:cubicBezTo>
                  <a:cubicBezTo>
                    <a:pt x="13565" y="74996"/>
                    <a:pt x="13880" y="74582"/>
                    <a:pt x="14097" y="74109"/>
                  </a:cubicBezTo>
                  <a:cubicBezTo>
                    <a:pt x="14275" y="73754"/>
                    <a:pt x="14511" y="73419"/>
                    <a:pt x="14669" y="73064"/>
                  </a:cubicBezTo>
                  <a:cubicBezTo>
                    <a:pt x="14807" y="72788"/>
                    <a:pt x="14984" y="72552"/>
                    <a:pt x="15201" y="72335"/>
                  </a:cubicBezTo>
                  <a:cubicBezTo>
                    <a:pt x="15733" y="71783"/>
                    <a:pt x="15714" y="71625"/>
                    <a:pt x="15181" y="71034"/>
                  </a:cubicBezTo>
                  <a:cubicBezTo>
                    <a:pt x="14886" y="70679"/>
                    <a:pt x="14570" y="70344"/>
                    <a:pt x="14255" y="70028"/>
                  </a:cubicBezTo>
                  <a:cubicBezTo>
                    <a:pt x="13841" y="69594"/>
                    <a:pt x="13565" y="69082"/>
                    <a:pt x="13446" y="68510"/>
                  </a:cubicBezTo>
                  <a:cubicBezTo>
                    <a:pt x="13348" y="68076"/>
                    <a:pt x="13348" y="68076"/>
                    <a:pt x="12855" y="68017"/>
                  </a:cubicBezTo>
                  <a:cubicBezTo>
                    <a:pt x="12796" y="68017"/>
                    <a:pt x="12737" y="67998"/>
                    <a:pt x="12658" y="67978"/>
                  </a:cubicBezTo>
                  <a:cubicBezTo>
                    <a:pt x="12382" y="67702"/>
                    <a:pt x="12362" y="67189"/>
                    <a:pt x="11928" y="66972"/>
                  </a:cubicBezTo>
                  <a:cubicBezTo>
                    <a:pt x="11869" y="66933"/>
                    <a:pt x="11850" y="66894"/>
                    <a:pt x="11830" y="66834"/>
                  </a:cubicBezTo>
                  <a:cubicBezTo>
                    <a:pt x="11790" y="66637"/>
                    <a:pt x="11830" y="66381"/>
                    <a:pt x="11534" y="66322"/>
                  </a:cubicBezTo>
                  <a:cubicBezTo>
                    <a:pt x="11317" y="66282"/>
                    <a:pt x="11238" y="66499"/>
                    <a:pt x="11081" y="66578"/>
                  </a:cubicBezTo>
                  <a:cubicBezTo>
                    <a:pt x="10864" y="66696"/>
                    <a:pt x="10647" y="66775"/>
                    <a:pt x="10410" y="66834"/>
                  </a:cubicBezTo>
                  <a:cubicBezTo>
                    <a:pt x="9247" y="67110"/>
                    <a:pt x="8084" y="67367"/>
                    <a:pt x="6921" y="67623"/>
                  </a:cubicBezTo>
                  <a:cubicBezTo>
                    <a:pt x="6704" y="67682"/>
                    <a:pt x="6487" y="67820"/>
                    <a:pt x="6251" y="67879"/>
                  </a:cubicBezTo>
                  <a:cubicBezTo>
                    <a:pt x="6034" y="67938"/>
                    <a:pt x="5817" y="67938"/>
                    <a:pt x="5620" y="67879"/>
                  </a:cubicBezTo>
                  <a:cubicBezTo>
                    <a:pt x="5068" y="67524"/>
                    <a:pt x="4476" y="67150"/>
                    <a:pt x="4496" y="66361"/>
                  </a:cubicBezTo>
                  <a:lnTo>
                    <a:pt x="4496" y="64666"/>
                  </a:lnTo>
                  <a:cubicBezTo>
                    <a:pt x="4811" y="64370"/>
                    <a:pt x="5265" y="64252"/>
                    <a:pt x="5679" y="64055"/>
                  </a:cubicBezTo>
                  <a:cubicBezTo>
                    <a:pt x="6152" y="63838"/>
                    <a:pt x="6586" y="63542"/>
                    <a:pt x="6941" y="63187"/>
                  </a:cubicBezTo>
                  <a:cubicBezTo>
                    <a:pt x="7493" y="62635"/>
                    <a:pt x="8025" y="62024"/>
                    <a:pt x="8774" y="61708"/>
                  </a:cubicBezTo>
                  <a:cubicBezTo>
                    <a:pt x="8951" y="61630"/>
                    <a:pt x="9050" y="61393"/>
                    <a:pt x="9149" y="61275"/>
                  </a:cubicBezTo>
                  <a:cubicBezTo>
                    <a:pt x="9168" y="61235"/>
                    <a:pt x="9168" y="61176"/>
                    <a:pt x="9149" y="61117"/>
                  </a:cubicBezTo>
                  <a:cubicBezTo>
                    <a:pt x="8656" y="59993"/>
                    <a:pt x="8537" y="58771"/>
                    <a:pt x="8321" y="57588"/>
                  </a:cubicBezTo>
                  <a:cubicBezTo>
                    <a:pt x="8242" y="57174"/>
                    <a:pt x="8242" y="56721"/>
                    <a:pt x="7946" y="56366"/>
                  </a:cubicBezTo>
                  <a:cubicBezTo>
                    <a:pt x="7887" y="56307"/>
                    <a:pt x="7867" y="56208"/>
                    <a:pt x="7867" y="56129"/>
                  </a:cubicBezTo>
                  <a:cubicBezTo>
                    <a:pt x="7769" y="55557"/>
                    <a:pt x="7769" y="55557"/>
                    <a:pt x="7295" y="55695"/>
                  </a:cubicBezTo>
                  <a:cubicBezTo>
                    <a:pt x="7000" y="55774"/>
                    <a:pt x="6704" y="55833"/>
                    <a:pt x="6408" y="55833"/>
                  </a:cubicBezTo>
                  <a:cubicBezTo>
                    <a:pt x="5245" y="55794"/>
                    <a:pt x="4102" y="55735"/>
                    <a:pt x="2938" y="55695"/>
                  </a:cubicBezTo>
                  <a:cubicBezTo>
                    <a:pt x="2682" y="55695"/>
                    <a:pt x="2446" y="55755"/>
                    <a:pt x="2209" y="55755"/>
                  </a:cubicBezTo>
                  <a:cubicBezTo>
                    <a:pt x="2032" y="55774"/>
                    <a:pt x="1854" y="55735"/>
                    <a:pt x="1677" y="55676"/>
                  </a:cubicBezTo>
                  <a:cubicBezTo>
                    <a:pt x="1184" y="55419"/>
                    <a:pt x="750" y="54493"/>
                    <a:pt x="868" y="53961"/>
                  </a:cubicBezTo>
                  <a:cubicBezTo>
                    <a:pt x="987" y="53428"/>
                    <a:pt x="1144" y="52837"/>
                    <a:pt x="1282" y="52265"/>
                  </a:cubicBezTo>
                  <a:cubicBezTo>
                    <a:pt x="1558" y="52088"/>
                    <a:pt x="1894" y="51989"/>
                    <a:pt x="2248" y="51989"/>
                  </a:cubicBezTo>
                  <a:cubicBezTo>
                    <a:pt x="2998" y="51910"/>
                    <a:pt x="3727" y="51654"/>
                    <a:pt x="4378" y="51260"/>
                  </a:cubicBezTo>
                  <a:cubicBezTo>
                    <a:pt x="4930" y="50924"/>
                    <a:pt x="5462" y="50570"/>
                    <a:pt x="6113" y="50491"/>
                  </a:cubicBezTo>
                  <a:cubicBezTo>
                    <a:pt x="6625" y="50412"/>
                    <a:pt x="6783" y="50156"/>
                    <a:pt x="6704" y="49643"/>
                  </a:cubicBezTo>
                  <a:cubicBezTo>
                    <a:pt x="6645" y="49130"/>
                    <a:pt x="6566" y="48677"/>
                    <a:pt x="6467" y="48184"/>
                  </a:cubicBezTo>
                  <a:cubicBezTo>
                    <a:pt x="6310" y="47455"/>
                    <a:pt x="6408" y="46705"/>
                    <a:pt x="6743" y="46035"/>
                  </a:cubicBezTo>
                  <a:cubicBezTo>
                    <a:pt x="6586" y="45759"/>
                    <a:pt x="6408" y="45483"/>
                    <a:pt x="6487" y="45128"/>
                  </a:cubicBezTo>
                  <a:cubicBezTo>
                    <a:pt x="6546" y="44833"/>
                    <a:pt x="6310" y="44576"/>
                    <a:pt x="6467" y="44241"/>
                  </a:cubicBezTo>
                  <a:cubicBezTo>
                    <a:pt x="6605" y="43985"/>
                    <a:pt x="6389" y="43748"/>
                    <a:pt x="6093" y="43827"/>
                  </a:cubicBezTo>
                  <a:cubicBezTo>
                    <a:pt x="5699" y="43926"/>
                    <a:pt x="5363" y="43788"/>
                    <a:pt x="5028" y="43669"/>
                  </a:cubicBezTo>
                  <a:cubicBezTo>
                    <a:pt x="3944" y="43295"/>
                    <a:pt x="2840" y="42900"/>
                    <a:pt x="1756" y="42526"/>
                  </a:cubicBezTo>
                  <a:cubicBezTo>
                    <a:pt x="1558" y="42447"/>
                    <a:pt x="1322" y="42467"/>
                    <a:pt x="1125" y="42388"/>
                  </a:cubicBezTo>
                  <a:cubicBezTo>
                    <a:pt x="928" y="42329"/>
                    <a:pt x="671" y="42230"/>
                    <a:pt x="592" y="42072"/>
                  </a:cubicBezTo>
                  <a:cubicBezTo>
                    <a:pt x="316" y="41501"/>
                    <a:pt x="1" y="40929"/>
                    <a:pt x="376" y="40278"/>
                  </a:cubicBezTo>
                  <a:cubicBezTo>
                    <a:pt x="671" y="39785"/>
                    <a:pt x="967" y="39293"/>
                    <a:pt x="1282" y="38760"/>
                  </a:cubicBezTo>
                  <a:cubicBezTo>
                    <a:pt x="1736" y="38701"/>
                    <a:pt x="2189" y="38741"/>
                    <a:pt x="2643" y="38839"/>
                  </a:cubicBezTo>
                  <a:cubicBezTo>
                    <a:pt x="3136" y="38957"/>
                    <a:pt x="3668" y="38938"/>
                    <a:pt x="4180" y="38800"/>
                  </a:cubicBezTo>
                  <a:cubicBezTo>
                    <a:pt x="4673" y="38662"/>
                    <a:pt x="5186" y="38563"/>
                    <a:pt x="5699" y="38484"/>
                  </a:cubicBezTo>
                  <a:cubicBezTo>
                    <a:pt x="5935" y="38484"/>
                    <a:pt x="6172" y="38484"/>
                    <a:pt x="6408" y="38524"/>
                  </a:cubicBezTo>
                  <a:cubicBezTo>
                    <a:pt x="6941" y="38543"/>
                    <a:pt x="7157" y="38386"/>
                    <a:pt x="7236" y="37893"/>
                  </a:cubicBezTo>
                  <a:cubicBezTo>
                    <a:pt x="7414" y="36887"/>
                    <a:pt x="7867" y="35981"/>
                    <a:pt x="8222" y="35034"/>
                  </a:cubicBezTo>
                  <a:cubicBezTo>
                    <a:pt x="8419" y="34541"/>
                    <a:pt x="8754" y="34068"/>
                    <a:pt x="8675" y="33477"/>
                  </a:cubicBezTo>
                  <a:cubicBezTo>
                    <a:pt x="8675" y="33378"/>
                    <a:pt x="8794" y="33280"/>
                    <a:pt x="8853" y="33181"/>
                  </a:cubicBezTo>
                  <a:cubicBezTo>
                    <a:pt x="8991" y="32866"/>
                    <a:pt x="8912" y="32668"/>
                    <a:pt x="8616" y="32649"/>
                  </a:cubicBezTo>
                  <a:cubicBezTo>
                    <a:pt x="8222" y="32590"/>
                    <a:pt x="7847" y="32432"/>
                    <a:pt x="7532" y="32176"/>
                  </a:cubicBezTo>
                  <a:cubicBezTo>
                    <a:pt x="6428" y="31367"/>
                    <a:pt x="5285" y="30618"/>
                    <a:pt x="4082" y="29948"/>
                  </a:cubicBezTo>
                  <a:cubicBezTo>
                    <a:pt x="3964" y="29869"/>
                    <a:pt x="3845" y="29751"/>
                    <a:pt x="3766" y="29632"/>
                  </a:cubicBezTo>
                  <a:cubicBezTo>
                    <a:pt x="3490" y="29179"/>
                    <a:pt x="3589" y="28134"/>
                    <a:pt x="3964" y="27759"/>
                  </a:cubicBezTo>
                  <a:cubicBezTo>
                    <a:pt x="4397" y="27306"/>
                    <a:pt x="4831" y="26892"/>
                    <a:pt x="5265" y="26478"/>
                  </a:cubicBezTo>
                  <a:cubicBezTo>
                    <a:pt x="5758" y="26596"/>
                    <a:pt x="6211" y="26774"/>
                    <a:pt x="6665" y="26990"/>
                  </a:cubicBezTo>
                  <a:cubicBezTo>
                    <a:pt x="7019" y="27148"/>
                    <a:pt x="7414" y="27247"/>
                    <a:pt x="7808" y="27267"/>
                  </a:cubicBezTo>
                  <a:cubicBezTo>
                    <a:pt x="8399" y="27286"/>
                    <a:pt x="8971" y="27326"/>
                    <a:pt x="9543" y="27385"/>
                  </a:cubicBezTo>
                  <a:cubicBezTo>
                    <a:pt x="9780" y="27424"/>
                    <a:pt x="10016" y="27503"/>
                    <a:pt x="10233" y="27582"/>
                  </a:cubicBezTo>
                  <a:cubicBezTo>
                    <a:pt x="10726" y="27759"/>
                    <a:pt x="11120" y="27621"/>
                    <a:pt x="11258" y="27148"/>
                  </a:cubicBezTo>
                  <a:cubicBezTo>
                    <a:pt x="11396" y="26793"/>
                    <a:pt x="11613" y="26498"/>
                    <a:pt x="11889" y="26261"/>
                  </a:cubicBezTo>
                  <a:cubicBezTo>
                    <a:pt x="12520" y="25551"/>
                    <a:pt x="13052" y="24763"/>
                    <a:pt x="13486" y="23915"/>
                  </a:cubicBezTo>
                  <a:cubicBezTo>
                    <a:pt x="13939" y="22969"/>
                    <a:pt x="14551" y="22121"/>
                    <a:pt x="15300" y="21411"/>
                  </a:cubicBezTo>
                  <a:cubicBezTo>
                    <a:pt x="15359" y="21352"/>
                    <a:pt x="15418" y="21273"/>
                    <a:pt x="15457" y="21194"/>
                  </a:cubicBezTo>
                  <a:cubicBezTo>
                    <a:pt x="15595" y="20938"/>
                    <a:pt x="15438" y="20682"/>
                    <a:pt x="15083" y="20662"/>
                  </a:cubicBezTo>
                  <a:cubicBezTo>
                    <a:pt x="15024" y="20662"/>
                    <a:pt x="14965" y="20662"/>
                    <a:pt x="14905" y="20662"/>
                  </a:cubicBezTo>
                  <a:cubicBezTo>
                    <a:pt x="14531" y="20287"/>
                    <a:pt x="14235" y="19873"/>
                    <a:pt x="13998" y="19420"/>
                  </a:cubicBezTo>
                  <a:cubicBezTo>
                    <a:pt x="13841" y="19124"/>
                    <a:pt x="13644" y="18848"/>
                    <a:pt x="13427" y="18612"/>
                  </a:cubicBezTo>
                  <a:cubicBezTo>
                    <a:pt x="13013" y="18158"/>
                    <a:pt x="12559" y="17744"/>
                    <a:pt x="12145" y="17310"/>
                  </a:cubicBezTo>
                  <a:cubicBezTo>
                    <a:pt x="11909" y="17153"/>
                    <a:pt x="11771" y="16877"/>
                    <a:pt x="11790" y="16601"/>
                  </a:cubicBezTo>
                  <a:cubicBezTo>
                    <a:pt x="12421" y="15871"/>
                    <a:pt x="13328" y="15339"/>
                    <a:pt x="13979" y="14570"/>
                  </a:cubicBezTo>
                  <a:lnTo>
                    <a:pt x="16325" y="16246"/>
                  </a:lnTo>
                  <a:cubicBezTo>
                    <a:pt x="16404" y="16285"/>
                    <a:pt x="16463" y="16344"/>
                    <a:pt x="16522" y="16423"/>
                  </a:cubicBezTo>
                  <a:cubicBezTo>
                    <a:pt x="16759" y="16975"/>
                    <a:pt x="17311" y="17251"/>
                    <a:pt x="17725" y="17665"/>
                  </a:cubicBezTo>
                  <a:cubicBezTo>
                    <a:pt x="18119" y="18079"/>
                    <a:pt x="18395" y="18040"/>
                    <a:pt x="18868" y="17744"/>
                  </a:cubicBezTo>
                  <a:cubicBezTo>
                    <a:pt x="19400" y="17409"/>
                    <a:pt x="19913" y="17015"/>
                    <a:pt x="20366" y="16561"/>
                  </a:cubicBezTo>
                  <a:cubicBezTo>
                    <a:pt x="20623" y="16305"/>
                    <a:pt x="20899" y="16068"/>
                    <a:pt x="21194" y="15852"/>
                  </a:cubicBezTo>
                  <a:cubicBezTo>
                    <a:pt x="21707" y="15516"/>
                    <a:pt x="22160" y="15083"/>
                    <a:pt x="22496" y="14570"/>
                  </a:cubicBezTo>
                  <a:cubicBezTo>
                    <a:pt x="22653" y="14353"/>
                    <a:pt x="22870" y="14196"/>
                    <a:pt x="23107" y="14058"/>
                  </a:cubicBezTo>
                  <a:cubicBezTo>
                    <a:pt x="23304" y="13229"/>
                    <a:pt x="22910" y="12579"/>
                    <a:pt x="22614" y="11869"/>
                  </a:cubicBezTo>
                  <a:cubicBezTo>
                    <a:pt x="22279" y="11120"/>
                    <a:pt x="21904" y="10371"/>
                    <a:pt x="21530" y="9641"/>
                  </a:cubicBezTo>
                  <a:cubicBezTo>
                    <a:pt x="21273" y="9168"/>
                    <a:pt x="21096" y="8675"/>
                    <a:pt x="20978" y="8143"/>
                  </a:cubicBezTo>
                  <a:cubicBezTo>
                    <a:pt x="21056" y="7887"/>
                    <a:pt x="21254" y="7690"/>
                    <a:pt x="21530" y="7650"/>
                  </a:cubicBezTo>
                  <a:cubicBezTo>
                    <a:pt x="22121" y="7473"/>
                    <a:pt x="22653" y="7118"/>
                    <a:pt x="23028" y="6605"/>
                  </a:cubicBezTo>
                  <a:cubicBezTo>
                    <a:pt x="23186" y="6704"/>
                    <a:pt x="23343" y="6822"/>
                    <a:pt x="23481" y="6960"/>
                  </a:cubicBezTo>
                  <a:cubicBezTo>
                    <a:pt x="24428" y="7985"/>
                    <a:pt x="25473" y="8932"/>
                    <a:pt x="26241" y="10095"/>
                  </a:cubicBezTo>
                  <a:cubicBezTo>
                    <a:pt x="26379" y="10312"/>
                    <a:pt x="26498" y="10509"/>
                    <a:pt x="26616" y="10726"/>
                  </a:cubicBezTo>
                  <a:cubicBezTo>
                    <a:pt x="26872" y="11278"/>
                    <a:pt x="27503" y="11514"/>
                    <a:pt x="28055" y="11297"/>
                  </a:cubicBezTo>
                  <a:cubicBezTo>
                    <a:pt x="28765" y="11061"/>
                    <a:pt x="29455" y="10726"/>
                    <a:pt x="30106" y="10351"/>
                  </a:cubicBezTo>
                  <a:cubicBezTo>
                    <a:pt x="30382" y="10174"/>
                    <a:pt x="30697" y="10036"/>
                    <a:pt x="31012" y="9937"/>
                  </a:cubicBezTo>
                  <a:cubicBezTo>
                    <a:pt x="31210" y="9858"/>
                    <a:pt x="31407" y="9760"/>
                    <a:pt x="31564" y="9622"/>
                  </a:cubicBezTo>
                  <a:cubicBezTo>
                    <a:pt x="32038" y="9306"/>
                    <a:pt x="32511" y="8951"/>
                    <a:pt x="33004" y="8656"/>
                  </a:cubicBezTo>
                  <a:cubicBezTo>
                    <a:pt x="33713" y="8242"/>
                    <a:pt x="33930" y="7690"/>
                    <a:pt x="33713" y="6901"/>
                  </a:cubicBezTo>
                  <a:cubicBezTo>
                    <a:pt x="33220" y="5166"/>
                    <a:pt x="32866" y="3411"/>
                    <a:pt x="33102" y="1558"/>
                  </a:cubicBezTo>
                  <a:cubicBezTo>
                    <a:pt x="33772" y="1164"/>
                    <a:pt x="34423" y="730"/>
                    <a:pt x="35192" y="632"/>
                  </a:cubicBezTo>
                  <a:cubicBezTo>
                    <a:pt x="35251" y="671"/>
                    <a:pt x="35310" y="671"/>
                    <a:pt x="35310" y="691"/>
                  </a:cubicBezTo>
                  <a:cubicBezTo>
                    <a:pt x="35705" y="1381"/>
                    <a:pt x="36335" y="1893"/>
                    <a:pt x="36749" y="2544"/>
                  </a:cubicBezTo>
                  <a:cubicBezTo>
                    <a:pt x="37163" y="3214"/>
                    <a:pt x="37499" y="3885"/>
                    <a:pt x="37893" y="4535"/>
                  </a:cubicBezTo>
                  <a:cubicBezTo>
                    <a:pt x="38149" y="4949"/>
                    <a:pt x="38425" y="5343"/>
                    <a:pt x="38741" y="5718"/>
                  </a:cubicBezTo>
                  <a:cubicBezTo>
                    <a:pt x="38879" y="5896"/>
                    <a:pt x="39056" y="5994"/>
                    <a:pt x="39273" y="6014"/>
                  </a:cubicBezTo>
                  <a:cubicBezTo>
                    <a:pt x="39687" y="6073"/>
                    <a:pt x="40121" y="6034"/>
                    <a:pt x="40535" y="5955"/>
                  </a:cubicBezTo>
                  <a:cubicBezTo>
                    <a:pt x="41323" y="5698"/>
                    <a:pt x="42132" y="5600"/>
                    <a:pt x="42940" y="5620"/>
                  </a:cubicBezTo>
                  <a:cubicBezTo>
                    <a:pt x="43709" y="5659"/>
                    <a:pt x="44478" y="5620"/>
                    <a:pt x="45227" y="5620"/>
                  </a:cubicBezTo>
                  <a:cubicBezTo>
                    <a:pt x="45483" y="5620"/>
                    <a:pt x="45720" y="5620"/>
                    <a:pt x="45976" y="5580"/>
                  </a:cubicBezTo>
                  <a:cubicBezTo>
                    <a:pt x="46272" y="5600"/>
                    <a:pt x="46508" y="5343"/>
                    <a:pt x="46469" y="5048"/>
                  </a:cubicBezTo>
                  <a:cubicBezTo>
                    <a:pt x="46489" y="4752"/>
                    <a:pt x="46489" y="4437"/>
                    <a:pt x="46469" y="4141"/>
                  </a:cubicBezTo>
                  <a:cubicBezTo>
                    <a:pt x="46469" y="3057"/>
                    <a:pt x="46469" y="1992"/>
                    <a:pt x="46449" y="927"/>
                  </a:cubicBezTo>
                  <a:cubicBezTo>
                    <a:pt x="46449" y="691"/>
                    <a:pt x="46489" y="454"/>
                    <a:pt x="46489" y="178"/>
                  </a:cubicBezTo>
                  <a:cubicBezTo>
                    <a:pt x="46903" y="20"/>
                    <a:pt x="47336" y="1"/>
                    <a:pt x="47770" y="99"/>
                  </a:cubicBezTo>
                  <a:cubicBezTo>
                    <a:pt x="48204" y="218"/>
                    <a:pt x="48657" y="296"/>
                    <a:pt x="49111" y="336"/>
                  </a:cubicBezTo>
                  <a:cubicBezTo>
                    <a:pt x="49308" y="336"/>
                    <a:pt x="49466" y="494"/>
                    <a:pt x="49466" y="691"/>
                  </a:cubicBezTo>
                  <a:cubicBezTo>
                    <a:pt x="49426" y="1440"/>
                    <a:pt x="49820" y="2031"/>
                    <a:pt x="50057" y="2702"/>
                  </a:cubicBezTo>
                  <a:cubicBezTo>
                    <a:pt x="50333" y="3471"/>
                    <a:pt x="50550" y="4259"/>
                    <a:pt x="50806" y="5048"/>
                  </a:cubicBezTo>
                  <a:cubicBezTo>
                    <a:pt x="50846" y="5186"/>
                    <a:pt x="50905" y="5343"/>
                    <a:pt x="50964" y="5482"/>
                  </a:cubicBezTo>
                  <a:cubicBezTo>
                    <a:pt x="51062" y="5738"/>
                    <a:pt x="51319" y="5915"/>
                    <a:pt x="51614" y="5876"/>
                  </a:cubicBezTo>
                  <a:cubicBezTo>
                    <a:pt x="52640" y="5758"/>
                    <a:pt x="53606" y="6073"/>
                    <a:pt x="54591" y="6250"/>
                  </a:cubicBezTo>
                  <a:cubicBezTo>
                    <a:pt x="55065" y="6329"/>
                    <a:pt x="55557" y="6310"/>
                    <a:pt x="56031" y="6152"/>
                  </a:cubicBezTo>
                  <a:cubicBezTo>
                    <a:pt x="56326" y="6093"/>
                    <a:pt x="56563" y="5856"/>
                    <a:pt x="56622" y="5560"/>
                  </a:cubicBezTo>
                  <a:cubicBezTo>
                    <a:pt x="56957" y="4318"/>
                    <a:pt x="57273" y="3076"/>
                    <a:pt x="57608" y="1834"/>
                  </a:cubicBezTo>
                  <a:cubicBezTo>
                    <a:pt x="57687" y="1578"/>
                    <a:pt x="57746" y="1322"/>
                    <a:pt x="57844" y="1006"/>
                  </a:cubicBezTo>
                  <a:cubicBezTo>
                    <a:pt x="58416" y="1046"/>
                    <a:pt x="58929" y="1105"/>
                    <a:pt x="59402" y="1440"/>
                  </a:cubicBezTo>
                  <a:cubicBezTo>
                    <a:pt x="59599" y="1558"/>
                    <a:pt x="59816" y="1657"/>
                    <a:pt x="60052" y="1736"/>
                  </a:cubicBezTo>
                  <a:lnTo>
                    <a:pt x="60506" y="1953"/>
                  </a:lnTo>
                  <a:cubicBezTo>
                    <a:pt x="60545" y="2051"/>
                    <a:pt x="60585" y="2110"/>
                    <a:pt x="60585" y="2169"/>
                  </a:cubicBezTo>
                  <a:cubicBezTo>
                    <a:pt x="60427" y="2800"/>
                    <a:pt x="60526" y="3431"/>
                    <a:pt x="60604" y="4062"/>
                  </a:cubicBezTo>
                  <a:cubicBezTo>
                    <a:pt x="60703" y="4969"/>
                    <a:pt x="60703" y="5896"/>
                    <a:pt x="60762" y="6822"/>
                  </a:cubicBezTo>
                  <a:cubicBezTo>
                    <a:pt x="60762" y="7000"/>
                    <a:pt x="60782" y="7177"/>
                    <a:pt x="60821" y="7354"/>
                  </a:cubicBezTo>
                  <a:cubicBezTo>
                    <a:pt x="60841" y="7571"/>
                    <a:pt x="61018" y="7749"/>
                    <a:pt x="61235" y="7808"/>
                  </a:cubicBezTo>
                  <a:cubicBezTo>
                    <a:pt x="62280" y="7946"/>
                    <a:pt x="63148" y="8557"/>
                    <a:pt x="64094" y="8951"/>
                  </a:cubicBezTo>
                  <a:cubicBezTo>
                    <a:pt x="64429" y="9109"/>
                    <a:pt x="64784" y="9227"/>
                    <a:pt x="65139" y="9306"/>
                  </a:cubicBezTo>
                  <a:cubicBezTo>
                    <a:pt x="65336" y="9346"/>
                    <a:pt x="65533" y="9444"/>
                    <a:pt x="65711" y="9562"/>
                  </a:cubicBezTo>
                  <a:cubicBezTo>
                    <a:pt x="66203" y="9858"/>
                    <a:pt x="66696" y="10174"/>
                    <a:pt x="67189" y="10489"/>
                  </a:cubicBezTo>
                  <a:cubicBezTo>
                    <a:pt x="67386" y="10607"/>
                    <a:pt x="67603" y="10726"/>
                    <a:pt x="67840" y="10824"/>
                  </a:cubicBezTo>
                  <a:cubicBezTo>
                    <a:pt x="68037" y="10943"/>
                    <a:pt x="68273" y="10883"/>
                    <a:pt x="68411" y="10686"/>
                  </a:cubicBezTo>
                  <a:cubicBezTo>
                    <a:pt x="68530" y="10529"/>
                    <a:pt x="68648" y="10351"/>
                    <a:pt x="68766" y="10174"/>
                  </a:cubicBezTo>
                  <a:cubicBezTo>
                    <a:pt x="69417" y="9129"/>
                    <a:pt x="70048" y="8084"/>
                    <a:pt x="70698" y="7059"/>
                  </a:cubicBezTo>
                  <a:cubicBezTo>
                    <a:pt x="70817" y="6862"/>
                    <a:pt x="70955" y="6704"/>
                    <a:pt x="71093" y="6487"/>
                  </a:cubicBezTo>
                  <a:cubicBezTo>
                    <a:pt x="71605" y="6704"/>
                    <a:pt x="72098" y="6901"/>
                    <a:pt x="72433" y="7354"/>
                  </a:cubicBezTo>
                  <a:cubicBezTo>
                    <a:pt x="72571" y="7512"/>
                    <a:pt x="72729" y="7670"/>
                    <a:pt x="72887" y="7788"/>
                  </a:cubicBezTo>
                  <a:cubicBezTo>
                    <a:pt x="73044" y="7926"/>
                    <a:pt x="73222" y="8044"/>
                    <a:pt x="73360" y="8163"/>
                  </a:cubicBezTo>
                  <a:cubicBezTo>
                    <a:pt x="73360" y="8281"/>
                    <a:pt x="73399" y="8340"/>
                    <a:pt x="73380" y="8399"/>
                  </a:cubicBezTo>
                  <a:cubicBezTo>
                    <a:pt x="73084" y="8951"/>
                    <a:pt x="72887" y="9562"/>
                    <a:pt x="72808" y="10213"/>
                  </a:cubicBezTo>
                  <a:cubicBezTo>
                    <a:pt x="72690" y="11100"/>
                    <a:pt x="72374" y="11987"/>
                    <a:pt x="72157" y="12875"/>
                  </a:cubicBezTo>
                  <a:cubicBezTo>
                    <a:pt x="72098" y="13052"/>
                    <a:pt x="72059" y="13229"/>
                    <a:pt x="72039" y="13407"/>
                  </a:cubicBezTo>
                  <a:cubicBezTo>
                    <a:pt x="72000" y="13643"/>
                    <a:pt x="72118" y="13900"/>
                    <a:pt x="72354" y="14018"/>
                  </a:cubicBezTo>
                  <a:cubicBezTo>
                    <a:pt x="72611" y="14156"/>
                    <a:pt x="72867" y="14334"/>
                    <a:pt x="73123" y="14511"/>
                  </a:cubicBezTo>
                  <a:cubicBezTo>
                    <a:pt x="73340" y="14669"/>
                    <a:pt x="73537" y="14846"/>
                    <a:pt x="73754" y="15043"/>
                  </a:cubicBezTo>
                  <a:cubicBezTo>
                    <a:pt x="74208" y="15438"/>
                    <a:pt x="74661" y="15852"/>
                    <a:pt x="75095" y="16266"/>
                  </a:cubicBezTo>
                  <a:cubicBezTo>
                    <a:pt x="75450" y="16620"/>
                    <a:pt x="75943" y="16542"/>
                    <a:pt x="76396" y="16758"/>
                  </a:cubicBezTo>
                  <a:cubicBezTo>
                    <a:pt x="77086" y="16206"/>
                    <a:pt x="77717" y="15576"/>
                    <a:pt x="78367" y="14984"/>
                  </a:cubicBezTo>
                  <a:cubicBezTo>
                    <a:pt x="79018" y="14393"/>
                    <a:pt x="79610" y="13821"/>
                    <a:pt x="80260" y="13210"/>
                  </a:cubicBezTo>
                  <a:cubicBezTo>
                    <a:pt x="80694" y="13643"/>
                    <a:pt x="81206" y="13939"/>
                    <a:pt x="81364" y="14550"/>
                  </a:cubicBezTo>
                  <a:cubicBezTo>
                    <a:pt x="81404" y="14728"/>
                    <a:pt x="81581" y="14846"/>
                    <a:pt x="81680" y="15004"/>
                  </a:cubicBezTo>
                  <a:cubicBezTo>
                    <a:pt x="81798" y="15142"/>
                    <a:pt x="81936" y="15339"/>
                    <a:pt x="82034" y="15516"/>
                  </a:cubicBezTo>
                  <a:cubicBezTo>
                    <a:pt x="81758" y="15911"/>
                    <a:pt x="81463" y="16246"/>
                    <a:pt x="81226" y="16640"/>
                  </a:cubicBezTo>
                  <a:cubicBezTo>
                    <a:pt x="81009" y="17034"/>
                    <a:pt x="80891" y="17429"/>
                    <a:pt x="80694" y="17803"/>
                  </a:cubicBezTo>
                  <a:cubicBezTo>
                    <a:pt x="80339" y="18454"/>
                    <a:pt x="79945" y="19085"/>
                    <a:pt x="79590" y="19716"/>
                  </a:cubicBezTo>
                  <a:cubicBezTo>
                    <a:pt x="79511" y="19873"/>
                    <a:pt x="79432" y="20031"/>
                    <a:pt x="79373" y="20209"/>
                  </a:cubicBezTo>
                  <a:cubicBezTo>
                    <a:pt x="79274" y="20406"/>
                    <a:pt x="79314" y="20642"/>
                    <a:pt x="79491" y="20800"/>
                  </a:cubicBezTo>
                  <a:cubicBezTo>
                    <a:pt x="80280" y="21470"/>
                    <a:pt x="80654" y="22436"/>
                    <a:pt x="81266" y="23225"/>
                  </a:cubicBezTo>
                  <a:cubicBezTo>
                    <a:pt x="82113" y="24290"/>
                    <a:pt x="82567" y="25551"/>
                    <a:pt x="83138" y="26774"/>
                  </a:cubicBezTo>
                  <a:cubicBezTo>
                    <a:pt x="83296" y="27089"/>
                    <a:pt x="83454" y="27424"/>
                    <a:pt x="83631" y="27759"/>
                  </a:cubicBezTo>
                  <a:cubicBezTo>
                    <a:pt x="83750" y="27976"/>
                    <a:pt x="84026" y="28095"/>
                    <a:pt x="84262" y="27996"/>
                  </a:cubicBezTo>
                  <a:cubicBezTo>
                    <a:pt x="84459" y="27937"/>
                    <a:pt x="84657" y="27838"/>
                    <a:pt x="84854" y="27759"/>
                  </a:cubicBezTo>
                  <a:lnTo>
                    <a:pt x="88166" y="26202"/>
                  </a:lnTo>
                  <a:cubicBezTo>
                    <a:pt x="88363" y="26103"/>
                    <a:pt x="88560" y="26024"/>
                    <a:pt x="88797" y="25926"/>
                  </a:cubicBezTo>
                  <a:cubicBezTo>
                    <a:pt x="89053" y="26438"/>
                    <a:pt x="89408" y="26852"/>
                    <a:pt x="89428" y="27444"/>
                  </a:cubicBezTo>
                  <a:cubicBezTo>
                    <a:pt x="89467" y="27740"/>
                    <a:pt x="89566" y="28035"/>
                    <a:pt x="89684" y="28311"/>
                  </a:cubicBezTo>
                  <a:cubicBezTo>
                    <a:pt x="89782" y="28607"/>
                    <a:pt x="89743" y="28785"/>
                    <a:pt x="89467" y="28923"/>
                  </a:cubicBezTo>
                  <a:cubicBezTo>
                    <a:pt x="88974" y="29139"/>
                    <a:pt x="88639" y="29534"/>
                    <a:pt x="88284" y="29908"/>
                  </a:cubicBezTo>
                  <a:cubicBezTo>
                    <a:pt x="87614" y="30598"/>
                    <a:pt x="86865" y="31229"/>
                    <a:pt x="86135" y="31900"/>
                  </a:cubicBezTo>
                  <a:cubicBezTo>
                    <a:pt x="85997" y="32018"/>
                    <a:pt x="85879" y="32156"/>
                    <a:pt x="85780" y="32294"/>
                  </a:cubicBezTo>
                  <a:cubicBezTo>
                    <a:pt x="85623" y="32471"/>
                    <a:pt x="85603" y="32708"/>
                    <a:pt x="85701" y="32905"/>
                  </a:cubicBezTo>
                  <a:cubicBezTo>
                    <a:pt x="86253" y="33832"/>
                    <a:pt x="86352" y="34916"/>
                    <a:pt x="86667" y="35941"/>
                  </a:cubicBezTo>
                  <a:cubicBezTo>
                    <a:pt x="86727" y="36217"/>
                    <a:pt x="86825" y="36473"/>
                    <a:pt x="86963" y="36710"/>
                  </a:cubicBezTo>
                  <a:cubicBezTo>
                    <a:pt x="87318" y="37223"/>
                    <a:pt x="87732" y="37538"/>
                    <a:pt x="88481" y="37361"/>
                  </a:cubicBezTo>
                  <a:cubicBezTo>
                    <a:pt x="89684" y="37065"/>
                    <a:pt x="90946" y="36907"/>
                    <a:pt x="92168" y="36690"/>
                  </a:cubicBezTo>
                  <a:cubicBezTo>
                    <a:pt x="92345" y="36651"/>
                    <a:pt x="92542" y="36631"/>
                    <a:pt x="92759" y="36611"/>
                  </a:cubicBezTo>
                  <a:cubicBezTo>
                    <a:pt x="92917" y="37163"/>
                    <a:pt x="93154" y="37696"/>
                    <a:pt x="92976" y="38287"/>
                  </a:cubicBezTo>
                  <a:cubicBezTo>
                    <a:pt x="92956" y="38543"/>
                    <a:pt x="92956" y="38780"/>
                    <a:pt x="93016" y="39017"/>
                  </a:cubicBezTo>
                  <a:cubicBezTo>
                    <a:pt x="93055" y="39450"/>
                    <a:pt x="92996" y="39608"/>
                    <a:pt x="92582" y="39667"/>
                  </a:cubicBezTo>
                  <a:cubicBezTo>
                    <a:pt x="92128" y="39766"/>
                    <a:pt x="91714" y="39963"/>
                    <a:pt x="91360" y="40239"/>
                  </a:cubicBezTo>
                  <a:cubicBezTo>
                    <a:pt x="90847" y="40574"/>
                    <a:pt x="90295" y="40850"/>
                    <a:pt x="89763" y="41126"/>
                  </a:cubicBezTo>
                  <a:cubicBezTo>
                    <a:pt x="89349" y="41343"/>
                    <a:pt x="88935" y="41520"/>
                    <a:pt x="88521" y="41737"/>
                  </a:cubicBezTo>
                  <a:cubicBezTo>
                    <a:pt x="88028" y="41994"/>
                    <a:pt x="87949" y="42191"/>
                    <a:pt x="88028" y="42762"/>
                  </a:cubicBezTo>
                  <a:cubicBezTo>
                    <a:pt x="88126" y="43393"/>
                    <a:pt x="88166" y="44024"/>
                    <a:pt x="88126" y="44675"/>
                  </a:cubicBezTo>
                  <a:cubicBezTo>
                    <a:pt x="88047" y="45365"/>
                    <a:pt x="88087" y="46075"/>
                    <a:pt x="88245" y="46765"/>
                  </a:cubicBezTo>
                  <a:cubicBezTo>
                    <a:pt x="88284" y="47060"/>
                    <a:pt x="88264" y="47376"/>
                    <a:pt x="88205" y="47671"/>
                  </a:cubicBezTo>
                  <a:cubicBezTo>
                    <a:pt x="88146" y="48223"/>
                    <a:pt x="88047" y="48756"/>
                    <a:pt x="87969" y="49308"/>
                  </a:cubicBezTo>
                  <a:cubicBezTo>
                    <a:pt x="87949" y="49446"/>
                    <a:pt x="87949" y="49604"/>
                    <a:pt x="87969" y="49761"/>
                  </a:cubicBezTo>
                  <a:cubicBezTo>
                    <a:pt x="87969" y="50018"/>
                    <a:pt x="88146" y="50234"/>
                    <a:pt x="88402" y="50274"/>
                  </a:cubicBezTo>
                  <a:cubicBezTo>
                    <a:pt x="88540" y="50313"/>
                    <a:pt x="88698" y="50333"/>
                    <a:pt x="88856" y="50333"/>
                  </a:cubicBezTo>
                  <a:cubicBezTo>
                    <a:pt x="90039" y="50491"/>
                    <a:pt x="91222" y="50648"/>
                    <a:pt x="92404" y="50806"/>
                  </a:cubicBezTo>
                  <a:cubicBezTo>
                    <a:pt x="92641" y="50826"/>
                    <a:pt x="92878" y="50885"/>
                    <a:pt x="93134" y="50944"/>
                  </a:cubicBezTo>
                  <a:cubicBezTo>
                    <a:pt x="93193" y="51555"/>
                    <a:pt x="93311" y="52147"/>
                    <a:pt x="92937" y="52718"/>
                  </a:cubicBezTo>
                  <a:cubicBezTo>
                    <a:pt x="92779" y="52955"/>
                    <a:pt x="92779" y="53349"/>
                    <a:pt x="92680" y="53704"/>
                  </a:cubicBezTo>
                  <a:cubicBezTo>
                    <a:pt x="92444" y="53724"/>
                    <a:pt x="92227" y="53744"/>
                    <a:pt x="92030" y="53763"/>
                  </a:cubicBezTo>
                  <a:cubicBezTo>
                    <a:pt x="91655" y="53803"/>
                    <a:pt x="91300" y="53862"/>
                    <a:pt x="90926" y="53901"/>
                  </a:cubicBezTo>
                  <a:cubicBezTo>
                    <a:pt x="90394" y="53961"/>
                    <a:pt x="89822" y="53921"/>
                    <a:pt x="89309" y="54118"/>
                  </a:cubicBezTo>
                  <a:cubicBezTo>
                    <a:pt x="88816" y="54335"/>
                    <a:pt x="88284" y="54493"/>
                    <a:pt x="87752" y="54572"/>
                  </a:cubicBezTo>
                  <a:cubicBezTo>
                    <a:pt x="87653" y="54572"/>
                    <a:pt x="87574" y="54591"/>
                    <a:pt x="87495" y="54631"/>
                  </a:cubicBezTo>
                  <a:cubicBezTo>
                    <a:pt x="87200" y="54749"/>
                    <a:pt x="86963" y="54907"/>
                    <a:pt x="86943" y="55281"/>
                  </a:cubicBezTo>
                  <a:cubicBezTo>
                    <a:pt x="86884" y="56070"/>
                    <a:pt x="86687" y="56839"/>
                    <a:pt x="86352" y="57568"/>
                  </a:cubicBezTo>
                  <a:cubicBezTo>
                    <a:pt x="86234" y="57844"/>
                    <a:pt x="86096" y="58120"/>
                    <a:pt x="85918" y="58475"/>
                  </a:cubicBezTo>
                  <a:cubicBezTo>
                    <a:pt x="85958" y="58791"/>
                    <a:pt x="86037" y="59205"/>
                    <a:pt x="86076" y="59638"/>
                  </a:cubicBezTo>
                  <a:cubicBezTo>
                    <a:pt x="86076" y="59914"/>
                    <a:pt x="86253" y="60151"/>
                    <a:pt x="86529" y="60250"/>
                  </a:cubicBezTo>
                  <a:cubicBezTo>
                    <a:pt x="86963" y="60427"/>
                    <a:pt x="87377" y="60604"/>
                    <a:pt x="87791" y="60782"/>
                  </a:cubicBezTo>
                  <a:cubicBezTo>
                    <a:pt x="88678" y="61137"/>
                    <a:pt x="89546" y="61492"/>
                    <a:pt x="90433" y="61846"/>
                  </a:cubicBezTo>
                  <a:cubicBezTo>
                    <a:pt x="91300" y="62201"/>
                    <a:pt x="91458" y="62477"/>
                    <a:pt x="91202" y="63384"/>
                  </a:cubicBezTo>
                  <a:cubicBezTo>
                    <a:pt x="91064" y="63838"/>
                    <a:pt x="90926" y="64252"/>
                    <a:pt x="90768" y="64705"/>
                  </a:cubicBezTo>
                  <a:cubicBezTo>
                    <a:pt x="90472" y="64863"/>
                    <a:pt x="90118" y="64883"/>
                    <a:pt x="89782" y="64745"/>
                  </a:cubicBezTo>
                  <a:cubicBezTo>
                    <a:pt x="89211" y="64567"/>
                    <a:pt x="88619" y="64409"/>
                    <a:pt x="88028" y="64252"/>
                  </a:cubicBezTo>
                  <a:cubicBezTo>
                    <a:pt x="87535" y="64114"/>
                    <a:pt x="87042" y="64015"/>
                    <a:pt x="86529" y="64252"/>
                  </a:cubicBezTo>
                  <a:cubicBezTo>
                    <a:pt x="86352" y="64311"/>
                    <a:pt x="86175" y="64331"/>
                    <a:pt x="85997" y="64311"/>
                  </a:cubicBezTo>
                  <a:cubicBezTo>
                    <a:pt x="85563" y="64271"/>
                    <a:pt x="85130" y="64212"/>
                    <a:pt x="84716" y="64173"/>
                  </a:cubicBezTo>
                  <a:cubicBezTo>
                    <a:pt x="84538" y="64173"/>
                    <a:pt x="84341" y="64173"/>
                    <a:pt x="84164" y="64212"/>
                  </a:cubicBezTo>
                  <a:cubicBezTo>
                    <a:pt x="83947" y="64232"/>
                    <a:pt x="83769" y="64390"/>
                    <a:pt x="83710" y="64607"/>
                  </a:cubicBezTo>
                  <a:cubicBezTo>
                    <a:pt x="83631" y="64804"/>
                    <a:pt x="83552" y="65001"/>
                    <a:pt x="83454" y="65198"/>
                  </a:cubicBezTo>
                  <a:cubicBezTo>
                    <a:pt x="83040" y="66263"/>
                    <a:pt x="82586" y="67347"/>
                    <a:pt x="82192" y="68431"/>
                  </a:cubicBezTo>
                  <a:cubicBezTo>
                    <a:pt x="81857" y="69358"/>
                    <a:pt x="81443" y="70245"/>
                    <a:pt x="80970" y="71093"/>
                  </a:cubicBezTo>
                  <a:cubicBezTo>
                    <a:pt x="80891" y="71290"/>
                    <a:pt x="80832" y="71487"/>
                    <a:pt x="80792" y="71704"/>
                  </a:cubicBezTo>
                  <a:close/>
                  <a:moveTo>
                    <a:pt x="53566" y="37420"/>
                  </a:moveTo>
                  <a:cubicBezTo>
                    <a:pt x="53704" y="37223"/>
                    <a:pt x="53862" y="37045"/>
                    <a:pt x="54059" y="36887"/>
                  </a:cubicBezTo>
                  <a:cubicBezTo>
                    <a:pt x="54651" y="36552"/>
                    <a:pt x="55084" y="36040"/>
                    <a:pt x="55577" y="35586"/>
                  </a:cubicBezTo>
                  <a:cubicBezTo>
                    <a:pt x="55853" y="35310"/>
                    <a:pt x="56169" y="35054"/>
                    <a:pt x="56464" y="34798"/>
                  </a:cubicBezTo>
                  <a:cubicBezTo>
                    <a:pt x="56602" y="34679"/>
                    <a:pt x="56721" y="34541"/>
                    <a:pt x="56839" y="34403"/>
                  </a:cubicBezTo>
                  <a:cubicBezTo>
                    <a:pt x="57233" y="33772"/>
                    <a:pt x="57726" y="33240"/>
                    <a:pt x="58337" y="32806"/>
                  </a:cubicBezTo>
                  <a:cubicBezTo>
                    <a:pt x="58416" y="32747"/>
                    <a:pt x="58515" y="32649"/>
                    <a:pt x="58593" y="32570"/>
                  </a:cubicBezTo>
                  <a:cubicBezTo>
                    <a:pt x="59067" y="32097"/>
                    <a:pt x="59540" y="31604"/>
                    <a:pt x="60013" y="31131"/>
                  </a:cubicBezTo>
                  <a:cubicBezTo>
                    <a:pt x="60269" y="30874"/>
                    <a:pt x="60526" y="30618"/>
                    <a:pt x="60742" y="30322"/>
                  </a:cubicBezTo>
                  <a:cubicBezTo>
                    <a:pt x="61235" y="29672"/>
                    <a:pt x="61708" y="28982"/>
                    <a:pt x="62221" y="28331"/>
                  </a:cubicBezTo>
                  <a:cubicBezTo>
                    <a:pt x="62497" y="27937"/>
                    <a:pt x="62852" y="27582"/>
                    <a:pt x="63246" y="27306"/>
                  </a:cubicBezTo>
                  <a:cubicBezTo>
                    <a:pt x="63976" y="26852"/>
                    <a:pt x="64646" y="26340"/>
                    <a:pt x="65257" y="25748"/>
                  </a:cubicBezTo>
                  <a:cubicBezTo>
                    <a:pt x="65849" y="25157"/>
                    <a:pt x="66420" y="24566"/>
                    <a:pt x="67012" y="24014"/>
                  </a:cubicBezTo>
                  <a:cubicBezTo>
                    <a:pt x="67741" y="23284"/>
                    <a:pt x="68569" y="22633"/>
                    <a:pt x="69437" y="22081"/>
                  </a:cubicBezTo>
                  <a:cubicBezTo>
                    <a:pt x="69831" y="21865"/>
                    <a:pt x="69870" y="21648"/>
                    <a:pt x="69594" y="21273"/>
                  </a:cubicBezTo>
                  <a:cubicBezTo>
                    <a:pt x="69456" y="21096"/>
                    <a:pt x="69299" y="20879"/>
                    <a:pt x="69141" y="20839"/>
                  </a:cubicBezTo>
                  <a:cubicBezTo>
                    <a:pt x="68865" y="20761"/>
                    <a:pt x="68648" y="20583"/>
                    <a:pt x="68490" y="20366"/>
                  </a:cubicBezTo>
                  <a:cubicBezTo>
                    <a:pt x="66815" y="18769"/>
                    <a:pt x="64843" y="17724"/>
                    <a:pt x="62694" y="16975"/>
                  </a:cubicBezTo>
                  <a:cubicBezTo>
                    <a:pt x="62477" y="16896"/>
                    <a:pt x="62280" y="16837"/>
                    <a:pt x="62083" y="16758"/>
                  </a:cubicBezTo>
                  <a:cubicBezTo>
                    <a:pt x="60171" y="16049"/>
                    <a:pt x="58278" y="15260"/>
                    <a:pt x="56346" y="14610"/>
                  </a:cubicBezTo>
                  <a:cubicBezTo>
                    <a:pt x="55084" y="14196"/>
                    <a:pt x="53901" y="13486"/>
                    <a:pt x="52521" y="13427"/>
                  </a:cubicBezTo>
                  <a:cubicBezTo>
                    <a:pt x="52245" y="13427"/>
                    <a:pt x="51989" y="13289"/>
                    <a:pt x="51733" y="13269"/>
                  </a:cubicBezTo>
                  <a:cubicBezTo>
                    <a:pt x="51417" y="13269"/>
                    <a:pt x="51122" y="13289"/>
                    <a:pt x="50826" y="13308"/>
                  </a:cubicBezTo>
                  <a:cubicBezTo>
                    <a:pt x="50806" y="13565"/>
                    <a:pt x="50786" y="13781"/>
                    <a:pt x="50786" y="13998"/>
                  </a:cubicBezTo>
                  <a:lnTo>
                    <a:pt x="50786" y="17015"/>
                  </a:lnTo>
                  <a:cubicBezTo>
                    <a:pt x="50786" y="17508"/>
                    <a:pt x="50846" y="18000"/>
                    <a:pt x="51003" y="18454"/>
                  </a:cubicBezTo>
                  <a:cubicBezTo>
                    <a:pt x="51102" y="18769"/>
                    <a:pt x="51161" y="19105"/>
                    <a:pt x="51141" y="19440"/>
                  </a:cubicBezTo>
                  <a:cubicBezTo>
                    <a:pt x="51082" y="21017"/>
                    <a:pt x="51279" y="22555"/>
                    <a:pt x="51476" y="24092"/>
                  </a:cubicBezTo>
                  <a:cubicBezTo>
                    <a:pt x="51614" y="25137"/>
                    <a:pt x="51614" y="26182"/>
                    <a:pt x="51437" y="27207"/>
                  </a:cubicBezTo>
                  <a:cubicBezTo>
                    <a:pt x="51378" y="27602"/>
                    <a:pt x="51358" y="27996"/>
                    <a:pt x="51398" y="28390"/>
                  </a:cubicBezTo>
                  <a:cubicBezTo>
                    <a:pt x="51555" y="29573"/>
                    <a:pt x="51575" y="30756"/>
                    <a:pt x="51752" y="31939"/>
                  </a:cubicBezTo>
                  <a:cubicBezTo>
                    <a:pt x="51910" y="32964"/>
                    <a:pt x="51871" y="34009"/>
                    <a:pt x="51910" y="35054"/>
                  </a:cubicBezTo>
                  <a:cubicBezTo>
                    <a:pt x="51930" y="35507"/>
                    <a:pt x="51910" y="35961"/>
                    <a:pt x="51910" y="36375"/>
                  </a:cubicBezTo>
                  <a:cubicBezTo>
                    <a:pt x="51614" y="36611"/>
                    <a:pt x="51417" y="36927"/>
                    <a:pt x="51023" y="36868"/>
                  </a:cubicBezTo>
                  <a:cubicBezTo>
                    <a:pt x="50885" y="36848"/>
                    <a:pt x="50767" y="36986"/>
                    <a:pt x="50806" y="37104"/>
                  </a:cubicBezTo>
                  <a:cubicBezTo>
                    <a:pt x="50846" y="37183"/>
                    <a:pt x="50905" y="37262"/>
                    <a:pt x="50984" y="37301"/>
                  </a:cubicBezTo>
                  <a:cubicBezTo>
                    <a:pt x="51319" y="37420"/>
                    <a:pt x="51713" y="37400"/>
                    <a:pt x="51989" y="37696"/>
                  </a:cubicBezTo>
                  <a:cubicBezTo>
                    <a:pt x="52206" y="37932"/>
                    <a:pt x="52541" y="38090"/>
                    <a:pt x="52876" y="38090"/>
                  </a:cubicBezTo>
                  <a:cubicBezTo>
                    <a:pt x="53172" y="38149"/>
                    <a:pt x="53468" y="38248"/>
                    <a:pt x="53744" y="38366"/>
                  </a:cubicBezTo>
                  <a:cubicBezTo>
                    <a:pt x="53882" y="38405"/>
                    <a:pt x="54039" y="38445"/>
                    <a:pt x="54177" y="38465"/>
                  </a:cubicBezTo>
                  <a:cubicBezTo>
                    <a:pt x="54335" y="38484"/>
                    <a:pt x="54493" y="38366"/>
                    <a:pt x="54513" y="38208"/>
                  </a:cubicBezTo>
                  <a:cubicBezTo>
                    <a:pt x="54513" y="38090"/>
                    <a:pt x="54453" y="37991"/>
                    <a:pt x="54375" y="37913"/>
                  </a:cubicBezTo>
                  <a:cubicBezTo>
                    <a:pt x="54158" y="37735"/>
                    <a:pt x="53901" y="37617"/>
                    <a:pt x="53566" y="37420"/>
                  </a:cubicBezTo>
                  <a:close/>
                  <a:moveTo>
                    <a:pt x="14748" y="49328"/>
                  </a:moveTo>
                  <a:cubicBezTo>
                    <a:pt x="14748" y="50136"/>
                    <a:pt x="14767" y="50885"/>
                    <a:pt x="14748" y="51614"/>
                  </a:cubicBezTo>
                  <a:cubicBezTo>
                    <a:pt x="14728" y="52009"/>
                    <a:pt x="14787" y="52403"/>
                    <a:pt x="14925" y="52758"/>
                  </a:cubicBezTo>
                  <a:cubicBezTo>
                    <a:pt x="15103" y="53152"/>
                    <a:pt x="15221" y="53566"/>
                    <a:pt x="15280" y="54000"/>
                  </a:cubicBezTo>
                  <a:cubicBezTo>
                    <a:pt x="15418" y="54749"/>
                    <a:pt x="15595" y="55479"/>
                    <a:pt x="15832" y="56208"/>
                  </a:cubicBezTo>
                  <a:cubicBezTo>
                    <a:pt x="16029" y="56878"/>
                    <a:pt x="16305" y="57529"/>
                    <a:pt x="16542" y="58180"/>
                  </a:cubicBezTo>
                  <a:cubicBezTo>
                    <a:pt x="16640" y="58534"/>
                    <a:pt x="16778" y="58870"/>
                    <a:pt x="16936" y="59205"/>
                  </a:cubicBezTo>
                  <a:cubicBezTo>
                    <a:pt x="17587" y="60545"/>
                    <a:pt x="18257" y="61886"/>
                    <a:pt x="18947" y="63207"/>
                  </a:cubicBezTo>
                  <a:cubicBezTo>
                    <a:pt x="19144" y="63562"/>
                    <a:pt x="19361" y="63897"/>
                    <a:pt x="19617" y="64193"/>
                  </a:cubicBezTo>
                  <a:cubicBezTo>
                    <a:pt x="20702" y="65474"/>
                    <a:pt x="21806" y="66736"/>
                    <a:pt x="22910" y="67998"/>
                  </a:cubicBezTo>
                  <a:cubicBezTo>
                    <a:pt x="23284" y="68431"/>
                    <a:pt x="23895" y="68451"/>
                    <a:pt x="24152" y="67938"/>
                  </a:cubicBezTo>
                  <a:cubicBezTo>
                    <a:pt x="24408" y="67465"/>
                    <a:pt x="24743" y="67032"/>
                    <a:pt x="25137" y="66657"/>
                  </a:cubicBezTo>
                  <a:cubicBezTo>
                    <a:pt x="25236" y="66539"/>
                    <a:pt x="25315" y="66420"/>
                    <a:pt x="25354" y="66263"/>
                  </a:cubicBezTo>
                  <a:cubicBezTo>
                    <a:pt x="25512" y="65711"/>
                    <a:pt x="25887" y="65237"/>
                    <a:pt x="26379" y="64922"/>
                  </a:cubicBezTo>
                  <a:cubicBezTo>
                    <a:pt x="26596" y="64784"/>
                    <a:pt x="26754" y="64607"/>
                    <a:pt x="26833" y="64370"/>
                  </a:cubicBezTo>
                  <a:cubicBezTo>
                    <a:pt x="27089" y="63917"/>
                    <a:pt x="27365" y="63483"/>
                    <a:pt x="27681" y="63069"/>
                  </a:cubicBezTo>
                  <a:cubicBezTo>
                    <a:pt x="28016" y="62655"/>
                    <a:pt x="28449" y="62300"/>
                    <a:pt x="28804" y="61886"/>
                  </a:cubicBezTo>
                  <a:cubicBezTo>
                    <a:pt x="28942" y="61748"/>
                    <a:pt x="29001" y="61590"/>
                    <a:pt x="29021" y="61393"/>
                  </a:cubicBezTo>
                  <a:cubicBezTo>
                    <a:pt x="29061" y="60999"/>
                    <a:pt x="29317" y="60644"/>
                    <a:pt x="29672" y="60466"/>
                  </a:cubicBezTo>
                  <a:cubicBezTo>
                    <a:pt x="30027" y="60269"/>
                    <a:pt x="30322" y="60013"/>
                    <a:pt x="30559" y="59678"/>
                  </a:cubicBezTo>
                  <a:cubicBezTo>
                    <a:pt x="30677" y="59540"/>
                    <a:pt x="30815" y="59402"/>
                    <a:pt x="30973" y="59303"/>
                  </a:cubicBezTo>
                  <a:cubicBezTo>
                    <a:pt x="31564" y="58870"/>
                    <a:pt x="32077" y="58357"/>
                    <a:pt x="32530" y="57766"/>
                  </a:cubicBezTo>
                  <a:cubicBezTo>
                    <a:pt x="33063" y="57095"/>
                    <a:pt x="33595" y="56445"/>
                    <a:pt x="34325" y="55952"/>
                  </a:cubicBezTo>
                  <a:cubicBezTo>
                    <a:pt x="34502" y="55833"/>
                    <a:pt x="34660" y="55695"/>
                    <a:pt x="34798" y="55518"/>
                  </a:cubicBezTo>
                  <a:cubicBezTo>
                    <a:pt x="35921" y="54315"/>
                    <a:pt x="37045" y="53113"/>
                    <a:pt x="38169" y="51910"/>
                  </a:cubicBezTo>
                  <a:cubicBezTo>
                    <a:pt x="38425" y="51654"/>
                    <a:pt x="38701" y="51417"/>
                    <a:pt x="38977" y="51141"/>
                  </a:cubicBezTo>
                  <a:cubicBezTo>
                    <a:pt x="39115" y="51240"/>
                    <a:pt x="39253" y="51319"/>
                    <a:pt x="39391" y="51398"/>
                  </a:cubicBezTo>
                  <a:cubicBezTo>
                    <a:pt x="39588" y="51496"/>
                    <a:pt x="39825" y="51476"/>
                    <a:pt x="39983" y="51319"/>
                  </a:cubicBezTo>
                  <a:cubicBezTo>
                    <a:pt x="40101" y="51161"/>
                    <a:pt x="40140" y="50964"/>
                    <a:pt x="40062" y="50806"/>
                  </a:cubicBezTo>
                  <a:cubicBezTo>
                    <a:pt x="40002" y="50471"/>
                    <a:pt x="39924" y="50156"/>
                    <a:pt x="39825" y="49840"/>
                  </a:cubicBezTo>
                  <a:cubicBezTo>
                    <a:pt x="39628" y="49387"/>
                    <a:pt x="39628" y="48874"/>
                    <a:pt x="39214" y="48519"/>
                  </a:cubicBezTo>
                  <a:cubicBezTo>
                    <a:pt x="38918" y="48283"/>
                    <a:pt x="38721" y="48283"/>
                    <a:pt x="38524" y="48657"/>
                  </a:cubicBezTo>
                  <a:cubicBezTo>
                    <a:pt x="38504" y="48716"/>
                    <a:pt x="38465" y="48775"/>
                    <a:pt x="38445" y="48835"/>
                  </a:cubicBezTo>
                  <a:lnTo>
                    <a:pt x="36611" y="48835"/>
                  </a:lnTo>
                  <a:cubicBezTo>
                    <a:pt x="36434" y="48835"/>
                    <a:pt x="36257" y="48815"/>
                    <a:pt x="36079" y="48756"/>
                  </a:cubicBezTo>
                  <a:cubicBezTo>
                    <a:pt x="35527" y="48460"/>
                    <a:pt x="34995" y="48756"/>
                    <a:pt x="34463" y="48736"/>
                  </a:cubicBezTo>
                  <a:cubicBezTo>
                    <a:pt x="34088" y="49032"/>
                    <a:pt x="33654" y="48933"/>
                    <a:pt x="33240" y="48933"/>
                  </a:cubicBezTo>
                  <a:lnTo>
                    <a:pt x="16364" y="48933"/>
                  </a:lnTo>
                  <a:lnTo>
                    <a:pt x="15615" y="48933"/>
                  </a:lnTo>
                  <a:cubicBezTo>
                    <a:pt x="15280" y="48913"/>
                    <a:pt x="14965" y="49071"/>
                    <a:pt x="14748" y="49328"/>
                  </a:cubicBezTo>
                  <a:close/>
                  <a:moveTo>
                    <a:pt x="72098" y="68550"/>
                  </a:moveTo>
                  <a:cubicBezTo>
                    <a:pt x="72512" y="68017"/>
                    <a:pt x="72966" y="67505"/>
                    <a:pt x="73439" y="67032"/>
                  </a:cubicBezTo>
                  <a:cubicBezTo>
                    <a:pt x="74168" y="66381"/>
                    <a:pt x="74799" y="65632"/>
                    <a:pt x="75272" y="64784"/>
                  </a:cubicBezTo>
                  <a:cubicBezTo>
                    <a:pt x="75765" y="63976"/>
                    <a:pt x="76317" y="63207"/>
                    <a:pt x="76889" y="62458"/>
                  </a:cubicBezTo>
                  <a:cubicBezTo>
                    <a:pt x="77244" y="61984"/>
                    <a:pt x="77539" y="61492"/>
                    <a:pt x="77756" y="60959"/>
                  </a:cubicBezTo>
                  <a:cubicBezTo>
                    <a:pt x="77934" y="60466"/>
                    <a:pt x="78131" y="59993"/>
                    <a:pt x="78367" y="59520"/>
                  </a:cubicBezTo>
                  <a:cubicBezTo>
                    <a:pt x="78565" y="59146"/>
                    <a:pt x="78703" y="58751"/>
                    <a:pt x="78801" y="58337"/>
                  </a:cubicBezTo>
                  <a:cubicBezTo>
                    <a:pt x="78900" y="57884"/>
                    <a:pt x="79058" y="57450"/>
                    <a:pt x="79215" y="57036"/>
                  </a:cubicBezTo>
                  <a:cubicBezTo>
                    <a:pt x="79550" y="56188"/>
                    <a:pt x="79905" y="55341"/>
                    <a:pt x="80240" y="54493"/>
                  </a:cubicBezTo>
                  <a:cubicBezTo>
                    <a:pt x="80280" y="54335"/>
                    <a:pt x="80319" y="54197"/>
                    <a:pt x="80339" y="54039"/>
                  </a:cubicBezTo>
                  <a:cubicBezTo>
                    <a:pt x="80497" y="53270"/>
                    <a:pt x="80714" y="52502"/>
                    <a:pt x="80635" y="51693"/>
                  </a:cubicBezTo>
                  <a:cubicBezTo>
                    <a:pt x="80615" y="51536"/>
                    <a:pt x="80635" y="51378"/>
                    <a:pt x="80694" y="51240"/>
                  </a:cubicBezTo>
                  <a:cubicBezTo>
                    <a:pt x="81049" y="50471"/>
                    <a:pt x="80812" y="49604"/>
                    <a:pt x="81029" y="48815"/>
                  </a:cubicBezTo>
                  <a:cubicBezTo>
                    <a:pt x="81049" y="48677"/>
                    <a:pt x="80970" y="48519"/>
                    <a:pt x="80930" y="48361"/>
                  </a:cubicBezTo>
                  <a:cubicBezTo>
                    <a:pt x="80280" y="48223"/>
                    <a:pt x="79629" y="48145"/>
                    <a:pt x="79018" y="48361"/>
                  </a:cubicBezTo>
                  <a:cubicBezTo>
                    <a:pt x="78525" y="48499"/>
                    <a:pt x="78013" y="48578"/>
                    <a:pt x="77480" y="48559"/>
                  </a:cubicBezTo>
                  <a:lnTo>
                    <a:pt x="72532" y="48559"/>
                  </a:lnTo>
                  <a:cubicBezTo>
                    <a:pt x="72019" y="48539"/>
                    <a:pt x="71507" y="48578"/>
                    <a:pt x="70994" y="48677"/>
                  </a:cubicBezTo>
                  <a:cubicBezTo>
                    <a:pt x="69890" y="48874"/>
                    <a:pt x="68747" y="48953"/>
                    <a:pt x="67623" y="48913"/>
                  </a:cubicBezTo>
                  <a:cubicBezTo>
                    <a:pt x="65691" y="48913"/>
                    <a:pt x="63778" y="48894"/>
                    <a:pt x="61866" y="48913"/>
                  </a:cubicBezTo>
                  <a:cubicBezTo>
                    <a:pt x="61492" y="48913"/>
                    <a:pt x="61137" y="49032"/>
                    <a:pt x="60762" y="49032"/>
                  </a:cubicBezTo>
                  <a:cubicBezTo>
                    <a:pt x="59402" y="49052"/>
                    <a:pt x="58022" y="49032"/>
                    <a:pt x="56681" y="49032"/>
                  </a:cubicBezTo>
                  <a:cubicBezTo>
                    <a:pt x="56622" y="48933"/>
                    <a:pt x="56563" y="48854"/>
                    <a:pt x="56484" y="48775"/>
                  </a:cubicBezTo>
                  <a:cubicBezTo>
                    <a:pt x="56425" y="48697"/>
                    <a:pt x="56346" y="48637"/>
                    <a:pt x="56267" y="48618"/>
                  </a:cubicBezTo>
                  <a:cubicBezTo>
                    <a:pt x="56011" y="48499"/>
                    <a:pt x="55755" y="48657"/>
                    <a:pt x="55656" y="48973"/>
                  </a:cubicBezTo>
                  <a:cubicBezTo>
                    <a:pt x="55439" y="49584"/>
                    <a:pt x="55242" y="50195"/>
                    <a:pt x="55025" y="50786"/>
                  </a:cubicBezTo>
                  <a:cubicBezTo>
                    <a:pt x="54927" y="50984"/>
                    <a:pt x="54808" y="51181"/>
                    <a:pt x="54690" y="51358"/>
                  </a:cubicBezTo>
                  <a:cubicBezTo>
                    <a:pt x="54848" y="51595"/>
                    <a:pt x="55341" y="51457"/>
                    <a:pt x="55143" y="51910"/>
                  </a:cubicBezTo>
                  <a:cubicBezTo>
                    <a:pt x="55577" y="51950"/>
                    <a:pt x="55636" y="51496"/>
                    <a:pt x="56011" y="51358"/>
                  </a:cubicBezTo>
                  <a:cubicBezTo>
                    <a:pt x="56188" y="51555"/>
                    <a:pt x="56385" y="51752"/>
                    <a:pt x="56563" y="51950"/>
                  </a:cubicBezTo>
                  <a:cubicBezTo>
                    <a:pt x="56740" y="52147"/>
                    <a:pt x="56859" y="52344"/>
                    <a:pt x="57016" y="52521"/>
                  </a:cubicBezTo>
                  <a:cubicBezTo>
                    <a:pt x="57982" y="53507"/>
                    <a:pt x="58948" y="54473"/>
                    <a:pt x="59934" y="55419"/>
                  </a:cubicBezTo>
                  <a:cubicBezTo>
                    <a:pt x="61610" y="57036"/>
                    <a:pt x="63187" y="58751"/>
                    <a:pt x="64626" y="60565"/>
                  </a:cubicBezTo>
                  <a:cubicBezTo>
                    <a:pt x="65612" y="61827"/>
                    <a:pt x="66617" y="63049"/>
                    <a:pt x="67682" y="64212"/>
                  </a:cubicBezTo>
                  <a:cubicBezTo>
                    <a:pt x="68983" y="65592"/>
                    <a:pt x="70383" y="66874"/>
                    <a:pt x="71724" y="68214"/>
                  </a:cubicBezTo>
                  <a:cubicBezTo>
                    <a:pt x="71822" y="68333"/>
                    <a:pt x="71940" y="68412"/>
                    <a:pt x="72098" y="68550"/>
                  </a:cubicBezTo>
                  <a:close/>
                  <a:moveTo>
                    <a:pt x="58278" y="43374"/>
                  </a:moveTo>
                  <a:cubicBezTo>
                    <a:pt x="58377" y="43354"/>
                    <a:pt x="58495" y="43334"/>
                    <a:pt x="58613" y="43314"/>
                  </a:cubicBezTo>
                  <a:lnTo>
                    <a:pt x="65395" y="43314"/>
                  </a:lnTo>
                  <a:cubicBezTo>
                    <a:pt x="65651" y="43314"/>
                    <a:pt x="65888" y="43354"/>
                    <a:pt x="66125" y="43413"/>
                  </a:cubicBezTo>
                  <a:cubicBezTo>
                    <a:pt x="66795" y="43610"/>
                    <a:pt x="67505" y="43709"/>
                    <a:pt x="68195" y="43689"/>
                  </a:cubicBezTo>
                  <a:lnTo>
                    <a:pt x="73892" y="43689"/>
                  </a:lnTo>
                  <a:cubicBezTo>
                    <a:pt x="76002" y="43669"/>
                    <a:pt x="78111" y="43630"/>
                    <a:pt x="80221" y="43610"/>
                  </a:cubicBezTo>
                  <a:cubicBezTo>
                    <a:pt x="80339" y="43610"/>
                    <a:pt x="80457" y="43610"/>
                    <a:pt x="80576" y="43590"/>
                  </a:cubicBezTo>
                  <a:cubicBezTo>
                    <a:pt x="80852" y="43571"/>
                    <a:pt x="81088" y="43374"/>
                    <a:pt x="81187" y="43117"/>
                  </a:cubicBezTo>
                  <a:cubicBezTo>
                    <a:pt x="81423" y="42526"/>
                    <a:pt x="81482" y="41875"/>
                    <a:pt x="81325" y="41244"/>
                  </a:cubicBezTo>
                  <a:cubicBezTo>
                    <a:pt x="81246" y="40890"/>
                    <a:pt x="81187" y="40535"/>
                    <a:pt x="81108" y="40160"/>
                  </a:cubicBezTo>
                  <a:cubicBezTo>
                    <a:pt x="81029" y="39569"/>
                    <a:pt x="80891" y="38977"/>
                    <a:pt x="80753" y="38386"/>
                  </a:cubicBezTo>
                  <a:cubicBezTo>
                    <a:pt x="80438" y="37400"/>
                    <a:pt x="80063" y="36434"/>
                    <a:pt x="79708" y="35448"/>
                  </a:cubicBezTo>
                  <a:cubicBezTo>
                    <a:pt x="79610" y="35212"/>
                    <a:pt x="79570" y="34916"/>
                    <a:pt x="79472" y="34660"/>
                  </a:cubicBezTo>
                  <a:cubicBezTo>
                    <a:pt x="79215" y="33930"/>
                    <a:pt x="78939" y="33181"/>
                    <a:pt x="78643" y="32452"/>
                  </a:cubicBezTo>
                  <a:cubicBezTo>
                    <a:pt x="78486" y="32038"/>
                    <a:pt x="78308" y="31663"/>
                    <a:pt x="78151" y="31269"/>
                  </a:cubicBezTo>
                  <a:cubicBezTo>
                    <a:pt x="78013" y="30933"/>
                    <a:pt x="77914" y="30579"/>
                    <a:pt x="77737" y="30263"/>
                  </a:cubicBezTo>
                  <a:cubicBezTo>
                    <a:pt x="77145" y="29080"/>
                    <a:pt x="76534" y="27917"/>
                    <a:pt x="75943" y="26754"/>
                  </a:cubicBezTo>
                  <a:cubicBezTo>
                    <a:pt x="75489" y="25729"/>
                    <a:pt x="74523" y="25019"/>
                    <a:pt x="73419" y="24861"/>
                  </a:cubicBezTo>
                  <a:cubicBezTo>
                    <a:pt x="73320" y="24960"/>
                    <a:pt x="73182" y="25058"/>
                    <a:pt x="73104" y="25177"/>
                  </a:cubicBezTo>
                  <a:cubicBezTo>
                    <a:pt x="72690" y="25670"/>
                    <a:pt x="72295" y="26182"/>
                    <a:pt x="71862" y="26655"/>
                  </a:cubicBezTo>
                  <a:cubicBezTo>
                    <a:pt x="71388" y="27168"/>
                    <a:pt x="70876" y="27641"/>
                    <a:pt x="70383" y="28134"/>
                  </a:cubicBezTo>
                  <a:cubicBezTo>
                    <a:pt x="69654" y="28903"/>
                    <a:pt x="68904" y="29672"/>
                    <a:pt x="68175" y="30441"/>
                  </a:cubicBezTo>
                  <a:cubicBezTo>
                    <a:pt x="68017" y="30598"/>
                    <a:pt x="67859" y="30736"/>
                    <a:pt x="67702" y="30874"/>
                  </a:cubicBezTo>
                  <a:cubicBezTo>
                    <a:pt x="67012" y="31564"/>
                    <a:pt x="66341" y="32274"/>
                    <a:pt x="65632" y="32944"/>
                  </a:cubicBezTo>
                  <a:cubicBezTo>
                    <a:pt x="64902" y="33654"/>
                    <a:pt x="64271" y="34502"/>
                    <a:pt x="63463" y="35152"/>
                  </a:cubicBezTo>
                  <a:cubicBezTo>
                    <a:pt x="62950" y="35547"/>
                    <a:pt x="62517" y="36040"/>
                    <a:pt x="62221" y="36611"/>
                  </a:cubicBezTo>
                  <a:cubicBezTo>
                    <a:pt x="62103" y="36809"/>
                    <a:pt x="61984" y="36966"/>
                    <a:pt x="61827" y="37124"/>
                  </a:cubicBezTo>
                  <a:cubicBezTo>
                    <a:pt x="60920" y="38011"/>
                    <a:pt x="60092" y="39017"/>
                    <a:pt x="59027" y="39746"/>
                  </a:cubicBezTo>
                  <a:cubicBezTo>
                    <a:pt x="58791" y="39943"/>
                    <a:pt x="58554" y="40140"/>
                    <a:pt x="58337" y="40357"/>
                  </a:cubicBezTo>
                  <a:cubicBezTo>
                    <a:pt x="58081" y="40614"/>
                    <a:pt x="57825" y="40850"/>
                    <a:pt x="57549" y="41106"/>
                  </a:cubicBezTo>
                  <a:cubicBezTo>
                    <a:pt x="57509" y="41126"/>
                    <a:pt x="57430" y="41126"/>
                    <a:pt x="57371" y="41146"/>
                  </a:cubicBezTo>
                  <a:cubicBezTo>
                    <a:pt x="57135" y="40988"/>
                    <a:pt x="56898" y="40890"/>
                    <a:pt x="56681" y="41126"/>
                  </a:cubicBezTo>
                  <a:cubicBezTo>
                    <a:pt x="56642" y="41461"/>
                    <a:pt x="57016" y="41678"/>
                    <a:pt x="56839" y="42013"/>
                  </a:cubicBezTo>
                  <a:cubicBezTo>
                    <a:pt x="56661" y="42348"/>
                    <a:pt x="56819" y="42585"/>
                    <a:pt x="57154" y="42762"/>
                  </a:cubicBezTo>
                  <a:cubicBezTo>
                    <a:pt x="57253" y="42802"/>
                    <a:pt x="57351" y="42881"/>
                    <a:pt x="57430" y="42940"/>
                  </a:cubicBezTo>
                  <a:cubicBezTo>
                    <a:pt x="57509" y="43275"/>
                    <a:pt x="57549" y="43571"/>
                    <a:pt x="57627" y="43866"/>
                  </a:cubicBezTo>
                  <a:cubicBezTo>
                    <a:pt x="57667" y="43965"/>
                    <a:pt x="57765" y="44044"/>
                    <a:pt x="57884" y="44064"/>
                  </a:cubicBezTo>
                  <a:cubicBezTo>
                    <a:pt x="57982" y="44044"/>
                    <a:pt x="58081" y="43965"/>
                    <a:pt x="58140" y="43866"/>
                  </a:cubicBezTo>
                  <a:cubicBezTo>
                    <a:pt x="58199" y="43709"/>
                    <a:pt x="58239" y="43551"/>
                    <a:pt x="58278" y="43374"/>
                  </a:cubicBezTo>
                  <a:close/>
                  <a:moveTo>
                    <a:pt x="14965" y="45128"/>
                  </a:moveTo>
                  <a:lnTo>
                    <a:pt x="17725" y="45128"/>
                  </a:lnTo>
                  <a:cubicBezTo>
                    <a:pt x="17922" y="45148"/>
                    <a:pt x="18099" y="45089"/>
                    <a:pt x="18257" y="45010"/>
                  </a:cubicBezTo>
                  <a:cubicBezTo>
                    <a:pt x="18513" y="44852"/>
                    <a:pt x="18829" y="44773"/>
                    <a:pt x="19124" y="44773"/>
                  </a:cubicBezTo>
                  <a:cubicBezTo>
                    <a:pt x="19400" y="44773"/>
                    <a:pt x="19676" y="44734"/>
                    <a:pt x="19933" y="44635"/>
                  </a:cubicBezTo>
                  <a:cubicBezTo>
                    <a:pt x="20327" y="44478"/>
                    <a:pt x="20761" y="44399"/>
                    <a:pt x="21175" y="44418"/>
                  </a:cubicBezTo>
                  <a:cubicBezTo>
                    <a:pt x="21628" y="44399"/>
                    <a:pt x="22082" y="44340"/>
                    <a:pt x="22535" y="44241"/>
                  </a:cubicBezTo>
                  <a:cubicBezTo>
                    <a:pt x="23718" y="43926"/>
                    <a:pt x="24881" y="43590"/>
                    <a:pt x="26123" y="43689"/>
                  </a:cubicBezTo>
                  <a:cubicBezTo>
                    <a:pt x="26557" y="43709"/>
                    <a:pt x="26971" y="43709"/>
                    <a:pt x="27405" y="43689"/>
                  </a:cubicBezTo>
                  <a:cubicBezTo>
                    <a:pt x="27897" y="43689"/>
                    <a:pt x="28390" y="43630"/>
                    <a:pt x="28863" y="43512"/>
                  </a:cubicBezTo>
                  <a:cubicBezTo>
                    <a:pt x="29416" y="43374"/>
                    <a:pt x="30007" y="43295"/>
                    <a:pt x="30579" y="43314"/>
                  </a:cubicBezTo>
                  <a:cubicBezTo>
                    <a:pt x="31367" y="43314"/>
                    <a:pt x="32176" y="43275"/>
                    <a:pt x="32944" y="43157"/>
                  </a:cubicBezTo>
                  <a:cubicBezTo>
                    <a:pt x="34068" y="42960"/>
                    <a:pt x="35192" y="42881"/>
                    <a:pt x="36316" y="42881"/>
                  </a:cubicBezTo>
                  <a:cubicBezTo>
                    <a:pt x="36868" y="42881"/>
                    <a:pt x="37420" y="42881"/>
                    <a:pt x="37972" y="42841"/>
                  </a:cubicBezTo>
                  <a:cubicBezTo>
                    <a:pt x="38583" y="42802"/>
                    <a:pt x="39174" y="42605"/>
                    <a:pt x="39687" y="42250"/>
                  </a:cubicBezTo>
                  <a:cubicBezTo>
                    <a:pt x="39845" y="42112"/>
                    <a:pt x="39924" y="41875"/>
                    <a:pt x="39845" y="41678"/>
                  </a:cubicBezTo>
                  <a:cubicBezTo>
                    <a:pt x="39805" y="41481"/>
                    <a:pt x="39648" y="41343"/>
                    <a:pt x="39450" y="41343"/>
                  </a:cubicBezTo>
                  <a:cubicBezTo>
                    <a:pt x="39253" y="41323"/>
                    <a:pt x="39036" y="41343"/>
                    <a:pt x="38898" y="41343"/>
                  </a:cubicBezTo>
                  <a:cubicBezTo>
                    <a:pt x="38681" y="41047"/>
                    <a:pt x="38465" y="40752"/>
                    <a:pt x="38228" y="40476"/>
                  </a:cubicBezTo>
                  <a:cubicBezTo>
                    <a:pt x="37518" y="39746"/>
                    <a:pt x="36809" y="39036"/>
                    <a:pt x="36099" y="38327"/>
                  </a:cubicBezTo>
                  <a:cubicBezTo>
                    <a:pt x="35843" y="38090"/>
                    <a:pt x="35547" y="37853"/>
                    <a:pt x="35271" y="37617"/>
                  </a:cubicBezTo>
                  <a:cubicBezTo>
                    <a:pt x="34739" y="37163"/>
                    <a:pt x="34167" y="36730"/>
                    <a:pt x="33674" y="36257"/>
                  </a:cubicBezTo>
                  <a:cubicBezTo>
                    <a:pt x="32826" y="35448"/>
                    <a:pt x="32018" y="34620"/>
                    <a:pt x="31210" y="33792"/>
                  </a:cubicBezTo>
                  <a:cubicBezTo>
                    <a:pt x="30244" y="32846"/>
                    <a:pt x="29494" y="31702"/>
                    <a:pt x="28371" y="30933"/>
                  </a:cubicBezTo>
                  <a:cubicBezTo>
                    <a:pt x="28351" y="30914"/>
                    <a:pt x="28331" y="30874"/>
                    <a:pt x="28311" y="30855"/>
                  </a:cubicBezTo>
                  <a:cubicBezTo>
                    <a:pt x="27917" y="30303"/>
                    <a:pt x="27444" y="29790"/>
                    <a:pt x="26912" y="29337"/>
                  </a:cubicBezTo>
                  <a:cubicBezTo>
                    <a:pt x="26044" y="28568"/>
                    <a:pt x="25275" y="27681"/>
                    <a:pt x="24487" y="26852"/>
                  </a:cubicBezTo>
                  <a:cubicBezTo>
                    <a:pt x="24132" y="26498"/>
                    <a:pt x="23836" y="26103"/>
                    <a:pt x="23501" y="25768"/>
                  </a:cubicBezTo>
                  <a:cubicBezTo>
                    <a:pt x="23146" y="25433"/>
                    <a:pt x="22732" y="25532"/>
                    <a:pt x="22653" y="25965"/>
                  </a:cubicBezTo>
                  <a:cubicBezTo>
                    <a:pt x="22614" y="26261"/>
                    <a:pt x="22456" y="26537"/>
                    <a:pt x="22220" y="26734"/>
                  </a:cubicBezTo>
                  <a:cubicBezTo>
                    <a:pt x="22082" y="26852"/>
                    <a:pt x="21963" y="26990"/>
                    <a:pt x="21845" y="27129"/>
                  </a:cubicBezTo>
                  <a:cubicBezTo>
                    <a:pt x="21056" y="28134"/>
                    <a:pt x="20169" y="29080"/>
                    <a:pt x="19676" y="30283"/>
                  </a:cubicBezTo>
                  <a:cubicBezTo>
                    <a:pt x="19617" y="30381"/>
                    <a:pt x="19538" y="30480"/>
                    <a:pt x="19479" y="30579"/>
                  </a:cubicBezTo>
                  <a:cubicBezTo>
                    <a:pt x="19065" y="31229"/>
                    <a:pt x="18730" y="31919"/>
                    <a:pt x="18474" y="32629"/>
                  </a:cubicBezTo>
                  <a:cubicBezTo>
                    <a:pt x="18375" y="32925"/>
                    <a:pt x="18257" y="33201"/>
                    <a:pt x="18119" y="33477"/>
                  </a:cubicBezTo>
                  <a:cubicBezTo>
                    <a:pt x="17508" y="34561"/>
                    <a:pt x="17015" y="35724"/>
                    <a:pt x="16640" y="36927"/>
                  </a:cubicBezTo>
                  <a:cubicBezTo>
                    <a:pt x="16443" y="37558"/>
                    <a:pt x="16305" y="38228"/>
                    <a:pt x="16088" y="38859"/>
                  </a:cubicBezTo>
                  <a:cubicBezTo>
                    <a:pt x="15793" y="39845"/>
                    <a:pt x="15556" y="40850"/>
                    <a:pt x="15418" y="41875"/>
                  </a:cubicBezTo>
                  <a:cubicBezTo>
                    <a:pt x="15221" y="42861"/>
                    <a:pt x="15280" y="43886"/>
                    <a:pt x="14925" y="44833"/>
                  </a:cubicBezTo>
                  <a:cubicBezTo>
                    <a:pt x="14886" y="44872"/>
                    <a:pt x="14925" y="44951"/>
                    <a:pt x="14965" y="45128"/>
                  </a:cubicBezTo>
                  <a:close/>
                  <a:moveTo>
                    <a:pt x="43038" y="55735"/>
                  </a:moveTo>
                  <a:cubicBezTo>
                    <a:pt x="42132" y="56366"/>
                    <a:pt x="41343" y="57174"/>
                    <a:pt x="40712" y="58101"/>
                  </a:cubicBezTo>
                  <a:cubicBezTo>
                    <a:pt x="40476" y="58416"/>
                    <a:pt x="40219" y="58712"/>
                    <a:pt x="39924" y="58988"/>
                  </a:cubicBezTo>
                  <a:cubicBezTo>
                    <a:pt x="38701" y="60131"/>
                    <a:pt x="37558" y="61373"/>
                    <a:pt x="36493" y="62675"/>
                  </a:cubicBezTo>
                  <a:cubicBezTo>
                    <a:pt x="35981" y="63365"/>
                    <a:pt x="35330" y="63936"/>
                    <a:pt x="34601" y="64370"/>
                  </a:cubicBezTo>
                  <a:cubicBezTo>
                    <a:pt x="33280" y="65139"/>
                    <a:pt x="32215" y="66203"/>
                    <a:pt x="31229" y="67327"/>
                  </a:cubicBezTo>
                  <a:cubicBezTo>
                    <a:pt x="30736" y="67899"/>
                    <a:pt x="30204" y="68431"/>
                    <a:pt x="29632" y="68944"/>
                  </a:cubicBezTo>
                  <a:cubicBezTo>
                    <a:pt x="28863" y="69614"/>
                    <a:pt x="28035" y="70245"/>
                    <a:pt x="27188" y="70837"/>
                  </a:cubicBezTo>
                  <a:cubicBezTo>
                    <a:pt x="27030" y="70955"/>
                    <a:pt x="26872" y="71073"/>
                    <a:pt x="26715" y="71231"/>
                  </a:cubicBezTo>
                  <a:cubicBezTo>
                    <a:pt x="27503" y="72335"/>
                    <a:pt x="28509" y="73143"/>
                    <a:pt x="29554" y="73853"/>
                  </a:cubicBezTo>
                  <a:cubicBezTo>
                    <a:pt x="30756" y="74681"/>
                    <a:pt x="32038" y="75391"/>
                    <a:pt x="33319" y="76120"/>
                  </a:cubicBezTo>
                  <a:cubicBezTo>
                    <a:pt x="33989" y="76475"/>
                    <a:pt x="34679" y="76810"/>
                    <a:pt x="35369" y="77106"/>
                  </a:cubicBezTo>
                  <a:cubicBezTo>
                    <a:pt x="36158" y="77421"/>
                    <a:pt x="36966" y="77717"/>
                    <a:pt x="37775" y="77993"/>
                  </a:cubicBezTo>
                  <a:cubicBezTo>
                    <a:pt x="39076" y="78446"/>
                    <a:pt x="40416" y="78782"/>
                    <a:pt x="41757" y="79058"/>
                  </a:cubicBezTo>
                  <a:cubicBezTo>
                    <a:pt x="42486" y="79215"/>
                    <a:pt x="43255" y="79373"/>
                    <a:pt x="44005" y="79491"/>
                  </a:cubicBezTo>
                  <a:cubicBezTo>
                    <a:pt x="44478" y="79551"/>
                    <a:pt x="44971" y="79570"/>
                    <a:pt x="45463" y="79590"/>
                  </a:cubicBezTo>
                  <a:cubicBezTo>
                    <a:pt x="45621" y="79590"/>
                    <a:pt x="45759" y="79570"/>
                    <a:pt x="45897" y="79511"/>
                  </a:cubicBezTo>
                  <a:cubicBezTo>
                    <a:pt x="46035" y="79432"/>
                    <a:pt x="46134" y="79314"/>
                    <a:pt x="46173" y="79176"/>
                  </a:cubicBezTo>
                  <a:cubicBezTo>
                    <a:pt x="46193" y="79117"/>
                    <a:pt x="46094" y="78959"/>
                    <a:pt x="46015" y="78900"/>
                  </a:cubicBezTo>
                  <a:cubicBezTo>
                    <a:pt x="45858" y="78801"/>
                    <a:pt x="45680" y="78722"/>
                    <a:pt x="45523" y="78663"/>
                  </a:cubicBezTo>
                  <a:cubicBezTo>
                    <a:pt x="45562" y="76889"/>
                    <a:pt x="45503" y="75095"/>
                    <a:pt x="45306" y="73321"/>
                  </a:cubicBezTo>
                  <a:cubicBezTo>
                    <a:pt x="45148" y="71487"/>
                    <a:pt x="45049" y="69654"/>
                    <a:pt x="44911" y="67840"/>
                  </a:cubicBezTo>
                  <a:cubicBezTo>
                    <a:pt x="44892" y="67465"/>
                    <a:pt x="44833" y="67091"/>
                    <a:pt x="44833" y="66736"/>
                  </a:cubicBezTo>
                  <a:lnTo>
                    <a:pt x="44833" y="57213"/>
                  </a:lnTo>
                  <a:cubicBezTo>
                    <a:pt x="44813" y="56937"/>
                    <a:pt x="44892" y="56661"/>
                    <a:pt x="45049" y="56445"/>
                  </a:cubicBezTo>
                  <a:cubicBezTo>
                    <a:pt x="45247" y="56247"/>
                    <a:pt x="45187" y="55932"/>
                    <a:pt x="44951" y="55814"/>
                  </a:cubicBezTo>
                  <a:cubicBezTo>
                    <a:pt x="44419" y="55518"/>
                    <a:pt x="43886" y="55242"/>
                    <a:pt x="43393" y="54986"/>
                  </a:cubicBezTo>
                  <a:cubicBezTo>
                    <a:pt x="42920" y="55084"/>
                    <a:pt x="43117" y="55419"/>
                    <a:pt x="43038" y="55735"/>
                  </a:cubicBezTo>
                  <a:close/>
                  <a:moveTo>
                    <a:pt x="45542" y="37459"/>
                  </a:moveTo>
                  <a:cubicBezTo>
                    <a:pt x="45542" y="37124"/>
                    <a:pt x="45523" y="36848"/>
                    <a:pt x="45523" y="36592"/>
                  </a:cubicBezTo>
                  <a:lnTo>
                    <a:pt x="45523" y="35843"/>
                  </a:lnTo>
                  <a:cubicBezTo>
                    <a:pt x="45542" y="31821"/>
                    <a:pt x="45542" y="27779"/>
                    <a:pt x="45562" y="23738"/>
                  </a:cubicBezTo>
                  <a:cubicBezTo>
                    <a:pt x="45542" y="23284"/>
                    <a:pt x="45621" y="22831"/>
                    <a:pt x="45779" y="22397"/>
                  </a:cubicBezTo>
                  <a:cubicBezTo>
                    <a:pt x="45877" y="22081"/>
                    <a:pt x="45917" y="21746"/>
                    <a:pt x="45917" y="21411"/>
                  </a:cubicBezTo>
                  <a:cubicBezTo>
                    <a:pt x="45956" y="20741"/>
                    <a:pt x="45917" y="20071"/>
                    <a:pt x="45917" y="19400"/>
                  </a:cubicBezTo>
                  <a:cubicBezTo>
                    <a:pt x="45897" y="19183"/>
                    <a:pt x="45937" y="18967"/>
                    <a:pt x="46015" y="18769"/>
                  </a:cubicBezTo>
                  <a:cubicBezTo>
                    <a:pt x="46213" y="18395"/>
                    <a:pt x="46291" y="17961"/>
                    <a:pt x="46252" y="17547"/>
                  </a:cubicBezTo>
                  <a:cubicBezTo>
                    <a:pt x="46252" y="16601"/>
                    <a:pt x="46252" y="15654"/>
                    <a:pt x="46232" y="14708"/>
                  </a:cubicBezTo>
                  <a:cubicBezTo>
                    <a:pt x="46232" y="14570"/>
                    <a:pt x="46193" y="14472"/>
                    <a:pt x="46153" y="14353"/>
                  </a:cubicBezTo>
                  <a:cubicBezTo>
                    <a:pt x="45128" y="13860"/>
                    <a:pt x="43965" y="13722"/>
                    <a:pt x="42841" y="13959"/>
                  </a:cubicBezTo>
                  <a:cubicBezTo>
                    <a:pt x="42072" y="14136"/>
                    <a:pt x="41284" y="14255"/>
                    <a:pt x="40495" y="14353"/>
                  </a:cubicBezTo>
                  <a:cubicBezTo>
                    <a:pt x="39628" y="14412"/>
                    <a:pt x="38819" y="14748"/>
                    <a:pt x="38051" y="15083"/>
                  </a:cubicBezTo>
                  <a:cubicBezTo>
                    <a:pt x="37380" y="15378"/>
                    <a:pt x="36710" y="15654"/>
                    <a:pt x="36020" y="15891"/>
                  </a:cubicBezTo>
                  <a:cubicBezTo>
                    <a:pt x="35271" y="16147"/>
                    <a:pt x="34522" y="16443"/>
                    <a:pt x="33792" y="16758"/>
                  </a:cubicBezTo>
                  <a:cubicBezTo>
                    <a:pt x="32728" y="17212"/>
                    <a:pt x="31702" y="17744"/>
                    <a:pt x="30835" y="18533"/>
                  </a:cubicBezTo>
                  <a:cubicBezTo>
                    <a:pt x="30579" y="18789"/>
                    <a:pt x="30263" y="18986"/>
                    <a:pt x="29948" y="19164"/>
                  </a:cubicBezTo>
                  <a:cubicBezTo>
                    <a:pt x="29416" y="19459"/>
                    <a:pt x="28844" y="19676"/>
                    <a:pt x="28410" y="20130"/>
                  </a:cubicBezTo>
                  <a:cubicBezTo>
                    <a:pt x="28213" y="20287"/>
                    <a:pt x="27996" y="20406"/>
                    <a:pt x="27779" y="20485"/>
                  </a:cubicBezTo>
                  <a:cubicBezTo>
                    <a:pt x="27543" y="20583"/>
                    <a:pt x="27345" y="20701"/>
                    <a:pt x="27148" y="20859"/>
                  </a:cubicBezTo>
                  <a:cubicBezTo>
                    <a:pt x="26793" y="21135"/>
                    <a:pt x="26498" y="21451"/>
                    <a:pt x="25985" y="21510"/>
                  </a:cubicBezTo>
                  <a:cubicBezTo>
                    <a:pt x="25670" y="21529"/>
                    <a:pt x="25591" y="22022"/>
                    <a:pt x="25827" y="22239"/>
                  </a:cubicBezTo>
                  <a:cubicBezTo>
                    <a:pt x="26084" y="22476"/>
                    <a:pt x="26320" y="22614"/>
                    <a:pt x="26537" y="22811"/>
                  </a:cubicBezTo>
                  <a:cubicBezTo>
                    <a:pt x="27247" y="23481"/>
                    <a:pt x="28075" y="24033"/>
                    <a:pt x="28982" y="24428"/>
                  </a:cubicBezTo>
                  <a:cubicBezTo>
                    <a:pt x="29396" y="24605"/>
                    <a:pt x="29770" y="24881"/>
                    <a:pt x="30066" y="25236"/>
                  </a:cubicBezTo>
                  <a:cubicBezTo>
                    <a:pt x="30520" y="25689"/>
                    <a:pt x="30993" y="26123"/>
                    <a:pt x="31426" y="26596"/>
                  </a:cubicBezTo>
                  <a:cubicBezTo>
                    <a:pt x="32077" y="27286"/>
                    <a:pt x="32806" y="27897"/>
                    <a:pt x="33615" y="28390"/>
                  </a:cubicBezTo>
                  <a:cubicBezTo>
                    <a:pt x="34009" y="28627"/>
                    <a:pt x="34364" y="28923"/>
                    <a:pt x="34640" y="29297"/>
                  </a:cubicBezTo>
                  <a:cubicBezTo>
                    <a:pt x="35054" y="29829"/>
                    <a:pt x="35547" y="30283"/>
                    <a:pt x="36099" y="30677"/>
                  </a:cubicBezTo>
                  <a:cubicBezTo>
                    <a:pt x="36493" y="30973"/>
                    <a:pt x="36848" y="31308"/>
                    <a:pt x="37124" y="31702"/>
                  </a:cubicBezTo>
                  <a:cubicBezTo>
                    <a:pt x="37459" y="32156"/>
                    <a:pt x="37834" y="32550"/>
                    <a:pt x="38248" y="32905"/>
                  </a:cubicBezTo>
                  <a:cubicBezTo>
                    <a:pt x="39293" y="33674"/>
                    <a:pt x="40160" y="34620"/>
                    <a:pt x="41087" y="35507"/>
                  </a:cubicBezTo>
                  <a:cubicBezTo>
                    <a:pt x="41599" y="36000"/>
                    <a:pt x="42151" y="36414"/>
                    <a:pt x="42703" y="36868"/>
                  </a:cubicBezTo>
                  <a:cubicBezTo>
                    <a:pt x="43098" y="37183"/>
                    <a:pt x="43512" y="37479"/>
                    <a:pt x="43886" y="37775"/>
                  </a:cubicBezTo>
                  <a:cubicBezTo>
                    <a:pt x="43827" y="37952"/>
                    <a:pt x="43807" y="38070"/>
                    <a:pt x="43768" y="38189"/>
                  </a:cubicBezTo>
                  <a:cubicBezTo>
                    <a:pt x="44024" y="38307"/>
                    <a:pt x="44320" y="38267"/>
                    <a:pt x="44557" y="38110"/>
                  </a:cubicBezTo>
                  <a:cubicBezTo>
                    <a:pt x="44892" y="37873"/>
                    <a:pt x="45227" y="37676"/>
                    <a:pt x="45542" y="37459"/>
                  </a:cubicBezTo>
                  <a:close/>
                  <a:moveTo>
                    <a:pt x="51122" y="56859"/>
                  </a:moveTo>
                  <a:cubicBezTo>
                    <a:pt x="51122" y="57253"/>
                    <a:pt x="51161" y="57568"/>
                    <a:pt x="51161" y="57904"/>
                  </a:cubicBezTo>
                  <a:cubicBezTo>
                    <a:pt x="51161" y="62497"/>
                    <a:pt x="51161" y="67071"/>
                    <a:pt x="51181" y="71645"/>
                  </a:cubicBezTo>
                  <a:cubicBezTo>
                    <a:pt x="51200" y="73084"/>
                    <a:pt x="51122" y="74523"/>
                    <a:pt x="50924" y="75943"/>
                  </a:cubicBezTo>
                  <a:cubicBezTo>
                    <a:pt x="50826" y="76830"/>
                    <a:pt x="50786" y="77717"/>
                    <a:pt x="50806" y="78604"/>
                  </a:cubicBezTo>
                  <a:cubicBezTo>
                    <a:pt x="50806" y="79038"/>
                    <a:pt x="51102" y="79274"/>
                    <a:pt x="51555" y="79334"/>
                  </a:cubicBezTo>
                  <a:cubicBezTo>
                    <a:pt x="52620" y="79452"/>
                    <a:pt x="53606" y="79097"/>
                    <a:pt x="54591" y="78821"/>
                  </a:cubicBezTo>
                  <a:cubicBezTo>
                    <a:pt x="54887" y="78762"/>
                    <a:pt x="55163" y="78624"/>
                    <a:pt x="55380" y="78407"/>
                  </a:cubicBezTo>
                  <a:cubicBezTo>
                    <a:pt x="55498" y="78308"/>
                    <a:pt x="55636" y="78249"/>
                    <a:pt x="55774" y="78230"/>
                  </a:cubicBezTo>
                  <a:cubicBezTo>
                    <a:pt x="56011" y="78170"/>
                    <a:pt x="56247" y="78131"/>
                    <a:pt x="56484" y="78072"/>
                  </a:cubicBezTo>
                  <a:cubicBezTo>
                    <a:pt x="57056" y="77954"/>
                    <a:pt x="57608" y="77816"/>
                    <a:pt x="58179" y="77697"/>
                  </a:cubicBezTo>
                  <a:cubicBezTo>
                    <a:pt x="59067" y="77500"/>
                    <a:pt x="59954" y="77303"/>
                    <a:pt x="60762" y="76830"/>
                  </a:cubicBezTo>
                  <a:cubicBezTo>
                    <a:pt x="61570" y="76416"/>
                    <a:pt x="62418" y="76061"/>
                    <a:pt x="63305" y="75805"/>
                  </a:cubicBezTo>
                  <a:cubicBezTo>
                    <a:pt x="64370" y="75450"/>
                    <a:pt x="65435" y="75075"/>
                    <a:pt x="66361" y="74405"/>
                  </a:cubicBezTo>
                  <a:cubicBezTo>
                    <a:pt x="66992" y="73932"/>
                    <a:pt x="67603" y="73419"/>
                    <a:pt x="68214" y="72907"/>
                  </a:cubicBezTo>
                  <a:cubicBezTo>
                    <a:pt x="68609" y="72552"/>
                    <a:pt x="68983" y="72138"/>
                    <a:pt x="69358" y="71763"/>
                  </a:cubicBezTo>
                  <a:cubicBezTo>
                    <a:pt x="69318" y="71665"/>
                    <a:pt x="69299" y="71586"/>
                    <a:pt x="69259" y="71566"/>
                  </a:cubicBezTo>
                  <a:cubicBezTo>
                    <a:pt x="68510" y="70955"/>
                    <a:pt x="67781" y="70383"/>
                    <a:pt x="67051" y="69772"/>
                  </a:cubicBezTo>
                  <a:cubicBezTo>
                    <a:pt x="66539" y="69338"/>
                    <a:pt x="66026" y="68904"/>
                    <a:pt x="65553" y="68451"/>
                  </a:cubicBezTo>
                  <a:cubicBezTo>
                    <a:pt x="64587" y="67544"/>
                    <a:pt x="63700" y="66578"/>
                    <a:pt x="62714" y="65711"/>
                  </a:cubicBezTo>
                  <a:cubicBezTo>
                    <a:pt x="62162" y="65198"/>
                    <a:pt x="61630" y="64646"/>
                    <a:pt x="61137" y="64055"/>
                  </a:cubicBezTo>
                  <a:cubicBezTo>
                    <a:pt x="60407" y="63187"/>
                    <a:pt x="59698" y="62339"/>
                    <a:pt x="58771" y="61630"/>
                  </a:cubicBezTo>
                  <a:cubicBezTo>
                    <a:pt x="58357" y="61294"/>
                    <a:pt x="57982" y="60880"/>
                    <a:pt x="57667" y="60427"/>
                  </a:cubicBezTo>
                  <a:cubicBezTo>
                    <a:pt x="57391" y="60052"/>
                    <a:pt x="57135" y="59698"/>
                    <a:pt x="56681" y="59500"/>
                  </a:cubicBezTo>
                  <a:cubicBezTo>
                    <a:pt x="56484" y="59402"/>
                    <a:pt x="56326" y="59264"/>
                    <a:pt x="56188" y="59086"/>
                  </a:cubicBezTo>
                  <a:cubicBezTo>
                    <a:pt x="55676" y="58574"/>
                    <a:pt x="55143" y="58061"/>
                    <a:pt x="54651" y="57529"/>
                  </a:cubicBezTo>
                  <a:cubicBezTo>
                    <a:pt x="54414" y="57292"/>
                    <a:pt x="54217" y="57016"/>
                    <a:pt x="54039" y="56740"/>
                  </a:cubicBezTo>
                  <a:cubicBezTo>
                    <a:pt x="53901" y="56504"/>
                    <a:pt x="53704" y="56307"/>
                    <a:pt x="53448" y="56208"/>
                  </a:cubicBezTo>
                  <a:cubicBezTo>
                    <a:pt x="53054" y="56011"/>
                    <a:pt x="52738" y="55715"/>
                    <a:pt x="52521" y="55341"/>
                  </a:cubicBezTo>
                  <a:cubicBezTo>
                    <a:pt x="52206" y="54848"/>
                    <a:pt x="52127" y="54808"/>
                    <a:pt x="51595" y="55104"/>
                  </a:cubicBezTo>
                  <a:cubicBezTo>
                    <a:pt x="51003" y="55479"/>
                    <a:pt x="50353" y="55755"/>
                    <a:pt x="49663" y="55873"/>
                  </a:cubicBezTo>
                  <a:cubicBezTo>
                    <a:pt x="49604" y="55873"/>
                    <a:pt x="49564" y="56011"/>
                    <a:pt x="49485" y="56129"/>
                  </a:cubicBezTo>
                  <a:cubicBezTo>
                    <a:pt x="49643" y="56169"/>
                    <a:pt x="49781" y="56208"/>
                    <a:pt x="49939" y="56267"/>
                  </a:cubicBezTo>
                  <a:cubicBezTo>
                    <a:pt x="50057" y="56326"/>
                    <a:pt x="50234" y="56405"/>
                    <a:pt x="50274" y="56504"/>
                  </a:cubicBezTo>
                  <a:cubicBezTo>
                    <a:pt x="50432" y="56918"/>
                    <a:pt x="50747" y="56918"/>
                    <a:pt x="51122" y="56859"/>
                  </a:cubicBezTo>
                  <a:close/>
                  <a:moveTo>
                    <a:pt x="19045" y="26005"/>
                  </a:moveTo>
                  <a:cubicBezTo>
                    <a:pt x="19243" y="25670"/>
                    <a:pt x="19361" y="25433"/>
                    <a:pt x="19519" y="25196"/>
                  </a:cubicBezTo>
                  <a:cubicBezTo>
                    <a:pt x="20406" y="23895"/>
                    <a:pt x="21372" y="22633"/>
                    <a:pt x="22436" y="21451"/>
                  </a:cubicBezTo>
                  <a:cubicBezTo>
                    <a:pt x="23126" y="20603"/>
                    <a:pt x="23935" y="19834"/>
                    <a:pt x="24822" y="19183"/>
                  </a:cubicBezTo>
                  <a:cubicBezTo>
                    <a:pt x="25315" y="18829"/>
                    <a:pt x="25808" y="18474"/>
                    <a:pt x="26301" y="18079"/>
                  </a:cubicBezTo>
                  <a:cubicBezTo>
                    <a:pt x="27148" y="17350"/>
                    <a:pt x="28134" y="16758"/>
                    <a:pt x="29179" y="16325"/>
                  </a:cubicBezTo>
                  <a:cubicBezTo>
                    <a:pt x="29514" y="16187"/>
                    <a:pt x="29830" y="15970"/>
                    <a:pt x="30145" y="15812"/>
                  </a:cubicBezTo>
                  <a:cubicBezTo>
                    <a:pt x="31032" y="15339"/>
                    <a:pt x="31900" y="14826"/>
                    <a:pt x="32826" y="14412"/>
                  </a:cubicBezTo>
                  <a:cubicBezTo>
                    <a:pt x="33792" y="13979"/>
                    <a:pt x="34817" y="13643"/>
                    <a:pt x="35823" y="13269"/>
                  </a:cubicBezTo>
                  <a:cubicBezTo>
                    <a:pt x="36789" y="12914"/>
                    <a:pt x="37814" y="12677"/>
                    <a:pt x="38839" y="12539"/>
                  </a:cubicBezTo>
                  <a:cubicBezTo>
                    <a:pt x="39431" y="12441"/>
                    <a:pt x="40042" y="12323"/>
                    <a:pt x="40633" y="12244"/>
                  </a:cubicBezTo>
                  <a:cubicBezTo>
                    <a:pt x="41915" y="12086"/>
                    <a:pt x="43176" y="11790"/>
                    <a:pt x="44458" y="11810"/>
                  </a:cubicBezTo>
                  <a:lnTo>
                    <a:pt x="50786" y="11810"/>
                  </a:lnTo>
                  <a:cubicBezTo>
                    <a:pt x="51240" y="11810"/>
                    <a:pt x="51713" y="11869"/>
                    <a:pt x="52147" y="11948"/>
                  </a:cubicBezTo>
                  <a:cubicBezTo>
                    <a:pt x="53349" y="12165"/>
                    <a:pt x="54552" y="12382"/>
                    <a:pt x="55755" y="12618"/>
                  </a:cubicBezTo>
                  <a:cubicBezTo>
                    <a:pt x="56642" y="12815"/>
                    <a:pt x="57549" y="13032"/>
                    <a:pt x="58416" y="13289"/>
                  </a:cubicBezTo>
                  <a:cubicBezTo>
                    <a:pt x="59027" y="13466"/>
                    <a:pt x="59638" y="13703"/>
                    <a:pt x="60250" y="13900"/>
                  </a:cubicBezTo>
                  <a:cubicBezTo>
                    <a:pt x="61196" y="14136"/>
                    <a:pt x="62103" y="14472"/>
                    <a:pt x="63010" y="14866"/>
                  </a:cubicBezTo>
                  <a:cubicBezTo>
                    <a:pt x="63148" y="14905"/>
                    <a:pt x="63286" y="14905"/>
                    <a:pt x="63424" y="14905"/>
                  </a:cubicBezTo>
                  <a:cubicBezTo>
                    <a:pt x="63424" y="14807"/>
                    <a:pt x="63443" y="14767"/>
                    <a:pt x="63424" y="14748"/>
                  </a:cubicBezTo>
                  <a:cubicBezTo>
                    <a:pt x="63384" y="14688"/>
                    <a:pt x="63325" y="14610"/>
                    <a:pt x="63266" y="14570"/>
                  </a:cubicBezTo>
                  <a:cubicBezTo>
                    <a:pt x="62596" y="14077"/>
                    <a:pt x="61846" y="13722"/>
                    <a:pt x="61038" y="13505"/>
                  </a:cubicBezTo>
                  <a:cubicBezTo>
                    <a:pt x="60664" y="13387"/>
                    <a:pt x="60269" y="13289"/>
                    <a:pt x="59914" y="13151"/>
                  </a:cubicBezTo>
                  <a:cubicBezTo>
                    <a:pt x="58751" y="12697"/>
                    <a:pt x="57549" y="12323"/>
                    <a:pt x="56326" y="12047"/>
                  </a:cubicBezTo>
                  <a:cubicBezTo>
                    <a:pt x="53428" y="11357"/>
                    <a:pt x="50491" y="11041"/>
                    <a:pt x="47553" y="10706"/>
                  </a:cubicBezTo>
                  <a:cubicBezTo>
                    <a:pt x="47356" y="10706"/>
                    <a:pt x="47179" y="10706"/>
                    <a:pt x="47001" y="10726"/>
                  </a:cubicBezTo>
                  <a:cubicBezTo>
                    <a:pt x="45483" y="10903"/>
                    <a:pt x="43985" y="11159"/>
                    <a:pt x="42447" y="11219"/>
                  </a:cubicBezTo>
                  <a:cubicBezTo>
                    <a:pt x="42151" y="11238"/>
                    <a:pt x="41836" y="11278"/>
                    <a:pt x="41540" y="11317"/>
                  </a:cubicBezTo>
                  <a:cubicBezTo>
                    <a:pt x="40811" y="11416"/>
                    <a:pt x="40101" y="11534"/>
                    <a:pt x="39372" y="11633"/>
                  </a:cubicBezTo>
                  <a:cubicBezTo>
                    <a:pt x="37656" y="11790"/>
                    <a:pt x="36000" y="12224"/>
                    <a:pt x="34423" y="12894"/>
                  </a:cubicBezTo>
                  <a:cubicBezTo>
                    <a:pt x="34009" y="13091"/>
                    <a:pt x="33575" y="13249"/>
                    <a:pt x="33142" y="13387"/>
                  </a:cubicBezTo>
                  <a:cubicBezTo>
                    <a:pt x="32471" y="13604"/>
                    <a:pt x="31821" y="13880"/>
                    <a:pt x="31210" y="14235"/>
                  </a:cubicBezTo>
                  <a:cubicBezTo>
                    <a:pt x="30224" y="14767"/>
                    <a:pt x="29199" y="15280"/>
                    <a:pt x="28213" y="15812"/>
                  </a:cubicBezTo>
                  <a:cubicBezTo>
                    <a:pt x="27582" y="16167"/>
                    <a:pt x="26951" y="16542"/>
                    <a:pt x="26340" y="16956"/>
                  </a:cubicBezTo>
                  <a:cubicBezTo>
                    <a:pt x="25650" y="17448"/>
                    <a:pt x="24980" y="17981"/>
                    <a:pt x="24329" y="18533"/>
                  </a:cubicBezTo>
                  <a:cubicBezTo>
                    <a:pt x="23738" y="19026"/>
                    <a:pt x="23146" y="19519"/>
                    <a:pt x="22614" y="20051"/>
                  </a:cubicBezTo>
                  <a:cubicBezTo>
                    <a:pt x="21254" y="21451"/>
                    <a:pt x="20071" y="23028"/>
                    <a:pt x="19105" y="24743"/>
                  </a:cubicBezTo>
                  <a:cubicBezTo>
                    <a:pt x="18986" y="24980"/>
                    <a:pt x="18907" y="25236"/>
                    <a:pt x="18868" y="25512"/>
                  </a:cubicBezTo>
                  <a:cubicBezTo>
                    <a:pt x="18848" y="25630"/>
                    <a:pt x="18967" y="25768"/>
                    <a:pt x="19045" y="26005"/>
                  </a:cubicBezTo>
                  <a:close/>
                  <a:moveTo>
                    <a:pt x="11495" y="44576"/>
                  </a:moveTo>
                  <a:cubicBezTo>
                    <a:pt x="11574" y="45424"/>
                    <a:pt x="11652" y="46272"/>
                    <a:pt x="11731" y="47119"/>
                  </a:cubicBezTo>
                  <a:cubicBezTo>
                    <a:pt x="11790" y="47967"/>
                    <a:pt x="11869" y="48815"/>
                    <a:pt x="11968" y="49663"/>
                  </a:cubicBezTo>
                  <a:cubicBezTo>
                    <a:pt x="12047" y="50944"/>
                    <a:pt x="12224" y="52226"/>
                    <a:pt x="12520" y="53468"/>
                  </a:cubicBezTo>
                  <a:cubicBezTo>
                    <a:pt x="12816" y="54651"/>
                    <a:pt x="13190" y="55814"/>
                    <a:pt x="13289" y="57056"/>
                  </a:cubicBezTo>
                  <a:cubicBezTo>
                    <a:pt x="13289" y="57135"/>
                    <a:pt x="13308" y="57233"/>
                    <a:pt x="13368" y="57292"/>
                  </a:cubicBezTo>
                  <a:cubicBezTo>
                    <a:pt x="13446" y="57371"/>
                    <a:pt x="13545" y="57450"/>
                    <a:pt x="13644" y="57470"/>
                  </a:cubicBezTo>
                  <a:cubicBezTo>
                    <a:pt x="13703" y="57470"/>
                    <a:pt x="13801" y="57371"/>
                    <a:pt x="13841" y="57312"/>
                  </a:cubicBezTo>
                  <a:cubicBezTo>
                    <a:pt x="13979" y="56997"/>
                    <a:pt x="13998" y="56642"/>
                    <a:pt x="13900" y="56326"/>
                  </a:cubicBezTo>
                  <a:cubicBezTo>
                    <a:pt x="13683" y="55222"/>
                    <a:pt x="13446" y="54099"/>
                    <a:pt x="13190" y="53014"/>
                  </a:cubicBezTo>
                  <a:cubicBezTo>
                    <a:pt x="13013" y="52265"/>
                    <a:pt x="12894" y="51516"/>
                    <a:pt x="12855" y="50747"/>
                  </a:cubicBezTo>
                  <a:cubicBezTo>
                    <a:pt x="12776" y="49682"/>
                    <a:pt x="12697" y="48618"/>
                    <a:pt x="12540" y="47553"/>
                  </a:cubicBezTo>
                  <a:cubicBezTo>
                    <a:pt x="12283" y="45799"/>
                    <a:pt x="12264" y="44024"/>
                    <a:pt x="12500" y="42270"/>
                  </a:cubicBezTo>
                  <a:cubicBezTo>
                    <a:pt x="12638" y="41323"/>
                    <a:pt x="12835" y="40397"/>
                    <a:pt x="12993" y="39470"/>
                  </a:cubicBezTo>
                  <a:cubicBezTo>
                    <a:pt x="13111" y="38780"/>
                    <a:pt x="13210" y="38070"/>
                    <a:pt x="13387" y="37400"/>
                  </a:cubicBezTo>
                  <a:cubicBezTo>
                    <a:pt x="13663" y="36473"/>
                    <a:pt x="13979" y="35547"/>
                    <a:pt x="14353" y="34640"/>
                  </a:cubicBezTo>
                  <a:cubicBezTo>
                    <a:pt x="15004" y="33063"/>
                    <a:pt x="15615" y="31466"/>
                    <a:pt x="16621" y="30066"/>
                  </a:cubicBezTo>
                  <a:cubicBezTo>
                    <a:pt x="16916" y="29632"/>
                    <a:pt x="17251" y="29238"/>
                    <a:pt x="17567" y="28824"/>
                  </a:cubicBezTo>
                  <a:cubicBezTo>
                    <a:pt x="17685" y="28686"/>
                    <a:pt x="17784" y="28528"/>
                    <a:pt x="17863" y="28371"/>
                  </a:cubicBezTo>
                  <a:cubicBezTo>
                    <a:pt x="17882" y="28311"/>
                    <a:pt x="17823" y="28193"/>
                    <a:pt x="17764" y="28154"/>
                  </a:cubicBezTo>
                  <a:cubicBezTo>
                    <a:pt x="17705" y="28114"/>
                    <a:pt x="17646" y="28114"/>
                    <a:pt x="17587" y="28154"/>
                  </a:cubicBezTo>
                  <a:cubicBezTo>
                    <a:pt x="17488" y="28213"/>
                    <a:pt x="17389" y="28292"/>
                    <a:pt x="17311" y="28371"/>
                  </a:cubicBezTo>
                  <a:cubicBezTo>
                    <a:pt x="16956" y="28785"/>
                    <a:pt x="16601" y="29199"/>
                    <a:pt x="16226" y="29593"/>
                  </a:cubicBezTo>
                  <a:cubicBezTo>
                    <a:pt x="15694" y="30184"/>
                    <a:pt x="15241" y="30855"/>
                    <a:pt x="14905" y="31564"/>
                  </a:cubicBezTo>
                  <a:cubicBezTo>
                    <a:pt x="14551" y="32353"/>
                    <a:pt x="14136" y="33102"/>
                    <a:pt x="13801" y="33891"/>
                  </a:cubicBezTo>
                  <a:cubicBezTo>
                    <a:pt x="13092" y="35547"/>
                    <a:pt x="12461" y="37223"/>
                    <a:pt x="12204" y="39036"/>
                  </a:cubicBezTo>
                  <a:cubicBezTo>
                    <a:pt x="12145" y="39391"/>
                    <a:pt x="12066" y="39746"/>
                    <a:pt x="12027" y="40121"/>
                  </a:cubicBezTo>
                  <a:cubicBezTo>
                    <a:pt x="11810" y="41580"/>
                    <a:pt x="11514" y="43058"/>
                    <a:pt x="11495" y="44576"/>
                  </a:cubicBezTo>
                  <a:close/>
                  <a:moveTo>
                    <a:pt x="44971" y="43866"/>
                  </a:moveTo>
                  <a:cubicBezTo>
                    <a:pt x="44675" y="44852"/>
                    <a:pt x="44754" y="45877"/>
                    <a:pt x="44773" y="46883"/>
                  </a:cubicBezTo>
                  <a:cubicBezTo>
                    <a:pt x="44793" y="47179"/>
                    <a:pt x="44892" y="47474"/>
                    <a:pt x="45049" y="47731"/>
                  </a:cubicBezTo>
                  <a:cubicBezTo>
                    <a:pt x="45286" y="48223"/>
                    <a:pt x="45621" y="48677"/>
                    <a:pt x="45897" y="49150"/>
                  </a:cubicBezTo>
                  <a:cubicBezTo>
                    <a:pt x="46410" y="49978"/>
                    <a:pt x="47080" y="50530"/>
                    <a:pt x="48125" y="50392"/>
                  </a:cubicBezTo>
                  <a:cubicBezTo>
                    <a:pt x="48243" y="50392"/>
                    <a:pt x="48381" y="50392"/>
                    <a:pt x="48499" y="50392"/>
                  </a:cubicBezTo>
                  <a:cubicBezTo>
                    <a:pt x="49347" y="50392"/>
                    <a:pt x="50195" y="50156"/>
                    <a:pt x="50924" y="49682"/>
                  </a:cubicBezTo>
                  <a:cubicBezTo>
                    <a:pt x="51437" y="49406"/>
                    <a:pt x="51831" y="48953"/>
                    <a:pt x="52068" y="48421"/>
                  </a:cubicBezTo>
                  <a:cubicBezTo>
                    <a:pt x="52304" y="47770"/>
                    <a:pt x="52561" y="47100"/>
                    <a:pt x="52797" y="46449"/>
                  </a:cubicBezTo>
                  <a:cubicBezTo>
                    <a:pt x="52797" y="46390"/>
                    <a:pt x="52817" y="46331"/>
                    <a:pt x="52817" y="46272"/>
                  </a:cubicBezTo>
                  <a:cubicBezTo>
                    <a:pt x="52935" y="45483"/>
                    <a:pt x="52620" y="44754"/>
                    <a:pt x="52442" y="44024"/>
                  </a:cubicBezTo>
                  <a:cubicBezTo>
                    <a:pt x="52403" y="43965"/>
                    <a:pt x="52383" y="43926"/>
                    <a:pt x="52344" y="43886"/>
                  </a:cubicBezTo>
                  <a:cubicBezTo>
                    <a:pt x="51792" y="43176"/>
                    <a:pt x="50964" y="42723"/>
                    <a:pt x="50077" y="42644"/>
                  </a:cubicBezTo>
                  <a:cubicBezTo>
                    <a:pt x="49702" y="42624"/>
                    <a:pt x="49347" y="42565"/>
                    <a:pt x="48973" y="42506"/>
                  </a:cubicBezTo>
                  <a:cubicBezTo>
                    <a:pt x="48401" y="42388"/>
                    <a:pt x="47809" y="42486"/>
                    <a:pt x="47297" y="42762"/>
                  </a:cubicBezTo>
                  <a:cubicBezTo>
                    <a:pt x="46903" y="42979"/>
                    <a:pt x="46508" y="43255"/>
                    <a:pt x="46035" y="43255"/>
                  </a:cubicBezTo>
                  <a:cubicBezTo>
                    <a:pt x="45917" y="43255"/>
                    <a:pt x="45818" y="43354"/>
                    <a:pt x="45720" y="43413"/>
                  </a:cubicBezTo>
                  <a:close/>
                  <a:moveTo>
                    <a:pt x="31860" y="79353"/>
                  </a:moveTo>
                  <a:cubicBezTo>
                    <a:pt x="31702" y="79215"/>
                    <a:pt x="31525" y="79058"/>
                    <a:pt x="31367" y="78939"/>
                  </a:cubicBezTo>
                  <a:cubicBezTo>
                    <a:pt x="30500" y="78368"/>
                    <a:pt x="29613" y="77816"/>
                    <a:pt x="28745" y="77224"/>
                  </a:cubicBezTo>
                  <a:cubicBezTo>
                    <a:pt x="28331" y="76988"/>
                    <a:pt x="27937" y="76692"/>
                    <a:pt x="27562" y="76376"/>
                  </a:cubicBezTo>
                  <a:cubicBezTo>
                    <a:pt x="26005" y="74878"/>
                    <a:pt x="24349" y="73478"/>
                    <a:pt x="22910" y="71842"/>
                  </a:cubicBezTo>
                  <a:cubicBezTo>
                    <a:pt x="21884" y="70679"/>
                    <a:pt x="20820" y="69535"/>
                    <a:pt x="19893" y="68293"/>
                  </a:cubicBezTo>
                  <a:cubicBezTo>
                    <a:pt x="18848" y="66933"/>
                    <a:pt x="17941" y="65474"/>
                    <a:pt x="16975" y="64074"/>
                  </a:cubicBezTo>
                  <a:cubicBezTo>
                    <a:pt x="16680" y="63641"/>
                    <a:pt x="16384" y="63227"/>
                    <a:pt x="16069" y="62813"/>
                  </a:cubicBezTo>
                  <a:cubicBezTo>
                    <a:pt x="15891" y="62576"/>
                    <a:pt x="15773" y="62615"/>
                    <a:pt x="15497" y="62931"/>
                  </a:cubicBezTo>
                  <a:cubicBezTo>
                    <a:pt x="15576" y="63069"/>
                    <a:pt x="15635" y="63207"/>
                    <a:pt x="15714" y="63325"/>
                  </a:cubicBezTo>
                  <a:cubicBezTo>
                    <a:pt x="16167" y="64015"/>
                    <a:pt x="16621" y="64705"/>
                    <a:pt x="17074" y="65395"/>
                  </a:cubicBezTo>
                  <a:cubicBezTo>
                    <a:pt x="18178" y="67051"/>
                    <a:pt x="19203" y="68747"/>
                    <a:pt x="20544" y="70225"/>
                  </a:cubicBezTo>
                  <a:cubicBezTo>
                    <a:pt x="21530" y="71329"/>
                    <a:pt x="22515" y="72473"/>
                    <a:pt x="23560" y="73537"/>
                  </a:cubicBezTo>
                  <a:cubicBezTo>
                    <a:pt x="24447" y="74464"/>
                    <a:pt x="25413" y="75312"/>
                    <a:pt x="26340" y="76199"/>
                  </a:cubicBezTo>
                  <a:cubicBezTo>
                    <a:pt x="26912" y="76751"/>
                    <a:pt x="27523" y="77244"/>
                    <a:pt x="28193" y="77697"/>
                  </a:cubicBezTo>
                  <a:cubicBezTo>
                    <a:pt x="28863" y="78111"/>
                    <a:pt x="29514" y="78565"/>
                    <a:pt x="30184" y="78979"/>
                  </a:cubicBezTo>
                  <a:cubicBezTo>
                    <a:pt x="30559" y="79196"/>
                    <a:pt x="30934" y="79412"/>
                    <a:pt x="31308" y="79590"/>
                  </a:cubicBezTo>
                  <a:cubicBezTo>
                    <a:pt x="31486" y="79669"/>
                    <a:pt x="31683" y="79669"/>
                    <a:pt x="31860" y="79353"/>
                  </a:cubicBezTo>
                  <a:close/>
                  <a:moveTo>
                    <a:pt x="75962" y="67682"/>
                  </a:moveTo>
                  <a:cubicBezTo>
                    <a:pt x="75824" y="67899"/>
                    <a:pt x="75726" y="68017"/>
                    <a:pt x="75667" y="68136"/>
                  </a:cubicBezTo>
                  <a:cubicBezTo>
                    <a:pt x="75312" y="68924"/>
                    <a:pt x="74779" y="69614"/>
                    <a:pt x="74129" y="70166"/>
                  </a:cubicBezTo>
                  <a:cubicBezTo>
                    <a:pt x="73912" y="70383"/>
                    <a:pt x="73695" y="70600"/>
                    <a:pt x="73518" y="70837"/>
                  </a:cubicBezTo>
                  <a:cubicBezTo>
                    <a:pt x="72630" y="71803"/>
                    <a:pt x="71783" y="72828"/>
                    <a:pt x="70639" y="73518"/>
                  </a:cubicBezTo>
                  <a:cubicBezTo>
                    <a:pt x="70383" y="73675"/>
                    <a:pt x="70146" y="73873"/>
                    <a:pt x="69930" y="74070"/>
                  </a:cubicBezTo>
                  <a:cubicBezTo>
                    <a:pt x="69200" y="74701"/>
                    <a:pt x="68451" y="75272"/>
                    <a:pt x="67643" y="75765"/>
                  </a:cubicBezTo>
                  <a:cubicBezTo>
                    <a:pt x="67071" y="76100"/>
                    <a:pt x="66539" y="76514"/>
                    <a:pt x="65967" y="76869"/>
                  </a:cubicBezTo>
                  <a:cubicBezTo>
                    <a:pt x="65080" y="77421"/>
                    <a:pt x="64212" y="77993"/>
                    <a:pt x="63305" y="78486"/>
                  </a:cubicBezTo>
                  <a:cubicBezTo>
                    <a:pt x="62398" y="78979"/>
                    <a:pt x="61452" y="79412"/>
                    <a:pt x="60506" y="79827"/>
                  </a:cubicBezTo>
                  <a:cubicBezTo>
                    <a:pt x="60033" y="80043"/>
                    <a:pt x="59540" y="80201"/>
                    <a:pt x="59047" y="80379"/>
                  </a:cubicBezTo>
                  <a:cubicBezTo>
                    <a:pt x="58929" y="80418"/>
                    <a:pt x="58810" y="80477"/>
                    <a:pt x="58574" y="80576"/>
                  </a:cubicBezTo>
                  <a:cubicBezTo>
                    <a:pt x="59086" y="80655"/>
                    <a:pt x="59599" y="80615"/>
                    <a:pt x="60072" y="80457"/>
                  </a:cubicBezTo>
                  <a:cubicBezTo>
                    <a:pt x="61531" y="79984"/>
                    <a:pt x="62990" y="79511"/>
                    <a:pt x="64311" y="78722"/>
                  </a:cubicBezTo>
                  <a:cubicBezTo>
                    <a:pt x="66460" y="77441"/>
                    <a:pt x="68628" y="76199"/>
                    <a:pt x="70541" y="74543"/>
                  </a:cubicBezTo>
                  <a:cubicBezTo>
                    <a:pt x="70698" y="74385"/>
                    <a:pt x="70856" y="74247"/>
                    <a:pt x="71034" y="74149"/>
                  </a:cubicBezTo>
                  <a:cubicBezTo>
                    <a:pt x="71881" y="73675"/>
                    <a:pt x="72532" y="72985"/>
                    <a:pt x="73182" y="72295"/>
                  </a:cubicBezTo>
                  <a:cubicBezTo>
                    <a:pt x="73853" y="71605"/>
                    <a:pt x="74484" y="70935"/>
                    <a:pt x="75134" y="70245"/>
                  </a:cubicBezTo>
                  <a:cubicBezTo>
                    <a:pt x="75588" y="69732"/>
                    <a:pt x="75943" y="69161"/>
                    <a:pt x="76238" y="68550"/>
                  </a:cubicBezTo>
                  <a:cubicBezTo>
                    <a:pt x="76396" y="68274"/>
                    <a:pt x="76337" y="67978"/>
                    <a:pt x="75962" y="67682"/>
                  </a:cubicBezTo>
                  <a:close/>
                  <a:moveTo>
                    <a:pt x="53073" y="81975"/>
                  </a:moveTo>
                  <a:cubicBezTo>
                    <a:pt x="52561" y="81640"/>
                    <a:pt x="52285" y="81542"/>
                    <a:pt x="51831" y="81621"/>
                  </a:cubicBezTo>
                  <a:cubicBezTo>
                    <a:pt x="50589" y="81837"/>
                    <a:pt x="49347" y="81837"/>
                    <a:pt x="48105" y="81916"/>
                  </a:cubicBezTo>
                  <a:cubicBezTo>
                    <a:pt x="47947" y="81916"/>
                    <a:pt x="47790" y="81936"/>
                    <a:pt x="47652" y="81975"/>
                  </a:cubicBezTo>
                  <a:cubicBezTo>
                    <a:pt x="47573" y="82015"/>
                    <a:pt x="47514" y="82094"/>
                    <a:pt x="47514" y="82192"/>
                  </a:cubicBezTo>
                  <a:cubicBezTo>
                    <a:pt x="47514" y="82251"/>
                    <a:pt x="47593" y="82330"/>
                    <a:pt x="47652" y="82389"/>
                  </a:cubicBezTo>
                  <a:cubicBezTo>
                    <a:pt x="47711" y="82429"/>
                    <a:pt x="47770" y="82429"/>
                    <a:pt x="47829" y="82429"/>
                  </a:cubicBezTo>
                  <a:cubicBezTo>
                    <a:pt x="49604" y="82626"/>
                    <a:pt x="51378" y="82468"/>
                    <a:pt x="53073" y="81975"/>
                  </a:cubicBezTo>
                  <a:close/>
                  <a:moveTo>
                    <a:pt x="50648" y="85978"/>
                  </a:moveTo>
                  <a:cubicBezTo>
                    <a:pt x="50136" y="85642"/>
                    <a:pt x="49899" y="85702"/>
                    <a:pt x="49840" y="86155"/>
                  </a:cubicBezTo>
                  <a:cubicBezTo>
                    <a:pt x="49761" y="86707"/>
                    <a:pt x="49623" y="87220"/>
                    <a:pt x="49426" y="87732"/>
                  </a:cubicBezTo>
                  <a:cubicBezTo>
                    <a:pt x="49308" y="88146"/>
                    <a:pt x="49288" y="88580"/>
                    <a:pt x="49426" y="88994"/>
                  </a:cubicBezTo>
                  <a:cubicBezTo>
                    <a:pt x="49446" y="89073"/>
                    <a:pt x="49525" y="89112"/>
                    <a:pt x="49643" y="89231"/>
                  </a:cubicBezTo>
                  <a:cubicBezTo>
                    <a:pt x="49860" y="88600"/>
                    <a:pt x="50057" y="88028"/>
                    <a:pt x="50254" y="87436"/>
                  </a:cubicBezTo>
                  <a:cubicBezTo>
                    <a:pt x="50392" y="86944"/>
                    <a:pt x="50510" y="86451"/>
                    <a:pt x="50648" y="85978"/>
                  </a:cubicBezTo>
                  <a:close/>
                  <a:moveTo>
                    <a:pt x="43413" y="52226"/>
                  </a:moveTo>
                  <a:cubicBezTo>
                    <a:pt x="43295" y="51812"/>
                    <a:pt x="42881" y="51674"/>
                    <a:pt x="42624" y="51378"/>
                  </a:cubicBezTo>
                  <a:cubicBezTo>
                    <a:pt x="42309" y="51082"/>
                    <a:pt x="42053" y="50747"/>
                    <a:pt x="41875" y="50353"/>
                  </a:cubicBezTo>
                  <a:cubicBezTo>
                    <a:pt x="41718" y="50018"/>
                    <a:pt x="41540" y="49663"/>
                    <a:pt x="41343" y="49229"/>
                  </a:cubicBezTo>
                  <a:cubicBezTo>
                    <a:pt x="40929" y="50037"/>
                    <a:pt x="41284" y="50609"/>
                    <a:pt x="41639" y="51161"/>
                  </a:cubicBezTo>
                  <a:cubicBezTo>
                    <a:pt x="42171" y="52009"/>
                    <a:pt x="42624" y="52265"/>
                    <a:pt x="43413" y="52226"/>
                  </a:cubicBezTo>
                  <a:close/>
                  <a:moveTo>
                    <a:pt x="81758" y="30027"/>
                  </a:moveTo>
                  <a:cubicBezTo>
                    <a:pt x="81680" y="30165"/>
                    <a:pt x="81542" y="30283"/>
                    <a:pt x="81522" y="30401"/>
                  </a:cubicBezTo>
                  <a:cubicBezTo>
                    <a:pt x="81522" y="31209"/>
                    <a:pt x="81522" y="31998"/>
                    <a:pt x="81522" y="32787"/>
                  </a:cubicBezTo>
                  <a:cubicBezTo>
                    <a:pt x="81542" y="32846"/>
                    <a:pt x="81561" y="32905"/>
                    <a:pt x="81601" y="32944"/>
                  </a:cubicBezTo>
                  <a:cubicBezTo>
                    <a:pt x="81660" y="33004"/>
                    <a:pt x="81739" y="33063"/>
                    <a:pt x="81818" y="33063"/>
                  </a:cubicBezTo>
                  <a:cubicBezTo>
                    <a:pt x="81896" y="33063"/>
                    <a:pt x="81975" y="33004"/>
                    <a:pt x="82015" y="32925"/>
                  </a:cubicBezTo>
                  <a:cubicBezTo>
                    <a:pt x="82232" y="32038"/>
                    <a:pt x="82232" y="31111"/>
                    <a:pt x="81995" y="30204"/>
                  </a:cubicBezTo>
                  <a:cubicBezTo>
                    <a:pt x="81975" y="30145"/>
                    <a:pt x="81857" y="30125"/>
                    <a:pt x="81758" y="30027"/>
                  </a:cubicBezTo>
                  <a:close/>
                  <a:moveTo>
                    <a:pt x="7867" y="62911"/>
                  </a:moveTo>
                  <a:cubicBezTo>
                    <a:pt x="6980" y="63621"/>
                    <a:pt x="6172" y="64291"/>
                    <a:pt x="5363" y="64961"/>
                  </a:cubicBezTo>
                  <a:cubicBezTo>
                    <a:pt x="5324" y="64981"/>
                    <a:pt x="5324" y="65060"/>
                    <a:pt x="5304" y="65159"/>
                  </a:cubicBezTo>
                  <a:cubicBezTo>
                    <a:pt x="5876" y="65040"/>
                    <a:pt x="6428" y="64922"/>
                    <a:pt x="6862" y="64508"/>
                  </a:cubicBezTo>
                  <a:cubicBezTo>
                    <a:pt x="7197" y="64212"/>
                    <a:pt x="7453" y="63818"/>
                    <a:pt x="7907" y="63660"/>
                  </a:cubicBezTo>
                  <a:cubicBezTo>
                    <a:pt x="7985" y="63641"/>
                    <a:pt x="8064" y="63443"/>
                    <a:pt x="8045" y="63345"/>
                  </a:cubicBezTo>
                  <a:cubicBezTo>
                    <a:pt x="8005" y="63187"/>
                    <a:pt x="7946" y="63049"/>
                    <a:pt x="7867" y="62911"/>
                  </a:cubicBezTo>
                  <a:close/>
                  <a:moveTo>
                    <a:pt x="42230" y="43314"/>
                  </a:moveTo>
                  <a:cubicBezTo>
                    <a:pt x="42210" y="43255"/>
                    <a:pt x="42210" y="43196"/>
                    <a:pt x="42191" y="43137"/>
                  </a:cubicBezTo>
                  <a:cubicBezTo>
                    <a:pt x="42151" y="42979"/>
                    <a:pt x="42072" y="42822"/>
                    <a:pt x="41895" y="42861"/>
                  </a:cubicBezTo>
                  <a:cubicBezTo>
                    <a:pt x="41777" y="42881"/>
                    <a:pt x="41678" y="42960"/>
                    <a:pt x="41639" y="43058"/>
                  </a:cubicBezTo>
                  <a:cubicBezTo>
                    <a:pt x="41461" y="43551"/>
                    <a:pt x="41304" y="44044"/>
                    <a:pt x="41166" y="44537"/>
                  </a:cubicBezTo>
                  <a:cubicBezTo>
                    <a:pt x="41106" y="44675"/>
                    <a:pt x="41106" y="44833"/>
                    <a:pt x="41126" y="44990"/>
                  </a:cubicBezTo>
                  <a:cubicBezTo>
                    <a:pt x="41126" y="45069"/>
                    <a:pt x="41205" y="45187"/>
                    <a:pt x="41264" y="45187"/>
                  </a:cubicBezTo>
                  <a:cubicBezTo>
                    <a:pt x="41363" y="45187"/>
                    <a:pt x="41540" y="45168"/>
                    <a:pt x="41580" y="45109"/>
                  </a:cubicBezTo>
                  <a:cubicBezTo>
                    <a:pt x="41796" y="44616"/>
                    <a:pt x="41994" y="44103"/>
                    <a:pt x="42191" y="43590"/>
                  </a:cubicBezTo>
                  <a:cubicBezTo>
                    <a:pt x="42210" y="43492"/>
                    <a:pt x="42230" y="43413"/>
                    <a:pt x="42230" y="43314"/>
                  </a:cubicBezTo>
                  <a:close/>
                  <a:moveTo>
                    <a:pt x="25197" y="13427"/>
                  </a:moveTo>
                  <a:cubicBezTo>
                    <a:pt x="25630" y="13821"/>
                    <a:pt x="26143" y="13683"/>
                    <a:pt x="26596" y="13683"/>
                  </a:cubicBezTo>
                  <a:cubicBezTo>
                    <a:pt x="26971" y="13683"/>
                    <a:pt x="27385" y="13801"/>
                    <a:pt x="27700" y="13446"/>
                  </a:cubicBezTo>
                  <a:cubicBezTo>
                    <a:pt x="27326" y="13131"/>
                    <a:pt x="27326" y="13111"/>
                    <a:pt x="26971" y="13131"/>
                  </a:cubicBezTo>
                  <a:cubicBezTo>
                    <a:pt x="26399" y="13151"/>
                    <a:pt x="25749" y="12934"/>
                    <a:pt x="25197" y="13427"/>
                  </a:cubicBezTo>
                  <a:close/>
                  <a:moveTo>
                    <a:pt x="11120" y="63621"/>
                  </a:moveTo>
                  <a:cubicBezTo>
                    <a:pt x="11337" y="63305"/>
                    <a:pt x="11416" y="62951"/>
                    <a:pt x="11357" y="62576"/>
                  </a:cubicBezTo>
                  <a:cubicBezTo>
                    <a:pt x="11357" y="62280"/>
                    <a:pt x="11317" y="61984"/>
                    <a:pt x="11278" y="61689"/>
                  </a:cubicBezTo>
                  <a:cubicBezTo>
                    <a:pt x="11238" y="61590"/>
                    <a:pt x="11179" y="61511"/>
                    <a:pt x="11120" y="61472"/>
                  </a:cubicBezTo>
                  <a:cubicBezTo>
                    <a:pt x="11002" y="61334"/>
                    <a:pt x="10785" y="61354"/>
                    <a:pt x="10706" y="61511"/>
                  </a:cubicBezTo>
                  <a:cubicBezTo>
                    <a:pt x="11041" y="62123"/>
                    <a:pt x="10667" y="62872"/>
                    <a:pt x="11120" y="63621"/>
                  </a:cubicBezTo>
                  <a:close/>
                  <a:moveTo>
                    <a:pt x="83138" y="32550"/>
                  </a:moveTo>
                  <a:cubicBezTo>
                    <a:pt x="83395" y="32432"/>
                    <a:pt x="83533" y="32176"/>
                    <a:pt x="83513" y="31900"/>
                  </a:cubicBezTo>
                  <a:cubicBezTo>
                    <a:pt x="83513" y="31604"/>
                    <a:pt x="83572" y="31288"/>
                    <a:pt x="83355" y="31012"/>
                  </a:cubicBezTo>
                  <a:cubicBezTo>
                    <a:pt x="83257" y="30914"/>
                    <a:pt x="83060" y="30914"/>
                    <a:pt x="82981" y="31052"/>
                  </a:cubicBezTo>
                  <a:cubicBezTo>
                    <a:pt x="82724" y="31525"/>
                    <a:pt x="82784" y="32116"/>
                    <a:pt x="83138" y="32550"/>
                  </a:cubicBezTo>
                  <a:close/>
                  <a:moveTo>
                    <a:pt x="27602" y="12125"/>
                  </a:moveTo>
                  <a:cubicBezTo>
                    <a:pt x="28331" y="12283"/>
                    <a:pt x="29080" y="12283"/>
                    <a:pt x="29810" y="12165"/>
                  </a:cubicBezTo>
                  <a:cubicBezTo>
                    <a:pt x="29849" y="12165"/>
                    <a:pt x="29869" y="12066"/>
                    <a:pt x="29908" y="11968"/>
                  </a:cubicBezTo>
                  <a:cubicBezTo>
                    <a:pt x="29455" y="11731"/>
                    <a:pt x="28982" y="11869"/>
                    <a:pt x="28528" y="11849"/>
                  </a:cubicBezTo>
                  <a:cubicBezTo>
                    <a:pt x="28233" y="11849"/>
                    <a:pt x="27937" y="11889"/>
                    <a:pt x="27641" y="11968"/>
                  </a:cubicBezTo>
                  <a:cubicBezTo>
                    <a:pt x="27621" y="11948"/>
                    <a:pt x="27621" y="12066"/>
                    <a:pt x="27602" y="12125"/>
                  </a:cubicBezTo>
                  <a:close/>
                  <a:moveTo>
                    <a:pt x="9996" y="62951"/>
                  </a:moveTo>
                  <a:cubicBezTo>
                    <a:pt x="9937" y="62734"/>
                    <a:pt x="10075" y="62418"/>
                    <a:pt x="9780" y="62241"/>
                  </a:cubicBezTo>
                  <a:cubicBezTo>
                    <a:pt x="9622" y="62142"/>
                    <a:pt x="9484" y="62477"/>
                    <a:pt x="9484" y="62970"/>
                  </a:cubicBezTo>
                  <a:cubicBezTo>
                    <a:pt x="9484" y="63187"/>
                    <a:pt x="9484" y="63404"/>
                    <a:pt x="9701" y="63522"/>
                  </a:cubicBezTo>
                  <a:cubicBezTo>
                    <a:pt x="9858" y="63621"/>
                    <a:pt x="9996" y="63345"/>
                    <a:pt x="9996" y="629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 flipH="1">
              <a:off x="7079249" y="3432725"/>
              <a:ext cx="153127" cy="141755"/>
            </a:xfrm>
            <a:custGeom>
              <a:rect b="b" l="l" r="r" t="t"/>
              <a:pathLst>
                <a:path extrusionOk="0" h="5896" w="6369">
                  <a:moveTo>
                    <a:pt x="3668" y="1"/>
                  </a:moveTo>
                  <a:cubicBezTo>
                    <a:pt x="4062" y="20"/>
                    <a:pt x="4457" y="60"/>
                    <a:pt x="4831" y="119"/>
                  </a:cubicBezTo>
                  <a:cubicBezTo>
                    <a:pt x="5482" y="237"/>
                    <a:pt x="5994" y="710"/>
                    <a:pt x="6152" y="1341"/>
                  </a:cubicBezTo>
                  <a:cubicBezTo>
                    <a:pt x="6349" y="1893"/>
                    <a:pt x="6369" y="2485"/>
                    <a:pt x="6231" y="3037"/>
                  </a:cubicBezTo>
                  <a:cubicBezTo>
                    <a:pt x="6073" y="3530"/>
                    <a:pt x="6093" y="4062"/>
                    <a:pt x="5817" y="4515"/>
                  </a:cubicBezTo>
                  <a:cubicBezTo>
                    <a:pt x="5383" y="5304"/>
                    <a:pt x="4575" y="5817"/>
                    <a:pt x="3688" y="5856"/>
                  </a:cubicBezTo>
                  <a:cubicBezTo>
                    <a:pt x="3037" y="5895"/>
                    <a:pt x="2406" y="5698"/>
                    <a:pt x="1913" y="5264"/>
                  </a:cubicBezTo>
                  <a:cubicBezTo>
                    <a:pt x="1302" y="4831"/>
                    <a:pt x="770" y="4259"/>
                    <a:pt x="376" y="3628"/>
                  </a:cubicBezTo>
                  <a:cubicBezTo>
                    <a:pt x="238" y="3372"/>
                    <a:pt x="1" y="3175"/>
                    <a:pt x="80" y="2879"/>
                  </a:cubicBezTo>
                  <a:cubicBezTo>
                    <a:pt x="178" y="2485"/>
                    <a:pt x="119" y="2012"/>
                    <a:pt x="454" y="1676"/>
                  </a:cubicBezTo>
                  <a:cubicBezTo>
                    <a:pt x="849" y="1223"/>
                    <a:pt x="1282" y="789"/>
                    <a:pt x="1736" y="395"/>
                  </a:cubicBezTo>
                  <a:cubicBezTo>
                    <a:pt x="2071" y="198"/>
                    <a:pt x="2446" y="79"/>
                    <a:pt x="2840" y="40"/>
                  </a:cubicBezTo>
                  <a:cubicBezTo>
                    <a:pt x="3116" y="1"/>
                    <a:pt x="3392" y="1"/>
                    <a:pt x="3668" y="40"/>
                  </a:cubicBezTo>
                  <a:cubicBezTo>
                    <a:pt x="3668" y="40"/>
                    <a:pt x="3668" y="20"/>
                    <a:pt x="3668" y="1"/>
                  </a:cubicBezTo>
                  <a:close/>
                  <a:moveTo>
                    <a:pt x="967" y="3313"/>
                  </a:moveTo>
                  <a:cubicBezTo>
                    <a:pt x="1105" y="3214"/>
                    <a:pt x="1243" y="3175"/>
                    <a:pt x="1282" y="3096"/>
                  </a:cubicBezTo>
                  <a:cubicBezTo>
                    <a:pt x="1637" y="2524"/>
                    <a:pt x="1972" y="1952"/>
                    <a:pt x="2288" y="1381"/>
                  </a:cubicBezTo>
                  <a:cubicBezTo>
                    <a:pt x="2308" y="1262"/>
                    <a:pt x="2268" y="1144"/>
                    <a:pt x="2189" y="1065"/>
                  </a:cubicBezTo>
                  <a:cubicBezTo>
                    <a:pt x="2091" y="1045"/>
                    <a:pt x="1972" y="1085"/>
                    <a:pt x="1894" y="1164"/>
                  </a:cubicBezTo>
                  <a:cubicBezTo>
                    <a:pt x="1598" y="1519"/>
                    <a:pt x="1361" y="1893"/>
                    <a:pt x="1144" y="2307"/>
                  </a:cubicBezTo>
                  <a:cubicBezTo>
                    <a:pt x="967" y="2603"/>
                    <a:pt x="908" y="2958"/>
                    <a:pt x="967" y="3313"/>
                  </a:cubicBezTo>
                  <a:close/>
                  <a:moveTo>
                    <a:pt x="3589" y="1124"/>
                  </a:moveTo>
                  <a:cubicBezTo>
                    <a:pt x="3096" y="1322"/>
                    <a:pt x="2998" y="1775"/>
                    <a:pt x="2820" y="2130"/>
                  </a:cubicBezTo>
                  <a:cubicBezTo>
                    <a:pt x="2584" y="2564"/>
                    <a:pt x="2367" y="2997"/>
                    <a:pt x="2564" y="3510"/>
                  </a:cubicBezTo>
                  <a:cubicBezTo>
                    <a:pt x="2643" y="3510"/>
                    <a:pt x="2741" y="3510"/>
                    <a:pt x="2761" y="3490"/>
                  </a:cubicBezTo>
                  <a:cubicBezTo>
                    <a:pt x="3057" y="2840"/>
                    <a:pt x="3352" y="2169"/>
                    <a:pt x="3648" y="1499"/>
                  </a:cubicBezTo>
                  <a:cubicBezTo>
                    <a:pt x="3688" y="1420"/>
                    <a:pt x="3609" y="1282"/>
                    <a:pt x="3589" y="11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 flipH="1">
              <a:off x="6060159" y="2367666"/>
              <a:ext cx="2287524" cy="2299377"/>
            </a:xfrm>
            <a:custGeom>
              <a:rect b="b" l="l" r="r" t="t"/>
              <a:pathLst>
                <a:path extrusionOk="0" h="95638" w="95145">
                  <a:moveTo>
                    <a:pt x="85169" y="27739"/>
                  </a:moveTo>
                  <a:cubicBezTo>
                    <a:pt x="85761" y="27483"/>
                    <a:pt x="86273" y="27246"/>
                    <a:pt x="86766" y="27029"/>
                  </a:cubicBezTo>
                  <a:cubicBezTo>
                    <a:pt x="87693" y="26615"/>
                    <a:pt x="88599" y="26201"/>
                    <a:pt x="89526" y="25807"/>
                  </a:cubicBezTo>
                  <a:cubicBezTo>
                    <a:pt x="89960" y="25610"/>
                    <a:pt x="90177" y="25669"/>
                    <a:pt x="90354" y="26063"/>
                  </a:cubicBezTo>
                  <a:cubicBezTo>
                    <a:pt x="90689" y="26812"/>
                    <a:pt x="91123" y="27522"/>
                    <a:pt x="91143" y="28390"/>
                  </a:cubicBezTo>
                  <a:cubicBezTo>
                    <a:pt x="91143" y="28646"/>
                    <a:pt x="91320" y="28902"/>
                    <a:pt x="91379" y="29159"/>
                  </a:cubicBezTo>
                  <a:cubicBezTo>
                    <a:pt x="91537" y="29651"/>
                    <a:pt x="91379" y="30144"/>
                    <a:pt x="90926" y="30302"/>
                  </a:cubicBezTo>
                  <a:cubicBezTo>
                    <a:pt x="90334" y="30499"/>
                    <a:pt x="89960" y="30933"/>
                    <a:pt x="89566" y="31347"/>
                  </a:cubicBezTo>
                  <a:cubicBezTo>
                    <a:pt x="89092" y="31859"/>
                    <a:pt x="88560" y="32313"/>
                    <a:pt x="87988" y="32826"/>
                  </a:cubicBezTo>
                  <a:cubicBezTo>
                    <a:pt x="88678" y="34166"/>
                    <a:pt x="88619" y="35704"/>
                    <a:pt x="89013" y="37104"/>
                  </a:cubicBezTo>
                  <a:cubicBezTo>
                    <a:pt x="89329" y="37261"/>
                    <a:pt x="89585" y="37143"/>
                    <a:pt x="89842" y="37104"/>
                  </a:cubicBezTo>
                  <a:cubicBezTo>
                    <a:pt x="91084" y="36907"/>
                    <a:pt x="92326" y="36709"/>
                    <a:pt x="93548" y="36492"/>
                  </a:cubicBezTo>
                  <a:cubicBezTo>
                    <a:pt x="93706" y="36473"/>
                    <a:pt x="93844" y="36473"/>
                    <a:pt x="94001" y="36473"/>
                  </a:cubicBezTo>
                  <a:cubicBezTo>
                    <a:pt x="94198" y="36473"/>
                    <a:pt x="94356" y="36591"/>
                    <a:pt x="94415" y="36788"/>
                  </a:cubicBezTo>
                  <a:cubicBezTo>
                    <a:pt x="94534" y="37518"/>
                    <a:pt x="94613" y="38287"/>
                    <a:pt x="94711" y="39055"/>
                  </a:cubicBezTo>
                  <a:cubicBezTo>
                    <a:pt x="94534" y="39391"/>
                    <a:pt x="94632" y="39765"/>
                    <a:pt x="94652" y="40120"/>
                  </a:cubicBezTo>
                  <a:cubicBezTo>
                    <a:pt x="94691" y="40830"/>
                    <a:pt x="94415" y="41145"/>
                    <a:pt x="93725" y="41224"/>
                  </a:cubicBezTo>
                  <a:cubicBezTo>
                    <a:pt x="93390" y="41264"/>
                    <a:pt x="93075" y="41382"/>
                    <a:pt x="92799" y="41559"/>
                  </a:cubicBezTo>
                  <a:cubicBezTo>
                    <a:pt x="92168" y="41934"/>
                    <a:pt x="91517" y="42289"/>
                    <a:pt x="90886" y="42644"/>
                  </a:cubicBezTo>
                  <a:cubicBezTo>
                    <a:pt x="90689" y="42742"/>
                    <a:pt x="90492" y="42821"/>
                    <a:pt x="90295" y="42920"/>
                  </a:cubicBezTo>
                  <a:cubicBezTo>
                    <a:pt x="89960" y="43077"/>
                    <a:pt x="89763" y="43452"/>
                    <a:pt x="89802" y="43826"/>
                  </a:cubicBezTo>
                  <a:cubicBezTo>
                    <a:pt x="89842" y="44319"/>
                    <a:pt x="89940" y="44792"/>
                    <a:pt x="89842" y="45285"/>
                  </a:cubicBezTo>
                  <a:cubicBezTo>
                    <a:pt x="89842" y="45364"/>
                    <a:pt x="89842" y="45463"/>
                    <a:pt x="89901" y="45542"/>
                  </a:cubicBezTo>
                  <a:cubicBezTo>
                    <a:pt x="90394" y="46212"/>
                    <a:pt x="90196" y="46941"/>
                    <a:pt x="90118" y="47671"/>
                  </a:cubicBezTo>
                  <a:cubicBezTo>
                    <a:pt x="90039" y="48282"/>
                    <a:pt x="89940" y="48873"/>
                    <a:pt x="89861" y="49485"/>
                  </a:cubicBezTo>
                  <a:cubicBezTo>
                    <a:pt x="89861" y="49701"/>
                    <a:pt x="89861" y="49938"/>
                    <a:pt x="89861" y="50155"/>
                  </a:cubicBezTo>
                  <a:cubicBezTo>
                    <a:pt x="90275" y="50293"/>
                    <a:pt x="90689" y="50372"/>
                    <a:pt x="91103" y="50411"/>
                  </a:cubicBezTo>
                  <a:cubicBezTo>
                    <a:pt x="92168" y="50549"/>
                    <a:pt x="93213" y="50707"/>
                    <a:pt x="94277" y="50845"/>
                  </a:cubicBezTo>
                  <a:cubicBezTo>
                    <a:pt x="94435" y="50865"/>
                    <a:pt x="94573" y="50904"/>
                    <a:pt x="94731" y="50944"/>
                  </a:cubicBezTo>
                  <a:cubicBezTo>
                    <a:pt x="94967" y="51003"/>
                    <a:pt x="95145" y="51239"/>
                    <a:pt x="95105" y="51496"/>
                  </a:cubicBezTo>
                  <a:cubicBezTo>
                    <a:pt x="95105" y="51634"/>
                    <a:pt x="95066" y="51791"/>
                    <a:pt x="95046" y="51949"/>
                  </a:cubicBezTo>
                  <a:cubicBezTo>
                    <a:pt x="94908" y="52757"/>
                    <a:pt x="94829" y="53585"/>
                    <a:pt x="94829" y="54413"/>
                  </a:cubicBezTo>
                  <a:cubicBezTo>
                    <a:pt x="94829" y="54591"/>
                    <a:pt x="94810" y="54788"/>
                    <a:pt x="94770" y="54965"/>
                  </a:cubicBezTo>
                  <a:cubicBezTo>
                    <a:pt x="94179" y="55261"/>
                    <a:pt x="93607" y="55616"/>
                    <a:pt x="92878" y="55399"/>
                  </a:cubicBezTo>
                  <a:cubicBezTo>
                    <a:pt x="92700" y="55360"/>
                    <a:pt x="92503" y="55360"/>
                    <a:pt x="92326" y="55419"/>
                  </a:cubicBezTo>
                  <a:cubicBezTo>
                    <a:pt x="91419" y="55616"/>
                    <a:pt x="90492" y="55833"/>
                    <a:pt x="89566" y="56050"/>
                  </a:cubicBezTo>
                  <a:cubicBezTo>
                    <a:pt x="89408" y="56602"/>
                    <a:pt x="89250" y="57193"/>
                    <a:pt x="89053" y="57765"/>
                  </a:cubicBezTo>
                  <a:cubicBezTo>
                    <a:pt x="88836" y="58317"/>
                    <a:pt x="88580" y="58889"/>
                    <a:pt x="88343" y="59460"/>
                  </a:cubicBezTo>
                  <a:cubicBezTo>
                    <a:pt x="88737" y="60052"/>
                    <a:pt x="89349" y="60367"/>
                    <a:pt x="89881" y="60742"/>
                  </a:cubicBezTo>
                  <a:cubicBezTo>
                    <a:pt x="90275" y="61038"/>
                    <a:pt x="90689" y="61274"/>
                    <a:pt x="91143" y="61491"/>
                  </a:cubicBezTo>
                  <a:cubicBezTo>
                    <a:pt x="91399" y="61590"/>
                    <a:pt x="91655" y="61629"/>
                    <a:pt x="91931" y="61609"/>
                  </a:cubicBezTo>
                  <a:cubicBezTo>
                    <a:pt x="92306" y="61550"/>
                    <a:pt x="92661" y="61767"/>
                    <a:pt x="92818" y="62122"/>
                  </a:cubicBezTo>
                  <a:cubicBezTo>
                    <a:pt x="92956" y="62398"/>
                    <a:pt x="93114" y="62654"/>
                    <a:pt x="93292" y="62970"/>
                  </a:cubicBezTo>
                  <a:cubicBezTo>
                    <a:pt x="92937" y="63719"/>
                    <a:pt x="93035" y="64645"/>
                    <a:pt x="92641" y="65454"/>
                  </a:cubicBezTo>
                  <a:cubicBezTo>
                    <a:pt x="92503" y="65710"/>
                    <a:pt x="92404" y="65947"/>
                    <a:pt x="92306" y="66223"/>
                  </a:cubicBezTo>
                  <a:cubicBezTo>
                    <a:pt x="92148" y="66715"/>
                    <a:pt x="91774" y="66853"/>
                    <a:pt x="91300" y="66794"/>
                  </a:cubicBezTo>
                  <a:cubicBezTo>
                    <a:pt x="90689" y="66735"/>
                    <a:pt x="90098" y="66558"/>
                    <a:pt x="89566" y="66262"/>
                  </a:cubicBezTo>
                  <a:cubicBezTo>
                    <a:pt x="89250" y="66085"/>
                    <a:pt x="88875" y="66006"/>
                    <a:pt x="88521" y="65986"/>
                  </a:cubicBezTo>
                  <a:cubicBezTo>
                    <a:pt x="87929" y="65966"/>
                    <a:pt x="87357" y="65907"/>
                    <a:pt x="86786" y="65848"/>
                  </a:cubicBezTo>
                  <a:cubicBezTo>
                    <a:pt x="86549" y="65828"/>
                    <a:pt x="86293" y="65809"/>
                    <a:pt x="86056" y="65809"/>
                  </a:cubicBezTo>
                  <a:cubicBezTo>
                    <a:pt x="85544" y="65809"/>
                    <a:pt x="85347" y="65947"/>
                    <a:pt x="85189" y="66439"/>
                  </a:cubicBezTo>
                  <a:cubicBezTo>
                    <a:pt x="85071" y="66775"/>
                    <a:pt x="84992" y="67129"/>
                    <a:pt x="84933" y="67504"/>
                  </a:cubicBezTo>
                  <a:cubicBezTo>
                    <a:pt x="84814" y="68155"/>
                    <a:pt x="84637" y="68805"/>
                    <a:pt x="84361" y="69416"/>
                  </a:cubicBezTo>
                  <a:cubicBezTo>
                    <a:pt x="84164" y="69909"/>
                    <a:pt x="84026" y="70402"/>
                    <a:pt x="83828" y="70875"/>
                  </a:cubicBezTo>
                  <a:cubicBezTo>
                    <a:pt x="83710" y="71171"/>
                    <a:pt x="83552" y="71427"/>
                    <a:pt x="83414" y="71703"/>
                  </a:cubicBezTo>
                  <a:cubicBezTo>
                    <a:pt x="83355" y="71822"/>
                    <a:pt x="83296" y="71960"/>
                    <a:pt x="83217" y="72098"/>
                  </a:cubicBezTo>
                  <a:cubicBezTo>
                    <a:pt x="84144" y="72807"/>
                    <a:pt x="84992" y="73635"/>
                    <a:pt x="85721" y="74542"/>
                  </a:cubicBezTo>
                  <a:cubicBezTo>
                    <a:pt x="85938" y="74799"/>
                    <a:pt x="86175" y="75035"/>
                    <a:pt x="86194" y="75410"/>
                  </a:cubicBezTo>
                  <a:cubicBezTo>
                    <a:pt x="86214" y="75548"/>
                    <a:pt x="86293" y="75686"/>
                    <a:pt x="86391" y="75804"/>
                  </a:cubicBezTo>
                  <a:cubicBezTo>
                    <a:pt x="86687" y="76139"/>
                    <a:pt x="86687" y="76632"/>
                    <a:pt x="86391" y="76987"/>
                  </a:cubicBezTo>
                  <a:cubicBezTo>
                    <a:pt x="86332" y="77086"/>
                    <a:pt x="86253" y="77184"/>
                    <a:pt x="86194" y="77283"/>
                  </a:cubicBezTo>
                  <a:cubicBezTo>
                    <a:pt x="85800" y="77835"/>
                    <a:pt x="85406" y="78387"/>
                    <a:pt x="85011" y="78919"/>
                  </a:cubicBezTo>
                  <a:cubicBezTo>
                    <a:pt x="84834" y="79156"/>
                    <a:pt x="84696" y="79451"/>
                    <a:pt x="84361" y="79550"/>
                  </a:cubicBezTo>
                  <a:cubicBezTo>
                    <a:pt x="83375" y="79372"/>
                    <a:pt x="82567" y="78801"/>
                    <a:pt x="81739" y="78328"/>
                  </a:cubicBezTo>
                  <a:cubicBezTo>
                    <a:pt x="80753" y="77776"/>
                    <a:pt x="79787" y="77204"/>
                    <a:pt x="78821" y="76652"/>
                  </a:cubicBezTo>
                  <a:cubicBezTo>
                    <a:pt x="78348" y="76987"/>
                    <a:pt x="77934" y="77421"/>
                    <a:pt x="77618" y="77914"/>
                  </a:cubicBezTo>
                  <a:cubicBezTo>
                    <a:pt x="77323" y="78367"/>
                    <a:pt x="76968" y="78781"/>
                    <a:pt x="76554" y="79175"/>
                  </a:cubicBezTo>
                  <a:cubicBezTo>
                    <a:pt x="76317" y="79392"/>
                    <a:pt x="76041" y="79589"/>
                    <a:pt x="75745" y="79747"/>
                  </a:cubicBezTo>
                  <a:cubicBezTo>
                    <a:pt x="75253" y="80003"/>
                    <a:pt x="74760" y="80240"/>
                    <a:pt x="74267" y="80496"/>
                  </a:cubicBezTo>
                  <a:cubicBezTo>
                    <a:pt x="74148" y="80555"/>
                    <a:pt x="74030" y="80615"/>
                    <a:pt x="73932" y="80693"/>
                  </a:cubicBezTo>
                  <a:cubicBezTo>
                    <a:pt x="74247" y="81383"/>
                    <a:pt x="74582" y="82034"/>
                    <a:pt x="74917" y="82685"/>
                  </a:cubicBezTo>
                  <a:cubicBezTo>
                    <a:pt x="75351" y="83513"/>
                    <a:pt x="75785" y="84360"/>
                    <a:pt x="76179" y="85208"/>
                  </a:cubicBezTo>
                  <a:cubicBezTo>
                    <a:pt x="76297" y="85504"/>
                    <a:pt x="76376" y="85800"/>
                    <a:pt x="76435" y="86095"/>
                  </a:cubicBezTo>
                  <a:cubicBezTo>
                    <a:pt x="76613" y="86706"/>
                    <a:pt x="76573" y="86785"/>
                    <a:pt x="76041" y="87120"/>
                  </a:cubicBezTo>
                  <a:cubicBezTo>
                    <a:pt x="75292" y="87594"/>
                    <a:pt x="74484" y="87830"/>
                    <a:pt x="73675" y="88146"/>
                  </a:cubicBezTo>
                  <a:cubicBezTo>
                    <a:pt x="73320" y="88284"/>
                    <a:pt x="72926" y="88382"/>
                    <a:pt x="72552" y="88500"/>
                  </a:cubicBezTo>
                  <a:cubicBezTo>
                    <a:pt x="71862" y="88717"/>
                    <a:pt x="71408" y="88579"/>
                    <a:pt x="71093" y="87948"/>
                  </a:cubicBezTo>
                  <a:cubicBezTo>
                    <a:pt x="70856" y="87495"/>
                    <a:pt x="70541" y="87081"/>
                    <a:pt x="70146" y="86746"/>
                  </a:cubicBezTo>
                  <a:cubicBezTo>
                    <a:pt x="69713" y="86352"/>
                    <a:pt x="69299" y="85938"/>
                    <a:pt x="68904" y="85524"/>
                  </a:cubicBezTo>
                  <a:cubicBezTo>
                    <a:pt x="68490" y="85031"/>
                    <a:pt x="67781" y="84932"/>
                    <a:pt x="67248" y="85267"/>
                  </a:cubicBezTo>
                  <a:cubicBezTo>
                    <a:pt x="66401" y="85681"/>
                    <a:pt x="65533" y="86076"/>
                    <a:pt x="64685" y="86490"/>
                  </a:cubicBezTo>
                  <a:cubicBezTo>
                    <a:pt x="64409" y="86628"/>
                    <a:pt x="64133" y="86726"/>
                    <a:pt x="63857" y="86825"/>
                  </a:cubicBezTo>
                  <a:cubicBezTo>
                    <a:pt x="64133" y="87594"/>
                    <a:pt x="64311" y="88402"/>
                    <a:pt x="64390" y="89210"/>
                  </a:cubicBezTo>
                  <a:cubicBezTo>
                    <a:pt x="64390" y="89388"/>
                    <a:pt x="64409" y="89565"/>
                    <a:pt x="64429" y="89762"/>
                  </a:cubicBezTo>
                  <a:cubicBezTo>
                    <a:pt x="64646" y="90610"/>
                    <a:pt x="64606" y="91517"/>
                    <a:pt x="64745" y="92384"/>
                  </a:cubicBezTo>
                  <a:cubicBezTo>
                    <a:pt x="64764" y="92562"/>
                    <a:pt x="64745" y="92739"/>
                    <a:pt x="64705" y="92897"/>
                  </a:cubicBezTo>
                  <a:cubicBezTo>
                    <a:pt x="64468" y="92995"/>
                    <a:pt x="64232" y="93074"/>
                    <a:pt x="63976" y="93133"/>
                  </a:cubicBezTo>
                  <a:cubicBezTo>
                    <a:pt x="63108" y="93291"/>
                    <a:pt x="62300" y="93666"/>
                    <a:pt x="61590" y="94198"/>
                  </a:cubicBezTo>
                  <a:cubicBezTo>
                    <a:pt x="61472" y="94277"/>
                    <a:pt x="61334" y="94356"/>
                    <a:pt x="61176" y="94395"/>
                  </a:cubicBezTo>
                  <a:cubicBezTo>
                    <a:pt x="60683" y="94533"/>
                    <a:pt x="60348" y="94356"/>
                    <a:pt x="60171" y="93883"/>
                  </a:cubicBezTo>
                  <a:cubicBezTo>
                    <a:pt x="59974" y="93331"/>
                    <a:pt x="59717" y="92818"/>
                    <a:pt x="59579" y="92246"/>
                  </a:cubicBezTo>
                  <a:cubicBezTo>
                    <a:pt x="59343" y="91379"/>
                    <a:pt x="58712" y="90709"/>
                    <a:pt x="58436" y="89881"/>
                  </a:cubicBezTo>
                  <a:cubicBezTo>
                    <a:pt x="58278" y="89467"/>
                    <a:pt x="57943" y="89112"/>
                    <a:pt x="57687" y="88757"/>
                  </a:cubicBezTo>
                  <a:cubicBezTo>
                    <a:pt x="57549" y="88737"/>
                    <a:pt x="57411" y="88717"/>
                    <a:pt x="57273" y="88698"/>
                  </a:cubicBezTo>
                  <a:cubicBezTo>
                    <a:pt x="56149" y="88678"/>
                    <a:pt x="55025" y="88658"/>
                    <a:pt x="53901" y="88638"/>
                  </a:cubicBezTo>
                  <a:cubicBezTo>
                    <a:pt x="53704" y="88619"/>
                    <a:pt x="53527" y="88619"/>
                    <a:pt x="53349" y="88658"/>
                  </a:cubicBezTo>
                  <a:cubicBezTo>
                    <a:pt x="53093" y="88658"/>
                    <a:pt x="52876" y="88855"/>
                    <a:pt x="52837" y="89112"/>
                  </a:cubicBezTo>
                  <a:cubicBezTo>
                    <a:pt x="52679" y="89821"/>
                    <a:pt x="52521" y="90531"/>
                    <a:pt x="52383" y="91261"/>
                  </a:cubicBezTo>
                  <a:cubicBezTo>
                    <a:pt x="52304" y="91635"/>
                    <a:pt x="52285" y="92049"/>
                    <a:pt x="52166" y="92424"/>
                  </a:cubicBezTo>
                  <a:cubicBezTo>
                    <a:pt x="52048" y="92838"/>
                    <a:pt x="52009" y="93271"/>
                    <a:pt x="52028" y="93686"/>
                  </a:cubicBezTo>
                  <a:cubicBezTo>
                    <a:pt x="52068" y="94198"/>
                    <a:pt x="51792" y="94671"/>
                    <a:pt x="51338" y="94908"/>
                  </a:cubicBezTo>
                  <a:cubicBezTo>
                    <a:pt x="50924" y="95144"/>
                    <a:pt x="50491" y="95361"/>
                    <a:pt x="50018" y="95519"/>
                  </a:cubicBezTo>
                  <a:cubicBezTo>
                    <a:pt x="49603" y="95637"/>
                    <a:pt x="49170" y="95598"/>
                    <a:pt x="48756" y="95440"/>
                  </a:cubicBezTo>
                  <a:cubicBezTo>
                    <a:pt x="48125" y="95184"/>
                    <a:pt x="47514" y="94809"/>
                    <a:pt x="46804" y="94691"/>
                  </a:cubicBezTo>
                  <a:cubicBezTo>
                    <a:pt x="46666" y="94671"/>
                    <a:pt x="46508" y="94474"/>
                    <a:pt x="46449" y="94316"/>
                  </a:cubicBezTo>
                  <a:cubicBezTo>
                    <a:pt x="46390" y="94119"/>
                    <a:pt x="46351" y="93902"/>
                    <a:pt x="46370" y="93686"/>
                  </a:cubicBezTo>
                  <a:lnTo>
                    <a:pt x="46370" y="92207"/>
                  </a:lnTo>
                  <a:cubicBezTo>
                    <a:pt x="46370" y="91911"/>
                    <a:pt x="46311" y="91615"/>
                    <a:pt x="46193" y="91320"/>
                  </a:cubicBezTo>
                  <a:cubicBezTo>
                    <a:pt x="45917" y="90571"/>
                    <a:pt x="45661" y="89782"/>
                    <a:pt x="45365" y="88954"/>
                  </a:cubicBezTo>
                  <a:lnTo>
                    <a:pt x="43748" y="88954"/>
                  </a:lnTo>
                  <a:cubicBezTo>
                    <a:pt x="42940" y="88954"/>
                    <a:pt x="42151" y="88619"/>
                    <a:pt x="41580" y="88047"/>
                  </a:cubicBezTo>
                  <a:cubicBezTo>
                    <a:pt x="41461" y="88146"/>
                    <a:pt x="41284" y="88224"/>
                    <a:pt x="41205" y="88362"/>
                  </a:cubicBezTo>
                  <a:cubicBezTo>
                    <a:pt x="40594" y="89526"/>
                    <a:pt x="40002" y="90709"/>
                    <a:pt x="39431" y="91872"/>
                  </a:cubicBezTo>
                  <a:cubicBezTo>
                    <a:pt x="39312" y="92128"/>
                    <a:pt x="39233" y="92404"/>
                    <a:pt x="39194" y="92660"/>
                  </a:cubicBezTo>
                  <a:cubicBezTo>
                    <a:pt x="39095" y="93094"/>
                    <a:pt x="38760" y="93429"/>
                    <a:pt x="38327" y="93528"/>
                  </a:cubicBezTo>
                  <a:cubicBezTo>
                    <a:pt x="37834" y="93686"/>
                    <a:pt x="37321" y="93784"/>
                    <a:pt x="36809" y="93824"/>
                  </a:cubicBezTo>
                  <a:cubicBezTo>
                    <a:pt x="36375" y="93824"/>
                    <a:pt x="35961" y="93686"/>
                    <a:pt x="35606" y="93410"/>
                  </a:cubicBezTo>
                  <a:cubicBezTo>
                    <a:pt x="35054" y="93015"/>
                    <a:pt x="34600" y="92443"/>
                    <a:pt x="33910" y="92187"/>
                  </a:cubicBezTo>
                  <a:cubicBezTo>
                    <a:pt x="33733" y="92108"/>
                    <a:pt x="33634" y="91911"/>
                    <a:pt x="33674" y="91734"/>
                  </a:cubicBezTo>
                  <a:cubicBezTo>
                    <a:pt x="33674" y="91517"/>
                    <a:pt x="33713" y="91300"/>
                    <a:pt x="33753" y="91103"/>
                  </a:cubicBezTo>
                  <a:cubicBezTo>
                    <a:pt x="33871" y="90630"/>
                    <a:pt x="34029" y="90157"/>
                    <a:pt x="34127" y="89683"/>
                  </a:cubicBezTo>
                  <a:cubicBezTo>
                    <a:pt x="34206" y="89447"/>
                    <a:pt x="34226" y="89210"/>
                    <a:pt x="34226" y="88954"/>
                  </a:cubicBezTo>
                  <a:cubicBezTo>
                    <a:pt x="34147" y="88086"/>
                    <a:pt x="34068" y="87219"/>
                    <a:pt x="33989" y="86273"/>
                  </a:cubicBezTo>
                  <a:cubicBezTo>
                    <a:pt x="33654" y="86154"/>
                    <a:pt x="33299" y="86076"/>
                    <a:pt x="32964" y="86016"/>
                  </a:cubicBezTo>
                  <a:cubicBezTo>
                    <a:pt x="32471" y="85977"/>
                    <a:pt x="31998" y="85800"/>
                    <a:pt x="31604" y="85504"/>
                  </a:cubicBezTo>
                  <a:cubicBezTo>
                    <a:pt x="31170" y="85228"/>
                    <a:pt x="30736" y="84952"/>
                    <a:pt x="30283" y="84676"/>
                  </a:cubicBezTo>
                  <a:cubicBezTo>
                    <a:pt x="29968" y="84498"/>
                    <a:pt x="29810" y="84538"/>
                    <a:pt x="29553" y="84794"/>
                  </a:cubicBezTo>
                  <a:cubicBezTo>
                    <a:pt x="28647" y="85740"/>
                    <a:pt x="27720" y="86687"/>
                    <a:pt x="26813" y="87633"/>
                  </a:cubicBezTo>
                  <a:cubicBezTo>
                    <a:pt x="26655" y="87830"/>
                    <a:pt x="26517" y="88027"/>
                    <a:pt x="26419" y="88244"/>
                  </a:cubicBezTo>
                  <a:cubicBezTo>
                    <a:pt x="26182" y="88658"/>
                    <a:pt x="25749" y="88914"/>
                    <a:pt x="25275" y="88875"/>
                  </a:cubicBezTo>
                  <a:cubicBezTo>
                    <a:pt x="24763" y="88875"/>
                    <a:pt x="24250" y="88796"/>
                    <a:pt x="23738" y="88678"/>
                  </a:cubicBezTo>
                  <a:cubicBezTo>
                    <a:pt x="23363" y="88560"/>
                    <a:pt x="23008" y="88323"/>
                    <a:pt x="22772" y="88008"/>
                  </a:cubicBezTo>
                  <a:cubicBezTo>
                    <a:pt x="22338" y="87416"/>
                    <a:pt x="22042" y="86746"/>
                    <a:pt x="21470" y="86253"/>
                  </a:cubicBezTo>
                  <a:cubicBezTo>
                    <a:pt x="21273" y="86095"/>
                    <a:pt x="21332" y="85800"/>
                    <a:pt x="21451" y="85563"/>
                  </a:cubicBezTo>
                  <a:cubicBezTo>
                    <a:pt x="21628" y="85248"/>
                    <a:pt x="21806" y="84932"/>
                    <a:pt x="22022" y="84636"/>
                  </a:cubicBezTo>
                  <a:cubicBezTo>
                    <a:pt x="22496" y="83986"/>
                    <a:pt x="22791" y="83237"/>
                    <a:pt x="22890" y="82448"/>
                  </a:cubicBezTo>
                  <a:cubicBezTo>
                    <a:pt x="22929" y="81896"/>
                    <a:pt x="23186" y="81344"/>
                    <a:pt x="23343" y="80753"/>
                  </a:cubicBezTo>
                  <a:cubicBezTo>
                    <a:pt x="22988" y="80437"/>
                    <a:pt x="22594" y="80161"/>
                    <a:pt x="22180" y="79944"/>
                  </a:cubicBezTo>
                  <a:cubicBezTo>
                    <a:pt x="21431" y="79471"/>
                    <a:pt x="20859" y="78880"/>
                    <a:pt x="20642" y="77992"/>
                  </a:cubicBezTo>
                  <a:cubicBezTo>
                    <a:pt x="20642" y="77953"/>
                    <a:pt x="20564" y="77914"/>
                    <a:pt x="20485" y="77835"/>
                  </a:cubicBezTo>
                  <a:cubicBezTo>
                    <a:pt x="20366" y="77854"/>
                    <a:pt x="20268" y="77874"/>
                    <a:pt x="20169" y="77914"/>
                  </a:cubicBezTo>
                  <a:cubicBezTo>
                    <a:pt x="19400" y="78367"/>
                    <a:pt x="18651" y="78820"/>
                    <a:pt x="17902" y="79294"/>
                  </a:cubicBezTo>
                  <a:cubicBezTo>
                    <a:pt x="17232" y="79727"/>
                    <a:pt x="16502" y="80062"/>
                    <a:pt x="15950" y="80634"/>
                  </a:cubicBezTo>
                  <a:cubicBezTo>
                    <a:pt x="15733" y="80831"/>
                    <a:pt x="15438" y="80910"/>
                    <a:pt x="15162" y="80831"/>
                  </a:cubicBezTo>
                  <a:cubicBezTo>
                    <a:pt x="14531" y="80733"/>
                    <a:pt x="13939" y="80477"/>
                    <a:pt x="13407" y="80122"/>
                  </a:cubicBezTo>
                  <a:cubicBezTo>
                    <a:pt x="13092" y="79924"/>
                    <a:pt x="12855" y="79629"/>
                    <a:pt x="12717" y="79294"/>
                  </a:cubicBezTo>
                  <a:cubicBezTo>
                    <a:pt x="12441" y="78623"/>
                    <a:pt x="12362" y="77874"/>
                    <a:pt x="11909" y="77263"/>
                  </a:cubicBezTo>
                  <a:cubicBezTo>
                    <a:pt x="11850" y="77125"/>
                    <a:pt x="11850" y="76967"/>
                    <a:pt x="11928" y="76829"/>
                  </a:cubicBezTo>
                  <a:cubicBezTo>
                    <a:pt x="12027" y="76652"/>
                    <a:pt x="12165" y="76474"/>
                    <a:pt x="12323" y="76336"/>
                  </a:cubicBezTo>
                  <a:cubicBezTo>
                    <a:pt x="12540" y="76120"/>
                    <a:pt x="12776" y="75903"/>
                    <a:pt x="13013" y="75725"/>
                  </a:cubicBezTo>
                  <a:cubicBezTo>
                    <a:pt x="13565" y="75272"/>
                    <a:pt x="13979" y="74700"/>
                    <a:pt x="14235" y="74049"/>
                  </a:cubicBezTo>
                  <a:cubicBezTo>
                    <a:pt x="14511" y="73478"/>
                    <a:pt x="14807" y="72926"/>
                    <a:pt x="15162" y="72413"/>
                  </a:cubicBezTo>
                  <a:cubicBezTo>
                    <a:pt x="14807" y="71999"/>
                    <a:pt x="14511" y="71447"/>
                    <a:pt x="13860" y="71270"/>
                  </a:cubicBezTo>
                  <a:cubicBezTo>
                    <a:pt x="13565" y="71191"/>
                    <a:pt x="13407" y="70875"/>
                    <a:pt x="13289" y="70599"/>
                  </a:cubicBezTo>
                  <a:cubicBezTo>
                    <a:pt x="13032" y="70047"/>
                    <a:pt x="12776" y="69476"/>
                    <a:pt x="12520" y="68924"/>
                  </a:cubicBezTo>
                  <a:cubicBezTo>
                    <a:pt x="12283" y="68470"/>
                    <a:pt x="12165" y="68431"/>
                    <a:pt x="11652" y="68529"/>
                  </a:cubicBezTo>
                  <a:cubicBezTo>
                    <a:pt x="10410" y="68805"/>
                    <a:pt x="9208" y="69081"/>
                    <a:pt x="7985" y="69357"/>
                  </a:cubicBezTo>
                  <a:cubicBezTo>
                    <a:pt x="7690" y="69436"/>
                    <a:pt x="7414" y="69554"/>
                    <a:pt x="7138" y="69712"/>
                  </a:cubicBezTo>
                  <a:cubicBezTo>
                    <a:pt x="6822" y="69850"/>
                    <a:pt x="6467" y="69850"/>
                    <a:pt x="6172" y="69692"/>
                  </a:cubicBezTo>
                  <a:cubicBezTo>
                    <a:pt x="5600" y="69397"/>
                    <a:pt x="5107" y="68963"/>
                    <a:pt x="4713" y="68450"/>
                  </a:cubicBezTo>
                  <a:cubicBezTo>
                    <a:pt x="4516" y="68194"/>
                    <a:pt x="4397" y="67859"/>
                    <a:pt x="4358" y="67524"/>
                  </a:cubicBezTo>
                  <a:cubicBezTo>
                    <a:pt x="4259" y="66794"/>
                    <a:pt x="4437" y="66006"/>
                    <a:pt x="4200" y="65257"/>
                  </a:cubicBezTo>
                  <a:cubicBezTo>
                    <a:pt x="4161" y="65158"/>
                    <a:pt x="4279" y="64961"/>
                    <a:pt x="4378" y="64862"/>
                  </a:cubicBezTo>
                  <a:cubicBezTo>
                    <a:pt x="4535" y="64724"/>
                    <a:pt x="4713" y="64626"/>
                    <a:pt x="4910" y="64527"/>
                  </a:cubicBezTo>
                  <a:cubicBezTo>
                    <a:pt x="5344" y="64310"/>
                    <a:pt x="5797" y="64113"/>
                    <a:pt x="6251" y="63916"/>
                  </a:cubicBezTo>
                  <a:cubicBezTo>
                    <a:pt x="6546" y="63778"/>
                    <a:pt x="6822" y="63581"/>
                    <a:pt x="7059" y="63344"/>
                  </a:cubicBezTo>
                  <a:cubicBezTo>
                    <a:pt x="7591" y="62772"/>
                    <a:pt x="8163" y="62240"/>
                    <a:pt x="8774" y="61649"/>
                  </a:cubicBezTo>
                  <a:cubicBezTo>
                    <a:pt x="8616" y="61136"/>
                    <a:pt x="8399" y="60663"/>
                    <a:pt x="8143" y="60190"/>
                  </a:cubicBezTo>
                  <a:cubicBezTo>
                    <a:pt x="7887" y="59677"/>
                    <a:pt x="7887" y="59145"/>
                    <a:pt x="7847" y="58593"/>
                  </a:cubicBezTo>
                  <a:cubicBezTo>
                    <a:pt x="7887" y="58317"/>
                    <a:pt x="7946" y="58041"/>
                    <a:pt x="8045" y="57765"/>
                  </a:cubicBezTo>
                  <a:cubicBezTo>
                    <a:pt x="7926" y="57686"/>
                    <a:pt x="7788" y="57627"/>
                    <a:pt x="7650" y="57587"/>
                  </a:cubicBezTo>
                  <a:cubicBezTo>
                    <a:pt x="6822" y="57548"/>
                    <a:pt x="5994" y="57528"/>
                    <a:pt x="5186" y="57509"/>
                  </a:cubicBezTo>
                  <a:cubicBezTo>
                    <a:pt x="4890" y="57509"/>
                    <a:pt x="4575" y="57548"/>
                    <a:pt x="4279" y="57509"/>
                  </a:cubicBezTo>
                  <a:cubicBezTo>
                    <a:pt x="3845" y="57449"/>
                    <a:pt x="3412" y="57469"/>
                    <a:pt x="2998" y="57548"/>
                  </a:cubicBezTo>
                  <a:cubicBezTo>
                    <a:pt x="2446" y="57686"/>
                    <a:pt x="1874" y="57469"/>
                    <a:pt x="1558" y="56976"/>
                  </a:cubicBezTo>
                  <a:cubicBezTo>
                    <a:pt x="1322" y="56661"/>
                    <a:pt x="1085" y="56345"/>
                    <a:pt x="888" y="55991"/>
                  </a:cubicBezTo>
                  <a:cubicBezTo>
                    <a:pt x="652" y="55557"/>
                    <a:pt x="592" y="55044"/>
                    <a:pt x="711" y="54571"/>
                  </a:cubicBezTo>
                  <a:cubicBezTo>
                    <a:pt x="849" y="53920"/>
                    <a:pt x="1125" y="53290"/>
                    <a:pt x="1085" y="52600"/>
                  </a:cubicBezTo>
                  <a:cubicBezTo>
                    <a:pt x="1085" y="52324"/>
                    <a:pt x="1302" y="52166"/>
                    <a:pt x="1558" y="52087"/>
                  </a:cubicBezTo>
                  <a:cubicBezTo>
                    <a:pt x="1874" y="52008"/>
                    <a:pt x="2209" y="51949"/>
                    <a:pt x="2544" y="51890"/>
                  </a:cubicBezTo>
                  <a:cubicBezTo>
                    <a:pt x="2840" y="51811"/>
                    <a:pt x="3136" y="51772"/>
                    <a:pt x="3451" y="51732"/>
                  </a:cubicBezTo>
                  <a:cubicBezTo>
                    <a:pt x="3865" y="51712"/>
                    <a:pt x="4180" y="51496"/>
                    <a:pt x="4535" y="51298"/>
                  </a:cubicBezTo>
                  <a:cubicBezTo>
                    <a:pt x="5166" y="50944"/>
                    <a:pt x="5797" y="50589"/>
                    <a:pt x="6507" y="50214"/>
                  </a:cubicBezTo>
                  <a:cubicBezTo>
                    <a:pt x="6487" y="49859"/>
                    <a:pt x="6428" y="49524"/>
                    <a:pt x="6329" y="49209"/>
                  </a:cubicBezTo>
                  <a:cubicBezTo>
                    <a:pt x="6073" y="48597"/>
                    <a:pt x="6152" y="48006"/>
                    <a:pt x="6251" y="47395"/>
                  </a:cubicBezTo>
                  <a:cubicBezTo>
                    <a:pt x="6369" y="46843"/>
                    <a:pt x="6408" y="46291"/>
                    <a:pt x="6349" y="45719"/>
                  </a:cubicBezTo>
                  <a:cubicBezTo>
                    <a:pt x="5837" y="45463"/>
                    <a:pt x="5304" y="45226"/>
                    <a:pt x="4752" y="45068"/>
                  </a:cubicBezTo>
                  <a:cubicBezTo>
                    <a:pt x="3964" y="44773"/>
                    <a:pt x="3155" y="44516"/>
                    <a:pt x="2327" y="44240"/>
                  </a:cubicBezTo>
                  <a:cubicBezTo>
                    <a:pt x="2091" y="44181"/>
                    <a:pt x="1854" y="44142"/>
                    <a:pt x="1618" y="44122"/>
                  </a:cubicBezTo>
                  <a:cubicBezTo>
                    <a:pt x="1085" y="44102"/>
                    <a:pt x="612" y="43728"/>
                    <a:pt x="454" y="43235"/>
                  </a:cubicBezTo>
                  <a:cubicBezTo>
                    <a:pt x="297" y="42801"/>
                    <a:pt x="159" y="42368"/>
                    <a:pt x="80" y="41914"/>
                  </a:cubicBezTo>
                  <a:cubicBezTo>
                    <a:pt x="1" y="41461"/>
                    <a:pt x="99" y="40988"/>
                    <a:pt x="336" y="40593"/>
                  </a:cubicBezTo>
                  <a:cubicBezTo>
                    <a:pt x="652" y="40021"/>
                    <a:pt x="1144" y="39529"/>
                    <a:pt x="1282" y="38839"/>
                  </a:cubicBezTo>
                  <a:cubicBezTo>
                    <a:pt x="1322" y="38701"/>
                    <a:pt x="1539" y="38563"/>
                    <a:pt x="1696" y="38523"/>
                  </a:cubicBezTo>
                  <a:cubicBezTo>
                    <a:pt x="1894" y="38484"/>
                    <a:pt x="2110" y="38484"/>
                    <a:pt x="2327" y="38523"/>
                  </a:cubicBezTo>
                  <a:cubicBezTo>
                    <a:pt x="2564" y="38543"/>
                    <a:pt x="2820" y="38602"/>
                    <a:pt x="3057" y="38641"/>
                  </a:cubicBezTo>
                  <a:cubicBezTo>
                    <a:pt x="3806" y="38779"/>
                    <a:pt x="4575" y="38740"/>
                    <a:pt x="5304" y="38523"/>
                  </a:cubicBezTo>
                  <a:cubicBezTo>
                    <a:pt x="5837" y="38326"/>
                    <a:pt x="6428" y="38326"/>
                    <a:pt x="7079" y="38208"/>
                  </a:cubicBezTo>
                  <a:cubicBezTo>
                    <a:pt x="7118" y="38070"/>
                    <a:pt x="7197" y="37873"/>
                    <a:pt x="7236" y="37675"/>
                  </a:cubicBezTo>
                  <a:cubicBezTo>
                    <a:pt x="7276" y="37478"/>
                    <a:pt x="7276" y="37301"/>
                    <a:pt x="7295" y="37123"/>
                  </a:cubicBezTo>
                  <a:cubicBezTo>
                    <a:pt x="7394" y="36098"/>
                    <a:pt x="7670" y="35152"/>
                    <a:pt x="8597" y="34501"/>
                  </a:cubicBezTo>
                  <a:cubicBezTo>
                    <a:pt x="8518" y="34363"/>
                    <a:pt x="8478" y="34225"/>
                    <a:pt x="8380" y="34166"/>
                  </a:cubicBezTo>
                  <a:cubicBezTo>
                    <a:pt x="7749" y="33713"/>
                    <a:pt x="7098" y="33259"/>
                    <a:pt x="6428" y="32806"/>
                  </a:cubicBezTo>
                  <a:cubicBezTo>
                    <a:pt x="6034" y="32530"/>
                    <a:pt x="5620" y="32254"/>
                    <a:pt x="5206" y="32017"/>
                  </a:cubicBezTo>
                  <a:cubicBezTo>
                    <a:pt x="4910" y="31840"/>
                    <a:pt x="4614" y="31682"/>
                    <a:pt x="4318" y="31544"/>
                  </a:cubicBezTo>
                  <a:cubicBezTo>
                    <a:pt x="3885" y="31406"/>
                    <a:pt x="3589" y="31031"/>
                    <a:pt x="3550" y="30598"/>
                  </a:cubicBezTo>
                  <a:cubicBezTo>
                    <a:pt x="3471" y="30085"/>
                    <a:pt x="3451" y="29573"/>
                    <a:pt x="3471" y="29040"/>
                  </a:cubicBezTo>
                  <a:cubicBezTo>
                    <a:pt x="3530" y="28587"/>
                    <a:pt x="3747" y="28173"/>
                    <a:pt x="4082" y="27838"/>
                  </a:cubicBezTo>
                  <a:cubicBezTo>
                    <a:pt x="4535" y="27345"/>
                    <a:pt x="5127" y="27010"/>
                    <a:pt x="5462" y="26398"/>
                  </a:cubicBezTo>
                  <a:cubicBezTo>
                    <a:pt x="5561" y="26221"/>
                    <a:pt x="5738" y="26142"/>
                    <a:pt x="5935" y="26201"/>
                  </a:cubicBezTo>
                  <a:cubicBezTo>
                    <a:pt x="6113" y="26221"/>
                    <a:pt x="6290" y="26280"/>
                    <a:pt x="6467" y="26339"/>
                  </a:cubicBezTo>
                  <a:cubicBezTo>
                    <a:pt x="6803" y="26477"/>
                    <a:pt x="7157" y="26596"/>
                    <a:pt x="7473" y="26753"/>
                  </a:cubicBezTo>
                  <a:cubicBezTo>
                    <a:pt x="8025" y="27029"/>
                    <a:pt x="8636" y="27148"/>
                    <a:pt x="9247" y="27128"/>
                  </a:cubicBezTo>
                  <a:cubicBezTo>
                    <a:pt x="9878" y="27128"/>
                    <a:pt x="10509" y="27207"/>
                    <a:pt x="11238" y="27266"/>
                  </a:cubicBezTo>
                  <a:cubicBezTo>
                    <a:pt x="11554" y="26931"/>
                    <a:pt x="11672" y="26418"/>
                    <a:pt x="11850" y="25945"/>
                  </a:cubicBezTo>
                  <a:cubicBezTo>
                    <a:pt x="12066" y="25334"/>
                    <a:pt x="12461" y="24821"/>
                    <a:pt x="12993" y="24447"/>
                  </a:cubicBezTo>
                  <a:cubicBezTo>
                    <a:pt x="13506" y="24013"/>
                    <a:pt x="13979" y="23540"/>
                    <a:pt x="14393" y="23007"/>
                  </a:cubicBezTo>
                  <a:cubicBezTo>
                    <a:pt x="14550" y="22810"/>
                    <a:pt x="14688" y="22593"/>
                    <a:pt x="14826" y="22377"/>
                  </a:cubicBezTo>
                  <a:cubicBezTo>
                    <a:pt x="14787" y="22041"/>
                    <a:pt x="14629" y="21746"/>
                    <a:pt x="14393" y="21529"/>
                  </a:cubicBezTo>
                  <a:cubicBezTo>
                    <a:pt x="13683" y="20642"/>
                    <a:pt x="12954" y="19774"/>
                    <a:pt x="12244" y="18907"/>
                  </a:cubicBezTo>
                  <a:cubicBezTo>
                    <a:pt x="12007" y="18591"/>
                    <a:pt x="11790" y="18256"/>
                    <a:pt x="11593" y="17921"/>
                  </a:cubicBezTo>
                  <a:cubicBezTo>
                    <a:pt x="11376" y="17586"/>
                    <a:pt x="11455" y="17172"/>
                    <a:pt x="11751" y="16935"/>
                  </a:cubicBezTo>
                  <a:cubicBezTo>
                    <a:pt x="12145" y="16580"/>
                    <a:pt x="12520" y="16245"/>
                    <a:pt x="12914" y="15890"/>
                  </a:cubicBezTo>
                  <a:cubicBezTo>
                    <a:pt x="13289" y="15555"/>
                    <a:pt x="13762" y="15220"/>
                    <a:pt x="14058" y="14727"/>
                  </a:cubicBezTo>
                  <a:cubicBezTo>
                    <a:pt x="14353" y="14254"/>
                    <a:pt x="14669" y="14215"/>
                    <a:pt x="15142" y="14491"/>
                  </a:cubicBezTo>
                  <a:cubicBezTo>
                    <a:pt x="15300" y="14589"/>
                    <a:pt x="15438" y="14688"/>
                    <a:pt x="15595" y="14806"/>
                  </a:cubicBezTo>
                  <a:cubicBezTo>
                    <a:pt x="16187" y="15279"/>
                    <a:pt x="16778" y="15752"/>
                    <a:pt x="17409" y="16206"/>
                  </a:cubicBezTo>
                  <a:cubicBezTo>
                    <a:pt x="17941" y="16580"/>
                    <a:pt x="18513" y="16935"/>
                    <a:pt x="19085" y="17310"/>
                  </a:cubicBezTo>
                  <a:cubicBezTo>
                    <a:pt x="19243" y="17408"/>
                    <a:pt x="19400" y="17487"/>
                    <a:pt x="19578" y="17546"/>
                  </a:cubicBezTo>
                  <a:cubicBezTo>
                    <a:pt x="19716" y="17468"/>
                    <a:pt x="19854" y="17389"/>
                    <a:pt x="19972" y="17310"/>
                  </a:cubicBezTo>
                  <a:cubicBezTo>
                    <a:pt x="20721" y="16699"/>
                    <a:pt x="21451" y="16107"/>
                    <a:pt x="22141" y="15476"/>
                  </a:cubicBezTo>
                  <a:cubicBezTo>
                    <a:pt x="22456" y="15141"/>
                    <a:pt x="22752" y="14767"/>
                    <a:pt x="23008" y="14392"/>
                  </a:cubicBezTo>
                  <a:cubicBezTo>
                    <a:pt x="22890" y="13860"/>
                    <a:pt x="22712" y="13327"/>
                    <a:pt x="22456" y="12854"/>
                  </a:cubicBezTo>
                  <a:cubicBezTo>
                    <a:pt x="22062" y="12046"/>
                    <a:pt x="21628" y="11277"/>
                    <a:pt x="21254" y="10469"/>
                  </a:cubicBezTo>
                  <a:cubicBezTo>
                    <a:pt x="21076" y="9996"/>
                    <a:pt x="20918" y="9503"/>
                    <a:pt x="20820" y="8990"/>
                  </a:cubicBezTo>
                  <a:cubicBezTo>
                    <a:pt x="20761" y="8754"/>
                    <a:pt x="20840" y="8497"/>
                    <a:pt x="21037" y="8320"/>
                  </a:cubicBezTo>
                  <a:cubicBezTo>
                    <a:pt x="21293" y="7985"/>
                    <a:pt x="21668" y="7728"/>
                    <a:pt x="22062" y="7590"/>
                  </a:cubicBezTo>
                  <a:cubicBezTo>
                    <a:pt x="22436" y="7472"/>
                    <a:pt x="22791" y="7255"/>
                    <a:pt x="23028" y="6960"/>
                  </a:cubicBezTo>
                  <a:cubicBezTo>
                    <a:pt x="23718" y="6171"/>
                    <a:pt x="23954" y="6230"/>
                    <a:pt x="24743" y="6960"/>
                  </a:cubicBezTo>
                  <a:cubicBezTo>
                    <a:pt x="25315" y="7492"/>
                    <a:pt x="25768" y="8142"/>
                    <a:pt x="26399" y="8655"/>
                  </a:cubicBezTo>
                  <a:cubicBezTo>
                    <a:pt x="26853" y="9030"/>
                    <a:pt x="27168" y="9562"/>
                    <a:pt x="27543" y="10055"/>
                  </a:cubicBezTo>
                  <a:cubicBezTo>
                    <a:pt x="27819" y="10410"/>
                    <a:pt x="28075" y="10804"/>
                    <a:pt x="28311" y="11159"/>
                  </a:cubicBezTo>
                  <a:cubicBezTo>
                    <a:pt x="29159" y="11139"/>
                    <a:pt x="29849" y="10725"/>
                    <a:pt x="30539" y="10350"/>
                  </a:cubicBezTo>
                  <a:cubicBezTo>
                    <a:pt x="30815" y="10212"/>
                    <a:pt x="31091" y="10094"/>
                    <a:pt x="31367" y="9976"/>
                  </a:cubicBezTo>
                  <a:cubicBezTo>
                    <a:pt x="31505" y="9917"/>
                    <a:pt x="31643" y="9858"/>
                    <a:pt x="31762" y="9759"/>
                  </a:cubicBezTo>
                  <a:cubicBezTo>
                    <a:pt x="32274" y="9306"/>
                    <a:pt x="32826" y="8931"/>
                    <a:pt x="33418" y="8635"/>
                  </a:cubicBezTo>
                  <a:cubicBezTo>
                    <a:pt x="33536" y="8556"/>
                    <a:pt x="33615" y="8458"/>
                    <a:pt x="33694" y="8359"/>
                  </a:cubicBezTo>
                  <a:cubicBezTo>
                    <a:pt x="33496" y="7788"/>
                    <a:pt x="33358" y="7216"/>
                    <a:pt x="33240" y="6624"/>
                  </a:cubicBezTo>
                  <a:cubicBezTo>
                    <a:pt x="33142" y="5816"/>
                    <a:pt x="32846" y="5027"/>
                    <a:pt x="32905" y="4199"/>
                  </a:cubicBezTo>
                  <a:cubicBezTo>
                    <a:pt x="32964" y="3470"/>
                    <a:pt x="32925" y="2741"/>
                    <a:pt x="32944" y="1991"/>
                  </a:cubicBezTo>
                  <a:cubicBezTo>
                    <a:pt x="33772" y="1321"/>
                    <a:pt x="34758" y="848"/>
                    <a:pt x="35823" y="611"/>
                  </a:cubicBezTo>
                  <a:cubicBezTo>
                    <a:pt x="36237" y="493"/>
                    <a:pt x="36690" y="670"/>
                    <a:pt x="36927" y="1045"/>
                  </a:cubicBezTo>
                  <a:cubicBezTo>
                    <a:pt x="37775" y="2267"/>
                    <a:pt x="38701" y="3431"/>
                    <a:pt x="39352" y="4791"/>
                  </a:cubicBezTo>
                  <a:cubicBezTo>
                    <a:pt x="39608" y="5244"/>
                    <a:pt x="39904" y="5698"/>
                    <a:pt x="40219" y="6131"/>
                  </a:cubicBezTo>
                  <a:cubicBezTo>
                    <a:pt x="40791" y="6329"/>
                    <a:pt x="41304" y="6151"/>
                    <a:pt x="41737" y="5915"/>
                  </a:cubicBezTo>
                  <a:cubicBezTo>
                    <a:pt x="42309" y="5619"/>
                    <a:pt x="42960" y="5481"/>
                    <a:pt x="43610" y="5501"/>
                  </a:cubicBezTo>
                  <a:lnTo>
                    <a:pt x="45621" y="5501"/>
                  </a:lnTo>
                  <a:cubicBezTo>
                    <a:pt x="45838" y="5501"/>
                    <a:pt x="46035" y="5481"/>
                    <a:pt x="46311" y="5461"/>
                  </a:cubicBezTo>
                  <a:cubicBezTo>
                    <a:pt x="46331" y="5284"/>
                    <a:pt x="46351" y="5106"/>
                    <a:pt x="46370" y="4929"/>
                  </a:cubicBezTo>
                  <a:cubicBezTo>
                    <a:pt x="46390" y="3687"/>
                    <a:pt x="46390" y="2484"/>
                    <a:pt x="46410" y="1262"/>
                  </a:cubicBezTo>
                  <a:lnTo>
                    <a:pt x="46410" y="887"/>
                  </a:lnTo>
                  <a:cubicBezTo>
                    <a:pt x="46429" y="178"/>
                    <a:pt x="46548" y="40"/>
                    <a:pt x="47277" y="40"/>
                  </a:cubicBezTo>
                  <a:cubicBezTo>
                    <a:pt x="48007" y="40"/>
                    <a:pt x="48736" y="0"/>
                    <a:pt x="49446" y="316"/>
                  </a:cubicBezTo>
                  <a:cubicBezTo>
                    <a:pt x="49682" y="355"/>
                    <a:pt x="49939" y="375"/>
                    <a:pt x="50175" y="355"/>
                  </a:cubicBezTo>
                  <a:cubicBezTo>
                    <a:pt x="50806" y="414"/>
                    <a:pt x="51141" y="749"/>
                    <a:pt x="51122" y="1360"/>
                  </a:cubicBezTo>
                  <a:cubicBezTo>
                    <a:pt x="51102" y="1853"/>
                    <a:pt x="51220" y="2327"/>
                    <a:pt x="51437" y="2760"/>
                  </a:cubicBezTo>
                  <a:cubicBezTo>
                    <a:pt x="51713" y="3470"/>
                    <a:pt x="51930" y="4199"/>
                    <a:pt x="52186" y="4988"/>
                  </a:cubicBezTo>
                  <a:cubicBezTo>
                    <a:pt x="53684" y="4929"/>
                    <a:pt x="55045" y="5619"/>
                    <a:pt x="56563" y="5855"/>
                  </a:cubicBezTo>
                  <a:cubicBezTo>
                    <a:pt x="56661" y="5658"/>
                    <a:pt x="56740" y="5461"/>
                    <a:pt x="56799" y="5244"/>
                  </a:cubicBezTo>
                  <a:cubicBezTo>
                    <a:pt x="57154" y="4042"/>
                    <a:pt x="57470" y="2839"/>
                    <a:pt x="57785" y="1636"/>
                  </a:cubicBezTo>
                  <a:cubicBezTo>
                    <a:pt x="57844" y="1459"/>
                    <a:pt x="57903" y="1282"/>
                    <a:pt x="57963" y="1104"/>
                  </a:cubicBezTo>
                  <a:cubicBezTo>
                    <a:pt x="58022" y="887"/>
                    <a:pt x="58219" y="749"/>
                    <a:pt x="58455" y="789"/>
                  </a:cubicBezTo>
                  <a:cubicBezTo>
                    <a:pt x="59224" y="946"/>
                    <a:pt x="60033" y="1084"/>
                    <a:pt x="60703" y="1518"/>
                  </a:cubicBezTo>
                  <a:cubicBezTo>
                    <a:pt x="60920" y="1676"/>
                    <a:pt x="61156" y="1794"/>
                    <a:pt x="61413" y="1873"/>
                  </a:cubicBezTo>
                  <a:cubicBezTo>
                    <a:pt x="61511" y="1913"/>
                    <a:pt x="61590" y="1932"/>
                    <a:pt x="61669" y="1972"/>
                  </a:cubicBezTo>
                  <a:cubicBezTo>
                    <a:pt x="62201" y="2228"/>
                    <a:pt x="62418" y="2603"/>
                    <a:pt x="62241" y="3155"/>
                  </a:cubicBezTo>
                  <a:cubicBezTo>
                    <a:pt x="62103" y="3588"/>
                    <a:pt x="62063" y="4061"/>
                    <a:pt x="62142" y="4495"/>
                  </a:cubicBezTo>
                  <a:cubicBezTo>
                    <a:pt x="62221" y="5264"/>
                    <a:pt x="62260" y="6033"/>
                    <a:pt x="62300" y="6782"/>
                  </a:cubicBezTo>
                  <a:cubicBezTo>
                    <a:pt x="62320" y="7551"/>
                    <a:pt x="62477" y="7788"/>
                    <a:pt x="63246" y="8024"/>
                  </a:cubicBezTo>
                  <a:cubicBezTo>
                    <a:pt x="63463" y="8064"/>
                    <a:pt x="63660" y="8142"/>
                    <a:pt x="63838" y="8221"/>
                  </a:cubicBezTo>
                  <a:cubicBezTo>
                    <a:pt x="64173" y="8458"/>
                    <a:pt x="64567" y="8576"/>
                    <a:pt x="64961" y="8537"/>
                  </a:cubicBezTo>
                  <a:cubicBezTo>
                    <a:pt x="65237" y="8537"/>
                    <a:pt x="65494" y="8616"/>
                    <a:pt x="65730" y="8773"/>
                  </a:cubicBezTo>
                  <a:cubicBezTo>
                    <a:pt x="66263" y="9069"/>
                    <a:pt x="66775" y="9384"/>
                    <a:pt x="67307" y="9720"/>
                  </a:cubicBezTo>
                  <a:cubicBezTo>
                    <a:pt x="67741" y="9976"/>
                    <a:pt x="68175" y="10252"/>
                    <a:pt x="68668" y="10567"/>
                  </a:cubicBezTo>
                  <a:cubicBezTo>
                    <a:pt x="68806" y="10410"/>
                    <a:pt x="68944" y="10232"/>
                    <a:pt x="69062" y="10074"/>
                  </a:cubicBezTo>
                  <a:cubicBezTo>
                    <a:pt x="69732" y="9010"/>
                    <a:pt x="70403" y="7965"/>
                    <a:pt x="71093" y="6900"/>
                  </a:cubicBezTo>
                  <a:cubicBezTo>
                    <a:pt x="71211" y="6723"/>
                    <a:pt x="71329" y="6546"/>
                    <a:pt x="71448" y="6388"/>
                  </a:cubicBezTo>
                  <a:cubicBezTo>
                    <a:pt x="71586" y="6191"/>
                    <a:pt x="71842" y="6151"/>
                    <a:pt x="72039" y="6270"/>
                  </a:cubicBezTo>
                  <a:cubicBezTo>
                    <a:pt x="72749" y="6743"/>
                    <a:pt x="73557" y="7078"/>
                    <a:pt x="74050" y="7807"/>
                  </a:cubicBezTo>
                  <a:cubicBezTo>
                    <a:pt x="74168" y="7985"/>
                    <a:pt x="74385" y="8064"/>
                    <a:pt x="74543" y="8221"/>
                  </a:cubicBezTo>
                  <a:cubicBezTo>
                    <a:pt x="74720" y="8379"/>
                    <a:pt x="74878" y="8556"/>
                    <a:pt x="75016" y="8754"/>
                  </a:cubicBezTo>
                  <a:cubicBezTo>
                    <a:pt x="75193" y="8990"/>
                    <a:pt x="75174" y="9306"/>
                    <a:pt x="74996" y="9542"/>
                  </a:cubicBezTo>
                  <a:cubicBezTo>
                    <a:pt x="74562" y="10035"/>
                    <a:pt x="74484" y="10607"/>
                    <a:pt x="74385" y="11218"/>
                  </a:cubicBezTo>
                  <a:cubicBezTo>
                    <a:pt x="74286" y="11908"/>
                    <a:pt x="74070" y="12578"/>
                    <a:pt x="73892" y="13288"/>
                  </a:cubicBezTo>
                  <a:cubicBezTo>
                    <a:pt x="75213" y="14037"/>
                    <a:pt x="75982" y="15338"/>
                    <a:pt x="77125" y="16344"/>
                  </a:cubicBezTo>
                  <a:cubicBezTo>
                    <a:pt x="77263" y="16245"/>
                    <a:pt x="77421" y="16166"/>
                    <a:pt x="77559" y="16048"/>
                  </a:cubicBezTo>
                  <a:cubicBezTo>
                    <a:pt x="78486" y="15220"/>
                    <a:pt x="79412" y="14372"/>
                    <a:pt x="80339" y="13525"/>
                  </a:cubicBezTo>
                  <a:cubicBezTo>
                    <a:pt x="80497" y="13387"/>
                    <a:pt x="80654" y="13229"/>
                    <a:pt x="80812" y="13111"/>
                  </a:cubicBezTo>
                  <a:cubicBezTo>
                    <a:pt x="80990" y="12913"/>
                    <a:pt x="81305" y="12913"/>
                    <a:pt x="81482" y="13111"/>
                  </a:cubicBezTo>
                  <a:cubicBezTo>
                    <a:pt x="82054" y="13702"/>
                    <a:pt x="82665" y="14234"/>
                    <a:pt x="83000" y="15023"/>
                  </a:cubicBezTo>
                  <a:cubicBezTo>
                    <a:pt x="83138" y="15260"/>
                    <a:pt x="83276" y="15496"/>
                    <a:pt x="83454" y="15693"/>
                  </a:cubicBezTo>
                  <a:cubicBezTo>
                    <a:pt x="83868" y="16265"/>
                    <a:pt x="83868" y="16679"/>
                    <a:pt x="83336" y="17132"/>
                  </a:cubicBezTo>
                  <a:cubicBezTo>
                    <a:pt x="83020" y="17408"/>
                    <a:pt x="82764" y="17763"/>
                    <a:pt x="82606" y="18158"/>
                  </a:cubicBezTo>
                  <a:cubicBezTo>
                    <a:pt x="82350" y="18749"/>
                    <a:pt x="82015" y="19301"/>
                    <a:pt x="81699" y="19853"/>
                  </a:cubicBezTo>
                  <a:cubicBezTo>
                    <a:pt x="81581" y="20070"/>
                    <a:pt x="81463" y="20287"/>
                    <a:pt x="81344" y="20484"/>
                  </a:cubicBezTo>
                  <a:cubicBezTo>
                    <a:pt x="81128" y="20780"/>
                    <a:pt x="81147" y="21174"/>
                    <a:pt x="81384" y="21430"/>
                  </a:cubicBezTo>
                  <a:cubicBezTo>
                    <a:pt x="81916" y="21963"/>
                    <a:pt x="82172" y="22672"/>
                    <a:pt x="82606" y="23244"/>
                  </a:cubicBezTo>
                  <a:cubicBezTo>
                    <a:pt x="82823" y="23540"/>
                    <a:pt x="83079" y="23816"/>
                    <a:pt x="83276" y="24112"/>
                  </a:cubicBezTo>
                  <a:cubicBezTo>
                    <a:pt x="83533" y="24486"/>
                    <a:pt x="83769" y="24880"/>
                    <a:pt x="83986" y="25294"/>
                  </a:cubicBezTo>
                  <a:cubicBezTo>
                    <a:pt x="84302" y="25925"/>
                    <a:pt x="84578" y="26556"/>
                    <a:pt x="84873" y="27207"/>
                  </a:cubicBezTo>
                  <a:cubicBezTo>
                    <a:pt x="84933" y="27345"/>
                    <a:pt x="85031" y="27502"/>
                    <a:pt x="85169" y="27739"/>
                  </a:cubicBezTo>
                  <a:close/>
                  <a:moveTo>
                    <a:pt x="81620" y="72492"/>
                  </a:moveTo>
                  <a:cubicBezTo>
                    <a:pt x="81660" y="72275"/>
                    <a:pt x="81739" y="72078"/>
                    <a:pt x="81837" y="71881"/>
                  </a:cubicBezTo>
                  <a:cubicBezTo>
                    <a:pt x="82330" y="71033"/>
                    <a:pt x="82744" y="70126"/>
                    <a:pt x="83060" y="69219"/>
                  </a:cubicBezTo>
                  <a:cubicBezTo>
                    <a:pt x="83474" y="68135"/>
                    <a:pt x="83907" y="67051"/>
                    <a:pt x="84341" y="65986"/>
                  </a:cubicBezTo>
                  <a:cubicBezTo>
                    <a:pt x="84420" y="65789"/>
                    <a:pt x="84499" y="65592"/>
                    <a:pt x="84578" y="65375"/>
                  </a:cubicBezTo>
                  <a:cubicBezTo>
                    <a:pt x="84657" y="65178"/>
                    <a:pt x="84834" y="65020"/>
                    <a:pt x="85051" y="64981"/>
                  </a:cubicBezTo>
                  <a:cubicBezTo>
                    <a:pt x="85228" y="64961"/>
                    <a:pt x="85406" y="64941"/>
                    <a:pt x="85583" y="64961"/>
                  </a:cubicBezTo>
                  <a:cubicBezTo>
                    <a:pt x="86017" y="65000"/>
                    <a:pt x="86431" y="65059"/>
                    <a:pt x="86865" y="65079"/>
                  </a:cubicBezTo>
                  <a:cubicBezTo>
                    <a:pt x="87042" y="65119"/>
                    <a:pt x="87219" y="65099"/>
                    <a:pt x="87397" y="65040"/>
                  </a:cubicBezTo>
                  <a:cubicBezTo>
                    <a:pt x="87909" y="64803"/>
                    <a:pt x="88402" y="64902"/>
                    <a:pt x="88915" y="65040"/>
                  </a:cubicBezTo>
                  <a:cubicBezTo>
                    <a:pt x="89487" y="65217"/>
                    <a:pt x="90078" y="65375"/>
                    <a:pt x="90670" y="65533"/>
                  </a:cubicBezTo>
                  <a:cubicBezTo>
                    <a:pt x="90985" y="65671"/>
                    <a:pt x="91340" y="65651"/>
                    <a:pt x="91655" y="65493"/>
                  </a:cubicBezTo>
                  <a:cubicBezTo>
                    <a:pt x="91793" y="65040"/>
                    <a:pt x="91931" y="64606"/>
                    <a:pt x="92069" y="64172"/>
                  </a:cubicBezTo>
                  <a:cubicBezTo>
                    <a:pt x="92326" y="63265"/>
                    <a:pt x="92207" y="63009"/>
                    <a:pt x="91300" y="62634"/>
                  </a:cubicBezTo>
                  <a:cubicBezTo>
                    <a:pt x="90413" y="62260"/>
                    <a:pt x="89546" y="61925"/>
                    <a:pt x="88678" y="61570"/>
                  </a:cubicBezTo>
                  <a:cubicBezTo>
                    <a:pt x="88245" y="61392"/>
                    <a:pt x="87831" y="61215"/>
                    <a:pt x="87397" y="61038"/>
                  </a:cubicBezTo>
                  <a:cubicBezTo>
                    <a:pt x="87141" y="60939"/>
                    <a:pt x="86963" y="60702"/>
                    <a:pt x="86943" y="60426"/>
                  </a:cubicBezTo>
                  <a:cubicBezTo>
                    <a:pt x="86904" y="59993"/>
                    <a:pt x="86845" y="59579"/>
                    <a:pt x="86786" y="59263"/>
                  </a:cubicBezTo>
                  <a:cubicBezTo>
                    <a:pt x="86963" y="58889"/>
                    <a:pt x="87121" y="58632"/>
                    <a:pt x="87239" y="58356"/>
                  </a:cubicBezTo>
                  <a:cubicBezTo>
                    <a:pt x="87555" y="57627"/>
                    <a:pt x="87752" y="56858"/>
                    <a:pt x="87811" y="56069"/>
                  </a:cubicBezTo>
                  <a:cubicBezTo>
                    <a:pt x="87831" y="55695"/>
                    <a:pt x="88067" y="55537"/>
                    <a:pt x="88363" y="55419"/>
                  </a:cubicBezTo>
                  <a:cubicBezTo>
                    <a:pt x="88442" y="55379"/>
                    <a:pt x="88540" y="55360"/>
                    <a:pt x="88639" y="55360"/>
                  </a:cubicBezTo>
                  <a:cubicBezTo>
                    <a:pt x="89171" y="55281"/>
                    <a:pt x="89684" y="55123"/>
                    <a:pt x="90196" y="54906"/>
                  </a:cubicBezTo>
                  <a:cubicBezTo>
                    <a:pt x="90689" y="54709"/>
                    <a:pt x="91261" y="54749"/>
                    <a:pt x="91813" y="54689"/>
                  </a:cubicBezTo>
                  <a:cubicBezTo>
                    <a:pt x="92168" y="54650"/>
                    <a:pt x="92542" y="54591"/>
                    <a:pt x="92897" y="54551"/>
                  </a:cubicBezTo>
                  <a:cubicBezTo>
                    <a:pt x="93094" y="54532"/>
                    <a:pt x="93311" y="54512"/>
                    <a:pt x="93568" y="54492"/>
                  </a:cubicBezTo>
                  <a:cubicBezTo>
                    <a:pt x="93646" y="54137"/>
                    <a:pt x="93627" y="53763"/>
                    <a:pt x="93804" y="53506"/>
                  </a:cubicBezTo>
                  <a:cubicBezTo>
                    <a:pt x="94179" y="52915"/>
                    <a:pt x="94080" y="52343"/>
                    <a:pt x="94021" y="51732"/>
                  </a:cubicBezTo>
                  <a:cubicBezTo>
                    <a:pt x="93745" y="51673"/>
                    <a:pt x="93508" y="51614"/>
                    <a:pt x="93272" y="51574"/>
                  </a:cubicBezTo>
                  <a:cubicBezTo>
                    <a:pt x="92089" y="51436"/>
                    <a:pt x="90906" y="51279"/>
                    <a:pt x="89723" y="51121"/>
                  </a:cubicBezTo>
                  <a:cubicBezTo>
                    <a:pt x="89585" y="51121"/>
                    <a:pt x="89427" y="51082"/>
                    <a:pt x="89270" y="51062"/>
                  </a:cubicBezTo>
                  <a:cubicBezTo>
                    <a:pt x="89033" y="51022"/>
                    <a:pt x="88836" y="50806"/>
                    <a:pt x="88836" y="50549"/>
                  </a:cubicBezTo>
                  <a:cubicBezTo>
                    <a:pt x="88816" y="50392"/>
                    <a:pt x="88836" y="50234"/>
                    <a:pt x="88856" y="50076"/>
                  </a:cubicBezTo>
                  <a:cubicBezTo>
                    <a:pt x="88915" y="49544"/>
                    <a:pt x="89013" y="48992"/>
                    <a:pt x="89073" y="48459"/>
                  </a:cubicBezTo>
                  <a:cubicBezTo>
                    <a:pt x="89151" y="48164"/>
                    <a:pt x="89151" y="47848"/>
                    <a:pt x="89112" y="47553"/>
                  </a:cubicBezTo>
                  <a:cubicBezTo>
                    <a:pt x="88954" y="46863"/>
                    <a:pt x="88915" y="46153"/>
                    <a:pt x="89013" y="45463"/>
                  </a:cubicBezTo>
                  <a:cubicBezTo>
                    <a:pt x="89053" y="44812"/>
                    <a:pt x="89013" y="44181"/>
                    <a:pt x="88895" y="43550"/>
                  </a:cubicBezTo>
                  <a:cubicBezTo>
                    <a:pt x="88836" y="42979"/>
                    <a:pt x="88895" y="42782"/>
                    <a:pt x="89388" y="42525"/>
                  </a:cubicBezTo>
                  <a:cubicBezTo>
                    <a:pt x="89802" y="42308"/>
                    <a:pt x="90216" y="42131"/>
                    <a:pt x="90630" y="41914"/>
                  </a:cubicBezTo>
                  <a:cubicBezTo>
                    <a:pt x="91162" y="41638"/>
                    <a:pt x="91714" y="41362"/>
                    <a:pt x="92227" y="41027"/>
                  </a:cubicBezTo>
                  <a:cubicBezTo>
                    <a:pt x="92602" y="40751"/>
                    <a:pt x="93016" y="40554"/>
                    <a:pt x="93469" y="40455"/>
                  </a:cubicBezTo>
                  <a:cubicBezTo>
                    <a:pt x="93863" y="40396"/>
                    <a:pt x="93922" y="40238"/>
                    <a:pt x="93903" y="39805"/>
                  </a:cubicBezTo>
                  <a:cubicBezTo>
                    <a:pt x="93844" y="39568"/>
                    <a:pt x="93824" y="39312"/>
                    <a:pt x="93844" y="39075"/>
                  </a:cubicBezTo>
                  <a:cubicBezTo>
                    <a:pt x="94041" y="38464"/>
                    <a:pt x="93784" y="37951"/>
                    <a:pt x="93627" y="37399"/>
                  </a:cubicBezTo>
                  <a:cubicBezTo>
                    <a:pt x="93410" y="37419"/>
                    <a:pt x="93232" y="37439"/>
                    <a:pt x="93055" y="37478"/>
                  </a:cubicBezTo>
                  <a:cubicBezTo>
                    <a:pt x="91813" y="37695"/>
                    <a:pt x="90571" y="37833"/>
                    <a:pt x="89349" y="38149"/>
                  </a:cubicBezTo>
                  <a:cubicBezTo>
                    <a:pt x="88619" y="38326"/>
                    <a:pt x="88185" y="38011"/>
                    <a:pt x="87831" y="37498"/>
                  </a:cubicBezTo>
                  <a:cubicBezTo>
                    <a:pt x="87693" y="37261"/>
                    <a:pt x="87594" y="36985"/>
                    <a:pt x="87535" y="36729"/>
                  </a:cubicBezTo>
                  <a:cubicBezTo>
                    <a:pt x="87239" y="35704"/>
                    <a:pt x="87121" y="34620"/>
                    <a:pt x="86589" y="33693"/>
                  </a:cubicBezTo>
                  <a:cubicBezTo>
                    <a:pt x="86470" y="33496"/>
                    <a:pt x="86510" y="33240"/>
                    <a:pt x="86648" y="33082"/>
                  </a:cubicBezTo>
                  <a:cubicBezTo>
                    <a:pt x="86746" y="32944"/>
                    <a:pt x="86884" y="32806"/>
                    <a:pt x="87022" y="32688"/>
                  </a:cubicBezTo>
                  <a:cubicBezTo>
                    <a:pt x="87732" y="32017"/>
                    <a:pt x="88481" y="31386"/>
                    <a:pt x="89151" y="30677"/>
                  </a:cubicBezTo>
                  <a:cubicBezTo>
                    <a:pt x="89526" y="30302"/>
                    <a:pt x="89842" y="29908"/>
                    <a:pt x="90334" y="29691"/>
                  </a:cubicBezTo>
                  <a:cubicBezTo>
                    <a:pt x="90630" y="29573"/>
                    <a:pt x="90670" y="29395"/>
                    <a:pt x="90571" y="29099"/>
                  </a:cubicBezTo>
                  <a:cubicBezTo>
                    <a:pt x="90433" y="28823"/>
                    <a:pt x="90334" y="28528"/>
                    <a:pt x="90295" y="28232"/>
                  </a:cubicBezTo>
                  <a:cubicBezTo>
                    <a:pt x="90295" y="27640"/>
                    <a:pt x="89920" y="27226"/>
                    <a:pt x="89684" y="26714"/>
                  </a:cubicBezTo>
                  <a:cubicBezTo>
                    <a:pt x="89427" y="26812"/>
                    <a:pt x="89230" y="26891"/>
                    <a:pt x="89053" y="26990"/>
                  </a:cubicBezTo>
                  <a:lnTo>
                    <a:pt x="85721" y="28528"/>
                  </a:lnTo>
                  <a:cubicBezTo>
                    <a:pt x="85544" y="28626"/>
                    <a:pt x="85347" y="28705"/>
                    <a:pt x="85130" y="28784"/>
                  </a:cubicBezTo>
                  <a:cubicBezTo>
                    <a:pt x="84893" y="28883"/>
                    <a:pt x="84617" y="28764"/>
                    <a:pt x="84518" y="28528"/>
                  </a:cubicBezTo>
                  <a:cubicBezTo>
                    <a:pt x="84321" y="28212"/>
                    <a:pt x="84164" y="27897"/>
                    <a:pt x="84026" y="27542"/>
                  </a:cubicBezTo>
                  <a:cubicBezTo>
                    <a:pt x="83434" y="26339"/>
                    <a:pt x="82981" y="25078"/>
                    <a:pt x="82133" y="24013"/>
                  </a:cubicBezTo>
                  <a:cubicBezTo>
                    <a:pt x="81522" y="23224"/>
                    <a:pt x="81147" y="22258"/>
                    <a:pt x="80359" y="21588"/>
                  </a:cubicBezTo>
                  <a:cubicBezTo>
                    <a:pt x="80201" y="21430"/>
                    <a:pt x="80142" y="21194"/>
                    <a:pt x="80240" y="20997"/>
                  </a:cubicBezTo>
                  <a:cubicBezTo>
                    <a:pt x="80300" y="20819"/>
                    <a:pt x="80378" y="20661"/>
                    <a:pt x="80477" y="20504"/>
                  </a:cubicBezTo>
                  <a:cubicBezTo>
                    <a:pt x="80832" y="19853"/>
                    <a:pt x="81206" y="19242"/>
                    <a:pt x="81561" y="18591"/>
                  </a:cubicBezTo>
                  <a:cubicBezTo>
                    <a:pt x="81778" y="18217"/>
                    <a:pt x="81896" y="17803"/>
                    <a:pt x="82113" y="17428"/>
                  </a:cubicBezTo>
                  <a:cubicBezTo>
                    <a:pt x="82330" y="17073"/>
                    <a:pt x="82626" y="16699"/>
                    <a:pt x="82922" y="16304"/>
                  </a:cubicBezTo>
                  <a:cubicBezTo>
                    <a:pt x="82803" y="16127"/>
                    <a:pt x="82665" y="15950"/>
                    <a:pt x="82547" y="15792"/>
                  </a:cubicBezTo>
                  <a:cubicBezTo>
                    <a:pt x="82429" y="15614"/>
                    <a:pt x="82271" y="15516"/>
                    <a:pt x="82232" y="15338"/>
                  </a:cubicBezTo>
                  <a:cubicBezTo>
                    <a:pt x="82094" y="14727"/>
                    <a:pt x="81581" y="14431"/>
                    <a:pt x="81128" y="13998"/>
                  </a:cubicBezTo>
                  <a:cubicBezTo>
                    <a:pt x="80477" y="14609"/>
                    <a:pt x="79866" y="15200"/>
                    <a:pt x="79235" y="15772"/>
                  </a:cubicBezTo>
                  <a:cubicBezTo>
                    <a:pt x="78604" y="16344"/>
                    <a:pt x="77953" y="16994"/>
                    <a:pt x="77263" y="17546"/>
                  </a:cubicBezTo>
                  <a:cubicBezTo>
                    <a:pt x="76810" y="17330"/>
                    <a:pt x="76337" y="17408"/>
                    <a:pt x="75962" y="17054"/>
                  </a:cubicBezTo>
                  <a:cubicBezTo>
                    <a:pt x="75529" y="16620"/>
                    <a:pt x="75075" y="16226"/>
                    <a:pt x="74622" y="15831"/>
                  </a:cubicBezTo>
                  <a:cubicBezTo>
                    <a:pt x="74424" y="15634"/>
                    <a:pt x="74208" y="15457"/>
                    <a:pt x="73991" y="15299"/>
                  </a:cubicBezTo>
                  <a:cubicBezTo>
                    <a:pt x="73754" y="15122"/>
                    <a:pt x="73498" y="14944"/>
                    <a:pt x="73222" y="14806"/>
                  </a:cubicBezTo>
                  <a:cubicBezTo>
                    <a:pt x="73005" y="14688"/>
                    <a:pt x="72887" y="14431"/>
                    <a:pt x="72926" y="14195"/>
                  </a:cubicBezTo>
                  <a:cubicBezTo>
                    <a:pt x="72926" y="14017"/>
                    <a:pt x="72966" y="13820"/>
                    <a:pt x="73025" y="13663"/>
                  </a:cubicBezTo>
                  <a:cubicBezTo>
                    <a:pt x="73261" y="12775"/>
                    <a:pt x="73557" y="11888"/>
                    <a:pt x="73695" y="10981"/>
                  </a:cubicBezTo>
                  <a:cubicBezTo>
                    <a:pt x="73774" y="10350"/>
                    <a:pt x="73951" y="9739"/>
                    <a:pt x="74247" y="9168"/>
                  </a:cubicBezTo>
                  <a:cubicBezTo>
                    <a:pt x="74267" y="9128"/>
                    <a:pt x="74247" y="9049"/>
                    <a:pt x="74227" y="8951"/>
                  </a:cubicBezTo>
                  <a:cubicBezTo>
                    <a:pt x="74089" y="8832"/>
                    <a:pt x="73932" y="8714"/>
                    <a:pt x="73774" y="8576"/>
                  </a:cubicBezTo>
                  <a:cubicBezTo>
                    <a:pt x="73596" y="8458"/>
                    <a:pt x="73439" y="8300"/>
                    <a:pt x="73301" y="8142"/>
                  </a:cubicBezTo>
                  <a:cubicBezTo>
                    <a:pt x="72966" y="7689"/>
                    <a:pt x="72473" y="7492"/>
                    <a:pt x="71960" y="7255"/>
                  </a:cubicBezTo>
                  <a:cubicBezTo>
                    <a:pt x="71802" y="7492"/>
                    <a:pt x="71684" y="7650"/>
                    <a:pt x="71586" y="7847"/>
                  </a:cubicBezTo>
                  <a:cubicBezTo>
                    <a:pt x="70935" y="8872"/>
                    <a:pt x="70284" y="9917"/>
                    <a:pt x="69634" y="10962"/>
                  </a:cubicBezTo>
                  <a:cubicBezTo>
                    <a:pt x="69535" y="11139"/>
                    <a:pt x="69417" y="11317"/>
                    <a:pt x="69279" y="11474"/>
                  </a:cubicBezTo>
                  <a:cubicBezTo>
                    <a:pt x="69141" y="11671"/>
                    <a:pt x="68904" y="11731"/>
                    <a:pt x="68707" y="11612"/>
                  </a:cubicBezTo>
                  <a:cubicBezTo>
                    <a:pt x="68490" y="11514"/>
                    <a:pt x="68273" y="11395"/>
                    <a:pt x="68057" y="11277"/>
                  </a:cubicBezTo>
                  <a:cubicBezTo>
                    <a:pt x="67564" y="10962"/>
                    <a:pt x="67071" y="10646"/>
                    <a:pt x="66578" y="10350"/>
                  </a:cubicBezTo>
                  <a:cubicBezTo>
                    <a:pt x="66420" y="10212"/>
                    <a:pt x="66223" y="10134"/>
                    <a:pt x="66006" y="10074"/>
                  </a:cubicBezTo>
                  <a:cubicBezTo>
                    <a:pt x="65651" y="10015"/>
                    <a:pt x="65297" y="9897"/>
                    <a:pt x="64981" y="9739"/>
                  </a:cubicBezTo>
                  <a:cubicBezTo>
                    <a:pt x="64015" y="9345"/>
                    <a:pt x="63148" y="8754"/>
                    <a:pt x="62103" y="8576"/>
                  </a:cubicBezTo>
                  <a:cubicBezTo>
                    <a:pt x="61886" y="8537"/>
                    <a:pt x="61728" y="8359"/>
                    <a:pt x="61689" y="8142"/>
                  </a:cubicBezTo>
                  <a:cubicBezTo>
                    <a:pt x="61649" y="7965"/>
                    <a:pt x="61630" y="7788"/>
                    <a:pt x="61630" y="7590"/>
                  </a:cubicBezTo>
                  <a:cubicBezTo>
                    <a:pt x="61570" y="6684"/>
                    <a:pt x="61570" y="5757"/>
                    <a:pt x="61472" y="4850"/>
                  </a:cubicBezTo>
                  <a:cubicBezTo>
                    <a:pt x="61393" y="4219"/>
                    <a:pt x="61294" y="3588"/>
                    <a:pt x="61452" y="2957"/>
                  </a:cubicBezTo>
                  <a:cubicBezTo>
                    <a:pt x="61452" y="2898"/>
                    <a:pt x="61413" y="2839"/>
                    <a:pt x="61373" y="2721"/>
                  </a:cubicBezTo>
                  <a:lnTo>
                    <a:pt x="60940" y="2524"/>
                  </a:lnTo>
                  <a:cubicBezTo>
                    <a:pt x="60703" y="2445"/>
                    <a:pt x="60486" y="2346"/>
                    <a:pt x="60269" y="2228"/>
                  </a:cubicBezTo>
                  <a:cubicBezTo>
                    <a:pt x="59816" y="1893"/>
                    <a:pt x="59283" y="1834"/>
                    <a:pt x="58712" y="1794"/>
                  </a:cubicBezTo>
                  <a:cubicBezTo>
                    <a:pt x="58633" y="2090"/>
                    <a:pt x="58554" y="2366"/>
                    <a:pt x="58495" y="2622"/>
                  </a:cubicBezTo>
                  <a:cubicBezTo>
                    <a:pt x="58160" y="3864"/>
                    <a:pt x="57825" y="5106"/>
                    <a:pt x="57509" y="6348"/>
                  </a:cubicBezTo>
                  <a:cubicBezTo>
                    <a:pt x="57430" y="6644"/>
                    <a:pt x="57194" y="6881"/>
                    <a:pt x="56898" y="6940"/>
                  </a:cubicBezTo>
                  <a:cubicBezTo>
                    <a:pt x="56445" y="7098"/>
                    <a:pt x="55952" y="7117"/>
                    <a:pt x="55479" y="7019"/>
                  </a:cubicBezTo>
                  <a:cubicBezTo>
                    <a:pt x="54493" y="6861"/>
                    <a:pt x="53507" y="6546"/>
                    <a:pt x="52482" y="6664"/>
                  </a:cubicBezTo>
                  <a:cubicBezTo>
                    <a:pt x="52206" y="6703"/>
                    <a:pt x="51930" y="6526"/>
                    <a:pt x="51831" y="6270"/>
                  </a:cubicBezTo>
                  <a:cubicBezTo>
                    <a:pt x="51772" y="6131"/>
                    <a:pt x="51713" y="5974"/>
                    <a:pt x="51674" y="5836"/>
                  </a:cubicBezTo>
                  <a:cubicBezTo>
                    <a:pt x="51437" y="5047"/>
                    <a:pt x="51200" y="4259"/>
                    <a:pt x="50924" y="3490"/>
                  </a:cubicBezTo>
                  <a:cubicBezTo>
                    <a:pt x="50708" y="2819"/>
                    <a:pt x="50294" y="2228"/>
                    <a:pt x="50333" y="1479"/>
                  </a:cubicBezTo>
                  <a:cubicBezTo>
                    <a:pt x="50333" y="1282"/>
                    <a:pt x="50175" y="1124"/>
                    <a:pt x="49978" y="1124"/>
                  </a:cubicBezTo>
                  <a:cubicBezTo>
                    <a:pt x="49525" y="1084"/>
                    <a:pt x="49091" y="1006"/>
                    <a:pt x="48637" y="887"/>
                  </a:cubicBezTo>
                  <a:cubicBezTo>
                    <a:pt x="48223" y="789"/>
                    <a:pt x="47770" y="808"/>
                    <a:pt x="47376" y="966"/>
                  </a:cubicBezTo>
                  <a:cubicBezTo>
                    <a:pt x="47356" y="1242"/>
                    <a:pt x="47336" y="1479"/>
                    <a:pt x="47336" y="1715"/>
                  </a:cubicBezTo>
                  <a:cubicBezTo>
                    <a:pt x="47336" y="2780"/>
                    <a:pt x="47356" y="3845"/>
                    <a:pt x="47356" y="4909"/>
                  </a:cubicBezTo>
                  <a:lnTo>
                    <a:pt x="47356" y="5836"/>
                  </a:lnTo>
                  <a:cubicBezTo>
                    <a:pt x="47376" y="6131"/>
                    <a:pt x="47139" y="6368"/>
                    <a:pt x="46843" y="6368"/>
                  </a:cubicBezTo>
                  <a:cubicBezTo>
                    <a:pt x="46607" y="6388"/>
                    <a:pt x="46351" y="6408"/>
                    <a:pt x="46114" y="6408"/>
                  </a:cubicBezTo>
                  <a:cubicBezTo>
                    <a:pt x="45345" y="6408"/>
                    <a:pt x="44576" y="6427"/>
                    <a:pt x="43807" y="6408"/>
                  </a:cubicBezTo>
                  <a:cubicBezTo>
                    <a:pt x="42999" y="6388"/>
                    <a:pt x="42171" y="6486"/>
                    <a:pt x="41382" y="6743"/>
                  </a:cubicBezTo>
                  <a:cubicBezTo>
                    <a:pt x="40968" y="6841"/>
                    <a:pt x="40554" y="6861"/>
                    <a:pt x="40121" y="6822"/>
                  </a:cubicBezTo>
                  <a:cubicBezTo>
                    <a:pt x="39904" y="6802"/>
                    <a:pt x="39726" y="6684"/>
                    <a:pt x="39588" y="6526"/>
                  </a:cubicBezTo>
                  <a:cubicBezTo>
                    <a:pt x="39273" y="6151"/>
                    <a:pt x="38997" y="5757"/>
                    <a:pt x="38741" y="5343"/>
                  </a:cubicBezTo>
                  <a:cubicBezTo>
                    <a:pt x="38346" y="4673"/>
                    <a:pt x="37991" y="4002"/>
                    <a:pt x="37597" y="3352"/>
                  </a:cubicBezTo>
                  <a:cubicBezTo>
                    <a:pt x="37203" y="2701"/>
                    <a:pt x="36552" y="2169"/>
                    <a:pt x="36158" y="1498"/>
                  </a:cubicBezTo>
                  <a:cubicBezTo>
                    <a:pt x="36158" y="1479"/>
                    <a:pt x="36119" y="1459"/>
                    <a:pt x="36040" y="1439"/>
                  </a:cubicBezTo>
                  <a:cubicBezTo>
                    <a:pt x="35271" y="1538"/>
                    <a:pt x="34620" y="1972"/>
                    <a:pt x="33950" y="2366"/>
                  </a:cubicBezTo>
                  <a:cubicBezTo>
                    <a:pt x="33713" y="4199"/>
                    <a:pt x="34068" y="5954"/>
                    <a:pt x="34561" y="7689"/>
                  </a:cubicBezTo>
                  <a:cubicBezTo>
                    <a:pt x="34778" y="8497"/>
                    <a:pt x="34561" y="9030"/>
                    <a:pt x="33851" y="9463"/>
                  </a:cubicBezTo>
                  <a:cubicBezTo>
                    <a:pt x="33358" y="9759"/>
                    <a:pt x="32905" y="10094"/>
                    <a:pt x="32412" y="10429"/>
                  </a:cubicBezTo>
                  <a:cubicBezTo>
                    <a:pt x="32254" y="10567"/>
                    <a:pt x="32077" y="10666"/>
                    <a:pt x="31880" y="10745"/>
                  </a:cubicBezTo>
                  <a:cubicBezTo>
                    <a:pt x="31545" y="10824"/>
                    <a:pt x="31249" y="10962"/>
                    <a:pt x="30953" y="11159"/>
                  </a:cubicBezTo>
                  <a:cubicBezTo>
                    <a:pt x="30303" y="11533"/>
                    <a:pt x="29632" y="11849"/>
                    <a:pt x="28903" y="12105"/>
                  </a:cubicBezTo>
                  <a:cubicBezTo>
                    <a:pt x="28351" y="12322"/>
                    <a:pt x="27720" y="12066"/>
                    <a:pt x="27464" y="11533"/>
                  </a:cubicBezTo>
                  <a:cubicBezTo>
                    <a:pt x="27345" y="11317"/>
                    <a:pt x="27207" y="11100"/>
                    <a:pt x="27089" y="10903"/>
                  </a:cubicBezTo>
                  <a:cubicBezTo>
                    <a:pt x="26320" y="9720"/>
                    <a:pt x="25275" y="8793"/>
                    <a:pt x="24329" y="7768"/>
                  </a:cubicBezTo>
                  <a:cubicBezTo>
                    <a:pt x="24191" y="7630"/>
                    <a:pt x="24033" y="7512"/>
                    <a:pt x="23876" y="7413"/>
                  </a:cubicBezTo>
                  <a:cubicBezTo>
                    <a:pt x="23521" y="7906"/>
                    <a:pt x="22988" y="8280"/>
                    <a:pt x="22377" y="8438"/>
                  </a:cubicBezTo>
                  <a:cubicBezTo>
                    <a:pt x="22121" y="8497"/>
                    <a:pt x="21904" y="8694"/>
                    <a:pt x="21825" y="8951"/>
                  </a:cubicBezTo>
                  <a:cubicBezTo>
                    <a:pt x="21944" y="9463"/>
                    <a:pt x="22101" y="9976"/>
                    <a:pt x="22338" y="10449"/>
                  </a:cubicBezTo>
                  <a:cubicBezTo>
                    <a:pt x="22712" y="11198"/>
                    <a:pt x="23087" y="11908"/>
                    <a:pt x="23422" y="12677"/>
                  </a:cubicBezTo>
                  <a:cubicBezTo>
                    <a:pt x="23718" y="13347"/>
                    <a:pt x="24112" y="14037"/>
                    <a:pt x="23915" y="14846"/>
                  </a:cubicBezTo>
                  <a:cubicBezTo>
                    <a:pt x="23678" y="14984"/>
                    <a:pt x="23462" y="15161"/>
                    <a:pt x="23284" y="15358"/>
                  </a:cubicBezTo>
                  <a:cubicBezTo>
                    <a:pt x="22969" y="15871"/>
                    <a:pt x="22515" y="16324"/>
                    <a:pt x="22003" y="16640"/>
                  </a:cubicBezTo>
                  <a:cubicBezTo>
                    <a:pt x="21707" y="16856"/>
                    <a:pt x="21431" y="17113"/>
                    <a:pt x="21175" y="17369"/>
                  </a:cubicBezTo>
                  <a:cubicBezTo>
                    <a:pt x="20721" y="17822"/>
                    <a:pt x="20209" y="18217"/>
                    <a:pt x="19657" y="18552"/>
                  </a:cubicBezTo>
                  <a:cubicBezTo>
                    <a:pt x="19203" y="18828"/>
                    <a:pt x="18888" y="18828"/>
                    <a:pt x="18533" y="18453"/>
                  </a:cubicBezTo>
                  <a:cubicBezTo>
                    <a:pt x="18158" y="18079"/>
                    <a:pt x="17567" y="17783"/>
                    <a:pt x="17311" y="17231"/>
                  </a:cubicBezTo>
                  <a:cubicBezTo>
                    <a:pt x="17271" y="17152"/>
                    <a:pt x="17192" y="17093"/>
                    <a:pt x="17133" y="17034"/>
                  </a:cubicBezTo>
                  <a:lnTo>
                    <a:pt x="14787" y="15378"/>
                  </a:lnTo>
                  <a:cubicBezTo>
                    <a:pt x="14117" y="16147"/>
                    <a:pt x="13230" y="16679"/>
                    <a:pt x="12599" y="17408"/>
                  </a:cubicBezTo>
                  <a:cubicBezTo>
                    <a:pt x="12579" y="17684"/>
                    <a:pt x="12717" y="17941"/>
                    <a:pt x="12954" y="18098"/>
                  </a:cubicBezTo>
                  <a:cubicBezTo>
                    <a:pt x="13368" y="18532"/>
                    <a:pt x="13821" y="18966"/>
                    <a:pt x="14235" y="19400"/>
                  </a:cubicBezTo>
                  <a:cubicBezTo>
                    <a:pt x="14452" y="19656"/>
                    <a:pt x="14649" y="19932"/>
                    <a:pt x="14807" y="20228"/>
                  </a:cubicBezTo>
                  <a:cubicBezTo>
                    <a:pt x="15043" y="20681"/>
                    <a:pt x="15339" y="21095"/>
                    <a:pt x="15714" y="21470"/>
                  </a:cubicBezTo>
                  <a:cubicBezTo>
                    <a:pt x="15773" y="21450"/>
                    <a:pt x="15832" y="21450"/>
                    <a:pt x="15891" y="21470"/>
                  </a:cubicBezTo>
                  <a:cubicBezTo>
                    <a:pt x="16226" y="21489"/>
                    <a:pt x="16404" y="21726"/>
                    <a:pt x="16266" y="21982"/>
                  </a:cubicBezTo>
                  <a:cubicBezTo>
                    <a:pt x="16226" y="22061"/>
                    <a:pt x="16167" y="22140"/>
                    <a:pt x="16108" y="22199"/>
                  </a:cubicBezTo>
                  <a:cubicBezTo>
                    <a:pt x="15359" y="22929"/>
                    <a:pt x="14748" y="23776"/>
                    <a:pt x="14294" y="24703"/>
                  </a:cubicBezTo>
                  <a:cubicBezTo>
                    <a:pt x="13860" y="25570"/>
                    <a:pt x="13328" y="26359"/>
                    <a:pt x="12697" y="27049"/>
                  </a:cubicBezTo>
                  <a:cubicBezTo>
                    <a:pt x="12421" y="27286"/>
                    <a:pt x="12204" y="27601"/>
                    <a:pt x="12066" y="27936"/>
                  </a:cubicBezTo>
                  <a:cubicBezTo>
                    <a:pt x="11928" y="28409"/>
                    <a:pt x="11554" y="28547"/>
                    <a:pt x="11041" y="28390"/>
                  </a:cubicBezTo>
                  <a:cubicBezTo>
                    <a:pt x="10824" y="28291"/>
                    <a:pt x="10588" y="28232"/>
                    <a:pt x="10351" y="28193"/>
                  </a:cubicBezTo>
                  <a:cubicBezTo>
                    <a:pt x="9779" y="28133"/>
                    <a:pt x="9188" y="28074"/>
                    <a:pt x="8616" y="28055"/>
                  </a:cubicBezTo>
                  <a:cubicBezTo>
                    <a:pt x="8222" y="28035"/>
                    <a:pt x="7828" y="27956"/>
                    <a:pt x="7473" y="27798"/>
                  </a:cubicBezTo>
                  <a:cubicBezTo>
                    <a:pt x="7019" y="27581"/>
                    <a:pt x="6566" y="27404"/>
                    <a:pt x="6073" y="27266"/>
                  </a:cubicBezTo>
                  <a:cubicBezTo>
                    <a:pt x="5639" y="27700"/>
                    <a:pt x="5186" y="28114"/>
                    <a:pt x="4772" y="28547"/>
                  </a:cubicBezTo>
                  <a:cubicBezTo>
                    <a:pt x="4397" y="28942"/>
                    <a:pt x="4279" y="29987"/>
                    <a:pt x="4575" y="30420"/>
                  </a:cubicBezTo>
                  <a:cubicBezTo>
                    <a:pt x="4654" y="30558"/>
                    <a:pt x="4772" y="30657"/>
                    <a:pt x="4890" y="30736"/>
                  </a:cubicBezTo>
                  <a:cubicBezTo>
                    <a:pt x="6093" y="31426"/>
                    <a:pt x="7236" y="32155"/>
                    <a:pt x="8340" y="32983"/>
                  </a:cubicBezTo>
                  <a:cubicBezTo>
                    <a:pt x="8656" y="33240"/>
                    <a:pt x="9011" y="33397"/>
                    <a:pt x="9425" y="33437"/>
                  </a:cubicBezTo>
                  <a:cubicBezTo>
                    <a:pt x="9720" y="33456"/>
                    <a:pt x="9799" y="33673"/>
                    <a:pt x="9641" y="33969"/>
                  </a:cubicBezTo>
                  <a:cubicBezTo>
                    <a:pt x="9602" y="34068"/>
                    <a:pt x="9464" y="34186"/>
                    <a:pt x="9484" y="34284"/>
                  </a:cubicBezTo>
                  <a:cubicBezTo>
                    <a:pt x="9563" y="34876"/>
                    <a:pt x="9227" y="35329"/>
                    <a:pt x="9030" y="35842"/>
                  </a:cubicBezTo>
                  <a:cubicBezTo>
                    <a:pt x="8675" y="36769"/>
                    <a:pt x="8222" y="37675"/>
                    <a:pt x="8045" y="38681"/>
                  </a:cubicBezTo>
                  <a:cubicBezTo>
                    <a:pt x="7966" y="39193"/>
                    <a:pt x="7729" y="39351"/>
                    <a:pt x="7217" y="39312"/>
                  </a:cubicBezTo>
                  <a:cubicBezTo>
                    <a:pt x="6980" y="39292"/>
                    <a:pt x="6743" y="39272"/>
                    <a:pt x="6507" y="39292"/>
                  </a:cubicBezTo>
                  <a:cubicBezTo>
                    <a:pt x="5994" y="39351"/>
                    <a:pt x="5482" y="39450"/>
                    <a:pt x="4989" y="39588"/>
                  </a:cubicBezTo>
                  <a:cubicBezTo>
                    <a:pt x="4476" y="39726"/>
                    <a:pt x="3944" y="39745"/>
                    <a:pt x="3451" y="39647"/>
                  </a:cubicBezTo>
                  <a:cubicBezTo>
                    <a:pt x="2998" y="39548"/>
                    <a:pt x="2544" y="39509"/>
                    <a:pt x="2091" y="39548"/>
                  </a:cubicBezTo>
                  <a:cubicBezTo>
                    <a:pt x="1775" y="40081"/>
                    <a:pt x="1480" y="40573"/>
                    <a:pt x="1184" y="41066"/>
                  </a:cubicBezTo>
                  <a:cubicBezTo>
                    <a:pt x="809" y="41717"/>
                    <a:pt x="1125" y="42308"/>
                    <a:pt x="1401" y="42880"/>
                  </a:cubicBezTo>
                  <a:cubicBezTo>
                    <a:pt x="1480" y="43038"/>
                    <a:pt x="1736" y="43117"/>
                    <a:pt x="1933" y="43196"/>
                  </a:cubicBezTo>
                  <a:cubicBezTo>
                    <a:pt x="2130" y="43274"/>
                    <a:pt x="2347" y="43255"/>
                    <a:pt x="2564" y="43314"/>
                  </a:cubicBezTo>
                  <a:cubicBezTo>
                    <a:pt x="3648" y="43688"/>
                    <a:pt x="4732" y="44102"/>
                    <a:pt x="5837" y="44477"/>
                  </a:cubicBezTo>
                  <a:cubicBezTo>
                    <a:pt x="6172" y="44595"/>
                    <a:pt x="6507" y="44733"/>
                    <a:pt x="6901" y="44635"/>
                  </a:cubicBezTo>
                  <a:cubicBezTo>
                    <a:pt x="7197" y="44556"/>
                    <a:pt x="7414" y="44773"/>
                    <a:pt x="7276" y="45029"/>
                  </a:cubicBezTo>
                  <a:cubicBezTo>
                    <a:pt x="7118" y="45364"/>
                    <a:pt x="7355" y="45640"/>
                    <a:pt x="7295" y="45916"/>
                  </a:cubicBezTo>
                  <a:cubicBezTo>
                    <a:pt x="7217" y="46291"/>
                    <a:pt x="7414" y="46567"/>
                    <a:pt x="7532" y="46843"/>
                  </a:cubicBezTo>
                  <a:cubicBezTo>
                    <a:pt x="7217" y="47493"/>
                    <a:pt x="7118" y="48262"/>
                    <a:pt x="7256" y="48992"/>
                  </a:cubicBezTo>
                  <a:cubicBezTo>
                    <a:pt x="7374" y="49465"/>
                    <a:pt x="7433" y="49958"/>
                    <a:pt x="7512" y="50431"/>
                  </a:cubicBezTo>
                  <a:cubicBezTo>
                    <a:pt x="7571" y="50924"/>
                    <a:pt x="7433" y="51220"/>
                    <a:pt x="6921" y="51279"/>
                  </a:cubicBezTo>
                  <a:cubicBezTo>
                    <a:pt x="6251" y="51377"/>
                    <a:pt x="5718" y="51712"/>
                    <a:pt x="5186" y="52048"/>
                  </a:cubicBezTo>
                  <a:cubicBezTo>
                    <a:pt x="4535" y="52462"/>
                    <a:pt x="3806" y="52698"/>
                    <a:pt x="3037" y="52797"/>
                  </a:cubicBezTo>
                  <a:cubicBezTo>
                    <a:pt x="2702" y="52797"/>
                    <a:pt x="2367" y="52895"/>
                    <a:pt x="2071" y="53092"/>
                  </a:cubicBezTo>
                  <a:cubicBezTo>
                    <a:pt x="1933" y="53644"/>
                    <a:pt x="1795" y="54216"/>
                    <a:pt x="1677" y="54768"/>
                  </a:cubicBezTo>
                  <a:cubicBezTo>
                    <a:pt x="1539" y="55340"/>
                    <a:pt x="1992" y="56227"/>
                    <a:pt x="2485" y="56483"/>
                  </a:cubicBezTo>
                  <a:cubicBezTo>
                    <a:pt x="2643" y="56543"/>
                    <a:pt x="2820" y="56582"/>
                    <a:pt x="2998" y="56582"/>
                  </a:cubicBezTo>
                  <a:cubicBezTo>
                    <a:pt x="3254" y="56582"/>
                    <a:pt x="3490" y="56503"/>
                    <a:pt x="3727" y="56503"/>
                  </a:cubicBezTo>
                  <a:cubicBezTo>
                    <a:pt x="4890" y="56543"/>
                    <a:pt x="6053" y="56621"/>
                    <a:pt x="7197" y="56641"/>
                  </a:cubicBezTo>
                  <a:cubicBezTo>
                    <a:pt x="7512" y="56641"/>
                    <a:pt x="7808" y="56602"/>
                    <a:pt x="8084" y="56503"/>
                  </a:cubicBezTo>
                  <a:cubicBezTo>
                    <a:pt x="8557" y="56385"/>
                    <a:pt x="8577" y="56365"/>
                    <a:pt x="8675" y="56937"/>
                  </a:cubicBezTo>
                  <a:cubicBezTo>
                    <a:pt x="8675" y="57035"/>
                    <a:pt x="8695" y="57114"/>
                    <a:pt x="8735" y="57193"/>
                  </a:cubicBezTo>
                  <a:cubicBezTo>
                    <a:pt x="9030" y="57548"/>
                    <a:pt x="9030" y="57982"/>
                    <a:pt x="9109" y="58396"/>
                  </a:cubicBezTo>
                  <a:cubicBezTo>
                    <a:pt x="9326" y="59598"/>
                    <a:pt x="9464" y="60801"/>
                    <a:pt x="9957" y="61944"/>
                  </a:cubicBezTo>
                  <a:cubicBezTo>
                    <a:pt x="9957" y="61984"/>
                    <a:pt x="9957" y="62043"/>
                    <a:pt x="9957" y="62102"/>
                  </a:cubicBezTo>
                  <a:cubicBezTo>
                    <a:pt x="9858" y="62220"/>
                    <a:pt x="9740" y="62437"/>
                    <a:pt x="9563" y="62516"/>
                  </a:cubicBezTo>
                  <a:cubicBezTo>
                    <a:pt x="8833" y="62851"/>
                    <a:pt x="8301" y="63463"/>
                    <a:pt x="7749" y="63995"/>
                  </a:cubicBezTo>
                  <a:cubicBezTo>
                    <a:pt x="7374" y="64369"/>
                    <a:pt x="6941" y="64665"/>
                    <a:pt x="6467" y="64882"/>
                  </a:cubicBezTo>
                  <a:cubicBezTo>
                    <a:pt x="6053" y="65059"/>
                    <a:pt x="5600" y="65197"/>
                    <a:pt x="5285" y="65493"/>
                  </a:cubicBezTo>
                  <a:lnTo>
                    <a:pt x="5285" y="67169"/>
                  </a:lnTo>
                  <a:cubicBezTo>
                    <a:pt x="5285" y="67977"/>
                    <a:pt x="5856" y="68332"/>
                    <a:pt x="6428" y="68687"/>
                  </a:cubicBezTo>
                  <a:cubicBezTo>
                    <a:pt x="6625" y="68766"/>
                    <a:pt x="6842" y="68766"/>
                    <a:pt x="7039" y="68687"/>
                  </a:cubicBezTo>
                  <a:cubicBezTo>
                    <a:pt x="7276" y="68648"/>
                    <a:pt x="7493" y="68490"/>
                    <a:pt x="7729" y="68450"/>
                  </a:cubicBezTo>
                  <a:cubicBezTo>
                    <a:pt x="8892" y="68174"/>
                    <a:pt x="10055" y="67918"/>
                    <a:pt x="11199" y="67662"/>
                  </a:cubicBezTo>
                  <a:cubicBezTo>
                    <a:pt x="11436" y="67603"/>
                    <a:pt x="11672" y="67504"/>
                    <a:pt x="11869" y="67386"/>
                  </a:cubicBezTo>
                  <a:cubicBezTo>
                    <a:pt x="12027" y="67307"/>
                    <a:pt x="12126" y="67090"/>
                    <a:pt x="12342" y="67129"/>
                  </a:cubicBezTo>
                  <a:cubicBezTo>
                    <a:pt x="12618" y="67189"/>
                    <a:pt x="12579" y="67445"/>
                    <a:pt x="12638" y="67642"/>
                  </a:cubicBezTo>
                  <a:cubicBezTo>
                    <a:pt x="12638" y="67701"/>
                    <a:pt x="12678" y="67760"/>
                    <a:pt x="12717" y="67800"/>
                  </a:cubicBezTo>
                  <a:cubicBezTo>
                    <a:pt x="13151" y="67997"/>
                    <a:pt x="13170" y="68510"/>
                    <a:pt x="13466" y="68805"/>
                  </a:cubicBezTo>
                  <a:cubicBezTo>
                    <a:pt x="13545" y="68805"/>
                    <a:pt x="13604" y="68825"/>
                    <a:pt x="13663" y="68825"/>
                  </a:cubicBezTo>
                  <a:cubicBezTo>
                    <a:pt x="14156" y="68884"/>
                    <a:pt x="14136" y="68884"/>
                    <a:pt x="14255" y="69318"/>
                  </a:cubicBezTo>
                  <a:cubicBezTo>
                    <a:pt x="14373" y="69890"/>
                    <a:pt x="14649" y="70422"/>
                    <a:pt x="15043" y="70836"/>
                  </a:cubicBezTo>
                  <a:cubicBezTo>
                    <a:pt x="15379" y="71151"/>
                    <a:pt x="15674" y="71506"/>
                    <a:pt x="15990" y="71841"/>
                  </a:cubicBezTo>
                  <a:cubicBezTo>
                    <a:pt x="16522" y="72433"/>
                    <a:pt x="16522" y="72610"/>
                    <a:pt x="15990" y="73143"/>
                  </a:cubicBezTo>
                  <a:cubicBezTo>
                    <a:pt x="15773" y="73359"/>
                    <a:pt x="15595" y="73616"/>
                    <a:pt x="15477" y="73892"/>
                  </a:cubicBezTo>
                  <a:cubicBezTo>
                    <a:pt x="15300" y="74247"/>
                    <a:pt x="15063" y="74562"/>
                    <a:pt x="14905" y="74917"/>
                  </a:cubicBezTo>
                  <a:cubicBezTo>
                    <a:pt x="14688" y="75390"/>
                    <a:pt x="14373" y="75824"/>
                    <a:pt x="13979" y="76159"/>
                  </a:cubicBezTo>
                  <a:cubicBezTo>
                    <a:pt x="13624" y="76455"/>
                    <a:pt x="13308" y="76770"/>
                    <a:pt x="12973" y="77086"/>
                  </a:cubicBezTo>
                  <a:cubicBezTo>
                    <a:pt x="13190" y="77716"/>
                    <a:pt x="13387" y="78288"/>
                    <a:pt x="13604" y="78860"/>
                  </a:cubicBezTo>
                  <a:cubicBezTo>
                    <a:pt x="13841" y="79432"/>
                    <a:pt x="14688" y="79885"/>
                    <a:pt x="15241" y="79806"/>
                  </a:cubicBezTo>
                  <a:cubicBezTo>
                    <a:pt x="15398" y="79786"/>
                    <a:pt x="15536" y="79727"/>
                    <a:pt x="15655" y="79648"/>
                  </a:cubicBezTo>
                  <a:cubicBezTo>
                    <a:pt x="15832" y="79530"/>
                    <a:pt x="15970" y="79353"/>
                    <a:pt x="16147" y="79234"/>
                  </a:cubicBezTo>
                  <a:cubicBezTo>
                    <a:pt x="17113" y="78643"/>
                    <a:pt x="18079" y="78071"/>
                    <a:pt x="19045" y="77480"/>
                  </a:cubicBezTo>
                  <a:cubicBezTo>
                    <a:pt x="19420" y="77263"/>
                    <a:pt x="19795" y="77066"/>
                    <a:pt x="19992" y="76652"/>
                  </a:cubicBezTo>
                  <a:cubicBezTo>
                    <a:pt x="20130" y="76415"/>
                    <a:pt x="20366" y="76435"/>
                    <a:pt x="20583" y="76691"/>
                  </a:cubicBezTo>
                  <a:cubicBezTo>
                    <a:pt x="20642" y="76790"/>
                    <a:pt x="20702" y="76967"/>
                    <a:pt x="20780" y="76987"/>
                  </a:cubicBezTo>
                  <a:cubicBezTo>
                    <a:pt x="21332" y="77125"/>
                    <a:pt x="21589" y="77598"/>
                    <a:pt x="21944" y="77973"/>
                  </a:cubicBezTo>
                  <a:cubicBezTo>
                    <a:pt x="22693" y="78722"/>
                    <a:pt x="23363" y="79570"/>
                    <a:pt x="24270" y="80161"/>
                  </a:cubicBezTo>
                  <a:cubicBezTo>
                    <a:pt x="24585" y="80339"/>
                    <a:pt x="24664" y="80753"/>
                    <a:pt x="24428" y="81048"/>
                  </a:cubicBezTo>
                  <a:cubicBezTo>
                    <a:pt x="24033" y="81679"/>
                    <a:pt x="23915" y="82409"/>
                    <a:pt x="23757" y="83118"/>
                  </a:cubicBezTo>
                  <a:cubicBezTo>
                    <a:pt x="23678" y="83690"/>
                    <a:pt x="23442" y="84242"/>
                    <a:pt x="23126" y="84715"/>
                  </a:cubicBezTo>
                  <a:cubicBezTo>
                    <a:pt x="22870" y="85050"/>
                    <a:pt x="22673" y="85425"/>
                    <a:pt x="22436" y="85800"/>
                  </a:cubicBezTo>
                  <a:cubicBezTo>
                    <a:pt x="22811" y="86352"/>
                    <a:pt x="23146" y="86864"/>
                    <a:pt x="23501" y="87337"/>
                  </a:cubicBezTo>
                  <a:cubicBezTo>
                    <a:pt x="23856" y="87830"/>
                    <a:pt x="24782" y="88067"/>
                    <a:pt x="25335" y="87850"/>
                  </a:cubicBezTo>
                  <a:cubicBezTo>
                    <a:pt x="25473" y="87810"/>
                    <a:pt x="25591" y="87712"/>
                    <a:pt x="25689" y="87594"/>
                  </a:cubicBezTo>
                  <a:cubicBezTo>
                    <a:pt x="26320" y="86726"/>
                    <a:pt x="27129" y="86016"/>
                    <a:pt x="27819" y="85208"/>
                  </a:cubicBezTo>
                  <a:cubicBezTo>
                    <a:pt x="28311" y="84636"/>
                    <a:pt x="29021" y="84242"/>
                    <a:pt x="29199" y="83434"/>
                  </a:cubicBezTo>
                  <a:cubicBezTo>
                    <a:pt x="29199" y="83375"/>
                    <a:pt x="29455" y="83296"/>
                    <a:pt x="29514" y="83335"/>
                  </a:cubicBezTo>
                  <a:cubicBezTo>
                    <a:pt x="30046" y="83729"/>
                    <a:pt x="30677" y="83946"/>
                    <a:pt x="31348" y="83986"/>
                  </a:cubicBezTo>
                  <a:cubicBezTo>
                    <a:pt x="31426" y="83986"/>
                    <a:pt x="31525" y="84104"/>
                    <a:pt x="31624" y="84203"/>
                  </a:cubicBezTo>
                  <a:cubicBezTo>
                    <a:pt x="32057" y="84656"/>
                    <a:pt x="32629" y="84972"/>
                    <a:pt x="33260" y="85110"/>
                  </a:cubicBezTo>
                  <a:cubicBezTo>
                    <a:pt x="33713" y="85188"/>
                    <a:pt x="34147" y="85326"/>
                    <a:pt x="34600" y="85464"/>
                  </a:cubicBezTo>
                  <a:cubicBezTo>
                    <a:pt x="35113" y="85622"/>
                    <a:pt x="35231" y="85800"/>
                    <a:pt x="35172" y="86332"/>
                  </a:cubicBezTo>
                  <a:cubicBezTo>
                    <a:pt x="35113" y="86588"/>
                    <a:pt x="35074" y="86864"/>
                    <a:pt x="35054" y="87140"/>
                  </a:cubicBezTo>
                  <a:cubicBezTo>
                    <a:pt x="35054" y="87672"/>
                    <a:pt x="35113" y="88224"/>
                    <a:pt x="35153" y="88776"/>
                  </a:cubicBezTo>
                  <a:cubicBezTo>
                    <a:pt x="35212" y="89230"/>
                    <a:pt x="35153" y="89683"/>
                    <a:pt x="35015" y="90117"/>
                  </a:cubicBezTo>
                  <a:cubicBezTo>
                    <a:pt x="34896" y="90551"/>
                    <a:pt x="34798" y="91004"/>
                    <a:pt x="34699" y="91458"/>
                  </a:cubicBezTo>
                  <a:cubicBezTo>
                    <a:pt x="35192" y="91852"/>
                    <a:pt x="35645" y="92207"/>
                    <a:pt x="36099" y="92562"/>
                  </a:cubicBezTo>
                  <a:cubicBezTo>
                    <a:pt x="36671" y="93035"/>
                    <a:pt x="37301" y="92838"/>
                    <a:pt x="37913" y="92641"/>
                  </a:cubicBezTo>
                  <a:cubicBezTo>
                    <a:pt x="38110" y="92562"/>
                    <a:pt x="38248" y="92384"/>
                    <a:pt x="38307" y="92167"/>
                  </a:cubicBezTo>
                  <a:cubicBezTo>
                    <a:pt x="38839" y="90906"/>
                    <a:pt x="39411" y="89664"/>
                    <a:pt x="40081" y="88461"/>
                  </a:cubicBezTo>
                  <a:cubicBezTo>
                    <a:pt x="40298" y="88126"/>
                    <a:pt x="40416" y="87732"/>
                    <a:pt x="40397" y="87337"/>
                  </a:cubicBezTo>
                  <a:cubicBezTo>
                    <a:pt x="40357" y="87042"/>
                    <a:pt x="40594" y="86923"/>
                    <a:pt x="40890" y="87042"/>
                  </a:cubicBezTo>
                  <a:cubicBezTo>
                    <a:pt x="41028" y="87140"/>
                    <a:pt x="41205" y="87180"/>
                    <a:pt x="41402" y="87180"/>
                  </a:cubicBezTo>
                  <a:cubicBezTo>
                    <a:pt x="41639" y="87160"/>
                    <a:pt x="41875" y="87180"/>
                    <a:pt x="42112" y="87239"/>
                  </a:cubicBezTo>
                  <a:cubicBezTo>
                    <a:pt x="42546" y="87337"/>
                    <a:pt x="42979" y="87475"/>
                    <a:pt x="43433" y="87574"/>
                  </a:cubicBezTo>
                  <a:cubicBezTo>
                    <a:pt x="44202" y="87732"/>
                    <a:pt x="44951" y="88047"/>
                    <a:pt x="45759" y="88027"/>
                  </a:cubicBezTo>
                  <a:cubicBezTo>
                    <a:pt x="46291" y="88008"/>
                    <a:pt x="46469" y="88205"/>
                    <a:pt x="46508" y="88737"/>
                  </a:cubicBezTo>
                  <a:cubicBezTo>
                    <a:pt x="46508" y="89112"/>
                    <a:pt x="46567" y="89467"/>
                    <a:pt x="46705" y="89802"/>
                  </a:cubicBezTo>
                  <a:cubicBezTo>
                    <a:pt x="46843" y="90137"/>
                    <a:pt x="46922" y="90511"/>
                    <a:pt x="47041" y="90847"/>
                  </a:cubicBezTo>
                  <a:cubicBezTo>
                    <a:pt x="47238" y="91320"/>
                    <a:pt x="47336" y="91852"/>
                    <a:pt x="47317" y="92365"/>
                  </a:cubicBezTo>
                  <a:cubicBezTo>
                    <a:pt x="47297" y="92818"/>
                    <a:pt x="47317" y="93271"/>
                    <a:pt x="47317" y="93764"/>
                  </a:cubicBezTo>
                  <a:cubicBezTo>
                    <a:pt x="47947" y="94040"/>
                    <a:pt x="48519" y="94297"/>
                    <a:pt x="49111" y="94533"/>
                  </a:cubicBezTo>
                  <a:cubicBezTo>
                    <a:pt x="49603" y="94730"/>
                    <a:pt x="50629" y="94376"/>
                    <a:pt x="50905" y="93922"/>
                  </a:cubicBezTo>
                  <a:cubicBezTo>
                    <a:pt x="50984" y="93804"/>
                    <a:pt x="51023" y="93646"/>
                    <a:pt x="51043" y="93508"/>
                  </a:cubicBezTo>
                  <a:cubicBezTo>
                    <a:pt x="51082" y="93291"/>
                    <a:pt x="51043" y="93074"/>
                    <a:pt x="51082" y="92857"/>
                  </a:cubicBezTo>
                  <a:cubicBezTo>
                    <a:pt x="51299" y="91753"/>
                    <a:pt x="51536" y="90649"/>
                    <a:pt x="51752" y="89545"/>
                  </a:cubicBezTo>
                  <a:cubicBezTo>
                    <a:pt x="51812" y="89250"/>
                    <a:pt x="51851" y="88934"/>
                    <a:pt x="51871" y="88638"/>
                  </a:cubicBezTo>
                  <a:cubicBezTo>
                    <a:pt x="51871" y="88441"/>
                    <a:pt x="51674" y="88244"/>
                    <a:pt x="51831" y="88027"/>
                  </a:cubicBezTo>
                  <a:cubicBezTo>
                    <a:pt x="52009" y="87810"/>
                    <a:pt x="52226" y="87948"/>
                    <a:pt x="52423" y="87988"/>
                  </a:cubicBezTo>
                  <a:cubicBezTo>
                    <a:pt x="52502" y="87988"/>
                    <a:pt x="52580" y="87929"/>
                    <a:pt x="52659" y="87909"/>
                  </a:cubicBezTo>
                  <a:cubicBezTo>
                    <a:pt x="52876" y="87850"/>
                    <a:pt x="53073" y="87810"/>
                    <a:pt x="53290" y="87791"/>
                  </a:cubicBezTo>
                  <a:cubicBezTo>
                    <a:pt x="54572" y="87751"/>
                    <a:pt x="55853" y="87791"/>
                    <a:pt x="57135" y="87692"/>
                  </a:cubicBezTo>
                  <a:cubicBezTo>
                    <a:pt x="57785" y="87613"/>
                    <a:pt x="58416" y="87948"/>
                    <a:pt x="58712" y="88540"/>
                  </a:cubicBezTo>
                  <a:cubicBezTo>
                    <a:pt x="58751" y="88619"/>
                    <a:pt x="58810" y="88698"/>
                    <a:pt x="58850" y="88776"/>
                  </a:cubicBezTo>
                  <a:cubicBezTo>
                    <a:pt x="59244" y="89269"/>
                    <a:pt x="59382" y="89881"/>
                    <a:pt x="59717" y="90393"/>
                  </a:cubicBezTo>
                  <a:cubicBezTo>
                    <a:pt x="60210" y="91162"/>
                    <a:pt x="60486" y="92029"/>
                    <a:pt x="60821" y="92897"/>
                  </a:cubicBezTo>
                  <a:cubicBezTo>
                    <a:pt x="60880" y="93055"/>
                    <a:pt x="60959" y="93212"/>
                    <a:pt x="61038" y="93390"/>
                  </a:cubicBezTo>
                  <a:cubicBezTo>
                    <a:pt x="61570" y="93291"/>
                    <a:pt x="61925" y="92917"/>
                    <a:pt x="62339" y="92719"/>
                  </a:cubicBezTo>
                  <a:cubicBezTo>
                    <a:pt x="62793" y="92542"/>
                    <a:pt x="63246" y="92384"/>
                    <a:pt x="63719" y="92266"/>
                  </a:cubicBezTo>
                  <a:cubicBezTo>
                    <a:pt x="63778" y="91655"/>
                    <a:pt x="63739" y="91024"/>
                    <a:pt x="63562" y="90433"/>
                  </a:cubicBezTo>
                  <a:cubicBezTo>
                    <a:pt x="63483" y="90176"/>
                    <a:pt x="63424" y="89900"/>
                    <a:pt x="63424" y="89624"/>
                  </a:cubicBezTo>
                  <a:cubicBezTo>
                    <a:pt x="63463" y="88954"/>
                    <a:pt x="63226" y="88362"/>
                    <a:pt x="63088" y="87732"/>
                  </a:cubicBezTo>
                  <a:cubicBezTo>
                    <a:pt x="63069" y="87613"/>
                    <a:pt x="62990" y="87515"/>
                    <a:pt x="62970" y="87396"/>
                  </a:cubicBezTo>
                  <a:cubicBezTo>
                    <a:pt x="62911" y="87061"/>
                    <a:pt x="63029" y="86687"/>
                    <a:pt x="62694" y="86411"/>
                  </a:cubicBezTo>
                  <a:cubicBezTo>
                    <a:pt x="62576" y="86292"/>
                    <a:pt x="62753" y="85957"/>
                    <a:pt x="62950" y="85918"/>
                  </a:cubicBezTo>
                  <a:cubicBezTo>
                    <a:pt x="63148" y="85878"/>
                    <a:pt x="63305" y="85878"/>
                    <a:pt x="63483" y="85859"/>
                  </a:cubicBezTo>
                  <a:cubicBezTo>
                    <a:pt x="63739" y="85839"/>
                    <a:pt x="63976" y="85819"/>
                    <a:pt x="64212" y="85740"/>
                  </a:cubicBezTo>
                  <a:cubicBezTo>
                    <a:pt x="64666" y="85583"/>
                    <a:pt x="65099" y="85386"/>
                    <a:pt x="65553" y="85169"/>
                  </a:cubicBezTo>
                  <a:cubicBezTo>
                    <a:pt x="66046" y="84932"/>
                    <a:pt x="66539" y="84676"/>
                    <a:pt x="67031" y="84439"/>
                  </a:cubicBezTo>
                  <a:cubicBezTo>
                    <a:pt x="67978" y="83986"/>
                    <a:pt x="68589" y="84104"/>
                    <a:pt x="69358" y="84834"/>
                  </a:cubicBezTo>
                  <a:cubicBezTo>
                    <a:pt x="69693" y="85149"/>
                    <a:pt x="70028" y="85464"/>
                    <a:pt x="70344" y="85800"/>
                  </a:cubicBezTo>
                  <a:cubicBezTo>
                    <a:pt x="70915" y="86391"/>
                    <a:pt x="71566" y="86904"/>
                    <a:pt x="71921" y="87692"/>
                  </a:cubicBezTo>
                  <a:cubicBezTo>
                    <a:pt x="71940" y="87732"/>
                    <a:pt x="72019" y="87732"/>
                    <a:pt x="72078" y="87771"/>
                  </a:cubicBezTo>
                  <a:cubicBezTo>
                    <a:pt x="72690" y="87594"/>
                    <a:pt x="73301" y="87416"/>
                    <a:pt x="73892" y="87199"/>
                  </a:cubicBezTo>
                  <a:cubicBezTo>
                    <a:pt x="74503" y="86982"/>
                    <a:pt x="75174" y="86805"/>
                    <a:pt x="75726" y="86371"/>
                  </a:cubicBezTo>
                  <a:cubicBezTo>
                    <a:pt x="75667" y="85957"/>
                    <a:pt x="75529" y="85583"/>
                    <a:pt x="75312" y="85248"/>
                  </a:cubicBezTo>
                  <a:cubicBezTo>
                    <a:pt x="74760" y="84183"/>
                    <a:pt x="74188" y="83138"/>
                    <a:pt x="73636" y="82093"/>
                  </a:cubicBezTo>
                  <a:cubicBezTo>
                    <a:pt x="73439" y="81620"/>
                    <a:pt x="73143" y="81186"/>
                    <a:pt x="72768" y="80812"/>
                  </a:cubicBezTo>
                  <a:cubicBezTo>
                    <a:pt x="72473" y="80536"/>
                    <a:pt x="72532" y="80279"/>
                    <a:pt x="72847" y="80062"/>
                  </a:cubicBezTo>
                  <a:cubicBezTo>
                    <a:pt x="72966" y="79964"/>
                    <a:pt x="73104" y="79905"/>
                    <a:pt x="73242" y="79865"/>
                  </a:cubicBezTo>
                  <a:cubicBezTo>
                    <a:pt x="74010" y="79786"/>
                    <a:pt x="74602" y="79353"/>
                    <a:pt x="75272" y="79037"/>
                  </a:cubicBezTo>
                  <a:cubicBezTo>
                    <a:pt x="75469" y="78958"/>
                    <a:pt x="75647" y="78840"/>
                    <a:pt x="75805" y="78702"/>
                  </a:cubicBezTo>
                  <a:cubicBezTo>
                    <a:pt x="76258" y="78209"/>
                    <a:pt x="76692" y="77677"/>
                    <a:pt x="77066" y="77145"/>
                  </a:cubicBezTo>
                  <a:cubicBezTo>
                    <a:pt x="77303" y="76770"/>
                    <a:pt x="77599" y="76474"/>
                    <a:pt x="77953" y="76218"/>
                  </a:cubicBezTo>
                  <a:cubicBezTo>
                    <a:pt x="77934" y="76139"/>
                    <a:pt x="77934" y="76041"/>
                    <a:pt x="77934" y="75962"/>
                  </a:cubicBezTo>
                  <a:cubicBezTo>
                    <a:pt x="77953" y="75607"/>
                    <a:pt x="78190" y="75469"/>
                    <a:pt x="78486" y="75567"/>
                  </a:cubicBezTo>
                  <a:cubicBezTo>
                    <a:pt x="78584" y="75627"/>
                    <a:pt x="78703" y="75686"/>
                    <a:pt x="78801" y="75745"/>
                  </a:cubicBezTo>
                  <a:lnTo>
                    <a:pt x="82232" y="77736"/>
                  </a:lnTo>
                  <a:cubicBezTo>
                    <a:pt x="82803" y="78071"/>
                    <a:pt x="83375" y="78387"/>
                    <a:pt x="83986" y="78742"/>
                  </a:cubicBezTo>
                  <a:cubicBezTo>
                    <a:pt x="84479" y="78150"/>
                    <a:pt x="84933" y="77519"/>
                    <a:pt x="85366" y="76888"/>
                  </a:cubicBezTo>
                  <a:cubicBezTo>
                    <a:pt x="85248" y="76711"/>
                    <a:pt x="85110" y="76553"/>
                    <a:pt x="85090" y="76396"/>
                  </a:cubicBezTo>
                  <a:cubicBezTo>
                    <a:pt x="85071" y="76080"/>
                    <a:pt x="84893" y="75804"/>
                    <a:pt x="84637" y="75646"/>
                  </a:cubicBezTo>
                  <a:cubicBezTo>
                    <a:pt x="84321" y="75410"/>
                    <a:pt x="84065" y="75114"/>
                    <a:pt x="83848" y="74759"/>
                  </a:cubicBezTo>
                  <a:cubicBezTo>
                    <a:pt x="83651" y="74483"/>
                    <a:pt x="83434" y="74247"/>
                    <a:pt x="83198" y="74030"/>
                  </a:cubicBezTo>
                  <a:cubicBezTo>
                    <a:pt x="82665" y="73517"/>
                    <a:pt x="82153" y="73005"/>
                    <a:pt x="81620" y="72492"/>
                  </a:cubicBezTo>
                  <a:close/>
                  <a:moveTo>
                    <a:pt x="83868" y="69554"/>
                  </a:moveTo>
                  <a:lnTo>
                    <a:pt x="83888" y="69495"/>
                  </a:lnTo>
                  <a:lnTo>
                    <a:pt x="83848" y="694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 flipH="1">
              <a:off x="6647902" y="2705151"/>
              <a:ext cx="459332" cy="606256"/>
            </a:xfrm>
            <a:custGeom>
              <a:rect b="b" l="l" r="r" t="t"/>
              <a:pathLst>
                <a:path extrusionOk="0" h="25216" w="19105">
                  <a:moveTo>
                    <a:pt x="2800" y="24171"/>
                  </a:moveTo>
                  <a:cubicBezTo>
                    <a:pt x="3135" y="24368"/>
                    <a:pt x="3392" y="24486"/>
                    <a:pt x="3609" y="24644"/>
                  </a:cubicBezTo>
                  <a:cubicBezTo>
                    <a:pt x="3687" y="24723"/>
                    <a:pt x="3747" y="24821"/>
                    <a:pt x="3747" y="24940"/>
                  </a:cubicBezTo>
                  <a:cubicBezTo>
                    <a:pt x="3727" y="25097"/>
                    <a:pt x="3589" y="25216"/>
                    <a:pt x="3411" y="25196"/>
                  </a:cubicBezTo>
                  <a:cubicBezTo>
                    <a:pt x="3273" y="25176"/>
                    <a:pt x="3116" y="25137"/>
                    <a:pt x="2978" y="25097"/>
                  </a:cubicBezTo>
                  <a:cubicBezTo>
                    <a:pt x="2702" y="24979"/>
                    <a:pt x="2406" y="24900"/>
                    <a:pt x="2110" y="24821"/>
                  </a:cubicBezTo>
                  <a:cubicBezTo>
                    <a:pt x="1775" y="24821"/>
                    <a:pt x="1460" y="24664"/>
                    <a:pt x="1223" y="24427"/>
                  </a:cubicBezTo>
                  <a:cubicBezTo>
                    <a:pt x="986" y="24131"/>
                    <a:pt x="553" y="24151"/>
                    <a:pt x="218" y="24033"/>
                  </a:cubicBezTo>
                  <a:cubicBezTo>
                    <a:pt x="139" y="23993"/>
                    <a:pt x="80" y="23934"/>
                    <a:pt x="40" y="23836"/>
                  </a:cubicBezTo>
                  <a:cubicBezTo>
                    <a:pt x="1" y="23717"/>
                    <a:pt x="119" y="23579"/>
                    <a:pt x="257" y="23599"/>
                  </a:cubicBezTo>
                  <a:cubicBezTo>
                    <a:pt x="671" y="23678"/>
                    <a:pt x="848" y="23362"/>
                    <a:pt x="1144" y="23106"/>
                  </a:cubicBezTo>
                  <a:cubicBezTo>
                    <a:pt x="1144" y="22692"/>
                    <a:pt x="1164" y="22239"/>
                    <a:pt x="1144" y="21785"/>
                  </a:cubicBezTo>
                  <a:cubicBezTo>
                    <a:pt x="1105" y="20740"/>
                    <a:pt x="1144" y="19695"/>
                    <a:pt x="986" y="18670"/>
                  </a:cubicBezTo>
                  <a:cubicBezTo>
                    <a:pt x="809" y="17487"/>
                    <a:pt x="789" y="16304"/>
                    <a:pt x="632" y="15122"/>
                  </a:cubicBezTo>
                  <a:cubicBezTo>
                    <a:pt x="592" y="14727"/>
                    <a:pt x="612" y="14333"/>
                    <a:pt x="691" y="13939"/>
                  </a:cubicBezTo>
                  <a:cubicBezTo>
                    <a:pt x="848" y="12913"/>
                    <a:pt x="848" y="11869"/>
                    <a:pt x="710" y="10843"/>
                  </a:cubicBezTo>
                  <a:cubicBezTo>
                    <a:pt x="533" y="9286"/>
                    <a:pt x="316" y="7748"/>
                    <a:pt x="375" y="6171"/>
                  </a:cubicBezTo>
                  <a:cubicBezTo>
                    <a:pt x="395" y="5836"/>
                    <a:pt x="336" y="5520"/>
                    <a:pt x="237" y="5185"/>
                  </a:cubicBezTo>
                  <a:cubicBezTo>
                    <a:pt x="80" y="4732"/>
                    <a:pt x="20" y="4239"/>
                    <a:pt x="20" y="3746"/>
                  </a:cubicBezTo>
                  <a:lnTo>
                    <a:pt x="20" y="730"/>
                  </a:lnTo>
                  <a:cubicBezTo>
                    <a:pt x="20" y="513"/>
                    <a:pt x="40" y="296"/>
                    <a:pt x="60" y="59"/>
                  </a:cubicBezTo>
                  <a:cubicBezTo>
                    <a:pt x="356" y="20"/>
                    <a:pt x="651" y="0"/>
                    <a:pt x="967" y="0"/>
                  </a:cubicBezTo>
                  <a:cubicBezTo>
                    <a:pt x="1223" y="20"/>
                    <a:pt x="1479" y="158"/>
                    <a:pt x="1755" y="158"/>
                  </a:cubicBezTo>
                  <a:cubicBezTo>
                    <a:pt x="3135" y="217"/>
                    <a:pt x="4318" y="947"/>
                    <a:pt x="5580" y="1361"/>
                  </a:cubicBezTo>
                  <a:cubicBezTo>
                    <a:pt x="7512" y="1991"/>
                    <a:pt x="9405" y="2780"/>
                    <a:pt x="11317" y="3509"/>
                  </a:cubicBezTo>
                  <a:cubicBezTo>
                    <a:pt x="11514" y="3569"/>
                    <a:pt x="11731" y="3647"/>
                    <a:pt x="11928" y="3707"/>
                  </a:cubicBezTo>
                  <a:cubicBezTo>
                    <a:pt x="14077" y="4456"/>
                    <a:pt x="16049" y="5520"/>
                    <a:pt x="17724" y="7098"/>
                  </a:cubicBezTo>
                  <a:cubicBezTo>
                    <a:pt x="17882" y="7334"/>
                    <a:pt x="18119" y="7492"/>
                    <a:pt x="18375" y="7571"/>
                  </a:cubicBezTo>
                  <a:cubicBezTo>
                    <a:pt x="18552" y="7610"/>
                    <a:pt x="18690" y="7847"/>
                    <a:pt x="18828" y="8004"/>
                  </a:cubicBezTo>
                  <a:cubicBezTo>
                    <a:pt x="19104" y="8379"/>
                    <a:pt x="19065" y="8596"/>
                    <a:pt x="18690" y="8832"/>
                  </a:cubicBezTo>
                  <a:cubicBezTo>
                    <a:pt x="17803" y="9365"/>
                    <a:pt x="16995" y="10015"/>
                    <a:pt x="16246" y="10745"/>
                  </a:cubicBezTo>
                  <a:cubicBezTo>
                    <a:pt x="15654" y="11317"/>
                    <a:pt x="15083" y="11908"/>
                    <a:pt x="14491" y="12480"/>
                  </a:cubicBezTo>
                  <a:cubicBezTo>
                    <a:pt x="13880" y="13071"/>
                    <a:pt x="13210" y="13603"/>
                    <a:pt x="12480" y="14037"/>
                  </a:cubicBezTo>
                  <a:cubicBezTo>
                    <a:pt x="12086" y="14333"/>
                    <a:pt x="11751" y="14668"/>
                    <a:pt x="11475" y="15082"/>
                  </a:cubicBezTo>
                  <a:cubicBezTo>
                    <a:pt x="10962" y="15713"/>
                    <a:pt x="10489" y="16403"/>
                    <a:pt x="9996" y="17073"/>
                  </a:cubicBezTo>
                  <a:cubicBezTo>
                    <a:pt x="9760" y="17349"/>
                    <a:pt x="9503" y="17606"/>
                    <a:pt x="9247" y="17862"/>
                  </a:cubicBezTo>
                  <a:cubicBezTo>
                    <a:pt x="8774" y="18355"/>
                    <a:pt x="8301" y="18828"/>
                    <a:pt x="7827" y="19301"/>
                  </a:cubicBezTo>
                  <a:cubicBezTo>
                    <a:pt x="7749" y="19400"/>
                    <a:pt x="7650" y="19479"/>
                    <a:pt x="7571" y="19557"/>
                  </a:cubicBezTo>
                  <a:cubicBezTo>
                    <a:pt x="6960" y="19971"/>
                    <a:pt x="6467" y="20504"/>
                    <a:pt x="6073" y="21135"/>
                  </a:cubicBezTo>
                  <a:cubicBezTo>
                    <a:pt x="5955" y="21273"/>
                    <a:pt x="5836" y="21411"/>
                    <a:pt x="5698" y="21529"/>
                  </a:cubicBezTo>
                  <a:cubicBezTo>
                    <a:pt x="5403" y="21785"/>
                    <a:pt x="5087" y="22041"/>
                    <a:pt x="4811" y="22317"/>
                  </a:cubicBezTo>
                  <a:cubicBezTo>
                    <a:pt x="4318" y="22791"/>
                    <a:pt x="3885" y="23284"/>
                    <a:pt x="3293" y="23638"/>
                  </a:cubicBezTo>
                  <a:cubicBezTo>
                    <a:pt x="3096" y="23776"/>
                    <a:pt x="2938" y="23974"/>
                    <a:pt x="2800" y="24171"/>
                  </a:cubicBezTo>
                  <a:close/>
                  <a:moveTo>
                    <a:pt x="2130" y="22396"/>
                  </a:moveTo>
                  <a:cubicBezTo>
                    <a:pt x="2465" y="22377"/>
                    <a:pt x="2761" y="22179"/>
                    <a:pt x="2938" y="21903"/>
                  </a:cubicBezTo>
                  <a:cubicBezTo>
                    <a:pt x="3135" y="21588"/>
                    <a:pt x="3392" y="21332"/>
                    <a:pt x="3707" y="21135"/>
                  </a:cubicBezTo>
                  <a:cubicBezTo>
                    <a:pt x="3904" y="21016"/>
                    <a:pt x="4082" y="20839"/>
                    <a:pt x="4220" y="20622"/>
                  </a:cubicBezTo>
                  <a:cubicBezTo>
                    <a:pt x="4752" y="19794"/>
                    <a:pt x="5619" y="19281"/>
                    <a:pt x="6231" y="18513"/>
                  </a:cubicBezTo>
                  <a:cubicBezTo>
                    <a:pt x="6349" y="18414"/>
                    <a:pt x="6467" y="18315"/>
                    <a:pt x="6605" y="18256"/>
                  </a:cubicBezTo>
                  <a:cubicBezTo>
                    <a:pt x="6901" y="18000"/>
                    <a:pt x="7236" y="17783"/>
                    <a:pt x="7532" y="17507"/>
                  </a:cubicBezTo>
                  <a:cubicBezTo>
                    <a:pt x="8419" y="16679"/>
                    <a:pt x="9286" y="15831"/>
                    <a:pt x="10174" y="14964"/>
                  </a:cubicBezTo>
                  <a:cubicBezTo>
                    <a:pt x="10351" y="14806"/>
                    <a:pt x="10489" y="14609"/>
                    <a:pt x="10666" y="14432"/>
                  </a:cubicBezTo>
                  <a:cubicBezTo>
                    <a:pt x="10982" y="14077"/>
                    <a:pt x="11297" y="13682"/>
                    <a:pt x="11652" y="13367"/>
                  </a:cubicBezTo>
                  <a:cubicBezTo>
                    <a:pt x="12874" y="12243"/>
                    <a:pt x="14077" y="11139"/>
                    <a:pt x="15299" y="10015"/>
                  </a:cubicBezTo>
                  <a:lnTo>
                    <a:pt x="17507" y="8004"/>
                  </a:lnTo>
                  <a:cubicBezTo>
                    <a:pt x="17271" y="7847"/>
                    <a:pt x="17034" y="7669"/>
                    <a:pt x="16817" y="7492"/>
                  </a:cubicBezTo>
                  <a:cubicBezTo>
                    <a:pt x="15713" y="6427"/>
                    <a:pt x="14294" y="5875"/>
                    <a:pt x="13012" y="5126"/>
                  </a:cubicBezTo>
                  <a:cubicBezTo>
                    <a:pt x="12914" y="5067"/>
                    <a:pt x="12796" y="5008"/>
                    <a:pt x="12677" y="4988"/>
                  </a:cubicBezTo>
                  <a:lnTo>
                    <a:pt x="7453" y="3036"/>
                  </a:lnTo>
                  <a:cubicBezTo>
                    <a:pt x="5915" y="2484"/>
                    <a:pt x="4358" y="1913"/>
                    <a:pt x="2820" y="1341"/>
                  </a:cubicBezTo>
                  <a:cubicBezTo>
                    <a:pt x="2485" y="1223"/>
                    <a:pt x="2130" y="1104"/>
                    <a:pt x="1755" y="1301"/>
                  </a:cubicBezTo>
                  <a:cubicBezTo>
                    <a:pt x="1657" y="1617"/>
                    <a:pt x="1637" y="1952"/>
                    <a:pt x="1676" y="2287"/>
                  </a:cubicBezTo>
                  <a:cubicBezTo>
                    <a:pt x="1696" y="2898"/>
                    <a:pt x="1736" y="3490"/>
                    <a:pt x="1736" y="4101"/>
                  </a:cubicBezTo>
                  <a:lnTo>
                    <a:pt x="1736" y="10607"/>
                  </a:lnTo>
                  <a:cubicBezTo>
                    <a:pt x="1696" y="11277"/>
                    <a:pt x="1755" y="11947"/>
                    <a:pt x="1913" y="12618"/>
                  </a:cubicBezTo>
                  <a:cubicBezTo>
                    <a:pt x="1992" y="12874"/>
                    <a:pt x="2031" y="13150"/>
                    <a:pt x="2031" y="13426"/>
                  </a:cubicBezTo>
                  <a:cubicBezTo>
                    <a:pt x="2031" y="14274"/>
                    <a:pt x="1992" y="15141"/>
                    <a:pt x="1992" y="15989"/>
                  </a:cubicBezTo>
                  <a:cubicBezTo>
                    <a:pt x="1952" y="16659"/>
                    <a:pt x="1952" y="17330"/>
                    <a:pt x="2012" y="18000"/>
                  </a:cubicBezTo>
                  <a:cubicBezTo>
                    <a:pt x="2130" y="19005"/>
                    <a:pt x="2169" y="20011"/>
                    <a:pt x="2150" y="21016"/>
                  </a:cubicBezTo>
                  <a:cubicBezTo>
                    <a:pt x="2130" y="21430"/>
                    <a:pt x="2130" y="21864"/>
                    <a:pt x="2130" y="223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 flipH="1">
              <a:off x="7362686" y="3546951"/>
              <a:ext cx="611473" cy="485394"/>
            </a:xfrm>
            <a:custGeom>
              <a:rect b="b" l="l" r="r" t="t"/>
              <a:pathLst>
                <a:path extrusionOk="0" h="20189" w="25433">
                  <a:moveTo>
                    <a:pt x="40" y="1066"/>
                  </a:moveTo>
                  <a:cubicBezTo>
                    <a:pt x="257" y="790"/>
                    <a:pt x="592" y="651"/>
                    <a:pt x="927" y="671"/>
                  </a:cubicBezTo>
                  <a:lnTo>
                    <a:pt x="1676" y="671"/>
                  </a:lnTo>
                  <a:lnTo>
                    <a:pt x="18532" y="671"/>
                  </a:lnTo>
                  <a:cubicBezTo>
                    <a:pt x="18946" y="671"/>
                    <a:pt x="19400" y="770"/>
                    <a:pt x="19774" y="474"/>
                  </a:cubicBezTo>
                  <a:cubicBezTo>
                    <a:pt x="20307" y="474"/>
                    <a:pt x="20839" y="178"/>
                    <a:pt x="21391" y="494"/>
                  </a:cubicBezTo>
                  <a:cubicBezTo>
                    <a:pt x="21549" y="553"/>
                    <a:pt x="21746" y="573"/>
                    <a:pt x="21923" y="553"/>
                  </a:cubicBezTo>
                  <a:lnTo>
                    <a:pt x="23757" y="553"/>
                  </a:lnTo>
                  <a:cubicBezTo>
                    <a:pt x="23776" y="494"/>
                    <a:pt x="23796" y="454"/>
                    <a:pt x="23835" y="395"/>
                  </a:cubicBezTo>
                  <a:cubicBezTo>
                    <a:pt x="24033" y="21"/>
                    <a:pt x="24230" y="1"/>
                    <a:pt x="24526" y="257"/>
                  </a:cubicBezTo>
                  <a:cubicBezTo>
                    <a:pt x="24940" y="592"/>
                    <a:pt x="24920" y="1125"/>
                    <a:pt x="25117" y="1558"/>
                  </a:cubicBezTo>
                  <a:cubicBezTo>
                    <a:pt x="25216" y="1874"/>
                    <a:pt x="25314" y="2209"/>
                    <a:pt x="25373" y="2524"/>
                  </a:cubicBezTo>
                  <a:cubicBezTo>
                    <a:pt x="25432" y="2702"/>
                    <a:pt x="25413" y="2899"/>
                    <a:pt x="25275" y="3057"/>
                  </a:cubicBezTo>
                  <a:cubicBezTo>
                    <a:pt x="25137" y="3214"/>
                    <a:pt x="24880" y="3254"/>
                    <a:pt x="24683" y="3155"/>
                  </a:cubicBezTo>
                  <a:cubicBezTo>
                    <a:pt x="24545" y="3076"/>
                    <a:pt x="24407" y="2998"/>
                    <a:pt x="24269" y="2899"/>
                  </a:cubicBezTo>
                  <a:cubicBezTo>
                    <a:pt x="23993" y="3155"/>
                    <a:pt x="23717" y="3392"/>
                    <a:pt x="23461" y="3668"/>
                  </a:cubicBezTo>
                  <a:cubicBezTo>
                    <a:pt x="22337" y="4870"/>
                    <a:pt x="21213" y="6073"/>
                    <a:pt x="20090" y="7276"/>
                  </a:cubicBezTo>
                  <a:cubicBezTo>
                    <a:pt x="19952" y="7433"/>
                    <a:pt x="19794" y="7591"/>
                    <a:pt x="19617" y="7709"/>
                  </a:cubicBezTo>
                  <a:cubicBezTo>
                    <a:pt x="18887" y="8202"/>
                    <a:pt x="18355" y="8853"/>
                    <a:pt x="17803" y="9523"/>
                  </a:cubicBezTo>
                  <a:cubicBezTo>
                    <a:pt x="17369" y="10095"/>
                    <a:pt x="16837" y="10627"/>
                    <a:pt x="16245" y="11061"/>
                  </a:cubicBezTo>
                  <a:cubicBezTo>
                    <a:pt x="16107" y="11160"/>
                    <a:pt x="15969" y="11278"/>
                    <a:pt x="15851" y="11436"/>
                  </a:cubicBezTo>
                  <a:cubicBezTo>
                    <a:pt x="15614" y="11751"/>
                    <a:pt x="15319" y="12027"/>
                    <a:pt x="14964" y="12224"/>
                  </a:cubicBezTo>
                  <a:cubicBezTo>
                    <a:pt x="14609" y="12402"/>
                    <a:pt x="14353" y="12756"/>
                    <a:pt x="14313" y="13151"/>
                  </a:cubicBezTo>
                  <a:cubicBezTo>
                    <a:pt x="14293" y="13328"/>
                    <a:pt x="14215" y="13506"/>
                    <a:pt x="14096" y="13644"/>
                  </a:cubicBezTo>
                  <a:cubicBezTo>
                    <a:pt x="13722" y="14058"/>
                    <a:pt x="13308" y="14413"/>
                    <a:pt x="12973" y="14827"/>
                  </a:cubicBezTo>
                  <a:cubicBezTo>
                    <a:pt x="12657" y="15241"/>
                    <a:pt x="12361" y="15674"/>
                    <a:pt x="12125" y="16128"/>
                  </a:cubicBezTo>
                  <a:cubicBezTo>
                    <a:pt x="12026" y="16345"/>
                    <a:pt x="11869" y="16542"/>
                    <a:pt x="11671" y="16680"/>
                  </a:cubicBezTo>
                  <a:cubicBezTo>
                    <a:pt x="11179" y="16975"/>
                    <a:pt x="10804" y="17468"/>
                    <a:pt x="10646" y="18020"/>
                  </a:cubicBezTo>
                  <a:cubicBezTo>
                    <a:pt x="10587" y="18158"/>
                    <a:pt x="10528" y="18296"/>
                    <a:pt x="10429" y="18395"/>
                  </a:cubicBezTo>
                  <a:cubicBezTo>
                    <a:pt x="10035" y="18789"/>
                    <a:pt x="9700" y="19223"/>
                    <a:pt x="9444" y="19696"/>
                  </a:cubicBezTo>
                  <a:cubicBezTo>
                    <a:pt x="9187" y="20189"/>
                    <a:pt x="8596" y="20169"/>
                    <a:pt x="8202" y="19736"/>
                  </a:cubicBezTo>
                  <a:cubicBezTo>
                    <a:pt x="7098" y="18474"/>
                    <a:pt x="5994" y="17212"/>
                    <a:pt x="4909" y="15950"/>
                  </a:cubicBezTo>
                  <a:cubicBezTo>
                    <a:pt x="4653" y="15635"/>
                    <a:pt x="4416" y="15319"/>
                    <a:pt x="4239" y="14965"/>
                  </a:cubicBezTo>
                  <a:cubicBezTo>
                    <a:pt x="3549" y="13624"/>
                    <a:pt x="2879" y="12303"/>
                    <a:pt x="2208" y="10962"/>
                  </a:cubicBezTo>
                  <a:cubicBezTo>
                    <a:pt x="2070" y="10627"/>
                    <a:pt x="1932" y="10272"/>
                    <a:pt x="1814" y="9937"/>
                  </a:cubicBezTo>
                  <a:cubicBezTo>
                    <a:pt x="1577" y="9267"/>
                    <a:pt x="1321" y="8616"/>
                    <a:pt x="1124" y="7946"/>
                  </a:cubicBezTo>
                  <a:cubicBezTo>
                    <a:pt x="887" y="7236"/>
                    <a:pt x="690" y="6487"/>
                    <a:pt x="572" y="5758"/>
                  </a:cubicBezTo>
                  <a:cubicBezTo>
                    <a:pt x="513" y="5324"/>
                    <a:pt x="395" y="4910"/>
                    <a:pt x="217" y="4516"/>
                  </a:cubicBezTo>
                  <a:cubicBezTo>
                    <a:pt x="79" y="4141"/>
                    <a:pt x="0" y="3747"/>
                    <a:pt x="40" y="3352"/>
                  </a:cubicBezTo>
                  <a:cubicBezTo>
                    <a:pt x="59" y="2623"/>
                    <a:pt x="40" y="1874"/>
                    <a:pt x="40" y="1066"/>
                  </a:cubicBezTo>
                  <a:close/>
                  <a:moveTo>
                    <a:pt x="8596" y="18848"/>
                  </a:moveTo>
                  <a:cubicBezTo>
                    <a:pt x="9187" y="18375"/>
                    <a:pt x="9661" y="17784"/>
                    <a:pt x="9956" y="17094"/>
                  </a:cubicBezTo>
                  <a:cubicBezTo>
                    <a:pt x="10114" y="16699"/>
                    <a:pt x="10370" y="16364"/>
                    <a:pt x="10725" y="16108"/>
                  </a:cubicBezTo>
                  <a:cubicBezTo>
                    <a:pt x="11021" y="15891"/>
                    <a:pt x="11257" y="15615"/>
                    <a:pt x="11435" y="15300"/>
                  </a:cubicBezTo>
                  <a:cubicBezTo>
                    <a:pt x="11770" y="14748"/>
                    <a:pt x="12145" y="14235"/>
                    <a:pt x="12578" y="13762"/>
                  </a:cubicBezTo>
                  <a:cubicBezTo>
                    <a:pt x="12756" y="13525"/>
                    <a:pt x="12973" y="13308"/>
                    <a:pt x="13189" y="13092"/>
                  </a:cubicBezTo>
                  <a:cubicBezTo>
                    <a:pt x="13288" y="12993"/>
                    <a:pt x="13367" y="12855"/>
                    <a:pt x="13406" y="12717"/>
                  </a:cubicBezTo>
                  <a:cubicBezTo>
                    <a:pt x="13544" y="12145"/>
                    <a:pt x="13919" y="11652"/>
                    <a:pt x="14432" y="11396"/>
                  </a:cubicBezTo>
                  <a:cubicBezTo>
                    <a:pt x="14708" y="11238"/>
                    <a:pt x="14924" y="11022"/>
                    <a:pt x="15102" y="10765"/>
                  </a:cubicBezTo>
                  <a:cubicBezTo>
                    <a:pt x="15476" y="10115"/>
                    <a:pt x="15930" y="9504"/>
                    <a:pt x="16442" y="8951"/>
                  </a:cubicBezTo>
                  <a:cubicBezTo>
                    <a:pt x="16935" y="8459"/>
                    <a:pt x="17566" y="8123"/>
                    <a:pt x="18039" y="7611"/>
                  </a:cubicBezTo>
                  <a:cubicBezTo>
                    <a:pt x="18394" y="7571"/>
                    <a:pt x="18532" y="7295"/>
                    <a:pt x="18710" y="7059"/>
                  </a:cubicBezTo>
                  <a:cubicBezTo>
                    <a:pt x="19301" y="6329"/>
                    <a:pt x="19893" y="5580"/>
                    <a:pt x="20504" y="4851"/>
                  </a:cubicBezTo>
                  <a:cubicBezTo>
                    <a:pt x="21253" y="3944"/>
                    <a:pt x="22022" y="3096"/>
                    <a:pt x="23047" y="2485"/>
                  </a:cubicBezTo>
                  <a:cubicBezTo>
                    <a:pt x="23067" y="2465"/>
                    <a:pt x="23086" y="2446"/>
                    <a:pt x="23106" y="2426"/>
                  </a:cubicBezTo>
                  <a:cubicBezTo>
                    <a:pt x="23126" y="2406"/>
                    <a:pt x="23126" y="2386"/>
                    <a:pt x="23106" y="2406"/>
                  </a:cubicBezTo>
                  <a:lnTo>
                    <a:pt x="22574" y="1953"/>
                  </a:lnTo>
                  <a:cubicBezTo>
                    <a:pt x="22179" y="1953"/>
                    <a:pt x="21785" y="1953"/>
                    <a:pt x="21391" y="1953"/>
                  </a:cubicBezTo>
                  <a:cubicBezTo>
                    <a:pt x="20997" y="1933"/>
                    <a:pt x="20661" y="1874"/>
                    <a:pt x="20307" y="1834"/>
                  </a:cubicBezTo>
                  <a:cubicBezTo>
                    <a:pt x="19814" y="1775"/>
                    <a:pt x="19341" y="1677"/>
                    <a:pt x="18848" y="1657"/>
                  </a:cubicBezTo>
                  <a:cubicBezTo>
                    <a:pt x="17763" y="1637"/>
                    <a:pt x="16659" y="1657"/>
                    <a:pt x="15555" y="1657"/>
                  </a:cubicBezTo>
                  <a:lnTo>
                    <a:pt x="2169" y="1657"/>
                  </a:lnTo>
                  <a:cubicBezTo>
                    <a:pt x="1775" y="1618"/>
                    <a:pt x="1380" y="1657"/>
                    <a:pt x="1006" y="1795"/>
                  </a:cubicBezTo>
                  <a:cubicBezTo>
                    <a:pt x="1124" y="2662"/>
                    <a:pt x="828" y="3510"/>
                    <a:pt x="1223" y="4397"/>
                  </a:cubicBezTo>
                  <a:cubicBezTo>
                    <a:pt x="1361" y="4732"/>
                    <a:pt x="1459" y="5087"/>
                    <a:pt x="1499" y="5442"/>
                  </a:cubicBezTo>
                  <a:cubicBezTo>
                    <a:pt x="1696" y="6487"/>
                    <a:pt x="1991" y="7512"/>
                    <a:pt x="2366" y="8498"/>
                  </a:cubicBezTo>
                  <a:cubicBezTo>
                    <a:pt x="2741" y="9661"/>
                    <a:pt x="3214" y="10785"/>
                    <a:pt x="3766" y="11869"/>
                  </a:cubicBezTo>
                  <a:cubicBezTo>
                    <a:pt x="4416" y="13151"/>
                    <a:pt x="5008" y="14452"/>
                    <a:pt x="5934" y="15576"/>
                  </a:cubicBezTo>
                  <a:cubicBezTo>
                    <a:pt x="6388" y="16108"/>
                    <a:pt x="6743" y="16719"/>
                    <a:pt x="7157" y="17271"/>
                  </a:cubicBezTo>
                  <a:cubicBezTo>
                    <a:pt x="7590" y="17843"/>
                    <a:pt x="8083" y="18356"/>
                    <a:pt x="8596" y="188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 flipH="1">
              <a:off x="6379155" y="3544595"/>
              <a:ext cx="633760" cy="490130"/>
            </a:xfrm>
            <a:custGeom>
              <a:rect b="b" l="l" r="r" t="t"/>
              <a:pathLst>
                <a:path extrusionOk="0" h="20386" w="26360">
                  <a:moveTo>
                    <a:pt x="17409" y="20386"/>
                  </a:moveTo>
                  <a:cubicBezTo>
                    <a:pt x="17251" y="20248"/>
                    <a:pt x="17133" y="20169"/>
                    <a:pt x="17035" y="20070"/>
                  </a:cubicBezTo>
                  <a:cubicBezTo>
                    <a:pt x="15674" y="18730"/>
                    <a:pt x="14294" y="17448"/>
                    <a:pt x="12993" y="16068"/>
                  </a:cubicBezTo>
                  <a:cubicBezTo>
                    <a:pt x="11909" y="14905"/>
                    <a:pt x="10903" y="13682"/>
                    <a:pt x="9937" y="12440"/>
                  </a:cubicBezTo>
                  <a:cubicBezTo>
                    <a:pt x="8478" y="10607"/>
                    <a:pt x="6921" y="8892"/>
                    <a:pt x="5245" y="7295"/>
                  </a:cubicBezTo>
                  <a:cubicBezTo>
                    <a:pt x="4259" y="6329"/>
                    <a:pt x="3293" y="5343"/>
                    <a:pt x="2327" y="4377"/>
                  </a:cubicBezTo>
                  <a:cubicBezTo>
                    <a:pt x="2150" y="4200"/>
                    <a:pt x="2032" y="3983"/>
                    <a:pt x="1854" y="3805"/>
                  </a:cubicBezTo>
                  <a:cubicBezTo>
                    <a:pt x="1696" y="3628"/>
                    <a:pt x="1499" y="3411"/>
                    <a:pt x="1322" y="3214"/>
                  </a:cubicBezTo>
                  <a:cubicBezTo>
                    <a:pt x="947" y="3352"/>
                    <a:pt x="888" y="3805"/>
                    <a:pt x="454" y="3766"/>
                  </a:cubicBezTo>
                  <a:cubicBezTo>
                    <a:pt x="652" y="3312"/>
                    <a:pt x="159" y="3450"/>
                    <a:pt x="1" y="3214"/>
                  </a:cubicBezTo>
                  <a:cubicBezTo>
                    <a:pt x="119" y="3036"/>
                    <a:pt x="238" y="2839"/>
                    <a:pt x="336" y="2662"/>
                  </a:cubicBezTo>
                  <a:cubicBezTo>
                    <a:pt x="553" y="2051"/>
                    <a:pt x="750" y="1440"/>
                    <a:pt x="947" y="848"/>
                  </a:cubicBezTo>
                  <a:cubicBezTo>
                    <a:pt x="1066" y="533"/>
                    <a:pt x="1322" y="375"/>
                    <a:pt x="1578" y="473"/>
                  </a:cubicBezTo>
                  <a:cubicBezTo>
                    <a:pt x="1657" y="513"/>
                    <a:pt x="1736" y="572"/>
                    <a:pt x="1795" y="631"/>
                  </a:cubicBezTo>
                  <a:cubicBezTo>
                    <a:pt x="1854" y="710"/>
                    <a:pt x="1933" y="809"/>
                    <a:pt x="1972" y="907"/>
                  </a:cubicBezTo>
                  <a:lnTo>
                    <a:pt x="6073" y="907"/>
                  </a:lnTo>
                  <a:cubicBezTo>
                    <a:pt x="6448" y="907"/>
                    <a:pt x="6803" y="789"/>
                    <a:pt x="7157" y="789"/>
                  </a:cubicBezTo>
                  <a:cubicBezTo>
                    <a:pt x="9089" y="749"/>
                    <a:pt x="11002" y="789"/>
                    <a:pt x="12934" y="789"/>
                  </a:cubicBezTo>
                  <a:cubicBezTo>
                    <a:pt x="14058" y="809"/>
                    <a:pt x="15181" y="730"/>
                    <a:pt x="16305" y="533"/>
                  </a:cubicBezTo>
                  <a:cubicBezTo>
                    <a:pt x="16818" y="454"/>
                    <a:pt x="17330" y="414"/>
                    <a:pt x="17843" y="414"/>
                  </a:cubicBezTo>
                  <a:cubicBezTo>
                    <a:pt x="19499" y="414"/>
                    <a:pt x="21135" y="414"/>
                    <a:pt x="22791" y="414"/>
                  </a:cubicBezTo>
                  <a:cubicBezTo>
                    <a:pt x="23304" y="434"/>
                    <a:pt x="23836" y="375"/>
                    <a:pt x="24329" y="217"/>
                  </a:cubicBezTo>
                  <a:cubicBezTo>
                    <a:pt x="24940" y="0"/>
                    <a:pt x="25571" y="79"/>
                    <a:pt x="26222" y="217"/>
                  </a:cubicBezTo>
                  <a:cubicBezTo>
                    <a:pt x="26261" y="375"/>
                    <a:pt x="26360" y="552"/>
                    <a:pt x="26320" y="671"/>
                  </a:cubicBezTo>
                  <a:cubicBezTo>
                    <a:pt x="26123" y="1479"/>
                    <a:pt x="26360" y="2327"/>
                    <a:pt x="26005" y="3096"/>
                  </a:cubicBezTo>
                  <a:cubicBezTo>
                    <a:pt x="25946" y="3253"/>
                    <a:pt x="25906" y="3411"/>
                    <a:pt x="25926" y="3549"/>
                  </a:cubicBezTo>
                  <a:cubicBezTo>
                    <a:pt x="26005" y="4357"/>
                    <a:pt x="25788" y="5126"/>
                    <a:pt x="25650" y="5915"/>
                  </a:cubicBezTo>
                  <a:cubicBezTo>
                    <a:pt x="25630" y="6053"/>
                    <a:pt x="25591" y="6211"/>
                    <a:pt x="25532" y="6349"/>
                  </a:cubicBezTo>
                  <a:cubicBezTo>
                    <a:pt x="25197" y="7196"/>
                    <a:pt x="24861" y="8044"/>
                    <a:pt x="24526" y="8892"/>
                  </a:cubicBezTo>
                  <a:cubicBezTo>
                    <a:pt x="24349" y="9325"/>
                    <a:pt x="24211" y="9759"/>
                    <a:pt x="24112" y="10193"/>
                  </a:cubicBezTo>
                  <a:cubicBezTo>
                    <a:pt x="24014" y="10607"/>
                    <a:pt x="23856" y="11021"/>
                    <a:pt x="23659" y="11396"/>
                  </a:cubicBezTo>
                  <a:cubicBezTo>
                    <a:pt x="23442" y="11849"/>
                    <a:pt x="23225" y="12322"/>
                    <a:pt x="23067" y="12815"/>
                  </a:cubicBezTo>
                  <a:cubicBezTo>
                    <a:pt x="22850" y="13347"/>
                    <a:pt x="22555" y="13860"/>
                    <a:pt x="22180" y="14313"/>
                  </a:cubicBezTo>
                  <a:cubicBezTo>
                    <a:pt x="21608" y="15063"/>
                    <a:pt x="21076" y="15851"/>
                    <a:pt x="20583" y="16659"/>
                  </a:cubicBezTo>
                  <a:cubicBezTo>
                    <a:pt x="20090" y="17487"/>
                    <a:pt x="19479" y="18256"/>
                    <a:pt x="18750" y="18907"/>
                  </a:cubicBezTo>
                  <a:cubicBezTo>
                    <a:pt x="18277" y="19360"/>
                    <a:pt x="17823" y="19853"/>
                    <a:pt x="17409" y="20386"/>
                  </a:cubicBezTo>
                  <a:close/>
                  <a:moveTo>
                    <a:pt x="25177" y="1026"/>
                  </a:moveTo>
                  <a:cubicBezTo>
                    <a:pt x="25019" y="1026"/>
                    <a:pt x="24861" y="1045"/>
                    <a:pt x="24704" y="1085"/>
                  </a:cubicBezTo>
                  <a:cubicBezTo>
                    <a:pt x="23954" y="1380"/>
                    <a:pt x="23146" y="1400"/>
                    <a:pt x="22358" y="1380"/>
                  </a:cubicBezTo>
                  <a:lnTo>
                    <a:pt x="17587" y="1380"/>
                  </a:lnTo>
                  <a:cubicBezTo>
                    <a:pt x="17074" y="1380"/>
                    <a:pt x="16561" y="1459"/>
                    <a:pt x="16049" y="1518"/>
                  </a:cubicBezTo>
                  <a:cubicBezTo>
                    <a:pt x="15260" y="1578"/>
                    <a:pt x="14472" y="1735"/>
                    <a:pt x="13683" y="1735"/>
                  </a:cubicBezTo>
                  <a:cubicBezTo>
                    <a:pt x="11692" y="1775"/>
                    <a:pt x="9701" y="1755"/>
                    <a:pt x="7709" y="1735"/>
                  </a:cubicBezTo>
                  <a:cubicBezTo>
                    <a:pt x="7552" y="1735"/>
                    <a:pt x="7414" y="1735"/>
                    <a:pt x="7256" y="1735"/>
                  </a:cubicBezTo>
                  <a:cubicBezTo>
                    <a:pt x="5679" y="1499"/>
                    <a:pt x="4082" y="1676"/>
                    <a:pt x="2505" y="1637"/>
                  </a:cubicBezTo>
                  <a:cubicBezTo>
                    <a:pt x="2032" y="1637"/>
                    <a:pt x="1775" y="1952"/>
                    <a:pt x="1795" y="2406"/>
                  </a:cubicBezTo>
                  <a:cubicBezTo>
                    <a:pt x="1795" y="2721"/>
                    <a:pt x="1992" y="3017"/>
                    <a:pt x="2268" y="3155"/>
                  </a:cubicBezTo>
                  <a:cubicBezTo>
                    <a:pt x="2879" y="3450"/>
                    <a:pt x="3313" y="3963"/>
                    <a:pt x="3806" y="4436"/>
                  </a:cubicBezTo>
                  <a:cubicBezTo>
                    <a:pt x="4614" y="5225"/>
                    <a:pt x="5423" y="6013"/>
                    <a:pt x="6211" y="6822"/>
                  </a:cubicBezTo>
                  <a:cubicBezTo>
                    <a:pt x="7867" y="8438"/>
                    <a:pt x="9425" y="10173"/>
                    <a:pt x="10844" y="12026"/>
                  </a:cubicBezTo>
                  <a:cubicBezTo>
                    <a:pt x="11771" y="13229"/>
                    <a:pt x="12776" y="14392"/>
                    <a:pt x="13801" y="15516"/>
                  </a:cubicBezTo>
                  <a:cubicBezTo>
                    <a:pt x="14886" y="16679"/>
                    <a:pt x="16049" y="17763"/>
                    <a:pt x="17173" y="18887"/>
                  </a:cubicBezTo>
                  <a:cubicBezTo>
                    <a:pt x="17251" y="18966"/>
                    <a:pt x="17350" y="19025"/>
                    <a:pt x="17468" y="19084"/>
                  </a:cubicBezTo>
                  <a:cubicBezTo>
                    <a:pt x="18533" y="18296"/>
                    <a:pt x="19164" y="17192"/>
                    <a:pt x="19834" y="16147"/>
                  </a:cubicBezTo>
                  <a:cubicBezTo>
                    <a:pt x="20347" y="15358"/>
                    <a:pt x="20859" y="14570"/>
                    <a:pt x="21392" y="13801"/>
                  </a:cubicBezTo>
                  <a:cubicBezTo>
                    <a:pt x="21806" y="13288"/>
                    <a:pt x="22101" y="12716"/>
                    <a:pt x="22279" y="12105"/>
                  </a:cubicBezTo>
                  <a:cubicBezTo>
                    <a:pt x="22358" y="11829"/>
                    <a:pt x="22476" y="11573"/>
                    <a:pt x="22614" y="11356"/>
                  </a:cubicBezTo>
                  <a:cubicBezTo>
                    <a:pt x="22929" y="10784"/>
                    <a:pt x="23146" y="10173"/>
                    <a:pt x="23284" y="9562"/>
                  </a:cubicBezTo>
                  <a:cubicBezTo>
                    <a:pt x="23402" y="9148"/>
                    <a:pt x="23540" y="8754"/>
                    <a:pt x="23718" y="8359"/>
                  </a:cubicBezTo>
                  <a:cubicBezTo>
                    <a:pt x="24073" y="7571"/>
                    <a:pt x="24369" y="6782"/>
                    <a:pt x="24625" y="5974"/>
                  </a:cubicBezTo>
                  <a:cubicBezTo>
                    <a:pt x="24822" y="5245"/>
                    <a:pt x="25039" y="4495"/>
                    <a:pt x="24980" y="3707"/>
                  </a:cubicBezTo>
                  <a:cubicBezTo>
                    <a:pt x="24980" y="3312"/>
                    <a:pt x="25039" y="2918"/>
                    <a:pt x="25137" y="2544"/>
                  </a:cubicBezTo>
                  <a:cubicBezTo>
                    <a:pt x="25236" y="2051"/>
                    <a:pt x="25256" y="1538"/>
                    <a:pt x="25177" y="10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 flipH="1">
              <a:off x="6369201" y="2983852"/>
              <a:ext cx="596783" cy="461688"/>
            </a:xfrm>
            <a:custGeom>
              <a:rect b="b" l="l" r="r" t="t"/>
              <a:pathLst>
                <a:path extrusionOk="0" h="19203" w="24822">
                  <a:moveTo>
                    <a:pt x="1637" y="18533"/>
                  </a:moveTo>
                  <a:cubicBezTo>
                    <a:pt x="1598" y="18690"/>
                    <a:pt x="1558" y="18848"/>
                    <a:pt x="1479" y="19006"/>
                  </a:cubicBezTo>
                  <a:cubicBezTo>
                    <a:pt x="1440" y="19104"/>
                    <a:pt x="1341" y="19183"/>
                    <a:pt x="1223" y="19203"/>
                  </a:cubicBezTo>
                  <a:cubicBezTo>
                    <a:pt x="1105" y="19183"/>
                    <a:pt x="1026" y="19104"/>
                    <a:pt x="986" y="19006"/>
                  </a:cubicBezTo>
                  <a:cubicBezTo>
                    <a:pt x="888" y="18710"/>
                    <a:pt x="848" y="18414"/>
                    <a:pt x="789" y="18079"/>
                  </a:cubicBezTo>
                  <a:cubicBezTo>
                    <a:pt x="691" y="18020"/>
                    <a:pt x="592" y="17961"/>
                    <a:pt x="494" y="17902"/>
                  </a:cubicBezTo>
                  <a:cubicBezTo>
                    <a:pt x="158" y="17744"/>
                    <a:pt x="1" y="17527"/>
                    <a:pt x="178" y="17153"/>
                  </a:cubicBezTo>
                  <a:cubicBezTo>
                    <a:pt x="375" y="16798"/>
                    <a:pt x="1" y="16601"/>
                    <a:pt x="20" y="16265"/>
                  </a:cubicBezTo>
                  <a:cubicBezTo>
                    <a:pt x="257" y="16009"/>
                    <a:pt x="494" y="16147"/>
                    <a:pt x="730" y="16285"/>
                  </a:cubicBezTo>
                  <a:cubicBezTo>
                    <a:pt x="789" y="16285"/>
                    <a:pt x="848" y="16285"/>
                    <a:pt x="888" y="16246"/>
                  </a:cubicBezTo>
                  <a:cubicBezTo>
                    <a:pt x="1164" y="15989"/>
                    <a:pt x="1420" y="15753"/>
                    <a:pt x="1696" y="15497"/>
                  </a:cubicBezTo>
                  <a:cubicBezTo>
                    <a:pt x="1913" y="15280"/>
                    <a:pt x="2130" y="15082"/>
                    <a:pt x="2367" y="14885"/>
                  </a:cubicBezTo>
                  <a:cubicBezTo>
                    <a:pt x="3431" y="14156"/>
                    <a:pt x="4259" y="13170"/>
                    <a:pt x="5186" y="12263"/>
                  </a:cubicBezTo>
                  <a:cubicBezTo>
                    <a:pt x="5324" y="12106"/>
                    <a:pt x="5462" y="11948"/>
                    <a:pt x="5560" y="11751"/>
                  </a:cubicBezTo>
                  <a:cubicBezTo>
                    <a:pt x="5876" y="11179"/>
                    <a:pt x="6290" y="10686"/>
                    <a:pt x="6802" y="10311"/>
                  </a:cubicBezTo>
                  <a:cubicBezTo>
                    <a:pt x="7630" y="9641"/>
                    <a:pt x="8242" y="8813"/>
                    <a:pt x="8991" y="8084"/>
                  </a:cubicBezTo>
                  <a:cubicBezTo>
                    <a:pt x="9681" y="7413"/>
                    <a:pt x="10371" y="6704"/>
                    <a:pt x="11061" y="6033"/>
                  </a:cubicBezTo>
                  <a:cubicBezTo>
                    <a:pt x="11199" y="5876"/>
                    <a:pt x="11356" y="5738"/>
                    <a:pt x="11514" y="5580"/>
                  </a:cubicBezTo>
                  <a:cubicBezTo>
                    <a:pt x="12244" y="4811"/>
                    <a:pt x="12993" y="4042"/>
                    <a:pt x="13722" y="3273"/>
                  </a:cubicBezTo>
                  <a:cubicBezTo>
                    <a:pt x="14215" y="2780"/>
                    <a:pt x="14747" y="2288"/>
                    <a:pt x="15201" y="1795"/>
                  </a:cubicBezTo>
                  <a:cubicBezTo>
                    <a:pt x="15635" y="1321"/>
                    <a:pt x="16029" y="809"/>
                    <a:pt x="16443" y="316"/>
                  </a:cubicBezTo>
                  <a:cubicBezTo>
                    <a:pt x="16541" y="198"/>
                    <a:pt x="16660" y="99"/>
                    <a:pt x="16778" y="1"/>
                  </a:cubicBezTo>
                  <a:cubicBezTo>
                    <a:pt x="17882" y="158"/>
                    <a:pt x="18828" y="868"/>
                    <a:pt x="19282" y="1893"/>
                  </a:cubicBezTo>
                  <a:cubicBezTo>
                    <a:pt x="19873" y="3076"/>
                    <a:pt x="20484" y="4220"/>
                    <a:pt x="21076" y="5402"/>
                  </a:cubicBezTo>
                  <a:cubicBezTo>
                    <a:pt x="21253" y="5718"/>
                    <a:pt x="21352" y="6073"/>
                    <a:pt x="21490" y="6408"/>
                  </a:cubicBezTo>
                  <a:cubicBezTo>
                    <a:pt x="21667" y="6802"/>
                    <a:pt x="21845" y="7197"/>
                    <a:pt x="21983" y="7591"/>
                  </a:cubicBezTo>
                  <a:cubicBezTo>
                    <a:pt x="22279" y="8320"/>
                    <a:pt x="22555" y="9069"/>
                    <a:pt x="22831" y="9799"/>
                  </a:cubicBezTo>
                  <a:cubicBezTo>
                    <a:pt x="22909" y="10055"/>
                    <a:pt x="22969" y="10331"/>
                    <a:pt x="23047" y="10587"/>
                  </a:cubicBezTo>
                  <a:cubicBezTo>
                    <a:pt x="23402" y="11573"/>
                    <a:pt x="23777" y="12539"/>
                    <a:pt x="24092" y="13525"/>
                  </a:cubicBezTo>
                  <a:cubicBezTo>
                    <a:pt x="24250" y="14116"/>
                    <a:pt x="24368" y="14708"/>
                    <a:pt x="24467" y="15319"/>
                  </a:cubicBezTo>
                  <a:cubicBezTo>
                    <a:pt x="24526" y="15674"/>
                    <a:pt x="24605" y="16029"/>
                    <a:pt x="24684" y="16384"/>
                  </a:cubicBezTo>
                  <a:cubicBezTo>
                    <a:pt x="24822" y="17015"/>
                    <a:pt x="24782" y="17665"/>
                    <a:pt x="24526" y="18257"/>
                  </a:cubicBezTo>
                  <a:cubicBezTo>
                    <a:pt x="24427" y="18533"/>
                    <a:pt x="24191" y="18710"/>
                    <a:pt x="23915" y="18730"/>
                  </a:cubicBezTo>
                  <a:cubicBezTo>
                    <a:pt x="23797" y="18749"/>
                    <a:pt x="23678" y="18749"/>
                    <a:pt x="23560" y="18749"/>
                  </a:cubicBezTo>
                  <a:cubicBezTo>
                    <a:pt x="21450" y="18769"/>
                    <a:pt x="19341" y="18809"/>
                    <a:pt x="17232" y="18828"/>
                  </a:cubicBezTo>
                  <a:lnTo>
                    <a:pt x="11554" y="18828"/>
                  </a:lnTo>
                  <a:cubicBezTo>
                    <a:pt x="10844" y="18848"/>
                    <a:pt x="10134" y="18749"/>
                    <a:pt x="9464" y="18572"/>
                  </a:cubicBezTo>
                  <a:cubicBezTo>
                    <a:pt x="9227" y="18493"/>
                    <a:pt x="8991" y="18454"/>
                    <a:pt x="8754" y="18454"/>
                  </a:cubicBezTo>
                  <a:lnTo>
                    <a:pt x="1952" y="18454"/>
                  </a:lnTo>
                  <a:cubicBezTo>
                    <a:pt x="1854" y="18473"/>
                    <a:pt x="1736" y="18513"/>
                    <a:pt x="1637" y="18533"/>
                  </a:cubicBezTo>
                  <a:close/>
                  <a:moveTo>
                    <a:pt x="17981" y="1657"/>
                  </a:moveTo>
                  <a:lnTo>
                    <a:pt x="17074" y="1657"/>
                  </a:lnTo>
                  <a:cubicBezTo>
                    <a:pt x="16817" y="1637"/>
                    <a:pt x="16581" y="1716"/>
                    <a:pt x="16403" y="1893"/>
                  </a:cubicBezTo>
                  <a:cubicBezTo>
                    <a:pt x="15733" y="2504"/>
                    <a:pt x="15043" y="3116"/>
                    <a:pt x="14432" y="3786"/>
                  </a:cubicBezTo>
                  <a:cubicBezTo>
                    <a:pt x="13821" y="4456"/>
                    <a:pt x="13151" y="5186"/>
                    <a:pt x="12500" y="5876"/>
                  </a:cubicBezTo>
                  <a:cubicBezTo>
                    <a:pt x="11711" y="6704"/>
                    <a:pt x="10903" y="7532"/>
                    <a:pt x="10095" y="8360"/>
                  </a:cubicBezTo>
                  <a:cubicBezTo>
                    <a:pt x="9168" y="9306"/>
                    <a:pt x="8320" y="10311"/>
                    <a:pt x="7315" y="11159"/>
                  </a:cubicBezTo>
                  <a:cubicBezTo>
                    <a:pt x="6960" y="11494"/>
                    <a:pt x="6664" y="11869"/>
                    <a:pt x="6388" y="12283"/>
                  </a:cubicBezTo>
                  <a:cubicBezTo>
                    <a:pt x="6290" y="12441"/>
                    <a:pt x="6191" y="12579"/>
                    <a:pt x="6073" y="12736"/>
                  </a:cubicBezTo>
                  <a:cubicBezTo>
                    <a:pt x="5166" y="13683"/>
                    <a:pt x="4299" y="14688"/>
                    <a:pt x="3234" y="15457"/>
                  </a:cubicBezTo>
                  <a:cubicBezTo>
                    <a:pt x="2702" y="15871"/>
                    <a:pt x="2229" y="16344"/>
                    <a:pt x="1814" y="16877"/>
                  </a:cubicBezTo>
                  <a:cubicBezTo>
                    <a:pt x="1637" y="17034"/>
                    <a:pt x="1558" y="17271"/>
                    <a:pt x="1637" y="17488"/>
                  </a:cubicBezTo>
                  <a:lnTo>
                    <a:pt x="2524" y="17488"/>
                  </a:lnTo>
                  <a:lnTo>
                    <a:pt x="8399" y="17488"/>
                  </a:lnTo>
                  <a:cubicBezTo>
                    <a:pt x="8813" y="17488"/>
                    <a:pt x="9247" y="17527"/>
                    <a:pt x="9661" y="17645"/>
                  </a:cubicBezTo>
                  <a:cubicBezTo>
                    <a:pt x="10193" y="17783"/>
                    <a:pt x="10745" y="17862"/>
                    <a:pt x="11297" y="17843"/>
                  </a:cubicBezTo>
                  <a:lnTo>
                    <a:pt x="16423" y="17843"/>
                  </a:lnTo>
                  <a:cubicBezTo>
                    <a:pt x="18257" y="17862"/>
                    <a:pt x="20090" y="17902"/>
                    <a:pt x="21924" y="17921"/>
                  </a:cubicBezTo>
                  <a:lnTo>
                    <a:pt x="23402" y="17921"/>
                  </a:lnTo>
                  <a:cubicBezTo>
                    <a:pt x="23580" y="17921"/>
                    <a:pt x="23777" y="17941"/>
                    <a:pt x="23895" y="17724"/>
                  </a:cubicBezTo>
                  <a:cubicBezTo>
                    <a:pt x="23915" y="17645"/>
                    <a:pt x="23915" y="17567"/>
                    <a:pt x="23895" y="17488"/>
                  </a:cubicBezTo>
                  <a:cubicBezTo>
                    <a:pt x="23718" y="16936"/>
                    <a:pt x="23619" y="16344"/>
                    <a:pt x="23619" y="15773"/>
                  </a:cubicBezTo>
                  <a:cubicBezTo>
                    <a:pt x="23540" y="15043"/>
                    <a:pt x="23402" y="14333"/>
                    <a:pt x="23185" y="13624"/>
                  </a:cubicBezTo>
                  <a:cubicBezTo>
                    <a:pt x="22909" y="12697"/>
                    <a:pt x="22515" y="11790"/>
                    <a:pt x="22180" y="10883"/>
                  </a:cubicBezTo>
                  <a:cubicBezTo>
                    <a:pt x="22101" y="10627"/>
                    <a:pt x="22022" y="10351"/>
                    <a:pt x="21943" y="10095"/>
                  </a:cubicBezTo>
                  <a:cubicBezTo>
                    <a:pt x="21726" y="9464"/>
                    <a:pt x="21529" y="8813"/>
                    <a:pt x="21273" y="8202"/>
                  </a:cubicBezTo>
                  <a:cubicBezTo>
                    <a:pt x="20800" y="7098"/>
                    <a:pt x="20307" y="6033"/>
                    <a:pt x="19794" y="4969"/>
                  </a:cubicBezTo>
                  <a:cubicBezTo>
                    <a:pt x="19321" y="3983"/>
                    <a:pt x="18809" y="2997"/>
                    <a:pt x="18296" y="2031"/>
                  </a:cubicBezTo>
                  <a:cubicBezTo>
                    <a:pt x="18198" y="1893"/>
                    <a:pt x="18079" y="1775"/>
                    <a:pt x="17981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 flipH="1">
              <a:off x="7368384" y="2998085"/>
              <a:ext cx="601519" cy="473998"/>
            </a:xfrm>
            <a:custGeom>
              <a:rect b="b" l="l" r="r" t="t"/>
              <a:pathLst>
                <a:path extrusionOk="0" h="19715" w="25019">
                  <a:moveTo>
                    <a:pt x="80" y="19695"/>
                  </a:moveTo>
                  <a:cubicBezTo>
                    <a:pt x="40" y="19518"/>
                    <a:pt x="1" y="19459"/>
                    <a:pt x="20" y="19400"/>
                  </a:cubicBezTo>
                  <a:cubicBezTo>
                    <a:pt x="395" y="18453"/>
                    <a:pt x="336" y="17428"/>
                    <a:pt x="513" y="16442"/>
                  </a:cubicBezTo>
                  <a:cubicBezTo>
                    <a:pt x="651" y="15417"/>
                    <a:pt x="888" y="14392"/>
                    <a:pt x="1203" y="13406"/>
                  </a:cubicBezTo>
                  <a:cubicBezTo>
                    <a:pt x="1420" y="12775"/>
                    <a:pt x="1558" y="12125"/>
                    <a:pt x="1755" y="11474"/>
                  </a:cubicBezTo>
                  <a:cubicBezTo>
                    <a:pt x="2130" y="10271"/>
                    <a:pt x="2623" y="9128"/>
                    <a:pt x="3234" y="8024"/>
                  </a:cubicBezTo>
                  <a:cubicBezTo>
                    <a:pt x="3372" y="7748"/>
                    <a:pt x="3490" y="7472"/>
                    <a:pt x="3589" y="7196"/>
                  </a:cubicBezTo>
                  <a:cubicBezTo>
                    <a:pt x="3825" y="6467"/>
                    <a:pt x="4160" y="5776"/>
                    <a:pt x="4575" y="5146"/>
                  </a:cubicBezTo>
                  <a:cubicBezTo>
                    <a:pt x="4653" y="5047"/>
                    <a:pt x="4713" y="4948"/>
                    <a:pt x="4772" y="4830"/>
                  </a:cubicBezTo>
                  <a:cubicBezTo>
                    <a:pt x="5265" y="3628"/>
                    <a:pt x="6171" y="2681"/>
                    <a:pt x="6960" y="1676"/>
                  </a:cubicBezTo>
                  <a:cubicBezTo>
                    <a:pt x="7059" y="1538"/>
                    <a:pt x="7197" y="1400"/>
                    <a:pt x="7335" y="1281"/>
                  </a:cubicBezTo>
                  <a:cubicBezTo>
                    <a:pt x="7571" y="1104"/>
                    <a:pt x="7729" y="828"/>
                    <a:pt x="7768" y="532"/>
                  </a:cubicBezTo>
                  <a:cubicBezTo>
                    <a:pt x="7847" y="79"/>
                    <a:pt x="8281" y="0"/>
                    <a:pt x="8596" y="315"/>
                  </a:cubicBezTo>
                  <a:cubicBezTo>
                    <a:pt x="8931" y="651"/>
                    <a:pt x="9247" y="1065"/>
                    <a:pt x="9582" y="1400"/>
                  </a:cubicBezTo>
                  <a:cubicBezTo>
                    <a:pt x="10390" y="2248"/>
                    <a:pt x="11159" y="3115"/>
                    <a:pt x="12027" y="3884"/>
                  </a:cubicBezTo>
                  <a:cubicBezTo>
                    <a:pt x="12539" y="4337"/>
                    <a:pt x="13012" y="4850"/>
                    <a:pt x="13426" y="5422"/>
                  </a:cubicBezTo>
                  <a:cubicBezTo>
                    <a:pt x="13446" y="5441"/>
                    <a:pt x="13466" y="5461"/>
                    <a:pt x="13486" y="5481"/>
                  </a:cubicBezTo>
                  <a:cubicBezTo>
                    <a:pt x="14609" y="6269"/>
                    <a:pt x="15359" y="7393"/>
                    <a:pt x="16305" y="8339"/>
                  </a:cubicBezTo>
                  <a:cubicBezTo>
                    <a:pt x="17133" y="9167"/>
                    <a:pt x="17941" y="9995"/>
                    <a:pt x="18769" y="10804"/>
                  </a:cubicBezTo>
                  <a:cubicBezTo>
                    <a:pt x="19282" y="11297"/>
                    <a:pt x="19834" y="11711"/>
                    <a:pt x="20366" y="12184"/>
                  </a:cubicBezTo>
                  <a:cubicBezTo>
                    <a:pt x="20642" y="12420"/>
                    <a:pt x="20938" y="12637"/>
                    <a:pt x="21214" y="12894"/>
                  </a:cubicBezTo>
                  <a:cubicBezTo>
                    <a:pt x="21924" y="13603"/>
                    <a:pt x="22633" y="14313"/>
                    <a:pt x="23343" y="15043"/>
                  </a:cubicBezTo>
                  <a:cubicBezTo>
                    <a:pt x="23560" y="15319"/>
                    <a:pt x="23796" y="15595"/>
                    <a:pt x="23994" y="15890"/>
                  </a:cubicBezTo>
                  <a:cubicBezTo>
                    <a:pt x="24151" y="15890"/>
                    <a:pt x="24349" y="15871"/>
                    <a:pt x="24565" y="15890"/>
                  </a:cubicBezTo>
                  <a:cubicBezTo>
                    <a:pt x="24763" y="15890"/>
                    <a:pt x="24920" y="16028"/>
                    <a:pt x="24940" y="16225"/>
                  </a:cubicBezTo>
                  <a:cubicBezTo>
                    <a:pt x="25019" y="16423"/>
                    <a:pt x="24960" y="16659"/>
                    <a:pt x="24782" y="16797"/>
                  </a:cubicBezTo>
                  <a:cubicBezTo>
                    <a:pt x="24289" y="17152"/>
                    <a:pt x="23698" y="17349"/>
                    <a:pt x="23087" y="17389"/>
                  </a:cubicBezTo>
                  <a:cubicBezTo>
                    <a:pt x="22535" y="17428"/>
                    <a:pt x="21983" y="17428"/>
                    <a:pt x="21431" y="17428"/>
                  </a:cubicBezTo>
                  <a:cubicBezTo>
                    <a:pt x="20307" y="17428"/>
                    <a:pt x="19183" y="17527"/>
                    <a:pt x="18059" y="17724"/>
                  </a:cubicBezTo>
                  <a:cubicBezTo>
                    <a:pt x="17271" y="17822"/>
                    <a:pt x="16482" y="17881"/>
                    <a:pt x="15694" y="17881"/>
                  </a:cubicBezTo>
                  <a:cubicBezTo>
                    <a:pt x="15102" y="17862"/>
                    <a:pt x="14531" y="17921"/>
                    <a:pt x="13959" y="18079"/>
                  </a:cubicBezTo>
                  <a:cubicBezTo>
                    <a:pt x="13505" y="18197"/>
                    <a:pt x="13012" y="18236"/>
                    <a:pt x="12539" y="18236"/>
                  </a:cubicBezTo>
                  <a:cubicBezTo>
                    <a:pt x="12106" y="18256"/>
                    <a:pt x="11672" y="18256"/>
                    <a:pt x="11258" y="18236"/>
                  </a:cubicBezTo>
                  <a:cubicBezTo>
                    <a:pt x="10016" y="18157"/>
                    <a:pt x="8833" y="18493"/>
                    <a:pt x="7650" y="18788"/>
                  </a:cubicBezTo>
                  <a:cubicBezTo>
                    <a:pt x="7216" y="18907"/>
                    <a:pt x="6763" y="18966"/>
                    <a:pt x="6309" y="18966"/>
                  </a:cubicBezTo>
                  <a:cubicBezTo>
                    <a:pt x="5876" y="18946"/>
                    <a:pt x="5442" y="19025"/>
                    <a:pt x="5048" y="19183"/>
                  </a:cubicBezTo>
                  <a:cubicBezTo>
                    <a:pt x="4791" y="19281"/>
                    <a:pt x="4535" y="19340"/>
                    <a:pt x="4259" y="19340"/>
                  </a:cubicBezTo>
                  <a:cubicBezTo>
                    <a:pt x="3944" y="19321"/>
                    <a:pt x="3648" y="19400"/>
                    <a:pt x="3372" y="19557"/>
                  </a:cubicBezTo>
                  <a:cubicBezTo>
                    <a:pt x="3214" y="19656"/>
                    <a:pt x="3037" y="19695"/>
                    <a:pt x="2859" y="19695"/>
                  </a:cubicBezTo>
                  <a:cubicBezTo>
                    <a:pt x="1933" y="19715"/>
                    <a:pt x="1026" y="19695"/>
                    <a:pt x="80" y="19695"/>
                  </a:cubicBezTo>
                  <a:close/>
                  <a:moveTo>
                    <a:pt x="8222" y="1617"/>
                  </a:moveTo>
                  <a:cubicBezTo>
                    <a:pt x="7236" y="2543"/>
                    <a:pt x="6566" y="3647"/>
                    <a:pt x="5797" y="4672"/>
                  </a:cubicBezTo>
                  <a:cubicBezTo>
                    <a:pt x="5521" y="5047"/>
                    <a:pt x="5324" y="5461"/>
                    <a:pt x="5205" y="5895"/>
                  </a:cubicBezTo>
                  <a:cubicBezTo>
                    <a:pt x="5048" y="6486"/>
                    <a:pt x="4772" y="7019"/>
                    <a:pt x="4397" y="7511"/>
                  </a:cubicBezTo>
                  <a:cubicBezTo>
                    <a:pt x="4160" y="7807"/>
                    <a:pt x="3983" y="8182"/>
                    <a:pt x="3904" y="8556"/>
                  </a:cubicBezTo>
                  <a:cubicBezTo>
                    <a:pt x="3825" y="8911"/>
                    <a:pt x="3707" y="9266"/>
                    <a:pt x="3510" y="9581"/>
                  </a:cubicBezTo>
                  <a:cubicBezTo>
                    <a:pt x="3431" y="9739"/>
                    <a:pt x="3352" y="9897"/>
                    <a:pt x="3313" y="10094"/>
                  </a:cubicBezTo>
                  <a:cubicBezTo>
                    <a:pt x="3175" y="10646"/>
                    <a:pt x="3076" y="11218"/>
                    <a:pt x="2918" y="11770"/>
                  </a:cubicBezTo>
                  <a:cubicBezTo>
                    <a:pt x="2879" y="12006"/>
                    <a:pt x="2800" y="12243"/>
                    <a:pt x="2682" y="12460"/>
                  </a:cubicBezTo>
                  <a:cubicBezTo>
                    <a:pt x="2347" y="12992"/>
                    <a:pt x="2406" y="13643"/>
                    <a:pt x="2169" y="14195"/>
                  </a:cubicBezTo>
                  <a:cubicBezTo>
                    <a:pt x="2268" y="14983"/>
                    <a:pt x="1874" y="15673"/>
                    <a:pt x="1736" y="16403"/>
                  </a:cubicBezTo>
                  <a:cubicBezTo>
                    <a:pt x="1657" y="16876"/>
                    <a:pt x="1460" y="17329"/>
                    <a:pt x="1381" y="17803"/>
                  </a:cubicBezTo>
                  <a:cubicBezTo>
                    <a:pt x="1282" y="18118"/>
                    <a:pt x="1302" y="18453"/>
                    <a:pt x="1460" y="18729"/>
                  </a:cubicBezTo>
                  <a:cubicBezTo>
                    <a:pt x="1795" y="18749"/>
                    <a:pt x="2130" y="18749"/>
                    <a:pt x="2445" y="18709"/>
                  </a:cubicBezTo>
                  <a:cubicBezTo>
                    <a:pt x="2840" y="18650"/>
                    <a:pt x="3194" y="18473"/>
                    <a:pt x="3589" y="18394"/>
                  </a:cubicBezTo>
                  <a:cubicBezTo>
                    <a:pt x="3983" y="18335"/>
                    <a:pt x="4417" y="18394"/>
                    <a:pt x="4752" y="18236"/>
                  </a:cubicBezTo>
                  <a:cubicBezTo>
                    <a:pt x="5225" y="18059"/>
                    <a:pt x="5757" y="17960"/>
                    <a:pt x="6270" y="18000"/>
                  </a:cubicBezTo>
                  <a:cubicBezTo>
                    <a:pt x="6625" y="18019"/>
                    <a:pt x="6999" y="17980"/>
                    <a:pt x="7354" y="17881"/>
                  </a:cubicBezTo>
                  <a:cubicBezTo>
                    <a:pt x="8163" y="17566"/>
                    <a:pt x="9030" y="17566"/>
                    <a:pt x="9838" y="17290"/>
                  </a:cubicBezTo>
                  <a:cubicBezTo>
                    <a:pt x="10036" y="17251"/>
                    <a:pt x="10252" y="17251"/>
                    <a:pt x="10469" y="17270"/>
                  </a:cubicBezTo>
                  <a:lnTo>
                    <a:pt x="12677" y="17270"/>
                  </a:lnTo>
                  <a:cubicBezTo>
                    <a:pt x="13032" y="17290"/>
                    <a:pt x="13407" y="17270"/>
                    <a:pt x="13762" y="17172"/>
                  </a:cubicBezTo>
                  <a:cubicBezTo>
                    <a:pt x="14432" y="16935"/>
                    <a:pt x="15142" y="16856"/>
                    <a:pt x="15832" y="16896"/>
                  </a:cubicBezTo>
                  <a:cubicBezTo>
                    <a:pt x="16837" y="16935"/>
                    <a:pt x="17843" y="16856"/>
                    <a:pt x="18848" y="16639"/>
                  </a:cubicBezTo>
                  <a:cubicBezTo>
                    <a:pt x="19104" y="16580"/>
                    <a:pt x="19380" y="16541"/>
                    <a:pt x="19656" y="16541"/>
                  </a:cubicBezTo>
                  <a:cubicBezTo>
                    <a:pt x="20760" y="16561"/>
                    <a:pt x="21845" y="16620"/>
                    <a:pt x="22949" y="16639"/>
                  </a:cubicBezTo>
                  <a:cubicBezTo>
                    <a:pt x="23067" y="16639"/>
                    <a:pt x="23205" y="16679"/>
                    <a:pt x="23284" y="16482"/>
                  </a:cubicBezTo>
                  <a:cubicBezTo>
                    <a:pt x="23264" y="16383"/>
                    <a:pt x="23225" y="16285"/>
                    <a:pt x="23166" y="16206"/>
                  </a:cubicBezTo>
                  <a:cubicBezTo>
                    <a:pt x="22890" y="15890"/>
                    <a:pt x="22594" y="15575"/>
                    <a:pt x="22278" y="15279"/>
                  </a:cubicBezTo>
                  <a:cubicBezTo>
                    <a:pt x="21273" y="14313"/>
                    <a:pt x="20327" y="13248"/>
                    <a:pt x="19164" y="12460"/>
                  </a:cubicBezTo>
                  <a:cubicBezTo>
                    <a:pt x="18868" y="12243"/>
                    <a:pt x="18592" y="11987"/>
                    <a:pt x="18335" y="11730"/>
                  </a:cubicBezTo>
                  <a:cubicBezTo>
                    <a:pt x="17389" y="10784"/>
                    <a:pt x="16443" y="9838"/>
                    <a:pt x="15497" y="8872"/>
                  </a:cubicBezTo>
                  <a:cubicBezTo>
                    <a:pt x="15083" y="8458"/>
                    <a:pt x="14728" y="8004"/>
                    <a:pt x="14333" y="7571"/>
                  </a:cubicBezTo>
                  <a:cubicBezTo>
                    <a:pt x="14116" y="7334"/>
                    <a:pt x="13880" y="7097"/>
                    <a:pt x="13624" y="6861"/>
                  </a:cubicBezTo>
                  <a:cubicBezTo>
                    <a:pt x="13052" y="6447"/>
                    <a:pt x="12559" y="5934"/>
                    <a:pt x="12184" y="5343"/>
                  </a:cubicBezTo>
                  <a:cubicBezTo>
                    <a:pt x="12106" y="5244"/>
                    <a:pt x="12027" y="5146"/>
                    <a:pt x="11928" y="5086"/>
                  </a:cubicBezTo>
                  <a:cubicBezTo>
                    <a:pt x="11021" y="4396"/>
                    <a:pt x="10292" y="3529"/>
                    <a:pt x="9503" y="2740"/>
                  </a:cubicBezTo>
                  <a:cubicBezTo>
                    <a:pt x="9109" y="2346"/>
                    <a:pt x="8793" y="1912"/>
                    <a:pt x="8222" y="1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 flipH="1">
              <a:off x="7216699" y="3708108"/>
              <a:ext cx="468324" cy="591590"/>
            </a:xfrm>
            <a:custGeom>
              <a:rect b="b" l="l" r="r" t="t"/>
              <a:pathLst>
                <a:path extrusionOk="0" h="24606" w="19479">
                  <a:moveTo>
                    <a:pt x="16304" y="770"/>
                  </a:moveTo>
                  <a:cubicBezTo>
                    <a:pt x="16383" y="454"/>
                    <a:pt x="16186" y="119"/>
                    <a:pt x="16659" y="1"/>
                  </a:cubicBezTo>
                  <a:cubicBezTo>
                    <a:pt x="17152" y="238"/>
                    <a:pt x="17685" y="533"/>
                    <a:pt x="18217" y="829"/>
                  </a:cubicBezTo>
                  <a:cubicBezTo>
                    <a:pt x="18453" y="947"/>
                    <a:pt x="18513" y="1243"/>
                    <a:pt x="18335" y="1440"/>
                  </a:cubicBezTo>
                  <a:cubicBezTo>
                    <a:pt x="18158" y="1657"/>
                    <a:pt x="18079" y="1933"/>
                    <a:pt x="18118" y="2209"/>
                  </a:cubicBezTo>
                  <a:lnTo>
                    <a:pt x="18118" y="11751"/>
                  </a:lnTo>
                  <a:cubicBezTo>
                    <a:pt x="18118" y="12106"/>
                    <a:pt x="18158" y="12481"/>
                    <a:pt x="18197" y="12835"/>
                  </a:cubicBezTo>
                  <a:cubicBezTo>
                    <a:pt x="18315" y="14669"/>
                    <a:pt x="18414" y="16502"/>
                    <a:pt x="18591" y="18316"/>
                  </a:cubicBezTo>
                  <a:cubicBezTo>
                    <a:pt x="18769" y="20110"/>
                    <a:pt x="18828" y="21885"/>
                    <a:pt x="18789" y="23679"/>
                  </a:cubicBezTo>
                  <a:cubicBezTo>
                    <a:pt x="18946" y="23738"/>
                    <a:pt x="19124" y="23817"/>
                    <a:pt x="19281" y="23915"/>
                  </a:cubicBezTo>
                  <a:cubicBezTo>
                    <a:pt x="19360" y="23974"/>
                    <a:pt x="19479" y="24112"/>
                    <a:pt x="19439" y="24191"/>
                  </a:cubicBezTo>
                  <a:cubicBezTo>
                    <a:pt x="19400" y="24329"/>
                    <a:pt x="19301" y="24447"/>
                    <a:pt x="19183" y="24507"/>
                  </a:cubicBezTo>
                  <a:cubicBezTo>
                    <a:pt x="19045" y="24566"/>
                    <a:pt x="18887" y="24605"/>
                    <a:pt x="18729" y="24586"/>
                  </a:cubicBezTo>
                  <a:cubicBezTo>
                    <a:pt x="18237" y="24586"/>
                    <a:pt x="17763" y="24546"/>
                    <a:pt x="17271" y="24507"/>
                  </a:cubicBezTo>
                  <a:cubicBezTo>
                    <a:pt x="16521" y="24388"/>
                    <a:pt x="15772" y="24231"/>
                    <a:pt x="15023" y="24073"/>
                  </a:cubicBezTo>
                  <a:cubicBezTo>
                    <a:pt x="13682" y="23797"/>
                    <a:pt x="12342" y="23442"/>
                    <a:pt x="11060" y="23008"/>
                  </a:cubicBezTo>
                  <a:cubicBezTo>
                    <a:pt x="10252" y="22732"/>
                    <a:pt x="9444" y="22437"/>
                    <a:pt x="8655" y="22101"/>
                  </a:cubicBezTo>
                  <a:cubicBezTo>
                    <a:pt x="7945" y="21825"/>
                    <a:pt x="7255" y="21490"/>
                    <a:pt x="6585" y="21116"/>
                  </a:cubicBezTo>
                  <a:cubicBezTo>
                    <a:pt x="5323" y="20406"/>
                    <a:pt x="4042" y="19676"/>
                    <a:pt x="2820" y="18848"/>
                  </a:cubicBezTo>
                  <a:cubicBezTo>
                    <a:pt x="1775" y="18139"/>
                    <a:pt x="769" y="17350"/>
                    <a:pt x="0" y="16226"/>
                  </a:cubicBezTo>
                  <a:cubicBezTo>
                    <a:pt x="138" y="16088"/>
                    <a:pt x="296" y="15950"/>
                    <a:pt x="473" y="15832"/>
                  </a:cubicBezTo>
                  <a:cubicBezTo>
                    <a:pt x="1321" y="15260"/>
                    <a:pt x="2129" y="14610"/>
                    <a:pt x="2898" y="13939"/>
                  </a:cubicBezTo>
                  <a:cubicBezTo>
                    <a:pt x="3470" y="13447"/>
                    <a:pt x="4002" y="12914"/>
                    <a:pt x="4495" y="12343"/>
                  </a:cubicBezTo>
                  <a:cubicBezTo>
                    <a:pt x="5481" y="11219"/>
                    <a:pt x="6546" y="10154"/>
                    <a:pt x="7867" y="9385"/>
                  </a:cubicBezTo>
                  <a:cubicBezTo>
                    <a:pt x="8596" y="8932"/>
                    <a:pt x="9247" y="8360"/>
                    <a:pt x="9759" y="7690"/>
                  </a:cubicBezTo>
                  <a:cubicBezTo>
                    <a:pt x="10824" y="6369"/>
                    <a:pt x="11967" y="5147"/>
                    <a:pt x="13190" y="3983"/>
                  </a:cubicBezTo>
                  <a:cubicBezTo>
                    <a:pt x="13485" y="3707"/>
                    <a:pt x="13761" y="3412"/>
                    <a:pt x="13998" y="3096"/>
                  </a:cubicBezTo>
                  <a:cubicBezTo>
                    <a:pt x="14609" y="2189"/>
                    <a:pt x="15398" y="1401"/>
                    <a:pt x="16304" y="770"/>
                  </a:cubicBezTo>
                  <a:close/>
                  <a:moveTo>
                    <a:pt x="17054" y="1440"/>
                  </a:moveTo>
                  <a:cubicBezTo>
                    <a:pt x="16364" y="1894"/>
                    <a:pt x="15752" y="2465"/>
                    <a:pt x="15240" y="3096"/>
                  </a:cubicBezTo>
                  <a:cubicBezTo>
                    <a:pt x="14668" y="3806"/>
                    <a:pt x="14057" y="4476"/>
                    <a:pt x="13426" y="5166"/>
                  </a:cubicBezTo>
                  <a:cubicBezTo>
                    <a:pt x="12539" y="6152"/>
                    <a:pt x="11612" y="7138"/>
                    <a:pt x="10725" y="8143"/>
                  </a:cubicBezTo>
                  <a:cubicBezTo>
                    <a:pt x="10075" y="8892"/>
                    <a:pt x="9444" y="9622"/>
                    <a:pt x="8596" y="10134"/>
                  </a:cubicBezTo>
                  <a:cubicBezTo>
                    <a:pt x="7472" y="10824"/>
                    <a:pt x="6467" y="11672"/>
                    <a:pt x="5580" y="12658"/>
                  </a:cubicBezTo>
                  <a:cubicBezTo>
                    <a:pt x="5323" y="12914"/>
                    <a:pt x="5106" y="13210"/>
                    <a:pt x="4909" y="13506"/>
                  </a:cubicBezTo>
                  <a:cubicBezTo>
                    <a:pt x="4712" y="13821"/>
                    <a:pt x="4436" y="14077"/>
                    <a:pt x="4140" y="14294"/>
                  </a:cubicBezTo>
                  <a:cubicBezTo>
                    <a:pt x="3825" y="14511"/>
                    <a:pt x="3510" y="14787"/>
                    <a:pt x="3214" y="15024"/>
                  </a:cubicBezTo>
                  <a:cubicBezTo>
                    <a:pt x="2958" y="15221"/>
                    <a:pt x="2741" y="15418"/>
                    <a:pt x="2524" y="15615"/>
                  </a:cubicBezTo>
                  <a:lnTo>
                    <a:pt x="1400" y="16562"/>
                  </a:lnTo>
                  <a:cubicBezTo>
                    <a:pt x="1893" y="17094"/>
                    <a:pt x="2544" y="17370"/>
                    <a:pt x="3036" y="17843"/>
                  </a:cubicBezTo>
                  <a:cubicBezTo>
                    <a:pt x="3510" y="18316"/>
                    <a:pt x="4140" y="18572"/>
                    <a:pt x="4712" y="18927"/>
                  </a:cubicBezTo>
                  <a:cubicBezTo>
                    <a:pt x="5284" y="19282"/>
                    <a:pt x="5856" y="19617"/>
                    <a:pt x="6427" y="19972"/>
                  </a:cubicBezTo>
                  <a:cubicBezTo>
                    <a:pt x="6999" y="20327"/>
                    <a:pt x="7709" y="20465"/>
                    <a:pt x="8261" y="20820"/>
                  </a:cubicBezTo>
                  <a:cubicBezTo>
                    <a:pt x="8813" y="21155"/>
                    <a:pt x="9483" y="21352"/>
                    <a:pt x="10094" y="21609"/>
                  </a:cubicBezTo>
                  <a:cubicBezTo>
                    <a:pt x="10686" y="21865"/>
                    <a:pt x="11336" y="22101"/>
                    <a:pt x="11967" y="22318"/>
                  </a:cubicBezTo>
                  <a:cubicBezTo>
                    <a:pt x="12618" y="22535"/>
                    <a:pt x="13268" y="22673"/>
                    <a:pt x="13919" y="22831"/>
                  </a:cubicBezTo>
                  <a:cubicBezTo>
                    <a:pt x="14570" y="22989"/>
                    <a:pt x="15220" y="23146"/>
                    <a:pt x="15890" y="23245"/>
                  </a:cubicBezTo>
                  <a:cubicBezTo>
                    <a:pt x="16561" y="23343"/>
                    <a:pt x="17152" y="23619"/>
                    <a:pt x="17862" y="23600"/>
                  </a:cubicBezTo>
                  <a:cubicBezTo>
                    <a:pt x="17901" y="22417"/>
                    <a:pt x="17882" y="21234"/>
                    <a:pt x="17803" y="20071"/>
                  </a:cubicBezTo>
                  <a:cubicBezTo>
                    <a:pt x="17685" y="18947"/>
                    <a:pt x="17586" y="17823"/>
                    <a:pt x="17487" y="16680"/>
                  </a:cubicBezTo>
                  <a:cubicBezTo>
                    <a:pt x="17428" y="15872"/>
                    <a:pt x="17409" y="15043"/>
                    <a:pt x="17290" y="14215"/>
                  </a:cubicBezTo>
                  <a:cubicBezTo>
                    <a:pt x="17152" y="13092"/>
                    <a:pt x="17093" y="11968"/>
                    <a:pt x="17093" y="10844"/>
                  </a:cubicBezTo>
                  <a:lnTo>
                    <a:pt x="17093" y="2505"/>
                  </a:lnTo>
                  <a:cubicBezTo>
                    <a:pt x="17073" y="2209"/>
                    <a:pt x="17054" y="1913"/>
                    <a:pt x="17034" y="14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 flipH="1">
              <a:off x="7214319" y="2716042"/>
              <a:ext cx="497247" cy="591109"/>
            </a:xfrm>
            <a:custGeom>
              <a:rect b="b" l="l" r="r" t="t"/>
              <a:pathLst>
                <a:path extrusionOk="0" h="24586" w="20682">
                  <a:moveTo>
                    <a:pt x="19912" y="23757"/>
                  </a:moveTo>
                  <a:cubicBezTo>
                    <a:pt x="19597" y="23974"/>
                    <a:pt x="19262" y="24171"/>
                    <a:pt x="18927" y="24388"/>
                  </a:cubicBezTo>
                  <a:cubicBezTo>
                    <a:pt x="18710" y="24546"/>
                    <a:pt x="18414" y="24585"/>
                    <a:pt x="18158" y="24467"/>
                  </a:cubicBezTo>
                  <a:cubicBezTo>
                    <a:pt x="18177" y="24349"/>
                    <a:pt x="18217" y="24230"/>
                    <a:pt x="18276" y="24053"/>
                  </a:cubicBezTo>
                  <a:cubicBezTo>
                    <a:pt x="17882" y="23757"/>
                    <a:pt x="17468" y="23461"/>
                    <a:pt x="17073" y="23146"/>
                  </a:cubicBezTo>
                  <a:cubicBezTo>
                    <a:pt x="16541" y="22712"/>
                    <a:pt x="15989" y="22259"/>
                    <a:pt x="15476" y="21786"/>
                  </a:cubicBezTo>
                  <a:cubicBezTo>
                    <a:pt x="14550" y="20898"/>
                    <a:pt x="13682" y="19972"/>
                    <a:pt x="12637" y="19183"/>
                  </a:cubicBezTo>
                  <a:cubicBezTo>
                    <a:pt x="12223" y="18848"/>
                    <a:pt x="11829" y="18434"/>
                    <a:pt x="11514" y="18000"/>
                  </a:cubicBezTo>
                  <a:cubicBezTo>
                    <a:pt x="11218" y="17606"/>
                    <a:pt x="10883" y="17251"/>
                    <a:pt x="10489" y="16955"/>
                  </a:cubicBezTo>
                  <a:cubicBezTo>
                    <a:pt x="9937" y="16581"/>
                    <a:pt x="9444" y="16108"/>
                    <a:pt x="9030" y="15575"/>
                  </a:cubicBezTo>
                  <a:cubicBezTo>
                    <a:pt x="8754" y="15221"/>
                    <a:pt x="8399" y="14905"/>
                    <a:pt x="8004" y="14669"/>
                  </a:cubicBezTo>
                  <a:cubicBezTo>
                    <a:pt x="7196" y="14176"/>
                    <a:pt x="6467" y="13565"/>
                    <a:pt x="5816" y="12874"/>
                  </a:cubicBezTo>
                  <a:cubicBezTo>
                    <a:pt x="5382" y="12401"/>
                    <a:pt x="4909" y="11968"/>
                    <a:pt x="4456" y="11514"/>
                  </a:cubicBezTo>
                  <a:cubicBezTo>
                    <a:pt x="4160" y="11159"/>
                    <a:pt x="3786" y="10903"/>
                    <a:pt x="3352" y="10706"/>
                  </a:cubicBezTo>
                  <a:cubicBezTo>
                    <a:pt x="2465" y="10312"/>
                    <a:pt x="1637" y="9779"/>
                    <a:pt x="927" y="9089"/>
                  </a:cubicBezTo>
                  <a:cubicBezTo>
                    <a:pt x="710" y="8892"/>
                    <a:pt x="434" y="8734"/>
                    <a:pt x="217" y="8537"/>
                  </a:cubicBezTo>
                  <a:cubicBezTo>
                    <a:pt x="0" y="8340"/>
                    <a:pt x="59" y="7827"/>
                    <a:pt x="375" y="7788"/>
                  </a:cubicBezTo>
                  <a:cubicBezTo>
                    <a:pt x="887" y="7749"/>
                    <a:pt x="1183" y="7433"/>
                    <a:pt x="1518" y="7137"/>
                  </a:cubicBezTo>
                  <a:cubicBezTo>
                    <a:pt x="1715" y="6999"/>
                    <a:pt x="1932" y="6881"/>
                    <a:pt x="2169" y="6783"/>
                  </a:cubicBezTo>
                  <a:cubicBezTo>
                    <a:pt x="2386" y="6684"/>
                    <a:pt x="2603" y="6566"/>
                    <a:pt x="2800" y="6428"/>
                  </a:cubicBezTo>
                  <a:cubicBezTo>
                    <a:pt x="3233" y="5974"/>
                    <a:pt x="3805" y="5757"/>
                    <a:pt x="4338" y="5462"/>
                  </a:cubicBezTo>
                  <a:cubicBezTo>
                    <a:pt x="4653" y="5284"/>
                    <a:pt x="4968" y="5067"/>
                    <a:pt x="5244" y="4831"/>
                  </a:cubicBezTo>
                  <a:cubicBezTo>
                    <a:pt x="6092" y="4022"/>
                    <a:pt x="7117" y="3490"/>
                    <a:pt x="8202" y="3037"/>
                  </a:cubicBezTo>
                  <a:cubicBezTo>
                    <a:pt x="8931" y="2721"/>
                    <a:pt x="9680" y="2445"/>
                    <a:pt x="10410" y="2189"/>
                  </a:cubicBezTo>
                  <a:cubicBezTo>
                    <a:pt x="11100" y="1952"/>
                    <a:pt x="11770" y="1657"/>
                    <a:pt x="12440" y="1381"/>
                  </a:cubicBezTo>
                  <a:cubicBezTo>
                    <a:pt x="13209" y="1046"/>
                    <a:pt x="14018" y="710"/>
                    <a:pt x="14885" y="632"/>
                  </a:cubicBezTo>
                  <a:cubicBezTo>
                    <a:pt x="15674" y="553"/>
                    <a:pt x="16462" y="415"/>
                    <a:pt x="17231" y="257"/>
                  </a:cubicBezTo>
                  <a:cubicBezTo>
                    <a:pt x="18355" y="1"/>
                    <a:pt x="19518" y="139"/>
                    <a:pt x="20543" y="651"/>
                  </a:cubicBezTo>
                  <a:cubicBezTo>
                    <a:pt x="20583" y="750"/>
                    <a:pt x="20622" y="868"/>
                    <a:pt x="20622" y="986"/>
                  </a:cubicBezTo>
                  <a:cubicBezTo>
                    <a:pt x="20642" y="1933"/>
                    <a:pt x="20661" y="2879"/>
                    <a:pt x="20642" y="3825"/>
                  </a:cubicBezTo>
                  <a:cubicBezTo>
                    <a:pt x="20681" y="4259"/>
                    <a:pt x="20602" y="4673"/>
                    <a:pt x="20405" y="5067"/>
                  </a:cubicBezTo>
                  <a:cubicBezTo>
                    <a:pt x="20326" y="5265"/>
                    <a:pt x="20287" y="5481"/>
                    <a:pt x="20307" y="5679"/>
                  </a:cubicBezTo>
                  <a:cubicBezTo>
                    <a:pt x="20307" y="6349"/>
                    <a:pt x="20326" y="7039"/>
                    <a:pt x="20307" y="7709"/>
                  </a:cubicBezTo>
                  <a:cubicBezTo>
                    <a:pt x="20307" y="8044"/>
                    <a:pt x="20267" y="8379"/>
                    <a:pt x="20169" y="8695"/>
                  </a:cubicBezTo>
                  <a:cubicBezTo>
                    <a:pt x="20011" y="9129"/>
                    <a:pt x="19952" y="9582"/>
                    <a:pt x="19952" y="10036"/>
                  </a:cubicBezTo>
                  <a:cubicBezTo>
                    <a:pt x="19952" y="14077"/>
                    <a:pt x="19932" y="18099"/>
                    <a:pt x="19912" y="22141"/>
                  </a:cubicBezTo>
                  <a:cubicBezTo>
                    <a:pt x="19912" y="22377"/>
                    <a:pt x="19893" y="22633"/>
                    <a:pt x="19912" y="22870"/>
                  </a:cubicBezTo>
                  <a:cubicBezTo>
                    <a:pt x="19932" y="23126"/>
                    <a:pt x="19912" y="23422"/>
                    <a:pt x="19912" y="23757"/>
                  </a:cubicBezTo>
                  <a:close/>
                  <a:moveTo>
                    <a:pt x="19577" y="1341"/>
                  </a:moveTo>
                  <a:cubicBezTo>
                    <a:pt x="19084" y="1223"/>
                    <a:pt x="18651" y="1124"/>
                    <a:pt x="18217" y="1026"/>
                  </a:cubicBezTo>
                  <a:cubicBezTo>
                    <a:pt x="17704" y="888"/>
                    <a:pt x="17270" y="1184"/>
                    <a:pt x="16778" y="1223"/>
                  </a:cubicBezTo>
                  <a:cubicBezTo>
                    <a:pt x="16659" y="1223"/>
                    <a:pt x="16541" y="1223"/>
                    <a:pt x="16423" y="1243"/>
                  </a:cubicBezTo>
                  <a:cubicBezTo>
                    <a:pt x="15476" y="1460"/>
                    <a:pt x="14491" y="1519"/>
                    <a:pt x="13564" y="1893"/>
                  </a:cubicBezTo>
                  <a:cubicBezTo>
                    <a:pt x="12499" y="2327"/>
                    <a:pt x="11455" y="2840"/>
                    <a:pt x="10351" y="3175"/>
                  </a:cubicBezTo>
                  <a:cubicBezTo>
                    <a:pt x="9799" y="3332"/>
                    <a:pt x="9247" y="3549"/>
                    <a:pt x="8734" y="3786"/>
                  </a:cubicBezTo>
                  <a:cubicBezTo>
                    <a:pt x="8024" y="4082"/>
                    <a:pt x="7354" y="4436"/>
                    <a:pt x="6703" y="4851"/>
                  </a:cubicBezTo>
                  <a:cubicBezTo>
                    <a:pt x="5875" y="5462"/>
                    <a:pt x="5087" y="6132"/>
                    <a:pt x="4180" y="6664"/>
                  </a:cubicBezTo>
                  <a:cubicBezTo>
                    <a:pt x="3470" y="7059"/>
                    <a:pt x="2859" y="7650"/>
                    <a:pt x="2090" y="7946"/>
                  </a:cubicBezTo>
                  <a:cubicBezTo>
                    <a:pt x="1853" y="7985"/>
                    <a:pt x="1715" y="8202"/>
                    <a:pt x="1735" y="8439"/>
                  </a:cubicBezTo>
                  <a:cubicBezTo>
                    <a:pt x="2051" y="8734"/>
                    <a:pt x="2366" y="9010"/>
                    <a:pt x="2701" y="9247"/>
                  </a:cubicBezTo>
                  <a:cubicBezTo>
                    <a:pt x="3095" y="9503"/>
                    <a:pt x="3490" y="9700"/>
                    <a:pt x="3924" y="9898"/>
                  </a:cubicBezTo>
                  <a:cubicBezTo>
                    <a:pt x="4377" y="10134"/>
                    <a:pt x="4791" y="10450"/>
                    <a:pt x="5146" y="10824"/>
                  </a:cubicBezTo>
                  <a:cubicBezTo>
                    <a:pt x="6270" y="12027"/>
                    <a:pt x="7393" y="13249"/>
                    <a:pt x="8852" y="14097"/>
                  </a:cubicBezTo>
                  <a:cubicBezTo>
                    <a:pt x="9187" y="14353"/>
                    <a:pt x="9503" y="14649"/>
                    <a:pt x="9759" y="14984"/>
                  </a:cubicBezTo>
                  <a:cubicBezTo>
                    <a:pt x="10134" y="15437"/>
                    <a:pt x="10548" y="15832"/>
                    <a:pt x="11041" y="16167"/>
                  </a:cubicBezTo>
                  <a:cubicBezTo>
                    <a:pt x="11494" y="16502"/>
                    <a:pt x="11908" y="16916"/>
                    <a:pt x="12263" y="17389"/>
                  </a:cubicBezTo>
                  <a:cubicBezTo>
                    <a:pt x="12559" y="17803"/>
                    <a:pt x="12913" y="18178"/>
                    <a:pt x="13327" y="18513"/>
                  </a:cubicBezTo>
                  <a:cubicBezTo>
                    <a:pt x="14096" y="19104"/>
                    <a:pt x="14826" y="19775"/>
                    <a:pt x="15496" y="20484"/>
                  </a:cubicBezTo>
                  <a:cubicBezTo>
                    <a:pt x="16383" y="21372"/>
                    <a:pt x="17310" y="22200"/>
                    <a:pt x="18315" y="22949"/>
                  </a:cubicBezTo>
                  <a:cubicBezTo>
                    <a:pt x="18473" y="23126"/>
                    <a:pt x="18710" y="23205"/>
                    <a:pt x="18946" y="23126"/>
                  </a:cubicBezTo>
                  <a:cubicBezTo>
                    <a:pt x="18946" y="22909"/>
                    <a:pt x="18966" y="22673"/>
                    <a:pt x="18966" y="22456"/>
                  </a:cubicBezTo>
                  <a:cubicBezTo>
                    <a:pt x="18946" y="18296"/>
                    <a:pt x="18946" y="14136"/>
                    <a:pt x="18927" y="9976"/>
                  </a:cubicBezTo>
                  <a:cubicBezTo>
                    <a:pt x="18907" y="9484"/>
                    <a:pt x="18986" y="9010"/>
                    <a:pt x="19143" y="8537"/>
                  </a:cubicBezTo>
                  <a:cubicBezTo>
                    <a:pt x="19242" y="8222"/>
                    <a:pt x="19281" y="7887"/>
                    <a:pt x="19281" y="7551"/>
                  </a:cubicBezTo>
                  <a:cubicBezTo>
                    <a:pt x="19301" y="6861"/>
                    <a:pt x="19281" y="6152"/>
                    <a:pt x="19281" y="5442"/>
                  </a:cubicBezTo>
                  <a:cubicBezTo>
                    <a:pt x="19262" y="5146"/>
                    <a:pt x="19321" y="4831"/>
                    <a:pt x="19479" y="4574"/>
                  </a:cubicBezTo>
                  <a:cubicBezTo>
                    <a:pt x="19617" y="4338"/>
                    <a:pt x="19676" y="4062"/>
                    <a:pt x="19656" y="3786"/>
                  </a:cubicBezTo>
                  <a:lnTo>
                    <a:pt x="19656" y="1854"/>
                  </a:lnTo>
                  <a:cubicBezTo>
                    <a:pt x="19636" y="1676"/>
                    <a:pt x="19617" y="1519"/>
                    <a:pt x="19577" y="13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 flipH="1">
              <a:off x="6659755" y="3703852"/>
              <a:ext cx="478277" cy="592527"/>
            </a:xfrm>
            <a:custGeom>
              <a:rect b="b" l="l" r="r" t="t"/>
              <a:pathLst>
                <a:path extrusionOk="0" h="24645" w="19893">
                  <a:moveTo>
                    <a:pt x="1656" y="2071"/>
                  </a:moveTo>
                  <a:cubicBezTo>
                    <a:pt x="1262" y="2130"/>
                    <a:pt x="947" y="2130"/>
                    <a:pt x="809" y="1716"/>
                  </a:cubicBezTo>
                  <a:cubicBezTo>
                    <a:pt x="769" y="1597"/>
                    <a:pt x="592" y="1519"/>
                    <a:pt x="454" y="1479"/>
                  </a:cubicBezTo>
                  <a:cubicBezTo>
                    <a:pt x="316" y="1420"/>
                    <a:pt x="158" y="1361"/>
                    <a:pt x="0" y="1341"/>
                  </a:cubicBezTo>
                  <a:cubicBezTo>
                    <a:pt x="99" y="1203"/>
                    <a:pt x="138" y="1085"/>
                    <a:pt x="178" y="1085"/>
                  </a:cubicBezTo>
                  <a:cubicBezTo>
                    <a:pt x="868" y="947"/>
                    <a:pt x="1538" y="691"/>
                    <a:pt x="2129" y="316"/>
                  </a:cubicBezTo>
                  <a:cubicBezTo>
                    <a:pt x="2642" y="1"/>
                    <a:pt x="2741" y="40"/>
                    <a:pt x="3056" y="553"/>
                  </a:cubicBezTo>
                  <a:cubicBezTo>
                    <a:pt x="3253" y="927"/>
                    <a:pt x="3588" y="1223"/>
                    <a:pt x="3963" y="1420"/>
                  </a:cubicBezTo>
                  <a:cubicBezTo>
                    <a:pt x="4219" y="1519"/>
                    <a:pt x="4436" y="1696"/>
                    <a:pt x="4554" y="1952"/>
                  </a:cubicBezTo>
                  <a:cubicBezTo>
                    <a:pt x="4732" y="2228"/>
                    <a:pt x="4929" y="2485"/>
                    <a:pt x="5166" y="2741"/>
                  </a:cubicBezTo>
                  <a:cubicBezTo>
                    <a:pt x="5658" y="3273"/>
                    <a:pt x="6191" y="3786"/>
                    <a:pt x="6703" y="4298"/>
                  </a:cubicBezTo>
                  <a:cubicBezTo>
                    <a:pt x="6841" y="4476"/>
                    <a:pt x="7019" y="4614"/>
                    <a:pt x="7196" y="4712"/>
                  </a:cubicBezTo>
                  <a:cubicBezTo>
                    <a:pt x="7650" y="4910"/>
                    <a:pt x="7906" y="5264"/>
                    <a:pt x="8182" y="5639"/>
                  </a:cubicBezTo>
                  <a:cubicBezTo>
                    <a:pt x="8497" y="6092"/>
                    <a:pt x="8872" y="6506"/>
                    <a:pt x="9306" y="6842"/>
                  </a:cubicBezTo>
                  <a:cubicBezTo>
                    <a:pt x="10213" y="7532"/>
                    <a:pt x="10942" y="8399"/>
                    <a:pt x="11652" y="9267"/>
                  </a:cubicBezTo>
                  <a:cubicBezTo>
                    <a:pt x="12145" y="9858"/>
                    <a:pt x="12677" y="10410"/>
                    <a:pt x="13249" y="10903"/>
                  </a:cubicBezTo>
                  <a:cubicBezTo>
                    <a:pt x="14215" y="11790"/>
                    <a:pt x="15122" y="12756"/>
                    <a:pt x="16068" y="13663"/>
                  </a:cubicBezTo>
                  <a:cubicBezTo>
                    <a:pt x="16561" y="14116"/>
                    <a:pt x="17054" y="14550"/>
                    <a:pt x="17586" y="14984"/>
                  </a:cubicBezTo>
                  <a:cubicBezTo>
                    <a:pt x="18315" y="15595"/>
                    <a:pt x="19064" y="16167"/>
                    <a:pt x="19774" y="16778"/>
                  </a:cubicBezTo>
                  <a:cubicBezTo>
                    <a:pt x="19833" y="16798"/>
                    <a:pt x="19833" y="16877"/>
                    <a:pt x="19893" y="16975"/>
                  </a:cubicBezTo>
                  <a:cubicBezTo>
                    <a:pt x="19518" y="17350"/>
                    <a:pt x="19143" y="17744"/>
                    <a:pt x="18729" y="18119"/>
                  </a:cubicBezTo>
                  <a:cubicBezTo>
                    <a:pt x="18138" y="18631"/>
                    <a:pt x="17527" y="19144"/>
                    <a:pt x="16896" y="19617"/>
                  </a:cubicBezTo>
                  <a:cubicBezTo>
                    <a:pt x="15969" y="20287"/>
                    <a:pt x="14885" y="20662"/>
                    <a:pt x="13820" y="21017"/>
                  </a:cubicBezTo>
                  <a:cubicBezTo>
                    <a:pt x="12933" y="21273"/>
                    <a:pt x="12085" y="21608"/>
                    <a:pt x="11277" y="22042"/>
                  </a:cubicBezTo>
                  <a:cubicBezTo>
                    <a:pt x="10489" y="22515"/>
                    <a:pt x="9582" y="22712"/>
                    <a:pt x="8694" y="22890"/>
                  </a:cubicBezTo>
                  <a:cubicBezTo>
                    <a:pt x="8123" y="23008"/>
                    <a:pt x="7571" y="23146"/>
                    <a:pt x="7019" y="23284"/>
                  </a:cubicBezTo>
                  <a:cubicBezTo>
                    <a:pt x="6762" y="23343"/>
                    <a:pt x="6526" y="23382"/>
                    <a:pt x="6309" y="23442"/>
                  </a:cubicBezTo>
                  <a:cubicBezTo>
                    <a:pt x="6151" y="23461"/>
                    <a:pt x="6013" y="23520"/>
                    <a:pt x="5895" y="23599"/>
                  </a:cubicBezTo>
                  <a:cubicBezTo>
                    <a:pt x="5698" y="23836"/>
                    <a:pt x="5402" y="23974"/>
                    <a:pt x="5106" y="24033"/>
                  </a:cubicBezTo>
                  <a:cubicBezTo>
                    <a:pt x="4121" y="24309"/>
                    <a:pt x="3135" y="24644"/>
                    <a:pt x="2090" y="24546"/>
                  </a:cubicBezTo>
                  <a:cubicBezTo>
                    <a:pt x="1617" y="24486"/>
                    <a:pt x="1321" y="24250"/>
                    <a:pt x="1321" y="23796"/>
                  </a:cubicBezTo>
                  <a:cubicBezTo>
                    <a:pt x="1301" y="22909"/>
                    <a:pt x="1361" y="22022"/>
                    <a:pt x="1459" y="21155"/>
                  </a:cubicBezTo>
                  <a:cubicBezTo>
                    <a:pt x="1637" y="19735"/>
                    <a:pt x="1715" y="18296"/>
                    <a:pt x="1696" y="16857"/>
                  </a:cubicBezTo>
                  <a:cubicBezTo>
                    <a:pt x="1676" y="12283"/>
                    <a:pt x="1676" y="7689"/>
                    <a:pt x="1676" y="3116"/>
                  </a:cubicBezTo>
                  <a:cubicBezTo>
                    <a:pt x="1676" y="2780"/>
                    <a:pt x="1656" y="2465"/>
                    <a:pt x="1656" y="2071"/>
                  </a:cubicBezTo>
                  <a:close/>
                  <a:moveTo>
                    <a:pt x="2327" y="23382"/>
                  </a:moveTo>
                  <a:cubicBezTo>
                    <a:pt x="2800" y="23382"/>
                    <a:pt x="3214" y="23461"/>
                    <a:pt x="3608" y="23225"/>
                  </a:cubicBezTo>
                  <a:cubicBezTo>
                    <a:pt x="3746" y="23146"/>
                    <a:pt x="3904" y="23106"/>
                    <a:pt x="4042" y="23106"/>
                  </a:cubicBezTo>
                  <a:cubicBezTo>
                    <a:pt x="4515" y="23126"/>
                    <a:pt x="4968" y="23028"/>
                    <a:pt x="5363" y="22791"/>
                  </a:cubicBezTo>
                  <a:cubicBezTo>
                    <a:pt x="5560" y="22692"/>
                    <a:pt x="5757" y="22614"/>
                    <a:pt x="5974" y="22574"/>
                  </a:cubicBezTo>
                  <a:cubicBezTo>
                    <a:pt x="7157" y="22456"/>
                    <a:pt x="8280" y="22062"/>
                    <a:pt x="9444" y="21825"/>
                  </a:cubicBezTo>
                  <a:cubicBezTo>
                    <a:pt x="9897" y="21746"/>
                    <a:pt x="10331" y="21588"/>
                    <a:pt x="10725" y="21372"/>
                  </a:cubicBezTo>
                  <a:cubicBezTo>
                    <a:pt x="11671" y="20859"/>
                    <a:pt x="12657" y="20445"/>
                    <a:pt x="13682" y="20149"/>
                  </a:cubicBezTo>
                  <a:cubicBezTo>
                    <a:pt x="15082" y="19735"/>
                    <a:pt x="16403" y="19025"/>
                    <a:pt x="17527" y="18079"/>
                  </a:cubicBezTo>
                  <a:cubicBezTo>
                    <a:pt x="17783" y="17843"/>
                    <a:pt x="18118" y="17665"/>
                    <a:pt x="18414" y="17448"/>
                  </a:cubicBezTo>
                  <a:cubicBezTo>
                    <a:pt x="18512" y="17350"/>
                    <a:pt x="18631" y="17251"/>
                    <a:pt x="18729" y="17153"/>
                  </a:cubicBezTo>
                  <a:cubicBezTo>
                    <a:pt x="17822" y="16443"/>
                    <a:pt x="16994" y="15772"/>
                    <a:pt x="16166" y="15102"/>
                  </a:cubicBezTo>
                  <a:cubicBezTo>
                    <a:pt x="16009" y="14984"/>
                    <a:pt x="15851" y="14826"/>
                    <a:pt x="15713" y="14668"/>
                  </a:cubicBezTo>
                  <a:cubicBezTo>
                    <a:pt x="14747" y="13722"/>
                    <a:pt x="13820" y="12756"/>
                    <a:pt x="12815" y="11869"/>
                  </a:cubicBezTo>
                  <a:cubicBezTo>
                    <a:pt x="12105" y="11238"/>
                    <a:pt x="11435" y="10568"/>
                    <a:pt x="10843" y="9838"/>
                  </a:cubicBezTo>
                  <a:cubicBezTo>
                    <a:pt x="10351" y="9227"/>
                    <a:pt x="9779" y="8655"/>
                    <a:pt x="9227" y="8103"/>
                  </a:cubicBezTo>
                  <a:cubicBezTo>
                    <a:pt x="8793" y="7670"/>
                    <a:pt x="8261" y="7315"/>
                    <a:pt x="7886" y="6861"/>
                  </a:cubicBezTo>
                  <a:cubicBezTo>
                    <a:pt x="7354" y="6191"/>
                    <a:pt x="6743" y="5600"/>
                    <a:pt x="6072" y="5087"/>
                  </a:cubicBezTo>
                  <a:cubicBezTo>
                    <a:pt x="5718" y="4791"/>
                    <a:pt x="5402" y="4456"/>
                    <a:pt x="5106" y="4101"/>
                  </a:cubicBezTo>
                  <a:cubicBezTo>
                    <a:pt x="4633" y="3589"/>
                    <a:pt x="4101" y="3155"/>
                    <a:pt x="3707" y="2544"/>
                  </a:cubicBezTo>
                  <a:cubicBezTo>
                    <a:pt x="3490" y="2189"/>
                    <a:pt x="3115" y="1992"/>
                    <a:pt x="2701" y="1972"/>
                  </a:cubicBezTo>
                  <a:lnTo>
                    <a:pt x="2701" y="3037"/>
                  </a:lnTo>
                  <a:cubicBezTo>
                    <a:pt x="2701" y="7177"/>
                    <a:pt x="2721" y="11337"/>
                    <a:pt x="2701" y="15496"/>
                  </a:cubicBezTo>
                  <a:cubicBezTo>
                    <a:pt x="2701" y="17291"/>
                    <a:pt x="2760" y="19104"/>
                    <a:pt x="2445" y="20879"/>
                  </a:cubicBezTo>
                  <a:cubicBezTo>
                    <a:pt x="2405" y="21155"/>
                    <a:pt x="2386" y="21431"/>
                    <a:pt x="2346" y="21707"/>
                  </a:cubicBezTo>
                  <a:cubicBezTo>
                    <a:pt x="2287" y="22259"/>
                    <a:pt x="2267" y="22830"/>
                    <a:pt x="2327" y="233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 flipH="1">
              <a:off x="6802423" y="2643987"/>
              <a:ext cx="1072199" cy="367850"/>
            </a:xfrm>
            <a:custGeom>
              <a:rect b="b" l="l" r="r" t="t"/>
              <a:pathLst>
                <a:path extrusionOk="0" h="15300" w="44596">
                  <a:moveTo>
                    <a:pt x="197" y="15300"/>
                  </a:moveTo>
                  <a:cubicBezTo>
                    <a:pt x="119" y="15063"/>
                    <a:pt x="0" y="14925"/>
                    <a:pt x="20" y="14827"/>
                  </a:cubicBezTo>
                  <a:cubicBezTo>
                    <a:pt x="59" y="14551"/>
                    <a:pt x="138" y="14294"/>
                    <a:pt x="257" y="14058"/>
                  </a:cubicBezTo>
                  <a:cubicBezTo>
                    <a:pt x="1223" y="12343"/>
                    <a:pt x="2406" y="10765"/>
                    <a:pt x="3766" y="9366"/>
                  </a:cubicBezTo>
                  <a:cubicBezTo>
                    <a:pt x="4298" y="8833"/>
                    <a:pt x="4890" y="8340"/>
                    <a:pt x="5481" y="7848"/>
                  </a:cubicBezTo>
                  <a:cubicBezTo>
                    <a:pt x="6132" y="7295"/>
                    <a:pt x="6802" y="6763"/>
                    <a:pt x="7492" y="6270"/>
                  </a:cubicBezTo>
                  <a:cubicBezTo>
                    <a:pt x="8103" y="5856"/>
                    <a:pt x="8734" y="5462"/>
                    <a:pt x="9365" y="5127"/>
                  </a:cubicBezTo>
                  <a:cubicBezTo>
                    <a:pt x="10351" y="4575"/>
                    <a:pt x="11376" y="4082"/>
                    <a:pt x="12362" y="3550"/>
                  </a:cubicBezTo>
                  <a:cubicBezTo>
                    <a:pt x="12973" y="3195"/>
                    <a:pt x="13623" y="2919"/>
                    <a:pt x="14294" y="2702"/>
                  </a:cubicBezTo>
                  <a:cubicBezTo>
                    <a:pt x="14727" y="2564"/>
                    <a:pt x="15161" y="2406"/>
                    <a:pt x="15575" y="2209"/>
                  </a:cubicBezTo>
                  <a:cubicBezTo>
                    <a:pt x="17133" y="1519"/>
                    <a:pt x="18808" y="1105"/>
                    <a:pt x="20504" y="928"/>
                  </a:cubicBezTo>
                  <a:cubicBezTo>
                    <a:pt x="21253" y="849"/>
                    <a:pt x="21963" y="730"/>
                    <a:pt x="22692" y="632"/>
                  </a:cubicBezTo>
                  <a:cubicBezTo>
                    <a:pt x="22988" y="592"/>
                    <a:pt x="23284" y="533"/>
                    <a:pt x="23599" y="514"/>
                  </a:cubicBezTo>
                  <a:cubicBezTo>
                    <a:pt x="25117" y="454"/>
                    <a:pt x="26635" y="218"/>
                    <a:pt x="28133" y="21"/>
                  </a:cubicBezTo>
                  <a:cubicBezTo>
                    <a:pt x="28331" y="1"/>
                    <a:pt x="28508" y="1"/>
                    <a:pt x="28685" y="21"/>
                  </a:cubicBezTo>
                  <a:cubicBezTo>
                    <a:pt x="31643" y="356"/>
                    <a:pt x="34580" y="671"/>
                    <a:pt x="37478" y="1342"/>
                  </a:cubicBezTo>
                  <a:cubicBezTo>
                    <a:pt x="38681" y="1637"/>
                    <a:pt x="39883" y="1992"/>
                    <a:pt x="41047" y="2446"/>
                  </a:cubicBezTo>
                  <a:cubicBezTo>
                    <a:pt x="41421" y="2603"/>
                    <a:pt x="41816" y="2702"/>
                    <a:pt x="42190" y="2820"/>
                  </a:cubicBezTo>
                  <a:cubicBezTo>
                    <a:pt x="42979" y="3017"/>
                    <a:pt x="43728" y="3372"/>
                    <a:pt x="44398" y="3865"/>
                  </a:cubicBezTo>
                  <a:cubicBezTo>
                    <a:pt x="44477" y="3924"/>
                    <a:pt x="44516" y="3983"/>
                    <a:pt x="44576" y="4062"/>
                  </a:cubicBezTo>
                  <a:cubicBezTo>
                    <a:pt x="44595" y="4082"/>
                    <a:pt x="44576" y="4121"/>
                    <a:pt x="44576" y="4200"/>
                  </a:cubicBezTo>
                  <a:cubicBezTo>
                    <a:pt x="44438" y="4220"/>
                    <a:pt x="44280" y="4200"/>
                    <a:pt x="44142" y="4161"/>
                  </a:cubicBezTo>
                  <a:cubicBezTo>
                    <a:pt x="43255" y="3767"/>
                    <a:pt x="42328" y="3451"/>
                    <a:pt x="41382" y="3195"/>
                  </a:cubicBezTo>
                  <a:cubicBezTo>
                    <a:pt x="40771" y="2998"/>
                    <a:pt x="40179" y="2761"/>
                    <a:pt x="39568" y="2584"/>
                  </a:cubicBezTo>
                  <a:cubicBezTo>
                    <a:pt x="38681" y="2347"/>
                    <a:pt x="37794" y="2110"/>
                    <a:pt x="36907" y="1933"/>
                  </a:cubicBezTo>
                  <a:cubicBezTo>
                    <a:pt x="35704" y="1677"/>
                    <a:pt x="34501" y="1460"/>
                    <a:pt x="33299" y="1243"/>
                  </a:cubicBezTo>
                  <a:cubicBezTo>
                    <a:pt x="32845" y="1164"/>
                    <a:pt x="32392" y="1125"/>
                    <a:pt x="31938" y="1105"/>
                  </a:cubicBezTo>
                  <a:cubicBezTo>
                    <a:pt x="29829" y="1085"/>
                    <a:pt x="27719" y="1105"/>
                    <a:pt x="25610" y="1105"/>
                  </a:cubicBezTo>
                  <a:cubicBezTo>
                    <a:pt x="24309" y="1105"/>
                    <a:pt x="23047" y="1401"/>
                    <a:pt x="21785" y="1558"/>
                  </a:cubicBezTo>
                  <a:cubicBezTo>
                    <a:pt x="21174" y="1637"/>
                    <a:pt x="20583" y="1756"/>
                    <a:pt x="19971" y="1834"/>
                  </a:cubicBezTo>
                  <a:cubicBezTo>
                    <a:pt x="18946" y="1972"/>
                    <a:pt x="17941" y="2229"/>
                    <a:pt x="16955" y="2584"/>
                  </a:cubicBezTo>
                  <a:cubicBezTo>
                    <a:pt x="15950" y="2938"/>
                    <a:pt x="14944" y="3293"/>
                    <a:pt x="13958" y="3707"/>
                  </a:cubicBezTo>
                  <a:cubicBezTo>
                    <a:pt x="13052" y="4121"/>
                    <a:pt x="12184" y="4634"/>
                    <a:pt x="11277" y="5107"/>
                  </a:cubicBezTo>
                  <a:cubicBezTo>
                    <a:pt x="10962" y="5285"/>
                    <a:pt x="10646" y="5482"/>
                    <a:pt x="10311" y="5620"/>
                  </a:cubicBezTo>
                  <a:cubicBezTo>
                    <a:pt x="9266" y="6053"/>
                    <a:pt x="8300" y="6645"/>
                    <a:pt x="7433" y="7374"/>
                  </a:cubicBezTo>
                  <a:cubicBezTo>
                    <a:pt x="6960" y="7769"/>
                    <a:pt x="6467" y="8124"/>
                    <a:pt x="5974" y="8478"/>
                  </a:cubicBezTo>
                  <a:cubicBezTo>
                    <a:pt x="5087" y="9129"/>
                    <a:pt x="4278" y="9898"/>
                    <a:pt x="3569" y="10746"/>
                  </a:cubicBezTo>
                  <a:cubicBezTo>
                    <a:pt x="2524" y="11928"/>
                    <a:pt x="1538" y="13190"/>
                    <a:pt x="651" y="14491"/>
                  </a:cubicBezTo>
                  <a:cubicBezTo>
                    <a:pt x="513" y="14728"/>
                    <a:pt x="395" y="14984"/>
                    <a:pt x="197" y="153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 flipH="1">
              <a:off x="7898304" y="3062062"/>
              <a:ext cx="153127" cy="706272"/>
            </a:xfrm>
            <a:custGeom>
              <a:rect b="b" l="l" r="r" t="t"/>
              <a:pathLst>
                <a:path extrusionOk="0" h="29376" w="6369">
                  <a:moveTo>
                    <a:pt x="1" y="16482"/>
                  </a:moveTo>
                  <a:cubicBezTo>
                    <a:pt x="1" y="14964"/>
                    <a:pt x="316" y="13486"/>
                    <a:pt x="513" y="12007"/>
                  </a:cubicBezTo>
                  <a:cubicBezTo>
                    <a:pt x="572" y="11652"/>
                    <a:pt x="632" y="11277"/>
                    <a:pt x="691" y="10923"/>
                  </a:cubicBezTo>
                  <a:cubicBezTo>
                    <a:pt x="947" y="9129"/>
                    <a:pt x="1578" y="7433"/>
                    <a:pt x="2288" y="5777"/>
                  </a:cubicBezTo>
                  <a:cubicBezTo>
                    <a:pt x="2642" y="4988"/>
                    <a:pt x="3037" y="4239"/>
                    <a:pt x="3392" y="3470"/>
                  </a:cubicBezTo>
                  <a:cubicBezTo>
                    <a:pt x="3747" y="2741"/>
                    <a:pt x="4180" y="2090"/>
                    <a:pt x="4732" y="1499"/>
                  </a:cubicBezTo>
                  <a:cubicBezTo>
                    <a:pt x="5087" y="1085"/>
                    <a:pt x="5442" y="671"/>
                    <a:pt x="5817" y="257"/>
                  </a:cubicBezTo>
                  <a:cubicBezTo>
                    <a:pt x="5895" y="178"/>
                    <a:pt x="5994" y="99"/>
                    <a:pt x="6093" y="40"/>
                  </a:cubicBezTo>
                  <a:cubicBezTo>
                    <a:pt x="6132" y="1"/>
                    <a:pt x="6211" y="1"/>
                    <a:pt x="6250" y="40"/>
                  </a:cubicBezTo>
                  <a:cubicBezTo>
                    <a:pt x="6309" y="99"/>
                    <a:pt x="6369" y="198"/>
                    <a:pt x="6349" y="257"/>
                  </a:cubicBezTo>
                  <a:cubicBezTo>
                    <a:pt x="6270" y="415"/>
                    <a:pt x="6171" y="572"/>
                    <a:pt x="6053" y="730"/>
                  </a:cubicBezTo>
                  <a:cubicBezTo>
                    <a:pt x="5757" y="1144"/>
                    <a:pt x="5422" y="1538"/>
                    <a:pt x="5127" y="1952"/>
                  </a:cubicBezTo>
                  <a:cubicBezTo>
                    <a:pt x="4121" y="3352"/>
                    <a:pt x="3490" y="4949"/>
                    <a:pt x="2840" y="6526"/>
                  </a:cubicBezTo>
                  <a:cubicBezTo>
                    <a:pt x="2465" y="7433"/>
                    <a:pt x="2150" y="8360"/>
                    <a:pt x="1893" y="9306"/>
                  </a:cubicBezTo>
                  <a:cubicBezTo>
                    <a:pt x="1696" y="9976"/>
                    <a:pt x="1617" y="10686"/>
                    <a:pt x="1479" y="11376"/>
                  </a:cubicBezTo>
                  <a:cubicBezTo>
                    <a:pt x="1322" y="12303"/>
                    <a:pt x="1124" y="13229"/>
                    <a:pt x="986" y="14156"/>
                  </a:cubicBezTo>
                  <a:cubicBezTo>
                    <a:pt x="770" y="15910"/>
                    <a:pt x="789" y="17705"/>
                    <a:pt x="1046" y="19459"/>
                  </a:cubicBezTo>
                  <a:cubicBezTo>
                    <a:pt x="1184" y="20524"/>
                    <a:pt x="1282" y="21588"/>
                    <a:pt x="1341" y="22653"/>
                  </a:cubicBezTo>
                  <a:cubicBezTo>
                    <a:pt x="1400" y="23402"/>
                    <a:pt x="1519" y="24151"/>
                    <a:pt x="1696" y="24900"/>
                  </a:cubicBezTo>
                  <a:cubicBezTo>
                    <a:pt x="1933" y="26005"/>
                    <a:pt x="2169" y="27128"/>
                    <a:pt x="2406" y="28213"/>
                  </a:cubicBezTo>
                  <a:cubicBezTo>
                    <a:pt x="2504" y="28548"/>
                    <a:pt x="2485" y="28883"/>
                    <a:pt x="2327" y="29198"/>
                  </a:cubicBezTo>
                  <a:cubicBezTo>
                    <a:pt x="2288" y="29277"/>
                    <a:pt x="2189" y="29376"/>
                    <a:pt x="2150" y="29356"/>
                  </a:cubicBezTo>
                  <a:cubicBezTo>
                    <a:pt x="2031" y="29336"/>
                    <a:pt x="1933" y="29277"/>
                    <a:pt x="1874" y="29198"/>
                  </a:cubicBezTo>
                  <a:cubicBezTo>
                    <a:pt x="1814" y="29119"/>
                    <a:pt x="1775" y="29041"/>
                    <a:pt x="1775" y="28942"/>
                  </a:cubicBezTo>
                  <a:cubicBezTo>
                    <a:pt x="1696" y="27720"/>
                    <a:pt x="1322" y="26537"/>
                    <a:pt x="1006" y="25374"/>
                  </a:cubicBezTo>
                  <a:cubicBezTo>
                    <a:pt x="730" y="24112"/>
                    <a:pt x="553" y="22850"/>
                    <a:pt x="454" y="21569"/>
                  </a:cubicBezTo>
                  <a:cubicBezTo>
                    <a:pt x="375" y="20721"/>
                    <a:pt x="296" y="19873"/>
                    <a:pt x="218" y="19006"/>
                  </a:cubicBezTo>
                  <a:cubicBezTo>
                    <a:pt x="119" y="18158"/>
                    <a:pt x="80" y="17330"/>
                    <a:pt x="1" y="164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 flipH="1">
              <a:off x="7055062" y="3405701"/>
              <a:ext cx="198639" cy="195802"/>
            </a:xfrm>
            <a:custGeom>
              <a:rect b="b" l="l" r="r" t="t"/>
              <a:pathLst>
                <a:path extrusionOk="0" h="8144" w="8262">
                  <a:moveTo>
                    <a:pt x="297" y="1479"/>
                  </a:moveTo>
                  <a:lnTo>
                    <a:pt x="1046" y="1026"/>
                  </a:lnTo>
                  <a:cubicBezTo>
                    <a:pt x="1144" y="967"/>
                    <a:pt x="1243" y="868"/>
                    <a:pt x="1361" y="849"/>
                  </a:cubicBezTo>
                  <a:cubicBezTo>
                    <a:pt x="1854" y="849"/>
                    <a:pt x="2229" y="573"/>
                    <a:pt x="2623" y="356"/>
                  </a:cubicBezTo>
                  <a:cubicBezTo>
                    <a:pt x="3135" y="99"/>
                    <a:pt x="3727" y="1"/>
                    <a:pt x="4299" y="119"/>
                  </a:cubicBezTo>
                  <a:cubicBezTo>
                    <a:pt x="4673" y="178"/>
                    <a:pt x="5028" y="237"/>
                    <a:pt x="5403" y="257"/>
                  </a:cubicBezTo>
                  <a:cubicBezTo>
                    <a:pt x="6290" y="336"/>
                    <a:pt x="7118" y="770"/>
                    <a:pt x="7670" y="1479"/>
                  </a:cubicBezTo>
                  <a:cubicBezTo>
                    <a:pt x="7709" y="1539"/>
                    <a:pt x="7729" y="1578"/>
                    <a:pt x="7768" y="1637"/>
                  </a:cubicBezTo>
                  <a:cubicBezTo>
                    <a:pt x="7946" y="2367"/>
                    <a:pt x="8261" y="3076"/>
                    <a:pt x="8143" y="3865"/>
                  </a:cubicBezTo>
                  <a:cubicBezTo>
                    <a:pt x="8143" y="3944"/>
                    <a:pt x="8123" y="4003"/>
                    <a:pt x="8123" y="4062"/>
                  </a:cubicBezTo>
                  <a:cubicBezTo>
                    <a:pt x="7867" y="4713"/>
                    <a:pt x="7650" y="5363"/>
                    <a:pt x="7394" y="6034"/>
                  </a:cubicBezTo>
                  <a:cubicBezTo>
                    <a:pt x="7157" y="6566"/>
                    <a:pt x="6763" y="7019"/>
                    <a:pt x="6250" y="7295"/>
                  </a:cubicBezTo>
                  <a:cubicBezTo>
                    <a:pt x="5521" y="7769"/>
                    <a:pt x="4673" y="8005"/>
                    <a:pt x="3825" y="8005"/>
                  </a:cubicBezTo>
                  <a:cubicBezTo>
                    <a:pt x="3707" y="8005"/>
                    <a:pt x="3569" y="8005"/>
                    <a:pt x="3451" y="8005"/>
                  </a:cubicBezTo>
                  <a:cubicBezTo>
                    <a:pt x="2406" y="8143"/>
                    <a:pt x="1736" y="7591"/>
                    <a:pt x="1223" y="6763"/>
                  </a:cubicBezTo>
                  <a:cubicBezTo>
                    <a:pt x="947" y="6290"/>
                    <a:pt x="632" y="5836"/>
                    <a:pt x="375" y="5344"/>
                  </a:cubicBezTo>
                  <a:cubicBezTo>
                    <a:pt x="218" y="5087"/>
                    <a:pt x="119" y="4792"/>
                    <a:pt x="99" y="4496"/>
                  </a:cubicBezTo>
                  <a:cubicBezTo>
                    <a:pt x="80" y="3490"/>
                    <a:pt x="1" y="2465"/>
                    <a:pt x="297" y="1479"/>
                  </a:cubicBezTo>
                  <a:close/>
                  <a:moveTo>
                    <a:pt x="4555" y="1125"/>
                  </a:moveTo>
                  <a:lnTo>
                    <a:pt x="4555" y="1164"/>
                  </a:lnTo>
                  <a:cubicBezTo>
                    <a:pt x="4279" y="1125"/>
                    <a:pt x="4003" y="1125"/>
                    <a:pt x="3727" y="1164"/>
                  </a:cubicBezTo>
                  <a:cubicBezTo>
                    <a:pt x="3333" y="1203"/>
                    <a:pt x="2958" y="1322"/>
                    <a:pt x="2623" y="1519"/>
                  </a:cubicBezTo>
                  <a:cubicBezTo>
                    <a:pt x="2169" y="1933"/>
                    <a:pt x="1736" y="2347"/>
                    <a:pt x="1341" y="2820"/>
                  </a:cubicBezTo>
                  <a:cubicBezTo>
                    <a:pt x="1006" y="3155"/>
                    <a:pt x="1065" y="3609"/>
                    <a:pt x="967" y="4003"/>
                  </a:cubicBezTo>
                  <a:cubicBezTo>
                    <a:pt x="888" y="4299"/>
                    <a:pt x="1125" y="4496"/>
                    <a:pt x="1263" y="4752"/>
                  </a:cubicBezTo>
                  <a:cubicBezTo>
                    <a:pt x="1677" y="5383"/>
                    <a:pt x="2189" y="5955"/>
                    <a:pt x="2800" y="6408"/>
                  </a:cubicBezTo>
                  <a:cubicBezTo>
                    <a:pt x="3293" y="6822"/>
                    <a:pt x="3924" y="7019"/>
                    <a:pt x="4575" y="6980"/>
                  </a:cubicBezTo>
                  <a:cubicBezTo>
                    <a:pt x="5462" y="6941"/>
                    <a:pt x="6270" y="6428"/>
                    <a:pt x="6704" y="5659"/>
                  </a:cubicBezTo>
                  <a:cubicBezTo>
                    <a:pt x="7000" y="5186"/>
                    <a:pt x="6980" y="4673"/>
                    <a:pt x="7118" y="4180"/>
                  </a:cubicBezTo>
                  <a:cubicBezTo>
                    <a:pt x="7276" y="3609"/>
                    <a:pt x="7236" y="3017"/>
                    <a:pt x="7059" y="2485"/>
                  </a:cubicBezTo>
                  <a:cubicBezTo>
                    <a:pt x="6881" y="1834"/>
                    <a:pt x="6369" y="1361"/>
                    <a:pt x="5718" y="1243"/>
                  </a:cubicBezTo>
                  <a:cubicBezTo>
                    <a:pt x="5344" y="1184"/>
                    <a:pt x="4949" y="1144"/>
                    <a:pt x="4555" y="1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 flipH="1">
              <a:off x="7561757" y="3891552"/>
              <a:ext cx="392975" cy="410502"/>
            </a:xfrm>
            <a:custGeom>
              <a:rect b="b" l="l" r="r" t="t"/>
              <a:pathLst>
                <a:path extrusionOk="0" h="17074" w="16345">
                  <a:moveTo>
                    <a:pt x="16344" y="16758"/>
                  </a:moveTo>
                  <a:cubicBezTo>
                    <a:pt x="16167" y="17074"/>
                    <a:pt x="15970" y="17074"/>
                    <a:pt x="15792" y="16995"/>
                  </a:cubicBezTo>
                  <a:cubicBezTo>
                    <a:pt x="15418" y="16817"/>
                    <a:pt x="15043" y="16601"/>
                    <a:pt x="14668" y="16384"/>
                  </a:cubicBezTo>
                  <a:cubicBezTo>
                    <a:pt x="13998" y="15970"/>
                    <a:pt x="13347" y="15516"/>
                    <a:pt x="12677" y="15102"/>
                  </a:cubicBezTo>
                  <a:cubicBezTo>
                    <a:pt x="12027" y="14649"/>
                    <a:pt x="11396" y="14156"/>
                    <a:pt x="10844" y="13604"/>
                  </a:cubicBezTo>
                  <a:cubicBezTo>
                    <a:pt x="9897" y="12717"/>
                    <a:pt x="8951" y="11889"/>
                    <a:pt x="8064" y="10942"/>
                  </a:cubicBezTo>
                  <a:cubicBezTo>
                    <a:pt x="7019" y="9878"/>
                    <a:pt x="6033" y="8754"/>
                    <a:pt x="5028" y="7630"/>
                  </a:cubicBezTo>
                  <a:cubicBezTo>
                    <a:pt x="3707" y="6152"/>
                    <a:pt x="2662" y="4456"/>
                    <a:pt x="1578" y="2800"/>
                  </a:cubicBezTo>
                  <a:cubicBezTo>
                    <a:pt x="1105" y="2110"/>
                    <a:pt x="651" y="1420"/>
                    <a:pt x="217" y="730"/>
                  </a:cubicBezTo>
                  <a:cubicBezTo>
                    <a:pt x="119" y="612"/>
                    <a:pt x="60" y="474"/>
                    <a:pt x="1" y="356"/>
                  </a:cubicBezTo>
                  <a:cubicBezTo>
                    <a:pt x="257" y="20"/>
                    <a:pt x="375" y="1"/>
                    <a:pt x="553" y="218"/>
                  </a:cubicBezTo>
                  <a:cubicBezTo>
                    <a:pt x="868" y="632"/>
                    <a:pt x="1164" y="1065"/>
                    <a:pt x="1459" y="1479"/>
                  </a:cubicBezTo>
                  <a:cubicBezTo>
                    <a:pt x="2425" y="2899"/>
                    <a:pt x="3332" y="4338"/>
                    <a:pt x="4377" y="5698"/>
                  </a:cubicBezTo>
                  <a:cubicBezTo>
                    <a:pt x="5324" y="6940"/>
                    <a:pt x="6388" y="8084"/>
                    <a:pt x="7394" y="9247"/>
                  </a:cubicBezTo>
                  <a:cubicBezTo>
                    <a:pt x="8833" y="10883"/>
                    <a:pt x="10509" y="12283"/>
                    <a:pt x="12066" y="13781"/>
                  </a:cubicBezTo>
                  <a:cubicBezTo>
                    <a:pt x="12441" y="14097"/>
                    <a:pt x="12835" y="14393"/>
                    <a:pt x="13249" y="14649"/>
                  </a:cubicBezTo>
                  <a:cubicBezTo>
                    <a:pt x="14116" y="15221"/>
                    <a:pt x="14984" y="15773"/>
                    <a:pt x="15851" y="16344"/>
                  </a:cubicBezTo>
                  <a:cubicBezTo>
                    <a:pt x="16029" y="16482"/>
                    <a:pt x="16186" y="16620"/>
                    <a:pt x="16344" y="167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 flipH="1">
              <a:off x="6491482" y="4013856"/>
              <a:ext cx="428053" cy="311903"/>
            </a:xfrm>
            <a:custGeom>
              <a:rect b="b" l="l" r="r" t="t"/>
              <a:pathLst>
                <a:path extrusionOk="0" h="12973" w="17804">
                  <a:moveTo>
                    <a:pt x="17389" y="0"/>
                  </a:moveTo>
                  <a:cubicBezTo>
                    <a:pt x="17744" y="296"/>
                    <a:pt x="17803" y="592"/>
                    <a:pt x="17665" y="887"/>
                  </a:cubicBezTo>
                  <a:cubicBezTo>
                    <a:pt x="17370" y="1498"/>
                    <a:pt x="17015" y="2070"/>
                    <a:pt x="16561" y="2563"/>
                  </a:cubicBezTo>
                  <a:cubicBezTo>
                    <a:pt x="15911" y="3253"/>
                    <a:pt x="15260" y="3943"/>
                    <a:pt x="14609" y="4633"/>
                  </a:cubicBezTo>
                  <a:cubicBezTo>
                    <a:pt x="13959" y="5323"/>
                    <a:pt x="13308" y="5993"/>
                    <a:pt x="12461" y="6467"/>
                  </a:cubicBezTo>
                  <a:cubicBezTo>
                    <a:pt x="12283" y="6585"/>
                    <a:pt x="12125" y="6703"/>
                    <a:pt x="11968" y="6861"/>
                  </a:cubicBezTo>
                  <a:cubicBezTo>
                    <a:pt x="10055" y="8497"/>
                    <a:pt x="7887" y="9759"/>
                    <a:pt x="5738" y="11040"/>
                  </a:cubicBezTo>
                  <a:cubicBezTo>
                    <a:pt x="4417" y="11829"/>
                    <a:pt x="2958" y="12322"/>
                    <a:pt x="1519" y="12775"/>
                  </a:cubicBezTo>
                  <a:cubicBezTo>
                    <a:pt x="1026" y="12933"/>
                    <a:pt x="513" y="12973"/>
                    <a:pt x="1" y="12894"/>
                  </a:cubicBezTo>
                  <a:cubicBezTo>
                    <a:pt x="237" y="12795"/>
                    <a:pt x="356" y="12736"/>
                    <a:pt x="474" y="12697"/>
                  </a:cubicBezTo>
                  <a:cubicBezTo>
                    <a:pt x="967" y="12519"/>
                    <a:pt x="1460" y="12381"/>
                    <a:pt x="1933" y="12164"/>
                  </a:cubicBezTo>
                  <a:cubicBezTo>
                    <a:pt x="2879" y="11730"/>
                    <a:pt x="3825" y="11297"/>
                    <a:pt x="4732" y="10804"/>
                  </a:cubicBezTo>
                  <a:cubicBezTo>
                    <a:pt x="5639" y="10311"/>
                    <a:pt x="6507" y="9739"/>
                    <a:pt x="7394" y="9187"/>
                  </a:cubicBezTo>
                  <a:cubicBezTo>
                    <a:pt x="7966" y="8832"/>
                    <a:pt x="8498" y="8438"/>
                    <a:pt x="9070" y="8103"/>
                  </a:cubicBezTo>
                  <a:cubicBezTo>
                    <a:pt x="9878" y="7590"/>
                    <a:pt x="10627" y="7019"/>
                    <a:pt x="11357" y="6407"/>
                  </a:cubicBezTo>
                  <a:cubicBezTo>
                    <a:pt x="11573" y="6191"/>
                    <a:pt x="11810" y="6013"/>
                    <a:pt x="12066" y="5836"/>
                  </a:cubicBezTo>
                  <a:cubicBezTo>
                    <a:pt x="13229" y="5146"/>
                    <a:pt x="14057" y="4140"/>
                    <a:pt x="14945" y="3155"/>
                  </a:cubicBezTo>
                  <a:cubicBezTo>
                    <a:pt x="15122" y="2918"/>
                    <a:pt x="15339" y="2701"/>
                    <a:pt x="15556" y="2484"/>
                  </a:cubicBezTo>
                  <a:cubicBezTo>
                    <a:pt x="16206" y="1932"/>
                    <a:pt x="16739" y="1242"/>
                    <a:pt x="17094" y="473"/>
                  </a:cubicBezTo>
                  <a:cubicBezTo>
                    <a:pt x="17172" y="335"/>
                    <a:pt x="17251" y="217"/>
                    <a:pt x="17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 flipH="1">
              <a:off x="7051744" y="4347061"/>
              <a:ext cx="133700" cy="26110"/>
            </a:xfrm>
            <a:custGeom>
              <a:rect b="b" l="l" r="r" t="t"/>
              <a:pathLst>
                <a:path extrusionOk="0" h="1086" w="5561">
                  <a:moveTo>
                    <a:pt x="5560" y="434"/>
                  </a:moveTo>
                  <a:cubicBezTo>
                    <a:pt x="3865" y="927"/>
                    <a:pt x="2091" y="1085"/>
                    <a:pt x="316" y="888"/>
                  </a:cubicBezTo>
                  <a:cubicBezTo>
                    <a:pt x="257" y="888"/>
                    <a:pt x="198" y="888"/>
                    <a:pt x="139" y="848"/>
                  </a:cubicBezTo>
                  <a:cubicBezTo>
                    <a:pt x="80" y="789"/>
                    <a:pt x="1" y="710"/>
                    <a:pt x="1" y="651"/>
                  </a:cubicBezTo>
                  <a:cubicBezTo>
                    <a:pt x="1" y="553"/>
                    <a:pt x="60" y="474"/>
                    <a:pt x="139" y="434"/>
                  </a:cubicBezTo>
                  <a:cubicBezTo>
                    <a:pt x="277" y="395"/>
                    <a:pt x="434" y="375"/>
                    <a:pt x="572" y="375"/>
                  </a:cubicBezTo>
                  <a:cubicBezTo>
                    <a:pt x="1834" y="296"/>
                    <a:pt x="3076" y="296"/>
                    <a:pt x="4318" y="80"/>
                  </a:cubicBezTo>
                  <a:cubicBezTo>
                    <a:pt x="4772" y="1"/>
                    <a:pt x="5048" y="99"/>
                    <a:pt x="5560" y="4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 flipH="1">
              <a:off x="7110047" y="4445660"/>
              <a:ext cx="32722" cy="86289"/>
            </a:xfrm>
            <a:custGeom>
              <a:rect b="b" l="l" r="r" t="t"/>
              <a:pathLst>
                <a:path extrusionOk="0" h="3589" w="1361">
                  <a:moveTo>
                    <a:pt x="1360" y="336"/>
                  </a:moveTo>
                  <a:cubicBezTo>
                    <a:pt x="1222" y="809"/>
                    <a:pt x="1104" y="1302"/>
                    <a:pt x="966" y="1794"/>
                  </a:cubicBezTo>
                  <a:cubicBezTo>
                    <a:pt x="769" y="2386"/>
                    <a:pt x="572" y="2958"/>
                    <a:pt x="355" y="3589"/>
                  </a:cubicBezTo>
                  <a:cubicBezTo>
                    <a:pt x="256" y="3470"/>
                    <a:pt x="158" y="3431"/>
                    <a:pt x="138" y="3352"/>
                  </a:cubicBezTo>
                  <a:cubicBezTo>
                    <a:pt x="0" y="2938"/>
                    <a:pt x="20" y="2504"/>
                    <a:pt x="138" y="2090"/>
                  </a:cubicBezTo>
                  <a:cubicBezTo>
                    <a:pt x="335" y="1578"/>
                    <a:pt x="473" y="1065"/>
                    <a:pt x="552" y="513"/>
                  </a:cubicBezTo>
                  <a:cubicBezTo>
                    <a:pt x="631" y="60"/>
                    <a:pt x="848" y="0"/>
                    <a:pt x="1360" y="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 flipH="1">
              <a:off x="7283994" y="3570176"/>
              <a:ext cx="59770" cy="73041"/>
            </a:xfrm>
            <a:custGeom>
              <a:rect b="b" l="l" r="r" t="t"/>
              <a:pathLst>
                <a:path extrusionOk="0" h="3038" w="2486">
                  <a:moveTo>
                    <a:pt x="2485" y="2998"/>
                  </a:moveTo>
                  <a:cubicBezTo>
                    <a:pt x="1696" y="3037"/>
                    <a:pt x="1243" y="2781"/>
                    <a:pt x="711" y="1933"/>
                  </a:cubicBezTo>
                  <a:cubicBezTo>
                    <a:pt x="356" y="1381"/>
                    <a:pt x="1" y="809"/>
                    <a:pt x="415" y="1"/>
                  </a:cubicBezTo>
                  <a:cubicBezTo>
                    <a:pt x="612" y="435"/>
                    <a:pt x="790" y="770"/>
                    <a:pt x="947" y="1125"/>
                  </a:cubicBezTo>
                  <a:cubicBezTo>
                    <a:pt x="1125" y="1519"/>
                    <a:pt x="1381" y="1854"/>
                    <a:pt x="1696" y="2150"/>
                  </a:cubicBezTo>
                  <a:cubicBezTo>
                    <a:pt x="1953" y="2446"/>
                    <a:pt x="2367" y="2584"/>
                    <a:pt x="2485" y="29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 flipH="1">
              <a:off x="6350713" y="3108512"/>
              <a:ext cx="17094" cy="73017"/>
            </a:xfrm>
            <a:custGeom>
              <a:rect b="b" l="l" r="r" t="t"/>
              <a:pathLst>
                <a:path extrusionOk="0" h="3037" w="711">
                  <a:moveTo>
                    <a:pt x="237" y="1"/>
                  </a:moveTo>
                  <a:cubicBezTo>
                    <a:pt x="336" y="79"/>
                    <a:pt x="454" y="119"/>
                    <a:pt x="474" y="198"/>
                  </a:cubicBezTo>
                  <a:cubicBezTo>
                    <a:pt x="711" y="1085"/>
                    <a:pt x="711" y="2012"/>
                    <a:pt x="494" y="2899"/>
                  </a:cubicBezTo>
                  <a:cubicBezTo>
                    <a:pt x="454" y="2978"/>
                    <a:pt x="395" y="3037"/>
                    <a:pt x="297" y="3037"/>
                  </a:cubicBezTo>
                  <a:cubicBezTo>
                    <a:pt x="237" y="3037"/>
                    <a:pt x="159" y="2978"/>
                    <a:pt x="80" y="2918"/>
                  </a:cubicBezTo>
                  <a:cubicBezTo>
                    <a:pt x="40" y="2879"/>
                    <a:pt x="21" y="2820"/>
                    <a:pt x="21" y="2761"/>
                  </a:cubicBezTo>
                  <a:cubicBezTo>
                    <a:pt x="21" y="1972"/>
                    <a:pt x="1" y="1183"/>
                    <a:pt x="21" y="395"/>
                  </a:cubicBezTo>
                  <a:cubicBezTo>
                    <a:pt x="21" y="257"/>
                    <a:pt x="159" y="139"/>
                    <a:pt x="2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 flipH="1">
              <a:off x="8134354" y="3899150"/>
              <a:ext cx="65900" cy="54048"/>
            </a:xfrm>
            <a:custGeom>
              <a:rect b="b" l="l" r="r" t="t"/>
              <a:pathLst>
                <a:path extrusionOk="0" h="2248" w="2741">
                  <a:moveTo>
                    <a:pt x="2563" y="0"/>
                  </a:moveTo>
                  <a:cubicBezTo>
                    <a:pt x="2642" y="138"/>
                    <a:pt x="2701" y="276"/>
                    <a:pt x="2741" y="434"/>
                  </a:cubicBezTo>
                  <a:cubicBezTo>
                    <a:pt x="2741" y="532"/>
                    <a:pt x="2681" y="730"/>
                    <a:pt x="2603" y="749"/>
                  </a:cubicBezTo>
                  <a:cubicBezTo>
                    <a:pt x="2149" y="907"/>
                    <a:pt x="1893" y="1301"/>
                    <a:pt x="1558" y="1597"/>
                  </a:cubicBezTo>
                  <a:cubicBezTo>
                    <a:pt x="1124" y="1991"/>
                    <a:pt x="572" y="2129"/>
                    <a:pt x="0" y="2248"/>
                  </a:cubicBezTo>
                  <a:cubicBezTo>
                    <a:pt x="20" y="2149"/>
                    <a:pt x="20" y="2070"/>
                    <a:pt x="59" y="2050"/>
                  </a:cubicBezTo>
                  <a:cubicBezTo>
                    <a:pt x="868" y="1380"/>
                    <a:pt x="1676" y="730"/>
                    <a:pt x="2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 flipH="1">
              <a:off x="7312437" y="3416136"/>
              <a:ext cx="27048" cy="56909"/>
            </a:xfrm>
            <a:custGeom>
              <a:rect b="b" l="l" r="r" t="t"/>
              <a:pathLst>
                <a:path extrusionOk="0" h="2367" w="1125">
                  <a:moveTo>
                    <a:pt x="1124" y="493"/>
                  </a:moveTo>
                  <a:cubicBezTo>
                    <a:pt x="1124" y="592"/>
                    <a:pt x="1104" y="671"/>
                    <a:pt x="1085" y="769"/>
                  </a:cubicBezTo>
                  <a:cubicBezTo>
                    <a:pt x="888" y="1282"/>
                    <a:pt x="690" y="1775"/>
                    <a:pt x="474" y="2288"/>
                  </a:cubicBezTo>
                  <a:cubicBezTo>
                    <a:pt x="434" y="2347"/>
                    <a:pt x="257" y="2366"/>
                    <a:pt x="138" y="2366"/>
                  </a:cubicBezTo>
                  <a:cubicBezTo>
                    <a:pt x="99" y="2366"/>
                    <a:pt x="20" y="2248"/>
                    <a:pt x="20" y="2169"/>
                  </a:cubicBezTo>
                  <a:cubicBezTo>
                    <a:pt x="0" y="2012"/>
                    <a:pt x="0" y="1854"/>
                    <a:pt x="40" y="1716"/>
                  </a:cubicBezTo>
                  <a:cubicBezTo>
                    <a:pt x="198" y="1223"/>
                    <a:pt x="355" y="730"/>
                    <a:pt x="533" y="237"/>
                  </a:cubicBezTo>
                  <a:cubicBezTo>
                    <a:pt x="572" y="139"/>
                    <a:pt x="671" y="60"/>
                    <a:pt x="789" y="40"/>
                  </a:cubicBezTo>
                  <a:cubicBezTo>
                    <a:pt x="966" y="1"/>
                    <a:pt x="1045" y="158"/>
                    <a:pt x="1085" y="316"/>
                  </a:cubicBezTo>
                  <a:cubicBezTo>
                    <a:pt x="1104" y="375"/>
                    <a:pt x="1104" y="434"/>
                    <a:pt x="1124" y="4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 flipH="1">
              <a:off x="7661774" y="2697554"/>
              <a:ext cx="60226" cy="21350"/>
            </a:xfrm>
            <a:custGeom>
              <a:rect b="b" l="l" r="r" t="t"/>
              <a:pathLst>
                <a:path extrusionOk="0" h="888" w="2505">
                  <a:moveTo>
                    <a:pt x="1" y="494"/>
                  </a:moveTo>
                  <a:cubicBezTo>
                    <a:pt x="553" y="1"/>
                    <a:pt x="1183" y="237"/>
                    <a:pt x="1775" y="198"/>
                  </a:cubicBezTo>
                  <a:cubicBezTo>
                    <a:pt x="2130" y="158"/>
                    <a:pt x="2130" y="198"/>
                    <a:pt x="2504" y="513"/>
                  </a:cubicBezTo>
                  <a:cubicBezTo>
                    <a:pt x="2189" y="868"/>
                    <a:pt x="1775" y="750"/>
                    <a:pt x="1400" y="750"/>
                  </a:cubicBezTo>
                  <a:cubicBezTo>
                    <a:pt x="947" y="750"/>
                    <a:pt x="434" y="888"/>
                    <a:pt x="1" y="4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 flipH="1">
              <a:off x="8053306" y="3861211"/>
              <a:ext cx="18032" cy="55009"/>
            </a:xfrm>
            <a:custGeom>
              <a:rect b="b" l="l" r="r" t="t"/>
              <a:pathLst>
                <a:path extrusionOk="0" h="2288" w="750">
                  <a:moveTo>
                    <a:pt x="454" y="2288"/>
                  </a:moveTo>
                  <a:cubicBezTo>
                    <a:pt x="1" y="1539"/>
                    <a:pt x="375" y="809"/>
                    <a:pt x="40" y="178"/>
                  </a:cubicBezTo>
                  <a:cubicBezTo>
                    <a:pt x="139" y="21"/>
                    <a:pt x="336" y="1"/>
                    <a:pt x="454" y="139"/>
                  </a:cubicBezTo>
                  <a:cubicBezTo>
                    <a:pt x="533" y="178"/>
                    <a:pt x="592" y="257"/>
                    <a:pt x="612" y="356"/>
                  </a:cubicBezTo>
                  <a:cubicBezTo>
                    <a:pt x="671" y="651"/>
                    <a:pt x="691" y="947"/>
                    <a:pt x="710" y="1243"/>
                  </a:cubicBezTo>
                  <a:cubicBezTo>
                    <a:pt x="750" y="1618"/>
                    <a:pt x="671" y="1972"/>
                    <a:pt x="454" y="2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 flipH="1">
              <a:off x="6318472" y="3129838"/>
              <a:ext cx="20412" cy="39382"/>
            </a:xfrm>
            <a:custGeom>
              <a:rect b="b" l="l" r="r" t="t"/>
              <a:pathLst>
                <a:path extrusionOk="0" h="1638" w="849">
                  <a:moveTo>
                    <a:pt x="414" y="1637"/>
                  </a:moveTo>
                  <a:cubicBezTo>
                    <a:pt x="60" y="1203"/>
                    <a:pt x="0" y="612"/>
                    <a:pt x="257" y="139"/>
                  </a:cubicBezTo>
                  <a:cubicBezTo>
                    <a:pt x="336" y="1"/>
                    <a:pt x="533" y="1"/>
                    <a:pt x="631" y="99"/>
                  </a:cubicBezTo>
                  <a:cubicBezTo>
                    <a:pt x="848" y="375"/>
                    <a:pt x="789" y="691"/>
                    <a:pt x="789" y="987"/>
                  </a:cubicBezTo>
                  <a:cubicBezTo>
                    <a:pt x="809" y="1263"/>
                    <a:pt x="671" y="1519"/>
                    <a:pt x="414" y="16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 flipH="1">
              <a:off x="7609169" y="2668655"/>
              <a:ext cx="55009" cy="13296"/>
            </a:xfrm>
            <a:custGeom>
              <a:rect b="b" l="l" r="r" t="t"/>
              <a:pathLst>
                <a:path extrusionOk="0" h="553" w="2288">
                  <a:moveTo>
                    <a:pt x="1" y="394"/>
                  </a:moveTo>
                  <a:cubicBezTo>
                    <a:pt x="20" y="335"/>
                    <a:pt x="20" y="237"/>
                    <a:pt x="40" y="237"/>
                  </a:cubicBezTo>
                  <a:cubicBezTo>
                    <a:pt x="316" y="158"/>
                    <a:pt x="612" y="118"/>
                    <a:pt x="908" y="118"/>
                  </a:cubicBezTo>
                  <a:cubicBezTo>
                    <a:pt x="1361" y="118"/>
                    <a:pt x="1854" y="0"/>
                    <a:pt x="2288" y="237"/>
                  </a:cubicBezTo>
                  <a:cubicBezTo>
                    <a:pt x="2248" y="335"/>
                    <a:pt x="2248" y="434"/>
                    <a:pt x="2209" y="434"/>
                  </a:cubicBezTo>
                  <a:cubicBezTo>
                    <a:pt x="1479" y="552"/>
                    <a:pt x="730" y="552"/>
                    <a:pt x="1" y="3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 flipH="1">
              <a:off x="8085523" y="3880661"/>
              <a:ext cx="14257" cy="35559"/>
            </a:xfrm>
            <a:custGeom>
              <a:rect b="b" l="l" r="r" t="t"/>
              <a:pathLst>
                <a:path extrusionOk="0" h="1479" w="593">
                  <a:moveTo>
                    <a:pt x="513" y="809"/>
                  </a:moveTo>
                  <a:cubicBezTo>
                    <a:pt x="513" y="1203"/>
                    <a:pt x="375" y="1479"/>
                    <a:pt x="218" y="1380"/>
                  </a:cubicBezTo>
                  <a:cubicBezTo>
                    <a:pt x="1" y="1262"/>
                    <a:pt x="1" y="1045"/>
                    <a:pt x="1" y="848"/>
                  </a:cubicBezTo>
                  <a:cubicBezTo>
                    <a:pt x="1" y="355"/>
                    <a:pt x="139" y="0"/>
                    <a:pt x="297" y="99"/>
                  </a:cubicBezTo>
                  <a:cubicBezTo>
                    <a:pt x="592" y="257"/>
                    <a:pt x="435" y="592"/>
                    <a:pt x="513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 flipH="1">
              <a:off x="7176885" y="3457850"/>
              <a:ext cx="33684" cy="54528"/>
            </a:xfrm>
            <a:custGeom>
              <a:rect b="b" l="l" r="r" t="t"/>
              <a:pathLst>
                <a:path extrusionOk="0" h="2268" w="1401">
                  <a:moveTo>
                    <a:pt x="60" y="2268"/>
                  </a:moveTo>
                  <a:cubicBezTo>
                    <a:pt x="1" y="1913"/>
                    <a:pt x="60" y="1558"/>
                    <a:pt x="237" y="1262"/>
                  </a:cubicBezTo>
                  <a:cubicBezTo>
                    <a:pt x="454" y="848"/>
                    <a:pt x="691" y="474"/>
                    <a:pt x="987" y="119"/>
                  </a:cubicBezTo>
                  <a:cubicBezTo>
                    <a:pt x="1065" y="40"/>
                    <a:pt x="1184" y="0"/>
                    <a:pt x="1282" y="20"/>
                  </a:cubicBezTo>
                  <a:cubicBezTo>
                    <a:pt x="1361" y="99"/>
                    <a:pt x="1401" y="217"/>
                    <a:pt x="1381" y="336"/>
                  </a:cubicBezTo>
                  <a:cubicBezTo>
                    <a:pt x="1065" y="907"/>
                    <a:pt x="730" y="1479"/>
                    <a:pt x="375" y="2051"/>
                  </a:cubicBezTo>
                  <a:cubicBezTo>
                    <a:pt x="336" y="2130"/>
                    <a:pt x="198" y="2169"/>
                    <a:pt x="60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 flipH="1">
              <a:off x="7143706" y="3459749"/>
              <a:ext cx="31784" cy="57365"/>
            </a:xfrm>
            <a:custGeom>
              <a:rect b="b" l="l" r="r" t="t"/>
              <a:pathLst>
                <a:path extrusionOk="0" h="2386" w="1322">
                  <a:moveTo>
                    <a:pt x="1223" y="0"/>
                  </a:moveTo>
                  <a:cubicBezTo>
                    <a:pt x="1243" y="158"/>
                    <a:pt x="1322" y="296"/>
                    <a:pt x="1282" y="375"/>
                  </a:cubicBezTo>
                  <a:cubicBezTo>
                    <a:pt x="1006" y="1045"/>
                    <a:pt x="691" y="1716"/>
                    <a:pt x="395" y="2366"/>
                  </a:cubicBezTo>
                  <a:cubicBezTo>
                    <a:pt x="395" y="2386"/>
                    <a:pt x="277" y="2386"/>
                    <a:pt x="198" y="2386"/>
                  </a:cubicBezTo>
                  <a:cubicBezTo>
                    <a:pt x="1" y="1873"/>
                    <a:pt x="218" y="1440"/>
                    <a:pt x="454" y="1006"/>
                  </a:cubicBezTo>
                  <a:cubicBezTo>
                    <a:pt x="632" y="651"/>
                    <a:pt x="730" y="198"/>
                    <a:pt x="1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37"/>
          <p:cNvGrpSpPr/>
          <p:nvPr/>
        </p:nvGrpSpPr>
        <p:grpSpPr>
          <a:xfrm>
            <a:off x="4418775" y="3253850"/>
            <a:ext cx="3935100" cy="807000"/>
            <a:chOff x="824525" y="3369250"/>
            <a:chExt cx="3935100" cy="807000"/>
          </a:xfrm>
        </p:grpSpPr>
        <p:sp>
          <p:nvSpPr>
            <p:cNvPr id="661" name="Google Shape;661;p37"/>
            <p:cNvSpPr/>
            <p:nvPr/>
          </p:nvSpPr>
          <p:spPr>
            <a:xfrm>
              <a:off x="900725" y="3445450"/>
              <a:ext cx="3858900" cy="7308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7"/>
            <p:cNvSpPr/>
            <p:nvPr/>
          </p:nvSpPr>
          <p:spPr>
            <a:xfrm>
              <a:off x="824525" y="3369250"/>
              <a:ext cx="3858900" cy="7308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3" name="Google Shape;663;p37"/>
          <p:cNvSpPr/>
          <p:nvPr/>
        </p:nvSpPr>
        <p:spPr>
          <a:xfrm flipH="1" rot="5400000">
            <a:off x="1304549" y="-1691363"/>
            <a:ext cx="5186264" cy="8180312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7"/>
          <p:cNvSpPr/>
          <p:nvPr/>
        </p:nvSpPr>
        <p:spPr>
          <a:xfrm flipH="1" rot="5400000">
            <a:off x="1492005" y="-1732507"/>
            <a:ext cx="4839516" cy="7999749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7"/>
          <p:cNvSpPr txBox="1"/>
          <p:nvPr>
            <p:ph type="title"/>
          </p:nvPr>
        </p:nvSpPr>
        <p:spPr>
          <a:xfrm>
            <a:off x="3998313" y="2263425"/>
            <a:ext cx="477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000"/>
              <a:t>End Effector</a:t>
            </a:r>
            <a:endParaRPr sz="5000"/>
          </a:p>
        </p:txBody>
      </p:sp>
      <p:sp>
        <p:nvSpPr>
          <p:cNvPr id="666" name="Google Shape;666;p37"/>
          <p:cNvSpPr txBox="1"/>
          <p:nvPr>
            <p:ph idx="1" type="subTitle"/>
          </p:nvPr>
        </p:nvSpPr>
        <p:spPr>
          <a:xfrm>
            <a:off x="4915275" y="3385988"/>
            <a:ext cx="29421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End effector Design</a:t>
            </a:r>
            <a:endParaRPr/>
          </a:p>
        </p:txBody>
      </p:sp>
      <p:sp>
        <p:nvSpPr>
          <p:cNvPr id="667" name="Google Shape;667;p37"/>
          <p:cNvSpPr txBox="1"/>
          <p:nvPr>
            <p:ph idx="2" type="title"/>
          </p:nvPr>
        </p:nvSpPr>
        <p:spPr>
          <a:xfrm>
            <a:off x="1094375" y="1812782"/>
            <a:ext cx="2116200" cy="11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0"/>
              <a:t>02</a:t>
            </a:r>
            <a:endParaRPr sz="12000"/>
          </a:p>
        </p:txBody>
      </p:sp>
      <p:grpSp>
        <p:nvGrpSpPr>
          <p:cNvPr id="668" name="Google Shape;668;p37"/>
          <p:cNvGrpSpPr/>
          <p:nvPr/>
        </p:nvGrpSpPr>
        <p:grpSpPr>
          <a:xfrm>
            <a:off x="3047196" y="1981669"/>
            <a:ext cx="794832" cy="776089"/>
            <a:chOff x="7095847" y="2296800"/>
            <a:chExt cx="803428" cy="784483"/>
          </a:xfrm>
        </p:grpSpPr>
        <p:sp>
          <p:nvSpPr>
            <p:cNvPr id="669" name="Google Shape;669;p37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7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7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7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7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7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7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7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7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7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7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7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7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7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37"/>
          <p:cNvGrpSpPr/>
          <p:nvPr/>
        </p:nvGrpSpPr>
        <p:grpSpPr>
          <a:xfrm rot="5400000">
            <a:off x="2665486" y="625221"/>
            <a:ext cx="646397" cy="674942"/>
            <a:chOff x="5236350" y="592059"/>
            <a:chExt cx="666939" cy="696319"/>
          </a:xfrm>
        </p:grpSpPr>
        <p:sp>
          <p:nvSpPr>
            <p:cNvPr id="686" name="Google Shape;686;p37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7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7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7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7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7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7"/>
          <p:cNvGrpSpPr/>
          <p:nvPr/>
        </p:nvGrpSpPr>
        <p:grpSpPr>
          <a:xfrm>
            <a:off x="3239190" y="949014"/>
            <a:ext cx="1014335" cy="1029226"/>
            <a:chOff x="6070601" y="734270"/>
            <a:chExt cx="1259418" cy="1277907"/>
          </a:xfrm>
        </p:grpSpPr>
        <p:sp>
          <p:nvSpPr>
            <p:cNvPr id="715" name="Google Shape;715;p37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7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7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7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7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7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7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7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7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7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7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7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7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7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7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7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7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8"/>
          <p:cNvSpPr txBox="1"/>
          <p:nvPr>
            <p:ph type="title"/>
          </p:nvPr>
        </p:nvSpPr>
        <p:spPr>
          <a:xfrm>
            <a:off x="583000" y="3038025"/>
            <a:ext cx="2447100" cy="57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Paint Brush</a:t>
            </a:r>
            <a:endParaRPr/>
          </a:p>
        </p:txBody>
      </p:sp>
      <p:sp>
        <p:nvSpPr>
          <p:cNvPr id="761" name="Google Shape;761;p38"/>
          <p:cNvSpPr txBox="1"/>
          <p:nvPr>
            <p:ph idx="1" type="body"/>
          </p:nvPr>
        </p:nvSpPr>
        <p:spPr>
          <a:xfrm>
            <a:off x="583000" y="3614013"/>
            <a:ext cx="38589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Paint brush</a:t>
            </a:r>
            <a:r>
              <a:rPr lang="en-CA"/>
              <a:t> attached to a 3-D printed g-clamp.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CA"/>
              <a:t>G-clamp has holes in the non twisting side of the clamp to hold it to the arm.</a:t>
            </a:r>
            <a:endParaRPr/>
          </a:p>
        </p:txBody>
      </p:sp>
      <p:sp>
        <p:nvSpPr>
          <p:cNvPr id="762" name="Google Shape;762;p38"/>
          <p:cNvSpPr/>
          <p:nvPr/>
        </p:nvSpPr>
        <p:spPr>
          <a:xfrm flipH="1">
            <a:off x="6645105" y="691094"/>
            <a:ext cx="4556" cy="2886"/>
          </a:xfrm>
          <a:custGeom>
            <a:rect b="b" l="l" r="r" t="t"/>
            <a:pathLst>
              <a:path extrusionOk="0" h="475" w="750">
                <a:moveTo>
                  <a:pt x="99" y="474"/>
                </a:moveTo>
                <a:cubicBezTo>
                  <a:pt x="0" y="297"/>
                  <a:pt x="60" y="159"/>
                  <a:pt x="217" y="119"/>
                </a:cubicBezTo>
                <a:cubicBezTo>
                  <a:pt x="395" y="60"/>
                  <a:pt x="572" y="40"/>
                  <a:pt x="750" y="21"/>
                </a:cubicBezTo>
                <a:lnTo>
                  <a:pt x="730" y="1"/>
                </a:lnTo>
                <a:cubicBezTo>
                  <a:pt x="671" y="80"/>
                  <a:pt x="612" y="159"/>
                  <a:pt x="533" y="237"/>
                </a:cubicBezTo>
                <a:cubicBezTo>
                  <a:pt x="395" y="316"/>
                  <a:pt x="237" y="395"/>
                  <a:pt x="99" y="47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8"/>
          <p:cNvSpPr/>
          <p:nvPr/>
        </p:nvSpPr>
        <p:spPr>
          <a:xfrm flipH="1">
            <a:off x="6643427" y="689417"/>
            <a:ext cx="1804" cy="2406"/>
          </a:xfrm>
          <a:custGeom>
            <a:rect b="b" l="l" r="r" t="t"/>
            <a:pathLst>
              <a:path extrusionOk="0" h="396" w="297">
                <a:moveTo>
                  <a:pt x="21" y="297"/>
                </a:moveTo>
                <a:lnTo>
                  <a:pt x="297" y="1"/>
                </a:lnTo>
                <a:lnTo>
                  <a:pt x="297" y="1"/>
                </a:lnTo>
                <a:cubicBezTo>
                  <a:pt x="297" y="198"/>
                  <a:pt x="297" y="395"/>
                  <a:pt x="1" y="29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38"/>
          <p:cNvSpPr/>
          <p:nvPr/>
        </p:nvSpPr>
        <p:spPr>
          <a:xfrm flipH="1">
            <a:off x="6641513" y="689302"/>
            <a:ext cx="1920" cy="844"/>
          </a:xfrm>
          <a:custGeom>
            <a:rect b="b" l="l" r="r" t="t"/>
            <a:pathLst>
              <a:path extrusionOk="0" h="139" w="316">
                <a:moveTo>
                  <a:pt x="1" y="20"/>
                </a:moveTo>
                <a:cubicBezTo>
                  <a:pt x="99" y="20"/>
                  <a:pt x="178" y="20"/>
                  <a:pt x="277" y="20"/>
                </a:cubicBezTo>
                <a:cubicBezTo>
                  <a:pt x="296" y="20"/>
                  <a:pt x="316" y="79"/>
                  <a:pt x="316" y="118"/>
                </a:cubicBezTo>
                <a:cubicBezTo>
                  <a:pt x="296" y="118"/>
                  <a:pt x="257" y="138"/>
                  <a:pt x="237" y="138"/>
                </a:cubicBezTo>
                <a:cubicBezTo>
                  <a:pt x="158" y="99"/>
                  <a:pt x="79" y="59"/>
                  <a:pt x="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8"/>
          <p:cNvSpPr/>
          <p:nvPr/>
        </p:nvSpPr>
        <p:spPr>
          <a:xfrm flipH="1">
            <a:off x="4646231" y="2024563"/>
            <a:ext cx="1144" cy="1143"/>
          </a:xfrm>
          <a:custGeom>
            <a:rect b="b" l="l" r="r" t="t"/>
            <a:pathLst>
              <a:path extrusionOk="0" h="80" w="80">
                <a:moveTo>
                  <a:pt x="59" y="60"/>
                </a:moveTo>
                <a:lnTo>
                  <a:pt x="0" y="79"/>
                </a:lnTo>
                <a:cubicBezTo>
                  <a:pt x="0" y="60"/>
                  <a:pt x="0" y="20"/>
                  <a:pt x="20" y="0"/>
                </a:cubicBezTo>
                <a:cubicBezTo>
                  <a:pt x="40" y="0"/>
                  <a:pt x="59" y="0"/>
                  <a:pt x="79" y="0"/>
                </a:cubicBezTo>
                <a:close/>
              </a:path>
            </a:pathLst>
          </a:custGeom>
          <a:solidFill>
            <a:srgbClr val="A492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6" name="Google Shape;766;p38"/>
          <p:cNvGrpSpPr/>
          <p:nvPr/>
        </p:nvGrpSpPr>
        <p:grpSpPr>
          <a:xfrm rot="5400000">
            <a:off x="5827254" y="1778709"/>
            <a:ext cx="3129655" cy="3327227"/>
            <a:chOff x="5827254" y="1198334"/>
            <a:chExt cx="3129655" cy="3327227"/>
          </a:xfrm>
        </p:grpSpPr>
        <p:grpSp>
          <p:nvGrpSpPr>
            <p:cNvPr id="767" name="Google Shape;767;p38"/>
            <p:cNvGrpSpPr/>
            <p:nvPr/>
          </p:nvGrpSpPr>
          <p:grpSpPr>
            <a:xfrm rot="5400000">
              <a:off x="7128021" y="2784970"/>
              <a:ext cx="776594" cy="758281"/>
              <a:chOff x="7095847" y="2296800"/>
              <a:chExt cx="803428" cy="784483"/>
            </a:xfrm>
          </p:grpSpPr>
          <p:sp>
            <p:nvSpPr>
              <p:cNvPr id="768" name="Google Shape;768;p38"/>
              <p:cNvSpPr/>
              <p:nvPr/>
            </p:nvSpPr>
            <p:spPr>
              <a:xfrm flipH="1">
                <a:off x="7115274" y="2310552"/>
                <a:ext cx="767413" cy="757940"/>
              </a:xfrm>
              <a:custGeom>
                <a:rect b="b" l="l" r="r" t="t"/>
                <a:pathLst>
                  <a:path extrusionOk="0" h="31525" w="31919">
                    <a:moveTo>
                      <a:pt x="8813" y="29789"/>
                    </a:moveTo>
                    <a:cubicBezTo>
                      <a:pt x="8438" y="29651"/>
                      <a:pt x="8123" y="29435"/>
                      <a:pt x="7847" y="29159"/>
                    </a:cubicBezTo>
                    <a:cubicBezTo>
                      <a:pt x="7551" y="28961"/>
                      <a:pt x="7255" y="28764"/>
                      <a:pt x="6960" y="28607"/>
                    </a:cubicBezTo>
                    <a:cubicBezTo>
                      <a:pt x="7137" y="28015"/>
                      <a:pt x="7295" y="27443"/>
                      <a:pt x="7472" y="26872"/>
                    </a:cubicBezTo>
                    <a:cubicBezTo>
                      <a:pt x="7650" y="26300"/>
                      <a:pt x="7847" y="25728"/>
                      <a:pt x="8044" y="25078"/>
                    </a:cubicBezTo>
                    <a:cubicBezTo>
                      <a:pt x="7886" y="24644"/>
                      <a:pt x="7630" y="24269"/>
                      <a:pt x="7295" y="23993"/>
                    </a:cubicBezTo>
                    <a:cubicBezTo>
                      <a:pt x="6822" y="23599"/>
                      <a:pt x="6447" y="23126"/>
                      <a:pt x="5994" y="22712"/>
                    </a:cubicBezTo>
                    <a:lnTo>
                      <a:pt x="5777" y="22515"/>
                    </a:lnTo>
                    <a:cubicBezTo>
                      <a:pt x="5304" y="22731"/>
                      <a:pt x="4870" y="22988"/>
                      <a:pt x="4436" y="23264"/>
                    </a:cubicBezTo>
                    <a:cubicBezTo>
                      <a:pt x="4002" y="23481"/>
                      <a:pt x="3549" y="23698"/>
                      <a:pt x="3155" y="23895"/>
                    </a:cubicBezTo>
                    <a:cubicBezTo>
                      <a:pt x="2662" y="23776"/>
                      <a:pt x="2543" y="23382"/>
                      <a:pt x="2327" y="23086"/>
                    </a:cubicBezTo>
                    <a:cubicBezTo>
                      <a:pt x="2129" y="22830"/>
                      <a:pt x="1972" y="22554"/>
                      <a:pt x="1853" y="22278"/>
                    </a:cubicBezTo>
                    <a:cubicBezTo>
                      <a:pt x="1755" y="22101"/>
                      <a:pt x="1794" y="21903"/>
                      <a:pt x="1952" y="21785"/>
                    </a:cubicBezTo>
                    <a:cubicBezTo>
                      <a:pt x="2208" y="21549"/>
                      <a:pt x="2504" y="21332"/>
                      <a:pt x="2800" y="21135"/>
                    </a:cubicBezTo>
                    <a:cubicBezTo>
                      <a:pt x="3194" y="20878"/>
                      <a:pt x="3628" y="20681"/>
                      <a:pt x="4042" y="20445"/>
                    </a:cubicBezTo>
                    <a:cubicBezTo>
                      <a:pt x="4239" y="20346"/>
                      <a:pt x="4515" y="20307"/>
                      <a:pt x="4574" y="20090"/>
                    </a:cubicBezTo>
                    <a:cubicBezTo>
                      <a:pt x="4673" y="19755"/>
                      <a:pt x="4673" y="19400"/>
                      <a:pt x="4515" y="19104"/>
                    </a:cubicBezTo>
                    <a:cubicBezTo>
                      <a:pt x="4298" y="18631"/>
                      <a:pt x="4121" y="18158"/>
                      <a:pt x="3923" y="17665"/>
                    </a:cubicBezTo>
                    <a:cubicBezTo>
                      <a:pt x="3825" y="17448"/>
                      <a:pt x="3766" y="17211"/>
                      <a:pt x="3667" y="16975"/>
                    </a:cubicBezTo>
                    <a:cubicBezTo>
                      <a:pt x="3608" y="16778"/>
                      <a:pt x="3450" y="16640"/>
                      <a:pt x="3253" y="16580"/>
                    </a:cubicBezTo>
                    <a:cubicBezTo>
                      <a:pt x="2918" y="16462"/>
                      <a:pt x="2563" y="16403"/>
                      <a:pt x="2208" y="16403"/>
                    </a:cubicBezTo>
                    <a:cubicBezTo>
                      <a:pt x="1617" y="16423"/>
                      <a:pt x="1045" y="16403"/>
                      <a:pt x="454" y="16403"/>
                    </a:cubicBezTo>
                    <a:cubicBezTo>
                      <a:pt x="296" y="15969"/>
                      <a:pt x="119" y="15614"/>
                      <a:pt x="158" y="15200"/>
                    </a:cubicBezTo>
                    <a:cubicBezTo>
                      <a:pt x="138" y="15043"/>
                      <a:pt x="99" y="14885"/>
                      <a:pt x="59" y="14747"/>
                    </a:cubicBezTo>
                    <a:cubicBezTo>
                      <a:pt x="20" y="14589"/>
                      <a:pt x="20" y="14431"/>
                      <a:pt x="0" y="14274"/>
                    </a:cubicBezTo>
                    <a:cubicBezTo>
                      <a:pt x="316" y="14136"/>
                      <a:pt x="651" y="14037"/>
                      <a:pt x="986" y="13958"/>
                    </a:cubicBezTo>
                    <a:cubicBezTo>
                      <a:pt x="1656" y="13761"/>
                      <a:pt x="2346" y="13820"/>
                      <a:pt x="3036" y="13761"/>
                    </a:cubicBezTo>
                    <a:cubicBezTo>
                      <a:pt x="3785" y="13722"/>
                      <a:pt x="3904" y="13840"/>
                      <a:pt x="4101" y="12874"/>
                    </a:cubicBezTo>
                    <a:cubicBezTo>
                      <a:pt x="4219" y="12263"/>
                      <a:pt x="4416" y="11652"/>
                      <a:pt x="4594" y="11021"/>
                    </a:cubicBezTo>
                    <a:cubicBezTo>
                      <a:pt x="4278" y="10114"/>
                      <a:pt x="3647" y="9404"/>
                      <a:pt x="2997" y="8694"/>
                    </a:cubicBezTo>
                    <a:cubicBezTo>
                      <a:pt x="2780" y="8438"/>
                      <a:pt x="2484" y="8261"/>
                      <a:pt x="2445" y="7866"/>
                    </a:cubicBezTo>
                    <a:cubicBezTo>
                      <a:pt x="2859" y="7472"/>
                      <a:pt x="3253" y="7058"/>
                      <a:pt x="3687" y="6664"/>
                    </a:cubicBezTo>
                    <a:cubicBezTo>
                      <a:pt x="3766" y="6565"/>
                      <a:pt x="3904" y="6506"/>
                      <a:pt x="4042" y="6506"/>
                    </a:cubicBezTo>
                    <a:cubicBezTo>
                      <a:pt x="4377" y="6605"/>
                      <a:pt x="4752" y="6624"/>
                      <a:pt x="5028" y="6881"/>
                    </a:cubicBezTo>
                    <a:cubicBezTo>
                      <a:pt x="5284" y="7137"/>
                      <a:pt x="5737" y="7236"/>
                      <a:pt x="6072" y="7452"/>
                    </a:cubicBezTo>
                    <a:cubicBezTo>
                      <a:pt x="6230" y="7551"/>
                      <a:pt x="6526" y="7492"/>
                      <a:pt x="6743" y="7452"/>
                    </a:cubicBezTo>
                    <a:cubicBezTo>
                      <a:pt x="6841" y="7433"/>
                      <a:pt x="6920" y="7354"/>
                      <a:pt x="6979" y="7255"/>
                    </a:cubicBezTo>
                    <a:cubicBezTo>
                      <a:pt x="7255" y="6782"/>
                      <a:pt x="7630" y="6348"/>
                      <a:pt x="8064" y="5994"/>
                    </a:cubicBezTo>
                    <a:cubicBezTo>
                      <a:pt x="8261" y="5816"/>
                      <a:pt x="8320" y="5520"/>
                      <a:pt x="8202" y="5264"/>
                    </a:cubicBezTo>
                    <a:cubicBezTo>
                      <a:pt x="7965" y="4495"/>
                      <a:pt x="7886" y="3687"/>
                      <a:pt x="7630" y="2918"/>
                    </a:cubicBezTo>
                    <a:cubicBezTo>
                      <a:pt x="7630" y="2859"/>
                      <a:pt x="7630" y="2800"/>
                      <a:pt x="7630" y="2741"/>
                    </a:cubicBezTo>
                    <a:cubicBezTo>
                      <a:pt x="7748" y="2662"/>
                      <a:pt x="7906" y="2563"/>
                      <a:pt x="8024" y="2445"/>
                    </a:cubicBezTo>
                    <a:cubicBezTo>
                      <a:pt x="8280" y="2248"/>
                      <a:pt x="8497" y="2031"/>
                      <a:pt x="8734" y="1834"/>
                    </a:cubicBezTo>
                    <a:cubicBezTo>
                      <a:pt x="8832" y="1735"/>
                      <a:pt x="8931" y="1656"/>
                      <a:pt x="9049" y="1577"/>
                    </a:cubicBezTo>
                    <a:cubicBezTo>
                      <a:pt x="9345" y="1380"/>
                      <a:pt x="9483" y="1400"/>
                      <a:pt x="9739" y="1656"/>
                    </a:cubicBezTo>
                    <a:cubicBezTo>
                      <a:pt x="10015" y="1932"/>
                      <a:pt x="10232" y="2149"/>
                      <a:pt x="10449" y="2405"/>
                    </a:cubicBezTo>
                    <a:cubicBezTo>
                      <a:pt x="10548" y="2543"/>
                      <a:pt x="10646" y="2701"/>
                      <a:pt x="10725" y="2859"/>
                    </a:cubicBezTo>
                    <a:cubicBezTo>
                      <a:pt x="10903" y="3214"/>
                      <a:pt x="11139" y="3549"/>
                      <a:pt x="11435" y="3845"/>
                    </a:cubicBezTo>
                    <a:cubicBezTo>
                      <a:pt x="11829" y="3864"/>
                      <a:pt x="12243" y="3943"/>
                      <a:pt x="12618" y="3726"/>
                    </a:cubicBezTo>
                    <a:cubicBezTo>
                      <a:pt x="13249" y="3726"/>
                      <a:pt x="13820" y="3352"/>
                      <a:pt x="14412" y="3470"/>
                    </a:cubicBezTo>
                    <a:cubicBezTo>
                      <a:pt x="14708" y="3115"/>
                      <a:pt x="14865" y="2681"/>
                      <a:pt x="14885" y="2248"/>
                    </a:cubicBezTo>
                    <a:cubicBezTo>
                      <a:pt x="14944" y="1597"/>
                      <a:pt x="15062" y="966"/>
                      <a:pt x="15200" y="335"/>
                    </a:cubicBezTo>
                    <a:cubicBezTo>
                      <a:pt x="15240" y="237"/>
                      <a:pt x="15279" y="158"/>
                      <a:pt x="15319" y="59"/>
                    </a:cubicBezTo>
                    <a:cubicBezTo>
                      <a:pt x="16048" y="20"/>
                      <a:pt x="16778" y="0"/>
                      <a:pt x="17507" y="40"/>
                    </a:cubicBezTo>
                    <a:cubicBezTo>
                      <a:pt x="17921" y="513"/>
                      <a:pt x="18098" y="986"/>
                      <a:pt x="18493" y="2583"/>
                    </a:cubicBezTo>
                    <a:cubicBezTo>
                      <a:pt x="18453" y="2642"/>
                      <a:pt x="18374" y="2721"/>
                      <a:pt x="18335" y="2819"/>
                    </a:cubicBezTo>
                    <a:cubicBezTo>
                      <a:pt x="18197" y="2977"/>
                      <a:pt x="18276" y="3194"/>
                      <a:pt x="18473" y="3233"/>
                    </a:cubicBezTo>
                    <a:cubicBezTo>
                      <a:pt x="18532" y="3253"/>
                      <a:pt x="18611" y="3273"/>
                      <a:pt x="18670" y="3273"/>
                    </a:cubicBezTo>
                    <a:cubicBezTo>
                      <a:pt x="19341" y="3332"/>
                      <a:pt x="19971" y="3549"/>
                      <a:pt x="20504" y="3943"/>
                    </a:cubicBezTo>
                    <a:cubicBezTo>
                      <a:pt x="20918" y="3845"/>
                      <a:pt x="21273" y="3628"/>
                      <a:pt x="21568" y="3332"/>
                    </a:cubicBezTo>
                    <a:cubicBezTo>
                      <a:pt x="21982" y="2859"/>
                      <a:pt x="22475" y="2465"/>
                      <a:pt x="22929" y="2031"/>
                    </a:cubicBezTo>
                    <a:cubicBezTo>
                      <a:pt x="23027" y="1952"/>
                      <a:pt x="23106" y="1873"/>
                      <a:pt x="23185" y="1794"/>
                    </a:cubicBezTo>
                    <a:cubicBezTo>
                      <a:pt x="23619" y="1439"/>
                      <a:pt x="23757" y="1439"/>
                      <a:pt x="24210" y="1834"/>
                    </a:cubicBezTo>
                    <a:cubicBezTo>
                      <a:pt x="24309" y="1932"/>
                      <a:pt x="24427" y="1991"/>
                      <a:pt x="24565" y="2110"/>
                    </a:cubicBezTo>
                    <a:cubicBezTo>
                      <a:pt x="24585" y="2189"/>
                      <a:pt x="24585" y="2307"/>
                      <a:pt x="24565" y="2405"/>
                    </a:cubicBezTo>
                    <a:cubicBezTo>
                      <a:pt x="24427" y="3036"/>
                      <a:pt x="24250" y="3647"/>
                      <a:pt x="24092" y="4278"/>
                    </a:cubicBezTo>
                    <a:cubicBezTo>
                      <a:pt x="24052" y="4436"/>
                      <a:pt x="24013" y="4594"/>
                      <a:pt x="24013" y="4751"/>
                    </a:cubicBezTo>
                    <a:cubicBezTo>
                      <a:pt x="24033" y="4968"/>
                      <a:pt x="23973" y="5185"/>
                      <a:pt x="23875" y="5382"/>
                    </a:cubicBezTo>
                    <a:cubicBezTo>
                      <a:pt x="23776" y="5540"/>
                      <a:pt x="23875" y="5678"/>
                      <a:pt x="23973" y="5796"/>
                    </a:cubicBezTo>
                    <a:cubicBezTo>
                      <a:pt x="24388" y="6191"/>
                      <a:pt x="24802" y="6565"/>
                      <a:pt x="25196" y="6979"/>
                    </a:cubicBezTo>
                    <a:cubicBezTo>
                      <a:pt x="25393" y="7176"/>
                      <a:pt x="25570" y="7413"/>
                      <a:pt x="25748" y="7650"/>
                    </a:cubicBezTo>
                    <a:cubicBezTo>
                      <a:pt x="25965" y="7926"/>
                      <a:pt x="26142" y="8024"/>
                      <a:pt x="26438" y="7906"/>
                    </a:cubicBezTo>
                    <a:cubicBezTo>
                      <a:pt x="26773" y="7807"/>
                      <a:pt x="27108" y="7689"/>
                      <a:pt x="27424" y="7531"/>
                    </a:cubicBezTo>
                    <a:cubicBezTo>
                      <a:pt x="28015" y="7216"/>
                      <a:pt x="28666" y="6979"/>
                      <a:pt x="29336" y="6841"/>
                    </a:cubicBezTo>
                    <a:lnTo>
                      <a:pt x="30637" y="8675"/>
                    </a:lnTo>
                    <a:cubicBezTo>
                      <a:pt x="30519" y="8951"/>
                      <a:pt x="30302" y="9148"/>
                      <a:pt x="30046" y="9266"/>
                    </a:cubicBezTo>
                    <a:cubicBezTo>
                      <a:pt x="29415" y="9621"/>
                      <a:pt x="28863" y="10094"/>
                      <a:pt x="28390" y="10627"/>
                    </a:cubicBezTo>
                    <a:cubicBezTo>
                      <a:pt x="28212" y="10784"/>
                      <a:pt x="28173" y="11041"/>
                      <a:pt x="28311" y="11238"/>
                    </a:cubicBezTo>
                    <a:cubicBezTo>
                      <a:pt x="28409" y="11435"/>
                      <a:pt x="28449" y="11671"/>
                      <a:pt x="28429" y="11888"/>
                    </a:cubicBezTo>
                    <a:lnTo>
                      <a:pt x="28429" y="13170"/>
                    </a:lnTo>
                    <a:cubicBezTo>
                      <a:pt x="28429" y="13998"/>
                      <a:pt x="28449" y="14017"/>
                      <a:pt x="29237" y="14017"/>
                    </a:cubicBezTo>
                    <a:lnTo>
                      <a:pt x="29789" y="14017"/>
                    </a:lnTo>
                    <a:cubicBezTo>
                      <a:pt x="30243" y="13978"/>
                      <a:pt x="30677" y="14037"/>
                      <a:pt x="31110" y="14195"/>
                    </a:cubicBezTo>
                    <a:cubicBezTo>
                      <a:pt x="31327" y="14254"/>
                      <a:pt x="31564" y="14274"/>
                      <a:pt x="31800" y="14274"/>
                    </a:cubicBezTo>
                    <a:cubicBezTo>
                      <a:pt x="31919" y="14708"/>
                      <a:pt x="31840" y="15161"/>
                      <a:pt x="31859" y="15595"/>
                    </a:cubicBezTo>
                    <a:cubicBezTo>
                      <a:pt x="31879" y="16048"/>
                      <a:pt x="31859" y="16442"/>
                      <a:pt x="31859" y="16896"/>
                    </a:cubicBezTo>
                    <a:cubicBezTo>
                      <a:pt x="31800" y="16935"/>
                      <a:pt x="31721" y="17014"/>
                      <a:pt x="31643" y="17034"/>
                    </a:cubicBezTo>
                    <a:cubicBezTo>
                      <a:pt x="31189" y="17093"/>
                      <a:pt x="30716" y="17172"/>
                      <a:pt x="30263" y="17290"/>
                    </a:cubicBezTo>
                    <a:cubicBezTo>
                      <a:pt x="30006" y="17330"/>
                      <a:pt x="29750" y="17369"/>
                      <a:pt x="29474" y="17448"/>
                    </a:cubicBezTo>
                    <a:cubicBezTo>
                      <a:pt x="29336" y="17468"/>
                      <a:pt x="29178" y="17468"/>
                      <a:pt x="29020" y="17448"/>
                    </a:cubicBezTo>
                    <a:cubicBezTo>
                      <a:pt x="28547" y="17408"/>
                      <a:pt x="28232" y="17665"/>
                      <a:pt x="28212" y="18118"/>
                    </a:cubicBezTo>
                    <a:cubicBezTo>
                      <a:pt x="28212" y="18414"/>
                      <a:pt x="28133" y="18690"/>
                      <a:pt x="28094" y="18986"/>
                    </a:cubicBezTo>
                    <a:cubicBezTo>
                      <a:pt x="28035" y="19518"/>
                      <a:pt x="28015" y="20050"/>
                      <a:pt x="28054" y="20583"/>
                    </a:cubicBezTo>
                    <a:cubicBezTo>
                      <a:pt x="28054" y="20701"/>
                      <a:pt x="28114" y="20799"/>
                      <a:pt x="28192" y="20878"/>
                    </a:cubicBezTo>
                    <a:cubicBezTo>
                      <a:pt x="28330" y="21075"/>
                      <a:pt x="28508" y="21253"/>
                      <a:pt x="28725" y="21371"/>
                    </a:cubicBezTo>
                    <a:cubicBezTo>
                      <a:pt x="29316" y="21608"/>
                      <a:pt x="29671" y="22120"/>
                      <a:pt x="30223" y="22416"/>
                    </a:cubicBezTo>
                    <a:lnTo>
                      <a:pt x="29336" y="24210"/>
                    </a:lnTo>
                    <a:cubicBezTo>
                      <a:pt x="29178" y="24190"/>
                      <a:pt x="29020" y="24190"/>
                      <a:pt x="28882" y="24171"/>
                    </a:cubicBezTo>
                    <a:cubicBezTo>
                      <a:pt x="28409" y="24092"/>
                      <a:pt x="27976" y="23914"/>
                      <a:pt x="27483" y="23934"/>
                    </a:cubicBezTo>
                    <a:cubicBezTo>
                      <a:pt x="27364" y="23914"/>
                      <a:pt x="27226" y="23875"/>
                      <a:pt x="27108" y="23816"/>
                    </a:cubicBezTo>
                    <a:cubicBezTo>
                      <a:pt x="26950" y="23757"/>
                      <a:pt x="26812" y="23737"/>
                      <a:pt x="26655" y="23717"/>
                    </a:cubicBezTo>
                    <a:cubicBezTo>
                      <a:pt x="26398" y="23717"/>
                      <a:pt x="26162" y="23678"/>
                      <a:pt x="25945" y="23579"/>
                    </a:cubicBezTo>
                    <a:cubicBezTo>
                      <a:pt x="25768" y="23481"/>
                      <a:pt x="25551" y="23520"/>
                      <a:pt x="25452" y="23698"/>
                    </a:cubicBezTo>
                    <a:cubicBezTo>
                      <a:pt x="25354" y="23776"/>
                      <a:pt x="25275" y="23895"/>
                      <a:pt x="25196" y="23993"/>
                    </a:cubicBezTo>
                    <a:cubicBezTo>
                      <a:pt x="24880" y="24427"/>
                      <a:pt x="24466" y="24802"/>
                      <a:pt x="24013" y="25078"/>
                    </a:cubicBezTo>
                    <a:cubicBezTo>
                      <a:pt x="23540" y="25373"/>
                      <a:pt x="23481" y="25590"/>
                      <a:pt x="23757" y="26083"/>
                    </a:cubicBezTo>
                    <a:cubicBezTo>
                      <a:pt x="23875" y="26339"/>
                      <a:pt x="23973" y="26615"/>
                      <a:pt x="24033" y="26891"/>
                    </a:cubicBezTo>
                    <a:cubicBezTo>
                      <a:pt x="24151" y="27325"/>
                      <a:pt x="24309" y="27759"/>
                      <a:pt x="24486" y="28153"/>
                    </a:cubicBezTo>
                    <a:cubicBezTo>
                      <a:pt x="24585" y="28350"/>
                      <a:pt x="24624" y="28567"/>
                      <a:pt x="24585" y="28784"/>
                    </a:cubicBezTo>
                    <a:lnTo>
                      <a:pt x="22593" y="29573"/>
                    </a:lnTo>
                    <a:lnTo>
                      <a:pt x="22239" y="29099"/>
                    </a:lnTo>
                    <a:cubicBezTo>
                      <a:pt x="21864" y="28607"/>
                      <a:pt x="21509" y="28094"/>
                      <a:pt x="21115" y="27581"/>
                    </a:cubicBezTo>
                    <a:cubicBezTo>
                      <a:pt x="21016" y="27443"/>
                      <a:pt x="20859" y="27345"/>
                      <a:pt x="20681" y="27345"/>
                    </a:cubicBezTo>
                    <a:cubicBezTo>
                      <a:pt x="20287" y="27305"/>
                      <a:pt x="19912" y="27364"/>
                      <a:pt x="19557" y="27522"/>
                    </a:cubicBezTo>
                    <a:cubicBezTo>
                      <a:pt x="19005" y="27700"/>
                      <a:pt x="18453" y="27838"/>
                      <a:pt x="17882" y="27917"/>
                    </a:cubicBezTo>
                    <a:cubicBezTo>
                      <a:pt x="17665" y="27917"/>
                      <a:pt x="17487" y="28094"/>
                      <a:pt x="17468" y="28291"/>
                    </a:cubicBezTo>
                    <a:cubicBezTo>
                      <a:pt x="17448" y="28745"/>
                      <a:pt x="17251" y="29159"/>
                      <a:pt x="17251" y="29612"/>
                    </a:cubicBezTo>
                    <a:cubicBezTo>
                      <a:pt x="17251" y="30026"/>
                      <a:pt x="17093" y="30440"/>
                      <a:pt x="16975" y="30893"/>
                    </a:cubicBezTo>
                    <a:cubicBezTo>
                      <a:pt x="16718" y="31110"/>
                      <a:pt x="16383" y="31229"/>
                      <a:pt x="16028" y="31209"/>
                    </a:cubicBezTo>
                    <a:cubicBezTo>
                      <a:pt x="15851" y="31229"/>
                      <a:pt x="15693" y="31288"/>
                      <a:pt x="15536" y="31367"/>
                    </a:cubicBezTo>
                    <a:cubicBezTo>
                      <a:pt x="15122" y="31524"/>
                      <a:pt x="14688" y="31268"/>
                      <a:pt x="14629" y="30834"/>
                    </a:cubicBezTo>
                    <a:cubicBezTo>
                      <a:pt x="14510" y="30341"/>
                      <a:pt x="14412" y="29868"/>
                      <a:pt x="14313" y="29375"/>
                    </a:cubicBezTo>
                    <a:cubicBezTo>
                      <a:pt x="14234" y="28961"/>
                      <a:pt x="14116" y="28547"/>
                      <a:pt x="14037" y="28133"/>
                    </a:cubicBezTo>
                    <a:cubicBezTo>
                      <a:pt x="14017" y="27897"/>
                      <a:pt x="13840" y="27719"/>
                      <a:pt x="13623" y="27660"/>
                    </a:cubicBezTo>
                    <a:cubicBezTo>
                      <a:pt x="12756" y="27384"/>
                      <a:pt x="11869" y="27266"/>
                      <a:pt x="10962" y="27325"/>
                    </a:cubicBezTo>
                    <a:cubicBezTo>
                      <a:pt x="10745" y="27345"/>
                      <a:pt x="10528" y="27443"/>
                      <a:pt x="10370" y="27601"/>
                    </a:cubicBezTo>
                    <a:cubicBezTo>
                      <a:pt x="9858" y="28094"/>
                      <a:pt x="9365" y="28567"/>
                      <a:pt x="9128" y="29257"/>
                    </a:cubicBezTo>
                    <a:cubicBezTo>
                      <a:pt x="9030" y="29435"/>
                      <a:pt x="8931" y="29612"/>
                      <a:pt x="8813" y="29789"/>
                    </a:cubicBezTo>
                    <a:close/>
                    <a:moveTo>
                      <a:pt x="26063" y="15989"/>
                    </a:moveTo>
                    <a:cubicBezTo>
                      <a:pt x="26044" y="15319"/>
                      <a:pt x="26122" y="14629"/>
                      <a:pt x="25906" y="13978"/>
                    </a:cubicBezTo>
                    <a:cubicBezTo>
                      <a:pt x="25866" y="13840"/>
                      <a:pt x="25866" y="13722"/>
                      <a:pt x="25886" y="13584"/>
                    </a:cubicBezTo>
                    <a:cubicBezTo>
                      <a:pt x="25945" y="12775"/>
                      <a:pt x="25689" y="12026"/>
                      <a:pt x="25432" y="11297"/>
                    </a:cubicBezTo>
                    <a:cubicBezTo>
                      <a:pt x="25275" y="10843"/>
                      <a:pt x="25117" y="10370"/>
                      <a:pt x="24742" y="9996"/>
                    </a:cubicBezTo>
                    <a:cubicBezTo>
                      <a:pt x="24545" y="9818"/>
                      <a:pt x="24388" y="9601"/>
                      <a:pt x="24289" y="9345"/>
                    </a:cubicBezTo>
                    <a:cubicBezTo>
                      <a:pt x="24190" y="9069"/>
                      <a:pt x="24033" y="8832"/>
                      <a:pt x="23816" y="8616"/>
                    </a:cubicBezTo>
                    <a:cubicBezTo>
                      <a:pt x="23540" y="8320"/>
                      <a:pt x="23303" y="8004"/>
                      <a:pt x="23086" y="7669"/>
                    </a:cubicBezTo>
                    <a:cubicBezTo>
                      <a:pt x="22889" y="7314"/>
                      <a:pt x="22613" y="7019"/>
                      <a:pt x="22258" y="6822"/>
                    </a:cubicBezTo>
                    <a:cubicBezTo>
                      <a:pt x="21627" y="6447"/>
                      <a:pt x="21016" y="6072"/>
                      <a:pt x="20405" y="5717"/>
                    </a:cubicBezTo>
                    <a:cubicBezTo>
                      <a:pt x="20070" y="5501"/>
                      <a:pt x="19695" y="5303"/>
                      <a:pt x="19321" y="5165"/>
                    </a:cubicBezTo>
                    <a:cubicBezTo>
                      <a:pt x="18690" y="4889"/>
                      <a:pt x="18000" y="4771"/>
                      <a:pt x="17290" y="4830"/>
                    </a:cubicBezTo>
                    <a:cubicBezTo>
                      <a:pt x="16935" y="4850"/>
                      <a:pt x="16580" y="4830"/>
                      <a:pt x="16226" y="4830"/>
                    </a:cubicBezTo>
                    <a:cubicBezTo>
                      <a:pt x="15950" y="4830"/>
                      <a:pt x="15693" y="4870"/>
                      <a:pt x="15417" y="4949"/>
                    </a:cubicBezTo>
                    <a:cubicBezTo>
                      <a:pt x="14964" y="5106"/>
                      <a:pt x="14491" y="5284"/>
                      <a:pt x="14037" y="5481"/>
                    </a:cubicBezTo>
                    <a:cubicBezTo>
                      <a:pt x="13761" y="5619"/>
                      <a:pt x="13465" y="5698"/>
                      <a:pt x="13150" y="5717"/>
                    </a:cubicBezTo>
                    <a:cubicBezTo>
                      <a:pt x="12716" y="5757"/>
                      <a:pt x="12322" y="5895"/>
                      <a:pt x="11947" y="6112"/>
                    </a:cubicBezTo>
                    <a:cubicBezTo>
                      <a:pt x="11553" y="6329"/>
                      <a:pt x="11139" y="6506"/>
                      <a:pt x="10705" y="6624"/>
                    </a:cubicBezTo>
                    <a:cubicBezTo>
                      <a:pt x="10489" y="6703"/>
                      <a:pt x="10272" y="6841"/>
                      <a:pt x="9996" y="6723"/>
                    </a:cubicBezTo>
                    <a:cubicBezTo>
                      <a:pt x="9937" y="6684"/>
                      <a:pt x="9818" y="6743"/>
                      <a:pt x="9759" y="6782"/>
                    </a:cubicBezTo>
                    <a:cubicBezTo>
                      <a:pt x="9444" y="6999"/>
                      <a:pt x="9128" y="7216"/>
                      <a:pt x="8832" y="7452"/>
                    </a:cubicBezTo>
                    <a:cubicBezTo>
                      <a:pt x="8359" y="7866"/>
                      <a:pt x="7906" y="8300"/>
                      <a:pt x="7433" y="8734"/>
                    </a:cubicBezTo>
                    <a:cubicBezTo>
                      <a:pt x="7176" y="8970"/>
                      <a:pt x="6920" y="9227"/>
                      <a:pt x="6684" y="9503"/>
                    </a:cubicBezTo>
                    <a:cubicBezTo>
                      <a:pt x="6546" y="9641"/>
                      <a:pt x="6427" y="9818"/>
                      <a:pt x="6368" y="10015"/>
                    </a:cubicBezTo>
                    <a:cubicBezTo>
                      <a:pt x="6329" y="10489"/>
                      <a:pt x="6072" y="10903"/>
                      <a:pt x="5994" y="11376"/>
                    </a:cubicBezTo>
                    <a:cubicBezTo>
                      <a:pt x="5915" y="11967"/>
                      <a:pt x="5875" y="12559"/>
                      <a:pt x="5639" y="13130"/>
                    </a:cubicBezTo>
                    <a:cubicBezTo>
                      <a:pt x="5599" y="13308"/>
                      <a:pt x="5580" y="13485"/>
                      <a:pt x="5599" y="13663"/>
                    </a:cubicBezTo>
                    <a:cubicBezTo>
                      <a:pt x="5619" y="14530"/>
                      <a:pt x="5619" y="15378"/>
                      <a:pt x="5639" y="16226"/>
                    </a:cubicBezTo>
                    <a:cubicBezTo>
                      <a:pt x="5658" y="16383"/>
                      <a:pt x="5658" y="16541"/>
                      <a:pt x="5698" y="16699"/>
                    </a:cubicBezTo>
                    <a:cubicBezTo>
                      <a:pt x="5777" y="17034"/>
                      <a:pt x="5895" y="17369"/>
                      <a:pt x="5757" y="17744"/>
                    </a:cubicBezTo>
                    <a:cubicBezTo>
                      <a:pt x="5718" y="17842"/>
                      <a:pt x="5796" y="18000"/>
                      <a:pt x="5836" y="18118"/>
                    </a:cubicBezTo>
                    <a:cubicBezTo>
                      <a:pt x="6092" y="18808"/>
                      <a:pt x="6309" y="19538"/>
                      <a:pt x="6802" y="20090"/>
                    </a:cubicBezTo>
                    <a:cubicBezTo>
                      <a:pt x="6841" y="20149"/>
                      <a:pt x="6881" y="20208"/>
                      <a:pt x="6900" y="20287"/>
                    </a:cubicBezTo>
                    <a:cubicBezTo>
                      <a:pt x="6999" y="20523"/>
                      <a:pt x="7137" y="20760"/>
                      <a:pt x="7314" y="20957"/>
                    </a:cubicBezTo>
                    <a:cubicBezTo>
                      <a:pt x="7847" y="21746"/>
                      <a:pt x="8517" y="22416"/>
                      <a:pt x="9286" y="22948"/>
                    </a:cubicBezTo>
                    <a:cubicBezTo>
                      <a:pt x="9306" y="22968"/>
                      <a:pt x="9325" y="22988"/>
                      <a:pt x="9345" y="22988"/>
                    </a:cubicBezTo>
                    <a:cubicBezTo>
                      <a:pt x="10193" y="23836"/>
                      <a:pt x="11238" y="24447"/>
                      <a:pt x="12381" y="24802"/>
                    </a:cubicBezTo>
                    <a:cubicBezTo>
                      <a:pt x="13426" y="25117"/>
                      <a:pt x="14491" y="25432"/>
                      <a:pt x="15614" y="25156"/>
                    </a:cubicBezTo>
                    <a:cubicBezTo>
                      <a:pt x="15772" y="25137"/>
                      <a:pt x="15930" y="25137"/>
                      <a:pt x="16088" y="25156"/>
                    </a:cubicBezTo>
                    <a:cubicBezTo>
                      <a:pt x="16738" y="25137"/>
                      <a:pt x="17389" y="25235"/>
                      <a:pt x="18020" y="24979"/>
                    </a:cubicBezTo>
                    <a:cubicBezTo>
                      <a:pt x="18039" y="24959"/>
                      <a:pt x="18059" y="24959"/>
                      <a:pt x="18079" y="24979"/>
                    </a:cubicBezTo>
                    <a:cubicBezTo>
                      <a:pt x="18710" y="25058"/>
                      <a:pt x="19281" y="24802"/>
                      <a:pt x="19873" y="24723"/>
                    </a:cubicBezTo>
                    <a:cubicBezTo>
                      <a:pt x="20267" y="24664"/>
                      <a:pt x="20661" y="24545"/>
                      <a:pt x="21016" y="24348"/>
                    </a:cubicBezTo>
                    <a:cubicBezTo>
                      <a:pt x="21430" y="24151"/>
                      <a:pt x="21805" y="23855"/>
                      <a:pt x="22219" y="23619"/>
                    </a:cubicBezTo>
                    <a:cubicBezTo>
                      <a:pt x="22712" y="23323"/>
                      <a:pt x="23145" y="22948"/>
                      <a:pt x="23500" y="22475"/>
                    </a:cubicBezTo>
                    <a:cubicBezTo>
                      <a:pt x="23954" y="21864"/>
                      <a:pt x="24447" y="21292"/>
                      <a:pt x="24861" y="20642"/>
                    </a:cubicBezTo>
                    <a:cubicBezTo>
                      <a:pt x="24999" y="20425"/>
                      <a:pt x="25117" y="20188"/>
                      <a:pt x="25216" y="19932"/>
                    </a:cubicBezTo>
                    <a:cubicBezTo>
                      <a:pt x="25432" y="19281"/>
                      <a:pt x="25610" y="18611"/>
                      <a:pt x="25866" y="17960"/>
                    </a:cubicBezTo>
                    <a:cubicBezTo>
                      <a:pt x="26004" y="17527"/>
                      <a:pt x="26083" y="17093"/>
                      <a:pt x="26063" y="16640"/>
                    </a:cubicBezTo>
                    <a:cubicBezTo>
                      <a:pt x="26063" y="16442"/>
                      <a:pt x="26063" y="16206"/>
                      <a:pt x="26063" y="15989"/>
                    </a:cubicBezTo>
                    <a:close/>
                    <a:moveTo>
                      <a:pt x="12283" y="25472"/>
                    </a:moveTo>
                    <a:cubicBezTo>
                      <a:pt x="12243" y="25413"/>
                      <a:pt x="12184" y="25354"/>
                      <a:pt x="12105" y="25314"/>
                    </a:cubicBezTo>
                    <a:cubicBezTo>
                      <a:pt x="11395" y="24979"/>
                      <a:pt x="10705" y="24604"/>
                      <a:pt x="9976" y="24309"/>
                    </a:cubicBezTo>
                    <a:cubicBezTo>
                      <a:pt x="9345" y="24052"/>
                      <a:pt x="8911" y="23599"/>
                      <a:pt x="8478" y="23106"/>
                    </a:cubicBezTo>
                    <a:cubicBezTo>
                      <a:pt x="8044" y="22633"/>
                      <a:pt x="7689" y="22199"/>
                      <a:pt x="7295" y="21746"/>
                    </a:cubicBezTo>
                    <a:cubicBezTo>
                      <a:pt x="7216" y="21588"/>
                      <a:pt x="7019" y="21529"/>
                      <a:pt x="6861" y="21588"/>
                    </a:cubicBezTo>
                    <a:cubicBezTo>
                      <a:pt x="6960" y="21903"/>
                      <a:pt x="7117" y="22199"/>
                      <a:pt x="7334" y="22475"/>
                    </a:cubicBezTo>
                    <a:cubicBezTo>
                      <a:pt x="7788" y="22988"/>
                      <a:pt x="8241" y="23520"/>
                      <a:pt x="8714" y="24013"/>
                    </a:cubicBezTo>
                    <a:cubicBezTo>
                      <a:pt x="8990" y="24250"/>
                      <a:pt x="9286" y="24447"/>
                      <a:pt x="9601" y="24624"/>
                    </a:cubicBezTo>
                    <a:cubicBezTo>
                      <a:pt x="9799" y="24723"/>
                      <a:pt x="9996" y="24821"/>
                      <a:pt x="10213" y="24900"/>
                    </a:cubicBezTo>
                    <a:cubicBezTo>
                      <a:pt x="10686" y="25097"/>
                      <a:pt x="11159" y="25314"/>
                      <a:pt x="11632" y="25511"/>
                    </a:cubicBezTo>
                    <a:cubicBezTo>
                      <a:pt x="11849" y="25610"/>
                      <a:pt x="12085" y="25590"/>
                      <a:pt x="12302" y="25472"/>
                    </a:cubicBezTo>
                    <a:close/>
                    <a:moveTo>
                      <a:pt x="5323" y="18059"/>
                    </a:moveTo>
                    <a:cubicBezTo>
                      <a:pt x="5264" y="18118"/>
                      <a:pt x="5205" y="18158"/>
                      <a:pt x="5205" y="18217"/>
                    </a:cubicBezTo>
                    <a:cubicBezTo>
                      <a:pt x="5166" y="18414"/>
                      <a:pt x="5185" y="18631"/>
                      <a:pt x="5284" y="18808"/>
                    </a:cubicBezTo>
                    <a:cubicBezTo>
                      <a:pt x="5461" y="19183"/>
                      <a:pt x="5639" y="19577"/>
                      <a:pt x="5816" y="19971"/>
                    </a:cubicBezTo>
                    <a:cubicBezTo>
                      <a:pt x="5816" y="19991"/>
                      <a:pt x="5895" y="19991"/>
                      <a:pt x="5974" y="20011"/>
                    </a:cubicBezTo>
                    <a:cubicBezTo>
                      <a:pt x="5994" y="19932"/>
                      <a:pt x="6053" y="19853"/>
                      <a:pt x="6033" y="19794"/>
                    </a:cubicBezTo>
                    <a:cubicBezTo>
                      <a:pt x="5994" y="19597"/>
                      <a:pt x="5934" y="19400"/>
                      <a:pt x="5856" y="19222"/>
                    </a:cubicBezTo>
                    <a:cubicBezTo>
                      <a:pt x="5698" y="18828"/>
                      <a:pt x="5501" y="18453"/>
                      <a:pt x="5323" y="18059"/>
                    </a:cubicBezTo>
                    <a:close/>
                    <a:moveTo>
                      <a:pt x="16107" y="1735"/>
                    </a:moveTo>
                    <a:cubicBezTo>
                      <a:pt x="16166" y="2208"/>
                      <a:pt x="16462" y="2563"/>
                      <a:pt x="16758" y="2938"/>
                    </a:cubicBezTo>
                    <a:cubicBezTo>
                      <a:pt x="16837" y="2997"/>
                      <a:pt x="16935" y="3036"/>
                      <a:pt x="17054" y="3017"/>
                    </a:cubicBezTo>
                    <a:cubicBezTo>
                      <a:pt x="17172" y="2977"/>
                      <a:pt x="17152" y="2839"/>
                      <a:pt x="17093" y="2741"/>
                    </a:cubicBezTo>
                    <a:cubicBezTo>
                      <a:pt x="16916" y="2405"/>
                      <a:pt x="16738" y="2051"/>
                      <a:pt x="16541" y="1755"/>
                    </a:cubicBezTo>
                    <a:cubicBezTo>
                      <a:pt x="16423" y="1597"/>
                      <a:pt x="16226" y="1597"/>
                      <a:pt x="16107" y="1735"/>
                    </a:cubicBezTo>
                    <a:close/>
                    <a:moveTo>
                      <a:pt x="15693" y="2366"/>
                    </a:moveTo>
                    <a:cubicBezTo>
                      <a:pt x="15890" y="2563"/>
                      <a:pt x="15930" y="2898"/>
                      <a:pt x="16245" y="3076"/>
                    </a:cubicBezTo>
                    <a:cubicBezTo>
                      <a:pt x="16442" y="2741"/>
                      <a:pt x="16245" y="2543"/>
                      <a:pt x="16088" y="2346"/>
                    </a:cubicBezTo>
                    <a:cubicBezTo>
                      <a:pt x="15989" y="2248"/>
                      <a:pt x="15851" y="2208"/>
                      <a:pt x="15693" y="236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 flipH="1">
                <a:off x="7271694" y="2446104"/>
                <a:ext cx="463587" cy="458851"/>
              </a:xfrm>
              <a:custGeom>
                <a:rect b="b" l="l" r="r" t="t"/>
                <a:pathLst>
                  <a:path extrusionOk="0" h="19085" w="19282">
                    <a:moveTo>
                      <a:pt x="79" y="9306"/>
                    </a:moveTo>
                    <a:lnTo>
                      <a:pt x="79" y="9050"/>
                    </a:lnTo>
                    <a:cubicBezTo>
                      <a:pt x="119" y="7315"/>
                      <a:pt x="119" y="7315"/>
                      <a:pt x="848" y="5619"/>
                    </a:cubicBezTo>
                    <a:cubicBezTo>
                      <a:pt x="868" y="5560"/>
                      <a:pt x="907" y="5481"/>
                      <a:pt x="868" y="5442"/>
                    </a:cubicBezTo>
                    <a:cubicBezTo>
                      <a:pt x="710" y="5166"/>
                      <a:pt x="888" y="4989"/>
                      <a:pt x="1045" y="4791"/>
                    </a:cubicBezTo>
                    <a:cubicBezTo>
                      <a:pt x="1243" y="4515"/>
                      <a:pt x="1440" y="4239"/>
                      <a:pt x="1657" y="3983"/>
                    </a:cubicBezTo>
                    <a:cubicBezTo>
                      <a:pt x="2149" y="3392"/>
                      <a:pt x="2820" y="2997"/>
                      <a:pt x="3392" y="2485"/>
                    </a:cubicBezTo>
                    <a:cubicBezTo>
                      <a:pt x="4121" y="2248"/>
                      <a:pt x="4653" y="1637"/>
                      <a:pt x="5402" y="1420"/>
                    </a:cubicBezTo>
                    <a:cubicBezTo>
                      <a:pt x="5521" y="1361"/>
                      <a:pt x="5639" y="1302"/>
                      <a:pt x="5757" y="1243"/>
                    </a:cubicBezTo>
                    <a:cubicBezTo>
                      <a:pt x="6270" y="888"/>
                      <a:pt x="6861" y="710"/>
                      <a:pt x="7472" y="710"/>
                    </a:cubicBezTo>
                    <a:cubicBezTo>
                      <a:pt x="7551" y="710"/>
                      <a:pt x="7650" y="691"/>
                      <a:pt x="7729" y="651"/>
                    </a:cubicBezTo>
                    <a:cubicBezTo>
                      <a:pt x="8222" y="474"/>
                      <a:pt x="8734" y="296"/>
                      <a:pt x="9247" y="99"/>
                    </a:cubicBezTo>
                    <a:cubicBezTo>
                      <a:pt x="9444" y="1"/>
                      <a:pt x="9661" y="1"/>
                      <a:pt x="9878" y="40"/>
                    </a:cubicBezTo>
                    <a:cubicBezTo>
                      <a:pt x="10252" y="119"/>
                      <a:pt x="10627" y="139"/>
                      <a:pt x="11021" y="119"/>
                    </a:cubicBezTo>
                    <a:cubicBezTo>
                      <a:pt x="12204" y="79"/>
                      <a:pt x="13328" y="434"/>
                      <a:pt x="14392" y="908"/>
                    </a:cubicBezTo>
                    <a:cubicBezTo>
                      <a:pt x="14846" y="1105"/>
                      <a:pt x="15260" y="1361"/>
                      <a:pt x="15674" y="1637"/>
                    </a:cubicBezTo>
                    <a:cubicBezTo>
                      <a:pt x="15989" y="1854"/>
                      <a:pt x="16246" y="2169"/>
                      <a:pt x="16384" y="2524"/>
                    </a:cubicBezTo>
                    <a:cubicBezTo>
                      <a:pt x="16423" y="2702"/>
                      <a:pt x="16502" y="2859"/>
                      <a:pt x="16620" y="2978"/>
                    </a:cubicBezTo>
                    <a:cubicBezTo>
                      <a:pt x="16916" y="3234"/>
                      <a:pt x="17152" y="3549"/>
                      <a:pt x="17310" y="3884"/>
                    </a:cubicBezTo>
                    <a:cubicBezTo>
                      <a:pt x="17488" y="4318"/>
                      <a:pt x="17882" y="4574"/>
                      <a:pt x="18119" y="4949"/>
                    </a:cubicBezTo>
                    <a:cubicBezTo>
                      <a:pt x="18414" y="5422"/>
                      <a:pt x="18651" y="5935"/>
                      <a:pt x="18809" y="6467"/>
                    </a:cubicBezTo>
                    <a:cubicBezTo>
                      <a:pt x="18966" y="6901"/>
                      <a:pt x="19045" y="7374"/>
                      <a:pt x="19025" y="7847"/>
                    </a:cubicBezTo>
                    <a:cubicBezTo>
                      <a:pt x="19025" y="8005"/>
                      <a:pt x="19025" y="8163"/>
                      <a:pt x="19085" y="8320"/>
                    </a:cubicBezTo>
                    <a:cubicBezTo>
                      <a:pt x="19282" y="9050"/>
                      <a:pt x="19223" y="9838"/>
                      <a:pt x="19242" y="10588"/>
                    </a:cubicBezTo>
                    <a:cubicBezTo>
                      <a:pt x="19282" y="11238"/>
                      <a:pt x="19183" y="11889"/>
                      <a:pt x="18927" y="12500"/>
                    </a:cubicBezTo>
                    <a:cubicBezTo>
                      <a:pt x="18887" y="12618"/>
                      <a:pt x="18848" y="12756"/>
                      <a:pt x="18828" y="12894"/>
                    </a:cubicBezTo>
                    <a:cubicBezTo>
                      <a:pt x="18828" y="12993"/>
                      <a:pt x="18789" y="13111"/>
                      <a:pt x="18769" y="13210"/>
                    </a:cubicBezTo>
                    <a:cubicBezTo>
                      <a:pt x="18434" y="14018"/>
                      <a:pt x="18178" y="14866"/>
                      <a:pt x="17547" y="15497"/>
                    </a:cubicBezTo>
                    <a:cubicBezTo>
                      <a:pt x="17290" y="15773"/>
                      <a:pt x="17054" y="16068"/>
                      <a:pt x="16857" y="16403"/>
                    </a:cubicBezTo>
                    <a:cubicBezTo>
                      <a:pt x="16423" y="17054"/>
                      <a:pt x="15772" y="17369"/>
                      <a:pt x="15161" y="17764"/>
                    </a:cubicBezTo>
                    <a:cubicBezTo>
                      <a:pt x="14767" y="18040"/>
                      <a:pt x="14333" y="18237"/>
                      <a:pt x="13880" y="18355"/>
                    </a:cubicBezTo>
                    <a:cubicBezTo>
                      <a:pt x="13328" y="18454"/>
                      <a:pt x="12815" y="18651"/>
                      <a:pt x="12243" y="18631"/>
                    </a:cubicBezTo>
                    <a:cubicBezTo>
                      <a:pt x="11967" y="18631"/>
                      <a:pt x="11691" y="18671"/>
                      <a:pt x="11455" y="18750"/>
                    </a:cubicBezTo>
                    <a:cubicBezTo>
                      <a:pt x="11277" y="18828"/>
                      <a:pt x="11100" y="18848"/>
                      <a:pt x="10923" y="18848"/>
                    </a:cubicBezTo>
                    <a:cubicBezTo>
                      <a:pt x="10568" y="18868"/>
                      <a:pt x="10213" y="18848"/>
                      <a:pt x="9838" y="18848"/>
                    </a:cubicBezTo>
                    <a:cubicBezTo>
                      <a:pt x="9562" y="18848"/>
                      <a:pt x="9267" y="18888"/>
                      <a:pt x="8991" y="18966"/>
                    </a:cubicBezTo>
                    <a:cubicBezTo>
                      <a:pt x="8616" y="19085"/>
                      <a:pt x="8222" y="19065"/>
                      <a:pt x="7867" y="18927"/>
                    </a:cubicBezTo>
                    <a:cubicBezTo>
                      <a:pt x="7532" y="18809"/>
                      <a:pt x="7196" y="18671"/>
                      <a:pt x="6842" y="18572"/>
                    </a:cubicBezTo>
                    <a:cubicBezTo>
                      <a:pt x="6664" y="18513"/>
                      <a:pt x="6487" y="18395"/>
                      <a:pt x="6270" y="18513"/>
                    </a:cubicBezTo>
                    <a:cubicBezTo>
                      <a:pt x="6171" y="18552"/>
                      <a:pt x="6014" y="18493"/>
                      <a:pt x="5895" y="18454"/>
                    </a:cubicBezTo>
                    <a:cubicBezTo>
                      <a:pt x="5166" y="18158"/>
                      <a:pt x="4476" y="17744"/>
                      <a:pt x="3884" y="17231"/>
                    </a:cubicBezTo>
                    <a:cubicBezTo>
                      <a:pt x="3608" y="16995"/>
                      <a:pt x="3293" y="16739"/>
                      <a:pt x="2997" y="16502"/>
                    </a:cubicBezTo>
                    <a:cubicBezTo>
                      <a:pt x="2583" y="16206"/>
                      <a:pt x="2228" y="15812"/>
                      <a:pt x="1952" y="15378"/>
                    </a:cubicBezTo>
                    <a:cubicBezTo>
                      <a:pt x="1854" y="15240"/>
                      <a:pt x="1716" y="15102"/>
                      <a:pt x="1617" y="14964"/>
                    </a:cubicBezTo>
                    <a:cubicBezTo>
                      <a:pt x="1519" y="14807"/>
                      <a:pt x="1400" y="14629"/>
                      <a:pt x="1302" y="14471"/>
                    </a:cubicBezTo>
                    <a:cubicBezTo>
                      <a:pt x="1183" y="14314"/>
                      <a:pt x="1065" y="14077"/>
                      <a:pt x="947" y="13880"/>
                    </a:cubicBezTo>
                    <a:cubicBezTo>
                      <a:pt x="789" y="13643"/>
                      <a:pt x="651" y="13387"/>
                      <a:pt x="553" y="13111"/>
                    </a:cubicBezTo>
                    <a:cubicBezTo>
                      <a:pt x="415" y="12618"/>
                      <a:pt x="217" y="12145"/>
                      <a:pt x="237" y="11613"/>
                    </a:cubicBezTo>
                    <a:cubicBezTo>
                      <a:pt x="237" y="11554"/>
                      <a:pt x="237" y="11475"/>
                      <a:pt x="217" y="11416"/>
                    </a:cubicBezTo>
                    <a:cubicBezTo>
                      <a:pt x="1" y="10666"/>
                      <a:pt x="99" y="9917"/>
                      <a:pt x="79" y="9306"/>
                    </a:cubicBezTo>
                    <a:close/>
                    <a:moveTo>
                      <a:pt x="10173" y="5324"/>
                    </a:moveTo>
                    <a:cubicBezTo>
                      <a:pt x="9444" y="5245"/>
                      <a:pt x="8636" y="5521"/>
                      <a:pt x="7808" y="5738"/>
                    </a:cubicBezTo>
                    <a:cubicBezTo>
                      <a:pt x="7275" y="5895"/>
                      <a:pt x="6782" y="6211"/>
                      <a:pt x="6447" y="6664"/>
                    </a:cubicBezTo>
                    <a:cubicBezTo>
                      <a:pt x="6230" y="6901"/>
                      <a:pt x="6053" y="7157"/>
                      <a:pt x="5876" y="7394"/>
                    </a:cubicBezTo>
                    <a:cubicBezTo>
                      <a:pt x="5659" y="7689"/>
                      <a:pt x="5540" y="8025"/>
                      <a:pt x="5501" y="8379"/>
                    </a:cubicBezTo>
                    <a:cubicBezTo>
                      <a:pt x="5462" y="9346"/>
                      <a:pt x="5718" y="10252"/>
                      <a:pt x="5974" y="11159"/>
                    </a:cubicBezTo>
                    <a:cubicBezTo>
                      <a:pt x="6014" y="11278"/>
                      <a:pt x="6073" y="11396"/>
                      <a:pt x="6152" y="11514"/>
                    </a:cubicBezTo>
                    <a:cubicBezTo>
                      <a:pt x="6230" y="11652"/>
                      <a:pt x="6329" y="11770"/>
                      <a:pt x="6447" y="11869"/>
                    </a:cubicBezTo>
                    <a:cubicBezTo>
                      <a:pt x="6684" y="12106"/>
                      <a:pt x="6960" y="12303"/>
                      <a:pt x="7216" y="12520"/>
                    </a:cubicBezTo>
                    <a:cubicBezTo>
                      <a:pt x="7670" y="12815"/>
                      <a:pt x="8103" y="13111"/>
                      <a:pt x="8577" y="13387"/>
                    </a:cubicBezTo>
                    <a:cubicBezTo>
                      <a:pt x="8734" y="13486"/>
                      <a:pt x="8931" y="13565"/>
                      <a:pt x="9148" y="13584"/>
                    </a:cubicBezTo>
                    <a:cubicBezTo>
                      <a:pt x="9957" y="13604"/>
                      <a:pt x="10804" y="13742"/>
                      <a:pt x="11534" y="13210"/>
                    </a:cubicBezTo>
                    <a:cubicBezTo>
                      <a:pt x="11790" y="13072"/>
                      <a:pt x="12046" y="12953"/>
                      <a:pt x="12322" y="12855"/>
                    </a:cubicBezTo>
                    <a:cubicBezTo>
                      <a:pt x="12441" y="12796"/>
                      <a:pt x="12559" y="12717"/>
                      <a:pt x="12657" y="12618"/>
                    </a:cubicBezTo>
                    <a:cubicBezTo>
                      <a:pt x="12973" y="12165"/>
                      <a:pt x="13348" y="11751"/>
                      <a:pt x="13466" y="11159"/>
                    </a:cubicBezTo>
                    <a:cubicBezTo>
                      <a:pt x="13525" y="10765"/>
                      <a:pt x="13604" y="10371"/>
                      <a:pt x="13722" y="9996"/>
                    </a:cubicBezTo>
                    <a:cubicBezTo>
                      <a:pt x="13840" y="9622"/>
                      <a:pt x="13860" y="9227"/>
                      <a:pt x="13762" y="8872"/>
                    </a:cubicBezTo>
                    <a:cubicBezTo>
                      <a:pt x="13722" y="8715"/>
                      <a:pt x="13702" y="8557"/>
                      <a:pt x="13702" y="8399"/>
                    </a:cubicBezTo>
                    <a:cubicBezTo>
                      <a:pt x="13663" y="7946"/>
                      <a:pt x="13545" y="7512"/>
                      <a:pt x="13348" y="7098"/>
                    </a:cubicBezTo>
                    <a:cubicBezTo>
                      <a:pt x="13052" y="6447"/>
                      <a:pt x="12539" y="5915"/>
                      <a:pt x="11889" y="5600"/>
                    </a:cubicBezTo>
                    <a:cubicBezTo>
                      <a:pt x="11396" y="5324"/>
                      <a:pt x="10844" y="5324"/>
                      <a:pt x="10173" y="5324"/>
                    </a:cubicBezTo>
                    <a:close/>
                    <a:moveTo>
                      <a:pt x="18395" y="11179"/>
                    </a:moveTo>
                    <a:cubicBezTo>
                      <a:pt x="18493" y="11140"/>
                      <a:pt x="18611" y="11140"/>
                      <a:pt x="18631" y="11100"/>
                    </a:cubicBezTo>
                    <a:cubicBezTo>
                      <a:pt x="18690" y="11002"/>
                      <a:pt x="18730" y="10903"/>
                      <a:pt x="18730" y="10785"/>
                    </a:cubicBezTo>
                    <a:cubicBezTo>
                      <a:pt x="18749" y="10114"/>
                      <a:pt x="18789" y="9444"/>
                      <a:pt x="18769" y="8774"/>
                    </a:cubicBezTo>
                    <a:cubicBezTo>
                      <a:pt x="18749" y="8419"/>
                      <a:pt x="18611" y="8084"/>
                      <a:pt x="18335" y="7827"/>
                    </a:cubicBezTo>
                    <a:cubicBezTo>
                      <a:pt x="18276" y="7926"/>
                      <a:pt x="18257" y="8044"/>
                      <a:pt x="18237" y="8143"/>
                    </a:cubicBezTo>
                    <a:cubicBezTo>
                      <a:pt x="18257" y="8360"/>
                      <a:pt x="18316" y="8577"/>
                      <a:pt x="18335" y="8813"/>
                    </a:cubicBezTo>
                    <a:cubicBezTo>
                      <a:pt x="18355" y="9582"/>
                      <a:pt x="18375" y="10351"/>
                      <a:pt x="18375" y="11179"/>
                    </a:cubicBezTo>
                    <a:close/>
                    <a:moveTo>
                      <a:pt x="17507" y="14866"/>
                    </a:moveTo>
                    <a:cubicBezTo>
                      <a:pt x="17961" y="14432"/>
                      <a:pt x="18040" y="13939"/>
                      <a:pt x="18158" y="13446"/>
                    </a:cubicBezTo>
                    <a:cubicBezTo>
                      <a:pt x="18217" y="13288"/>
                      <a:pt x="18119" y="13111"/>
                      <a:pt x="17941" y="13052"/>
                    </a:cubicBezTo>
                    <a:cubicBezTo>
                      <a:pt x="17902" y="13111"/>
                      <a:pt x="17823" y="13170"/>
                      <a:pt x="17803" y="13229"/>
                    </a:cubicBezTo>
                    <a:cubicBezTo>
                      <a:pt x="17626" y="13762"/>
                      <a:pt x="17527" y="14314"/>
                      <a:pt x="17507" y="14866"/>
                    </a:cubicBezTo>
                    <a:close/>
                    <a:moveTo>
                      <a:pt x="1203" y="10726"/>
                    </a:moveTo>
                    <a:cubicBezTo>
                      <a:pt x="1361" y="10647"/>
                      <a:pt x="1341" y="10509"/>
                      <a:pt x="1341" y="10390"/>
                    </a:cubicBezTo>
                    <a:cubicBezTo>
                      <a:pt x="1321" y="9878"/>
                      <a:pt x="1420" y="9346"/>
                      <a:pt x="1262" y="8833"/>
                    </a:cubicBezTo>
                    <a:cubicBezTo>
                      <a:pt x="1203" y="8853"/>
                      <a:pt x="1124" y="8872"/>
                      <a:pt x="1124" y="8892"/>
                    </a:cubicBezTo>
                    <a:cubicBezTo>
                      <a:pt x="967" y="9365"/>
                      <a:pt x="1065" y="9858"/>
                      <a:pt x="1065" y="10331"/>
                    </a:cubicBezTo>
                    <a:cubicBezTo>
                      <a:pt x="1026" y="10469"/>
                      <a:pt x="1085" y="10627"/>
                      <a:pt x="1203" y="10726"/>
                    </a:cubicBezTo>
                    <a:close/>
                    <a:moveTo>
                      <a:pt x="2228" y="9405"/>
                    </a:moveTo>
                    <a:cubicBezTo>
                      <a:pt x="2287" y="9286"/>
                      <a:pt x="2386" y="9208"/>
                      <a:pt x="2386" y="9109"/>
                    </a:cubicBezTo>
                    <a:cubicBezTo>
                      <a:pt x="2406" y="8872"/>
                      <a:pt x="2386" y="8616"/>
                      <a:pt x="2347" y="8379"/>
                    </a:cubicBezTo>
                    <a:cubicBezTo>
                      <a:pt x="2347" y="8301"/>
                      <a:pt x="2287" y="8202"/>
                      <a:pt x="2130" y="8261"/>
                    </a:cubicBezTo>
                    <a:cubicBezTo>
                      <a:pt x="2011" y="8616"/>
                      <a:pt x="1854" y="8991"/>
                      <a:pt x="2228" y="940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 flipH="1">
                <a:off x="7421479" y="2587834"/>
                <a:ext cx="165917" cy="173034"/>
              </a:xfrm>
              <a:custGeom>
                <a:rect b="b" l="l" r="r" t="t"/>
                <a:pathLst>
                  <a:path extrusionOk="0" h="7197" w="6901">
                    <a:moveTo>
                      <a:pt x="6861" y="3569"/>
                    </a:moveTo>
                    <a:cubicBezTo>
                      <a:pt x="6901" y="4160"/>
                      <a:pt x="6822" y="4771"/>
                      <a:pt x="6605" y="5343"/>
                    </a:cubicBezTo>
                    <a:cubicBezTo>
                      <a:pt x="6487" y="5599"/>
                      <a:pt x="6368" y="5875"/>
                      <a:pt x="6211" y="6112"/>
                    </a:cubicBezTo>
                    <a:cubicBezTo>
                      <a:pt x="6073" y="6368"/>
                      <a:pt x="5836" y="6565"/>
                      <a:pt x="5560" y="6684"/>
                    </a:cubicBezTo>
                    <a:cubicBezTo>
                      <a:pt x="5402" y="6743"/>
                      <a:pt x="5225" y="6822"/>
                      <a:pt x="5067" y="6920"/>
                    </a:cubicBezTo>
                    <a:cubicBezTo>
                      <a:pt x="4732" y="7078"/>
                      <a:pt x="4358" y="7157"/>
                      <a:pt x="3983" y="7157"/>
                    </a:cubicBezTo>
                    <a:cubicBezTo>
                      <a:pt x="3234" y="7196"/>
                      <a:pt x="2504" y="6940"/>
                      <a:pt x="1933" y="6467"/>
                    </a:cubicBezTo>
                    <a:cubicBezTo>
                      <a:pt x="1519" y="6132"/>
                      <a:pt x="1085" y="5816"/>
                      <a:pt x="671" y="5461"/>
                    </a:cubicBezTo>
                    <a:cubicBezTo>
                      <a:pt x="592" y="5402"/>
                      <a:pt x="533" y="5304"/>
                      <a:pt x="493" y="5185"/>
                    </a:cubicBezTo>
                    <a:cubicBezTo>
                      <a:pt x="415" y="4949"/>
                      <a:pt x="336" y="4693"/>
                      <a:pt x="257" y="4417"/>
                    </a:cubicBezTo>
                    <a:cubicBezTo>
                      <a:pt x="198" y="4160"/>
                      <a:pt x="158" y="3845"/>
                      <a:pt x="79" y="3569"/>
                    </a:cubicBezTo>
                    <a:cubicBezTo>
                      <a:pt x="1" y="3175"/>
                      <a:pt x="1" y="2760"/>
                      <a:pt x="40" y="2366"/>
                    </a:cubicBezTo>
                    <a:cubicBezTo>
                      <a:pt x="60" y="2228"/>
                      <a:pt x="119" y="2110"/>
                      <a:pt x="198" y="1992"/>
                    </a:cubicBezTo>
                    <a:cubicBezTo>
                      <a:pt x="434" y="1676"/>
                      <a:pt x="671" y="1341"/>
                      <a:pt x="927" y="1045"/>
                    </a:cubicBezTo>
                    <a:cubicBezTo>
                      <a:pt x="1124" y="789"/>
                      <a:pt x="1400" y="612"/>
                      <a:pt x="1696" y="533"/>
                    </a:cubicBezTo>
                    <a:cubicBezTo>
                      <a:pt x="2564" y="257"/>
                      <a:pt x="3431" y="0"/>
                      <a:pt x="4338" y="60"/>
                    </a:cubicBezTo>
                    <a:cubicBezTo>
                      <a:pt x="4535" y="60"/>
                      <a:pt x="4732" y="79"/>
                      <a:pt x="4929" y="119"/>
                    </a:cubicBezTo>
                    <a:cubicBezTo>
                      <a:pt x="5343" y="178"/>
                      <a:pt x="5698" y="434"/>
                      <a:pt x="5856" y="809"/>
                    </a:cubicBezTo>
                    <a:cubicBezTo>
                      <a:pt x="6112" y="1341"/>
                      <a:pt x="6447" y="1854"/>
                      <a:pt x="6743" y="2386"/>
                    </a:cubicBezTo>
                    <a:cubicBezTo>
                      <a:pt x="6802" y="2504"/>
                      <a:pt x="6842" y="2622"/>
                      <a:pt x="6842" y="2760"/>
                    </a:cubicBezTo>
                    <a:cubicBezTo>
                      <a:pt x="6861" y="3017"/>
                      <a:pt x="6861" y="3293"/>
                      <a:pt x="6861" y="3569"/>
                    </a:cubicBezTo>
                    <a:close/>
                    <a:moveTo>
                      <a:pt x="4870" y="1913"/>
                    </a:moveTo>
                    <a:cubicBezTo>
                      <a:pt x="4910" y="1992"/>
                      <a:pt x="4910" y="2090"/>
                      <a:pt x="4969" y="2110"/>
                    </a:cubicBezTo>
                    <a:cubicBezTo>
                      <a:pt x="5324" y="2248"/>
                      <a:pt x="5501" y="2563"/>
                      <a:pt x="5698" y="2839"/>
                    </a:cubicBezTo>
                    <a:cubicBezTo>
                      <a:pt x="5777" y="2977"/>
                      <a:pt x="5876" y="3096"/>
                      <a:pt x="5994" y="3214"/>
                    </a:cubicBezTo>
                    <a:cubicBezTo>
                      <a:pt x="6073" y="3253"/>
                      <a:pt x="6152" y="3253"/>
                      <a:pt x="6250" y="3234"/>
                    </a:cubicBezTo>
                    <a:cubicBezTo>
                      <a:pt x="6290" y="3214"/>
                      <a:pt x="6329" y="3135"/>
                      <a:pt x="6329" y="3076"/>
                    </a:cubicBezTo>
                    <a:cubicBezTo>
                      <a:pt x="6349" y="2997"/>
                      <a:pt x="6349" y="2938"/>
                      <a:pt x="6309" y="2879"/>
                    </a:cubicBezTo>
                    <a:cubicBezTo>
                      <a:pt x="6092" y="2544"/>
                      <a:pt x="5876" y="2208"/>
                      <a:pt x="5619" y="1893"/>
                    </a:cubicBezTo>
                    <a:cubicBezTo>
                      <a:pt x="5481" y="1735"/>
                      <a:pt x="5264" y="1696"/>
                      <a:pt x="5067" y="1755"/>
                    </a:cubicBezTo>
                    <a:cubicBezTo>
                      <a:pt x="4988" y="1794"/>
                      <a:pt x="4929" y="1854"/>
                      <a:pt x="4870" y="1913"/>
                    </a:cubicBezTo>
                    <a:close/>
                    <a:moveTo>
                      <a:pt x="3845" y="1716"/>
                    </a:moveTo>
                    <a:cubicBezTo>
                      <a:pt x="3825" y="1932"/>
                      <a:pt x="3786" y="2070"/>
                      <a:pt x="3825" y="2110"/>
                    </a:cubicBezTo>
                    <a:cubicBezTo>
                      <a:pt x="4121" y="2484"/>
                      <a:pt x="4436" y="2820"/>
                      <a:pt x="4772" y="3175"/>
                    </a:cubicBezTo>
                    <a:cubicBezTo>
                      <a:pt x="4850" y="3253"/>
                      <a:pt x="4969" y="3293"/>
                      <a:pt x="5048" y="3194"/>
                    </a:cubicBezTo>
                    <a:cubicBezTo>
                      <a:pt x="5107" y="3096"/>
                      <a:pt x="5126" y="2997"/>
                      <a:pt x="5107" y="2879"/>
                    </a:cubicBezTo>
                    <a:cubicBezTo>
                      <a:pt x="5067" y="2780"/>
                      <a:pt x="5008" y="2682"/>
                      <a:pt x="4929" y="2603"/>
                    </a:cubicBezTo>
                    <a:cubicBezTo>
                      <a:pt x="4614" y="2268"/>
                      <a:pt x="4239" y="1972"/>
                      <a:pt x="3845" y="171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 flipH="1">
                <a:off x="7095847" y="2296800"/>
                <a:ext cx="803428" cy="784483"/>
              </a:xfrm>
              <a:custGeom>
                <a:rect b="b" l="l" r="r" t="t"/>
                <a:pathLst>
                  <a:path extrusionOk="0" h="32629" w="33417">
                    <a:moveTo>
                      <a:pt x="4042" y="13781"/>
                    </a:moveTo>
                    <a:cubicBezTo>
                      <a:pt x="4180" y="13170"/>
                      <a:pt x="4337" y="12638"/>
                      <a:pt x="4456" y="12086"/>
                    </a:cubicBezTo>
                    <a:cubicBezTo>
                      <a:pt x="4554" y="11711"/>
                      <a:pt x="4456" y="11317"/>
                      <a:pt x="4219" y="11001"/>
                    </a:cubicBezTo>
                    <a:cubicBezTo>
                      <a:pt x="3825" y="10430"/>
                      <a:pt x="3391" y="9897"/>
                      <a:pt x="2879" y="9404"/>
                    </a:cubicBezTo>
                    <a:cubicBezTo>
                      <a:pt x="2800" y="9326"/>
                      <a:pt x="2721" y="9247"/>
                      <a:pt x="2642" y="9168"/>
                    </a:cubicBezTo>
                    <a:cubicBezTo>
                      <a:pt x="2287" y="8754"/>
                      <a:pt x="2346" y="8123"/>
                      <a:pt x="2800" y="7827"/>
                    </a:cubicBezTo>
                    <a:cubicBezTo>
                      <a:pt x="3332" y="7472"/>
                      <a:pt x="3785" y="7019"/>
                      <a:pt x="4140" y="6506"/>
                    </a:cubicBezTo>
                    <a:cubicBezTo>
                      <a:pt x="4259" y="6289"/>
                      <a:pt x="4515" y="6230"/>
                      <a:pt x="4732" y="6368"/>
                    </a:cubicBezTo>
                    <a:cubicBezTo>
                      <a:pt x="5185" y="6684"/>
                      <a:pt x="5777" y="6723"/>
                      <a:pt x="6210" y="7098"/>
                    </a:cubicBezTo>
                    <a:cubicBezTo>
                      <a:pt x="6486" y="7275"/>
                      <a:pt x="6782" y="7413"/>
                      <a:pt x="7098" y="7532"/>
                    </a:cubicBezTo>
                    <a:lnTo>
                      <a:pt x="8340" y="6132"/>
                    </a:lnTo>
                    <a:cubicBezTo>
                      <a:pt x="8142" y="5304"/>
                      <a:pt x="7926" y="4495"/>
                      <a:pt x="7768" y="3687"/>
                    </a:cubicBezTo>
                    <a:cubicBezTo>
                      <a:pt x="7728" y="3470"/>
                      <a:pt x="7709" y="3234"/>
                      <a:pt x="7748" y="3017"/>
                    </a:cubicBezTo>
                    <a:cubicBezTo>
                      <a:pt x="7748" y="2859"/>
                      <a:pt x="7866" y="2701"/>
                      <a:pt x="8024" y="2682"/>
                    </a:cubicBezTo>
                    <a:cubicBezTo>
                      <a:pt x="8182" y="2642"/>
                      <a:pt x="8320" y="2563"/>
                      <a:pt x="8418" y="2465"/>
                    </a:cubicBezTo>
                    <a:cubicBezTo>
                      <a:pt x="8734" y="2169"/>
                      <a:pt x="9069" y="1913"/>
                      <a:pt x="9404" y="1637"/>
                    </a:cubicBezTo>
                    <a:cubicBezTo>
                      <a:pt x="9739" y="1380"/>
                      <a:pt x="10114" y="1440"/>
                      <a:pt x="10508" y="1479"/>
                    </a:cubicBezTo>
                    <a:cubicBezTo>
                      <a:pt x="10863" y="1834"/>
                      <a:pt x="11238" y="2209"/>
                      <a:pt x="11573" y="2603"/>
                    </a:cubicBezTo>
                    <a:cubicBezTo>
                      <a:pt x="11849" y="2997"/>
                      <a:pt x="12105" y="3411"/>
                      <a:pt x="12342" y="3825"/>
                    </a:cubicBezTo>
                    <a:cubicBezTo>
                      <a:pt x="12421" y="3865"/>
                      <a:pt x="12499" y="3865"/>
                      <a:pt x="12578" y="3865"/>
                    </a:cubicBezTo>
                    <a:cubicBezTo>
                      <a:pt x="13032" y="3786"/>
                      <a:pt x="13485" y="3687"/>
                      <a:pt x="13939" y="3589"/>
                    </a:cubicBezTo>
                    <a:cubicBezTo>
                      <a:pt x="14195" y="3549"/>
                      <a:pt x="14412" y="3490"/>
                      <a:pt x="14688" y="3411"/>
                    </a:cubicBezTo>
                    <a:cubicBezTo>
                      <a:pt x="14865" y="3194"/>
                      <a:pt x="14984" y="2899"/>
                      <a:pt x="15003" y="2623"/>
                    </a:cubicBezTo>
                    <a:cubicBezTo>
                      <a:pt x="15102" y="1814"/>
                      <a:pt x="15279" y="1026"/>
                      <a:pt x="15417" y="257"/>
                    </a:cubicBezTo>
                    <a:cubicBezTo>
                      <a:pt x="15555" y="79"/>
                      <a:pt x="15772" y="0"/>
                      <a:pt x="15969" y="40"/>
                    </a:cubicBezTo>
                    <a:lnTo>
                      <a:pt x="18276" y="40"/>
                    </a:lnTo>
                    <a:cubicBezTo>
                      <a:pt x="18493" y="0"/>
                      <a:pt x="18710" y="138"/>
                      <a:pt x="18788" y="375"/>
                    </a:cubicBezTo>
                    <a:cubicBezTo>
                      <a:pt x="18926" y="651"/>
                      <a:pt x="19064" y="927"/>
                      <a:pt x="19163" y="1223"/>
                    </a:cubicBezTo>
                    <a:cubicBezTo>
                      <a:pt x="19340" y="1755"/>
                      <a:pt x="19518" y="2287"/>
                      <a:pt x="19656" y="2839"/>
                    </a:cubicBezTo>
                    <a:cubicBezTo>
                      <a:pt x="19695" y="3135"/>
                      <a:pt x="19912" y="3372"/>
                      <a:pt x="20208" y="3451"/>
                    </a:cubicBezTo>
                    <a:cubicBezTo>
                      <a:pt x="20445" y="3510"/>
                      <a:pt x="20681" y="3589"/>
                      <a:pt x="20898" y="3707"/>
                    </a:cubicBezTo>
                    <a:cubicBezTo>
                      <a:pt x="21095" y="3805"/>
                      <a:pt x="21332" y="3805"/>
                      <a:pt x="21549" y="3707"/>
                    </a:cubicBezTo>
                    <a:cubicBezTo>
                      <a:pt x="21903" y="3549"/>
                      <a:pt x="22258" y="3391"/>
                      <a:pt x="22416" y="2997"/>
                    </a:cubicBezTo>
                    <a:cubicBezTo>
                      <a:pt x="22455" y="2879"/>
                      <a:pt x="22534" y="2761"/>
                      <a:pt x="22633" y="2662"/>
                    </a:cubicBezTo>
                    <a:cubicBezTo>
                      <a:pt x="23007" y="2327"/>
                      <a:pt x="23382" y="1952"/>
                      <a:pt x="23697" y="1558"/>
                    </a:cubicBezTo>
                    <a:cubicBezTo>
                      <a:pt x="23816" y="1420"/>
                      <a:pt x="24033" y="1380"/>
                      <a:pt x="24190" y="1459"/>
                    </a:cubicBezTo>
                    <a:cubicBezTo>
                      <a:pt x="24289" y="1479"/>
                      <a:pt x="24348" y="1558"/>
                      <a:pt x="24447" y="1597"/>
                    </a:cubicBezTo>
                    <a:cubicBezTo>
                      <a:pt x="24841" y="1814"/>
                      <a:pt x="25255" y="1952"/>
                      <a:pt x="25708" y="2011"/>
                    </a:cubicBezTo>
                    <a:cubicBezTo>
                      <a:pt x="26004" y="2031"/>
                      <a:pt x="26122" y="2228"/>
                      <a:pt x="26083" y="2524"/>
                    </a:cubicBezTo>
                    <a:cubicBezTo>
                      <a:pt x="26063" y="2583"/>
                      <a:pt x="26063" y="2623"/>
                      <a:pt x="26044" y="2662"/>
                    </a:cubicBezTo>
                    <a:cubicBezTo>
                      <a:pt x="25846" y="3155"/>
                      <a:pt x="25689" y="3667"/>
                      <a:pt x="25590" y="4200"/>
                    </a:cubicBezTo>
                    <a:cubicBezTo>
                      <a:pt x="25511" y="4515"/>
                      <a:pt x="25393" y="4791"/>
                      <a:pt x="25354" y="5107"/>
                    </a:cubicBezTo>
                    <a:cubicBezTo>
                      <a:pt x="25294" y="5402"/>
                      <a:pt x="25275" y="5678"/>
                      <a:pt x="25235" y="5994"/>
                    </a:cubicBezTo>
                    <a:lnTo>
                      <a:pt x="27088" y="7709"/>
                    </a:lnTo>
                    <a:cubicBezTo>
                      <a:pt x="27364" y="7748"/>
                      <a:pt x="27739" y="7512"/>
                      <a:pt x="28114" y="7334"/>
                    </a:cubicBezTo>
                    <a:cubicBezTo>
                      <a:pt x="28666" y="7078"/>
                      <a:pt x="29257" y="6940"/>
                      <a:pt x="29829" y="6723"/>
                    </a:cubicBezTo>
                    <a:cubicBezTo>
                      <a:pt x="29987" y="6684"/>
                      <a:pt x="30164" y="6664"/>
                      <a:pt x="30361" y="6684"/>
                    </a:cubicBezTo>
                    <a:cubicBezTo>
                      <a:pt x="30637" y="6684"/>
                      <a:pt x="30696" y="6743"/>
                      <a:pt x="30795" y="7078"/>
                    </a:cubicBezTo>
                    <a:cubicBezTo>
                      <a:pt x="30815" y="7177"/>
                      <a:pt x="30834" y="7295"/>
                      <a:pt x="30893" y="7394"/>
                    </a:cubicBezTo>
                    <a:cubicBezTo>
                      <a:pt x="31248" y="7847"/>
                      <a:pt x="31445" y="8438"/>
                      <a:pt x="31919" y="8813"/>
                    </a:cubicBezTo>
                    <a:cubicBezTo>
                      <a:pt x="31958" y="8852"/>
                      <a:pt x="32017" y="8892"/>
                      <a:pt x="32037" y="8951"/>
                    </a:cubicBezTo>
                    <a:cubicBezTo>
                      <a:pt x="32254" y="9188"/>
                      <a:pt x="32214" y="9542"/>
                      <a:pt x="31978" y="9740"/>
                    </a:cubicBezTo>
                    <a:cubicBezTo>
                      <a:pt x="31662" y="10055"/>
                      <a:pt x="31288" y="10311"/>
                      <a:pt x="30893" y="10528"/>
                    </a:cubicBezTo>
                    <a:cubicBezTo>
                      <a:pt x="30401" y="10725"/>
                      <a:pt x="30085" y="11139"/>
                      <a:pt x="29750" y="11435"/>
                    </a:cubicBezTo>
                    <a:lnTo>
                      <a:pt x="29750" y="13880"/>
                    </a:lnTo>
                    <a:cubicBezTo>
                      <a:pt x="29888" y="13919"/>
                      <a:pt x="30026" y="13939"/>
                      <a:pt x="30164" y="13959"/>
                    </a:cubicBezTo>
                    <a:cubicBezTo>
                      <a:pt x="30775" y="13978"/>
                      <a:pt x="31386" y="13919"/>
                      <a:pt x="31978" y="14136"/>
                    </a:cubicBezTo>
                    <a:cubicBezTo>
                      <a:pt x="32214" y="14175"/>
                      <a:pt x="32471" y="14195"/>
                      <a:pt x="32707" y="14156"/>
                    </a:cubicBezTo>
                    <a:cubicBezTo>
                      <a:pt x="33062" y="14175"/>
                      <a:pt x="33180" y="14294"/>
                      <a:pt x="33200" y="14649"/>
                    </a:cubicBezTo>
                    <a:lnTo>
                      <a:pt x="33200" y="16738"/>
                    </a:lnTo>
                    <a:cubicBezTo>
                      <a:pt x="33200" y="17054"/>
                      <a:pt x="33141" y="17369"/>
                      <a:pt x="33338" y="17645"/>
                    </a:cubicBezTo>
                    <a:cubicBezTo>
                      <a:pt x="33417" y="17744"/>
                      <a:pt x="33318" y="17882"/>
                      <a:pt x="33200" y="17902"/>
                    </a:cubicBezTo>
                    <a:cubicBezTo>
                      <a:pt x="32963" y="17961"/>
                      <a:pt x="32727" y="18020"/>
                      <a:pt x="32490" y="18059"/>
                    </a:cubicBezTo>
                    <a:cubicBezTo>
                      <a:pt x="31958" y="18138"/>
                      <a:pt x="31445" y="18316"/>
                      <a:pt x="30913" y="18355"/>
                    </a:cubicBezTo>
                    <a:cubicBezTo>
                      <a:pt x="30539" y="18414"/>
                      <a:pt x="30164" y="18493"/>
                      <a:pt x="29789" y="18611"/>
                    </a:cubicBezTo>
                    <a:cubicBezTo>
                      <a:pt x="29671" y="18651"/>
                      <a:pt x="29572" y="18769"/>
                      <a:pt x="29592" y="18927"/>
                    </a:cubicBezTo>
                    <a:cubicBezTo>
                      <a:pt x="29553" y="19183"/>
                      <a:pt x="29513" y="19439"/>
                      <a:pt x="29415" y="19696"/>
                    </a:cubicBezTo>
                    <a:cubicBezTo>
                      <a:pt x="29356" y="20090"/>
                      <a:pt x="29336" y="20504"/>
                      <a:pt x="29375" y="20898"/>
                    </a:cubicBezTo>
                    <a:cubicBezTo>
                      <a:pt x="29415" y="21135"/>
                      <a:pt x="29572" y="21312"/>
                      <a:pt x="29809" y="21391"/>
                    </a:cubicBezTo>
                    <a:cubicBezTo>
                      <a:pt x="30184" y="21569"/>
                      <a:pt x="30539" y="21805"/>
                      <a:pt x="30854" y="22121"/>
                    </a:cubicBezTo>
                    <a:cubicBezTo>
                      <a:pt x="31051" y="22259"/>
                      <a:pt x="31268" y="22377"/>
                      <a:pt x="31485" y="22456"/>
                    </a:cubicBezTo>
                    <a:cubicBezTo>
                      <a:pt x="31741" y="22574"/>
                      <a:pt x="31820" y="22712"/>
                      <a:pt x="31682" y="22929"/>
                    </a:cubicBezTo>
                    <a:cubicBezTo>
                      <a:pt x="31268" y="23698"/>
                      <a:pt x="30834" y="24447"/>
                      <a:pt x="30381" y="25216"/>
                    </a:cubicBezTo>
                    <a:cubicBezTo>
                      <a:pt x="30223" y="25492"/>
                      <a:pt x="30144" y="25492"/>
                      <a:pt x="29829" y="25413"/>
                    </a:cubicBezTo>
                    <a:cubicBezTo>
                      <a:pt x="29218" y="25275"/>
                      <a:pt x="28626" y="25038"/>
                      <a:pt x="27995" y="25078"/>
                    </a:cubicBezTo>
                    <a:cubicBezTo>
                      <a:pt x="27542" y="24861"/>
                      <a:pt x="27029" y="24960"/>
                      <a:pt x="26536" y="24802"/>
                    </a:cubicBezTo>
                    <a:cubicBezTo>
                      <a:pt x="26103" y="25354"/>
                      <a:pt x="25590" y="25847"/>
                      <a:pt x="24979" y="26221"/>
                    </a:cubicBezTo>
                    <a:cubicBezTo>
                      <a:pt x="25354" y="27010"/>
                      <a:pt x="25413" y="27877"/>
                      <a:pt x="25787" y="28646"/>
                    </a:cubicBezTo>
                    <a:cubicBezTo>
                      <a:pt x="25925" y="28903"/>
                      <a:pt x="25846" y="29257"/>
                      <a:pt x="26103" y="29494"/>
                    </a:cubicBezTo>
                    <a:cubicBezTo>
                      <a:pt x="26162" y="29533"/>
                      <a:pt x="26063" y="29750"/>
                      <a:pt x="26044" y="29869"/>
                    </a:cubicBezTo>
                    <a:cubicBezTo>
                      <a:pt x="25334" y="29967"/>
                      <a:pt x="24624" y="30184"/>
                      <a:pt x="23973" y="30519"/>
                    </a:cubicBezTo>
                    <a:cubicBezTo>
                      <a:pt x="23835" y="30598"/>
                      <a:pt x="23697" y="30657"/>
                      <a:pt x="23540" y="30697"/>
                    </a:cubicBezTo>
                    <a:cubicBezTo>
                      <a:pt x="23126" y="30815"/>
                      <a:pt x="22929" y="30736"/>
                      <a:pt x="22672" y="30381"/>
                    </a:cubicBezTo>
                    <a:cubicBezTo>
                      <a:pt x="22377" y="29967"/>
                      <a:pt x="22081" y="29533"/>
                      <a:pt x="21785" y="29119"/>
                    </a:cubicBezTo>
                    <a:cubicBezTo>
                      <a:pt x="21627" y="28883"/>
                      <a:pt x="21430" y="28686"/>
                      <a:pt x="21213" y="28548"/>
                    </a:cubicBezTo>
                    <a:cubicBezTo>
                      <a:pt x="20918" y="28646"/>
                      <a:pt x="20642" y="28705"/>
                      <a:pt x="20385" y="28824"/>
                    </a:cubicBezTo>
                    <a:cubicBezTo>
                      <a:pt x="20149" y="28922"/>
                      <a:pt x="19912" y="28962"/>
                      <a:pt x="19656" y="28981"/>
                    </a:cubicBezTo>
                    <a:cubicBezTo>
                      <a:pt x="19419" y="29021"/>
                      <a:pt x="19202" y="29080"/>
                      <a:pt x="18966" y="29159"/>
                    </a:cubicBezTo>
                    <a:cubicBezTo>
                      <a:pt x="18808" y="29514"/>
                      <a:pt x="18631" y="29829"/>
                      <a:pt x="18670" y="30223"/>
                    </a:cubicBezTo>
                    <a:cubicBezTo>
                      <a:pt x="18670" y="30322"/>
                      <a:pt x="18650" y="30440"/>
                      <a:pt x="18611" y="30539"/>
                    </a:cubicBezTo>
                    <a:cubicBezTo>
                      <a:pt x="18572" y="30795"/>
                      <a:pt x="18532" y="31032"/>
                      <a:pt x="18493" y="31268"/>
                    </a:cubicBezTo>
                    <a:cubicBezTo>
                      <a:pt x="18453" y="31446"/>
                      <a:pt x="18414" y="31623"/>
                      <a:pt x="18374" y="31781"/>
                    </a:cubicBezTo>
                    <a:cubicBezTo>
                      <a:pt x="18315" y="31958"/>
                      <a:pt x="18197" y="32116"/>
                      <a:pt x="18020" y="32155"/>
                    </a:cubicBezTo>
                    <a:cubicBezTo>
                      <a:pt x="17763" y="32254"/>
                      <a:pt x="17507" y="32313"/>
                      <a:pt x="17231" y="32353"/>
                    </a:cubicBezTo>
                    <a:cubicBezTo>
                      <a:pt x="16975" y="32372"/>
                      <a:pt x="16699" y="32431"/>
                      <a:pt x="16442" y="32530"/>
                    </a:cubicBezTo>
                    <a:cubicBezTo>
                      <a:pt x="16147" y="32629"/>
                      <a:pt x="15831" y="32609"/>
                      <a:pt x="15536" y="32491"/>
                    </a:cubicBezTo>
                    <a:cubicBezTo>
                      <a:pt x="15496" y="32471"/>
                      <a:pt x="15457" y="32412"/>
                      <a:pt x="15417" y="32412"/>
                    </a:cubicBezTo>
                    <a:cubicBezTo>
                      <a:pt x="14944" y="32412"/>
                      <a:pt x="14806" y="32116"/>
                      <a:pt x="14727" y="31682"/>
                    </a:cubicBezTo>
                    <a:cubicBezTo>
                      <a:pt x="14530" y="30756"/>
                      <a:pt x="14293" y="29849"/>
                      <a:pt x="14057" y="28922"/>
                    </a:cubicBezTo>
                    <a:cubicBezTo>
                      <a:pt x="13308" y="28607"/>
                      <a:pt x="12480" y="28489"/>
                      <a:pt x="11671" y="28587"/>
                    </a:cubicBezTo>
                    <a:cubicBezTo>
                      <a:pt x="11395" y="28804"/>
                      <a:pt x="11139" y="29041"/>
                      <a:pt x="10903" y="29297"/>
                    </a:cubicBezTo>
                    <a:cubicBezTo>
                      <a:pt x="10646" y="29652"/>
                      <a:pt x="10449" y="30026"/>
                      <a:pt x="10272" y="30421"/>
                    </a:cubicBezTo>
                    <a:cubicBezTo>
                      <a:pt x="10153" y="30677"/>
                      <a:pt x="10114" y="30973"/>
                      <a:pt x="9779" y="31091"/>
                    </a:cubicBezTo>
                    <a:cubicBezTo>
                      <a:pt x="9463" y="31189"/>
                      <a:pt x="9266" y="30973"/>
                      <a:pt x="9049" y="30835"/>
                    </a:cubicBezTo>
                    <a:cubicBezTo>
                      <a:pt x="8773" y="30677"/>
                      <a:pt x="8517" y="30499"/>
                      <a:pt x="8280" y="30302"/>
                    </a:cubicBezTo>
                    <a:cubicBezTo>
                      <a:pt x="8142" y="30204"/>
                      <a:pt x="7985" y="30105"/>
                      <a:pt x="7827" y="30007"/>
                    </a:cubicBezTo>
                    <a:cubicBezTo>
                      <a:pt x="7610" y="29888"/>
                      <a:pt x="7393" y="29770"/>
                      <a:pt x="7196" y="29652"/>
                    </a:cubicBezTo>
                    <a:cubicBezTo>
                      <a:pt x="6960" y="29533"/>
                      <a:pt x="6861" y="29238"/>
                      <a:pt x="6960" y="29001"/>
                    </a:cubicBezTo>
                    <a:cubicBezTo>
                      <a:pt x="6960" y="28981"/>
                      <a:pt x="6979" y="28962"/>
                      <a:pt x="6979" y="28942"/>
                    </a:cubicBezTo>
                    <a:cubicBezTo>
                      <a:pt x="7393" y="27976"/>
                      <a:pt x="7709" y="26970"/>
                      <a:pt x="7945" y="25945"/>
                    </a:cubicBezTo>
                    <a:cubicBezTo>
                      <a:pt x="7985" y="25847"/>
                      <a:pt x="8024" y="25748"/>
                      <a:pt x="8064" y="25669"/>
                    </a:cubicBezTo>
                    <a:cubicBezTo>
                      <a:pt x="7906" y="25314"/>
                      <a:pt x="7669" y="25019"/>
                      <a:pt x="7374" y="24782"/>
                    </a:cubicBezTo>
                    <a:cubicBezTo>
                      <a:pt x="7078" y="24546"/>
                      <a:pt x="6822" y="24270"/>
                      <a:pt x="6565" y="24013"/>
                    </a:cubicBezTo>
                    <a:cubicBezTo>
                      <a:pt x="6171" y="24072"/>
                      <a:pt x="5796" y="24191"/>
                      <a:pt x="5481" y="24427"/>
                    </a:cubicBezTo>
                    <a:cubicBezTo>
                      <a:pt x="5087" y="24624"/>
                      <a:pt x="4692" y="24822"/>
                      <a:pt x="4278" y="24999"/>
                    </a:cubicBezTo>
                    <a:cubicBezTo>
                      <a:pt x="3983" y="25117"/>
                      <a:pt x="3647" y="25137"/>
                      <a:pt x="3352" y="25038"/>
                    </a:cubicBezTo>
                    <a:cubicBezTo>
                      <a:pt x="3194" y="24999"/>
                      <a:pt x="3076" y="24900"/>
                      <a:pt x="2997" y="24762"/>
                    </a:cubicBezTo>
                    <a:cubicBezTo>
                      <a:pt x="2741" y="24427"/>
                      <a:pt x="2543" y="24092"/>
                      <a:pt x="2327" y="23757"/>
                    </a:cubicBezTo>
                    <a:cubicBezTo>
                      <a:pt x="2228" y="23579"/>
                      <a:pt x="2129" y="23402"/>
                      <a:pt x="2011" y="23244"/>
                    </a:cubicBezTo>
                    <a:cubicBezTo>
                      <a:pt x="1893" y="23047"/>
                      <a:pt x="1834" y="22830"/>
                      <a:pt x="1814" y="22613"/>
                    </a:cubicBezTo>
                    <a:cubicBezTo>
                      <a:pt x="1794" y="22259"/>
                      <a:pt x="1952" y="21943"/>
                      <a:pt x="2248" y="21766"/>
                    </a:cubicBezTo>
                    <a:cubicBezTo>
                      <a:pt x="2977" y="21253"/>
                      <a:pt x="3746" y="20800"/>
                      <a:pt x="4535" y="20366"/>
                    </a:cubicBezTo>
                    <a:cubicBezTo>
                      <a:pt x="4554" y="20346"/>
                      <a:pt x="4574" y="20307"/>
                      <a:pt x="4633" y="20248"/>
                    </a:cubicBezTo>
                    <a:cubicBezTo>
                      <a:pt x="4554" y="19873"/>
                      <a:pt x="4436" y="19538"/>
                      <a:pt x="4278" y="19203"/>
                    </a:cubicBezTo>
                    <a:cubicBezTo>
                      <a:pt x="4140" y="18828"/>
                      <a:pt x="3963" y="18454"/>
                      <a:pt x="3825" y="18079"/>
                    </a:cubicBezTo>
                    <a:cubicBezTo>
                      <a:pt x="3726" y="17842"/>
                      <a:pt x="3509" y="17665"/>
                      <a:pt x="3273" y="17645"/>
                    </a:cubicBezTo>
                    <a:cubicBezTo>
                      <a:pt x="3115" y="17626"/>
                      <a:pt x="2957" y="17626"/>
                      <a:pt x="2800" y="17626"/>
                    </a:cubicBezTo>
                    <a:lnTo>
                      <a:pt x="1242" y="17626"/>
                    </a:lnTo>
                    <a:cubicBezTo>
                      <a:pt x="1085" y="17626"/>
                      <a:pt x="927" y="17606"/>
                      <a:pt x="789" y="17566"/>
                    </a:cubicBezTo>
                    <a:cubicBezTo>
                      <a:pt x="572" y="17527"/>
                      <a:pt x="414" y="17350"/>
                      <a:pt x="414" y="17133"/>
                    </a:cubicBezTo>
                    <a:cubicBezTo>
                      <a:pt x="434" y="16936"/>
                      <a:pt x="375" y="16738"/>
                      <a:pt x="276" y="16561"/>
                    </a:cubicBezTo>
                    <a:cubicBezTo>
                      <a:pt x="257" y="16541"/>
                      <a:pt x="237" y="16522"/>
                      <a:pt x="237" y="16502"/>
                    </a:cubicBezTo>
                    <a:cubicBezTo>
                      <a:pt x="158" y="15930"/>
                      <a:pt x="59" y="15358"/>
                      <a:pt x="20" y="14767"/>
                    </a:cubicBezTo>
                    <a:cubicBezTo>
                      <a:pt x="0" y="14412"/>
                      <a:pt x="158" y="14254"/>
                      <a:pt x="513" y="14175"/>
                    </a:cubicBezTo>
                    <a:cubicBezTo>
                      <a:pt x="1045" y="14057"/>
                      <a:pt x="1597" y="13919"/>
                      <a:pt x="2149" y="13821"/>
                    </a:cubicBezTo>
                    <a:cubicBezTo>
                      <a:pt x="2327" y="13781"/>
                      <a:pt x="2504" y="13781"/>
                      <a:pt x="2681" y="13781"/>
                    </a:cubicBezTo>
                    <a:cubicBezTo>
                      <a:pt x="3115" y="13761"/>
                      <a:pt x="3549" y="13781"/>
                      <a:pt x="4042" y="13781"/>
                    </a:cubicBezTo>
                    <a:close/>
                    <a:moveTo>
                      <a:pt x="9503" y="30361"/>
                    </a:moveTo>
                    <a:cubicBezTo>
                      <a:pt x="9621" y="30184"/>
                      <a:pt x="9720" y="30007"/>
                      <a:pt x="9818" y="29809"/>
                    </a:cubicBezTo>
                    <a:cubicBezTo>
                      <a:pt x="10055" y="29139"/>
                      <a:pt x="10548" y="28646"/>
                      <a:pt x="11060" y="28173"/>
                    </a:cubicBezTo>
                    <a:cubicBezTo>
                      <a:pt x="11218" y="28015"/>
                      <a:pt x="11435" y="27917"/>
                      <a:pt x="11652" y="27877"/>
                    </a:cubicBezTo>
                    <a:cubicBezTo>
                      <a:pt x="12559" y="27838"/>
                      <a:pt x="13446" y="27956"/>
                      <a:pt x="14313" y="28232"/>
                    </a:cubicBezTo>
                    <a:cubicBezTo>
                      <a:pt x="14530" y="28291"/>
                      <a:pt x="14707" y="28469"/>
                      <a:pt x="14727" y="28705"/>
                    </a:cubicBezTo>
                    <a:cubicBezTo>
                      <a:pt x="14806" y="29119"/>
                      <a:pt x="14924" y="29533"/>
                      <a:pt x="15003" y="29947"/>
                    </a:cubicBezTo>
                    <a:cubicBezTo>
                      <a:pt x="15102" y="30440"/>
                      <a:pt x="15200" y="30913"/>
                      <a:pt x="15319" y="31406"/>
                    </a:cubicBezTo>
                    <a:cubicBezTo>
                      <a:pt x="15378" y="31820"/>
                      <a:pt x="15812" y="32096"/>
                      <a:pt x="16226" y="31939"/>
                    </a:cubicBezTo>
                    <a:cubicBezTo>
                      <a:pt x="16383" y="31860"/>
                      <a:pt x="16561" y="31801"/>
                      <a:pt x="16718" y="31781"/>
                    </a:cubicBezTo>
                    <a:cubicBezTo>
                      <a:pt x="17073" y="31781"/>
                      <a:pt x="17408" y="31682"/>
                      <a:pt x="17665" y="31465"/>
                    </a:cubicBezTo>
                    <a:cubicBezTo>
                      <a:pt x="17783" y="31012"/>
                      <a:pt x="17960" y="30598"/>
                      <a:pt x="17941" y="30184"/>
                    </a:cubicBezTo>
                    <a:cubicBezTo>
                      <a:pt x="17941" y="29711"/>
                      <a:pt x="18138" y="29317"/>
                      <a:pt x="18177" y="28863"/>
                    </a:cubicBezTo>
                    <a:cubicBezTo>
                      <a:pt x="18177" y="28646"/>
                      <a:pt x="18355" y="28489"/>
                      <a:pt x="18572" y="28489"/>
                    </a:cubicBezTo>
                    <a:cubicBezTo>
                      <a:pt x="19143" y="28410"/>
                      <a:pt x="19695" y="28272"/>
                      <a:pt x="20247" y="28094"/>
                    </a:cubicBezTo>
                    <a:cubicBezTo>
                      <a:pt x="20602" y="27936"/>
                      <a:pt x="20997" y="27877"/>
                      <a:pt x="21371" y="27897"/>
                    </a:cubicBezTo>
                    <a:cubicBezTo>
                      <a:pt x="21549" y="27917"/>
                      <a:pt x="21706" y="28015"/>
                      <a:pt x="21805" y="28153"/>
                    </a:cubicBezTo>
                    <a:cubicBezTo>
                      <a:pt x="22179" y="28666"/>
                      <a:pt x="22554" y="29159"/>
                      <a:pt x="22929" y="29671"/>
                    </a:cubicBezTo>
                    <a:lnTo>
                      <a:pt x="23283" y="30145"/>
                    </a:lnTo>
                    <a:lnTo>
                      <a:pt x="25275" y="29356"/>
                    </a:lnTo>
                    <a:cubicBezTo>
                      <a:pt x="25314" y="29139"/>
                      <a:pt x="25275" y="28922"/>
                      <a:pt x="25176" y="28725"/>
                    </a:cubicBezTo>
                    <a:cubicBezTo>
                      <a:pt x="24999" y="28311"/>
                      <a:pt x="24841" y="27897"/>
                      <a:pt x="24723" y="27463"/>
                    </a:cubicBezTo>
                    <a:cubicBezTo>
                      <a:pt x="24663" y="27168"/>
                      <a:pt x="24565" y="26911"/>
                      <a:pt x="24447" y="26635"/>
                    </a:cubicBezTo>
                    <a:cubicBezTo>
                      <a:pt x="24190" y="26142"/>
                      <a:pt x="24249" y="25926"/>
                      <a:pt x="24703" y="25630"/>
                    </a:cubicBezTo>
                    <a:cubicBezTo>
                      <a:pt x="25176" y="25354"/>
                      <a:pt x="25570" y="24999"/>
                      <a:pt x="25886" y="24565"/>
                    </a:cubicBezTo>
                    <a:cubicBezTo>
                      <a:pt x="25965" y="24447"/>
                      <a:pt x="26044" y="24348"/>
                      <a:pt x="26142" y="24250"/>
                    </a:cubicBezTo>
                    <a:cubicBezTo>
                      <a:pt x="26241" y="24092"/>
                      <a:pt x="26458" y="24033"/>
                      <a:pt x="26635" y="24132"/>
                    </a:cubicBezTo>
                    <a:cubicBezTo>
                      <a:pt x="26852" y="24230"/>
                      <a:pt x="27108" y="24289"/>
                      <a:pt x="27345" y="24270"/>
                    </a:cubicBezTo>
                    <a:cubicBezTo>
                      <a:pt x="27502" y="24289"/>
                      <a:pt x="27660" y="24329"/>
                      <a:pt x="27798" y="24368"/>
                    </a:cubicBezTo>
                    <a:cubicBezTo>
                      <a:pt x="27916" y="24427"/>
                      <a:pt x="28054" y="24467"/>
                      <a:pt x="28192" y="24486"/>
                    </a:cubicBezTo>
                    <a:cubicBezTo>
                      <a:pt x="28685" y="24467"/>
                      <a:pt x="29099" y="24664"/>
                      <a:pt x="29572" y="24723"/>
                    </a:cubicBezTo>
                    <a:cubicBezTo>
                      <a:pt x="29730" y="24743"/>
                      <a:pt x="29868" y="24762"/>
                      <a:pt x="30026" y="24762"/>
                    </a:cubicBezTo>
                    <a:lnTo>
                      <a:pt x="30913" y="22968"/>
                    </a:lnTo>
                    <a:cubicBezTo>
                      <a:pt x="30381" y="22673"/>
                      <a:pt x="30006" y="22180"/>
                      <a:pt x="29415" y="21943"/>
                    </a:cubicBezTo>
                    <a:cubicBezTo>
                      <a:pt x="29218" y="21805"/>
                      <a:pt x="29020" y="21647"/>
                      <a:pt x="28882" y="21450"/>
                    </a:cubicBezTo>
                    <a:cubicBezTo>
                      <a:pt x="28804" y="21371"/>
                      <a:pt x="28764" y="21253"/>
                      <a:pt x="28744" y="21155"/>
                    </a:cubicBezTo>
                    <a:cubicBezTo>
                      <a:pt x="28725" y="20603"/>
                      <a:pt x="28725" y="20070"/>
                      <a:pt x="28784" y="19538"/>
                    </a:cubicBezTo>
                    <a:cubicBezTo>
                      <a:pt x="28823" y="19262"/>
                      <a:pt x="28902" y="18986"/>
                      <a:pt x="28922" y="18690"/>
                    </a:cubicBezTo>
                    <a:cubicBezTo>
                      <a:pt x="28942" y="18217"/>
                      <a:pt x="29237" y="17980"/>
                      <a:pt x="29710" y="18000"/>
                    </a:cubicBezTo>
                    <a:cubicBezTo>
                      <a:pt x="29868" y="18040"/>
                      <a:pt x="30026" y="18040"/>
                      <a:pt x="30184" y="18000"/>
                    </a:cubicBezTo>
                    <a:cubicBezTo>
                      <a:pt x="30440" y="17941"/>
                      <a:pt x="30696" y="17882"/>
                      <a:pt x="30972" y="17862"/>
                    </a:cubicBezTo>
                    <a:cubicBezTo>
                      <a:pt x="31426" y="17744"/>
                      <a:pt x="31879" y="17645"/>
                      <a:pt x="32352" y="17586"/>
                    </a:cubicBezTo>
                    <a:cubicBezTo>
                      <a:pt x="32431" y="17586"/>
                      <a:pt x="32490" y="17507"/>
                      <a:pt x="32549" y="17468"/>
                    </a:cubicBezTo>
                    <a:cubicBezTo>
                      <a:pt x="32549" y="17014"/>
                      <a:pt x="32569" y="16581"/>
                      <a:pt x="32549" y="16167"/>
                    </a:cubicBezTo>
                    <a:cubicBezTo>
                      <a:pt x="32549" y="15733"/>
                      <a:pt x="32628" y="15280"/>
                      <a:pt x="32490" y="14846"/>
                    </a:cubicBezTo>
                    <a:cubicBezTo>
                      <a:pt x="32254" y="14846"/>
                      <a:pt x="32037" y="14806"/>
                      <a:pt x="31800" y="14747"/>
                    </a:cubicBezTo>
                    <a:cubicBezTo>
                      <a:pt x="31386" y="14609"/>
                      <a:pt x="30933" y="14550"/>
                      <a:pt x="30479" y="14589"/>
                    </a:cubicBezTo>
                    <a:lnTo>
                      <a:pt x="29947" y="14589"/>
                    </a:lnTo>
                    <a:cubicBezTo>
                      <a:pt x="29139" y="14589"/>
                      <a:pt x="29139" y="14570"/>
                      <a:pt x="29119" y="13742"/>
                    </a:cubicBezTo>
                    <a:lnTo>
                      <a:pt x="29119" y="12460"/>
                    </a:lnTo>
                    <a:cubicBezTo>
                      <a:pt x="29158" y="12224"/>
                      <a:pt x="29099" y="12007"/>
                      <a:pt x="29001" y="11810"/>
                    </a:cubicBezTo>
                    <a:cubicBezTo>
                      <a:pt x="28863" y="11613"/>
                      <a:pt x="28902" y="11356"/>
                      <a:pt x="29080" y="11199"/>
                    </a:cubicBezTo>
                    <a:cubicBezTo>
                      <a:pt x="29553" y="10646"/>
                      <a:pt x="30105" y="10193"/>
                      <a:pt x="30736" y="9838"/>
                    </a:cubicBezTo>
                    <a:cubicBezTo>
                      <a:pt x="30992" y="9720"/>
                      <a:pt x="31209" y="9503"/>
                      <a:pt x="31347" y="9247"/>
                    </a:cubicBezTo>
                    <a:lnTo>
                      <a:pt x="30026" y="7413"/>
                    </a:lnTo>
                    <a:cubicBezTo>
                      <a:pt x="29356" y="7551"/>
                      <a:pt x="28725" y="7768"/>
                      <a:pt x="28114" y="8103"/>
                    </a:cubicBezTo>
                    <a:cubicBezTo>
                      <a:pt x="27798" y="8241"/>
                      <a:pt x="27463" y="8379"/>
                      <a:pt x="27128" y="8458"/>
                    </a:cubicBezTo>
                    <a:cubicBezTo>
                      <a:pt x="26832" y="8576"/>
                      <a:pt x="26655" y="8478"/>
                      <a:pt x="26438" y="8202"/>
                    </a:cubicBezTo>
                    <a:cubicBezTo>
                      <a:pt x="26280" y="7965"/>
                      <a:pt x="26083" y="7748"/>
                      <a:pt x="25886" y="7532"/>
                    </a:cubicBezTo>
                    <a:cubicBezTo>
                      <a:pt x="25492" y="7137"/>
                      <a:pt x="25078" y="6763"/>
                      <a:pt x="24683" y="6368"/>
                    </a:cubicBezTo>
                    <a:cubicBezTo>
                      <a:pt x="24565" y="6250"/>
                      <a:pt x="24466" y="6112"/>
                      <a:pt x="24565" y="5954"/>
                    </a:cubicBezTo>
                    <a:cubicBezTo>
                      <a:pt x="24683" y="5757"/>
                      <a:pt x="24723" y="5521"/>
                      <a:pt x="24703" y="5304"/>
                    </a:cubicBezTo>
                    <a:cubicBezTo>
                      <a:pt x="24703" y="5146"/>
                      <a:pt x="24742" y="4988"/>
                      <a:pt x="24782" y="4850"/>
                    </a:cubicBezTo>
                    <a:cubicBezTo>
                      <a:pt x="24940" y="4219"/>
                      <a:pt x="25117" y="3589"/>
                      <a:pt x="25275" y="2958"/>
                    </a:cubicBezTo>
                    <a:cubicBezTo>
                      <a:pt x="25275" y="2859"/>
                      <a:pt x="25275" y="2761"/>
                      <a:pt x="25275" y="2662"/>
                    </a:cubicBezTo>
                    <a:cubicBezTo>
                      <a:pt x="25117" y="2563"/>
                      <a:pt x="24999" y="2485"/>
                      <a:pt x="24900" y="2406"/>
                    </a:cubicBezTo>
                    <a:cubicBezTo>
                      <a:pt x="24447" y="1992"/>
                      <a:pt x="24309" y="1992"/>
                      <a:pt x="23875" y="2366"/>
                    </a:cubicBezTo>
                    <a:cubicBezTo>
                      <a:pt x="23796" y="2445"/>
                      <a:pt x="23717" y="2524"/>
                      <a:pt x="23638" y="2603"/>
                    </a:cubicBezTo>
                    <a:cubicBezTo>
                      <a:pt x="23165" y="3017"/>
                      <a:pt x="22672" y="3431"/>
                      <a:pt x="22258" y="3884"/>
                    </a:cubicBezTo>
                    <a:cubicBezTo>
                      <a:pt x="21982" y="4200"/>
                      <a:pt x="21608" y="4397"/>
                      <a:pt x="21213" y="4495"/>
                    </a:cubicBezTo>
                    <a:cubicBezTo>
                      <a:pt x="20661" y="4121"/>
                      <a:pt x="20031" y="3884"/>
                      <a:pt x="19360" y="3845"/>
                    </a:cubicBezTo>
                    <a:cubicBezTo>
                      <a:pt x="19301" y="3825"/>
                      <a:pt x="19242" y="3825"/>
                      <a:pt x="19163" y="3805"/>
                    </a:cubicBezTo>
                    <a:cubicBezTo>
                      <a:pt x="18986" y="3766"/>
                      <a:pt x="18907" y="3529"/>
                      <a:pt x="19025" y="3391"/>
                    </a:cubicBezTo>
                    <a:cubicBezTo>
                      <a:pt x="19084" y="3293"/>
                      <a:pt x="19143" y="3214"/>
                      <a:pt x="19202" y="3135"/>
                    </a:cubicBezTo>
                    <a:cubicBezTo>
                      <a:pt x="18788" y="1538"/>
                      <a:pt x="18611" y="1065"/>
                      <a:pt x="18217" y="592"/>
                    </a:cubicBezTo>
                    <a:cubicBezTo>
                      <a:pt x="17468" y="572"/>
                      <a:pt x="16738" y="572"/>
                      <a:pt x="16009" y="631"/>
                    </a:cubicBezTo>
                    <a:cubicBezTo>
                      <a:pt x="15969" y="710"/>
                      <a:pt x="15930" y="789"/>
                      <a:pt x="15890" y="888"/>
                    </a:cubicBezTo>
                    <a:cubicBezTo>
                      <a:pt x="15752" y="1518"/>
                      <a:pt x="15654" y="2169"/>
                      <a:pt x="15575" y="2800"/>
                    </a:cubicBezTo>
                    <a:cubicBezTo>
                      <a:pt x="15555" y="3253"/>
                      <a:pt x="15398" y="3687"/>
                      <a:pt x="15102" y="4022"/>
                    </a:cubicBezTo>
                    <a:cubicBezTo>
                      <a:pt x="14510" y="3904"/>
                      <a:pt x="13939" y="4298"/>
                      <a:pt x="13308" y="4279"/>
                    </a:cubicBezTo>
                    <a:cubicBezTo>
                      <a:pt x="12933" y="4515"/>
                      <a:pt x="12539" y="4436"/>
                      <a:pt x="12125" y="4417"/>
                    </a:cubicBezTo>
                    <a:cubicBezTo>
                      <a:pt x="11849" y="4121"/>
                      <a:pt x="11593" y="3786"/>
                      <a:pt x="11415" y="3431"/>
                    </a:cubicBezTo>
                    <a:cubicBezTo>
                      <a:pt x="11336" y="3253"/>
                      <a:pt x="11238" y="3096"/>
                      <a:pt x="11139" y="2958"/>
                    </a:cubicBezTo>
                    <a:cubicBezTo>
                      <a:pt x="10922" y="2721"/>
                      <a:pt x="10686" y="2465"/>
                      <a:pt x="10449" y="2228"/>
                    </a:cubicBezTo>
                    <a:cubicBezTo>
                      <a:pt x="10213" y="1972"/>
                      <a:pt x="10055" y="1932"/>
                      <a:pt x="9739" y="2130"/>
                    </a:cubicBezTo>
                    <a:cubicBezTo>
                      <a:pt x="9641" y="2209"/>
                      <a:pt x="9522" y="2287"/>
                      <a:pt x="9444" y="2386"/>
                    </a:cubicBezTo>
                    <a:cubicBezTo>
                      <a:pt x="9187" y="2603"/>
                      <a:pt x="8970" y="2800"/>
                      <a:pt x="8734" y="2997"/>
                    </a:cubicBezTo>
                    <a:cubicBezTo>
                      <a:pt x="8596" y="3115"/>
                      <a:pt x="8458" y="3214"/>
                      <a:pt x="8320" y="3313"/>
                    </a:cubicBezTo>
                    <a:cubicBezTo>
                      <a:pt x="8320" y="3352"/>
                      <a:pt x="8320" y="3411"/>
                      <a:pt x="8320" y="3470"/>
                    </a:cubicBezTo>
                    <a:cubicBezTo>
                      <a:pt x="8576" y="4239"/>
                      <a:pt x="8635" y="5067"/>
                      <a:pt x="8892" y="5816"/>
                    </a:cubicBezTo>
                    <a:cubicBezTo>
                      <a:pt x="9010" y="6073"/>
                      <a:pt x="8951" y="6368"/>
                      <a:pt x="8754" y="6566"/>
                    </a:cubicBezTo>
                    <a:cubicBezTo>
                      <a:pt x="8320" y="6920"/>
                      <a:pt x="7965" y="7354"/>
                      <a:pt x="7669" y="7827"/>
                    </a:cubicBezTo>
                    <a:cubicBezTo>
                      <a:pt x="7630" y="7926"/>
                      <a:pt x="7531" y="7985"/>
                      <a:pt x="7433" y="8024"/>
                    </a:cubicBezTo>
                    <a:cubicBezTo>
                      <a:pt x="7216" y="8044"/>
                      <a:pt x="6940" y="8103"/>
                      <a:pt x="6782" y="8005"/>
                    </a:cubicBezTo>
                    <a:cubicBezTo>
                      <a:pt x="6427" y="7788"/>
                      <a:pt x="6013" y="7729"/>
                      <a:pt x="5718" y="7453"/>
                    </a:cubicBezTo>
                    <a:cubicBezTo>
                      <a:pt x="5422" y="7157"/>
                      <a:pt x="5067" y="7177"/>
                      <a:pt x="4732" y="7078"/>
                    </a:cubicBezTo>
                    <a:cubicBezTo>
                      <a:pt x="4594" y="7078"/>
                      <a:pt x="4475" y="7118"/>
                      <a:pt x="4377" y="7216"/>
                    </a:cubicBezTo>
                    <a:cubicBezTo>
                      <a:pt x="3963" y="7610"/>
                      <a:pt x="3549" y="8024"/>
                      <a:pt x="3135" y="8438"/>
                    </a:cubicBezTo>
                    <a:cubicBezTo>
                      <a:pt x="3174" y="8813"/>
                      <a:pt x="3470" y="9010"/>
                      <a:pt x="3707" y="9247"/>
                    </a:cubicBezTo>
                    <a:cubicBezTo>
                      <a:pt x="4357" y="9956"/>
                      <a:pt x="4988" y="10686"/>
                      <a:pt x="5284" y="11573"/>
                    </a:cubicBezTo>
                    <a:cubicBezTo>
                      <a:pt x="5126" y="12224"/>
                      <a:pt x="4929" y="12815"/>
                      <a:pt x="4791" y="13426"/>
                    </a:cubicBezTo>
                    <a:cubicBezTo>
                      <a:pt x="4594" y="14412"/>
                      <a:pt x="4475" y="14274"/>
                      <a:pt x="3746" y="14333"/>
                    </a:cubicBezTo>
                    <a:cubicBezTo>
                      <a:pt x="3056" y="14373"/>
                      <a:pt x="2366" y="14333"/>
                      <a:pt x="1676" y="14511"/>
                    </a:cubicBezTo>
                    <a:cubicBezTo>
                      <a:pt x="1341" y="14609"/>
                      <a:pt x="1006" y="14708"/>
                      <a:pt x="690" y="14826"/>
                    </a:cubicBezTo>
                    <a:cubicBezTo>
                      <a:pt x="710" y="15003"/>
                      <a:pt x="710" y="15141"/>
                      <a:pt x="749" y="15299"/>
                    </a:cubicBezTo>
                    <a:cubicBezTo>
                      <a:pt x="789" y="15437"/>
                      <a:pt x="828" y="15595"/>
                      <a:pt x="848" y="15753"/>
                    </a:cubicBezTo>
                    <a:cubicBezTo>
                      <a:pt x="828" y="16186"/>
                      <a:pt x="1006" y="16541"/>
                      <a:pt x="1163" y="16955"/>
                    </a:cubicBezTo>
                    <a:cubicBezTo>
                      <a:pt x="1735" y="16955"/>
                      <a:pt x="2307" y="16975"/>
                      <a:pt x="2898" y="16955"/>
                    </a:cubicBezTo>
                    <a:cubicBezTo>
                      <a:pt x="3253" y="16955"/>
                      <a:pt x="3608" y="17014"/>
                      <a:pt x="3943" y="17152"/>
                    </a:cubicBezTo>
                    <a:cubicBezTo>
                      <a:pt x="4140" y="17192"/>
                      <a:pt x="4298" y="17350"/>
                      <a:pt x="4377" y="17547"/>
                    </a:cubicBezTo>
                    <a:cubicBezTo>
                      <a:pt x="4456" y="17764"/>
                      <a:pt x="4535" y="18000"/>
                      <a:pt x="4613" y="18237"/>
                    </a:cubicBezTo>
                    <a:cubicBezTo>
                      <a:pt x="4811" y="18710"/>
                      <a:pt x="4988" y="19203"/>
                      <a:pt x="5225" y="19656"/>
                    </a:cubicBezTo>
                    <a:cubicBezTo>
                      <a:pt x="5363" y="19972"/>
                      <a:pt x="5382" y="20327"/>
                      <a:pt x="5264" y="20642"/>
                    </a:cubicBezTo>
                    <a:cubicBezTo>
                      <a:pt x="5205" y="20879"/>
                      <a:pt x="4929" y="20918"/>
                      <a:pt x="4732" y="21017"/>
                    </a:cubicBezTo>
                    <a:cubicBezTo>
                      <a:pt x="4318" y="21233"/>
                      <a:pt x="3904" y="21450"/>
                      <a:pt x="3490" y="21687"/>
                    </a:cubicBezTo>
                    <a:cubicBezTo>
                      <a:pt x="3194" y="21884"/>
                      <a:pt x="2918" y="22101"/>
                      <a:pt x="2642" y="22337"/>
                    </a:cubicBezTo>
                    <a:cubicBezTo>
                      <a:pt x="2484" y="22456"/>
                      <a:pt x="2445" y="22673"/>
                      <a:pt x="2543" y="22830"/>
                    </a:cubicBezTo>
                    <a:cubicBezTo>
                      <a:pt x="2681" y="23126"/>
                      <a:pt x="2839" y="23382"/>
                      <a:pt x="3017" y="23639"/>
                    </a:cubicBezTo>
                    <a:cubicBezTo>
                      <a:pt x="3253" y="23934"/>
                      <a:pt x="3371" y="24348"/>
                      <a:pt x="3864" y="24447"/>
                    </a:cubicBezTo>
                    <a:cubicBezTo>
                      <a:pt x="4259" y="24250"/>
                      <a:pt x="4692" y="24053"/>
                      <a:pt x="5126" y="23816"/>
                    </a:cubicBezTo>
                    <a:cubicBezTo>
                      <a:pt x="5560" y="23540"/>
                      <a:pt x="6013" y="23303"/>
                      <a:pt x="6467" y="23087"/>
                    </a:cubicBezTo>
                    <a:lnTo>
                      <a:pt x="6684" y="23284"/>
                    </a:lnTo>
                    <a:cubicBezTo>
                      <a:pt x="7157" y="23678"/>
                      <a:pt x="7512" y="24171"/>
                      <a:pt x="7985" y="24565"/>
                    </a:cubicBezTo>
                    <a:cubicBezTo>
                      <a:pt x="8320" y="24841"/>
                      <a:pt x="8596" y="25216"/>
                      <a:pt x="8734" y="25630"/>
                    </a:cubicBezTo>
                    <a:cubicBezTo>
                      <a:pt x="8537" y="26280"/>
                      <a:pt x="8340" y="26852"/>
                      <a:pt x="8162" y="27424"/>
                    </a:cubicBezTo>
                    <a:cubicBezTo>
                      <a:pt x="7985" y="27996"/>
                      <a:pt x="7827" y="28567"/>
                      <a:pt x="7650" y="29159"/>
                    </a:cubicBezTo>
                    <a:cubicBezTo>
                      <a:pt x="7945" y="29336"/>
                      <a:pt x="8241" y="29514"/>
                      <a:pt x="8537" y="29711"/>
                    </a:cubicBezTo>
                    <a:cubicBezTo>
                      <a:pt x="8813" y="29987"/>
                      <a:pt x="9128" y="30204"/>
                      <a:pt x="9503" y="303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 flipH="1">
                <a:off x="7254624" y="2425716"/>
                <a:ext cx="493929" cy="497247"/>
              </a:xfrm>
              <a:custGeom>
                <a:rect b="b" l="l" r="r" t="t"/>
                <a:pathLst>
                  <a:path extrusionOk="0" h="20682" w="20544">
                    <a:moveTo>
                      <a:pt x="20484" y="11199"/>
                    </a:moveTo>
                    <a:lnTo>
                      <a:pt x="20484" y="11869"/>
                    </a:lnTo>
                    <a:cubicBezTo>
                      <a:pt x="20504" y="12323"/>
                      <a:pt x="20445" y="12776"/>
                      <a:pt x="20287" y="13190"/>
                    </a:cubicBezTo>
                    <a:cubicBezTo>
                      <a:pt x="20051" y="13841"/>
                      <a:pt x="19873" y="14511"/>
                      <a:pt x="19637" y="15162"/>
                    </a:cubicBezTo>
                    <a:cubicBezTo>
                      <a:pt x="19558" y="15418"/>
                      <a:pt x="19420" y="15655"/>
                      <a:pt x="19282" y="15891"/>
                    </a:cubicBezTo>
                    <a:cubicBezTo>
                      <a:pt x="18868" y="16522"/>
                      <a:pt x="18375" y="17113"/>
                      <a:pt x="17921" y="17725"/>
                    </a:cubicBezTo>
                    <a:cubicBezTo>
                      <a:pt x="17566" y="18178"/>
                      <a:pt x="17133" y="18572"/>
                      <a:pt x="16640" y="18848"/>
                    </a:cubicBezTo>
                    <a:cubicBezTo>
                      <a:pt x="16226" y="19085"/>
                      <a:pt x="15851" y="19381"/>
                      <a:pt x="15437" y="19598"/>
                    </a:cubicBezTo>
                    <a:cubicBezTo>
                      <a:pt x="15082" y="19775"/>
                      <a:pt x="14688" y="19893"/>
                      <a:pt x="14294" y="19972"/>
                    </a:cubicBezTo>
                    <a:cubicBezTo>
                      <a:pt x="13702" y="20051"/>
                      <a:pt x="13131" y="20307"/>
                      <a:pt x="12500" y="20209"/>
                    </a:cubicBezTo>
                    <a:cubicBezTo>
                      <a:pt x="12480" y="20209"/>
                      <a:pt x="12460" y="20209"/>
                      <a:pt x="12441" y="20209"/>
                    </a:cubicBezTo>
                    <a:cubicBezTo>
                      <a:pt x="11810" y="20485"/>
                      <a:pt x="11159" y="20366"/>
                      <a:pt x="10509" y="20386"/>
                    </a:cubicBezTo>
                    <a:cubicBezTo>
                      <a:pt x="10351" y="20386"/>
                      <a:pt x="10193" y="20386"/>
                      <a:pt x="10035" y="20406"/>
                    </a:cubicBezTo>
                    <a:cubicBezTo>
                      <a:pt x="8912" y="20682"/>
                      <a:pt x="7867" y="20366"/>
                      <a:pt x="6802" y="20031"/>
                    </a:cubicBezTo>
                    <a:cubicBezTo>
                      <a:pt x="5659" y="19696"/>
                      <a:pt x="4614" y="19065"/>
                      <a:pt x="3766" y="18237"/>
                    </a:cubicBezTo>
                    <a:cubicBezTo>
                      <a:pt x="3746" y="18217"/>
                      <a:pt x="3727" y="18198"/>
                      <a:pt x="3727" y="18198"/>
                    </a:cubicBezTo>
                    <a:cubicBezTo>
                      <a:pt x="2938" y="17665"/>
                      <a:pt x="2268" y="16975"/>
                      <a:pt x="1755" y="16187"/>
                    </a:cubicBezTo>
                    <a:cubicBezTo>
                      <a:pt x="1578" y="15990"/>
                      <a:pt x="1420" y="15773"/>
                      <a:pt x="1321" y="15517"/>
                    </a:cubicBezTo>
                    <a:cubicBezTo>
                      <a:pt x="1302" y="15457"/>
                      <a:pt x="1262" y="15398"/>
                      <a:pt x="1223" y="15339"/>
                    </a:cubicBezTo>
                    <a:cubicBezTo>
                      <a:pt x="730" y="14767"/>
                      <a:pt x="533" y="14038"/>
                      <a:pt x="277" y="13368"/>
                    </a:cubicBezTo>
                    <a:cubicBezTo>
                      <a:pt x="217" y="13249"/>
                      <a:pt x="139" y="13092"/>
                      <a:pt x="178" y="12993"/>
                    </a:cubicBezTo>
                    <a:cubicBezTo>
                      <a:pt x="316" y="12618"/>
                      <a:pt x="217" y="12283"/>
                      <a:pt x="119" y="11928"/>
                    </a:cubicBezTo>
                    <a:cubicBezTo>
                      <a:pt x="99" y="11771"/>
                      <a:pt x="79" y="11613"/>
                      <a:pt x="79" y="11475"/>
                    </a:cubicBezTo>
                    <a:cubicBezTo>
                      <a:pt x="60" y="10608"/>
                      <a:pt x="40" y="9760"/>
                      <a:pt x="20" y="8912"/>
                    </a:cubicBezTo>
                    <a:cubicBezTo>
                      <a:pt x="1" y="8735"/>
                      <a:pt x="20" y="8537"/>
                      <a:pt x="60" y="8380"/>
                    </a:cubicBezTo>
                    <a:cubicBezTo>
                      <a:pt x="316" y="7808"/>
                      <a:pt x="336" y="7197"/>
                      <a:pt x="434" y="6605"/>
                    </a:cubicBezTo>
                    <a:cubicBezTo>
                      <a:pt x="493" y="6152"/>
                      <a:pt x="750" y="5738"/>
                      <a:pt x="809" y="5245"/>
                    </a:cubicBezTo>
                    <a:cubicBezTo>
                      <a:pt x="848" y="5048"/>
                      <a:pt x="967" y="4870"/>
                      <a:pt x="1105" y="4752"/>
                    </a:cubicBezTo>
                    <a:cubicBezTo>
                      <a:pt x="1361" y="4476"/>
                      <a:pt x="1597" y="4220"/>
                      <a:pt x="1873" y="3964"/>
                    </a:cubicBezTo>
                    <a:cubicBezTo>
                      <a:pt x="2327" y="3550"/>
                      <a:pt x="2780" y="3116"/>
                      <a:pt x="3253" y="2702"/>
                    </a:cubicBezTo>
                    <a:cubicBezTo>
                      <a:pt x="3549" y="2446"/>
                      <a:pt x="3845" y="2229"/>
                      <a:pt x="4180" y="2012"/>
                    </a:cubicBezTo>
                    <a:cubicBezTo>
                      <a:pt x="4239" y="1972"/>
                      <a:pt x="4358" y="1913"/>
                      <a:pt x="4417" y="1953"/>
                    </a:cubicBezTo>
                    <a:cubicBezTo>
                      <a:pt x="4673" y="2071"/>
                      <a:pt x="4910" y="1933"/>
                      <a:pt x="5126" y="1854"/>
                    </a:cubicBezTo>
                    <a:cubicBezTo>
                      <a:pt x="5560" y="1716"/>
                      <a:pt x="5974" y="1558"/>
                      <a:pt x="6368" y="1342"/>
                    </a:cubicBezTo>
                    <a:cubicBezTo>
                      <a:pt x="6723" y="1125"/>
                      <a:pt x="7137" y="987"/>
                      <a:pt x="7571" y="947"/>
                    </a:cubicBezTo>
                    <a:cubicBezTo>
                      <a:pt x="7867" y="927"/>
                      <a:pt x="8182" y="829"/>
                      <a:pt x="8458" y="711"/>
                    </a:cubicBezTo>
                    <a:cubicBezTo>
                      <a:pt x="8912" y="513"/>
                      <a:pt x="9365" y="336"/>
                      <a:pt x="9838" y="178"/>
                    </a:cubicBezTo>
                    <a:cubicBezTo>
                      <a:pt x="10095" y="99"/>
                      <a:pt x="10371" y="60"/>
                      <a:pt x="10627" y="60"/>
                    </a:cubicBezTo>
                    <a:cubicBezTo>
                      <a:pt x="11001" y="21"/>
                      <a:pt x="11356" y="80"/>
                      <a:pt x="11711" y="60"/>
                    </a:cubicBezTo>
                    <a:cubicBezTo>
                      <a:pt x="12401" y="1"/>
                      <a:pt x="13111" y="119"/>
                      <a:pt x="13742" y="395"/>
                    </a:cubicBezTo>
                    <a:cubicBezTo>
                      <a:pt x="14116" y="533"/>
                      <a:pt x="14471" y="711"/>
                      <a:pt x="14826" y="927"/>
                    </a:cubicBezTo>
                    <a:cubicBezTo>
                      <a:pt x="15437" y="1302"/>
                      <a:pt x="16048" y="1677"/>
                      <a:pt x="16679" y="2032"/>
                    </a:cubicBezTo>
                    <a:cubicBezTo>
                      <a:pt x="17014" y="2248"/>
                      <a:pt x="17310" y="2544"/>
                      <a:pt x="17507" y="2899"/>
                    </a:cubicBezTo>
                    <a:cubicBezTo>
                      <a:pt x="17704" y="3234"/>
                      <a:pt x="17961" y="3550"/>
                      <a:pt x="18237" y="3845"/>
                    </a:cubicBezTo>
                    <a:cubicBezTo>
                      <a:pt x="18434" y="4062"/>
                      <a:pt x="18592" y="4299"/>
                      <a:pt x="18710" y="4575"/>
                    </a:cubicBezTo>
                    <a:cubicBezTo>
                      <a:pt x="18809" y="4811"/>
                      <a:pt x="18947" y="5048"/>
                      <a:pt x="19144" y="5225"/>
                    </a:cubicBezTo>
                    <a:cubicBezTo>
                      <a:pt x="19518" y="5580"/>
                      <a:pt x="19676" y="6073"/>
                      <a:pt x="19834" y="6507"/>
                    </a:cubicBezTo>
                    <a:cubicBezTo>
                      <a:pt x="20090" y="7256"/>
                      <a:pt x="20346" y="7985"/>
                      <a:pt x="20287" y="8813"/>
                    </a:cubicBezTo>
                    <a:cubicBezTo>
                      <a:pt x="20267" y="8932"/>
                      <a:pt x="20287" y="9070"/>
                      <a:pt x="20327" y="9208"/>
                    </a:cubicBezTo>
                    <a:cubicBezTo>
                      <a:pt x="20543" y="9858"/>
                      <a:pt x="20465" y="10529"/>
                      <a:pt x="20484" y="11199"/>
                    </a:cubicBezTo>
                    <a:close/>
                    <a:moveTo>
                      <a:pt x="631" y="10154"/>
                    </a:moveTo>
                    <a:cubicBezTo>
                      <a:pt x="651" y="10765"/>
                      <a:pt x="553" y="11514"/>
                      <a:pt x="769" y="12244"/>
                    </a:cubicBezTo>
                    <a:cubicBezTo>
                      <a:pt x="789" y="12303"/>
                      <a:pt x="789" y="12382"/>
                      <a:pt x="789" y="12441"/>
                    </a:cubicBezTo>
                    <a:cubicBezTo>
                      <a:pt x="750" y="12973"/>
                      <a:pt x="967" y="13466"/>
                      <a:pt x="1105" y="13939"/>
                    </a:cubicBezTo>
                    <a:cubicBezTo>
                      <a:pt x="1203" y="14215"/>
                      <a:pt x="1341" y="14472"/>
                      <a:pt x="1499" y="14728"/>
                    </a:cubicBezTo>
                    <a:cubicBezTo>
                      <a:pt x="1617" y="14905"/>
                      <a:pt x="1716" y="15103"/>
                      <a:pt x="1834" y="15300"/>
                    </a:cubicBezTo>
                    <a:cubicBezTo>
                      <a:pt x="1952" y="15457"/>
                      <a:pt x="2051" y="15635"/>
                      <a:pt x="2169" y="15793"/>
                    </a:cubicBezTo>
                    <a:cubicBezTo>
                      <a:pt x="2287" y="15950"/>
                      <a:pt x="2406" y="16069"/>
                      <a:pt x="2485" y="16207"/>
                    </a:cubicBezTo>
                    <a:cubicBezTo>
                      <a:pt x="2780" y="16640"/>
                      <a:pt x="3135" y="17035"/>
                      <a:pt x="3549" y="17350"/>
                    </a:cubicBezTo>
                    <a:cubicBezTo>
                      <a:pt x="3845" y="17587"/>
                      <a:pt x="4141" y="17823"/>
                      <a:pt x="4436" y="18060"/>
                    </a:cubicBezTo>
                    <a:cubicBezTo>
                      <a:pt x="5028" y="18572"/>
                      <a:pt x="5698" y="18986"/>
                      <a:pt x="6447" y="19282"/>
                    </a:cubicBezTo>
                    <a:cubicBezTo>
                      <a:pt x="6566" y="19322"/>
                      <a:pt x="6723" y="19400"/>
                      <a:pt x="6822" y="19341"/>
                    </a:cubicBezTo>
                    <a:cubicBezTo>
                      <a:pt x="7039" y="19223"/>
                      <a:pt x="7196" y="19341"/>
                      <a:pt x="7394" y="19400"/>
                    </a:cubicBezTo>
                    <a:cubicBezTo>
                      <a:pt x="7729" y="19519"/>
                      <a:pt x="8064" y="19657"/>
                      <a:pt x="8399" y="19755"/>
                    </a:cubicBezTo>
                    <a:cubicBezTo>
                      <a:pt x="8774" y="19893"/>
                      <a:pt x="9168" y="19913"/>
                      <a:pt x="9543" y="19795"/>
                    </a:cubicBezTo>
                    <a:cubicBezTo>
                      <a:pt x="9819" y="19716"/>
                      <a:pt x="10095" y="19676"/>
                      <a:pt x="10390" y="19676"/>
                    </a:cubicBezTo>
                    <a:lnTo>
                      <a:pt x="11475" y="19676"/>
                    </a:lnTo>
                    <a:cubicBezTo>
                      <a:pt x="11652" y="19676"/>
                      <a:pt x="11829" y="19657"/>
                      <a:pt x="11987" y="19598"/>
                    </a:cubicBezTo>
                    <a:cubicBezTo>
                      <a:pt x="12243" y="19499"/>
                      <a:pt x="12519" y="19460"/>
                      <a:pt x="12795" y="19460"/>
                    </a:cubicBezTo>
                    <a:cubicBezTo>
                      <a:pt x="13347" y="19479"/>
                      <a:pt x="13880" y="19282"/>
                      <a:pt x="14432" y="19184"/>
                    </a:cubicBezTo>
                    <a:cubicBezTo>
                      <a:pt x="14885" y="19065"/>
                      <a:pt x="15319" y="18868"/>
                      <a:pt x="15694" y="18592"/>
                    </a:cubicBezTo>
                    <a:cubicBezTo>
                      <a:pt x="16305" y="18198"/>
                      <a:pt x="16975" y="17882"/>
                      <a:pt x="17389" y="17232"/>
                    </a:cubicBezTo>
                    <a:cubicBezTo>
                      <a:pt x="17586" y="16916"/>
                      <a:pt x="17823" y="16601"/>
                      <a:pt x="18099" y="16345"/>
                    </a:cubicBezTo>
                    <a:cubicBezTo>
                      <a:pt x="18730" y="15694"/>
                      <a:pt x="18966" y="14846"/>
                      <a:pt x="19301" y="14038"/>
                    </a:cubicBezTo>
                    <a:cubicBezTo>
                      <a:pt x="19341" y="13939"/>
                      <a:pt x="19361" y="13821"/>
                      <a:pt x="19380" y="13722"/>
                    </a:cubicBezTo>
                    <a:cubicBezTo>
                      <a:pt x="19400" y="13584"/>
                      <a:pt x="19420" y="13446"/>
                      <a:pt x="19479" y="13328"/>
                    </a:cubicBezTo>
                    <a:cubicBezTo>
                      <a:pt x="19715" y="12737"/>
                      <a:pt x="19834" y="12066"/>
                      <a:pt x="19794" y="11416"/>
                    </a:cubicBezTo>
                    <a:cubicBezTo>
                      <a:pt x="19755" y="10667"/>
                      <a:pt x="19834" y="9898"/>
                      <a:pt x="19637" y="9149"/>
                    </a:cubicBezTo>
                    <a:cubicBezTo>
                      <a:pt x="19577" y="8991"/>
                      <a:pt x="19558" y="8833"/>
                      <a:pt x="19577" y="8675"/>
                    </a:cubicBezTo>
                    <a:cubicBezTo>
                      <a:pt x="19597" y="8202"/>
                      <a:pt x="19518" y="7749"/>
                      <a:pt x="19361" y="7295"/>
                    </a:cubicBezTo>
                    <a:cubicBezTo>
                      <a:pt x="19203" y="6763"/>
                      <a:pt x="18966" y="6251"/>
                      <a:pt x="18671" y="5777"/>
                    </a:cubicBezTo>
                    <a:cubicBezTo>
                      <a:pt x="18414" y="5403"/>
                      <a:pt x="18040" y="5146"/>
                      <a:pt x="17842" y="4732"/>
                    </a:cubicBezTo>
                    <a:cubicBezTo>
                      <a:pt x="17685" y="4378"/>
                      <a:pt x="17468" y="4062"/>
                      <a:pt x="17172" y="3806"/>
                    </a:cubicBezTo>
                    <a:cubicBezTo>
                      <a:pt x="17054" y="3688"/>
                      <a:pt x="16975" y="3530"/>
                      <a:pt x="16936" y="3352"/>
                    </a:cubicBezTo>
                    <a:cubicBezTo>
                      <a:pt x="16798" y="2998"/>
                      <a:pt x="16541" y="2682"/>
                      <a:pt x="16226" y="2465"/>
                    </a:cubicBezTo>
                    <a:cubicBezTo>
                      <a:pt x="15812" y="2189"/>
                      <a:pt x="15378" y="1953"/>
                      <a:pt x="14944" y="1736"/>
                    </a:cubicBezTo>
                    <a:cubicBezTo>
                      <a:pt x="13860" y="1263"/>
                      <a:pt x="12756" y="908"/>
                      <a:pt x="11553" y="947"/>
                    </a:cubicBezTo>
                    <a:cubicBezTo>
                      <a:pt x="11179" y="967"/>
                      <a:pt x="10804" y="947"/>
                      <a:pt x="10410" y="888"/>
                    </a:cubicBezTo>
                    <a:cubicBezTo>
                      <a:pt x="10213" y="829"/>
                      <a:pt x="9976" y="849"/>
                      <a:pt x="9779" y="927"/>
                    </a:cubicBezTo>
                    <a:cubicBezTo>
                      <a:pt x="9286" y="1125"/>
                      <a:pt x="8774" y="1302"/>
                      <a:pt x="8281" y="1480"/>
                    </a:cubicBezTo>
                    <a:cubicBezTo>
                      <a:pt x="8202" y="1519"/>
                      <a:pt x="8103" y="1539"/>
                      <a:pt x="8005" y="1539"/>
                    </a:cubicBezTo>
                    <a:cubicBezTo>
                      <a:pt x="7413" y="1539"/>
                      <a:pt x="6802" y="1716"/>
                      <a:pt x="6309" y="2071"/>
                    </a:cubicBezTo>
                    <a:cubicBezTo>
                      <a:pt x="6191" y="2150"/>
                      <a:pt x="6073" y="2209"/>
                      <a:pt x="5935" y="2248"/>
                    </a:cubicBezTo>
                    <a:cubicBezTo>
                      <a:pt x="5205" y="2465"/>
                      <a:pt x="4653" y="3057"/>
                      <a:pt x="3924" y="3313"/>
                    </a:cubicBezTo>
                    <a:cubicBezTo>
                      <a:pt x="3372" y="3845"/>
                      <a:pt x="2701" y="4220"/>
                      <a:pt x="2209" y="4811"/>
                    </a:cubicBezTo>
                    <a:cubicBezTo>
                      <a:pt x="1992" y="5068"/>
                      <a:pt x="1795" y="5344"/>
                      <a:pt x="1597" y="5620"/>
                    </a:cubicBezTo>
                    <a:cubicBezTo>
                      <a:pt x="1440" y="5817"/>
                      <a:pt x="1243" y="5994"/>
                      <a:pt x="1420" y="6270"/>
                    </a:cubicBezTo>
                    <a:cubicBezTo>
                      <a:pt x="1440" y="6310"/>
                      <a:pt x="1400" y="6389"/>
                      <a:pt x="1381" y="6448"/>
                    </a:cubicBezTo>
                    <a:cubicBezTo>
                      <a:pt x="651" y="8143"/>
                      <a:pt x="651" y="8143"/>
                      <a:pt x="631" y="9878"/>
                    </a:cubicBezTo>
                    <a:cubicBezTo>
                      <a:pt x="631" y="9937"/>
                      <a:pt x="631" y="9996"/>
                      <a:pt x="631" y="101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 flipH="1">
                <a:off x="7586891" y="2828139"/>
                <a:ext cx="130839" cy="98141"/>
              </a:xfrm>
              <a:custGeom>
                <a:rect b="b" l="l" r="r" t="t"/>
                <a:pathLst>
                  <a:path extrusionOk="0" h="4082" w="5442">
                    <a:moveTo>
                      <a:pt x="5441" y="3944"/>
                    </a:moveTo>
                    <a:cubicBezTo>
                      <a:pt x="5224" y="4062"/>
                      <a:pt x="4988" y="4082"/>
                      <a:pt x="4771" y="3983"/>
                    </a:cubicBezTo>
                    <a:cubicBezTo>
                      <a:pt x="4298" y="3786"/>
                      <a:pt x="3825" y="3589"/>
                      <a:pt x="3352" y="3372"/>
                    </a:cubicBezTo>
                    <a:cubicBezTo>
                      <a:pt x="3135" y="3293"/>
                      <a:pt x="2938" y="3195"/>
                      <a:pt x="2740" y="3096"/>
                    </a:cubicBezTo>
                    <a:cubicBezTo>
                      <a:pt x="2425" y="2938"/>
                      <a:pt x="2129" y="2722"/>
                      <a:pt x="1853" y="2485"/>
                    </a:cubicBezTo>
                    <a:cubicBezTo>
                      <a:pt x="1360" y="1992"/>
                      <a:pt x="927" y="1479"/>
                      <a:pt x="473" y="947"/>
                    </a:cubicBezTo>
                    <a:cubicBezTo>
                      <a:pt x="256" y="671"/>
                      <a:pt x="99" y="375"/>
                      <a:pt x="0" y="60"/>
                    </a:cubicBezTo>
                    <a:cubicBezTo>
                      <a:pt x="158" y="1"/>
                      <a:pt x="355" y="60"/>
                      <a:pt x="434" y="218"/>
                    </a:cubicBezTo>
                    <a:cubicBezTo>
                      <a:pt x="828" y="671"/>
                      <a:pt x="1203" y="1144"/>
                      <a:pt x="1617" y="1598"/>
                    </a:cubicBezTo>
                    <a:cubicBezTo>
                      <a:pt x="2011" y="2032"/>
                      <a:pt x="2484" y="2524"/>
                      <a:pt x="3115" y="2781"/>
                    </a:cubicBezTo>
                    <a:cubicBezTo>
                      <a:pt x="3864" y="3076"/>
                      <a:pt x="4534" y="3451"/>
                      <a:pt x="5244" y="3786"/>
                    </a:cubicBezTo>
                    <a:cubicBezTo>
                      <a:pt x="5323" y="3826"/>
                      <a:pt x="5382" y="3885"/>
                      <a:pt x="5441" y="394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38"/>
              <p:cNvSpPr/>
              <p:nvPr/>
            </p:nvSpPr>
            <p:spPr>
              <a:xfrm flipH="1">
                <a:off x="7737157" y="2744736"/>
                <a:ext cx="21350" cy="46931"/>
              </a:xfrm>
              <a:custGeom>
                <a:rect b="b" l="l" r="r" t="t"/>
                <a:pathLst>
                  <a:path extrusionOk="0" h="1952" w="888">
                    <a:moveTo>
                      <a:pt x="158" y="0"/>
                    </a:moveTo>
                    <a:cubicBezTo>
                      <a:pt x="336" y="394"/>
                      <a:pt x="533" y="769"/>
                      <a:pt x="691" y="1163"/>
                    </a:cubicBezTo>
                    <a:cubicBezTo>
                      <a:pt x="769" y="1341"/>
                      <a:pt x="829" y="1538"/>
                      <a:pt x="868" y="1735"/>
                    </a:cubicBezTo>
                    <a:cubicBezTo>
                      <a:pt x="888" y="1794"/>
                      <a:pt x="829" y="1873"/>
                      <a:pt x="809" y="1952"/>
                    </a:cubicBezTo>
                    <a:cubicBezTo>
                      <a:pt x="730" y="1932"/>
                      <a:pt x="651" y="1932"/>
                      <a:pt x="651" y="1912"/>
                    </a:cubicBezTo>
                    <a:cubicBezTo>
                      <a:pt x="474" y="1518"/>
                      <a:pt x="296" y="1144"/>
                      <a:pt x="119" y="749"/>
                    </a:cubicBezTo>
                    <a:cubicBezTo>
                      <a:pt x="20" y="572"/>
                      <a:pt x="1" y="355"/>
                      <a:pt x="40" y="158"/>
                    </a:cubicBezTo>
                    <a:cubicBezTo>
                      <a:pt x="40" y="99"/>
                      <a:pt x="99" y="59"/>
                      <a:pt x="1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8"/>
              <p:cNvSpPr/>
              <p:nvPr/>
            </p:nvSpPr>
            <p:spPr>
              <a:xfrm flipH="1">
                <a:off x="7469828" y="2348948"/>
                <a:ext cx="25605" cy="34621"/>
              </a:xfrm>
              <a:custGeom>
                <a:rect b="b" l="l" r="r" t="t"/>
                <a:pathLst>
                  <a:path extrusionOk="0" h="1440" w="1065">
                    <a:moveTo>
                      <a:pt x="0" y="138"/>
                    </a:moveTo>
                    <a:cubicBezTo>
                      <a:pt x="119" y="0"/>
                      <a:pt x="316" y="0"/>
                      <a:pt x="434" y="158"/>
                    </a:cubicBezTo>
                    <a:cubicBezTo>
                      <a:pt x="631" y="454"/>
                      <a:pt x="809" y="808"/>
                      <a:pt x="986" y="1144"/>
                    </a:cubicBezTo>
                    <a:cubicBezTo>
                      <a:pt x="1045" y="1242"/>
                      <a:pt x="1065" y="1380"/>
                      <a:pt x="947" y="1420"/>
                    </a:cubicBezTo>
                    <a:cubicBezTo>
                      <a:pt x="828" y="1439"/>
                      <a:pt x="730" y="1400"/>
                      <a:pt x="651" y="1341"/>
                    </a:cubicBezTo>
                    <a:cubicBezTo>
                      <a:pt x="355" y="966"/>
                      <a:pt x="59" y="631"/>
                      <a:pt x="0" y="1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38"/>
              <p:cNvSpPr/>
              <p:nvPr/>
            </p:nvSpPr>
            <p:spPr>
              <a:xfrm flipH="1">
                <a:off x="7487836" y="2363638"/>
                <a:ext cx="17551" cy="21350"/>
              </a:xfrm>
              <a:custGeom>
                <a:rect b="b" l="l" r="r" t="t"/>
                <a:pathLst>
                  <a:path extrusionOk="0" h="888" w="730">
                    <a:moveTo>
                      <a:pt x="0" y="158"/>
                    </a:moveTo>
                    <a:cubicBezTo>
                      <a:pt x="158" y="0"/>
                      <a:pt x="296" y="40"/>
                      <a:pt x="375" y="158"/>
                    </a:cubicBezTo>
                    <a:cubicBezTo>
                      <a:pt x="552" y="355"/>
                      <a:pt x="730" y="552"/>
                      <a:pt x="552" y="887"/>
                    </a:cubicBezTo>
                    <a:cubicBezTo>
                      <a:pt x="237" y="690"/>
                      <a:pt x="197" y="355"/>
                      <a:pt x="0" y="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8"/>
              <p:cNvSpPr/>
              <p:nvPr/>
            </p:nvSpPr>
            <p:spPr>
              <a:xfrm flipH="1">
                <a:off x="7402029" y="2572182"/>
                <a:ext cx="201957" cy="204794"/>
              </a:xfrm>
              <a:custGeom>
                <a:rect b="b" l="l" r="r" t="t"/>
                <a:pathLst>
                  <a:path extrusionOk="0" h="8518" w="8400">
                    <a:moveTo>
                      <a:pt x="4712" y="80"/>
                    </a:moveTo>
                    <a:cubicBezTo>
                      <a:pt x="5383" y="80"/>
                      <a:pt x="5935" y="80"/>
                      <a:pt x="6428" y="336"/>
                    </a:cubicBezTo>
                    <a:cubicBezTo>
                      <a:pt x="7078" y="671"/>
                      <a:pt x="7591" y="1203"/>
                      <a:pt x="7887" y="1854"/>
                    </a:cubicBezTo>
                    <a:cubicBezTo>
                      <a:pt x="8084" y="2268"/>
                      <a:pt x="8202" y="2702"/>
                      <a:pt x="8241" y="3155"/>
                    </a:cubicBezTo>
                    <a:cubicBezTo>
                      <a:pt x="8241" y="3313"/>
                      <a:pt x="8261" y="3451"/>
                      <a:pt x="8301" y="3609"/>
                    </a:cubicBezTo>
                    <a:cubicBezTo>
                      <a:pt x="8399" y="3983"/>
                      <a:pt x="8379" y="4378"/>
                      <a:pt x="8261" y="4732"/>
                    </a:cubicBezTo>
                    <a:cubicBezTo>
                      <a:pt x="8143" y="5127"/>
                      <a:pt x="8064" y="5521"/>
                      <a:pt x="8005" y="5915"/>
                    </a:cubicBezTo>
                    <a:cubicBezTo>
                      <a:pt x="7887" y="6487"/>
                      <a:pt x="7512" y="6921"/>
                      <a:pt x="7196" y="7374"/>
                    </a:cubicBezTo>
                    <a:cubicBezTo>
                      <a:pt x="7098" y="7473"/>
                      <a:pt x="6980" y="7552"/>
                      <a:pt x="6861" y="7591"/>
                    </a:cubicBezTo>
                    <a:cubicBezTo>
                      <a:pt x="6585" y="7709"/>
                      <a:pt x="6329" y="7828"/>
                      <a:pt x="6073" y="7985"/>
                    </a:cubicBezTo>
                    <a:cubicBezTo>
                      <a:pt x="5343" y="8518"/>
                      <a:pt x="4496" y="8380"/>
                      <a:pt x="3668" y="8360"/>
                    </a:cubicBezTo>
                    <a:cubicBezTo>
                      <a:pt x="3470" y="8340"/>
                      <a:pt x="3273" y="8261"/>
                      <a:pt x="3116" y="8163"/>
                    </a:cubicBezTo>
                    <a:cubicBezTo>
                      <a:pt x="2642" y="7887"/>
                      <a:pt x="2189" y="7591"/>
                      <a:pt x="1755" y="7295"/>
                    </a:cubicBezTo>
                    <a:cubicBezTo>
                      <a:pt x="1479" y="7078"/>
                      <a:pt x="1223" y="6881"/>
                      <a:pt x="986" y="6645"/>
                    </a:cubicBezTo>
                    <a:cubicBezTo>
                      <a:pt x="868" y="6546"/>
                      <a:pt x="769" y="6428"/>
                      <a:pt x="691" y="6290"/>
                    </a:cubicBezTo>
                    <a:cubicBezTo>
                      <a:pt x="612" y="6172"/>
                      <a:pt x="553" y="6053"/>
                      <a:pt x="513" y="5935"/>
                    </a:cubicBezTo>
                    <a:cubicBezTo>
                      <a:pt x="237" y="5028"/>
                      <a:pt x="1" y="4121"/>
                      <a:pt x="40" y="3155"/>
                    </a:cubicBezTo>
                    <a:cubicBezTo>
                      <a:pt x="60" y="2800"/>
                      <a:pt x="198" y="2465"/>
                      <a:pt x="395" y="2169"/>
                    </a:cubicBezTo>
                    <a:cubicBezTo>
                      <a:pt x="592" y="1933"/>
                      <a:pt x="769" y="1657"/>
                      <a:pt x="967" y="1440"/>
                    </a:cubicBezTo>
                    <a:cubicBezTo>
                      <a:pt x="1321" y="987"/>
                      <a:pt x="1795" y="671"/>
                      <a:pt x="2347" y="513"/>
                    </a:cubicBezTo>
                    <a:cubicBezTo>
                      <a:pt x="3175" y="277"/>
                      <a:pt x="3983" y="1"/>
                      <a:pt x="4712" y="80"/>
                    </a:cubicBezTo>
                    <a:close/>
                    <a:moveTo>
                      <a:pt x="7551" y="4220"/>
                    </a:moveTo>
                    <a:lnTo>
                      <a:pt x="7551" y="3411"/>
                    </a:lnTo>
                    <a:cubicBezTo>
                      <a:pt x="7532" y="3273"/>
                      <a:pt x="7512" y="3135"/>
                      <a:pt x="7453" y="3017"/>
                    </a:cubicBezTo>
                    <a:cubicBezTo>
                      <a:pt x="7157" y="2505"/>
                      <a:pt x="6822" y="1992"/>
                      <a:pt x="6566" y="1440"/>
                    </a:cubicBezTo>
                    <a:cubicBezTo>
                      <a:pt x="6408" y="1065"/>
                      <a:pt x="6053" y="809"/>
                      <a:pt x="5639" y="770"/>
                    </a:cubicBezTo>
                    <a:cubicBezTo>
                      <a:pt x="5442" y="730"/>
                      <a:pt x="5245" y="711"/>
                      <a:pt x="5048" y="711"/>
                    </a:cubicBezTo>
                    <a:cubicBezTo>
                      <a:pt x="4121" y="651"/>
                      <a:pt x="3273" y="908"/>
                      <a:pt x="2406" y="1164"/>
                    </a:cubicBezTo>
                    <a:cubicBezTo>
                      <a:pt x="2110" y="1263"/>
                      <a:pt x="1834" y="1440"/>
                      <a:pt x="1637" y="1677"/>
                    </a:cubicBezTo>
                    <a:cubicBezTo>
                      <a:pt x="1381" y="1992"/>
                      <a:pt x="1124" y="2307"/>
                      <a:pt x="888" y="2643"/>
                    </a:cubicBezTo>
                    <a:cubicBezTo>
                      <a:pt x="809" y="2741"/>
                      <a:pt x="769" y="2879"/>
                      <a:pt x="750" y="3017"/>
                    </a:cubicBezTo>
                    <a:cubicBezTo>
                      <a:pt x="691" y="3411"/>
                      <a:pt x="710" y="3806"/>
                      <a:pt x="789" y="4220"/>
                    </a:cubicBezTo>
                    <a:cubicBezTo>
                      <a:pt x="868" y="4496"/>
                      <a:pt x="907" y="4792"/>
                      <a:pt x="967" y="5068"/>
                    </a:cubicBezTo>
                    <a:cubicBezTo>
                      <a:pt x="1045" y="5344"/>
                      <a:pt x="1105" y="5580"/>
                      <a:pt x="1203" y="5836"/>
                    </a:cubicBezTo>
                    <a:cubicBezTo>
                      <a:pt x="1243" y="5935"/>
                      <a:pt x="1302" y="6034"/>
                      <a:pt x="1381" y="6112"/>
                    </a:cubicBezTo>
                    <a:cubicBezTo>
                      <a:pt x="1795" y="6448"/>
                      <a:pt x="2228" y="6763"/>
                      <a:pt x="2642" y="7118"/>
                    </a:cubicBezTo>
                    <a:cubicBezTo>
                      <a:pt x="3194" y="7591"/>
                      <a:pt x="3944" y="7828"/>
                      <a:pt x="4673" y="7788"/>
                    </a:cubicBezTo>
                    <a:cubicBezTo>
                      <a:pt x="5067" y="7808"/>
                      <a:pt x="5442" y="7729"/>
                      <a:pt x="5777" y="7571"/>
                    </a:cubicBezTo>
                    <a:cubicBezTo>
                      <a:pt x="5935" y="7473"/>
                      <a:pt x="6092" y="7394"/>
                      <a:pt x="6270" y="7315"/>
                    </a:cubicBezTo>
                    <a:cubicBezTo>
                      <a:pt x="6546" y="7216"/>
                      <a:pt x="6763" y="7019"/>
                      <a:pt x="6920" y="6763"/>
                    </a:cubicBezTo>
                    <a:cubicBezTo>
                      <a:pt x="7078" y="6507"/>
                      <a:pt x="7196" y="6250"/>
                      <a:pt x="7315" y="5974"/>
                    </a:cubicBezTo>
                    <a:cubicBezTo>
                      <a:pt x="7532" y="5422"/>
                      <a:pt x="7611" y="4811"/>
                      <a:pt x="7551" y="42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38"/>
              <p:cNvSpPr/>
              <p:nvPr/>
            </p:nvSpPr>
            <p:spPr>
              <a:xfrm flipH="1">
                <a:off x="7283066" y="2634284"/>
                <a:ext cx="13776" cy="80590"/>
              </a:xfrm>
              <a:custGeom>
                <a:rect b="b" l="l" r="r" t="t"/>
                <a:pathLst>
                  <a:path extrusionOk="0" h="3352" w="573">
                    <a:moveTo>
                      <a:pt x="139" y="3352"/>
                    </a:moveTo>
                    <a:cubicBezTo>
                      <a:pt x="139" y="2524"/>
                      <a:pt x="119" y="1755"/>
                      <a:pt x="99" y="986"/>
                    </a:cubicBezTo>
                    <a:cubicBezTo>
                      <a:pt x="99" y="750"/>
                      <a:pt x="21" y="533"/>
                      <a:pt x="1" y="316"/>
                    </a:cubicBezTo>
                    <a:cubicBezTo>
                      <a:pt x="21" y="217"/>
                      <a:pt x="60" y="99"/>
                      <a:pt x="119" y="0"/>
                    </a:cubicBezTo>
                    <a:cubicBezTo>
                      <a:pt x="375" y="257"/>
                      <a:pt x="533" y="592"/>
                      <a:pt x="553" y="947"/>
                    </a:cubicBezTo>
                    <a:cubicBezTo>
                      <a:pt x="573" y="1617"/>
                      <a:pt x="533" y="2287"/>
                      <a:pt x="513" y="2958"/>
                    </a:cubicBezTo>
                    <a:cubicBezTo>
                      <a:pt x="494" y="3076"/>
                      <a:pt x="454" y="3175"/>
                      <a:pt x="395" y="3273"/>
                    </a:cubicBezTo>
                    <a:cubicBezTo>
                      <a:pt x="375" y="3313"/>
                      <a:pt x="257" y="3313"/>
                      <a:pt x="139" y="33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8"/>
              <p:cNvSpPr/>
              <p:nvPr/>
            </p:nvSpPr>
            <p:spPr>
              <a:xfrm flipH="1">
                <a:off x="7297275" y="2759882"/>
                <a:ext cx="17094" cy="43637"/>
              </a:xfrm>
              <a:custGeom>
                <a:rect b="b" l="l" r="r" t="t"/>
                <a:pathLst>
                  <a:path extrusionOk="0" h="1815" w="711">
                    <a:moveTo>
                      <a:pt x="0" y="1815"/>
                    </a:moveTo>
                    <a:cubicBezTo>
                      <a:pt x="20" y="1263"/>
                      <a:pt x="99" y="711"/>
                      <a:pt x="276" y="178"/>
                    </a:cubicBezTo>
                    <a:cubicBezTo>
                      <a:pt x="296" y="99"/>
                      <a:pt x="395" y="40"/>
                      <a:pt x="434" y="1"/>
                    </a:cubicBezTo>
                    <a:cubicBezTo>
                      <a:pt x="612" y="40"/>
                      <a:pt x="710" y="218"/>
                      <a:pt x="651" y="395"/>
                    </a:cubicBezTo>
                    <a:cubicBezTo>
                      <a:pt x="533" y="868"/>
                      <a:pt x="454" y="1381"/>
                      <a:pt x="0" y="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8"/>
              <p:cNvSpPr/>
              <p:nvPr/>
            </p:nvSpPr>
            <p:spPr>
              <a:xfrm flipH="1">
                <a:off x="7701117" y="2657990"/>
                <a:ext cx="10939" cy="45993"/>
              </a:xfrm>
              <a:custGeom>
                <a:rect b="b" l="l" r="r" t="t"/>
                <a:pathLst>
                  <a:path extrusionOk="0" h="1913" w="455">
                    <a:moveTo>
                      <a:pt x="237" y="1913"/>
                    </a:moveTo>
                    <a:cubicBezTo>
                      <a:pt x="99" y="1814"/>
                      <a:pt x="60" y="1656"/>
                      <a:pt x="79" y="1499"/>
                    </a:cubicBezTo>
                    <a:cubicBezTo>
                      <a:pt x="99" y="1025"/>
                      <a:pt x="1" y="533"/>
                      <a:pt x="158" y="59"/>
                    </a:cubicBezTo>
                    <a:cubicBezTo>
                      <a:pt x="158" y="40"/>
                      <a:pt x="237" y="40"/>
                      <a:pt x="296" y="0"/>
                    </a:cubicBezTo>
                    <a:cubicBezTo>
                      <a:pt x="454" y="533"/>
                      <a:pt x="355" y="1045"/>
                      <a:pt x="375" y="1558"/>
                    </a:cubicBezTo>
                    <a:cubicBezTo>
                      <a:pt x="375" y="1676"/>
                      <a:pt x="395" y="1834"/>
                      <a:pt x="237" y="19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8"/>
              <p:cNvSpPr/>
              <p:nvPr/>
            </p:nvSpPr>
            <p:spPr>
              <a:xfrm flipH="1">
                <a:off x="7677892" y="2643300"/>
                <a:ext cx="12839" cy="28923"/>
              </a:xfrm>
              <a:custGeom>
                <a:rect b="b" l="l" r="r" t="t"/>
                <a:pathLst>
                  <a:path extrusionOk="0" h="1203" w="534">
                    <a:moveTo>
                      <a:pt x="375" y="1203"/>
                    </a:moveTo>
                    <a:cubicBezTo>
                      <a:pt x="1" y="789"/>
                      <a:pt x="158" y="414"/>
                      <a:pt x="277" y="59"/>
                    </a:cubicBezTo>
                    <a:cubicBezTo>
                      <a:pt x="434" y="0"/>
                      <a:pt x="494" y="99"/>
                      <a:pt x="494" y="177"/>
                    </a:cubicBezTo>
                    <a:cubicBezTo>
                      <a:pt x="533" y="414"/>
                      <a:pt x="533" y="670"/>
                      <a:pt x="533" y="907"/>
                    </a:cubicBezTo>
                    <a:cubicBezTo>
                      <a:pt x="533" y="986"/>
                      <a:pt x="434" y="1084"/>
                      <a:pt x="375" y="1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8"/>
              <p:cNvSpPr/>
              <p:nvPr/>
            </p:nvSpPr>
            <p:spPr>
              <a:xfrm flipH="1">
                <a:off x="7434750" y="2628586"/>
                <a:ext cx="35559" cy="37963"/>
              </a:xfrm>
              <a:custGeom>
                <a:rect b="b" l="l" r="r" t="t"/>
                <a:pathLst>
                  <a:path extrusionOk="0" h="1579" w="1479">
                    <a:moveTo>
                      <a:pt x="0" y="218"/>
                    </a:moveTo>
                    <a:cubicBezTo>
                      <a:pt x="59" y="159"/>
                      <a:pt x="118" y="99"/>
                      <a:pt x="197" y="80"/>
                    </a:cubicBezTo>
                    <a:cubicBezTo>
                      <a:pt x="394" y="1"/>
                      <a:pt x="611" y="60"/>
                      <a:pt x="749" y="218"/>
                    </a:cubicBezTo>
                    <a:cubicBezTo>
                      <a:pt x="1006" y="533"/>
                      <a:pt x="1222" y="868"/>
                      <a:pt x="1459" y="1184"/>
                    </a:cubicBezTo>
                    <a:cubicBezTo>
                      <a:pt x="1479" y="1243"/>
                      <a:pt x="1479" y="1322"/>
                      <a:pt x="1479" y="1381"/>
                    </a:cubicBezTo>
                    <a:cubicBezTo>
                      <a:pt x="1459" y="1440"/>
                      <a:pt x="1420" y="1539"/>
                      <a:pt x="1380" y="1539"/>
                    </a:cubicBezTo>
                    <a:cubicBezTo>
                      <a:pt x="1301" y="1578"/>
                      <a:pt x="1203" y="1558"/>
                      <a:pt x="1124" y="1519"/>
                    </a:cubicBezTo>
                    <a:cubicBezTo>
                      <a:pt x="1025" y="1420"/>
                      <a:pt x="927" y="1282"/>
                      <a:pt x="828" y="1164"/>
                    </a:cubicBezTo>
                    <a:cubicBezTo>
                      <a:pt x="631" y="868"/>
                      <a:pt x="454" y="553"/>
                      <a:pt x="99" y="415"/>
                    </a:cubicBezTo>
                    <a:cubicBezTo>
                      <a:pt x="40" y="395"/>
                      <a:pt x="40" y="297"/>
                      <a:pt x="0" y="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8"/>
              <p:cNvSpPr/>
              <p:nvPr/>
            </p:nvSpPr>
            <p:spPr>
              <a:xfrm flipH="1">
                <a:off x="7464130" y="2629067"/>
                <a:ext cx="32265" cy="37939"/>
              </a:xfrm>
              <a:custGeom>
                <a:rect b="b" l="l" r="r" t="t"/>
                <a:pathLst>
                  <a:path extrusionOk="0" h="1578" w="1342">
                    <a:moveTo>
                      <a:pt x="60" y="1"/>
                    </a:moveTo>
                    <a:cubicBezTo>
                      <a:pt x="454" y="257"/>
                      <a:pt x="829" y="553"/>
                      <a:pt x="1144" y="907"/>
                    </a:cubicBezTo>
                    <a:cubicBezTo>
                      <a:pt x="1223" y="967"/>
                      <a:pt x="1282" y="1065"/>
                      <a:pt x="1322" y="1183"/>
                    </a:cubicBezTo>
                    <a:cubicBezTo>
                      <a:pt x="1341" y="1282"/>
                      <a:pt x="1322" y="1381"/>
                      <a:pt x="1263" y="1479"/>
                    </a:cubicBezTo>
                    <a:cubicBezTo>
                      <a:pt x="1184" y="1578"/>
                      <a:pt x="1065" y="1538"/>
                      <a:pt x="987" y="1460"/>
                    </a:cubicBezTo>
                    <a:cubicBezTo>
                      <a:pt x="651" y="1105"/>
                      <a:pt x="336" y="769"/>
                      <a:pt x="40" y="395"/>
                    </a:cubicBezTo>
                    <a:cubicBezTo>
                      <a:pt x="1" y="355"/>
                      <a:pt x="40" y="217"/>
                      <a:pt x="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4" name="Google Shape;784;p38"/>
            <p:cNvGrpSpPr/>
            <p:nvPr/>
          </p:nvGrpSpPr>
          <p:grpSpPr>
            <a:xfrm rot="5400000">
              <a:off x="6386569" y="2833600"/>
              <a:ext cx="634192" cy="662339"/>
              <a:chOff x="5236350" y="592059"/>
              <a:chExt cx="666939" cy="696319"/>
            </a:xfrm>
          </p:grpSpPr>
          <p:sp>
            <p:nvSpPr>
              <p:cNvPr id="785" name="Google Shape;785;p38"/>
              <p:cNvSpPr/>
              <p:nvPr/>
            </p:nvSpPr>
            <p:spPr>
              <a:xfrm flipH="1">
                <a:off x="5248684" y="613865"/>
                <a:ext cx="641815" cy="653187"/>
              </a:xfrm>
              <a:custGeom>
                <a:rect b="b" l="l" r="r" t="t"/>
                <a:pathLst>
                  <a:path extrusionOk="0" h="27168" w="26695">
                    <a:moveTo>
                      <a:pt x="26616" y="14156"/>
                    </a:moveTo>
                    <a:cubicBezTo>
                      <a:pt x="26694" y="14767"/>
                      <a:pt x="26694" y="15378"/>
                      <a:pt x="26616" y="15989"/>
                    </a:cubicBezTo>
                    <a:cubicBezTo>
                      <a:pt x="26280" y="15989"/>
                      <a:pt x="25945" y="16127"/>
                      <a:pt x="25630" y="15871"/>
                    </a:cubicBezTo>
                    <a:cubicBezTo>
                      <a:pt x="25551" y="15832"/>
                      <a:pt x="25472" y="15812"/>
                      <a:pt x="25374" y="15832"/>
                    </a:cubicBezTo>
                    <a:lnTo>
                      <a:pt x="24822" y="15832"/>
                    </a:lnTo>
                    <a:cubicBezTo>
                      <a:pt x="24565" y="15832"/>
                      <a:pt x="24506" y="15891"/>
                      <a:pt x="24467" y="16147"/>
                    </a:cubicBezTo>
                    <a:cubicBezTo>
                      <a:pt x="24467" y="16246"/>
                      <a:pt x="24447" y="16344"/>
                      <a:pt x="24408" y="16443"/>
                    </a:cubicBezTo>
                    <a:cubicBezTo>
                      <a:pt x="24289" y="16699"/>
                      <a:pt x="24230" y="16975"/>
                      <a:pt x="24270" y="17271"/>
                    </a:cubicBezTo>
                    <a:cubicBezTo>
                      <a:pt x="24309" y="17507"/>
                      <a:pt x="24250" y="17783"/>
                      <a:pt x="24112" y="17981"/>
                    </a:cubicBezTo>
                    <a:cubicBezTo>
                      <a:pt x="24092" y="18000"/>
                      <a:pt x="24092" y="18020"/>
                      <a:pt x="24092" y="18040"/>
                    </a:cubicBezTo>
                    <a:cubicBezTo>
                      <a:pt x="24053" y="18335"/>
                      <a:pt x="23994" y="18651"/>
                      <a:pt x="23875" y="18947"/>
                    </a:cubicBezTo>
                    <a:cubicBezTo>
                      <a:pt x="23796" y="19282"/>
                      <a:pt x="23639" y="19597"/>
                      <a:pt x="23422" y="19873"/>
                    </a:cubicBezTo>
                    <a:cubicBezTo>
                      <a:pt x="23284" y="20011"/>
                      <a:pt x="23185" y="20169"/>
                      <a:pt x="23106" y="20366"/>
                    </a:cubicBezTo>
                    <a:cubicBezTo>
                      <a:pt x="22988" y="20642"/>
                      <a:pt x="22830" y="20898"/>
                      <a:pt x="22614" y="21115"/>
                    </a:cubicBezTo>
                    <a:cubicBezTo>
                      <a:pt x="22515" y="21214"/>
                      <a:pt x="22436" y="21332"/>
                      <a:pt x="22357" y="21450"/>
                    </a:cubicBezTo>
                    <a:cubicBezTo>
                      <a:pt x="22495" y="21825"/>
                      <a:pt x="22653" y="22200"/>
                      <a:pt x="22771" y="22574"/>
                    </a:cubicBezTo>
                    <a:cubicBezTo>
                      <a:pt x="22909" y="22929"/>
                      <a:pt x="23008" y="23304"/>
                      <a:pt x="23126" y="23639"/>
                    </a:cubicBezTo>
                    <a:cubicBezTo>
                      <a:pt x="23087" y="23698"/>
                      <a:pt x="23067" y="23737"/>
                      <a:pt x="23047" y="23737"/>
                    </a:cubicBezTo>
                    <a:cubicBezTo>
                      <a:pt x="22712" y="23934"/>
                      <a:pt x="22397" y="24151"/>
                      <a:pt x="22101" y="24388"/>
                    </a:cubicBezTo>
                    <a:cubicBezTo>
                      <a:pt x="22002" y="24447"/>
                      <a:pt x="21884" y="24486"/>
                      <a:pt x="21766" y="24506"/>
                    </a:cubicBezTo>
                    <a:cubicBezTo>
                      <a:pt x="21707" y="24506"/>
                      <a:pt x="21628" y="24486"/>
                      <a:pt x="21588" y="24447"/>
                    </a:cubicBezTo>
                    <a:cubicBezTo>
                      <a:pt x="21371" y="24092"/>
                      <a:pt x="20997" y="23974"/>
                      <a:pt x="20681" y="23757"/>
                    </a:cubicBezTo>
                    <a:cubicBezTo>
                      <a:pt x="20543" y="23678"/>
                      <a:pt x="20445" y="23560"/>
                      <a:pt x="20425" y="23402"/>
                    </a:cubicBezTo>
                    <a:cubicBezTo>
                      <a:pt x="20405" y="23264"/>
                      <a:pt x="20287" y="23166"/>
                      <a:pt x="20129" y="23185"/>
                    </a:cubicBezTo>
                    <a:lnTo>
                      <a:pt x="19696" y="23185"/>
                    </a:lnTo>
                    <a:cubicBezTo>
                      <a:pt x="19499" y="23402"/>
                      <a:pt x="19242" y="23560"/>
                      <a:pt x="18947" y="23639"/>
                    </a:cubicBezTo>
                    <a:cubicBezTo>
                      <a:pt x="18611" y="23777"/>
                      <a:pt x="18276" y="23954"/>
                      <a:pt x="17941" y="24072"/>
                    </a:cubicBezTo>
                    <a:cubicBezTo>
                      <a:pt x="17685" y="24171"/>
                      <a:pt x="17429" y="24250"/>
                      <a:pt x="17172" y="24309"/>
                    </a:cubicBezTo>
                    <a:cubicBezTo>
                      <a:pt x="16896" y="24329"/>
                      <a:pt x="16600" y="24388"/>
                      <a:pt x="16344" y="24486"/>
                    </a:cubicBezTo>
                    <a:cubicBezTo>
                      <a:pt x="16285" y="24506"/>
                      <a:pt x="16206" y="24506"/>
                      <a:pt x="16147" y="24506"/>
                    </a:cubicBezTo>
                    <a:cubicBezTo>
                      <a:pt x="15772" y="24427"/>
                      <a:pt x="15477" y="24703"/>
                      <a:pt x="15122" y="24743"/>
                    </a:cubicBezTo>
                    <a:cubicBezTo>
                      <a:pt x="15063" y="24743"/>
                      <a:pt x="15004" y="24861"/>
                      <a:pt x="14984" y="24940"/>
                    </a:cubicBezTo>
                    <a:cubicBezTo>
                      <a:pt x="14964" y="25019"/>
                      <a:pt x="14964" y="25098"/>
                      <a:pt x="14964" y="25177"/>
                    </a:cubicBezTo>
                    <a:cubicBezTo>
                      <a:pt x="14984" y="25472"/>
                      <a:pt x="14944" y="25748"/>
                      <a:pt x="14826" y="26005"/>
                    </a:cubicBezTo>
                    <a:cubicBezTo>
                      <a:pt x="14767" y="26162"/>
                      <a:pt x="14747" y="26340"/>
                      <a:pt x="14767" y="26497"/>
                    </a:cubicBezTo>
                    <a:cubicBezTo>
                      <a:pt x="14747" y="26872"/>
                      <a:pt x="14708" y="26892"/>
                      <a:pt x="14353" y="26931"/>
                    </a:cubicBezTo>
                    <a:cubicBezTo>
                      <a:pt x="14195" y="26951"/>
                      <a:pt x="14018" y="26990"/>
                      <a:pt x="13860" y="27049"/>
                    </a:cubicBezTo>
                    <a:cubicBezTo>
                      <a:pt x="13545" y="27128"/>
                      <a:pt x="13229" y="27168"/>
                      <a:pt x="12934" y="27128"/>
                    </a:cubicBezTo>
                    <a:cubicBezTo>
                      <a:pt x="12835" y="26675"/>
                      <a:pt x="12756" y="26281"/>
                      <a:pt x="12638" y="25867"/>
                    </a:cubicBezTo>
                    <a:cubicBezTo>
                      <a:pt x="12539" y="25453"/>
                      <a:pt x="12421" y="25078"/>
                      <a:pt x="12303" y="24664"/>
                    </a:cubicBezTo>
                    <a:cubicBezTo>
                      <a:pt x="11908" y="24782"/>
                      <a:pt x="11494" y="24743"/>
                      <a:pt x="11120" y="24585"/>
                    </a:cubicBezTo>
                    <a:cubicBezTo>
                      <a:pt x="10725" y="24427"/>
                      <a:pt x="10331" y="24309"/>
                      <a:pt x="9937" y="24151"/>
                    </a:cubicBezTo>
                    <a:cubicBezTo>
                      <a:pt x="9917" y="24151"/>
                      <a:pt x="9917" y="24132"/>
                      <a:pt x="9897" y="24132"/>
                    </a:cubicBezTo>
                    <a:cubicBezTo>
                      <a:pt x="9503" y="24191"/>
                      <a:pt x="9247" y="23954"/>
                      <a:pt x="8951" y="23737"/>
                    </a:cubicBezTo>
                    <a:cubicBezTo>
                      <a:pt x="8813" y="23599"/>
                      <a:pt x="8636" y="23501"/>
                      <a:pt x="8439" y="23481"/>
                    </a:cubicBezTo>
                    <a:cubicBezTo>
                      <a:pt x="8281" y="23481"/>
                      <a:pt x="8143" y="23323"/>
                      <a:pt x="8005" y="23225"/>
                    </a:cubicBezTo>
                    <a:cubicBezTo>
                      <a:pt x="7867" y="23146"/>
                      <a:pt x="7768" y="23067"/>
                      <a:pt x="7630" y="22988"/>
                    </a:cubicBezTo>
                    <a:cubicBezTo>
                      <a:pt x="7433" y="22870"/>
                      <a:pt x="7197" y="22870"/>
                      <a:pt x="7019" y="23008"/>
                    </a:cubicBezTo>
                    <a:cubicBezTo>
                      <a:pt x="6960" y="23028"/>
                      <a:pt x="6920" y="23047"/>
                      <a:pt x="6901" y="23087"/>
                    </a:cubicBezTo>
                    <a:cubicBezTo>
                      <a:pt x="6546" y="23560"/>
                      <a:pt x="5974" y="23816"/>
                      <a:pt x="5619" y="24289"/>
                    </a:cubicBezTo>
                    <a:cubicBezTo>
                      <a:pt x="5540" y="24348"/>
                      <a:pt x="5462" y="24427"/>
                      <a:pt x="5363" y="24486"/>
                    </a:cubicBezTo>
                    <a:cubicBezTo>
                      <a:pt x="5067" y="24329"/>
                      <a:pt x="4811" y="24112"/>
                      <a:pt x="4594" y="23875"/>
                    </a:cubicBezTo>
                    <a:cubicBezTo>
                      <a:pt x="4436" y="23678"/>
                      <a:pt x="4239" y="23501"/>
                      <a:pt x="4042" y="23343"/>
                    </a:cubicBezTo>
                    <a:cubicBezTo>
                      <a:pt x="4121" y="23087"/>
                      <a:pt x="4220" y="22830"/>
                      <a:pt x="4358" y="22594"/>
                    </a:cubicBezTo>
                    <a:cubicBezTo>
                      <a:pt x="4496" y="22377"/>
                      <a:pt x="4594" y="22121"/>
                      <a:pt x="4653" y="21864"/>
                    </a:cubicBezTo>
                    <a:cubicBezTo>
                      <a:pt x="4712" y="21608"/>
                      <a:pt x="4811" y="21352"/>
                      <a:pt x="4910" y="21115"/>
                    </a:cubicBezTo>
                    <a:cubicBezTo>
                      <a:pt x="5008" y="20879"/>
                      <a:pt x="5008" y="20800"/>
                      <a:pt x="4811" y="20721"/>
                    </a:cubicBezTo>
                    <a:cubicBezTo>
                      <a:pt x="4594" y="20622"/>
                      <a:pt x="4436" y="20425"/>
                      <a:pt x="4397" y="20189"/>
                    </a:cubicBezTo>
                    <a:cubicBezTo>
                      <a:pt x="4338" y="19913"/>
                      <a:pt x="4200" y="19637"/>
                      <a:pt x="4022" y="19439"/>
                    </a:cubicBezTo>
                    <a:cubicBezTo>
                      <a:pt x="3727" y="19085"/>
                      <a:pt x="3648" y="18651"/>
                      <a:pt x="3431" y="18276"/>
                    </a:cubicBezTo>
                    <a:cubicBezTo>
                      <a:pt x="3490" y="17862"/>
                      <a:pt x="3155" y="17567"/>
                      <a:pt x="3214" y="17153"/>
                    </a:cubicBezTo>
                    <a:cubicBezTo>
                      <a:pt x="3234" y="16975"/>
                      <a:pt x="3096" y="16877"/>
                      <a:pt x="2918" y="16877"/>
                    </a:cubicBezTo>
                    <a:cubicBezTo>
                      <a:pt x="2780" y="16857"/>
                      <a:pt x="2642" y="16896"/>
                      <a:pt x="2544" y="16975"/>
                    </a:cubicBezTo>
                    <a:cubicBezTo>
                      <a:pt x="2327" y="17113"/>
                      <a:pt x="2090" y="17212"/>
                      <a:pt x="1854" y="17231"/>
                    </a:cubicBezTo>
                    <a:cubicBezTo>
                      <a:pt x="1617" y="17291"/>
                      <a:pt x="1361" y="17271"/>
                      <a:pt x="1144" y="17192"/>
                    </a:cubicBezTo>
                    <a:cubicBezTo>
                      <a:pt x="967" y="17113"/>
                      <a:pt x="789" y="17054"/>
                      <a:pt x="592" y="16995"/>
                    </a:cubicBezTo>
                    <a:lnTo>
                      <a:pt x="1" y="15378"/>
                    </a:lnTo>
                    <a:cubicBezTo>
                      <a:pt x="60" y="15181"/>
                      <a:pt x="237" y="15023"/>
                      <a:pt x="454" y="15004"/>
                    </a:cubicBezTo>
                    <a:cubicBezTo>
                      <a:pt x="750" y="14925"/>
                      <a:pt x="1026" y="14747"/>
                      <a:pt x="1361" y="14747"/>
                    </a:cubicBezTo>
                    <a:cubicBezTo>
                      <a:pt x="1578" y="14728"/>
                      <a:pt x="1775" y="14609"/>
                      <a:pt x="1913" y="14432"/>
                    </a:cubicBezTo>
                    <a:cubicBezTo>
                      <a:pt x="1972" y="14333"/>
                      <a:pt x="2011" y="14215"/>
                      <a:pt x="2011" y="14097"/>
                    </a:cubicBezTo>
                    <a:cubicBezTo>
                      <a:pt x="2011" y="13840"/>
                      <a:pt x="2011" y="13564"/>
                      <a:pt x="2011" y="13288"/>
                    </a:cubicBezTo>
                    <a:cubicBezTo>
                      <a:pt x="1992" y="13111"/>
                      <a:pt x="2031" y="12934"/>
                      <a:pt x="2071" y="12756"/>
                    </a:cubicBezTo>
                    <a:cubicBezTo>
                      <a:pt x="2189" y="12441"/>
                      <a:pt x="2228" y="12125"/>
                      <a:pt x="2209" y="11810"/>
                    </a:cubicBezTo>
                    <a:cubicBezTo>
                      <a:pt x="2189" y="11494"/>
                      <a:pt x="2228" y="11179"/>
                      <a:pt x="2327" y="10863"/>
                    </a:cubicBezTo>
                    <a:cubicBezTo>
                      <a:pt x="2386" y="10686"/>
                      <a:pt x="2406" y="10469"/>
                      <a:pt x="2406" y="10272"/>
                    </a:cubicBezTo>
                    <a:cubicBezTo>
                      <a:pt x="2386" y="10075"/>
                      <a:pt x="2445" y="9878"/>
                      <a:pt x="2603" y="9720"/>
                    </a:cubicBezTo>
                    <a:cubicBezTo>
                      <a:pt x="2642" y="9681"/>
                      <a:pt x="2682" y="9621"/>
                      <a:pt x="2721" y="9562"/>
                    </a:cubicBezTo>
                    <a:cubicBezTo>
                      <a:pt x="2780" y="9483"/>
                      <a:pt x="2761" y="9365"/>
                      <a:pt x="2702" y="9286"/>
                    </a:cubicBezTo>
                    <a:cubicBezTo>
                      <a:pt x="2623" y="9227"/>
                      <a:pt x="2524" y="9168"/>
                      <a:pt x="2465" y="9109"/>
                    </a:cubicBezTo>
                    <a:cubicBezTo>
                      <a:pt x="2209" y="8853"/>
                      <a:pt x="1972" y="8596"/>
                      <a:pt x="1775" y="8301"/>
                    </a:cubicBezTo>
                    <a:cubicBezTo>
                      <a:pt x="1578" y="8005"/>
                      <a:pt x="1361" y="7729"/>
                      <a:pt x="1144" y="7453"/>
                    </a:cubicBezTo>
                    <a:cubicBezTo>
                      <a:pt x="947" y="7216"/>
                      <a:pt x="907" y="6881"/>
                      <a:pt x="1065" y="6605"/>
                    </a:cubicBezTo>
                    <a:cubicBezTo>
                      <a:pt x="1223" y="6290"/>
                      <a:pt x="1420" y="5954"/>
                      <a:pt x="1834" y="5876"/>
                    </a:cubicBezTo>
                    <a:cubicBezTo>
                      <a:pt x="1913" y="5856"/>
                      <a:pt x="1972" y="5777"/>
                      <a:pt x="2051" y="5738"/>
                    </a:cubicBezTo>
                    <a:cubicBezTo>
                      <a:pt x="2189" y="5659"/>
                      <a:pt x="2386" y="5678"/>
                      <a:pt x="2524" y="5777"/>
                    </a:cubicBezTo>
                    <a:cubicBezTo>
                      <a:pt x="2800" y="6053"/>
                      <a:pt x="3194" y="6152"/>
                      <a:pt x="3530" y="6290"/>
                    </a:cubicBezTo>
                    <a:cubicBezTo>
                      <a:pt x="3628" y="6349"/>
                      <a:pt x="3727" y="6388"/>
                      <a:pt x="3806" y="6408"/>
                    </a:cubicBezTo>
                    <a:cubicBezTo>
                      <a:pt x="3944" y="6447"/>
                      <a:pt x="4062" y="6487"/>
                      <a:pt x="4200" y="6506"/>
                    </a:cubicBezTo>
                    <a:cubicBezTo>
                      <a:pt x="4811" y="6526"/>
                      <a:pt x="4811" y="6526"/>
                      <a:pt x="5225" y="6053"/>
                    </a:cubicBezTo>
                    <a:cubicBezTo>
                      <a:pt x="5560" y="5678"/>
                      <a:pt x="5895" y="5324"/>
                      <a:pt x="6211" y="4929"/>
                    </a:cubicBezTo>
                    <a:cubicBezTo>
                      <a:pt x="6349" y="4693"/>
                      <a:pt x="6585" y="4535"/>
                      <a:pt x="6842" y="4456"/>
                    </a:cubicBezTo>
                    <a:cubicBezTo>
                      <a:pt x="6980" y="4397"/>
                      <a:pt x="7118" y="4318"/>
                      <a:pt x="7216" y="4220"/>
                    </a:cubicBezTo>
                    <a:cubicBezTo>
                      <a:pt x="7512" y="4042"/>
                      <a:pt x="7847" y="4022"/>
                      <a:pt x="8143" y="3865"/>
                    </a:cubicBezTo>
                    <a:cubicBezTo>
                      <a:pt x="8399" y="3746"/>
                      <a:pt x="8478" y="3648"/>
                      <a:pt x="8399" y="3411"/>
                    </a:cubicBezTo>
                    <a:cubicBezTo>
                      <a:pt x="8320" y="3175"/>
                      <a:pt x="8261" y="2938"/>
                      <a:pt x="8222" y="2701"/>
                    </a:cubicBezTo>
                    <a:cubicBezTo>
                      <a:pt x="8123" y="2347"/>
                      <a:pt x="8261" y="1992"/>
                      <a:pt x="8064" y="1676"/>
                    </a:cubicBezTo>
                    <a:cubicBezTo>
                      <a:pt x="8064" y="1381"/>
                      <a:pt x="8025" y="1065"/>
                      <a:pt x="8064" y="769"/>
                    </a:cubicBezTo>
                    <a:cubicBezTo>
                      <a:pt x="8064" y="493"/>
                      <a:pt x="8281" y="257"/>
                      <a:pt x="8577" y="237"/>
                    </a:cubicBezTo>
                    <a:cubicBezTo>
                      <a:pt x="8695" y="217"/>
                      <a:pt x="8833" y="178"/>
                      <a:pt x="8951" y="139"/>
                    </a:cubicBezTo>
                    <a:cubicBezTo>
                      <a:pt x="9267" y="40"/>
                      <a:pt x="9582" y="1"/>
                      <a:pt x="9917" y="60"/>
                    </a:cubicBezTo>
                    <a:cubicBezTo>
                      <a:pt x="10016" y="355"/>
                      <a:pt x="10134" y="651"/>
                      <a:pt x="10233" y="947"/>
                    </a:cubicBezTo>
                    <a:cubicBezTo>
                      <a:pt x="10311" y="1144"/>
                      <a:pt x="10430" y="1341"/>
                      <a:pt x="10568" y="1499"/>
                    </a:cubicBezTo>
                    <a:cubicBezTo>
                      <a:pt x="10785" y="1716"/>
                      <a:pt x="10903" y="2011"/>
                      <a:pt x="10883" y="2327"/>
                    </a:cubicBezTo>
                    <a:cubicBezTo>
                      <a:pt x="11021" y="2544"/>
                      <a:pt x="11258" y="2662"/>
                      <a:pt x="11514" y="2682"/>
                    </a:cubicBezTo>
                    <a:cubicBezTo>
                      <a:pt x="11652" y="2682"/>
                      <a:pt x="11790" y="2820"/>
                      <a:pt x="11928" y="2820"/>
                    </a:cubicBezTo>
                    <a:cubicBezTo>
                      <a:pt x="12066" y="2820"/>
                      <a:pt x="12204" y="2721"/>
                      <a:pt x="12342" y="2682"/>
                    </a:cubicBezTo>
                    <a:cubicBezTo>
                      <a:pt x="12460" y="2662"/>
                      <a:pt x="12579" y="2662"/>
                      <a:pt x="12697" y="2682"/>
                    </a:cubicBezTo>
                    <a:lnTo>
                      <a:pt x="15260" y="2682"/>
                    </a:lnTo>
                    <a:cubicBezTo>
                      <a:pt x="15398" y="2682"/>
                      <a:pt x="15536" y="2682"/>
                      <a:pt x="15654" y="2662"/>
                    </a:cubicBezTo>
                    <a:cubicBezTo>
                      <a:pt x="15792" y="2662"/>
                      <a:pt x="15891" y="2563"/>
                      <a:pt x="15910" y="2445"/>
                    </a:cubicBezTo>
                    <a:cubicBezTo>
                      <a:pt x="15950" y="2209"/>
                      <a:pt x="16048" y="1992"/>
                      <a:pt x="16206" y="1814"/>
                    </a:cubicBezTo>
                    <a:cubicBezTo>
                      <a:pt x="16384" y="1558"/>
                      <a:pt x="16502" y="1282"/>
                      <a:pt x="16541" y="986"/>
                    </a:cubicBezTo>
                    <a:cubicBezTo>
                      <a:pt x="16581" y="691"/>
                      <a:pt x="16738" y="415"/>
                      <a:pt x="16995" y="257"/>
                    </a:cubicBezTo>
                    <a:lnTo>
                      <a:pt x="17369" y="257"/>
                    </a:lnTo>
                    <a:cubicBezTo>
                      <a:pt x="17665" y="237"/>
                      <a:pt x="17941" y="296"/>
                      <a:pt x="18197" y="454"/>
                    </a:cubicBezTo>
                    <a:cubicBezTo>
                      <a:pt x="18454" y="612"/>
                      <a:pt x="18730" y="730"/>
                      <a:pt x="19006" y="868"/>
                    </a:cubicBezTo>
                    <a:cubicBezTo>
                      <a:pt x="19025" y="1262"/>
                      <a:pt x="19065" y="1637"/>
                      <a:pt x="18868" y="2011"/>
                    </a:cubicBezTo>
                    <a:cubicBezTo>
                      <a:pt x="18809" y="2189"/>
                      <a:pt x="18809" y="2366"/>
                      <a:pt x="18828" y="2563"/>
                    </a:cubicBezTo>
                    <a:cubicBezTo>
                      <a:pt x="18828" y="2761"/>
                      <a:pt x="18789" y="2958"/>
                      <a:pt x="18710" y="3135"/>
                    </a:cubicBezTo>
                    <a:cubicBezTo>
                      <a:pt x="18651" y="3273"/>
                      <a:pt x="18631" y="3392"/>
                      <a:pt x="18611" y="3530"/>
                    </a:cubicBezTo>
                    <a:cubicBezTo>
                      <a:pt x="18533" y="3825"/>
                      <a:pt x="18710" y="4121"/>
                      <a:pt x="19006" y="4180"/>
                    </a:cubicBezTo>
                    <a:cubicBezTo>
                      <a:pt x="19361" y="4298"/>
                      <a:pt x="19676" y="4515"/>
                      <a:pt x="19913" y="4772"/>
                    </a:cubicBezTo>
                    <a:cubicBezTo>
                      <a:pt x="20129" y="4969"/>
                      <a:pt x="20366" y="5126"/>
                      <a:pt x="20622" y="5264"/>
                    </a:cubicBezTo>
                    <a:cubicBezTo>
                      <a:pt x="20681" y="5284"/>
                      <a:pt x="20760" y="5324"/>
                      <a:pt x="20780" y="5363"/>
                    </a:cubicBezTo>
                    <a:cubicBezTo>
                      <a:pt x="20879" y="5738"/>
                      <a:pt x="21233" y="5856"/>
                      <a:pt x="21450" y="6073"/>
                    </a:cubicBezTo>
                    <a:cubicBezTo>
                      <a:pt x="21608" y="6211"/>
                      <a:pt x="21746" y="6368"/>
                      <a:pt x="21864" y="6526"/>
                    </a:cubicBezTo>
                    <a:cubicBezTo>
                      <a:pt x="21943" y="6644"/>
                      <a:pt x="22042" y="6763"/>
                      <a:pt x="22160" y="6842"/>
                    </a:cubicBezTo>
                    <a:cubicBezTo>
                      <a:pt x="22278" y="6940"/>
                      <a:pt x="22456" y="6920"/>
                      <a:pt x="22515" y="6782"/>
                    </a:cubicBezTo>
                    <a:cubicBezTo>
                      <a:pt x="22633" y="6526"/>
                      <a:pt x="22870" y="6349"/>
                      <a:pt x="23146" y="6290"/>
                    </a:cubicBezTo>
                    <a:cubicBezTo>
                      <a:pt x="23264" y="6230"/>
                      <a:pt x="23363" y="6152"/>
                      <a:pt x="23461" y="6053"/>
                    </a:cubicBezTo>
                    <a:cubicBezTo>
                      <a:pt x="23580" y="5954"/>
                      <a:pt x="23718" y="5895"/>
                      <a:pt x="23875" y="5915"/>
                    </a:cubicBezTo>
                    <a:lnTo>
                      <a:pt x="24841" y="5915"/>
                    </a:lnTo>
                    <a:cubicBezTo>
                      <a:pt x="25176" y="6290"/>
                      <a:pt x="25334" y="6763"/>
                      <a:pt x="25650" y="7157"/>
                    </a:cubicBezTo>
                    <a:cubicBezTo>
                      <a:pt x="25610" y="7275"/>
                      <a:pt x="25512" y="7394"/>
                      <a:pt x="25393" y="7473"/>
                    </a:cubicBezTo>
                    <a:cubicBezTo>
                      <a:pt x="25117" y="7670"/>
                      <a:pt x="24881" y="7946"/>
                      <a:pt x="24703" y="8241"/>
                    </a:cubicBezTo>
                    <a:cubicBezTo>
                      <a:pt x="24585" y="8458"/>
                      <a:pt x="24427" y="8636"/>
                      <a:pt x="24270" y="8793"/>
                    </a:cubicBezTo>
                    <a:cubicBezTo>
                      <a:pt x="24072" y="8971"/>
                      <a:pt x="24033" y="9247"/>
                      <a:pt x="24171" y="9483"/>
                    </a:cubicBezTo>
                    <a:cubicBezTo>
                      <a:pt x="24348" y="9858"/>
                      <a:pt x="24506" y="10272"/>
                      <a:pt x="24664" y="10666"/>
                    </a:cubicBezTo>
                    <a:cubicBezTo>
                      <a:pt x="24684" y="10765"/>
                      <a:pt x="24684" y="10863"/>
                      <a:pt x="24684" y="10982"/>
                    </a:cubicBezTo>
                    <a:cubicBezTo>
                      <a:pt x="24684" y="11061"/>
                      <a:pt x="24684" y="11159"/>
                      <a:pt x="24723" y="11218"/>
                    </a:cubicBezTo>
                    <a:cubicBezTo>
                      <a:pt x="24920" y="11415"/>
                      <a:pt x="24881" y="11652"/>
                      <a:pt x="24881" y="11889"/>
                    </a:cubicBezTo>
                    <a:lnTo>
                      <a:pt x="24881" y="13288"/>
                    </a:lnTo>
                    <a:lnTo>
                      <a:pt x="24881" y="13604"/>
                    </a:lnTo>
                    <a:cubicBezTo>
                      <a:pt x="24900" y="13880"/>
                      <a:pt x="24960" y="13959"/>
                      <a:pt x="25236" y="13978"/>
                    </a:cubicBezTo>
                    <a:lnTo>
                      <a:pt x="25748" y="13978"/>
                    </a:lnTo>
                    <a:cubicBezTo>
                      <a:pt x="25886" y="13959"/>
                      <a:pt x="26044" y="13998"/>
                      <a:pt x="26162" y="14077"/>
                    </a:cubicBezTo>
                    <a:cubicBezTo>
                      <a:pt x="26241" y="14136"/>
                      <a:pt x="26320" y="14156"/>
                      <a:pt x="26399" y="14176"/>
                    </a:cubicBezTo>
                    <a:cubicBezTo>
                      <a:pt x="26478" y="14176"/>
                      <a:pt x="26556" y="14156"/>
                      <a:pt x="26616" y="14156"/>
                    </a:cubicBezTo>
                    <a:close/>
                    <a:moveTo>
                      <a:pt x="7315" y="21786"/>
                    </a:moveTo>
                    <a:cubicBezTo>
                      <a:pt x="7197" y="21786"/>
                      <a:pt x="7078" y="21786"/>
                      <a:pt x="7058" y="21983"/>
                    </a:cubicBezTo>
                    <a:cubicBezTo>
                      <a:pt x="7354" y="22495"/>
                      <a:pt x="7867" y="22653"/>
                      <a:pt x="8439" y="22692"/>
                    </a:cubicBezTo>
                    <a:cubicBezTo>
                      <a:pt x="8458" y="22692"/>
                      <a:pt x="8498" y="22692"/>
                      <a:pt x="8517" y="22673"/>
                    </a:cubicBezTo>
                    <a:cubicBezTo>
                      <a:pt x="8577" y="22633"/>
                      <a:pt x="8616" y="22594"/>
                      <a:pt x="8636" y="22535"/>
                    </a:cubicBezTo>
                    <a:cubicBezTo>
                      <a:pt x="8636" y="22515"/>
                      <a:pt x="8596" y="22436"/>
                      <a:pt x="8557" y="22416"/>
                    </a:cubicBezTo>
                    <a:cubicBezTo>
                      <a:pt x="8399" y="22357"/>
                      <a:pt x="8222" y="22318"/>
                      <a:pt x="8044" y="22259"/>
                    </a:cubicBezTo>
                    <a:cubicBezTo>
                      <a:pt x="7729" y="22200"/>
                      <a:pt x="7473" y="22022"/>
                      <a:pt x="7295" y="21786"/>
                    </a:cubicBezTo>
                    <a:cubicBezTo>
                      <a:pt x="7433" y="21825"/>
                      <a:pt x="7551" y="21845"/>
                      <a:pt x="7689" y="21884"/>
                    </a:cubicBezTo>
                    <a:cubicBezTo>
                      <a:pt x="7808" y="21904"/>
                      <a:pt x="7926" y="21904"/>
                      <a:pt x="8025" y="21884"/>
                    </a:cubicBezTo>
                    <a:cubicBezTo>
                      <a:pt x="8103" y="21845"/>
                      <a:pt x="8143" y="21805"/>
                      <a:pt x="8163" y="21746"/>
                    </a:cubicBezTo>
                    <a:cubicBezTo>
                      <a:pt x="8163" y="21687"/>
                      <a:pt x="8103" y="21628"/>
                      <a:pt x="8084" y="21569"/>
                    </a:cubicBezTo>
                    <a:cubicBezTo>
                      <a:pt x="8064" y="21549"/>
                      <a:pt x="8025" y="21529"/>
                      <a:pt x="7985" y="21529"/>
                    </a:cubicBezTo>
                    <a:cubicBezTo>
                      <a:pt x="7768" y="21510"/>
                      <a:pt x="7571" y="21431"/>
                      <a:pt x="7413" y="21293"/>
                    </a:cubicBezTo>
                    <a:cubicBezTo>
                      <a:pt x="7354" y="21253"/>
                      <a:pt x="7295" y="21234"/>
                      <a:pt x="7236" y="21214"/>
                    </a:cubicBezTo>
                    <a:cubicBezTo>
                      <a:pt x="7197" y="21194"/>
                      <a:pt x="7157" y="21214"/>
                      <a:pt x="7137" y="21234"/>
                    </a:cubicBezTo>
                    <a:cubicBezTo>
                      <a:pt x="7118" y="21253"/>
                      <a:pt x="7078" y="21332"/>
                      <a:pt x="7078" y="21352"/>
                    </a:cubicBezTo>
                    <a:cubicBezTo>
                      <a:pt x="7157" y="21510"/>
                      <a:pt x="7236" y="21648"/>
                      <a:pt x="7315" y="21786"/>
                    </a:cubicBezTo>
                    <a:close/>
                    <a:moveTo>
                      <a:pt x="20366" y="13367"/>
                    </a:moveTo>
                    <a:lnTo>
                      <a:pt x="20366" y="12973"/>
                    </a:lnTo>
                    <a:cubicBezTo>
                      <a:pt x="20366" y="12658"/>
                      <a:pt x="20346" y="12322"/>
                      <a:pt x="20327" y="12007"/>
                    </a:cubicBezTo>
                    <a:cubicBezTo>
                      <a:pt x="20110" y="11751"/>
                      <a:pt x="20189" y="11396"/>
                      <a:pt x="20129" y="11100"/>
                    </a:cubicBezTo>
                    <a:cubicBezTo>
                      <a:pt x="20070" y="10824"/>
                      <a:pt x="19991" y="10568"/>
                      <a:pt x="19893" y="10331"/>
                    </a:cubicBezTo>
                    <a:cubicBezTo>
                      <a:pt x="19735" y="9976"/>
                      <a:pt x="19538" y="9641"/>
                      <a:pt x="19301" y="9345"/>
                    </a:cubicBezTo>
                    <a:cubicBezTo>
                      <a:pt x="18927" y="8813"/>
                      <a:pt x="18473" y="8340"/>
                      <a:pt x="17981" y="7906"/>
                    </a:cubicBezTo>
                    <a:cubicBezTo>
                      <a:pt x="17724" y="7670"/>
                      <a:pt x="17350" y="7532"/>
                      <a:pt x="17251" y="7118"/>
                    </a:cubicBezTo>
                    <a:cubicBezTo>
                      <a:pt x="17231" y="7058"/>
                      <a:pt x="17133" y="6999"/>
                      <a:pt x="17054" y="6960"/>
                    </a:cubicBezTo>
                    <a:cubicBezTo>
                      <a:pt x="16876" y="6842"/>
                      <a:pt x="16699" y="6723"/>
                      <a:pt x="16502" y="6605"/>
                    </a:cubicBezTo>
                    <a:cubicBezTo>
                      <a:pt x="16265" y="6428"/>
                      <a:pt x="15950" y="6349"/>
                      <a:pt x="15654" y="6368"/>
                    </a:cubicBezTo>
                    <a:cubicBezTo>
                      <a:pt x="15398" y="6408"/>
                      <a:pt x="15142" y="6368"/>
                      <a:pt x="14905" y="6250"/>
                    </a:cubicBezTo>
                    <a:cubicBezTo>
                      <a:pt x="14787" y="6191"/>
                      <a:pt x="14649" y="6171"/>
                      <a:pt x="14511" y="6171"/>
                    </a:cubicBezTo>
                    <a:cubicBezTo>
                      <a:pt x="13880" y="6171"/>
                      <a:pt x="13249" y="6171"/>
                      <a:pt x="12598" y="6171"/>
                    </a:cubicBezTo>
                    <a:cubicBezTo>
                      <a:pt x="12480" y="6171"/>
                      <a:pt x="12342" y="6191"/>
                      <a:pt x="12204" y="6230"/>
                    </a:cubicBezTo>
                    <a:cubicBezTo>
                      <a:pt x="11928" y="6309"/>
                      <a:pt x="11652" y="6428"/>
                      <a:pt x="11356" y="6526"/>
                    </a:cubicBezTo>
                    <a:cubicBezTo>
                      <a:pt x="11080" y="6625"/>
                      <a:pt x="10725" y="6723"/>
                      <a:pt x="10410" y="6822"/>
                    </a:cubicBezTo>
                    <a:cubicBezTo>
                      <a:pt x="9937" y="6940"/>
                      <a:pt x="9483" y="7137"/>
                      <a:pt x="9089" y="7433"/>
                    </a:cubicBezTo>
                    <a:cubicBezTo>
                      <a:pt x="8813" y="7689"/>
                      <a:pt x="8537" y="7926"/>
                      <a:pt x="8241" y="8123"/>
                    </a:cubicBezTo>
                    <a:cubicBezTo>
                      <a:pt x="8163" y="8182"/>
                      <a:pt x="8084" y="8261"/>
                      <a:pt x="8025" y="8360"/>
                    </a:cubicBezTo>
                    <a:cubicBezTo>
                      <a:pt x="7808" y="8715"/>
                      <a:pt x="7591" y="9069"/>
                      <a:pt x="7374" y="9424"/>
                    </a:cubicBezTo>
                    <a:cubicBezTo>
                      <a:pt x="7058" y="9996"/>
                      <a:pt x="6999" y="10666"/>
                      <a:pt x="6743" y="11277"/>
                    </a:cubicBezTo>
                    <a:cubicBezTo>
                      <a:pt x="6723" y="11396"/>
                      <a:pt x="6704" y="11494"/>
                      <a:pt x="6723" y="11613"/>
                    </a:cubicBezTo>
                    <a:cubicBezTo>
                      <a:pt x="6723" y="11751"/>
                      <a:pt x="6704" y="11889"/>
                      <a:pt x="6644" y="12007"/>
                    </a:cubicBezTo>
                    <a:cubicBezTo>
                      <a:pt x="6526" y="12244"/>
                      <a:pt x="6487" y="12520"/>
                      <a:pt x="6506" y="12796"/>
                    </a:cubicBezTo>
                    <a:lnTo>
                      <a:pt x="6506" y="13801"/>
                    </a:lnTo>
                    <a:cubicBezTo>
                      <a:pt x="6506" y="14038"/>
                      <a:pt x="6546" y="14274"/>
                      <a:pt x="6625" y="14491"/>
                    </a:cubicBezTo>
                    <a:cubicBezTo>
                      <a:pt x="6782" y="14846"/>
                      <a:pt x="6881" y="15220"/>
                      <a:pt x="6920" y="15595"/>
                    </a:cubicBezTo>
                    <a:cubicBezTo>
                      <a:pt x="6920" y="15674"/>
                      <a:pt x="6940" y="15733"/>
                      <a:pt x="6980" y="15792"/>
                    </a:cubicBezTo>
                    <a:cubicBezTo>
                      <a:pt x="7197" y="16206"/>
                      <a:pt x="7394" y="16640"/>
                      <a:pt x="7650" y="17034"/>
                    </a:cubicBezTo>
                    <a:cubicBezTo>
                      <a:pt x="7887" y="17429"/>
                      <a:pt x="8301" y="17744"/>
                      <a:pt x="8517" y="18197"/>
                    </a:cubicBezTo>
                    <a:cubicBezTo>
                      <a:pt x="8537" y="18237"/>
                      <a:pt x="8596" y="18296"/>
                      <a:pt x="8636" y="18335"/>
                    </a:cubicBezTo>
                    <a:cubicBezTo>
                      <a:pt x="8853" y="18552"/>
                      <a:pt x="9050" y="18789"/>
                      <a:pt x="9286" y="18986"/>
                    </a:cubicBezTo>
                    <a:cubicBezTo>
                      <a:pt x="9483" y="19183"/>
                      <a:pt x="9720" y="19361"/>
                      <a:pt x="9957" y="19499"/>
                    </a:cubicBezTo>
                    <a:cubicBezTo>
                      <a:pt x="10193" y="19597"/>
                      <a:pt x="10410" y="19735"/>
                      <a:pt x="10607" y="19873"/>
                    </a:cubicBezTo>
                    <a:cubicBezTo>
                      <a:pt x="10903" y="20070"/>
                      <a:pt x="11238" y="20189"/>
                      <a:pt x="11593" y="20189"/>
                    </a:cubicBezTo>
                    <a:cubicBezTo>
                      <a:pt x="11731" y="20189"/>
                      <a:pt x="11869" y="20208"/>
                      <a:pt x="11987" y="20267"/>
                    </a:cubicBezTo>
                    <a:cubicBezTo>
                      <a:pt x="12244" y="20366"/>
                      <a:pt x="12500" y="20405"/>
                      <a:pt x="12776" y="20386"/>
                    </a:cubicBezTo>
                    <a:lnTo>
                      <a:pt x="13643" y="20386"/>
                    </a:lnTo>
                    <a:cubicBezTo>
                      <a:pt x="13821" y="20386"/>
                      <a:pt x="13998" y="20346"/>
                      <a:pt x="14156" y="20267"/>
                    </a:cubicBezTo>
                    <a:cubicBezTo>
                      <a:pt x="14491" y="20070"/>
                      <a:pt x="14846" y="19972"/>
                      <a:pt x="15220" y="19991"/>
                    </a:cubicBezTo>
                    <a:cubicBezTo>
                      <a:pt x="15634" y="20031"/>
                      <a:pt x="16009" y="19735"/>
                      <a:pt x="16423" y="19755"/>
                    </a:cubicBezTo>
                    <a:cubicBezTo>
                      <a:pt x="16462" y="19755"/>
                      <a:pt x="16522" y="19696"/>
                      <a:pt x="16561" y="19676"/>
                    </a:cubicBezTo>
                    <a:cubicBezTo>
                      <a:pt x="17034" y="19479"/>
                      <a:pt x="17468" y="19183"/>
                      <a:pt x="17843" y="18809"/>
                    </a:cubicBezTo>
                    <a:cubicBezTo>
                      <a:pt x="17862" y="18789"/>
                      <a:pt x="17882" y="18769"/>
                      <a:pt x="17921" y="18749"/>
                    </a:cubicBezTo>
                    <a:cubicBezTo>
                      <a:pt x="18257" y="18552"/>
                      <a:pt x="18473" y="18217"/>
                      <a:pt x="18769" y="17981"/>
                    </a:cubicBezTo>
                    <a:cubicBezTo>
                      <a:pt x="18848" y="17921"/>
                      <a:pt x="18907" y="17823"/>
                      <a:pt x="18947" y="17724"/>
                    </a:cubicBezTo>
                    <a:cubicBezTo>
                      <a:pt x="19006" y="17567"/>
                      <a:pt x="19124" y="17409"/>
                      <a:pt x="19262" y="17291"/>
                    </a:cubicBezTo>
                    <a:cubicBezTo>
                      <a:pt x="19479" y="17054"/>
                      <a:pt x="19637" y="16778"/>
                      <a:pt x="19735" y="16482"/>
                    </a:cubicBezTo>
                    <a:cubicBezTo>
                      <a:pt x="19873" y="15970"/>
                      <a:pt x="20169" y="15496"/>
                      <a:pt x="20208" y="14944"/>
                    </a:cubicBezTo>
                    <a:cubicBezTo>
                      <a:pt x="20327" y="14688"/>
                      <a:pt x="20386" y="14412"/>
                      <a:pt x="20346" y="14116"/>
                    </a:cubicBezTo>
                    <a:cubicBezTo>
                      <a:pt x="20366" y="13860"/>
                      <a:pt x="20366" y="13624"/>
                      <a:pt x="20366" y="13367"/>
                    </a:cubicBezTo>
                    <a:close/>
                    <a:moveTo>
                      <a:pt x="24072" y="14984"/>
                    </a:moveTo>
                    <a:cubicBezTo>
                      <a:pt x="24033" y="15043"/>
                      <a:pt x="23994" y="15122"/>
                      <a:pt x="23974" y="15201"/>
                    </a:cubicBezTo>
                    <a:cubicBezTo>
                      <a:pt x="23954" y="15398"/>
                      <a:pt x="23954" y="15615"/>
                      <a:pt x="23934" y="15812"/>
                    </a:cubicBezTo>
                    <a:cubicBezTo>
                      <a:pt x="23915" y="15950"/>
                      <a:pt x="23895" y="16108"/>
                      <a:pt x="23836" y="16246"/>
                    </a:cubicBezTo>
                    <a:cubicBezTo>
                      <a:pt x="23540" y="16817"/>
                      <a:pt x="23402" y="17468"/>
                      <a:pt x="23047" y="18020"/>
                    </a:cubicBezTo>
                    <a:cubicBezTo>
                      <a:pt x="23028" y="18059"/>
                      <a:pt x="23008" y="18099"/>
                      <a:pt x="23008" y="18158"/>
                    </a:cubicBezTo>
                    <a:cubicBezTo>
                      <a:pt x="23028" y="18237"/>
                      <a:pt x="23047" y="18296"/>
                      <a:pt x="23087" y="18375"/>
                    </a:cubicBezTo>
                    <a:cubicBezTo>
                      <a:pt x="23284" y="18296"/>
                      <a:pt x="23442" y="18138"/>
                      <a:pt x="23540" y="17941"/>
                    </a:cubicBezTo>
                    <a:cubicBezTo>
                      <a:pt x="23856" y="17350"/>
                      <a:pt x="24092" y="16739"/>
                      <a:pt x="24289" y="16088"/>
                    </a:cubicBezTo>
                    <a:cubicBezTo>
                      <a:pt x="24368" y="15733"/>
                      <a:pt x="24329" y="15358"/>
                      <a:pt x="24171" y="15023"/>
                    </a:cubicBezTo>
                    <a:cubicBezTo>
                      <a:pt x="24171" y="15023"/>
                      <a:pt x="24151" y="15004"/>
                      <a:pt x="24072" y="14984"/>
                    </a:cubicBezTo>
                    <a:close/>
                    <a:moveTo>
                      <a:pt x="23166" y="9306"/>
                    </a:moveTo>
                    <a:cubicBezTo>
                      <a:pt x="23284" y="9483"/>
                      <a:pt x="23323" y="9681"/>
                      <a:pt x="23323" y="9897"/>
                    </a:cubicBezTo>
                    <a:cubicBezTo>
                      <a:pt x="23323" y="10095"/>
                      <a:pt x="23343" y="10292"/>
                      <a:pt x="23343" y="10489"/>
                    </a:cubicBezTo>
                    <a:cubicBezTo>
                      <a:pt x="23343" y="10548"/>
                      <a:pt x="23343" y="10587"/>
                      <a:pt x="23382" y="10647"/>
                    </a:cubicBezTo>
                    <a:cubicBezTo>
                      <a:pt x="23402" y="10686"/>
                      <a:pt x="23461" y="10725"/>
                      <a:pt x="23520" y="10745"/>
                    </a:cubicBezTo>
                    <a:cubicBezTo>
                      <a:pt x="23560" y="10745"/>
                      <a:pt x="23619" y="10706"/>
                      <a:pt x="23639" y="10666"/>
                    </a:cubicBezTo>
                    <a:cubicBezTo>
                      <a:pt x="23658" y="10607"/>
                      <a:pt x="23658" y="10568"/>
                      <a:pt x="23658" y="10509"/>
                    </a:cubicBezTo>
                    <a:cubicBezTo>
                      <a:pt x="23737" y="9996"/>
                      <a:pt x="23678" y="9483"/>
                      <a:pt x="23481" y="8991"/>
                    </a:cubicBezTo>
                    <a:cubicBezTo>
                      <a:pt x="23422" y="8853"/>
                      <a:pt x="23402" y="8715"/>
                      <a:pt x="23185" y="8774"/>
                    </a:cubicBezTo>
                    <a:cubicBezTo>
                      <a:pt x="23146" y="8774"/>
                      <a:pt x="23087" y="8695"/>
                      <a:pt x="23047" y="8655"/>
                    </a:cubicBezTo>
                    <a:cubicBezTo>
                      <a:pt x="22909" y="8537"/>
                      <a:pt x="22771" y="8557"/>
                      <a:pt x="22732" y="8715"/>
                    </a:cubicBezTo>
                    <a:cubicBezTo>
                      <a:pt x="22653" y="9089"/>
                      <a:pt x="22633" y="9483"/>
                      <a:pt x="22712" y="9858"/>
                    </a:cubicBezTo>
                    <a:cubicBezTo>
                      <a:pt x="22712" y="9917"/>
                      <a:pt x="22811" y="9996"/>
                      <a:pt x="22870" y="10016"/>
                    </a:cubicBezTo>
                    <a:cubicBezTo>
                      <a:pt x="22988" y="10035"/>
                      <a:pt x="23087" y="9976"/>
                      <a:pt x="23087" y="9858"/>
                    </a:cubicBezTo>
                    <a:cubicBezTo>
                      <a:pt x="23126" y="9700"/>
                      <a:pt x="23146" y="9562"/>
                      <a:pt x="23166" y="9286"/>
                    </a:cubicBezTo>
                    <a:close/>
                    <a:moveTo>
                      <a:pt x="8931" y="6014"/>
                    </a:moveTo>
                    <a:cubicBezTo>
                      <a:pt x="8793" y="5876"/>
                      <a:pt x="8695" y="5836"/>
                      <a:pt x="8577" y="5915"/>
                    </a:cubicBezTo>
                    <a:cubicBezTo>
                      <a:pt x="8419" y="5994"/>
                      <a:pt x="8281" y="6073"/>
                      <a:pt x="8163" y="6171"/>
                    </a:cubicBezTo>
                    <a:cubicBezTo>
                      <a:pt x="7709" y="6506"/>
                      <a:pt x="7295" y="6861"/>
                      <a:pt x="6861" y="7196"/>
                    </a:cubicBezTo>
                    <a:cubicBezTo>
                      <a:pt x="6605" y="7433"/>
                      <a:pt x="6408" y="7709"/>
                      <a:pt x="6309" y="8025"/>
                    </a:cubicBezTo>
                    <a:cubicBezTo>
                      <a:pt x="6290" y="8103"/>
                      <a:pt x="6250" y="8241"/>
                      <a:pt x="6428" y="8241"/>
                    </a:cubicBezTo>
                    <a:cubicBezTo>
                      <a:pt x="6704" y="7867"/>
                      <a:pt x="7039" y="7512"/>
                      <a:pt x="7433" y="7236"/>
                    </a:cubicBezTo>
                    <a:cubicBezTo>
                      <a:pt x="7827" y="6940"/>
                      <a:pt x="8241" y="6644"/>
                      <a:pt x="8636" y="6329"/>
                    </a:cubicBezTo>
                    <a:cubicBezTo>
                      <a:pt x="8734" y="6230"/>
                      <a:pt x="8833" y="6132"/>
                      <a:pt x="8931" y="6014"/>
                    </a:cubicBezTo>
                    <a:close/>
                    <a:moveTo>
                      <a:pt x="17448" y="20051"/>
                    </a:moveTo>
                    <a:cubicBezTo>
                      <a:pt x="17271" y="20149"/>
                      <a:pt x="17093" y="20248"/>
                      <a:pt x="16916" y="20346"/>
                    </a:cubicBezTo>
                    <a:cubicBezTo>
                      <a:pt x="16502" y="20622"/>
                      <a:pt x="16088" y="20898"/>
                      <a:pt x="15575" y="20958"/>
                    </a:cubicBezTo>
                    <a:cubicBezTo>
                      <a:pt x="15516" y="20958"/>
                      <a:pt x="15477" y="20977"/>
                      <a:pt x="15437" y="21017"/>
                    </a:cubicBezTo>
                    <a:cubicBezTo>
                      <a:pt x="15398" y="21036"/>
                      <a:pt x="15358" y="21076"/>
                      <a:pt x="15358" y="21115"/>
                    </a:cubicBezTo>
                    <a:cubicBezTo>
                      <a:pt x="15358" y="21174"/>
                      <a:pt x="15398" y="21214"/>
                      <a:pt x="15437" y="21234"/>
                    </a:cubicBezTo>
                    <a:cubicBezTo>
                      <a:pt x="15674" y="21332"/>
                      <a:pt x="15970" y="21332"/>
                      <a:pt x="16206" y="21214"/>
                    </a:cubicBezTo>
                    <a:cubicBezTo>
                      <a:pt x="16443" y="21115"/>
                      <a:pt x="16699" y="20997"/>
                      <a:pt x="16916" y="20859"/>
                    </a:cubicBezTo>
                    <a:cubicBezTo>
                      <a:pt x="17133" y="20721"/>
                      <a:pt x="17310" y="20563"/>
                      <a:pt x="17507" y="20405"/>
                    </a:cubicBezTo>
                    <a:cubicBezTo>
                      <a:pt x="17586" y="20307"/>
                      <a:pt x="17626" y="20189"/>
                      <a:pt x="17448" y="20051"/>
                    </a:cubicBezTo>
                    <a:close/>
                    <a:moveTo>
                      <a:pt x="5383" y="9937"/>
                    </a:moveTo>
                    <a:cubicBezTo>
                      <a:pt x="5264" y="9976"/>
                      <a:pt x="5186" y="10095"/>
                      <a:pt x="5186" y="10213"/>
                    </a:cubicBezTo>
                    <a:cubicBezTo>
                      <a:pt x="5107" y="10686"/>
                      <a:pt x="4969" y="11159"/>
                      <a:pt x="4811" y="11613"/>
                    </a:cubicBezTo>
                    <a:cubicBezTo>
                      <a:pt x="4772" y="11751"/>
                      <a:pt x="4791" y="11869"/>
                      <a:pt x="4811" y="12007"/>
                    </a:cubicBezTo>
                    <a:cubicBezTo>
                      <a:pt x="4811" y="12046"/>
                      <a:pt x="4910" y="12086"/>
                      <a:pt x="4969" y="12106"/>
                    </a:cubicBezTo>
                    <a:cubicBezTo>
                      <a:pt x="5028" y="12106"/>
                      <a:pt x="5067" y="12086"/>
                      <a:pt x="5087" y="12046"/>
                    </a:cubicBezTo>
                    <a:cubicBezTo>
                      <a:pt x="5166" y="11889"/>
                      <a:pt x="5245" y="11731"/>
                      <a:pt x="5304" y="11573"/>
                    </a:cubicBezTo>
                    <a:cubicBezTo>
                      <a:pt x="5442" y="11218"/>
                      <a:pt x="5540" y="10844"/>
                      <a:pt x="5560" y="10469"/>
                    </a:cubicBezTo>
                    <a:cubicBezTo>
                      <a:pt x="5600" y="10252"/>
                      <a:pt x="5600" y="10055"/>
                      <a:pt x="5383" y="9937"/>
                    </a:cubicBezTo>
                    <a:close/>
                    <a:moveTo>
                      <a:pt x="18079" y="23047"/>
                    </a:moveTo>
                    <a:lnTo>
                      <a:pt x="17843" y="23106"/>
                    </a:lnTo>
                    <a:cubicBezTo>
                      <a:pt x="17231" y="23323"/>
                      <a:pt x="16620" y="23501"/>
                      <a:pt x="16009" y="23639"/>
                    </a:cubicBezTo>
                    <a:cubicBezTo>
                      <a:pt x="15634" y="23737"/>
                      <a:pt x="15260" y="23856"/>
                      <a:pt x="14925" y="24013"/>
                    </a:cubicBezTo>
                    <a:cubicBezTo>
                      <a:pt x="14866" y="24033"/>
                      <a:pt x="14826" y="24092"/>
                      <a:pt x="14747" y="24171"/>
                    </a:cubicBezTo>
                    <a:cubicBezTo>
                      <a:pt x="14925" y="24250"/>
                      <a:pt x="15102" y="24250"/>
                      <a:pt x="15260" y="24171"/>
                    </a:cubicBezTo>
                    <a:cubicBezTo>
                      <a:pt x="15654" y="24033"/>
                      <a:pt x="16029" y="23915"/>
                      <a:pt x="16423" y="23836"/>
                    </a:cubicBezTo>
                    <a:cubicBezTo>
                      <a:pt x="16955" y="23678"/>
                      <a:pt x="17468" y="23481"/>
                      <a:pt x="17981" y="23284"/>
                    </a:cubicBezTo>
                    <a:cubicBezTo>
                      <a:pt x="18040" y="23284"/>
                      <a:pt x="18079" y="23244"/>
                      <a:pt x="18099" y="23205"/>
                    </a:cubicBezTo>
                    <a:cubicBezTo>
                      <a:pt x="18099" y="23166"/>
                      <a:pt x="18099" y="23106"/>
                      <a:pt x="18079" y="23047"/>
                    </a:cubicBezTo>
                    <a:close/>
                    <a:moveTo>
                      <a:pt x="20445" y="8103"/>
                    </a:moveTo>
                    <a:cubicBezTo>
                      <a:pt x="20405" y="8084"/>
                      <a:pt x="20366" y="8084"/>
                      <a:pt x="20327" y="8064"/>
                    </a:cubicBezTo>
                    <a:cubicBezTo>
                      <a:pt x="20189" y="8025"/>
                      <a:pt x="20051" y="8163"/>
                      <a:pt x="20090" y="8301"/>
                    </a:cubicBezTo>
                    <a:cubicBezTo>
                      <a:pt x="20090" y="8360"/>
                      <a:pt x="20110" y="8399"/>
                      <a:pt x="20110" y="8439"/>
                    </a:cubicBezTo>
                    <a:cubicBezTo>
                      <a:pt x="20208" y="8833"/>
                      <a:pt x="20405" y="9188"/>
                      <a:pt x="20484" y="9582"/>
                    </a:cubicBezTo>
                    <a:cubicBezTo>
                      <a:pt x="20524" y="9720"/>
                      <a:pt x="20642" y="9838"/>
                      <a:pt x="20780" y="9878"/>
                    </a:cubicBezTo>
                    <a:cubicBezTo>
                      <a:pt x="20859" y="9897"/>
                      <a:pt x="20918" y="9897"/>
                      <a:pt x="20977" y="9858"/>
                    </a:cubicBezTo>
                    <a:cubicBezTo>
                      <a:pt x="21017" y="9838"/>
                      <a:pt x="21036" y="9779"/>
                      <a:pt x="21017" y="9740"/>
                    </a:cubicBezTo>
                    <a:cubicBezTo>
                      <a:pt x="20977" y="9483"/>
                      <a:pt x="20918" y="9247"/>
                      <a:pt x="20839" y="9030"/>
                    </a:cubicBezTo>
                    <a:cubicBezTo>
                      <a:pt x="20760" y="8715"/>
                      <a:pt x="20583" y="8419"/>
                      <a:pt x="20445" y="8103"/>
                    </a:cubicBezTo>
                    <a:close/>
                    <a:moveTo>
                      <a:pt x="10666" y="20938"/>
                    </a:moveTo>
                    <a:cubicBezTo>
                      <a:pt x="10923" y="21096"/>
                      <a:pt x="11139" y="21214"/>
                      <a:pt x="11356" y="21332"/>
                    </a:cubicBezTo>
                    <a:cubicBezTo>
                      <a:pt x="11691" y="21529"/>
                      <a:pt x="12086" y="21588"/>
                      <a:pt x="12460" y="21490"/>
                    </a:cubicBezTo>
                    <a:cubicBezTo>
                      <a:pt x="12618" y="21490"/>
                      <a:pt x="12776" y="21450"/>
                      <a:pt x="12894" y="21332"/>
                    </a:cubicBezTo>
                    <a:cubicBezTo>
                      <a:pt x="12874" y="21293"/>
                      <a:pt x="12855" y="21253"/>
                      <a:pt x="12835" y="21234"/>
                    </a:cubicBezTo>
                    <a:cubicBezTo>
                      <a:pt x="12658" y="21174"/>
                      <a:pt x="12460" y="21115"/>
                      <a:pt x="12263" y="21115"/>
                    </a:cubicBezTo>
                    <a:cubicBezTo>
                      <a:pt x="11948" y="21115"/>
                      <a:pt x="11632" y="21036"/>
                      <a:pt x="11376" y="20859"/>
                    </a:cubicBezTo>
                    <a:cubicBezTo>
                      <a:pt x="11297" y="20820"/>
                      <a:pt x="11218" y="20780"/>
                      <a:pt x="11159" y="20760"/>
                    </a:cubicBezTo>
                    <a:cubicBezTo>
                      <a:pt x="11061" y="20721"/>
                      <a:pt x="10982" y="20721"/>
                      <a:pt x="10903" y="20760"/>
                    </a:cubicBezTo>
                    <a:cubicBezTo>
                      <a:pt x="10824" y="20800"/>
                      <a:pt x="10745" y="20879"/>
                      <a:pt x="10666" y="20938"/>
                    </a:cubicBezTo>
                    <a:close/>
                    <a:moveTo>
                      <a:pt x="20031" y="18986"/>
                    </a:moveTo>
                    <a:cubicBezTo>
                      <a:pt x="20307" y="18907"/>
                      <a:pt x="20524" y="18690"/>
                      <a:pt x="20603" y="18434"/>
                    </a:cubicBezTo>
                    <a:cubicBezTo>
                      <a:pt x="20681" y="18178"/>
                      <a:pt x="20819" y="17941"/>
                      <a:pt x="20997" y="17744"/>
                    </a:cubicBezTo>
                    <a:cubicBezTo>
                      <a:pt x="21056" y="17685"/>
                      <a:pt x="21076" y="17626"/>
                      <a:pt x="21076" y="17567"/>
                    </a:cubicBezTo>
                    <a:cubicBezTo>
                      <a:pt x="21115" y="17409"/>
                      <a:pt x="21056" y="17310"/>
                      <a:pt x="20859" y="17212"/>
                    </a:cubicBezTo>
                    <a:cubicBezTo>
                      <a:pt x="20405" y="17626"/>
                      <a:pt x="20267" y="18197"/>
                      <a:pt x="19972" y="18690"/>
                    </a:cubicBezTo>
                    <a:cubicBezTo>
                      <a:pt x="19952" y="18749"/>
                      <a:pt x="20011" y="18868"/>
                      <a:pt x="20031" y="18986"/>
                    </a:cubicBezTo>
                    <a:close/>
                    <a:moveTo>
                      <a:pt x="18414" y="6388"/>
                    </a:moveTo>
                    <a:cubicBezTo>
                      <a:pt x="18631" y="6644"/>
                      <a:pt x="18809" y="6881"/>
                      <a:pt x="19006" y="7118"/>
                    </a:cubicBezTo>
                    <a:cubicBezTo>
                      <a:pt x="19124" y="7256"/>
                      <a:pt x="19223" y="7413"/>
                      <a:pt x="19321" y="7551"/>
                    </a:cubicBezTo>
                    <a:cubicBezTo>
                      <a:pt x="19380" y="7630"/>
                      <a:pt x="19479" y="7650"/>
                      <a:pt x="19558" y="7611"/>
                    </a:cubicBezTo>
                    <a:cubicBezTo>
                      <a:pt x="19656" y="7571"/>
                      <a:pt x="19715" y="7473"/>
                      <a:pt x="19696" y="7354"/>
                    </a:cubicBezTo>
                    <a:cubicBezTo>
                      <a:pt x="19696" y="7275"/>
                      <a:pt x="19656" y="7196"/>
                      <a:pt x="19617" y="7118"/>
                    </a:cubicBezTo>
                    <a:cubicBezTo>
                      <a:pt x="19420" y="6881"/>
                      <a:pt x="19223" y="6625"/>
                      <a:pt x="19045" y="6368"/>
                    </a:cubicBezTo>
                    <a:cubicBezTo>
                      <a:pt x="18947" y="6250"/>
                      <a:pt x="18828" y="6191"/>
                      <a:pt x="18690" y="6211"/>
                    </a:cubicBezTo>
                    <a:cubicBezTo>
                      <a:pt x="18552" y="6171"/>
                      <a:pt x="18434" y="6250"/>
                      <a:pt x="18414" y="6388"/>
                    </a:cubicBezTo>
                    <a:close/>
                    <a:moveTo>
                      <a:pt x="15733" y="5008"/>
                    </a:moveTo>
                    <a:cubicBezTo>
                      <a:pt x="15575" y="5028"/>
                      <a:pt x="15398" y="5048"/>
                      <a:pt x="15240" y="5087"/>
                    </a:cubicBezTo>
                    <a:cubicBezTo>
                      <a:pt x="15201" y="5087"/>
                      <a:pt x="15161" y="5166"/>
                      <a:pt x="15161" y="5205"/>
                    </a:cubicBezTo>
                    <a:cubicBezTo>
                      <a:pt x="15181" y="5264"/>
                      <a:pt x="15201" y="5304"/>
                      <a:pt x="15240" y="5324"/>
                    </a:cubicBezTo>
                    <a:cubicBezTo>
                      <a:pt x="15358" y="5363"/>
                      <a:pt x="15477" y="5383"/>
                      <a:pt x="15595" y="5383"/>
                    </a:cubicBezTo>
                    <a:cubicBezTo>
                      <a:pt x="15910" y="5363"/>
                      <a:pt x="16226" y="5481"/>
                      <a:pt x="16462" y="5718"/>
                    </a:cubicBezTo>
                    <a:cubicBezTo>
                      <a:pt x="16541" y="5777"/>
                      <a:pt x="16640" y="5856"/>
                      <a:pt x="16758" y="5895"/>
                    </a:cubicBezTo>
                    <a:cubicBezTo>
                      <a:pt x="16817" y="5935"/>
                      <a:pt x="16876" y="5954"/>
                      <a:pt x="16936" y="5935"/>
                    </a:cubicBezTo>
                    <a:cubicBezTo>
                      <a:pt x="16995" y="5915"/>
                      <a:pt x="17054" y="5876"/>
                      <a:pt x="17093" y="5836"/>
                    </a:cubicBezTo>
                    <a:cubicBezTo>
                      <a:pt x="17113" y="5777"/>
                      <a:pt x="17093" y="5738"/>
                      <a:pt x="17054" y="5698"/>
                    </a:cubicBezTo>
                    <a:cubicBezTo>
                      <a:pt x="16916" y="5560"/>
                      <a:pt x="16758" y="5422"/>
                      <a:pt x="16600" y="5304"/>
                    </a:cubicBezTo>
                    <a:cubicBezTo>
                      <a:pt x="16384" y="5067"/>
                      <a:pt x="16048" y="4969"/>
                      <a:pt x="15733" y="5008"/>
                    </a:cubicBezTo>
                    <a:close/>
                    <a:moveTo>
                      <a:pt x="13308" y="4634"/>
                    </a:moveTo>
                    <a:lnTo>
                      <a:pt x="12539" y="4634"/>
                    </a:lnTo>
                    <a:lnTo>
                      <a:pt x="11494" y="4634"/>
                    </a:lnTo>
                    <a:cubicBezTo>
                      <a:pt x="11356" y="4634"/>
                      <a:pt x="11218" y="4634"/>
                      <a:pt x="11159" y="4811"/>
                    </a:cubicBezTo>
                    <a:cubicBezTo>
                      <a:pt x="11218" y="4949"/>
                      <a:pt x="11356" y="4969"/>
                      <a:pt x="11494" y="4988"/>
                    </a:cubicBezTo>
                    <a:lnTo>
                      <a:pt x="12244" y="4988"/>
                    </a:lnTo>
                    <a:cubicBezTo>
                      <a:pt x="12598" y="4949"/>
                      <a:pt x="12934" y="4969"/>
                      <a:pt x="13269" y="5067"/>
                    </a:cubicBezTo>
                    <a:cubicBezTo>
                      <a:pt x="13407" y="4949"/>
                      <a:pt x="13387" y="4831"/>
                      <a:pt x="13308" y="4634"/>
                    </a:cubicBezTo>
                    <a:close/>
                    <a:moveTo>
                      <a:pt x="21766" y="12184"/>
                    </a:moveTo>
                    <a:cubicBezTo>
                      <a:pt x="21746" y="12046"/>
                      <a:pt x="21726" y="11889"/>
                      <a:pt x="21707" y="11751"/>
                    </a:cubicBezTo>
                    <a:cubicBezTo>
                      <a:pt x="21667" y="11672"/>
                      <a:pt x="21588" y="11613"/>
                      <a:pt x="21509" y="11593"/>
                    </a:cubicBezTo>
                    <a:cubicBezTo>
                      <a:pt x="21411" y="11573"/>
                      <a:pt x="21332" y="11652"/>
                      <a:pt x="21293" y="11751"/>
                    </a:cubicBezTo>
                    <a:cubicBezTo>
                      <a:pt x="21273" y="11770"/>
                      <a:pt x="21253" y="11810"/>
                      <a:pt x="21253" y="11849"/>
                    </a:cubicBezTo>
                    <a:lnTo>
                      <a:pt x="21253" y="12736"/>
                    </a:lnTo>
                    <a:cubicBezTo>
                      <a:pt x="21273" y="12815"/>
                      <a:pt x="21312" y="12894"/>
                      <a:pt x="21352" y="12953"/>
                    </a:cubicBezTo>
                    <a:cubicBezTo>
                      <a:pt x="21431" y="13032"/>
                      <a:pt x="21549" y="13032"/>
                      <a:pt x="21608" y="12953"/>
                    </a:cubicBezTo>
                    <a:cubicBezTo>
                      <a:pt x="21647" y="12894"/>
                      <a:pt x="21687" y="12815"/>
                      <a:pt x="21707" y="12736"/>
                    </a:cubicBezTo>
                    <a:cubicBezTo>
                      <a:pt x="21746" y="12559"/>
                      <a:pt x="21746" y="12401"/>
                      <a:pt x="21766" y="12184"/>
                    </a:cubicBezTo>
                    <a:close/>
                    <a:moveTo>
                      <a:pt x="8931" y="20563"/>
                    </a:moveTo>
                    <a:cubicBezTo>
                      <a:pt x="9050" y="20544"/>
                      <a:pt x="9168" y="20524"/>
                      <a:pt x="9267" y="20484"/>
                    </a:cubicBezTo>
                    <a:cubicBezTo>
                      <a:pt x="9326" y="20445"/>
                      <a:pt x="9365" y="20386"/>
                      <a:pt x="9385" y="20327"/>
                    </a:cubicBezTo>
                    <a:cubicBezTo>
                      <a:pt x="9365" y="20248"/>
                      <a:pt x="9345" y="20189"/>
                      <a:pt x="9286" y="20149"/>
                    </a:cubicBezTo>
                    <a:cubicBezTo>
                      <a:pt x="9247" y="20129"/>
                      <a:pt x="9207" y="20110"/>
                      <a:pt x="9148" y="20090"/>
                    </a:cubicBezTo>
                    <a:cubicBezTo>
                      <a:pt x="8971" y="20070"/>
                      <a:pt x="8813" y="19972"/>
                      <a:pt x="8715" y="19814"/>
                    </a:cubicBezTo>
                    <a:cubicBezTo>
                      <a:pt x="8596" y="19696"/>
                      <a:pt x="8439" y="19617"/>
                      <a:pt x="8261" y="19617"/>
                    </a:cubicBezTo>
                    <a:cubicBezTo>
                      <a:pt x="8163" y="19597"/>
                      <a:pt x="8084" y="19715"/>
                      <a:pt x="8143" y="19814"/>
                    </a:cubicBezTo>
                    <a:cubicBezTo>
                      <a:pt x="8261" y="20031"/>
                      <a:pt x="8419" y="20248"/>
                      <a:pt x="8636" y="20425"/>
                    </a:cubicBezTo>
                    <a:cubicBezTo>
                      <a:pt x="8715" y="20484"/>
                      <a:pt x="8813" y="20524"/>
                      <a:pt x="8931" y="20563"/>
                    </a:cubicBezTo>
                    <a:close/>
                    <a:moveTo>
                      <a:pt x="21490" y="15930"/>
                    </a:moveTo>
                    <a:cubicBezTo>
                      <a:pt x="21707" y="15733"/>
                      <a:pt x="21707" y="15733"/>
                      <a:pt x="21707" y="15634"/>
                    </a:cubicBezTo>
                    <a:cubicBezTo>
                      <a:pt x="21707" y="15378"/>
                      <a:pt x="21687" y="15102"/>
                      <a:pt x="21687" y="14846"/>
                    </a:cubicBezTo>
                    <a:cubicBezTo>
                      <a:pt x="21667" y="14787"/>
                      <a:pt x="21647" y="14747"/>
                      <a:pt x="21628" y="14708"/>
                    </a:cubicBezTo>
                    <a:cubicBezTo>
                      <a:pt x="21588" y="14668"/>
                      <a:pt x="21529" y="14629"/>
                      <a:pt x="21490" y="14629"/>
                    </a:cubicBezTo>
                    <a:cubicBezTo>
                      <a:pt x="21431" y="14649"/>
                      <a:pt x="21391" y="14668"/>
                      <a:pt x="21332" y="14708"/>
                    </a:cubicBezTo>
                    <a:cubicBezTo>
                      <a:pt x="21312" y="14747"/>
                      <a:pt x="21293" y="14767"/>
                      <a:pt x="21293" y="14806"/>
                    </a:cubicBezTo>
                    <a:cubicBezTo>
                      <a:pt x="21273" y="15102"/>
                      <a:pt x="21253" y="15398"/>
                      <a:pt x="21273" y="15694"/>
                    </a:cubicBezTo>
                    <a:cubicBezTo>
                      <a:pt x="21273" y="15812"/>
                      <a:pt x="21371" y="15930"/>
                      <a:pt x="21490" y="15930"/>
                    </a:cubicBezTo>
                    <a:close/>
                    <a:moveTo>
                      <a:pt x="5166" y="15358"/>
                    </a:moveTo>
                    <a:cubicBezTo>
                      <a:pt x="5146" y="15496"/>
                      <a:pt x="5166" y="15634"/>
                      <a:pt x="5186" y="15792"/>
                    </a:cubicBezTo>
                    <a:cubicBezTo>
                      <a:pt x="5205" y="15970"/>
                      <a:pt x="5324" y="16127"/>
                      <a:pt x="5501" y="16187"/>
                    </a:cubicBezTo>
                    <a:cubicBezTo>
                      <a:pt x="5540" y="16206"/>
                      <a:pt x="5600" y="16206"/>
                      <a:pt x="5639" y="16167"/>
                    </a:cubicBezTo>
                    <a:cubicBezTo>
                      <a:pt x="5678" y="16147"/>
                      <a:pt x="5698" y="16068"/>
                      <a:pt x="5698" y="16048"/>
                    </a:cubicBezTo>
                    <a:cubicBezTo>
                      <a:pt x="5600" y="15772"/>
                      <a:pt x="5560" y="15457"/>
                      <a:pt x="5580" y="15161"/>
                    </a:cubicBezTo>
                    <a:cubicBezTo>
                      <a:pt x="5580" y="15082"/>
                      <a:pt x="5560" y="15004"/>
                      <a:pt x="5521" y="14925"/>
                    </a:cubicBezTo>
                    <a:cubicBezTo>
                      <a:pt x="5481" y="14885"/>
                      <a:pt x="5422" y="14846"/>
                      <a:pt x="5363" y="14846"/>
                    </a:cubicBezTo>
                    <a:cubicBezTo>
                      <a:pt x="5304" y="14846"/>
                      <a:pt x="5245" y="14885"/>
                      <a:pt x="5225" y="14944"/>
                    </a:cubicBezTo>
                    <a:cubicBezTo>
                      <a:pt x="5186" y="15082"/>
                      <a:pt x="5166" y="15220"/>
                      <a:pt x="5166" y="15358"/>
                    </a:cubicBezTo>
                    <a:close/>
                    <a:moveTo>
                      <a:pt x="9168" y="1696"/>
                    </a:moveTo>
                    <a:cubicBezTo>
                      <a:pt x="9109" y="1775"/>
                      <a:pt x="9050" y="1834"/>
                      <a:pt x="9030" y="1913"/>
                    </a:cubicBezTo>
                    <a:cubicBezTo>
                      <a:pt x="9030" y="2209"/>
                      <a:pt x="8951" y="2485"/>
                      <a:pt x="8833" y="2741"/>
                    </a:cubicBezTo>
                    <a:cubicBezTo>
                      <a:pt x="8793" y="2800"/>
                      <a:pt x="8793" y="2859"/>
                      <a:pt x="8813" y="2938"/>
                    </a:cubicBezTo>
                    <a:cubicBezTo>
                      <a:pt x="8833" y="2997"/>
                      <a:pt x="8872" y="3076"/>
                      <a:pt x="8931" y="3116"/>
                    </a:cubicBezTo>
                    <a:cubicBezTo>
                      <a:pt x="9010" y="3175"/>
                      <a:pt x="9089" y="3116"/>
                      <a:pt x="9148" y="2977"/>
                    </a:cubicBezTo>
                    <a:cubicBezTo>
                      <a:pt x="9168" y="2918"/>
                      <a:pt x="9188" y="2859"/>
                      <a:pt x="9207" y="2800"/>
                    </a:cubicBezTo>
                    <a:cubicBezTo>
                      <a:pt x="9385" y="2524"/>
                      <a:pt x="9405" y="2189"/>
                      <a:pt x="9306" y="1873"/>
                    </a:cubicBezTo>
                    <a:cubicBezTo>
                      <a:pt x="9306" y="1814"/>
                      <a:pt x="9247" y="1775"/>
                      <a:pt x="9188" y="1696"/>
                    </a:cubicBezTo>
                    <a:close/>
                    <a:moveTo>
                      <a:pt x="6388" y="17823"/>
                    </a:moveTo>
                    <a:cubicBezTo>
                      <a:pt x="6329" y="17882"/>
                      <a:pt x="6250" y="17941"/>
                      <a:pt x="6270" y="17981"/>
                    </a:cubicBezTo>
                    <a:cubicBezTo>
                      <a:pt x="6309" y="18296"/>
                      <a:pt x="6447" y="18592"/>
                      <a:pt x="6664" y="18828"/>
                    </a:cubicBezTo>
                    <a:cubicBezTo>
                      <a:pt x="6802" y="18907"/>
                      <a:pt x="6960" y="18887"/>
                      <a:pt x="7078" y="18789"/>
                    </a:cubicBezTo>
                    <a:cubicBezTo>
                      <a:pt x="7098" y="18749"/>
                      <a:pt x="7118" y="18651"/>
                      <a:pt x="7098" y="18651"/>
                    </a:cubicBezTo>
                    <a:cubicBezTo>
                      <a:pt x="6861" y="18473"/>
                      <a:pt x="6782" y="18217"/>
                      <a:pt x="6625" y="18000"/>
                    </a:cubicBezTo>
                    <a:cubicBezTo>
                      <a:pt x="6566" y="17921"/>
                      <a:pt x="6487" y="17862"/>
                      <a:pt x="6388" y="17823"/>
                    </a:cubicBezTo>
                    <a:close/>
                    <a:moveTo>
                      <a:pt x="9759" y="2524"/>
                    </a:moveTo>
                    <a:cubicBezTo>
                      <a:pt x="9582" y="2721"/>
                      <a:pt x="9424" y="2899"/>
                      <a:pt x="9267" y="3096"/>
                    </a:cubicBezTo>
                    <a:cubicBezTo>
                      <a:pt x="9188" y="3214"/>
                      <a:pt x="9286" y="3352"/>
                      <a:pt x="9424" y="3352"/>
                    </a:cubicBezTo>
                    <a:cubicBezTo>
                      <a:pt x="9523" y="3332"/>
                      <a:pt x="9602" y="3293"/>
                      <a:pt x="9681" y="3234"/>
                    </a:cubicBezTo>
                    <a:cubicBezTo>
                      <a:pt x="9759" y="3135"/>
                      <a:pt x="9838" y="3017"/>
                      <a:pt x="9897" y="2899"/>
                    </a:cubicBezTo>
                    <a:cubicBezTo>
                      <a:pt x="9996" y="2761"/>
                      <a:pt x="9976" y="2701"/>
                      <a:pt x="9759" y="25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8"/>
              <p:cNvSpPr/>
              <p:nvPr/>
            </p:nvSpPr>
            <p:spPr>
              <a:xfrm flipH="1">
                <a:off x="5625502" y="629036"/>
                <a:ext cx="6660" cy="9040"/>
              </a:xfrm>
              <a:custGeom>
                <a:rect b="b" l="l" r="r" t="t"/>
                <a:pathLst>
                  <a:path extrusionOk="0" h="376" w="277">
                    <a:moveTo>
                      <a:pt x="256" y="316"/>
                    </a:moveTo>
                    <a:cubicBezTo>
                      <a:pt x="197" y="375"/>
                      <a:pt x="79" y="355"/>
                      <a:pt x="59" y="276"/>
                    </a:cubicBezTo>
                    <a:cubicBezTo>
                      <a:pt x="40" y="178"/>
                      <a:pt x="20" y="79"/>
                      <a:pt x="0" y="0"/>
                    </a:cubicBezTo>
                    <a:lnTo>
                      <a:pt x="0" y="0"/>
                    </a:lnTo>
                    <a:cubicBezTo>
                      <a:pt x="40" y="20"/>
                      <a:pt x="79" y="60"/>
                      <a:pt x="118" y="99"/>
                    </a:cubicBezTo>
                    <a:cubicBezTo>
                      <a:pt x="178" y="158"/>
                      <a:pt x="217" y="237"/>
                      <a:pt x="276" y="316"/>
                    </a:cubicBez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8"/>
              <p:cNvSpPr/>
              <p:nvPr/>
            </p:nvSpPr>
            <p:spPr>
              <a:xfrm flipH="1">
                <a:off x="5625983" y="636609"/>
                <a:ext cx="505" cy="1923"/>
              </a:xfrm>
              <a:custGeom>
                <a:rect b="b" l="l" r="r" t="t"/>
                <a:pathLst>
                  <a:path extrusionOk="0" h="80" w="21">
                    <a:moveTo>
                      <a:pt x="20" y="1"/>
                    </a:moveTo>
                    <a:cubicBezTo>
                      <a:pt x="20" y="40"/>
                      <a:pt x="1" y="60"/>
                      <a:pt x="1" y="80"/>
                    </a:cubicBez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8"/>
              <p:cNvSpPr/>
              <p:nvPr/>
            </p:nvSpPr>
            <p:spPr>
              <a:xfrm flipH="1">
                <a:off x="5631200" y="625237"/>
                <a:ext cx="5241" cy="3823"/>
              </a:xfrm>
              <a:custGeom>
                <a:rect b="b" l="l" r="r" t="t"/>
                <a:pathLst>
                  <a:path extrusionOk="0" h="159" w="218">
                    <a:moveTo>
                      <a:pt x="178" y="158"/>
                    </a:moveTo>
                    <a:lnTo>
                      <a:pt x="1" y="1"/>
                    </a:lnTo>
                    <a:lnTo>
                      <a:pt x="1" y="1"/>
                    </a:lnTo>
                    <a:cubicBezTo>
                      <a:pt x="119" y="1"/>
                      <a:pt x="218" y="1"/>
                      <a:pt x="158" y="158"/>
                    </a:cubicBez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8"/>
              <p:cNvSpPr/>
              <p:nvPr/>
            </p:nvSpPr>
            <p:spPr>
              <a:xfrm flipH="1">
                <a:off x="5634518" y="620982"/>
                <a:ext cx="1923" cy="4280"/>
              </a:xfrm>
              <a:custGeom>
                <a:rect b="b" l="l" r="r" t="t"/>
                <a:pathLst>
                  <a:path extrusionOk="0" h="178" w="80">
                    <a:moveTo>
                      <a:pt x="1" y="178"/>
                    </a:moveTo>
                    <a:cubicBezTo>
                      <a:pt x="1" y="138"/>
                      <a:pt x="1" y="99"/>
                      <a:pt x="1" y="40"/>
                    </a:cubicBezTo>
                    <a:cubicBezTo>
                      <a:pt x="1" y="40"/>
                      <a:pt x="40" y="20"/>
                      <a:pt x="60" y="20"/>
                    </a:cubicBezTo>
                    <a:cubicBezTo>
                      <a:pt x="80" y="0"/>
                      <a:pt x="80" y="40"/>
                      <a:pt x="60" y="59"/>
                    </a:cubicBezTo>
                    <a:cubicBezTo>
                      <a:pt x="40" y="59"/>
                      <a:pt x="20" y="138"/>
                      <a:pt x="1" y="178"/>
                    </a:cubicBez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8"/>
              <p:cNvSpPr/>
              <p:nvPr/>
            </p:nvSpPr>
            <p:spPr>
              <a:xfrm flipH="1">
                <a:off x="5236350" y="592059"/>
                <a:ext cx="666939" cy="696319"/>
              </a:xfrm>
              <a:custGeom>
                <a:rect b="b" l="l" r="r" t="t"/>
                <a:pathLst>
                  <a:path extrusionOk="0" h="28962" w="27740">
                    <a:moveTo>
                      <a:pt x="2563" y="10351"/>
                    </a:moveTo>
                    <a:cubicBezTo>
                      <a:pt x="2090" y="9740"/>
                      <a:pt x="1617" y="9168"/>
                      <a:pt x="1163" y="8596"/>
                    </a:cubicBezTo>
                    <a:cubicBezTo>
                      <a:pt x="1104" y="8518"/>
                      <a:pt x="1045" y="8439"/>
                      <a:pt x="1025" y="8340"/>
                    </a:cubicBezTo>
                    <a:cubicBezTo>
                      <a:pt x="1025" y="7926"/>
                      <a:pt x="947" y="7512"/>
                      <a:pt x="1183" y="7118"/>
                    </a:cubicBezTo>
                    <a:cubicBezTo>
                      <a:pt x="1301" y="6861"/>
                      <a:pt x="1479" y="6645"/>
                      <a:pt x="1735" y="6487"/>
                    </a:cubicBezTo>
                    <a:cubicBezTo>
                      <a:pt x="1932" y="6329"/>
                      <a:pt x="2149" y="6211"/>
                      <a:pt x="2366" y="6112"/>
                    </a:cubicBezTo>
                    <a:cubicBezTo>
                      <a:pt x="2681" y="5994"/>
                      <a:pt x="3056" y="6033"/>
                      <a:pt x="3332" y="6211"/>
                    </a:cubicBezTo>
                    <a:cubicBezTo>
                      <a:pt x="3648" y="6467"/>
                      <a:pt x="4022" y="6625"/>
                      <a:pt x="4416" y="6684"/>
                    </a:cubicBezTo>
                    <a:cubicBezTo>
                      <a:pt x="4495" y="6704"/>
                      <a:pt x="4574" y="6743"/>
                      <a:pt x="4653" y="6783"/>
                    </a:cubicBezTo>
                    <a:cubicBezTo>
                      <a:pt x="4929" y="6921"/>
                      <a:pt x="5067" y="6921"/>
                      <a:pt x="5284" y="6704"/>
                    </a:cubicBezTo>
                    <a:cubicBezTo>
                      <a:pt x="5619" y="6329"/>
                      <a:pt x="5934" y="5935"/>
                      <a:pt x="6270" y="5560"/>
                    </a:cubicBezTo>
                    <a:cubicBezTo>
                      <a:pt x="6546" y="5205"/>
                      <a:pt x="6881" y="4910"/>
                      <a:pt x="7255" y="4673"/>
                    </a:cubicBezTo>
                    <a:cubicBezTo>
                      <a:pt x="7413" y="4594"/>
                      <a:pt x="7590" y="4555"/>
                      <a:pt x="7748" y="4535"/>
                    </a:cubicBezTo>
                    <a:cubicBezTo>
                      <a:pt x="8064" y="4496"/>
                      <a:pt x="8064" y="4496"/>
                      <a:pt x="8379" y="4220"/>
                    </a:cubicBezTo>
                    <a:cubicBezTo>
                      <a:pt x="8281" y="3924"/>
                      <a:pt x="8340" y="3589"/>
                      <a:pt x="8162" y="3273"/>
                    </a:cubicBezTo>
                    <a:cubicBezTo>
                      <a:pt x="8103" y="3155"/>
                      <a:pt x="8083" y="3017"/>
                      <a:pt x="8103" y="2879"/>
                    </a:cubicBezTo>
                    <a:lnTo>
                      <a:pt x="8103" y="2426"/>
                    </a:lnTo>
                    <a:cubicBezTo>
                      <a:pt x="8103" y="2090"/>
                      <a:pt x="8143" y="1755"/>
                      <a:pt x="7945" y="1440"/>
                    </a:cubicBezTo>
                    <a:cubicBezTo>
                      <a:pt x="8123" y="1184"/>
                      <a:pt x="8320" y="947"/>
                      <a:pt x="8576" y="770"/>
                    </a:cubicBezTo>
                    <a:cubicBezTo>
                      <a:pt x="8813" y="553"/>
                      <a:pt x="9128" y="434"/>
                      <a:pt x="9444" y="454"/>
                    </a:cubicBezTo>
                    <a:cubicBezTo>
                      <a:pt x="9759" y="474"/>
                      <a:pt x="10055" y="375"/>
                      <a:pt x="10291" y="178"/>
                    </a:cubicBezTo>
                    <a:cubicBezTo>
                      <a:pt x="10449" y="60"/>
                      <a:pt x="10666" y="1"/>
                      <a:pt x="10863" y="20"/>
                    </a:cubicBezTo>
                    <a:cubicBezTo>
                      <a:pt x="11001" y="20"/>
                      <a:pt x="11119" y="99"/>
                      <a:pt x="11179" y="237"/>
                    </a:cubicBezTo>
                    <a:cubicBezTo>
                      <a:pt x="11455" y="691"/>
                      <a:pt x="11711" y="1164"/>
                      <a:pt x="11947" y="1637"/>
                    </a:cubicBezTo>
                    <a:cubicBezTo>
                      <a:pt x="12066" y="1933"/>
                      <a:pt x="12223" y="2228"/>
                      <a:pt x="12421" y="2465"/>
                    </a:cubicBezTo>
                    <a:cubicBezTo>
                      <a:pt x="12539" y="2642"/>
                      <a:pt x="12618" y="2820"/>
                      <a:pt x="12638" y="3017"/>
                    </a:cubicBezTo>
                    <a:lnTo>
                      <a:pt x="15871" y="3017"/>
                    </a:lnTo>
                    <a:cubicBezTo>
                      <a:pt x="16028" y="2780"/>
                      <a:pt x="16206" y="2504"/>
                      <a:pt x="16364" y="2248"/>
                    </a:cubicBezTo>
                    <a:cubicBezTo>
                      <a:pt x="16442" y="2130"/>
                      <a:pt x="16482" y="1992"/>
                      <a:pt x="16521" y="1834"/>
                    </a:cubicBezTo>
                    <a:cubicBezTo>
                      <a:pt x="16580" y="1479"/>
                      <a:pt x="16718" y="1124"/>
                      <a:pt x="16935" y="829"/>
                    </a:cubicBezTo>
                    <a:cubicBezTo>
                      <a:pt x="17014" y="691"/>
                      <a:pt x="17192" y="592"/>
                      <a:pt x="17349" y="612"/>
                    </a:cubicBezTo>
                    <a:lnTo>
                      <a:pt x="18315" y="612"/>
                    </a:lnTo>
                    <a:cubicBezTo>
                      <a:pt x="18473" y="612"/>
                      <a:pt x="18611" y="651"/>
                      <a:pt x="18749" y="730"/>
                    </a:cubicBezTo>
                    <a:cubicBezTo>
                      <a:pt x="18946" y="868"/>
                      <a:pt x="19183" y="967"/>
                      <a:pt x="19419" y="1026"/>
                    </a:cubicBezTo>
                    <a:cubicBezTo>
                      <a:pt x="19597" y="1085"/>
                      <a:pt x="19774" y="1164"/>
                      <a:pt x="19912" y="1262"/>
                    </a:cubicBezTo>
                    <a:cubicBezTo>
                      <a:pt x="20031" y="1322"/>
                      <a:pt x="20090" y="1440"/>
                      <a:pt x="20070" y="1558"/>
                    </a:cubicBezTo>
                    <a:lnTo>
                      <a:pt x="20070" y="2623"/>
                    </a:lnTo>
                    <a:cubicBezTo>
                      <a:pt x="20090" y="2662"/>
                      <a:pt x="20070" y="2682"/>
                      <a:pt x="20070" y="2721"/>
                    </a:cubicBezTo>
                    <a:cubicBezTo>
                      <a:pt x="19853" y="3056"/>
                      <a:pt x="19893" y="3431"/>
                      <a:pt x="19873" y="3786"/>
                    </a:cubicBezTo>
                    <a:cubicBezTo>
                      <a:pt x="19853" y="3944"/>
                      <a:pt x="19794" y="4082"/>
                      <a:pt x="19735" y="4220"/>
                    </a:cubicBezTo>
                    <a:cubicBezTo>
                      <a:pt x="19656" y="4417"/>
                      <a:pt x="19695" y="4535"/>
                      <a:pt x="19873" y="4575"/>
                    </a:cubicBezTo>
                    <a:cubicBezTo>
                      <a:pt x="20247" y="4653"/>
                      <a:pt x="20464" y="4949"/>
                      <a:pt x="20740" y="5146"/>
                    </a:cubicBezTo>
                    <a:cubicBezTo>
                      <a:pt x="20997" y="5304"/>
                      <a:pt x="21194" y="5501"/>
                      <a:pt x="21430" y="5659"/>
                    </a:cubicBezTo>
                    <a:cubicBezTo>
                      <a:pt x="21627" y="5777"/>
                      <a:pt x="21844" y="5876"/>
                      <a:pt x="21923" y="6152"/>
                    </a:cubicBezTo>
                    <a:cubicBezTo>
                      <a:pt x="21923" y="6171"/>
                      <a:pt x="21943" y="6211"/>
                      <a:pt x="21982" y="6231"/>
                    </a:cubicBezTo>
                    <a:cubicBezTo>
                      <a:pt x="22258" y="6467"/>
                      <a:pt x="22554" y="6723"/>
                      <a:pt x="22870" y="6960"/>
                    </a:cubicBezTo>
                    <a:cubicBezTo>
                      <a:pt x="23047" y="6822"/>
                      <a:pt x="23185" y="6645"/>
                      <a:pt x="23441" y="6645"/>
                    </a:cubicBezTo>
                    <a:cubicBezTo>
                      <a:pt x="23540" y="6625"/>
                      <a:pt x="23638" y="6585"/>
                      <a:pt x="23698" y="6507"/>
                    </a:cubicBezTo>
                    <a:cubicBezTo>
                      <a:pt x="23895" y="6309"/>
                      <a:pt x="24171" y="6231"/>
                      <a:pt x="24427" y="6270"/>
                    </a:cubicBezTo>
                    <a:cubicBezTo>
                      <a:pt x="24703" y="6329"/>
                      <a:pt x="24979" y="6250"/>
                      <a:pt x="25196" y="6112"/>
                    </a:cubicBezTo>
                    <a:cubicBezTo>
                      <a:pt x="25373" y="6014"/>
                      <a:pt x="25590" y="6053"/>
                      <a:pt x="25689" y="6231"/>
                    </a:cubicBezTo>
                    <a:cubicBezTo>
                      <a:pt x="25866" y="6487"/>
                      <a:pt x="26083" y="6723"/>
                      <a:pt x="26241" y="6999"/>
                    </a:cubicBezTo>
                    <a:cubicBezTo>
                      <a:pt x="26418" y="7275"/>
                      <a:pt x="26576" y="7571"/>
                      <a:pt x="26694" y="7867"/>
                    </a:cubicBezTo>
                    <a:cubicBezTo>
                      <a:pt x="26832" y="8163"/>
                      <a:pt x="26635" y="8616"/>
                      <a:pt x="26300" y="8754"/>
                    </a:cubicBezTo>
                    <a:cubicBezTo>
                      <a:pt x="26044" y="8892"/>
                      <a:pt x="25846" y="9089"/>
                      <a:pt x="25708" y="9346"/>
                    </a:cubicBezTo>
                    <a:cubicBezTo>
                      <a:pt x="25570" y="9602"/>
                      <a:pt x="25413" y="9819"/>
                      <a:pt x="25235" y="10095"/>
                    </a:cubicBezTo>
                    <a:cubicBezTo>
                      <a:pt x="25354" y="10410"/>
                      <a:pt x="25472" y="10765"/>
                      <a:pt x="25570" y="11100"/>
                    </a:cubicBezTo>
                    <a:cubicBezTo>
                      <a:pt x="25630" y="11278"/>
                      <a:pt x="25669" y="11455"/>
                      <a:pt x="25728" y="11632"/>
                    </a:cubicBezTo>
                    <a:cubicBezTo>
                      <a:pt x="25728" y="11711"/>
                      <a:pt x="25748" y="11790"/>
                      <a:pt x="25787" y="11869"/>
                    </a:cubicBezTo>
                    <a:cubicBezTo>
                      <a:pt x="25906" y="12066"/>
                      <a:pt x="25965" y="12283"/>
                      <a:pt x="25925" y="12500"/>
                    </a:cubicBezTo>
                    <a:lnTo>
                      <a:pt x="25925" y="13919"/>
                    </a:lnTo>
                    <a:cubicBezTo>
                      <a:pt x="25925" y="14018"/>
                      <a:pt x="25945" y="14136"/>
                      <a:pt x="25945" y="14274"/>
                    </a:cubicBezTo>
                    <a:cubicBezTo>
                      <a:pt x="26063" y="14274"/>
                      <a:pt x="26162" y="14314"/>
                      <a:pt x="26260" y="14314"/>
                    </a:cubicBezTo>
                    <a:cubicBezTo>
                      <a:pt x="26517" y="14294"/>
                      <a:pt x="26773" y="14333"/>
                      <a:pt x="26990" y="14471"/>
                    </a:cubicBezTo>
                    <a:cubicBezTo>
                      <a:pt x="27088" y="14550"/>
                      <a:pt x="27286" y="14511"/>
                      <a:pt x="27424" y="14531"/>
                    </a:cubicBezTo>
                    <a:cubicBezTo>
                      <a:pt x="27601" y="14531"/>
                      <a:pt x="27739" y="14688"/>
                      <a:pt x="27739" y="14866"/>
                    </a:cubicBezTo>
                    <a:cubicBezTo>
                      <a:pt x="27739" y="15615"/>
                      <a:pt x="27739" y="16344"/>
                      <a:pt x="27739" y="17094"/>
                    </a:cubicBezTo>
                    <a:cubicBezTo>
                      <a:pt x="27739" y="17350"/>
                      <a:pt x="27621" y="17448"/>
                      <a:pt x="27364" y="17468"/>
                    </a:cubicBezTo>
                    <a:lnTo>
                      <a:pt x="26142" y="17468"/>
                    </a:lnTo>
                    <a:cubicBezTo>
                      <a:pt x="26004" y="17448"/>
                      <a:pt x="25886" y="17389"/>
                      <a:pt x="25787" y="17291"/>
                    </a:cubicBezTo>
                    <a:cubicBezTo>
                      <a:pt x="25669" y="17232"/>
                      <a:pt x="25590" y="17271"/>
                      <a:pt x="25511" y="17389"/>
                    </a:cubicBezTo>
                    <a:cubicBezTo>
                      <a:pt x="25354" y="17646"/>
                      <a:pt x="25275" y="17961"/>
                      <a:pt x="25314" y="18257"/>
                    </a:cubicBezTo>
                    <a:cubicBezTo>
                      <a:pt x="25334" y="18533"/>
                      <a:pt x="25294" y="18789"/>
                      <a:pt x="25156" y="19045"/>
                    </a:cubicBezTo>
                    <a:cubicBezTo>
                      <a:pt x="25137" y="19065"/>
                      <a:pt x="25137" y="19085"/>
                      <a:pt x="25137" y="19124"/>
                    </a:cubicBezTo>
                    <a:cubicBezTo>
                      <a:pt x="25156" y="19479"/>
                      <a:pt x="24999" y="19775"/>
                      <a:pt x="24900" y="20090"/>
                    </a:cubicBezTo>
                    <a:cubicBezTo>
                      <a:pt x="24821" y="20406"/>
                      <a:pt x="24742" y="20662"/>
                      <a:pt x="24664" y="20958"/>
                    </a:cubicBezTo>
                    <a:cubicBezTo>
                      <a:pt x="24565" y="21352"/>
                      <a:pt x="24328" y="21707"/>
                      <a:pt x="23993" y="21943"/>
                    </a:cubicBezTo>
                    <a:cubicBezTo>
                      <a:pt x="23895" y="22022"/>
                      <a:pt x="23796" y="22101"/>
                      <a:pt x="23737" y="22219"/>
                    </a:cubicBezTo>
                    <a:cubicBezTo>
                      <a:pt x="23914" y="22850"/>
                      <a:pt x="24131" y="23461"/>
                      <a:pt x="24250" y="24092"/>
                    </a:cubicBezTo>
                    <a:cubicBezTo>
                      <a:pt x="24250" y="24289"/>
                      <a:pt x="24309" y="24487"/>
                      <a:pt x="24427" y="24664"/>
                    </a:cubicBezTo>
                    <a:cubicBezTo>
                      <a:pt x="24466" y="24763"/>
                      <a:pt x="24486" y="24881"/>
                      <a:pt x="24486" y="24999"/>
                    </a:cubicBezTo>
                    <a:cubicBezTo>
                      <a:pt x="24486" y="25098"/>
                      <a:pt x="24427" y="25196"/>
                      <a:pt x="24328" y="25255"/>
                    </a:cubicBezTo>
                    <a:cubicBezTo>
                      <a:pt x="23974" y="25433"/>
                      <a:pt x="23619" y="25610"/>
                      <a:pt x="23264" y="25788"/>
                    </a:cubicBezTo>
                    <a:cubicBezTo>
                      <a:pt x="23165" y="25827"/>
                      <a:pt x="23067" y="25847"/>
                      <a:pt x="22968" y="25847"/>
                    </a:cubicBezTo>
                    <a:cubicBezTo>
                      <a:pt x="22810" y="25827"/>
                      <a:pt x="22672" y="25886"/>
                      <a:pt x="22554" y="25985"/>
                    </a:cubicBezTo>
                    <a:cubicBezTo>
                      <a:pt x="22436" y="26064"/>
                      <a:pt x="22278" y="26084"/>
                      <a:pt x="22179" y="26005"/>
                    </a:cubicBezTo>
                    <a:cubicBezTo>
                      <a:pt x="22022" y="25926"/>
                      <a:pt x="21884" y="25827"/>
                      <a:pt x="21765" y="25729"/>
                    </a:cubicBezTo>
                    <a:cubicBezTo>
                      <a:pt x="21450" y="25393"/>
                      <a:pt x="21095" y="25098"/>
                      <a:pt x="20721" y="24841"/>
                    </a:cubicBezTo>
                    <a:cubicBezTo>
                      <a:pt x="20642" y="24782"/>
                      <a:pt x="20583" y="24723"/>
                      <a:pt x="20523" y="24664"/>
                    </a:cubicBezTo>
                    <a:lnTo>
                      <a:pt x="19774" y="24999"/>
                    </a:lnTo>
                    <a:cubicBezTo>
                      <a:pt x="19459" y="25137"/>
                      <a:pt x="19124" y="25295"/>
                      <a:pt x="18808" y="25413"/>
                    </a:cubicBezTo>
                    <a:cubicBezTo>
                      <a:pt x="18532" y="25512"/>
                      <a:pt x="18276" y="25610"/>
                      <a:pt x="18000" y="25669"/>
                    </a:cubicBezTo>
                    <a:cubicBezTo>
                      <a:pt x="17645" y="25729"/>
                      <a:pt x="17330" y="25906"/>
                      <a:pt x="17073" y="26162"/>
                    </a:cubicBezTo>
                    <a:cubicBezTo>
                      <a:pt x="16975" y="26261"/>
                      <a:pt x="16856" y="26360"/>
                      <a:pt x="16856" y="26537"/>
                    </a:cubicBezTo>
                    <a:cubicBezTo>
                      <a:pt x="16856" y="26616"/>
                      <a:pt x="16817" y="26695"/>
                      <a:pt x="16778" y="26754"/>
                    </a:cubicBezTo>
                    <a:cubicBezTo>
                      <a:pt x="16679" y="26912"/>
                      <a:pt x="16640" y="27089"/>
                      <a:pt x="16679" y="27247"/>
                    </a:cubicBezTo>
                    <a:cubicBezTo>
                      <a:pt x="16659" y="27740"/>
                      <a:pt x="16502" y="28193"/>
                      <a:pt x="16226" y="28568"/>
                    </a:cubicBezTo>
                    <a:cubicBezTo>
                      <a:pt x="16088" y="28804"/>
                      <a:pt x="15831" y="28942"/>
                      <a:pt x="15555" y="28962"/>
                    </a:cubicBezTo>
                    <a:lnTo>
                      <a:pt x="13387" y="28962"/>
                    </a:lnTo>
                    <a:cubicBezTo>
                      <a:pt x="13308" y="28942"/>
                      <a:pt x="13249" y="28942"/>
                      <a:pt x="13190" y="28922"/>
                    </a:cubicBezTo>
                    <a:cubicBezTo>
                      <a:pt x="13071" y="28903"/>
                      <a:pt x="12973" y="28804"/>
                      <a:pt x="12953" y="28686"/>
                    </a:cubicBezTo>
                    <a:cubicBezTo>
                      <a:pt x="12835" y="28213"/>
                      <a:pt x="12716" y="27740"/>
                      <a:pt x="12598" y="27266"/>
                    </a:cubicBezTo>
                    <a:cubicBezTo>
                      <a:pt x="12578" y="27050"/>
                      <a:pt x="12559" y="26833"/>
                      <a:pt x="12539" y="26616"/>
                    </a:cubicBezTo>
                    <a:cubicBezTo>
                      <a:pt x="12519" y="26478"/>
                      <a:pt x="12519" y="26320"/>
                      <a:pt x="12499" y="26202"/>
                    </a:cubicBezTo>
                    <a:cubicBezTo>
                      <a:pt x="12440" y="26162"/>
                      <a:pt x="12421" y="26143"/>
                      <a:pt x="12381" y="26143"/>
                    </a:cubicBezTo>
                    <a:cubicBezTo>
                      <a:pt x="11928" y="26182"/>
                      <a:pt x="11494" y="25985"/>
                      <a:pt x="11080" y="25847"/>
                    </a:cubicBezTo>
                    <a:cubicBezTo>
                      <a:pt x="10863" y="25788"/>
                      <a:pt x="10666" y="25689"/>
                      <a:pt x="10469" y="25630"/>
                    </a:cubicBezTo>
                    <a:cubicBezTo>
                      <a:pt x="10331" y="25571"/>
                      <a:pt x="10213" y="25551"/>
                      <a:pt x="10075" y="25531"/>
                    </a:cubicBezTo>
                    <a:cubicBezTo>
                      <a:pt x="9858" y="25512"/>
                      <a:pt x="9641" y="25433"/>
                      <a:pt x="9483" y="25295"/>
                    </a:cubicBezTo>
                    <a:cubicBezTo>
                      <a:pt x="9266" y="25098"/>
                      <a:pt x="9010" y="24960"/>
                      <a:pt x="8734" y="24881"/>
                    </a:cubicBezTo>
                    <a:cubicBezTo>
                      <a:pt x="8537" y="24802"/>
                      <a:pt x="8359" y="24684"/>
                      <a:pt x="8182" y="24546"/>
                    </a:cubicBezTo>
                    <a:lnTo>
                      <a:pt x="7867" y="24349"/>
                    </a:lnTo>
                    <a:cubicBezTo>
                      <a:pt x="7768" y="24408"/>
                      <a:pt x="7689" y="24487"/>
                      <a:pt x="7610" y="24585"/>
                    </a:cubicBezTo>
                    <a:cubicBezTo>
                      <a:pt x="7512" y="24763"/>
                      <a:pt x="7354" y="24920"/>
                      <a:pt x="7137" y="25019"/>
                    </a:cubicBezTo>
                    <a:cubicBezTo>
                      <a:pt x="6999" y="25078"/>
                      <a:pt x="6861" y="25196"/>
                      <a:pt x="6782" y="25334"/>
                    </a:cubicBezTo>
                    <a:cubicBezTo>
                      <a:pt x="6624" y="25551"/>
                      <a:pt x="6408" y="25729"/>
                      <a:pt x="6171" y="25867"/>
                    </a:cubicBezTo>
                    <a:cubicBezTo>
                      <a:pt x="5954" y="26005"/>
                      <a:pt x="5658" y="25985"/>
                      <a:pt x="5461" y="25808"/>
                    </a:cubicBezTo>
                    <a:cubicBezTo>
                      <a:pt x="5205" y="25591"/>
                      <a:pt x="4968" y="25374"/>
                      <a:pt x="4712" y="25157"/>
                    </a:cubicBezTo>
                    <a:cubicBezTo>
                      <a:pt x="4594" y="25058"/>
                      <a:pt x="4476" y="24960"/>
                      <a:pt x="4357" y="24861"/>
                    </a:cubicBezTo>
                    <a:cubicBezTo>
                      <a:pt x="4081" y="24684"/>
                      <a:pt x="3963" y="24329"/>
                      <a:pt x="4121" y="24013"/>
                    </a:cubicBezTo>
                    <a:cubicBezTo>
                      <a:pt x="4180" y="23797"/>
                      <a:pt x="4278" y="23580"/>
                      <a:pt x="4377" y="23383"/>
                    </a:cubicBezTo>
                    <a:cubicBezTo>
                      <a:pt x="4554" y="23146"/>
                      <a:pt x="4653" y="22870"/>
                      <a:pt x="4673" y="22594"/>
                    </a:cubicBezTo>
                    <a:cubicBezTo>
                      <a:pt x="4673" y="22476"/>
                      <a:pt x="4771" y="22377"/>
                      <a:pt x="4811" y="22279"/>
                    </a:cubicBezTo>
                    <a:cubicBezTo>
                      <a:pt x="4890" y="22121"/>
                      <a:pt x="4870" y="21963"/>
                      <a:pt x="4752" y="21845"/>
                    </a:cubicBezTo>
                    <a:cubicBezTo>
                      <a:pt x="4594" y="21687"/>
                      <a:pt x="4495" y="21470"/>
                      <a:pt x="4436" y="21234"/>
                    </a:cubicBezTo>
                    <a:cubicBezTo>
                      <a:pt x="4377" y="21036"/>
                      <a:pt x="4278" y="20839"/>
                      <a:pt x="4140" y="20662"/>
                    </a:cubicBezTo>
                    <a:cubicBezTo>
                      <a:pt x="3845" y="20268"/>
                      <a:pt x="3707" y="19794"/>
                      <a:pt x="3490" y="19361"/>
                    </a:cubicBezTo>
                    <a:cubicBezTo>
                      <a:pt x="3470" y="19341"/>
                      <a:pt x="3470" y="19302"/>
                      <a:pt x="3470" y="19262"/>
                    </a:cubicBezTo>
                    <a:cubicBezTo>
                      <a:pt x="3470" y="18966"/>
                      <a:pt x="3312" y="18750"/>
                      <a:pt x="3155" y="18474"/>
                    </a:cubicBezTo>
                    <a:cubicBezTo>
                      <a:pt x="3017" y="18513"/>
                      <a:pt x="2859" y="18552"/>
                      <a:pt x="2721" y="18592"/>
                    </a:cubicBezTo>
                    <a:cubicBezTo>
                      <a:pt x="2327" y="18750"/>
                      <a:pt x="1893" y="18730"/>
                      <a:pt x="1499" y="18572"/>
                    </a:cubicBezTo>
                    <a:cubicBezTo>
                      <a:pt x="1321" y="18513"/>
                      <a:pt x="1144" y="18474"/>
                      <a:pt x="947" y="18474"/>
                    </a:cubicBezTo>
                    <a:cubicBezTo>
                      <a:pt x="730" y="18454"/>
                      <a:pt x="671" y="18395"/>
                      <a:pt x="631" y="18178"/>
                    </a:cubicBezTo>
                    <a:cubicBezTo>
                      <a:pt x="513" y="17665"/>
                      <a:pt x="355" y="17172"/>
                      <a:pt x="138" y="16699"/>
                    </a:cubicBezTo>
                    <a:cubicBezTo>
                      <a:pt x="59" y="16541"/>
                      <a:pt x="20" y="16364"/>
                      <a:pt x="0" y="16206"/>
                    </a:cubicBezTo>
                    <a:cubicBezTo>
                      <a:pt x="0" y="15989"/>
                      <a:pt x="99" y="15773"/>
                      <a:pt x="296" y="15674"/>
                    </a:cubicBezTo>
                    <a:cubicBezTo>
                      <a:pt x="749" y="15398"/>
                      <a:pt x="1223" y="15221"/>
                      <a:pt x="1735" y="15122"/>
                    </a:cubicBezTo>
                    <a:cubicBezTo>
                      <a:pt x="1972" y="15063"/>
                      <a:pt x="2011" y="15023"/>
                      <a:pt x="2031" y="14787"/>
                    </a:cubicBezTo>
                    <a:lnTo>
                      <a:pt x="2031" y="14333"/>
                    </a:lnTo>
                    <a:cubicBezTo>
                      <a:pt x="2011" y="13998"/>
                      <a:pt x="2051" y="13663"/>
                      <a:pt x="2169" y="13348"/>
                    </a:cubicBezTo>
                    <a:cubicBezTo>
                      <a:pt x="2208" y="13151"/>
                      <a:pt x="2228" y="12953"/>
                      <a:pt x="2228" y="12756"/>
                    </a:cubicBezTo>
                    <a:cubicBezTo>
                      <a:pt x="2189" y="12362"/>
                      <a:pt x="2248" y="11968"/>
                      <a:pt x="2386" y="11613"/>
                    </a:cubicBezTo>
                    <a:cubicBezTo>
                      <a:pt x="2425" y="11494"/>
                      <a:pt x="2425" y="11376"/>
                      <a:pt x="2425" y="11258"/>
                    </a:cubicBezTo>
                    <a:cubicBezTo>
                      <a:pt x="2425" y="11100"/>
                      <a:pt x="2425" y="10923"/>
                      <a:pt x="2445" y="10765"/>
                    </a:cubicBezTo>
                    <a:cubicBezTo>
                      <a:pt x="2465" y="10627"/>
                      <a:pt x="2504" y="10489"/>
                      <a:pt x="2563" y="10351"/>
                    </a:cubicBezTo>
                    <a:close/>
                    <a:moveTo>
                      <a:pt x="27167" y="15063"/>
                    </a:moveTo>
                    <a:cubicBezTo>
                      <a:pt x="27088" y="15063"/>
                      <a:pt x="27010" y="15043"/>
                      <a:pt x="26931" y="15023"/>
                    </a:cubicBezTo>
                    <a:cubicBezTo>
                      <a:pt x="26832" y="15004"/>
                      <a:pt x="26753" y="14984"/>
                      <a:pt x="26694" y="14945"/>
                    </a:cubicBezTo>
                    <a:cubicBezTo>
                      <a:pt x="26556" y="14846"/>
                      <a:pt x="26418" y="14807"/>
                      <a:pt x="26260" y="14826"/>
                    </a:cubicBezTo>
                    <a:lnTo>
                      <a:pt x="25748" y="14826"/>
                    </a:lnTo>
                    <a:cubicBezTo>
                      <a:pt x="25492" y="14826"/>
                      <a:pt x="25413" y="14728"/>
                      <a:pt x="25393" y="14452"/>
                    </a:cubicBezTo>
                    <a:lnTo>
                      <a:pt x="25393" y="14156"/>
                    </a:lnTo>
                    <a:lnTo>
                      <a:pt x="25393" y="12737"/>
                    </a:lnTo>
                    <a:cubicBezTo>
                      <a:pt x="25393" y="12500"/>
                      <a:pt x="25432" y="12263"/>
                      <a:pt x="25255" y="12066"/>
                    </a:cubicBezTo>
                    <a:cubicBezTo>
                      <a:pt x="25196" y="12027"/>
                      <a:pt x="25216" y="11908"/>
                      <a:pt x="25196" y="11830"/>
                    </a:cubicBezTo>
                    <a:cubicBezTo>
                      <a:pt x="25196" y="11731"/>
                      <a:pt x="25196" y="11632"/>
                      <a:pt x="25176" y="11534"/>
                    </a:cubicBezTo>
                    <a:cubicBezTo>
                      <a:pt x="25018" y="11120"/>
                      <a:pt x="24861" y="10726"/>
                      <a:pt x="24683" y="10331"/>
                    </a:cubicBezTo>
                    <a:cubicBezTo>
                      <a:pt x="24545" y="10114"/>
                      <a:pt x="24585" y="9819"/>
                      <a:pt x="24782" y="9641"/>
                    </a:cubicBezTo>
                    <a:cubicBezTo>
                      <a:pt x="24959" y="9484"/>
                      <a:pt x="25097" y="9306"/>
                      <a:pt x="25216" y="9109"/>
                    </a:cubicBezTo>
                    <a:cubicBezTo>
                      <a:pt x="25393" y="8794"/>
                      <a:pt x="25630" y="8518"/>
                      <a:pt x="25906" y="8320"/>
                    </a:cubicBezTo>
                    <a:cubicBezTo>
                      <a:pt x="26044" y="8241"/>
                      <a:pt x="26122" y="8143"/>
                      <a:pt x="26162" y="8005"/>
                    </a:cubicBezTo>
                    <a:cubicBezTo>
                      <a:pt x="25866" y="7630"/>
                      <a:pt x="25708" y="7137"/>
                      <a:pt x="25354" y="6763"/>
                    </a:cubicBezTo>
                    <a:lnTo>
                      <a:pt x="24388" y="6763"/>
                    </a:lnTo>
                    <a:cubicBezTo>
                      <a:pt x="24230" y="6763"/>
                      <a:pt x="24092" y="6822"/>
                      <a:pt x="23974" y="6921"/>
                    </a:cubicBezTo>
                    <a:cubicBezTo>
                      <a:pt x="23895" y="7019"/>
                      <a:pt x="23776" y="7098"/>
                      <a:pt x="23658" y="7157"/>
                    </a:cubicBezTo>
                    <a:cubicBezTo>
                      <a:pt x="23382" y="7216"/>
                      <a:pt x="23165" y="7394"/>
                      <a:pt x="23047" y="7650"/>
                    </a:cubicBezTo>
                    <a:cubicBezTo>
                      <a:pt x="22968" y="7768"/>
                      <a:pt x="22791" y="7808"/>
                      <a:pt x="22692" y="7709"/>
                    </a:cubicBezTo>
                    <a:cubicBezTo>
                      <a:pt x="22574" y="7611"/>
                      <a:pt x="22455" y="7512"/>
                      <a:pt x="22377" y="7374"/>
                    </a:cubicBezTo>
                    <a:cubicBezTo>
                      <a:pt x="22258" y="7216"/>
                      <a:pt x="22120" y="7059"/>
                      <a:pt x="21982" y="6940"/>
                    </a:cubicBezTo>
                    <a:cubicBezTo>
                      <a:pt x="21746" y="6704"/>
                      <a:pt x="21391" y="6585"/>
                      <a:pt x="21292" y="6231"/>
                    </a:cubicBezTo>
                    <a:cubicBezTo>
                      <a:pt x="21273" y="6171"/>
                      <a:pt x="21194" y="6152"/>
                      <a:pt x="21135" y="6112"/>
                    </a:cubicBezTo>
                    <a:cubicBezTo>
                      <a:pt x="20878" y="5974"/>
                      <a:pt x="20642" y="5817"/>
                      <a:pt x="20425" y="5639"/>
                    </a:cubicBezTo>
                    <a:cubicBezTo>
                      <a:pt x="20188" y="5363"/>
                      <a:pt x="19873" y="5146"/>
                      <a:pt x="19538" y="5028"/>
                    </a:cubicBezTo>
                    <a:cubicBezTo>
                      <a:pt x="19242" y="4969"/>
                      <a:pt x="19045" y="4673"/>
                      <a:pt x="19143" y="4377"/>
                    </a:cubicBezTo>
                    <a:cubicBezTo>
                      <a:pt x="19143" y="4259"/>
                      <a:pt x="19163" y="4121"/>
                      <a:pt x="19222" y="4003"/>
                    </a:cubicBezTo>
                    <a:cubicBezTo>
                      <a:pt x="19321" y="3806"/>
                      <a:pt x="19360" y="3608"/>
                      <a:pt x="19341" y="3411"/>
                    </a:cubicBezTo>
                    <a:cubicBezTo>
                      <a:pt x="19321" y="3234"/>
                      <a:pt x="19341" y="3037"/>
                      <a:pt x="19400" y="2859"/>
                    </a:cubicBezTo>
                    <a:cubicBezTo>
                      <a:pt x="19597" y="2504"/>
                      <a:pt x="19538" y="2130"/>
                      <a:pt x="19518" y="1716"/>
                    </a:cubicBezTo>
                    <a:cubicBezTo>
                      <a:pt x="19242" y="1578"/>
                      <a:pt x="18966" y="1460"/>
                      <a:pt x="18710" y="1322"/>
                    </a:cubicBezTo>
                    <a:cubicBezTo>
                      <a:pt x="18473" y="1164"/>
                      <a:pt x="18177" y="1085"/>
                      <a:pt x="17901" y="1124"/>
                    </a:cubicBezTo>
                    <a:cubicBezTo>
                      <a:pt x="17763" y="1124"/>
                      <a:pt x="17625" y="1124"/>
                      <a:pt x="17507" y="1124"/>
                    </a:cubicBezTo>
                    <a:cubicBezTo>
                      <a:pt x="17251" y="1262"/>
                      <a:pt x="17093" y="1538"/>
                      <a:pt x="17054" y="1834"/>
                    </a:cubicBezTo>
                    <a:cubicBezTo>
                      <a:pt x="17014" y="2130"/>
                      <a:pt x="16896" y="2426"/>
                      <a:pt x="16718" y="2662"/>
                    </a:cubicBezTo>
                    <a:cubicBezTo>
                      <a:pt x="16580" y="2840"/>
                      <a:pt x="16482" y="3056"/>
                      <a:pt x="16423" y="3293"/>
                    </a:cubicBezTo>
                    <a:cubicBezTo>
                      <a:pt x="16403" y="3411"/>
                      <a:pt x="16304" y="3510"/>
                      <a:pt x="16186" y="3510"/>
                    </a:cubicBezTo>
                    <a:cubicBezTo>
                      <a:pt x="16048" y="3530"/>
                      <a:pt x="15910" y="3530"/>
                      <a:pt x="15772" y="3530"/>
                    </a:cubicBezTo>
                    <a:lnTo>
                      <a:pt x="13209" y="3530"/>
                    </a:lnTo>
                    <a:cubicBezTo>
                      <a:pt x="13091" y="3530"/>
                      <a:pt x="12973" y="3530"/>
                      <a:pt x="12854" y="3530"/>
                    </a:cubicBezTo>
                    <a:cubicBezTo>
                      <a:pt x="12716" y="3569"/>
                      <a:pt x="12578" y="3687"/>
                      <a:pt x="12440" y="3668"/>
                    </a:cubicBezTo>
                    <a:cubicBezTo>
                      <a:pt x="12302" y="3668"/>
                      <a:pt x="12164" y="3530"/>
                      <a:pt x="12026" y="3530"/>
                    </a:cubicBezTo>
                    <a:cubicBezTo>
                      <a:pt x="11770" y="3530"/>
                      <a:pt x="11533" y="3392"/>
                      <a:pt x="11395" y="3194"/>
                    </a:cubicBezTo>
                    <a:cubicBezTo>
                      <a:pt x="11415" y="2879"/>
                      <a:pt x="11297" y="2583"/>
                      <a:pt x="11080" y="2347"/>
                    </a:cubicBezTo>
                    <a:cubicBezTo>
                      <a:pt x="10942" y="2189"/>
                      <a:pt x="10824" y="2012"/>
                      <a:pt x="10745" y="1795"/>
                    </a:cubicBezTo>
                    <a:cubicBezTo>
                      <a:pt x="10646" y="1499"/>
                      <a:pt x="10528" y="1203"/>
                      <a:pt x="10429" y="908"/>
                    </a:cubicBezTo>
                    <a:cubicBezTo>
                      <a:pt x="10114" y="868"/>
                      <a:pt x="9779" y="888"/>
                      <a:pt x="9463" y="986"/>
                    </a:cubicBezTo>
                    <a:cubicBezTo>
                      <a:pt x="9345" y="1026"/>
                      <a:pt x="9207" y="1065"/>
                      <a:pt x="9089" y="1085"/>
                    </a:cubicBezTo>
                    <a:cubicBezTo>
                      <a:pt x="8793" y="1105"/>
                      <a:pt x="8576" y="1341"/>
                      <a:pt x="8576" y="1617"/>
                    </a:cubicBezTo>
                    <a:cubicBezTo>
                      <a:pt x="8537" y="1913"/>
                      <a:pt x="8576" y="2228"/>
                      <a:pt x="8576" y="2524"/>
                    </a:cubicBezTo>
                    <a:cubicBezTo>
                      <a:pt x="8773" y="2840"/>
                      <a:pt x="8655" y="3214"/>
                      <a:pt x="8734" y="3549"/>
                    </a:cubicBezTo>
                    <a:cubicBezTo>
                      <a:pt x="8773" y="3786"/>
                      <a:pt x="8833" y="4042"/>
                      <a:pt x="8911" y="4279"/>
                    </a:cubicBezTo>
                    <a:cubicBezTo>
                      <a:pt x="9010" y="4515"/>
                      <a:pt x="8911" y="4594"/>
                      <a:pt x="8655" y="4732"/>
                    </a:cubicBezTo>
                    <a:cubicBezTo>
                      <a:pt x="8359" y="4870"/>
                      <a:pt x="8024" y="4890"/>
                      <a:pt x="7748" y="5087"/>
                    </a:cubicBezTo>
                    <a:cubicBezTo>
                      <a:pt x="7630" y="5186"/>
                      <a:pt x="7492" y="5245"/>
                      <a:pt x="7354" y="5304"/>
                    </a:cubicBezTo>
                    <a:cubicBezTo>
                      <a:pt x="7098" y="5403"/>
                      <a:pt x="6881" y="5580"/>
                      <a:pt x="6743" y="5797"/>
                    </a:cubicBezTo>
                    <a:cubicBezTo>
                      <a:pt x="6427" y="6191"/>
                      <a:pt x="6092" y="6566"/>
                      <a:pt x="5757" y="6940"/>
                    </a:cubicBezTo>
                    <a:cubicBezTo>
                      <a:pt x="5343" y="7413"/>
                      <a:pt x="5343" y="7413"/>
                      <a:pt x="4732" y="7374"/>
                    </a:cubicBezTo>
                    <a:cubicBezTo>
                      <a:pt x="4594" y="7374"/>
                      <a:pt x="4476" y="7335"/>
                      <a:pt x="4357" y="7295"/>
                    </a:cubicBezTo>
                    <a:cubicBezTo>
                      <a:pt x="4259" y="7256"/>
                      <a:pt x="4160" y="7216"/>
                      <a:pt x="4081" y="7177"/>
                    </a:cubicBezTo>
                    <a:cubicBezTo>
                      <a:pt x="3726" y="7019"/>
                      <a:pt x="3332" y="6921"/>
                      <a:pt x="3056" y="6664"/>
                    </a:cubicBezTo>
                    <a:cubicBezTo>
                      <a:pt x="2918" y="6546"/>
                      <a:pt x="2741" y="6526"/>
                      <a:pt x="2583" y="6625"/>
                    </a:cubicBezTo>
                    <a:cubicBezTo>
                      <a:pt x="2504" y="6645"/>
                      <a:pt x="2445" y="6723"/>
                      <a:pt x="2366" y="6743"/>
                    </a:cubicBezTo>
                    <a:cubicBezTo>
                      <a:pt x="1972" y="6842"/>
                      <a:pt x="1755" y="7157"/>
                      <a:pt x="1597" y="7492"/>
                    </a:cubicBezTo>
                    <a:cubicBezTo>
                      <a:pt x="1459" y="7749"/>
                      <a:pt x="1479" y="8103"/>
                      <a:pt x="1676" y="8340"/>
                    </a:cubicBezTo>
                    <a:cubicBezTo>
                      <a:pt x="1893" y="8616"/>
                      <a:pt x="2110" y="8892"/>
                      <a:pt x="2307" y="9188"/>
                    </a:cubicBezTo>
                    <a:cubicBezTo>
                      <a:pt x="2504" y="9464"/>
                      <a:pt x="2741" y="9740"/>
                      <a:pt x="2997" y="9976"/>
                    </a:cubicBezTo>
                    <a:cubicBezTo>
                      <a:pt x="3076" y="10036"/>
                      <a:pt x="3155" y="10095"/>
                      <a:pt x="3234" y="10174"/>
                    </a:cubicBezTo>
                    <a:cubicBezTo>
                      <a:pt x="3312" y="10233"/>
                      <a:pt x="3312" y="10351"/>
                      <a:pt x="3253" y="10450"/>
                    </a:cubicBezTo>
                    <a:cubicBezTo>
                      <a:pt x="3214" y="10509"/>
                      <a:pt x="3174" y="10548"/>
                      <a:pt x="3135" y="10607"/>
                    </a:cubicBezTo>
                    <a:cubicBezTo>
                      <a:pt x="2997" y="10745"/>
                      <a:pt x="2918" y="10942"/>
                      <a:pt x="2938" y="11159"/>
                    </a:cubicBezTo>
                    <a:cubicBezTo>
                      <a:pt x="2958" y="11356"/>
                      <a:pt x="2918" y="11554"/>
                      <a:pt x="2879" y="11751"/>
                    </a:cubicBezTo>
                    <a:cubicBezTo>
                      <a:pt x="2760" y="12046"/>
                      <a:pt x="2721" y="12362"/>
                      <a:pt x="2741" y="12677"/>
                    </a:cubicBezTo>
                    <a:cubicBezTo>
                      <a:pt x="2760" y="13013"/>
                      <a:pt x="2721" y="13328"/>
                      <a:pt x="2622" y="13624"/>
                    </a:cubicBezTo>
                    <a:cubicBezTo>
                      <a:pt x="2563" y="13801"/>
                      <a:pt x="2543" y="13998"/>
                      <a:pt x="2543" y="14176"/>
                    </a:cubicBezTo>
                    <a:cubicBezTo>
                      <a:pt x="2524" y="14432"/>
                      <a:pt x="2543" y="14708"/>
                      <a:pt x="2543" y="14984"/>
                    </a:cubicBezTo>
                    <a:cubicBezTo>
                      <a:pt x="2543" y="15102"/>
                      <a:pt x="2504" y="15201"/>
                      <a:pt x="2445" y="15299"/>
                    </a:cubicBezTo>
                    <a:cubicBezTo>
                      <a:pt x="2327" y="15477"/>
                      <a:pt x="2110" y="15595"/>
                      <a:pt x="1893" y="15635"/>
                    </a:cubicBezTo>
                    <a:cubicBezTo>
                      <a:pt x="1558" y="15635"/>
                      <a:pt x="1301" y="15812"/>
                      <a:pt x="986" y="15871"/>
                    </a:cubicBezTo>
                    <a:cubicBezTo>
                      <a:pt x="769" y="15891"/>
                      <a:pt x="592" y="16049"/>
                      <a:pt x="552" y="16246"/>
                    </a:cubicBezTo>
                    <a:lnTo>
                      <a:pt x="1144" y="17882"/>
                    </a:lnTo>
                    <a:cubicBezTo>
                      <a:pt x="1321" y="17922"/>
                      <a:pt x="1499" y="17981"/>
                      <a:pt x="1696" y="18060"/>
                    </a:cubicBezTo>
                    <a:cubicBezTo>
                      <a:pt x="1913" y="18158"/>
                      <a:pt x="2149" y="18178"/>
                      <a:pt x="2386" y="18119"/>
                    </a:cubicBezTo>
                    <a:cubicBezTo>
                      <a:pt x="2622" y="18079"/>
                      <a:pt x="2879" y="18000"/>
                      <a:pt x="3076" y="17843"/>
                    </a:cubicBezTo>
                    <a:cubicBezTo>
                      <a:pt x="3194" y="17764"/>
                      <a:pt x="3312" y="17724"/>
                      <a:pt x="3450" y="17744"/>
                    </a:cubicBezTo>
                    <a:cubicBezTo>
                      <a:pt x="3628" y="17744"/>
                      <a:pt x="3766" y="17862"/>
                      <a:pt x="3746" y="18020"/>
                    </a:cubicBezTo>
                    <a:cubicBezTo>
                      <a:pt x="3707" y="18434"/>
                      <a:pt x="4022" y="18750"/>
                      <a:pt x="3983" y="19144"/>
                    </a:cubicBezTo>
                    <a:cubicBezTo>
                      <a:pt x="4200" y="19518"/>
                      <a:pt x="4259" y="19972"/>
                      <a:pt x="4554" y="20307"/>
                    </a:cubicBezTo>
                    <a:cubicBezTo>
                      <a:pt x="4752" y="20524"/>
                      <a:pt x="4870" y="20780"/>
                      <a:pt x="4949" y="21056"/>
                    </a:cubicBezTo>
                    <a:cubicBezTo>
                      <a:pt x="4968" y="21293"/>
                      <a:pt x="5126" y="21510"/>
                      <a:pt x="5343" y="21589"/>
                    </a:cubicBezTo>
                    <a:cubicBezTo>
                      <a:pt x="5540" y="21687"/>
                      <a:pt x="5540" y="21766"/>
                      <a:pt x="5461" y="22003"/>
                    </a:cubicBezTo>
                    <a:cubicBezTo>
                      <a:pt x="5343" y="22239"/>
                      <a:pt x="5244" y="22476"/>
                      <a:pt x="5185" y="22732"/>
                    </a:cubicBezTo>
                    <a:cubicBezTo>
                      <a:pt x="5146" y="23008"/>
                      <a:pt x="5047" y="23264"/>
                      <a:pt x="4890" y="23481"/>
                    </a:cubicBezTo>
                    <a:cubicBezTo>
                      <a:pt x="4771" y="23718"/>
                      <a:pt x="4653" y="23954"/>
                      <a:pt x="4594" y="24211"/>
                    </a:cubicBezTo>
                    <a:cubicBezTo>
                      <a:pt x="4791" y="24368"/>
                      <a:pt x="4968" y="24546"/>
                      <a:pt x="5126" y="24743"/>
                    </a:cubicBezTo>
                    <a:cubicBezTo>
                      <a:pt x="5343" y="24999"/>
                      <a:pt x="5619" y="25196"/>
                      <a:pt x="5915" y="25354"/>
                    </a:cubicBezTo>
                    <a:cubicBezTo>
                      <a:pt x="5994" y="25295"/>
                      <a:pt x="6072" y="25236"/>
                      <a:pt x="6151" y="25157"/>
                    </a:cubicBezTo>
                    <a:cubicBezTo>
                      <a:pt x="6506" y="24684"/>
                      <a:pt x="7078" y="24447"/>
                      <a:pt x="7433" y="23974"/>
                    </a:cubicBezTo>
                    <a:cubicBezTo>
                      <a:pt x="7472" y="23935"/>
                      <a:pt x="7512" y="23895"/>
                      <a:pt x="7551" y="23875"/>
                    </a:cubicBezTo>
                    <a:cubicBezTo>
                      <a:pt x="7729" y="23757"/>
                      <a:pt x="7985" y="23757"/>
                      <a:pt x="8182" y="23856"/>
                    </a:cubicBezTo>
                    <a:cubicBezTo>
                      <a:pt x="8300" y="23935"/>
                      <a:pt x="8419" y="24033"/>
                      <a:pt x="8557" y="24112"/>
                    </a:cubicBezTo>
                    <a:cubicBezTo>
                      <a:pt x="8675" y="24191"/>
                      <a:pt x="8833" y="24349"/>
                      <a:pt x="8971" y="24349"/>
                    </a:cubicBezTo>
                    <a:cubicBezTo>
                      <a:pt x="9168" y="24388"/>
                      <a:pt x="9345" y="24467"/>
                      <a:pt x="9503" y="24605"/>
                    </a:cubicBezTo>
                    <a:cubicBezTo>
                      <a:pt x="9779" y="24822"/>
                      <a:pt x="10035" y="25058"/>
                      <a:pt x="10429" y="25019"/>
                    </a:cubicBezTo>
                    <a:cubicBezTo>
                      <a:pt x="10449" y="25019"/>
                      <a:pt x="10469" y="25019"/>
                      <a:pt x="10469" y="25039"/>
                    </a:cubicBezTo>
                    <a:cubicBezTo>
                      <a:pt x="10863" y="25177"/>
                      <a:pt x="11257" y="25315"/>
                      <a:pt x="11652" y="25472"/>
                    </a:cubicBezTo>
                    <a:cubicBezTo>
                      <a:pt x="12026" y="25630"/>
                      <a:pt x="12440" y="25650"/>
                      <a:pt x="12835" y="25551"/>
                    </a:cubicBezTo>
                    <a:cubicBezTo>
                      <a:pt x="12953" y="25946"/>
                      <a:pt x="13091" y="26340"/>
                      <a:pt x="13190" y="26734"/>
                    </a:cubicBezTo>
                    <a:cubicBezTo>
                      <a:pt x="13268" y="27148"/>
                      <a:pt x="13367" y="27562"/>
                      <a:pt x="13466" y="27996"/>
                    </a:cubicBezTo>
                    <a:cubicBezTo>
                      <a:pt x="13761" y="28055"/>
                      <a:pt x="14077" y="28035"/>
                      <a:pt x="14392" y="27956"/>
                    </a:cubicBezTo>
                    <a:cubicBezTo>
                      <a:pt x="14550" y="27897"/>
                      <a:pt x="14727" y="27858"/>
                      <a:pt x="14924" y="27838"/>
                    </a:cubicBezTo>
                    <a:cubicBezTo>
                      <a:pt x="15260" y="27818"/>
                      <a:pt x="15299" y="27779"/>
                      <a:pt x="15319" y="27404"/>
                    </a:cubicBezTo>
                    <a:cubicBezTo>
                      <a:pt x="15299" y="27247"/>
                      <a:pt x="15319" y="27069"/>
                      <a:pt x="15378" y="26912"/>
                    </a:cubicBezTo>
                    <a:cubicBezTo>
                      <a:pt x="15496" y="26655"/>
                      <a:pt x="15555" y="26379"/>
                      <a:pt x="15516" y="26084"/>
                    </a:cubicBezTo>
                    <a:cubicBezTo>
                      <a:pt x="15516" y="26005"/>
                      <a:pt x="15516" y="25926"/>
                      <a:pt x="15536" y="25847"/>
                    </a:cubicBezTo>
                    <a:cubicBezTo>
                      <a:pt x="15575" y="25768"/>
                      <a:pt x="15634" y="25669"/>
                      <a:pt x="15693" y="25650"/>
                    </a:cubicBezTo>
                    <a:cubicBezTo>
                      <a:pt x="16028" y="25610"/>
                      <a:pt x="16324" y="25334"/>
                      <a:pt x="16699" y="25413"/>
                    </a:cubicBezTo>
                    <a:cubicBezTo>
                      <a:pt x="16758" y="25433"/>
                      <a:pt x="16837" y="25413"/>
                      <a:pt x="16896" y="25393"/>
                    </a:cubicBezTo>
                    <a:cubicBezTo>
                      <a:pt x="17172" y="25295"/>
                      <a:pt x="17448" y="25236"/>
                      <a:pt x="17724" y="25216"/>
                    </a:cubicBezTo>
                    <a:cubicBezTo>
                      <a:pt x="17980" y="25157"/>
                      <a:pt x="18237" y="25078"/>
                      <a:pt x="18493" y="24999"/>
                    </a:cubicBezTo>
                    <a:cubicBezTo>
                      <a:pt x="18848" y="24861"/>
                      <a:pt x="19183" y="24703"/>
                      <a:pt x="19518" y="24565"/>
                    </a:cubicBezTo>
                    <a:cubicBezTo>
                      <a:pt x="19794" y="24467"/>
                      <a:pt x="20050" y="24309"/>
                      <a:pt x="20247" y="24092"/>
                    </a:cubicBezTo>
                    <a:lnTo>
                      <a:pt x="20701" y="24092"/>
                    </a:lnTo>
                    <a:cubicBezTo>
                      <a:pt x="20839" y="24073"/>
                      <a:pt x="20957" y="24171"/>
                      <a:pt x="20997" y="24309"/>
                    </a:cubicBezTo>
                    <a:cubicBezTo>
                      <a:pt x="20997" y="24467"/>
                      <a:pt x="21095" y="24585"/>
                      <a:pt x="21233" y="24664"/>
                    </a:cubicBezTo>
                    <a:cubicBezTo>
                      <a:pt x="21549" y="24881"/>
                      <a:pt x="21943" y="24999"/>
                      <a:pt x="22140" y="25354"/>
                    </a:cubicBezTo>
                    <a:cubicBezTo>
                      <a:pt x="22199" y="25393"/>
                      <a:pt x="22258" y="25413"/>
                      <a:pt x="22337" y="25413"/>
                    </a:cubicBezTo>
                    <a:cubicBezTo>
                      <a:pt x="22436" y="25393"/>
                      <a:pt x="22554" y="25354"/>
                      <a:pt x="22653" y="25295"/>
                    </a:cubicBezTo>
                    <a:cubicBezTo>
                      <a:pt x="22948" y="25058"/>
                      <a:pt x="23264" y="24841"/>
                      <a:pt x="23599" y="24664"/>
                    </a:cubicBezTo>
                    <a:cubicBezTo>
                      <a:pt x="23638" y="24664"/>
                      <a:pt x="23638" y="24605"/>
                      <a:pt x="23678" y="24546"/>
                    </a:cubicBezTo>
                    <a:cubicBezTo>
                      <a:pt x="23579" y="24211"/>
                      <a:pt x="23461" y="23836"/>
                      <a:pt x="23343" y="23481"/>
                    </a:cubicBezTo>
                    <a:cubicBezTo>
                      <a:pt x="23205" y="23107"/>
                      <a:pt x="23047" y="22732"/>
                      <a:pt x="22909" y="22357"/>
                    </a:cubicBezTo>
                    <a:cubicBezTo>
                      <a:pt x="22988" y="22239"/>
                      <a:pt x="23067" y="22121"/>
                      <a:pt x="23165" y="22022"/>
                    </a:cubicBezTo>
                    <a:cubicBezTo>
                      <a:pt x="23382" y="21805"/>
                      <a:pt x="23540" y="21549"/>
                      <a:pt x="23658" y="21273"/>
                    </a:cubicBezTo>
                    <a:cubicBezTo>
                      <a:pt x="23737" y="21096"/>
                      <a:pt x="23855" y="20918"/>
                      <a:pt x="23974" y="20780"/>
                    </a:cubicBezTo>
                    <a:cubicBezTo>
                      <a:pt x="24190" y="20504"/>
                      <a:pt x="24348" y="20189"/>
                      <a:pt x="24427" y="19854"/>
                    </a:cubicBezTo>
                    <a:cubicBezTo>
                      <a:pt x="24545" y="19558"/>
                      <a:pt x="24624" y="19262"/>
                      <a:pt x="24644" y="18947"/>
                    </a:cubicBezTo>
                    <a:cubicBezTo>
                      <a:pt x="24644" y="18927"/>
                      <a:pt x="24644" y="18907"/>
                      <a:pt x="24664" y="18907"/>
                    </a:cubicBezTo>
                    <a:cubicBezTo>
                      <a:pt x="24802" y="18690"/>
                      <a:pt x="24861" y="18434"/>
                      <a:pt x="24821" y="18178"/>
                    </a:cubicBezTo>
                    <a:cubicBezTo>
                      <a:pt x="24782" y="17882"/>
                      <a:pt x="24841" y="17606"/>
                      <a:pt x="24979" y="17350"/>
                    </a:cubicBezTo>
                    <a:cubicBezTo>
                      <a:pt x="24999" y="17251"/>
                      <a:pt x="25018" y="17153"/>
                      <a:pt x="25018" y="17054"/>
                    </a:cubicBezTo>
                    <a:cubicBezTo>
                      <a:pt x="25058" y="16798"/>
                      <a:pt x="25117" y="16739"/>
                      <a:pt x="25373" y="16739"/>
                    </a:cubicBezTo>
                    <a:lnTo>
                      <a:pt x="25945" y="16739"/>
                    </a:lnTo>
                    <a:cubicBezTo>
                      <a:pt x="26024" y="16719"/>
                      <a:pt x="26103" y="16739"/>
                      <a:pt x="26182" y="16798"/>
                    </a:cubicBezTo>
                    <a:cubicBezTo>
                      <a:pt x="26497" y="17034"/>
                      <a:pt x="26852" y="16916"/>
                      <a:pt x="27187" y="16896"/>
                    </a:cubicBezTo>
                    <a:cubicBezTo>
                      <a:pt x="27246" y="16285"/>
                      <a:pt x="27246" y="15674"/>
                      <a:pt x="27148" y="15063"/>
                    </a:cubicBezTo>
                    <a:close/>
                    <a:moveTo>
                      <a:pt x="14727" y="28370"/>
                    </a:moveTo>
                    <a:cubicBezTo>
                      <a:pt x="14964" y="28449"/>
                      <a:pt x="15240" y="28449"/>
                      <a:pt x="15476" y="28370"/>
                    </a:cubicBezTo>
                    <a:cubicBezTo>
                      <a:pt x="15319" y="28331"/>
                      <a:pt x="15141" y="28331"/>
                      <a:pt x="14964" y="28331"/>
                    </a:cubicBezTo>
                    <a:cubicBezTo>
                      <a:pt x="14885" y="28331"/>
                      <a:pt x="14786" y="28351"/>
                      <a:pt x="14708" y="283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38"/>
              <p:cNvSpPr/>
              <p:nvPr/>
            </p:nvSpPr>
            <p:spPr>
              <a:xfrm flipH="1">
                <a:off x="5400368" y="762231"/>
                <a:ext cx="334191" cy="342245"/>
              </a:xfrm>
              <a:custGeom>
                <a:rect b="b" l="l" r="r" t="t"/>
                <a:pathLst>
                  <a:path extrusionOk="0" h="14235" w="13900">
                    <a:moveTo>
                      <a:pt x="13880" y="7196"/>
                    </a:moveTo>
                    <a:lnTo>
                      <a:pt x="13880" y="7945"/>
                    </a:lnTo>
                    <a:cubicBezTo>
                      <a:pt x="13900" y="8241"/>
                      <a:pt x="13860" y="8517"/>
                      <a:pt x="13742" y="8773"/>
                    </a:cubicBezTo>
                    <a:cubicBezTo>
                      <a:pt x="13683" y="9325"/>
                      <a:pt x="13407" y="9799"/>
                      <a:pt x="13249" y="10311"/>
                    </a:cubicBezTo>
                    <a:cubicBezTo>
                      <a:pt x="13170" y="10607"/>
                      <a:pt x="12993" y="10883"/>
                      <a:pt x="12776" y="11120"/>
                    </a:cubicBezTo>
                    <a:cubicBezTo>
                      <a:pt x="12638" y="11238"/>
                      <a:pt x="12539" y="11396"/>
                      <a:pt x="12461" y="11553"/>
                    </a:cubicBezTo>
                    <a:cubicBezTo>
                      <a:pt x="12421" y="11652"/>
                      <a:pt x="12362" y="11750"/>
                      <a:pt x="12283" y="11810"/>
                    </a:cubicBezTo>
                    <a:cubicBezTo>
                      <a:pt x="11987" y="12046"/>
                      <a:pt x="11771" y="12381"/>
                      <a:pt x="11435" y="12578"/>
                    </a:cubicBezTo>
                    <a:cubicBezTo>
                      <a:pt x="11416" y="12598"/>
                      <a:pt x="11376" y="12618"/>
                      <a:pt x="11357" y="12638"/>
                    </a:cubicBezTo>
                    <a:cubicBezTo>
                      <a:pt x="11002" y="13012"/>
                      <a:pt x="10568" y="13308"/>
                      <a:pt x="10075" y="13505"/>
                    </a:cubicBezTo>
                    <a:cubicBezTo>
                      <a:pt x="10036" y="13525"/>
                      <a:pt x="9996" y="13584"/>
                      <a:pt x="9957" y="13584"/>
                    </a:cubicBezTo>
                    <a:cubicBezTo>
                      <a:pt x="9523" y="13544"/>
                      <a:pt x="9168" y="13860"/>
                      <a:pt x="8734" y="13820"/>
                    </a:cubicBezTo>
                    <a:cubicBezTo>
                      <a:pt x="8380" y="13801"/>
                      <a:pt x="8005" y="13899"/>
                      <a:pt x="7690" y="14096"/>
                    </a:cubicBezTo>
                    <a:cubicBezTo>
                      <a:pt x="7532" y="14175"/>
                      <a:pt x="7354" y="14215"/>
                      <a:pt x="7157" y="14215"/>
                    </a:cubicBezTo>
                    <a:lnTo>
                      <a:pt x="6310" y="14215"/>
                    </a:lnTo>
                    <a:cubicBezTo>
                      <a:pt x="6034" y="14234"/>
                      <a:pt x="5758" y="14195"/>
                      <a:pt x="5521" y="14096"/>
                    </a:cubicBezTo>
                    <a:cubicBezTo>
                      <a:pt x="5383" y="14037"/>
                      <a:pt x="5265" y="14018"/>
                      <a:pt x="5127" y="14018"/>
                    </a:cubicBezTo>
                    <a:cubicBezTo>
                      <a:pt x="4772" y="14018"/>
                      <a:pt x="4417" y="13899"/>
                      <a:pt x="4141" y="13702"/>
                    </a:cubicBezTo>
                    <a:cubicBezTo>
                      <a:pt x="3924" y="13564"/>
                      <a:pt x="3707" y="13426"/>
                      <a:pt x="3490" y="13328"/>
                    </a:cubicBezTo>
                    <a:cubicBezTo>
                      <a:pt x="3234" y="13190"/>
                      <a:pt x="3017" y="13012"/>
                      <a:pt x="2800" y="12815"/>
                    </a:cubicBezTo>
                    <a:cubicBezTo>
                      <a:pt x="2583" y="12618"/>
                      <a:pt x="2386" y="12381"/>
                      <a:pt x="2169" y="12164"/>
                    </a:cubicBezTo>
                    <a:cubicBezTo>
                      <a:pt x="2110" y="12125"/>
                      <a:pt x="2071" y="12066"/>
                      <a:pt x="2031" y="12026"/>
                    </a:cubicBezTo>
                    <a:cubicBezTo>
                      <a:pt x="1815" y="11573"/>
                      <a:pt x="1420" y="11258"/>
                      <a:pt x="1164" y="10863"/>
                    </a:cubicBezTo>
                    <a:cubicBezTo>
                      <a:pt x="908" y="10449"/>
                      <a:pt x="711" y="10035"/>
                      <a:pt x="494" y="9621"/>
                    </a:cubicBezTo>
                    <a:cubicBezTo>
                      <a:pt x="474" y="9562"/>
                      <a:pt x="454" y="9503"/>
                      <a:pt x="454" y="9424"/>
                    </a:cubicBezTo>
                    <a:cubicBezTo>
                      <a:pt x="415" y="9049"/>
                      <a:pt x="316" y="8675"/>
                      <a:pt x="158" y="8320"/>
                    </a:cubicBezTo>
                    <a:cubicBezTo>
                      <a:pt x="80" y="8103"/>
                      <a:pt x="40" y="7867"/>
                      <a:pt x="40" y="7630"/>
                    </a:cubicBezTo>
                    <a:lnTo>
                      <a:pt x="40" y="6625"/>
                    </a:lnTo>
                    <a:cubicBezTo>
                      <a:pt x="1" y="6349"/>
                      <a:pt x="60" y="6073"/>
                      <a:pt x="178" y="5836"/>
                    </a:cubicBezTo>
                    <a:cubicBezTo>
                      <a:pt x="218" y="5718"/>
                      <a:pt x="237" y="5580"/>
                      <a:pt x="237" y="5442"/>
                    </a:cubicBezTo>
                    <a:cubicBezTo>
                      <a:pt x="237" y="5323"/>
                      <a:pt x="237" y="5225"/>
                      <a:pt x="277" y="5106"/>
                    </a:cubicBezTo>
                    <a:cubicBezTo>
                      <a:pt x="513" y="4495"/>
                      <a:pt x="592" y="3825"/>
                      <a:pt x="908" y="3253"/>
                    </a:cubicBezTo>
                    <a:cubicBezTo>
                      <a:pt x="1105" y="2898"/>
                      <a:pt x="1341" y="2544"/>
                      <a:pt x="1558" y="2189"/>
                    </a:cubicBezTo>
                    <a:cubicBezTo>
                      <a:pt x="1617" y="2090"/>
                      <a:pt x="1677" y="2011"/>
                      <a:pt x="1755" y="1952"/>
                    </a:cubicBezTo>
                    <a:cubicBezTo>
                      <a:pt x="2071" y="1755"/>
                      <a:pt x="2347" y="1518"/>
                      <a:pt x="2603" y="1262"/>
                    </a:cubicBezTo>
                    <a:cubicBezTo>
                      <a:pt x="2997" y="966"/>
                      <a:pt x="3451" y="769"/>
                      <a:pt x="3924" y="651"/>
                    </a:cubicBezTo>
                    <a:cubicBezTo>
                      <a:pt x="4239" y="552"/>
                      <a:pt x="4575" y="454"/>
                      <a:pt x="4890" y="355"/>
                    </a:cubicBezTo>
                    <a:cubicBezTo>
                      <a:pt x="5205" y="257"/>
                      <a:pt x="5442" y="138"/>
                      <a:pt x="5738" y="59"/>
                    </a:cubicBezTo>
                    <a:cubicBezTo>
                      <a:pt x="5856" y="20"/>
                      <a:pt x="5994" y="0"/>
                      <a:pt x="6132" y="0"/>
                    </a:cubicBezTo>
                    <a:lnTo>
                      <a:pt x="8044" y="0"/>
                    </a:lnTo>
                    <a:cubicBezTo>
                      <a:pt x="8182" y="0"/>
                      <a:pt x="8320" y="20"/>
                      <a:pt x="8439" y="79"/>
                    </a:cubicBezTo>
                    <a:cubicBezTo>
                      <a:pt x="8675" y="197"/>
                      <a:pt x="8932" y="237"/>
                      <a:pt x="9168" y="197"/>
                    </a:cubicBezTo>
                    <a:cubicBezTo>
                      <a:pt x="9484" y="178"/>
                      <a:pt x="9779" y="257"/>
                      <a:pt x="10036" y="434"/>
                    </a:cubicBezTo>
                    <a:cubicBezTo>
                      <a:pt x="10213" y="552"/>
                      <a:pt x="10410" y="671"/>
                      <a:pt x="10588" y="789"/>
                    </a:cubicBezTo>
                    <a:cubicBezTo>
                      <a:pt x="10647" y="828"/>
                      <a:pt x="10765" y="887"/>
                      <a:pt x="10765" y="947"/>
                    </a:cubicBezTo>
                    <a:cubicBezTo>
                      <a:pt x="10864" y="1341"/>
                      <a:pt x="11238" y="1499"/>
                      <a:pt x="11514" y="1735"/>
                    </a:cubicBezTo>
                    <a:cubicBezTo>
                      <a:pt x="12007" y="2169"/>
                      <a:pt x="12441" y="2642"/>
                      <a:pt x="12835" y="3174"/>
                    </a:cubicBezTo>
                    <a:cubicBezTo>
                      <a:pt x="13052" y="3470"/>
                      <a:pt x="13249" y="3805"/>
                      <a:pt x="13427" y="4160"/>
                    </a:cubicBezTo>
                    <a:cubicBezTo>
                      <a:pt x="13525" y="4397"/>
                      <a:pt x="13604" y="4653"/>
                      <a:pt x="13643" y="4929"/>
                    </a:cubicBezTo>
                    <a:cubicBezTo>
                      <a:pt x="13722" y="5225"/>
                      <a:pt x="13624" y="5580"/>
                      <a:pt x="13860" y="5836"/>
                    </a:cubicBezTo>
                    <a:cubicBezTo>
                      <a:pt x="13860" y="6151"/>
                      <a:pt x="13880" y="6487"/>
                      <a:pt x="13880" y="6802"/>
                    </a:cubicBezTo>
                    <a:cubicBezTo>
                      <a:pt x="13880" y="6920"/>
                      <a:pt x="13880" y="7058"/>
                      <a:pt x="13880" y="7196"/>
                    </a:cubicBezTo>
                    <a:close/>
                    <a:moveTo>
                      <a:pt x="13308" y="7196"/>
                    </a:moveTo>
                    <a:lnTo>
                      <a:pt x="13308" y="6388"/>
                    </a:lnTo>
                    <a:cubicBezTo>
                      <a:pt x="13328" y="6191"/>
                      <a:pt x="13289" y="6013"/>
                      <a:pt x="13190" y="5856"/>
                    </a:cubicBezTo>
                    <a:cubicBezTo>
                      <a:pt x="13131" y="5757"/>
                      <a:pt x="13111" y="5639"/>
                      <a:pt x="13111" y="5520"/>
                    </a:cubicBezTo>
                    <a:cubicBezTo>
                      <a:pt x="13091" y="5106"/>
                      <a:pt x="12973" y="4692"/>
                      <a:pt x="12796" y="4318"/>
                    </a:cubicBezTo>
                    <a:cubicBezTo>
                      <a:pt x="12559" y="3746"/>
                      <a:pt x="12224" y="3214"/>
                      <a:pt x="11771" y="2780"/>
                    </a:cubicBezTo>
                    <a:cubicBezTo>
                      <a:pt x="11455" y="2406"/>
                      <a:pt x="11061" y="2070"/>
                      <a:pt x="10627" y="1834"/>
                    </a:cubicBezTo>
                    <a:cubicBezTo>
                      <a:pt x="10351" y="1696"/>
                      <a:pt x="10114" y="1518"/>
                      <a:pt x="9878" y="1302"/>
                    </a:cubicBezTo>
                    <a:cubicBezTo>
                      <a:pt x="9582" y="1085"/>
                      <a:pt x="9247" y="887"/>
                      <a:pt x="8892" y="730"/>
                    </a:cubicBezTo>
                    <a:cubicBezTo>
                      <a:pt x="8813" y="690"/>
                      <a:pt x="8734" y="671"/>
                      <a:pt x="8656" y="690"/>
                    </a:cubicBezTo>
                    <a:cubicBezTo>
                      <a:pt x="8123" y="690"/>
                      <a:pt x="7571" y="671"/>
                      <a:pt x="7039" y="671"/>
                    </a:cubicBezTo>
                    <a:cubicBezTo>
                      <a:pt x="6921" y="651"/>
                      <a:pt x="6802" y="671"/>
                      <a:pt x="6704" y="710"/>
                    </a:cubicBezTo>
                    <a:cubicBezTo>
                      <a:pt x="6448" y="848"/>
                      <a:pt x="6152" y="887"/>
                      <a:pt x="5876" y="868"/>
                    </a:cubicBezTo>
                    <a:lnTo>
                      <a:pt x="5107" y="868"/>
                    </a:lnTo>
                    <a:cubicBezTo>
                      <a:pt x="5008" y="868"/>
                      <a:pt x="4910" y="868"/>
                      <a:pt x="4811" y="907"/>
                    </a:cubicBezTo>
                    <a:cubicBezTo>
                      <a:pt x="4259" y="1104"/>
                      <a:pt x="3727" y="1341"/>
                      <a:pt x="3234" y="1637"/>
                    </a:cubicBezTo>
                    <a:cubicBezTo>
                      <a:pt x="2958" y="1794"/>
                      <a:pt x="2702" y="2011"/>
                      <a:pt x="2505" y="2248"/>
                    </a:cubicBezTo>
                    <a:cubicBezTo>
                      <a:pt x="2347" y="2465"/>
                      <a:pt x="2189" y="2662"/>
                      <a:pt x="1992" y="2859"/>
                    </a:cubicBezTo>
                    <a:cubicBezTo>
                      <a:pt x="1795" y="3017"/>
                      <a:pt x="1637" y="3234"/>
                      <a:pt x="1539" y="3450"/>
                    </a:cubicBezTo>
                    <a:cubicBezTo>
                      <a:pt x="1499" y="3529"/>
                      <a:pt x="1420" y="3667"/>
                      <a:pt x="1361" y="3687"/>
                    </a:cubicBezTo>
                    <a:cubicBezTo>
                      <a:pt x="1144" y="3687"/>
                      <a:pt x="1164" y="3884"/>
                      <a:pt x="1085" y="4002"/>
                    </a:cubicBezTo>
                    <a:cubicBezTo>
                      <a:pt x="967" y="4101"/>
                      <a:pt x="927" y="4259"/>
                      <a:pt x="927" y="4416"/>
                    </a:cubicBezTo>
                    <a:cubicBezTo>
                      <a:pt x="967" y="4653"/>
                      <a:pt x="829" y="4870"/>
                      <a:pt x="770" y="5087"/>
                    </a:cubicBezTo>
                    <a:cubicBezTo>
                      <a:pt x="730" y="5323"/>
                      <a:pt x="711" y="5580"/>
                      <a:pt x="730" y="5816"/>
                    </a:cubicBezTo>
                    <a:cubicBezTo>
                      <a:pt x="730" y="5856"/>
                      <a:pt x="711" y="5895"/>
                      <a:pt x="691" y="5915"/>
                    </a:cubicBezTo>
                    <a:cubicBezTo>
                      <a:pt x="572" y="6171"/>
                      <a:pt x="513" y="6467"/>
                      <a:pt x="553" y="6743"/>
                    </a:cubicBezTo>
                    <a:lnTo>
                      <a:pt x="553" y="7610"/>
                    </a:lnTo>
                    <a:cubicBezTo>
                      <a:pt x="572" y="7768"/>
                      <a:pt x="592" y="7945"/>
                      <a:pt x="651" y="8103"/>
                    </a:cubicBezTo>
                    <a:cubicBezTo>
                      <a:pt x="770" y="8379"/>
                      <a:pt x="849" y="8655"/>
                      <a:pt x="927" y="8951"/>
                    </a:cubicBezTo>
                    <a:cubicBezTo>
                      <a:pt x="987" y="9562"/>
                      <a:pt x="1302" y="10055"/>
                      <a:pt x="1637" y="10548"/>
                    </a:cubicBezTo>
                    <a:cubicBezTo>
                      <a:pt x="1834" y="10824"/>
                      <a:pt x="2091" y="11041"/>
                      <a:pt x="2268" y="11336"/>
                    </a:cubicBezTo>
                    <a:cubicBezTo>
                      <a:pt x="2583" y="11869"/>
                      <a:pt x="3017" y="12322"/>
                      <a:pt x="3530" y="12677"/>
                    </a:cubicBezTo>
                    <a:cubicBezTo>
                      <a:pt x="3963" y="12992"/>
                      <a:pt x="4476" y="13190"/>
                      <a:pt x="5008" y="13229"/>
                    </a:cubicBezTo>
                    <a:cubicBezTo>
                      <a:pt x="5107" y="13229"/>
                      <a:pt x="5205" y="13249"/>
                      <a:pt x="5304" y="13288"/>
                    </a:cubicBezTo>
                    <a:cubicBezTo>
                      <a:pt x="6152" y="13643"/>
                      <a:pt x="7059" y="13466"/>
                      <a:pt x="7946" y="13466"/>
                    </a:cubicBezTo>
                    <a:cubicBezTo>
                      <a:pt x="7966" y="13466"/>
                      <a:pt x="8005" y="13446"/>
                      <a:pt x="8025" y="13426"/>
                    </a:cubicBezTo>
                    <a:cubicBezTo>
                      <a:pt x="8340" y="13367"/>
                      <a:pt x="8656" y="13288"/>
                      <a:pt x="8971" y="13249"/>
                    </a:cubicBezTo>
                    <a:cubicBezTo>
                      <a:pt x="9444" y="13190"/>
                      <a:pt x="9878" y="12992"/>
                      <a:pt x="10233" y="12677"/>
                    </a:cubicBezTo>
                    <a:cubicBezTo>
                      <a:pt x="10331" y="12559"/>
                      <a:pt x="10450" y="12480"/>
                      <a:pt x="10588" y="12421"/>
                    </a:cubicBezTo>
                    <a:cubicBezTo>
                      <a:pt x="10883" y="12302"/>
                      <a:pt x="11159" y="12105"/>
                      <a:pt x="11357" y="11869"/>
                    </a:cubicBezTo>
                    <a:cubicBezTo>
                      <a:pt x="11652" y="11593"/>
                      <a:pt x="11968" y="11356"/>
                      <a:pt x="12125" y="10962"/>
                    </a:cubicBezTo>
                    <a:cubicBezTo>
                      <a:pt x="12145" y="10922"/>
                      <a:pt x="12185" y="10883"/>
                      <a:pt x="12224" y="10844"/>
                    </a:cubicBezTo>
                    <a:cubicBezTo>
                      <a:pt x="12461" y="10627"/>
                      <a:pt x="12618" y="10351"/>
                      <a:pt x="12697" y="10035"/>
                    </a:cubicBezTo>
                    <a:cubicBezTo>
                      <a:pt x="12855" y="9562"/>
                      <a:pt x="13052" y="9089"/>
                      <a:pt x="13170" y="8616"/>
                    </a:cubicBezTo>
                    <a:cubicBezTo>
                      <a:pt x="13249" y="8340"/>
                      <a:pt x="13289" y="8064"/>
                      <a:pt x="13308" y="7788"/>
                    </a:cubicBezTo>
                    <a:cubicBezTo>
                      <a:pt x="13308" y="7610"/>
                      <a:pt x="13308" y="7393"/>
                      <a:pt x="13308" y="71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38"/>
              <p:cNvSpPr/>
              <p:nvPr/>
            </p:nvSpPr>
            <p:spPr>
              <a:xfrm flipH="1">
                <a:off x="5304607" y="974094"/>
                <a:ext cx="32746" cy="81552"/>
              </a:xfrm>
              <a:custGeom>
                <a:rect b="b" l="l" r="r" t="t"/>
                <a:pathLst>
                  <a:path extrusionOk="0" h="3392" w="1362">
                    <a:moveTo>
                      <a:pt x="1065" y="1"/>
                    </a:moveTo>
                    <a:cubicBezTo>
                      <a:pt x="1144" y="40"/>
                      <a:pt x="1164" y="40"/>
                      <a:pt x="1164" y="40"/>
                    </a:cubicBezTo>
                    <a:cubicBezTo>
                      <a:pt x="1322" y="375"/>
                      <a:pt x="1361" y="750"/>
                      <a:pt x="1282" y="1105"/>
                    </a:cubicBezTo>
                    <a:cubicBezTo>
                      <a:pt x="1085" y="1756"/>
                      <a:pt x="849" y="2367"/>
                      <a:pt x="533" y="2958"/>
                    </a:cubicBezTo>
                    <a:cubicBezTo>
                      <a:pt x="435" y="3155"/>
                      <a:pt x="277" y="3313"/>
                      <a:pt x="80" y="3392"/>
                    </a:cubicBezTo>
                    <a:cubicBezTo>
                      <a:pt x="40" y="3313"/>
                      <a:pt x="21" y="3254"/>
                      <a:pt x="1" y="3175"/>
                    </a:cubicBezTo>
                    <a:cubicBezTo>
                      <a:pt x="1" y="3116"/>
                      <a:pt x="21" y="3076"/>
                      <a:pt x="40" y="3037"/>
                    </a:cubicBezTo>
                    <a:cubicBezTo>
                      <a:pt x="395" y="2485"/>
                      <a:pt x="533" y="1834"/>
                      <a:pt x="829" y="1263"/>
                    </a:cubicBezTo>
                    <a:cubicBezTo>
                      <a:pt x="888" y="1125"/>
                      <a:pt x="908" y="967"/>
                      <a:pt x="927" y="829"/>
                    </a:cubicBezTo>
                    <a:cubicBezTo>
                      <a:pt x="947" y="632"/>
                      <a:pt x="947" y="415"/>
                      <a:pt x="967" y="218"/>
                    </a:cubicBezTo>
                    <a:cubicBezTo>
                      <a:pt x="987" y="139"/>
                      <a:pt x="1026" y="60"/>
                      <a:pt x="10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38"/>
              <p:cNvSpPr/>
              <p:nvPr/>
            </p:nvSpPr>
            <p:spPr>
              <a:xfrm flipH="1">
                <a:off x="5319778" y="818635"/>
                <a:ext cx="26567" cy="53110"/>
              </a:xfrm>
              <a:custGeom>
                <a:rect b="b" l="l" r="r" t="t"/>
                <a:pathLst>
                  <a:path extrusionOk="0" h="2209" w="1105">
                    <a:moveTo>
                      <a:pt x="533" y="769"/>
                    </a:moveTo>
                    <a:cubicBezTo>
                      <a:pt x="513" y="1045"/>
                      <a:pt x="493" y="1183"/>
                      <a:pt x="473" y="1321"/>
                    </a:cubicBezTo>
                    <a:cubicBezTo>
                      <a:pt x="454" y="1440"/>
                      <a:pt x="355" y="1499"/>
                      <a:pt x="257" y="1479"/>
                    </a:cubicBezTo>
                    <a:cubicBezTo>
                      <a:pt x="178" y="1459"/>
                      <a:pt x="79" y="1380"/>
                      <a:pt x="79" y="1321"/>
                    </a:cubicBezTo>
                    <a:cubicBezTo>
                      <a:pt x="0" y="947"/>
                      <a:pt x="20" y="572"/>
                      <a:pt x="99" y="198"/>
                    </a:cubicBezTo>
                    <a:cubicBezTo>
                      <a:pt x="138" y="20"/>
                      <a:pt x="276" y="0"/>
                      <a:pt x="414" y="119"/>
                    </a:cubicBezTo>
                    <a:cubicBezTo>
                      <a:pt x="454" y="158"/>
                      <a:pt x="513" y="237"/>
                      <a:pt x="552" y="237"/>
                    </a:cubicBezTo>
                    <a:cubicBezTo>
                      <a:pt x="769" y="178"/>
                      <a:pt x="789" y="316"/>
                      <a:pt x="848" y="454"/>
                    </a:cubicBezTo>
                    <a:cubicBezTo>
                      <a:pt x="1045" y="947"/>
                      <a:pt x="1104" y="1459"/>
                      <a:pt x="1025" y="1972"/>
                    </a:cubicBezTo>
                    <a:cubicBezTo>
                      <a:pt x="1025" y="2031"/>
                      <a:pt x="1025" y="2070"/>
                      <a:pt x="1006" y="2130"/>
                    </a:cubicBezTo>
                    <a:cubicBezTo>
                      <a:pt x="986" y="2169"/>
                      <a:pt x="927" y="2208"/>
                      <a:pt x="887" y="2208"/>
                    </a:cubicBezTo>
                    <a:cubicBezTo>
                      <a:pt x="828" y="2189"/>
                      <a:pt x="769" y="2149"/>
                      <a:pt x="749" y="2110"/>
                    </a:cubicBezTo>
                    <a:cubicBezTo>
                      <a:pt x="710" y="2051"/>
                      <a:pt x="710" y="2011"/>
                      <a:pt x="710" y="1952"/>
                    </a:cubicBezTo>
                    <a:cubicBezTo>
                      <a:pt x="710" y="1755"/>
                      <a:pt x="690" y="1558"/>
                      <a:pt x="690" y="1361"/>
                    </a:cubicBezTo>
                    <a:cubicBezTo>
                      <a:pt x="690" y="1144"/>
                      <a:pt x="651" y="947"/>
                      <a:pt x="533" y="76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38"/>
              <p:cNvSpPr/>
              <p:nvPr/>
            </p:nvSpPr>
            <p:spPr>
              <a:xfrm flipH="1">
                <a:off x="5675751" y="754177"/>
                <a:ext cx="64482" cy="57846"/>
              </a:xfrm>
              <a:custGeom>
                <a:rect b="b" l="l" r="r" t="t"/>
                <a:pathLst>
                  <a:path extrusionOk="0" h="2406" w="2682">
                    <a:moveTo>
                      <a:pt x="2681" y="178"/>
                    </a:moveTo>
                    <a:cubicBezTo>
                      <a:pt x="2583" y="296"/>
                      <a:pt x="2484" y="394"/>
                      <a:pt x="2386" y="493"/>
                    </a:cubicBezTo>
                    <a:cubicBezTo>
                      <a:pt x="1991" y="808"/>
                      <a:pt x="1597" y="1104"/>
                      <a:pt x="1183" y="1400"/>
                    </a:cubicBezTo>
                    <a:cubicBezTo>
                      <a:pt x="789" y="1676"/>
                      <a:pt x="454" y="2031"/>
                      <a:pt x="178" y="2405"/>
                    </a:cubicBezTo>
                    <a:cubicBezTo>
                      <a:pt x="0" y="2405"/>
                      <a:pt x="40" y="2267"/>
                      <a:pt x="59" y="2189"/>
                    </a:cubicBezTo>
                    <a:cubicBezTo>
                      <a:pt x="158" y="1873"/>
                      <a:pt x="355" y="1597"/>
                      <a:pt x="611" y="1360"/>
                    </a:cubicBezTo>
                    <a:cubicBezTo>
                      <a:pt x="1045" y="1025"/>
                      <a:pt x="1459" y="670"/>
                      <a:pt x="1913" y="335"/>
                    </a:cubicBezTo>
                    <a:cubicBezTo>
                      <a:pt x="2031" y="237"/>
                      <a:pt x="2169" y="158"/>
                      <a:pt x="2327" y="79"/>
                    </a:cubicBezTo>
                    <a:cubicBezTo>
                      <a:pt x="2445" y="0"/>
                      <a:pt x="2543" y="40"/>
                      <a:pt x="2681" y="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38"/>
              <p:cNvSpPr/>
              <p:nvPr/>
            </p:nvSpPr>
            <p:spPr>
              <a:xfrm flipH="1">
                <a:off x="5466725" y="1095917"/>
                <a:ext cx="54528" cy="30847"/>
              </a:xfrm>
              <a:custGeom>
                <a:rect b="b" l="l" r="r" t="t"/>
                <a:pathLst>
                  <a:path extrusionOk="0" h="1283" w="2268">
                    <a:moveTo>
                      <a:pt x="2090" y="1"/>
                    </a:moveTo>
                    <a:cubicBezTo>
                      <a:pt x="2268" y="139"/>
                      <a:pt x="2228" y="257"/>
                      <a:pt x="2149" y="336"/>
                    </a:cubicBezTo>
                    <a:cubicBezTo>
                      <a:pt x="1952" y="513"/>
                      <a:pt x="1775" y="671"/>
                      <a:pt x="1558" y="809"/>
                    </a:cubicBezTo>
                    <a:cubicBezTo>
                      <a:pt x="1341" y="947"/>
                      <a:pt x="1085" y="1065"/>
                      <a:pt x="848" y="1164"/>
                    </a:cubicBezTo>
                    <a:cubicBezTo>
                      <a:pt x="612" y="1282"/>
                      <a:pt x="316" y="1282"/>
                      <a:pt x="79" y="1184"/>
                    </a:cubicBezTo>
                    <a:cubicBezTo>
                      <a:pt x="40" y="1164"/>
                      <a:pt x="0" y="1124"/>
                      <a:pt x="0" y="1065"/>
                    </a:cubicBezTo>
                    <a:cubicBezTo>
                      <a:pt x="0" y="1026"/>
                      <a:pt x="40" y="986"/>
                      <a:pt x="79" y="967"/>
                    </a:cubicBezTo>
                    <a:cubicBezTo>
                      <a:pt x="119" y="927"/>
                      <a:pt x="158" y="908"/>
                      <a:pt x="217" y="908"/>
                    </a:cubicBezTo>
                    <a:cubicBezTo>
                      <a:pt x="730" y="848"/>
                      <a:pt x="1144" y="572"/>
                      <a:pt x="1558" y="296"/>
                    </a:cubicBezTo>
                    <a:cubicBezTo>
                      <a:pt x="1735" y="198"/>
                      <a:pt x="1913" y="99"/>
                      <a:pt x="20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38"/>
              <p:cNvSpPr/>
              <p:nvPr/>
            </p:nvSpPr>
            <p:spPr>
              <a:xfrm flipH="1">
                <a:off x="5756341" y="852751"/>
                <a:ext cx="19450" cy="52172"/>
              </a:xfrm>
              <a:custGeom>
                <a:rect b="b" l="l" r="r" t="t"/>
                <a:pathLst>
                  <a:path extrusionOk="0" h="2170" w="809">
                    <a:moveTo>
                      <a:pt x="612" y="1"/>
                    </a:moveTo>
                    <a:cubicBezTo>
                      <a:pt x="809" y="119"/>
                      <a:pt x="809" y="316"/>
                      <a:pt x="789" y="533"/>
                    </a:cubicBezTo>
                    <a:cubicBezTo>
                      <a:pt x="769" y="908"/>
                      <a:pt x="671" y="1282"/>
                      <a:pt x="533" y="1637"/>
                    </a:cubicBezTo>
                    <a:cubicBezTo>
                      <a:pt x="474" y="1795"/>
                      <a:pt x="395" y="1953"/>
                      <a:pt x="316" y="2110"/>
                    </a:cubicBezTo>
                    <a:cubicBezTo>
                      <a:pt x="296" y="2150"/>
                      <a:pt x="257" y="2170"/>
                      <a:pt x="198" y="2170"/>
                    </a:cubicBezTo>
                    <a:cubicBezTo>
                      <a:pt x="139" y="2170"/>
                      <a:pt x="60" y="2110"/>
                      <a:pt x="40" y="2071"/>
                    </a:cubicBezTo>
                    <a:cubicBezTo>
                      <a:pt x="20" y="1933"/>
                      <a:pt x="1" y="1815"/>
                      <a:pt x="40" y="1677"/>
                    </a:cubicBezTo>
                    <a:cubicBezTo>
                      <a:pt x="198" y="1223"/>
                      <a:pt x="336" y="750"/>
                      <a:pt x="415" y="277"/>
                    </a:cubicBezTo>
                    <a:cubicBezTo>
                      <a:pt x="415" y="159"/>
                      <a:pt x="493" y="40"/>
                      <a:pt x="6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38"/>
              <p:cNvSpPr/>
              <p:nvPr/>
            </p:nvSpPr>
            <p:spPr>
              <a:xfrm flipH="1">
                <a:off x="5454872" y="1167973"/>
                <a:ext cx="81071" cy="28923"/>
              </a:xfrm>
              <a:custGeom>
                <a:rect b="b" l="l" r="r" t="t"/>
                <a:pathLst>
                  <a:path extrusionOk="0" h="1203" w="3372">
                    <a:moveTo>
                      <a:pt x="3332" y="0"/>
                    </a:moveTo>
                    <a:cubicBezTo>
                      <a:pt x="3332" y="59"/>
                      <a:pt x="3372" y="119"/>
                      <a:pt x="3332" y="158"/>
                    </a:cubicBezTo>
                    <a:cubicBezTo>
                      <a:pt x="3312" y="197"/>
                      <a:pt x="3273" y="237"/>
                      <a:pt x="3234" y="237"/>
                    </a:cubicBezTo>
                    <a:cubicBezTo>
                      <a:pt x="2701" y="434"/>
                      <a:pt x="2189" y="631"/>
                      <a:pt x="1656" y="789"/>
                    </a:cubicBezTo>
                    <a:cubicBezTo>
                      <a:pt x="1282" y="868"/>
                      <a:pt x="887" y="986"/>
                      <a:pt x="513" y="1124"/>
                    </a:cubicBezTo>
                    <a:cubicBezTo>
                      <a:pt x="355" y="1203"/>
                      <a:pt x="158" y="1203"/>
                      <a:pt x="0" y="1124"/>
                    </a:cubicBezTo>
                    <a:cubicBezTo>
                      <a:pt x="79" y="1045"/>
                      <a:pt x="99" y="986"/>
                      <a:pt x="158" y="966"/>
                    </a:cubicBezTo>
                    <a:cubicBezTo>
                      <a:pt x="513" y="809"/>
                      <a:pt x="868" y="690"/>
                      <a:pt x="1242" y="592"/>
                    </a:cubicBezTo>
                    <a:cubicBezTo>
                      <a:pt x="1873" y="454"/>
                      <a:pt x="2484" y="276"/>
                      <a:pt x="3076" y="5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38"/>
              <p:cNvSpPr/>
              <p:nvPr/>
            </p:nvSpPr>
            <p:spPr>
              <a:xfrm flipH="1">
                <a:off x="5384716" y="806782"/>
                <a:ext cx="23730" cy="45056"/>
              </a:xfrm>
              <a:custGeom>
                <a:rect b="b" l="l" r="r" t="t"/>
                <a:pathLst>
                  <a:path extrusionOk="0" h="1874" w="987">
                    <a:moveTo>
                      <a:pt x="395" y="79"/>
                    </a:moveTo>
                    <a:cubicBezTo>
                      <a:pt x="533" y="395"/>
                      <a:pt x="691" y="691"/>
                      <a:pt x="809" y="1006"/>
                    </a:cubicBezTo>
                    <a:cubicBezTo>
                      <a:pt x="888" y="1223"/>
                      <a:pt x="947" y="1459"/>
                      <a:pt x="986" y="1716"/>
                    </a:cubicBezTo>
                    <a:cubicBezTo>
                      <a:pt x="986" y="1755"/>
                      <a:pt x="967" y="1814"/>
                      <a:pt x="927" y="1834"/>
                    </a:cubicBezTo>
                    <a:cubicBezTo>
                      <a:pt x="868" y="1873"/>
                      <a:pt x="809" y="1873"/>
                      <a:pt x="750" y="1854"/>
                    </a:cubicBezTo>
                    <a:cubicBezTo>
                      <a:pt x="592" y="1814"/>
                      <a:pt x="493" y="1696"/>
                      <a:pt x="434" y="1558"/>
                    </a:cubicBezTo>
                    <a:cubicBezTo>
                      <a:pt x="355" y="1164"/>
                      <a:pt x="178" y="809"/>
                      <a:pt x="79" y="415"/>
                    </a:cubicBezTo>
                    <a:cubicBezTo>
                      <a:pt x="60" y="375"/>
                      <a:pt x="60" y="336"/>
                      <a:pt x="40" y="277"/>
                    </a:cubicBezTo>
                    <a:cubicBezTo>
                      <a:pt x="1" y="139"/>
                      <a:pt x="139" y="1"/>
                      <a:pt x="296" y="40"/>
                    </a:cubicBezTo>
                    <a:cubicBezTo>
                      <a:pt x="316" y="60"/>
                      <a:pt x="355" y="60"/>
                      <a:pt x="395" y="7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38"/>
              <p:cNvSpPr/>
              <p:nvPr/>
            </p:nvSpPr>
            <p:spPr>
              <a:xfrm flipH="1">
                <a:off x="5580014" y="1112026"/>
                <a:ext cx="53567" cy="20893"/>
              </a:xfrm>
              <a:custGeom>
                <a:rect b="b" l="l" r="r" t="t"/>
                <a:pathLst>
                  <a:path extrusionOk="0" h="869" w="2228">
                    <a:moveTo>
                      <a:pt x="0" y="218"/>
                    </a:moveTo>
                    <a:cubicBezTo>
                      <a:pt x="59" y="159"/>
                      <a:pt x="138" y="80"/>
                      <a:pt x="237" y="40"/>
                    </a:cubicBezTo>
                    <a:cubicBezTo>
                      <a:pt x="315" y="1"/>
                      <a:pt x="394" y="1"/>
                      <a:pt x="493" y="40"/>
                    </a:cubicBezTo>
                    <a:cubicBezTo>
                      <a:pt x="552" y="60"/>
                      <a:pt x="631" y="100"/>
                      <a:pt x="710" y="139"/>
                    </a:cubicBezTo>
                    <a:cubicBezTo>
                      <a:pt x="966" y="316"/>
                      <a:pt x="1281" y="395"/>
                      <a:pt x="1597" y="395"/>
                    </a:cubicBezTo>
                    <a:cubicBezTo>
                      <a:pt x="1794" y="395"/>
                      <a:pt x="1991" y="454"/>
                      <a:pt x="2169" y="514"/>
                    </a:cubicBezTo>
                    <a:cubicBezTo>
                      <a:pt x="2188" y="514"/>
                      <a:pt x="2208" y="573"/>
                      <a:pt x="2228" y="612"/>
                    </a:cubicBezTo>
                    <a:cubicBezTo>
                      <a:pt x="2110" y="730"/>
                      <a:pt x="1952" y="770"/>
                      <a:pt x="1794" y="770"/>
                    </a:cubicBezTo>
                    <a:cubicBezTo>
                      <a:pt x="1420" y="868"/>
                      <a:pt x="1025" y="809"/>
                      <a:pt x="690" y="612"/>
                    </a:cubicBezTo>
                    <a:cubicBezTo>
                      <a:pt x="453" y="494"/>
                      <a:pt x="237" y="376"/>
                      <a:pt x="0" y="2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38"/>
              <p:cNvSpPr/>
              <p:nvPr/>
            </p:nvSpPr>
            <p:spPr>
              <a:xfrm flipH="1">
                <a:off x="5382817" y="1028142"/>
                <a:ext cx="28466" cy="42219"/>
              </a:xfrm>
              <a:custGeom>
                <a:rect b="b" l="l" r="r" t="t"/>
                <a:pathLst>
                  <a:path extrusionOk="0" h="1756" w="1184">
                    <a:moveTo>
                      <a:pt x="99" y="1755"/>
                    </a:moveTo>
                    <a:cubicBezTo>
                      <a:pt x="79" y="1637"/>
                      <a:pt x="0" y="1518"/>
                      <a:pt x="40" y="1479"/>
                    </a:cubicBezTo>
                    <a:cubicBezTo>
                      <a:pt x="335" y="986"/>
                      <a:pt x="473" y="395"/>
                      <a:pt x="907" y="0"/>
                    </a:cubicBezTo>
                    <a:cubicBezTo>
                      <a:pt x="1104" y="99"/>
                      <a:pt x="1183" y="198"/>
                      <a:pt x="1144" y="355"/>
                    </a:cubicBezTo>
                    <a:cubicBezTo>
                      <a:pt x="1124" y="414"/>
                      <a:pt x="1104" y="474"/>
                      <a:pt x="1065" y="533"/>
                    </a:cubicBezTo>
                    <a:cubicBezTo>
                      <a:pt x="887" y="710"/>
                      <a:pt x="749" y="947"/>
                      <a:pt x="671" y="1203"/>
                    </a:cubicBezTo>
                    <a:cubicBezTo>
                      <a:pt x="572" y="1459"/>
                      <a:pt x="355" y="1676"/>
                      <a:pt x="99" y="17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38"/>
              <p:cNvSpPr/>
              <p:nvPr/>
            </p:nvSpPr>
            <p:spPr>
              <a:xfrm flipH="1">
                <a:off x="5416477" y="762712"/>
                <a:ext cx="31303" cy="35078"/>
              </a:xfrm>
              <a:custGeom>
                <a:rect b="b" l="l" r="r" t="t"/>
                <a:pathLst>
                  <a:path extrusionOk="0" h="1459" w="1302">
                    <a:moveTo>
                      <a:pt x="0" y="197"/>
                    </a:moveTo>
                    <a:cubicBezTo>
                      <a:pt x="20" y="79"/>
                      <a:pt x="138" y="0"/>
                      <a:pt x="276" y="20"/>
                    </a:cubicBezTo>
                    <a:cubicBezTo>
                      <a:pt x="395" y="20"/>
                      <a:pt x="533" y="79"/>
                      <a:pt x="631" y="177"/>
                    </a:cubicBezTo>
                    <a:cubicBezTo>
                      <a:pt x="809" y="434"/>
                      <a:pt x="1006" y="690"/>
                      <a:pt x="1203" y="946"/>
                    </a:cubicBezTo>
                    <a:cubicBezTo>
                      <a:pt x="1242" y="1005"/>
                      <a:pt x="1262" y="1104"/>
                      <a:pt x="1282" y="1183"/>
                    </a:cubicBezTo>
                    <a:cubicBezTo>
                      <a:pt x="1301" y="1282"/>
                      <a:pt x="1242" y="1380"/>
                      <a:pt x="1144" y="1420"/>
                    </a:cubicBezTo>
                    <a:cubicBezTo>
                      <a:pt x="1065" y="1459"/>
                      <a:pt x="966" y="1439"/>
                      <a:pt x="907" y="1380"/>
                    </a:cubicBezTo>
                    <a:cubicBezTo>
                      <a:pt x="789" y="1222"/>
                      <a:pt x="690" y="1084"/>
                      <a:pt x="592" y="927"/>
                    </a:cubicBezTo>
                    <a:cubicBezTo>
                      <a:pt x="395" y="690"/>
                      <a:pt x="217" y="453"/>
                      <a:pt x="0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38"/>
              <p:cNvSpPr/>
              <p:nvPr/>
            </p:nvSpPr>
            <p:spPr>
              <a:xfrm flipH="1">
                <a:off x="5479516" y="733308"/>
                <a:ext cx="46474" cy="23730"/>
              </a:xfrm>
              <a:custGeom>
                <a:rect b="b" l="l" r="r" t="t"/>
                <a:pathLst>
                  <a:path extrusionOk="0" h="987" w="1933">
                    <a:moveTo>
                      <a:pt x="572" y="40"/>
                    </a:moveTo>
                    <a:cubicBezTo>
                      <a:pt x="887" y="1"/>
                      <a:pt x="1223" y="99"/>
                      <a:pt x="1439" y="336"/>
                    </a:cubicBezTo>
                    <a:cubicBezTo>
                      <a:pt x="1597" y="454"/>
                      <a:pt x="1755" y="592"/>
                      <a:pt x="1893" y="730"/>
                    </a:cubicBezTo>
                    <a:cubicBezTo>
                      <a:pt x="1932" y="770"/>
                      <a:pt x="1932" y="809"/>
                      <a:pt x="1932" y="868"/>
                    </a:cubicBezTo>
                    <a:cubicBezTo>
                      <a:pt x="1893" y="908"/>
                      <a:pt x="1834" y="947"/>
                      <a:pt x="1775" y="967"/>
                    </a:cubicBezTo>
                    <a:cubicBezTo>
                      <a:pt x="1715" y="986"/>
                      <a:pt x="1637" y="967"/>
                      <a:pt x="1597" y="927"/>
                    </a:cubicBezTo>
                    <a:cubicBezTo>
                      <a:pt x="1479" y="888"/>
                      <a:pt x="1380" y="809"/>
                      <a:pt x="1301" y="750"/>
                    </a:cubicBezTo>
                    <a:cubicBezTo>
                      <a:pt x="1065" y="513"/>
                      <a:pt x="749" y="395"/>
                      <a:pt x="434" y="415"/>
                    </a:cubicBezTo>
                    <a:cubicBezTo>
                      <a:pt x="316" y="415"/>
                      <a:pt x="197" y="395"/>
                      <a:pt x="79" y="356"/>
                    </a:cubicBezTo>
                    <a:cubicBezTo>
                      <a:pt x="40" y="336"/>
                      <a:pt x="0" y="296"/>
                      <a:pt x="0" y="237"/>
                    </a:cubicBezTo>
                    <a:cubicBezTo>
                      <a:pt x="0" y="198"/>
                      <a:pt x="40" y="139"/>
                      <a:pt x="79" y="119"/>
                    </a:cubicBezTo>
                    <a:cubicBezTo>
                      <a:pt x="237" y="80"/>
                      <a:pt x="414" y="60"/>
                      <a:pt x="572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38"/>
              <p:cNvSpPr/>
              <p:nvPr/>
            </p:nvSpPr>
            <p:spPr>
              <a:xfrm flipH="1">
                <a:off x="5568161" y="725254"/>
                <a:ext cx="54048" cy="10915"/>
              </a:xfrm>
              <a:custGeom>
                <a:rect b="b" l="l" r="r" t="t"/>
                <a:pathLst>
                  <a:path extrusionOk="0" h="454" w="2248">
                    <a:moveTo>
                      <a:pt x="2149" y="1"/>
                    </a:moveTo>
                    <a:cubicBezTo>
                      <a:pt x="2228" y="198"/>
                      <a:pt x="2248" y="316"/>
                      <a:pt x="2090" y="454"/>
                    </a:cubicBezTo>
                    <a:cubicBezTo>
                      <a:pt x="1775" y="355"/>
                      <a:pt x="1420" y="316"/>
                      <a:pt x="1085" y="355"/>
                    </a:cubicBezTo>
                    <a:lnTo>
                      <a:pt x="335" y="355"/>
                    </a:lnTo>
                    <a:cubicBezTo>
                      <a:pt x="197" y="355"/>
                      <a:pt x="59" y="336"/>
                      <a:pt x="0" y="178"/>
                    </a:cubicBezTo>
                    <a:cubicBezTo>
                      <a:pt x="59" y="20"/>
                      <a:pt x="197" y="1"/>
                      <a:pt x="316" y="1"/>
                    </a:cubicBezTo>
                    <a:lnTo>
                      <a:pt x="138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38"/>
              <p:cNvSpPr/>
              <p:nvPr/>
            </p:nvSpPr>
            <p:spPr>
              <a:xfrm flipH="1">
                <a:off x="5367189" y="892109"/>
                <a:ext cx="12334" cy="34621"/>
              </a:xfrm>
              <a:custGeom>
                <a:rect b="b" l="l" r="r" t="t"/>
                <a:pathLst>
                  <a:path extrusionOk="0" h="1440" w="513">
                    <a:moveTo>
                      <a:pt x="513" y="611"/>
                    </a:moveTo>
                    <a:cubicBezTo>
                      <a:pt x="513" y="828"/>
                      <a:pt x="493" y="986"/>
                      <a:pt x="473" y="1163"/>
                    </a:cubicBezTo>
                    <a:cubicBezTo>
                      <a:pt x="454" y="1242"/>
                      <a:pt x="414" y="1321"/>
                      <a:pt x="375" y="1380"/>
                    </a:cubicBezTo>
                    <a:cubicBezTo>
                      <a:pt x="296" y="1439"/>
                      <a:pt x="197" y="1439"/>
                      <a:pt x="118" y="1380"/>
                    </a:cubicBezTo>
                    <a:cubicBezTo>
                      <a:pt x="59" y="1321"/>
                      <a:pt x="40" y="1242"/>
                      <a:pt x="20" y="1163"/>
                    </a:cubicBezTo>
                    <a:cubicBezTo>
                      <a:pt x="0" y="868"/>
                      <a:pt x="20" y="572"/>
                      <a:pt x="20" y="276"/>
                    </a:cubicBezTo>
                    <a:cubicBezTo>
                      <a:pt x="20" y="237"/>
                      <a:pt x="40" y="197"/>
                      <a:pt x="40" y="178"/>
                    </a:cubicBezTo>
                    <a:cubicBezTo>
                      <a:pt x="99" y="79"/>
                      <a:pt x="178" y="0"/>
                      <a:pt x="276" y="20"/>
                    </a:cubicBezTo>
                    <a:cubicBezTo>
                      <a:pt x="355" y="40"/>
                      <a:pt x="414" y="99"/>
                      <a:pt x="454" y="178"/>
                    </a:cubicBezTo>
                    <a:cubicBezTo>
                      <a:pt x="493" y="316"/>
                      <a:pt x="493" y="473"/>
                      <a:pt x="513" y="61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38"/>
              <p:cNvSpPr/>
              <p:nvPr/>
            </p:nvSpPr>
            <p:spPr>
              <a:xfrm flipH="1">
                <a:off x="5665316" y="1085026"/>
                <a:ext cx="30847" cy="23249"/>
              </a:xfrm>
              <a:custGeom>
                <a:rect b="b" l="l" r="r" t="t"/>
                <a:pathLst>
                  <a:path extrusionOk="0" h="967" w="1283">
                    <a:moveTo>
                      <a:pt x="848" y="966"/>
                    </a:moveTo>
                    <a:cubicBezTo>
                      <a:pt x="730" y="927"/>
                      <a:pt x="632" y="887"/>
                      <a:pt x="553" y="828"/>
                    </a:cubicBezTo>
                    <a:cubicBezTo>
                      <a:pt x="336" y="651"/>
                      <a:pt x="178" y="434"/>
                      <a:pt x="60" y="217"/>
                    </a:cubicBezTo>
                    <a:cubicBezTo>
                      <a:pt x="1" y="118"/>
                      <a:pt x="80" y="0"/>
                      <a:pt x="178" y="20"/>
                    </a:cubicBezTo>
                    <a:cubicBezTo>
                      <a:pt x="356" y="20"/>
                      <a:pt x="513" y="99"/>
                      <a:pt x="632" y="217"/>
                    </a:cubicBezTo>
                    <a:cubicBezTo>
                      <a:pt x="730" y="375"/>
                      <a:pt x="888" y="473"/>
                      <a:pt x="1065" y="493"/>
                    </a:cubicBezTo>
                    <a:cubicBezTo>
                      <a:pt x="1124" y="513"/>
                      <a:pt x="1164" y="532"/>
                      <a:pt x="1203" y="552"/>
                    </a:cubicBezTo>
                    <a:cubicBezTo>
                      <a:pt x="1262" y="592"/>
                      <a:pt x="1282" y="651"/>
                      <a:pt x="1282" y="730"/>
                    </a:cubicBezTo>
                    <a:cubicBezTo>
                      <a:pt x="1282" y="789"/>
                      <a:pt x="1243" y="848"/>
                      <a:pt x="1184" y="887"/>
                    </a:cubicBezTo>
                    <a:cubicBezTo>
                      <a:pt x="1085" y="927"/>
                      <a:pt x="967" y="947"/>
                      <a:pt x="848" y="9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38"/>
              <p:cNvSpPr/>
              <p:nvPr/>
            </p:nvSpPr>
            <p:spPr>
              <a:xfrm flipH="1">
                <a:off x="5682387" y="1137150"/>
                <a:ext cx="38420" cy="22311"/>
              </a:xfrm>
              <a:custGeom>
                <a:rect b="b" l="l" r="r" t="t"/>
                <a:pathLst>
                  <a:path extrusionOk="0" h="928" w="1598">
                    <a:moveTo>
                      <a:pt x="237" y="1"/>
                    </a:moveTo>
                    <a:cubicBezTo>
                      <a:pt x="415" y="257"/>
                      <a:pt x="691" y="435"/>
                      <a:pt x="986" y="494"/>
                    </a:cubicBezTo>
                    <a:cubicBezTo>
                      <a:pt x="1164" y="553"/>
                      <a:pt x="1341" y="592"/>
                      <a:pt x="1519" y="671"/>
                    </a:cubicBezTo>
                    <a:cubicBezTo>
                      <a:pt x="1538" y="671"/>
                      <a:pt x="1597" y="750"/>
                      <a:pt x="1597" y="770"/>
                    </a:cubicBezTo>
                    <a:cubicBezTo>
                      <a:pt x="1558" y="829"/>
                      <a:pt x="1519" y="868"/>
                      <a:pt x="1479" y="908"/>
                    </a:cubicBezTo>
                    <a:cubicBezTo>
                      <a:pt x="1440" y="927"/>
                      <a:pt x="1420" y="927"/>
                      <a:pt x="1381" y="927"/>
                    </a:cubicBezTo>
                    <a:cubicBezTo>
                      <a:pt x="809" y="888"/>
                      <a:pt x="296" y="730"/>
                      <a:pt x="0" y="218"/>
                    </a:cubicBezTo>
                    <a:cubicBezTo>
                      <a:pt x="20" y="40"/>
                      <a:pt x="158" y="40"/>
                      <a:pt x="257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38"/>
              <p:cNvSpPr/>
              <p:nvPr/>
            </p:nvSpPr>
            <p:spPr>
              <a:xfrm flipH="1">
                <a:off x="5368127" y="965583"/>
                <a:ext cx="10939" cy="31303"/>
              </a:xfrm>
              <a:custGeom>
                <a:rect b="b" l="l" r="r" t="t"/>
                <a:pathLst>
                  <a:path extrusionOk="0" h="1302" w="455">
                    <a:moveTo>
                      <a:pt x="218" y="1301"/>
                    </a:moveTo>
                    <a:cubicBezTo>
                      <a:pt x="99" y="1301"/>
                      <a:pt x="1" y="1183"/>
                      <a:pt x="1" y="1065"/>
                    </a:cubicBezTo>
                    <a:cubicBezTo>
                      <a:pt x="1" y="769"/>
                      <a:pt x="1" y="473"/>
                      <a:pt x="21" y="177"/>
                    </a:cubicBezTo>
                    <a:cubicBezTo>
                      <a:pt x="21" y="138"/>
                      <a:pt x="40" y="118"/>
                      <a:pt x="60" y="79"/>
                    </a:cubicBezTo>
                    <a:cubicBezTo>
                      <a:pt x="119" y="39"/>
                      <a:pt x="159" y="20"/>
                      <a:pt x="218" y="0"/>
                    </a:cubicBezTo>
                    <a:cubicBezTo>
                      <a:pt x="257" y="0"/>
                      <a:pt x="316" y="39"/>
                      <a:pt x="356" y="79"/>
                    </a:cubicBezTo>
                    <a:cubicBezTo>
                      <a:pt x="375" y="118"/>
                      <a:pt x="395" y="158"/>
                      <a:pt x="415" y="217"/>
                    </a:cubicBezTo>
                    <a:cubicBezTo>
                      <a:pt x="415" y="473"/>
                      <a:pt x="435" y="749"/>
                      <a:pt x="435" y="1005"/>
                    </a:cubicBezTo>
                    <a:cubicBezTo>
                      <a:pt x="454" y="1124"/>
                      <a:pt x="435" y="1124"/>
                      <a:pt x="218" y="130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38"/>
              <p:cNvSpPr/>
              <p:nvPr/>
            </p:nvSpPr>
            <p:spPr>
              <a:xfrm flipH="1">
                <a:off x="5753023" y="970776"/>
                <a:ext cx="13296" cy="32746"/>
              </a:xfrm>
              <a:custGeom>
                <a:rect b="b" l="l" r="r" t="t"/>
                <a:pathLst>
                  <a:path extrusionOk="0" h="1362" w="553">
                    <a:moveTo>
                      <a:pt x="1" y="513"/>
                    </a:moveTo>
                    <a:cubicBezTo>
                      <a:pt x="1" y="375"/>
                      <a:pt x="21" y="237"/>
                      <a:pt x="60" y="99"/>
                    </a:cubicBezTo>
                    <a:cubicBezTo>
                      <a:pt x="80" y="40"/>
                      <a:pt x="139" y="1"/>
                      <a:pt x="198" y="1"/>
                    </a:cubicBezTo>
                    <a:cubicBezTo>
                      <a:pt x="257" y="1"/>
                      <a:pt x="316" y="40"/>
                      <a:pt x="356" y="99"/>
                    </a:cubicBezTo>
                    <a:cubicBezTo>
                      <a:pt x="395" y="159"/>
                      <a:pt x="415" y="237"/>
                      <a:pt x="415" y="316"/>
                    </a:cubicBezTo>
                    <a:cubicBezTo>
                      <a:pt x="395" y="612"/>
                      <a:pt x="435" y="927"/>
                      <a:pt x="533" y="1203"/>
                    </a:cubicBezTo>
                    <a:cubicBezTo>
                      <a:pt x="553" y="1223"/>
                      <a:pt x="513" y="1302"/>
                      <a:pt x="474" y="1322"/>
                    </a:cubicBezTo>
                    <a:cubicBezTo>
                      <a:pt x="435" y="1361"/>
                      <a:pt x="395" y="1361"/>
                      <a:pt x="336" y="1342"/>
                    </a:cubicBezTo>
                    <a:cubicBezTo>
                      <a:pt x="159" y="1282"/>
                      <a:pt x="40" y="1125"/>
                      <a:pt x="21" y="947"/>
                    </a:cubicBezTo>
                    <a:cubicBezTo>
                      <a:pt x="1" y="789"/>
                      <a:pt x="1" y="651"/>
                      <a:pt x="1" y="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38"/>
              <p:cNvSpPr/>
              <p:nvPr/>
            </p:nvSpPr>
            <p:spPr>
              <a:xfrm flipH="1">
                <a:off x="5663898" y="654641"/>
                <a:ext cx="15195" cy="35559"/>
              </a:xfrm>
              <a:custGeom>
                <a:rect b="b" l="l" r="r" t="t"/>
                <a:pathLst>
                  <a:path extrusionOk="0" h="1479" w="632">
                    <a:moveTo>
                      <a:pt x="395" y="0"/>
                    </a:moveTo>
                    <a:cubicBezTo>
                      <a:pt x="454" y="79"/>
                      <a:pt x="513" y="118"/>
                      <a:pt x="533" y="177"/>
                    </a:cubicBezTo>
                    <a:cubicBezTo>
                      <a:pt x="631" y="493"/>
                      <a:pt x="592" y="828"/>
                      <a:pt x="434" y="1104"/>
                    </a:cubicBezTo>
                    <a:cubicBezTo>
                      <a:pt x="395" y="1163"/>
                      <a:pt x="375" y="1222"/>
                      <a:pt x="355" y="1281"/>
                    </a:cubicBezTo>
                    <a:cubicBezTo>
                      <a:pt x="316" y="1420"/>
                      <a:pt x="217" y="1479"/>
                      <a:pt x="138" y="1420"/>
                    </a:cubicBezTo>
                    <a:cubicBezTo>
                      <a:pt x="79" y="1380"/>
                      <a:pt x="40" y="1301"/>
                      <a:pt x="20" y="1242"/>
                    </a:cubicBezTo>
                    <a:cubicBezTo>
                      <a:pt x="0" y="1163"/>
                      <a:pt x="20" y="1104"/>
                      <a:pt x="40" y="1045"/>
                    </a:cubicBezTo>
                    <a:cubicBezTo>
                      <a:pt x="158" y="789"/>
                      <a:pt x="237" y="513"/>
                      <a:pt x="257" y="217"/>
                    </a:cubicBezTo>
                    <a:cubicBezTo>
                      <a:pt x="257" y="158"/>
                      <a:pt x="336" y="79"/>
                      <a:pt x="3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38"/>
              <p:cNvSpPr/>
              <p:nvPr/>
            </p:nvSpPr>
            <p:spPr>
              <a:xfrm flipH="1">
                <a:off x="5719364" y="1042351"/>
                <a:ext cx="20412" cy="26110"/>
              </a:xfrm>
              <a:custGeom>
                <a:rect b="b" l="l" r="r" t="t"/>
                <a:pathLst>
                  <a:path extrusionOk="0" h="1086" w="849">
                    <a:moveTo>
                      <a:pt x="119" y="1"/>
                    </a:moveTo>
                    <a:cubicBezTo>
                      <a:pt x="198" y="40"/>
                      <a:pt x="297" y="99"/>
                      <a:pt x="356" y="178"/>
                    </a:cubicBezTo>
                    <a:cubicBezTo>
                      <a:pt x="513" y="395"/>
                      <a:pt x="592" y="651"/>
                      <a:pt x="829" y="829"/>
                    </a:cubicBezTo>
                    <a:cubicBezTo>
                      <a:pt x="849" y="849"/>
                      <a:pt x="829" y="927"/>
                      <a:pt x="809" y="967"/>
                    </a:cubicBezTo>
                    <a:cubicBezTo>
                      <a:pt x="691" y="1065"/>
                      <a:pt x="513" y="1085"/>
                      <a:pt x="395" y="1006"/>
                    </a:cubicBezTo>
                    <a:cubicBezTo>
                      <a:pt x="178" y="770"/>
                      <a:pt x="40" y="474"/>
                      <a:pt x="1" y="159"/>
                    </a:cubicBezTo>
                    <a:cubicBezTo>
                      <a:pt x="1" y="119"/>
                      <a:pt x="60" y="60"/>
                      <a:pt x="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38"/>
              <p:cNvSpPr/>
              <p:nvPr/>
            </p:nvSpPr>
            <p:spPr>
              <a:xfrm flipH="1">
                <a:off x="5694240" y="1123422"/>
                <a:ext cx="26086" cy="17070"/>
              </a:xfrm>
              <a:custGeom>
                <a:rect b="b" l="l" r="r" t="t"/>
                <a:pathLst>
                  <a:path extrusionOk="0" h="710" w="1085">
                    <a:moveTo>
                      <a:pt x="237" y="592"/>
                    </a:moveTo>
                    <a:cubicBezTo>
                      <a:pt x="158" y="454"/>
                      <a:pt x="79" y="316"/>
                      <a:pt x="0" y="158"/>
                    </a:cubicBezTo>
                    <a:cubicBezTo>
                      <a:pt x="0" y="138"/>
                      <a:pt x="20" y="59"/>
                      <a:pt x="59" y="40"/>
                    </a:cubicBezTo>
                    <a:cubicBezTo>
                      <a:pt x="79" y="20"/>
                      <a:pt x="119" y="0"/>
                      <a:pt x="138" y="20"/>
                    </a:cubicBezTo>
                    <a:cubicBezTo>
                      <a:pt x="217" y="40"/>
                      <a:pt x="276" y="59"/>
                      <a:pt x="316" y="99"/>
                    </a:cubicBezTo>
                    <a:cubicBezTo>
                      <a:pt x="493" y="237"/>
                      <a:pt x="690" y="316"/>
                      <a:pt x="907" y="335"/>
                    </a:cubicBezTo>
                    <a:cubicBezTo>
                      <a:pt x="947" y="335"/>
                      <a:pt x="966" y="355"/>
                      <a:pt x="986" y="375"/>
                    </a:cubicBezTo>
                    <a:cubicBezTo>
                      <a:pt x="1025" y="434"/>
                      <a:pt x="1085" y="493"/>
                      <a:pt x="1065" y="552"/>
                    </a:cubicBezTo>
                    <a:cubicBezTo>
                      <a:pt x="1065" y="611"/>
                      <a:pt x="1006" y="651"/>
                      <a:pt x="947" y="670"/>
                    </a:cubicBezTo>
                    <a:cubicBezTo>
                      <a:pt x="828" y="710"/>
                      <a:pt x="730" y="710"/>
                      <a:pt x="611" y="670"/>
                    </a:cubicBezTo>
                    <a:cubicBezTo>
                      <a:pt x="473" y="651"/>
                      <a:pt x="355" y="611"/>
                      <a:pt x="217" y="5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38"/>
              <p:cNvSpPr/>
              <p:nvPr/>
            </p:nvSpPr>
            <p:spPr>
              <a:xfrm flipH="1">
                <a:off x="5650170" y="674548"/>
                <a:ext cx="18970" cy="19931"/>
              </a:xfrm>
              <a:custGeom>
                <a:rect b="b" l="l" r="r" t="t"/>
                <a:pathLst>
                  <a:path extrusionOk="0" h="829" w="789">
                    <a:moveTo>
                      <a:pt x="552" y="0"/>
                    </a:moveTo>
                    <a:cubicBezTo>
                      <a:pt x="769" y="177"/>
                      <a:pt x="789" y="237"/>
                      <a:pt x="710" y="375"/>
                    </a:cubicBezTo>
                    <a:cubicBezTo>
                      <a:pt x="651" y="493"/>
                      <a:pt x="572" y="611"/>
                      <a:pt x="493" y="710"/>
                    </a:cubicBezTo>
                    <a:cubicBezTo>
                      <a:pt x="414" y="769"/>
                      <a:pt x="336" y="808"/>
                      <a:pt x="237" y="828"/>
                    </a:cubicBezTo>
                    <a:cubicBezTo>
                      <a:pt x="99" y="828"/>
                      <a:pt x="0" y="690"/>
                      <a:pt x="79" y="572"/>
                    </a:cubicBezTo>
                    <a:cubicBezTo>
                      <a:pt x="237" y="375"/>
                      <a:pt x="395" y="197"/>
                      <a:pt x="5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13" name="Google Shape;813;p38"/>
            <p:cNvGrpSpPr/>
            <p:nvPr/>
          </p:nvGrpSpPr>
          <p:grpSpPr>
            <a:xfrm rot="5400000">
              <a:off x="7591751" y="3409517"/>
              <a:ext cx="1124793" cy="1107293"/>
              <a:chOff x="3143667" y="1620645"/>
              <a:chExt cx="1585555" cy="1560887"/>
            </a:xfrm>
          </p:grpSpPr>
          <p:sp>
            <p:nvSpPr>
              <p:cNvPr id="814" name="Google Shape;814;p38"/>
              <p:cNvSpPr/>
              <p:nvPr/>
            </p:nvSpPr>
            <p:spPr>
              <a:xfrm flipH="1">
                <a:off x="4725880" y="1809282"/>
                <a:ext cx="3342" cy="1443"/>
              </a:xfrm>
              <a:custGeom>
                <a:rect b="b" l="l" r="r" t="t"/>
                <a:pathLst>
                  <a:path extrusionOk="0" h="60" w="139">
                    <a:moveTo>
                      <a:pt x="139" y="60"/>
                    </a:moveTo>
                    <a:lnTo>
                      <a:pt x="1" y="1"/>
                    </a:lnTo>
                    <a:lnTo>
                      <a:pt x="139" y="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38"/>
              <p:cNvSpPr/>
              <p:nvPr/>
            </p:nvSpPr>
            <p:spPr>
              <a:xfrm flipH="1">
                <a:off x="3162636" y="1641009"/>
                <a:ext cx="1501646" cy="1509701"/>
              </a:xfrm>
              <a:custGeom>
                <a:rect b="b" l="l" r="r" t="t"/>
                <a:pathLst>
                  <a:path extrusionOk="0" h="62793" w="62458">
                    <a:moveTo>
                      <a:pt x="36454" y="6625"/>
                    </a:moveTo>
                    <a:lnTo>
                      <a:pt x="37341" y="6132"/>
                    </a:lnTo>
                    <a:cubicBezTo>
                      <a:pt x="37755" y="4200"/>
                      <a:pt x="38977" y="2682"/>
                      <a:pt x="39923" y="1006"/>
                    </a:cubicBezTo>
                    <a:cubicBezTo>
                      <a:pt x="40535" y="1125"/>
                      <a:pt x="41146" y="1322"/>
                      <a:pt x="41718" y="1617"/>
                    </a:cubicBezTo>
                    <a:cubicBezTo>
                      <a:pt x="42230" y="1893"/>
                      <a:pt x="42861" y="1874"/>
                      <a:pt x="43393" y="2229"/>
                    </a:cubicBezTo>
                    <a:cubicBezTo>
                      <a:pt x="42802" y="3747"/>
                      <a:pt x="42723" y="5344"/>
                      <a:pt x="42408" y="6881"/>
                    </a:cubicBezTo>
                    <a:cubicBezTo>
                      <a:pt x="42309" y="7256"/>
                      <a:pt x="42447" y="7630"/>
                      <a:pt x="42743" y="7847"/>
                    </a:cubicBezTo>
                    <a:cubicBezTo>
                      <a:pt x="42979" y="8044"/>
                      <a:pt x="43196" y="8242"/>
                      <a:pt x="43452" y="8399"/>
                    </a:cubicBezTo>
                    <a:cubicBezTo>
                      <a:pt x="44024" y="8794"/>
                      <a:pt x="44517" y="9287"/>
                      <a:pt x="44872" y="9878"/>
                    </a:cubicBezTo>
                    <a:cubicBezTo>
                      <a:pt x="45365" y="10627"/>
                      <a:pt x="45937" y="11317"/>
                      <a:pt x="46469" y="12027"/>
                    </a:cubicBezTo>
                    <a:cubicBezTo>
                      <a:pt x="46548" y="12125"/>
                      <a:pt x="46646" y="12224"/>
                      <a:pt x="46765" y="12283"/>
                    </a:cubicBezTo>
                    <a:cubicBezTo>
                      <a:pt x="47277" y="12599"/>
                      <a:pt x="47770" y="12914"/>
                      <a:pt x="48302" y="13190"/>
                    </a:cubicBezTo>
                    <a:cubicBezTo>
                      <a:pt x="48697" y="13407"/>
                      <a:pt x="49091" y="13525"/>
                      <a:pt x="49446" y="13052"/>
                    </a:cubicBezTo>
                    <a:cubicBezTo>
                      <a:pt x="49505" y="12973"/>
                      <a:pt x="49663" y="12934"/>
                      <a:pt x="49781" y="12894"/>
                    </a:cubicBezTo>
                    <a:lnTo>
                      <a:pt x="54098" y="11199"/>
                    </a:lnTo>
                    <a:cubicBezTo>
                      <a:pt x="54591" y="11002"/>
                      <a:pt x="55064" y="10785"/>
                      <a:pt x="55557" y="10588"/>
                    </a:cubicBezTo>
                    <a:cubicBezTo>
                      <a:pt x="56031" y="10903"/>
                      <a:pt x="56228" y="11416"/>
                      <a:pt x="56543" y="11810"/>
                    </a:cubicBezTo>
                    <a:cubicBezTo>
                      <a:pt x="56878" y="12224"/>
                      <a:pt x="57253" y="12579"/>
                      <a:pt x="57667" y="13013"/>
                    </a:cubicBezTo>
                    <a:cubicBezTo>
                      <a:pt x="57391" y="13348"/>
                      <a:pt x="57135" y="13683"/>
                      <a:pt x="56859" y="13998"/>
                    </a:cubicBezTo>
                    <a:cubicBezTo>
                      <a:pt x="56188" y="14807"/>
                      <a:pt x="55498" y="15615"/>
                      <a:pt x="54808" y="16404"/>
                    </a:cubicBezTo>
                    <a:cubicBezTo>
                      <a:pt x="54631" y="16601"/>
                      <a:pt x="54453" y="16798"/>
                      <a:pt x="54236" y="16956"/>
                    </a:cubicBezTo>
                    <a:cubicBezTo>
                      <a:pt x="53093" y="17922"/>
                      <a:pt x="52738" y="19203"/>
                      <a:pt x="53290" y="20583"/>
                    </a:cubicBezTo>
                    <a:cubicBezTo>
                      <a:pt x="53487" y="21037"/>
                      <a:pt x="53704" y="21490"/>
                      <a:pt x="53941" y="21924"/>
                    </a:cubicBezTo>
                    <a:cubicBezTo>
                      <a:pt x="54079" y="22180"/>
                      <a:pt x="54177" y="22456"/>
                      <a:pt x="54256" y="22752"/>
                    </a:cubicBezTo>
                    <a:cubicBezTo>
                      <a:pt x="54394" y="23442"/>
                      <a:pt x="54650" y="24132"/>
                      <a:pt x="54749" y="24861"/>
                    </a:cubicBezTo>
                    <a:cubicBezTo>
                      <a:pt x="54788" y="25019"/>
                      <a:pt x="54867" y="25196"/>
                      <a:pt x="54966" y="25354"/>
                    </a:cubicBezTo>
                    <a:cubicBezTo>
                      <a:pt x="55321" y="25374"/>
                      <a:pt x="55676" y="25394"/>
                      <a:pt x="56031" y="25413"/>
                    </a:cubicBezTo>
                    <a:cubicBezTo>
                      <a:pt x="56228" y="25413"/>
                      <a:pt x="56445" y="25354"/>
                      <a:pt x="56642" y="25374"/>
                    </a:cubicBezTo>
                    <a:cubicBezTo>
                      <a:pt x="58140" y="25551"/>
                      <a:pt x="59658" y="25275"/>
                      <a:pt x="61176" y="25472"/>
                    </a:cubicBezTo>
                    <a:cubicBezTo>
                      <a:pt x="61334" y="25492"/>
                      <a:pt x="61492" y="25512"/>
                      <a:pt x="61669" y="25551"/>
                    </a:cubicBezTo>
                    <a:cubicBezTo>
                      <a:pt x="62004" y="25610"/>
                      <a:pt x="62103" y="25709"/>
                      <a:pt x="62122" y="26064"/>
                    </a:cubicBezTo>
                    <a:cubicBezTo>
                      <a:pt x="62201" y="26872"/>
                      <a:pt x="62221" y="27661"/>
                      <a:pt x="62320" y="28449"/>
                    </a:cubicBezTo>
                    <a:cubicBezTo>
                      <a:pt x="62458" y="29061"/>
                      <a:pt x="62280" y="29691"/>
                      <a:pt x="61886" y="30165"/>
                    </a:cubicBezTo>
                    <a:cubicBezTo>
                      <a:pt x="61610" y="30283"/>
                      <a:pt x="61314" y="30362"/>
                      <a:pt x="60999" y="30441"/>
                    </a:cubicBezTo>
                    <a:cubicBezTo>
                      <a:pt x="60033" y="30638"/>
                      <a:pt x="59126" y="31012"/>
                      <a:pt x="58120" y="31131"/>
                    </a:cubicBezTo>
                    <a:cubicBezTo>
                      <a:pt x="57588" y="31190"/>
                      <a:pt x="57056" y="31466"/>
                      <a:pt x="56484" y="31663"/>
                    </a:cubicBezTo>
                    <a:cubicBezTo>
                      <a:pt x="56464" y="31781"/>
                      <a:pt x="56445" y="31900"/>
                      <a:pt x="56445" y="32018"/>
                    </a:cubicBezTo>
                    <a:cubicBezTo>
                      <a:pt x="56622" y="33654"/>
                      <a:pt x="56326" y="35330"/>
                      <a:pt x="55617" y="36828"/>
                    </a:cubicBezTo>
                    <a:cubicBezTo>
                      <a:pt x="55321" y="37420"/>
                      <a:pt x="55478" y="37972"/>
                      <a:pt x="55557" y="38543"/>
                    </a:cubicBezTo>
                    <a:cubicBezTo>
                      <a:pt x="55617" y="38741"/>
                      <a:pt x="55735" y="38898"/>
                      <a:pt x="55912" y="38977"/>
                    </a:cubicBezTo>
                    <a:cubicBezTo>
                      <a:pt x="56997" y="39667"/>
                      <a:pt x="58101" y="40338"/>
                      <a:pt x="59205" y="40988"/>
                    </a:cubicBezTo>
                    <a:cubicBezTo>
                      <a:pt x="59520" y="41185"/>
                      <a:pt x="59835" y="41343"/>
                      <a:pt x="60171" y="41520"/>
                    </a:cubicBezTo>
                    <a:cubicBezTo>
                      <a:pt x="60309" y="41895"/>
                      <a:pt x="60210" y="42329"/>
                      <a:pt x="59895" y="42605"/>
                    </a:cubicBezTo>
                    <a:cubicBezTo>
                      <a:pt x="59323" y="43255"/>
                      <a:pt x="59145" y="44044"/>
                      <a:pt x="58948" y="44833"/>
                    </a:cubicBezTo>
                    <a:cubicBezTo>
                      <a:pt x="58850" y="45187"/>
                      <a:pt x="58692" y="45523"/>
                      <a:pt x="58495" y="45818"/>
                    </a:cubicBezTo>
                    <a:cubicBezTo>
                      <a:pt x="57884" y="45779"/>
                      <a:pt x="57332" y="45542"/>
                      <a:pt x="56760" y="45385"/>
                    </a:cubicBezTo>
                    <a:cubicBezTo>
                      <a:pt x="56050" y="45128"/>
                      <a:pt x="55301" y="44951"/>
                      <a:pt x="54552" y="44892"/>
                    </a:cubicBezTo>
                    <a:cubicBezTo>
                      <a:pt x="54296" y="44872"/>
                      <a:pt x="54020" y="44793"/>
                      <a:pt x="53783" y="44714"/>
                    </a:cubicBezTo>
                    <a:cubicBezTo>
                      <a:pt x="53566" y="44635"/>
                      <a:pt x="53369" y="44517"/>
                      <a:pt x="53152" y="44438"/>
                    </a:cubicBezTo>
                    <a:cubicBezTo>
                      <a:pt x="52462" y="44182"/>
                      <a:pt x="51851" y="44359"/>
                      <a:pt x="51595" y="45030"/>
                    </a:cubicBezTo>
                    <a:cubicBezTo>
                      <a:pt x="51338" y="45661"/>
                      <a:pt x="50885" y="46153"/>
                      <a:pt x="50569" y="46725"/>
                    </a:cubicBezTo>
                    <a:cubicBezTo>
                      <a:pt x="50412" y="46962"/>
                      <a:pt x="50215" y="47198"/>
                      <a:pt x="49998" y="47395"/>
                    </a:cubicBezTo>
                    <a:cubicBezTo>
                      <a:pt x="49663" y="47711"/>
                      <a:pt x="49327" y="48026"/>
                      <a:pt x="48973" y="48342"/>
                    </a:cubicBezTo>
                    <a:cubicBezTo>
                      <a:pt x="48677" y="48598"/>
                      <a:pt x="48578" y="49052"/>
                      <a:pt x="48775" y="49426"/>
                    </a:cubicBezTo>
                    <a:cubicBezTo>
                      <a:pt x="48933" y="49781"/>
                      <a:pt x="49091" y="50136"/>
                      <a:pt x="49249" y="50491"/>
                    </a:cubicBezTo>
                    <a:cubicBezTo>
                      <a:pt x="49347" y="50806"/>
                      <a:pt x="49485" y="51122"/>
                      <a:pt x="49663" y="51398"/>
                    </a:cubicBezTo>
                    <a:cubicBezTo>
                      <a:pt x="50195" y="52048"/>
                      <a:pt x="50451" y="52837"/>
                      <a:pt x="50767" y="53586"/>
                    </a:cubicBezTo>
                    <a:cubicBezTo>
                      <a:pt x="50885" y="53921"/>
                      <a:pt x="51043" y="54256"/>
                      <a:pt x="51181" y="54572"/>
                    </a:cubicBezTo>
                    <a:cubicBezTo>
                      <a:pt x="51023" y="55005"/>
                      <a:pt x="50688" y="55222"/>
                      <a:pt x="50372" y="55459"/>
                    </a:cubicBezTo>
                    <a:cubicBezTo>
                      <a:pt x="50037" y="55695"/>
                      <a:pt x="49722" y="55912"/>
                      <a:pt x="49426" y="56188"/>
                    </a:cubicBezTo>
                    <a:cubicBezTo>
                      <a:pt x="49051" y="56524"/>
                      <a:pt x="48716" y="56859"/>
                      <a:pt x="48164" y="56839"/>
                    </a:cubicBezTo>
                    <a:cubicBezTo>
                      <a:pt x="47947" y="56839"/>
                      <a:pt x="47750" y="57016"/>
                      <a:pt x="47533" y="57115"/>
                    </a:cubicBezTo>
                    <a:cubicBezTo>
                      <a:pt x="47060" y="56977"/>
                      <a:pt x="46745" y="56602"/>
                      <a:pt x="46449" y="56267"/>
                    </a:cubicBezTo>
                    <a:cubicBezTo>
                      <a:pt x="45582" y="55262"/>
                      <a:pt x="44497" y="54493"/>
                      <a:pt x="43472" y="53665"/>
                    </a:cubicBezTo>
                    <a:cubicBezTo>
                      <a:pt x="42960" y="53231"/>
                      <a:pt x="42802" y="53211"/>
                      <a:pt x="42250" y="53586"/>
                    </a:cubicBezTo>
                    <a:cubicBezTo>
                      <a:pt x="41816" y="53882"/>
                      <a:pt x="41323" y="54079"/>
                      <a:pt x="40791" y="54197"/>
                    </a:cubicBezTo>
                    <a:cubicBezTo>
                      <a:pt x="40298" y="54315"/>
                      <a:pt x="39785" y="54473"/>
                      <a:pt x="39312" y="54690"/>
                    </a:cubicBezTo>
                    <a:cubicBezTo>
                      <a:pt x="39017" y="54848"/>
                      <a:pt x="38622" y="54828"/>
                      <a:pt x="38267" y="54867"/>
                    </a:cubicBezTo>
                    <a:cubicBezTo>
                      <a:pt x="37341" y="54986"/>
                      <a:pt x="36809" y="55774"/>
                      <a:pt x="37124" y="56662"/>
                    </a:cubicBezTo>
                    <a:cubicBezTo>
                      <a:pt x="37242" y="56957"/>
                      <a:pt x="37262" y="57292"/>
                      <a:pt x="37163" y="57608"/>
                    </a:cubicBezTo>
                    <a:cubicBezTo>
                      <a:pt x="37006" y="58081"/>
                      <a:pt x="36947" y="58594"/>
                      <a:pt x="37025" y="59067"/>
                    </a:cubicBezTo>
                    <a:cubicBezTo>
                      <a:pt x="37065" y="59244"/>
                      <a:pt x="37065" y="59402"/>
                      <a:pt x="37006" y="59560"/>
                    </a:cubicBezTo>
                    <a:cubicBezTo>
                      <a:pt x="36730" y="60131"/>
                      <a:pt x="36749" y="60723"/>
                      <a:pt x="36789" y="61314"/>
                    </a:cubicBezTo>
                    <a:cubicBezTo>
                      <a:pt x="36789" y="61669"/>
                      <a:pt x="36710" y="62024"/>
                      <a:pt x="36552" y="62359"/>
                    </a:cubicBezTo>
                    <a:lnTo>
                      <a:pt x="31269" y="62793"/>
                    </a:lnTo>
                    <a:cubicBezTo>
                      <a:pt x="31210" y="62635"/>
                      <a:pt x="31170" y="62477"/>
                      <a:pt x="31131" y="62300"/>
                    </a:cubicBezTo>
                    <a:cubicBezTo>
                      <a:pt x="31131" y="61748"/>
                      <a:pt x="30973" y="61196"/>
                      <a:pt x="30717" y="60703"/>
                    </a:cubicBezTo>
                    <a:cubicBezTo>
                      <a:pt x="30598" y="60447"/>
                      <a:pt x="30539" y="60190"/>
                      <a:pt x="30539" y="59934"/>
                    </a:cubicBezTo>
                    <a:cubicBezTo>
                      <a:pt x="30480" y="59500"/>
                      <a:pt x="30460" y="59086"/>
                      <a:pt x="30421" y="58653"/>
                    </a:cubicBezTo>
                    <a:cubicBezTo>
                      <a:pt x="30421" y="58495"/>
                      <a:pt x="30362" y="58337"/>
                      <a:pt x="30283" y="58199"/>
                    </a:cubicBezTo>
                    <a:cubicBezTo>
                      <a:pt x="29908" y="57825"/>
                      <a:pt x="29908" y="57391"/>
                      <a:pt x="29987" y="56918"/>
                    </a:cubicBezTo>
                    <a:cubicBezTo>
                      <a:pt x="30066" y="56366"/>
                      <a:pt x="29751" y="56070"/>
                      <a:pt x="29179" y="56070"/>
                    </a:cubicBezTo>
                    <a:cubicBezTo>
                      <a:pt x="28863" y="56070"/>
                      <a:pt x="28528" y="56070"/>
                      <a:pt x="28193" y="56050"/>
                    </a:cubicBezTo>
                    <a:cubicBezTo>
                      <a:pt x="27582" y="55991"/>
                      <a:pt x="26951" y="55971"/>
                      <a:pt x="26320" y="55873"/>
                    </a:cubicBezTo>
                    <a:cubicBezTo>
                      <a:pt x="25749" y="55794"/>
                      <a:pt x="25137" y="55833"/>
                      <a:pt x="24585" y="55557"/>
                    </a:cubicBezTo>
                    <a:cubicBezTo>
                      <a:pt x="24152" y="55360"/>
                      <a:pt x="23738" y="55557"/>
                      <a:pt x="23462" y="55952"/>
                    </a:cubicBezTo>
                    <a:cubicBezTo>
                      <a:pt x="22811" y="56957"/>
                      <a:pt x="22160" y="57963"/>
                      <a:pt x="21510" y="59008"/>
                    </a:cubicBezTo>
                    <a:cubicBezTo>
                      <a:pt x="21273" y="59362"/>
                      <a:pt x="21056" y="59737"/>
                      <a:pt x="20899" y="60131"/>
                    </a:cubicBezTo>
                    <a:cubicBezTo>
                      <a:pt x="20721" y="60545"/>
                      <a:pt x="20445" y="60900"/>
                      <a:pt x="20090" y="61176"/>
                    </a:cubicBezTo>
                    <a:cubicBezTo>
                      <a:pt x="19755" y="61058"/>
                      <a:pt x="19420" y="60920"/>
                      <a:pt x="19105" y="60762"/>
                    </a:cubicBezTo>
                    <a:cubicBezTo>
                      <a:pt x="18513" y="60447"/>
                      <a:pt x="17961" y="60092"/>
                      <a:pt x="17389" y="59776"/>
                    </a:cubicBezTo>
                    <a:cubicBezTo>
                      <a:pt x="17291" y="59717"/>
                      <a:pt x="17153" y="59678"/>
                      <a:pt x="17035" y="59658"/>
                    </a:cubicBezTo>
                    <a:cubicBezTo>
                      <a:pt x="16581" y="59599"/>
                      <a:pt x="16266" y="59303"/>
                      <a:pt x="15891" y="59047"/>
                    </a:cubicBezTo>
                    <a:cubicBezTo>
                      <a:pt x="16049" y="58495"/>
                      <a:pt x="16029" y="57923"/>
                      <a:pt x="16266" y="57411"/>
                    </a:cubicBezTo>
                    <a:cubicBezTo>
                      <a:pt x="16502" y="56898"/>
                      <a:pt x="16640" y="56366"/>
                      <a:pt x="16699" y="55794"/>
                    </a:cubicBezTo>
                    <a:cubicBezTo>
                      <a:pt x="16778" y="55242"/>
                      <a:pt x="16936" y="54710"/>
                      <a:pt x="17192" y="54217"/>
                    </a:cubicBezTo>
                    <a:cubicBezTo>
                      <a:pt x="17508" y="53685"/>
                      <a:pt x="17665" y="53093"/>
                      <a:pt x="17685" y="52482"/>
                    </a:cubicBezTo>
                    <a:cubicBezTo>
                      <a:pt x="15970" y="51043"/>
                      <a:pt x="14117" y="49702"/>
                      <a:pt x="12303" y="48283"/>
                    </a:cubicBezTo>
                    <a:cubicBezTo>
                      <a:pt x="11869" y="48559"/>
                      <a:pt x="11337" y="48716"/>
                      <a:pt x="10824" y="48677"/>
                    </a:cubicBezTo>
                    <a:cubicBezTo>
                      <a:pt x="10647" y="48697"/>
                      <a:pt x="10489" y="48736"/>
                      <a:pt x="10351" y="48815"/>
                    </a:cubicBezTo>
                    <a:cubicBezTo>
                      <a:pt x="9385" y="49229"/>
                      <a:pt x="8380" y="49564"/>
                      <a:pt x="7355" y="49801"/>
                    </a:cubicBezTo>
                    <a:cubicBezTo>
                      <a:pt x="7157" y="49860"/>
                      <a:pt x="6980" y="49939"/>
                      <a:pt x="6803" y="50037"/>
                    </a:cubicBezTo>
                    <a:cubicBezTo>
                      <a:pt x="6467" y="50234"/>
                      <a:pt x="6073" y="50313"/>
                      <a:pt x="5679" y="50294"/>
                    </a:cubicBezTo>
                    <a:cubicBezTo>
                      <a:pt x="5462" y="49939"/>
                      <a:pt x="5166" y="49604"/>
                      <a:pt x="4811" y="49347"/>
                    </a:cubicBezTo>
                    <a:cubicBezTo>
                      <a:pt x="4338" y="48973"/>
                      <a:pt x="4318" y="48480"/>
                      <a:pt x="4654" y="47948"/>
                    </a:cubicBezTo>
                    <a:cubicBezTo>
                      <a:pt x="4890" y="47593"/>
                      <a:pt x="5146" y="47257"/>
                      <a:pt x="5422" y="46922"/>
                    </a:cubicBezTo>
                    <a:cubicBezTo>
                      <a:pt x="6152" y="45976"/>
                      <a:pt x="7019" y="45168"/>
                      <a:pt x="7611" y="44103"/>
                    </a:cubicBezTo>
                    <a:cubicBezTo>
                      <a:pt x="7788" y="43867"/>
                      <a:pt x="7985" y="43650"/>
                      <a:pt x="8202" y="43453"/>
                    </a:cubicBezTo>
                    <a:cubicBezTo>
                      <a:pt x="8399" y="43255"/>
                      <a:pt x="8459" y="42979"/>
                      <a:pt x="8399" y="42703"/>
                    </a:cubicBezTo>
                    <a:cubicBezTo>
                      <a:pt x="8281" y="42289"/>
                      <a:pt x="8143" y="41895"/>
                      <a:pt x="7966" y="41501"/>
                    </a:cubicBezTo>
                    <a:cubicBezTo>
                      <a:pt x="7591" y="40791"/>
                      <a:pt x="7335" y="40002"/>
                      <a:pt x="7217" y="39214"/>
                    </a:cubicBezTo>
                    <a:cubicBezTo>
                      <a:pt x="6172" y="38504"/>
                      <a:pt x="5028" y="37991"/>
                      <a:pt x="3806" y="37696"/>
                    </a:cubicBezTo>
                    <a:cubicBezTo>
                      <a:pt x="3076" y="37538"/>
                      <a:pt x="2327" y="37380"/>
                      <a:pt x="1598" y="37163"/>
                    </a:cubicBezTo>
                    <a:cubicBezTo>
                      <a:pt x="1223" y="37045"/>
                      <a:pt x="849" y="36907"/>
                      <a:pt x="494" y="36749"/>
                    </a:cubicBezTo>
                    <a:cubicBezTo>
                      <a:pt x="277" y="36040"/>
                      <a:pt x="297" y="35330"/>
                      <a:pt x="237" y="34640"/>
                    </a:cubicBezTo>
                    <a:cubicBezTo>
                      <a:pt x="198" y="33970"/>
                      <a:pt x="1" y="33339"/>
                      <a:pt x="218" y="32708"/>
                    </a:cubicBezTo>
                    <a:cubicBezTo>
                      <a:pt x="987" y="32333"/>
                      <a:pt x="1696" y="31959"/>
                      <a:pt x="2465" y="31643"/>
                    </a:cubicBezTo>
                    <a:cubicBezTo>
                      <a:pt x="3352" y="31308"/>
                      <a:pt x="4180" y="30874"/>
                      <a:pt x="5166" y="30756"/>
                    </a:cubicBezTo>
                    <a:cubicBezTo>
                      <a:pt x="5718" y="30697"/>
                      <a:pt x="6152" y="30263"/>
                      <a:pt x="6586" y="29908"/>
                    </a:cubicBezTo>
                    <a:cubicBezTo>
                      <a:pt x="6665" y="29770"/>
                      <a:pt x="6704" y="29593"/>
                      <a:pt x="6684" y="29435"/>
                    </a:cubicBezTo>
                    <a:cubicBezTo>
                      <a:pt x="6665" y="29139"/>
                      <a:pt x="6645" y="28844"/>
                      <a:pt x="6645" y="28548"/>
                    </a:cubicBezTo>
                    <a:cubicBezTo>
                      <a:pt x="6704" y="28134"/>
                      <a:pt x="6862" y="27740"/>
                      <a:pt x="6921" y="27326"/>
                    </a:cubicBezTo>
                    <a:cubicBezTo>
                      <a:pt x="6960" y="26912"/>
                      <a:pt x="6803" y="26478"/>
                      <a:pt x="6941" y="26143"/>
                    </a:cubicBezTo>
                    <a:cubicBezTo>
                      <a:pt x="7217" y="25492"/>
                      <a:pt x="7138" y="24861"/>
                      <a:pt x="7079" y="24191"/>
                    </a:cubicBezTo>
                    <a:cubicBezTo>
                      <a:pt x="7059" y="23856"/>
                      <a:pt x="6881" y="23560"/>
                      <a:pt x="6586" y="23402"/>
                    </a:cubicBezTo>
                    <a:cubicBezTo>
                      <a:pt x="5994" y="23048"/>
                      <a:pt x="5422" y="22634"/>
                      <a:pt x="4772" y="22417"/>
                    </a:cubicBezTo>
                    <a:cubicBezTo>
                      <a:pt x="4437" y="22279"/>
                      <a:pt x="4121" y="22082"/>
                      <a:pt x="3845" y="21865"/>
                    </a:cubicBezTo>
                    <a:cubicBezTo>
                      <a:pt x="3274" y="21431"/>
                      <a:pt x="2702" y="20958"/>
                      <a:pt x="2150" y="20524"/>
                    </a:cubicBezTo>
                    <a:cubicBezTo>
                      <a:pt x="2032" y="19933"/>
                      <a:pt x="2130" y="19321"/>
                      <a:pt x="2386" y="18769"/>
                    </a:cubicBezTo>
                    <a:cubicBezTo>
                      <a:pt x="2781" y="17981"/>
                      <a:pt x="3057" y="17113"/>
                      <a:pt x="3195" y="16246"/>
                    </a:cubicBezTo>
                    <a:cubicBezTo>
                      <a:pt x="3688" y="16009"/>
                      <a:pt x="4259" y="15990"/>
                      <a:pt x="4752" y="16206"/>
                    </a:cubicBezTo>
                    <a:cubicBezTo>
                      <a:pt x="5127" y="16344"/>
                      <a:pt x="5501" y="16443"/>
                      <a:pt x="5896" y="16482"/>
                    </a:cubicBezTo>
                    <a:cubicBezTo>
                      <a:pt x="7059" y="16660"/>
                      <a:pt x="8242" y="16818"/>
                      <a:pt x="9346" y="16975"/>
                    </a:cubicBezTo>
                    <a:lnTo>
                      <a:pt x="13466" y="13584"/>
                    </a:lnTo>
                    <a:cubicBezTo>
                      <a:pt x="13427" y="13269"/>
                      <a:pt x="13506" y="12855"/>
                      <a:pt x="13348" y="12559"/>
                    </a:cubicBezTo>
                    <a:cubicBezTo>
                      <a:pt x="12973" y="11830"/>
                      <a:pt x="12638" y="11081"/>
                      <a:pt x="12086" y="10469"/>
                    </a:cubicBezTo>
                    <a:cubicBezTo>
                      <a:pt x="11830" y="10174"/>
                      <a:pt x="11554" y="9937"/>
                      <a:pt x="11495" y="9484"/>
                    </a:cubicBezTo>
                    <a:cubicBezTo>
                      <a:pt x="11436" y="9267"/>
                      <a:pt x="11317" y="9070"/>
                      <a:pt x="11179" y="8892"/>
                    </a:cubicBezTo>
                    <a:cubicBezTo>
                      <a:pt x="10923" y="8518"/>
                      <a:pt x="10962" y="8025"/>
                      <a:pt x="11278" y="7709"/>
                    </a:cubicBezTo>
                    <a:cubicBezTo>
                      <a:pt x="11593" y="7374"/>
                      <a:pt x="11909" y="7019"/>
                      <a:pt x="12185" y="6664"/>
                    </a:cubicBezTo>
                    <a:cubicBezTo>
                      <a:pt x="12599" y="6152"/>
                      <a:pt x="12993" y="5620"/>
                      <a:pt x="13486" y="5008"/>
                    </a:cubicBezTo>
                    <a:cubicBezTo>
                      <a:pt x="13703" y="4870"/>
                      <a:pt x="13998" y="5087"/>
                      <a:pt x="14274" y="5225"/>
                    </a:cubicBezTo>
                    <a:cubicBezTo>
                      <a:pt x="14511" y="5344"/>
                      <a:pt x="14728" y="5521"/>
                      <a:pt x="14905" y="5718"/>
                    </a:cubicBezTo>
                    <a:cubicBezTo>
                      <a:pt x="15832" y="6724"/>
                      <a:pt x="17113" y="7276"/>
                      <a:pt x="18217" y="8064"/>
                    </a:cubicBezTo>
                    <a:cubicBezTo>
                      <a:pt x="18730" y="8419"/>
                      <a:pt x="19400" y="8577"/>
                      <a:pt x="20011" y="8774"/>
                    </a:cubicBezTo>
                    <a:cubicBezTo>
                      <a:pt x="20209" y="8813"/>
                      <a:pt x="20406" y="8794"/>
                      <a:pt x="20583" y="8695"/>
                    </a:cubicBezTo>
                    <a:cubicBezTo>
                      <a:pt x="21017" y="8537"/>
                      <a:pt x="21431" y="8340"/>
                      <a:pt x="21845" y="8182"/>
                    </a:cubicBezTo>
                    <a:cubicBezTo>
                      <a:pt x="22279" y="8005"/>
                      <a:pt x="22653" y="7906"/>
                      <a:pt x="22949" y="7532"/>
                    </a:cubicBezTo>
                    <a:cubicBezTo>
                      <a:pt x="23087" y="7414"/>
                      <a:pt x="23264" y="7315"/>
                      <a:pt x="23462" y="7276"/>
                    </a:cubicBezTo>
                    <a:cubicBezTo>
                      <a:pt x="23954" y="7118"/>
                      <a:pt x="24270" y="6645"/>
                      <a:pt x="24191" y="6132"/>
                    </a:cubicBezTo>
                    <a:cubicBezTo>
                      <a:pt x="24132" y="5265"/>
                      <a:pt x="24092" y="4417"/>
                      <a:pt x="24014" y="3549"/>
                    </a:cubicBezTo>
                    <a:cubicBezTo>
                      <a:pt x="23994" y="3333"/>
                      <a:pt x="23935" y="3096"/>
                      <a:pt x="23836" y="2899"/>
                    </a:cubicBezTo>
                    <a:cubicBezTo>
                      <a:pt x="23521" y="2268"/>
                      <a:pt x="23540" y="1617"/>
                      <a:pt x="23540" y="967"/>
                    </a:cubicBezTo>
                    <a:cubicBezTo>
                      <a:pt x="23639" y="888"/>
                      <a:pt x="23698" y="789"/>
                      <a:pt x="23797" y="770"/>
                    </a:cubicBezTo>
                    <a:cubicBezTo>
                      <a:pt x="24802" y="533"/>
                      <a:pt x="25827" y="277"/>
                      <a:pt x="26892" y="1"/>
                    </a:cubicBezTo>
                    <a:cubicBezTo>
                      <a:pt x="27030" y="237"/>
                      <a:pt x="27207" y="415"/>
                      <a:pt x="27227" y="632"/>
                    </a:cubicBezTo>
                    <a:cubicBezTo>
                      <a:pt x="27345" y="1893"/>
                      <a:pt x="27878" y="3037"/>
                      <a:pt x="28213" y="4240"/>
                    </a:cubicBezTo>
                    <a:cubicBezTo>
                      <a:pt x="28292" y="4516"/>
                      <a:pt x="28371" y="4811"/>
                      <a:pt x="28449" y="5087"/>
                    </a:cubicBezTo>
                    <a:cubicBezTo>
                      <a:pt x="28489" y="5363"/>
                      <a:pt x="28725" y="5580"/>
                      <a:pt x="29001" y="5580"/>
                    </a:cubicBezTo>
                    <a:cubicBezTo>
                      <a:pt x="30007" y="5600"/>
                      <a:pt x="30934" y="5955"/>
                      <a:pt x="31900" y="6152"/>
                    </a:cubicBezTo>
                    <a:cubicBezTo>
                      <a:pt x="32333" y="6231"/>
                      <a:pt x="32787" y="6349"/>
                      <a:pt x="33220" y="6034"/>
                    </a:cubicBezTo>
                    <a:cubicBezTo>
                      <a:pt x="33575" y="5758"/>
                      <a:pt x="33989" y="5935"/>
                      <a:pt x="34364" y="6034"/>
                    </a:cubicBezTo>
                    <a:cubicBezTo>
                      <a:pt x="35093" y="6231"/>
                      <a:pt x="35803" y="6448"/>
                      <a:pt x="36454" y="6625"/>
                    </a:cubicBezTo>
                    <a:close/>
                    <a:moveTo>
                      <a:pt x="33832" y="9917"/>
                    </a:moveTo>
                    <a:cubicBezTo>
                      <a:pt x="33674" y="10154"/>
                      <a:pt x="33398" y="10292"/>
                      <a:pt x="33122" y="10253"/>
                    </a:cubicBezTo>
                    <a:cubicBezTo>
                      <a:pt x="32728" y="10193"/>
                      <a:pt x="32333" y="10213"/>
                      <a:pt x="31939" y="10134"/>
                    </a:cubicBezTo>
                    <a:cubicBezTo>
                      <a:pt x="31426" y="10055"/>
                      <a:pt x="30894" y="10036"/>
                      <a:pt x="30362" y="10075"/>
                    </a:cubicBezTo>
                    <a:cubicBezTo>
                      <a:pt x="29179" y="10174"/>
                      <a:pt x="27996" y="10233"/>
                      <a:pt x="26813" y="10331"/>
                    </a:cubicBezTo>
                    <a:cubicBezTo>
                      <a:pt x="26222" y="10371"/>
                      <a:pt x="25630" y="10430"/>
                      <a:pt x="25019" y="10489"/>
                    </a:cubicBezTo>
                    <a:cubicBezTo>
                      <a:pt x="24566" y="10489"/>
                      <a:pt x="24112" y="10686"/>
                      <a:pt x="23777" y="11002"/>
                    </a:cubicBezTo>
                    <a:cubicBezTo>
                      <a:pt x="23580" y="11179"/>
                      <a:pt x="23343" y="11297"/>
                      <a:pt x="23087" y="11357"/>
                    </a:cubicBezTo>
                    <a:cubicBezTo>
                      <a:pt x="22456" y="11534"/>
                      <a:pt x="21845" y="11810"/>
                      <a:pt x="21313" y="12185"/>
                    </a:cubicBezTo>
                    <a:cubicBezTo>
                      <a:pt x="20918" y="12441"/>
                      <a:pt x="20504" y="12618"/>
                      <a:pt x="20090" y="12855"/>
                    </a:cubicBezTo>
                    <a:cubicBezTo>
                      <a:pt x="19834" y="12993"/>
                      <a:pt x="19578" y="13151"/>
                      <a:pt x="19341" y="13328"/>
                    </a:cubicBezTo>
                    <a:cubicBezTo>
                      <a:pt x="18572" y="13900"/>
                      <a:pt x="17823" y="14491"/>
                      <a:pt x="17074" y="15083"/>
                    </a:cubicBezTo>
                    <a:cubicBezTo>
                      <a:pt x="16837" y="15260"/>
                      <a:pt x="16621" y="15477"/>
                      <a:pt x="16443" y="15714"/>
                    </a:cubicBezTo>
                    <a:cubicBezTo>
                      <a:pt x="16029" y="16266"/>
                      <a:pt x="15674" y="16857"/>
                      <a:pt x="15300" y="17429"/>
                    </a:cubicBezTo>
                    <a:cubicBezTo>
                      <a:pt x="14925" y="18001"/>
                      <a:pt x="14590" y="18730"/>
                      <a:pt x="14117" y="19262"/>
                    </a:cubicBezTo>
                    <a:cubicBezTo>
                      <a:pt x="13387" y="20130"/>
                      <a:pt x="13032" y="21135"/>
                      <a:pt x="12658" y="22160"/>
                    </a:cubicBezTo>
                    <a:cubicBezTo>
                      <a:pt x="12540" y="22535"/>
                      <a:pt x="12441" y="22929"/>
                      <a:pt x="12303" y="23304"/>
                    </a:cubicBezTo>
                    <a:cubicBezTo>
                      <a:pt x="12145" y="23738"/>
                      <a:pt x="11968" y="24152"/>
                      <a:pt x="11771" y="24566"/>
                    </a:cubicBezTo>
                    <a:cubicBezTo>
                      <a:pt x="11298" y="25453"/>
                      <a:pt x="10982" y="26379"/>
                      <a:pt x="11041" y="27405"/>
                    </a:cubicBezTo>
                    <a:cubicBezTo>
                      <a:pt x="11061" y="27661"/>
                      <a:pt x="11022" y="27917"/>
                      <a:pt x="10923" y="28154"/>
                    </a:cubicBezTo>
                    <a:cubicBezTo>
                      <a:pt x="10686" y="28666"/>
                      <a:pt x="10529" y="29218"/>
                      <a:pt x="10450" y="29751"/>
                    </a:cubicBezTo>
                    <a:cubicBezTo>
                      <a:pt x="10331" y="30914"/>
                      <a:pt x="10292" y="32057"/>
                      <a:pt x="10213" y="33201"/>
                    </a:cubicBezTo>
                    <a:cubicBezTo>
                      <a:pt x="10193" y="33378"/>
                      <a:pt x="10213" y="33536"/>
                      <a:pt x="10253" y="33694"/>
                    </a:cubicBezTo>
                    <a:cubicBezTo>
                      <a:pt x="10588" y="34699"/>
                      <a:pt x="10903" y="35705"/>
                      <a:pt x="11317" y="36690"/>
                    </a:cubicBezTo>
                    <a:cubicBezTo>
                      <a:pt x="11633" y="37380"/>
                      <a:pt x="12007" y="38031"/>
                      <a:pt x="12421" y="38681"/>
                    </a:cubicBezTo>
                    <a:cubicBezTo>
                      <a:pt x="12855" y="39372"/>
                      <a:pt x="13210" y="40121"/>
                      <a:pt x="13466" y="40909"/>
                    </a:cubicBezTo>
                    <a:cubicBezTo>
                      <a:pt x="13604" y="41343"/>
                      <a:pt x="13841" y="41757"/>
                      <a:pt x="14156" y="42092"/>
                    </a:cubicBezTo>
                    <a:cubicBezTo>
                      <a:pt x="14669" y="42664"/>
                      <a:pt x="15142" y="43236"/>
                      <a:pt x="15595" y="43847"/>
                    </a:cubicBezTo>
                    <a:cubicBezTo>
                      <a:pt x="16187" y="44695"/>
                      <a:pt x="16897" y="45444"/>
                      <a:pt x="17705" y="46075"/>
                    </a:cubicBezTo>
                    <a:cubicBezTo>
                      <a:pt x="18237" y="46508"/>
                      <a:pt x="18829" y="46922"/>
                      <a:pt x="19243" y="47455"/>
                    </a:cubicBezTo>
                    <a:cubicBezTo>
                      <a:pt x="20031" y="48480"/>
                      <a:pt x="21254" y="48914"/>
                      <a:pt x="22180" y="49722"/>
                    </a:cubicBezTo>
                    <a:cubicBezTo>
                      <a:pt x="22850" y="49919"/>
                      <a:pt x="23481" y="50234"/>
                      <a:pt x="24132" y="50392"/>
                    </a:cubicBezTo>
                    <a:cubicBezTo>
                      <a:pt x="24782" y="50550"/>
                      <a:pt x="25453" y="50865"/>
                      <a:pt x="26163" y="50767"/>
                    </a:cubicBezTo>
                    <a:cubicBezTo>
                      <a:pt x="26301" y="50747"/>
                      <a:pt x="26419" y="50786"/>
                      <a:pt x="26557" y="50846"/>
                    </a:cubicBezTo>
                    <a:cubicBezTo>
                      <a:pt x="27050" y="51062"/>
                      <a:pt x="27582" y="51003"/>
                      <a:pt x="28114" y="50964"/>
                    </a:cubicBezTo>
                    <a:cubicBezTo>
                      <a:pt x="28923" y="50846"/>
                      <a:pt x="29770" y="50865"/>
                      <a:pt x="30579" y="51043"/>
                    </a:cubicBezTo>
                    <a:cubicBezTo>
                      <a:pt x="30874" y="51102"/>
                      <a:pt x="31170" y="51102"/>
                      <a:pt x="31466" y="51062"/>
                    </a:cubicBezTo>
                    <a:cubicBezTo>
                      <a:pt x="32885" y="50964"/>
                      <a:pt x="34285" y="50846"/>
                      <a:pt x="35705" y="50708"/>
                    </a:cubicBezTo>
                    <a:cubicBezTo>
                      <a:pt x="36079" y="50688"/>
                      <a:pt x="36434" y="50629"/>
                      <a:pt x="36789" y="50510"/>
                    </a:cubicBezTo>
                    <a:cubicBezTo>
                      <a:pt x="37361" y="50294"/>
                      <a:pt x="37893" y="49939"/>
                      <a:pt x="38484" y="49761"/>
                    </a:cubicBezTo>
                    <a:cubicBezTo>
                      <a:pt x="39411" y="49446"/>
                      <a:pt x="40318" y="49071"/>
                      <a:pt x="41225" y="48657"/>
                    </a:cubicBezTo>
                    <a:cubicBezTo>
                      <a:pt x="42368" y="48145"/>
                      <a:pt x="43295" y="47376"/>
                      <a:pt x="44221" y="46607"/>
                    </a:cubicBezTo>
                    <a:cubicBezTo>
                      <a:pt x="44576" y="46311"/>
                      <a:pt x="44911" y="45976"/>
                      <a:pt x="45246" y="45661"/>
                    </a:cubicBezTo>
                    <a:cubicBezTo>
                      <a:pt x="45483" y="45444"/>
                      <a:pt x="45720" y="45207"/>
                      <a:pt x="45956" y="44990"/>
                    </a:cubicBezTo>
                    <a:cubicBezTo>
                      <a:pt x="46370" y="44596"/>
                      <a:pt x="46745" y="44202"/>
                      <a:pt x="47198" y="43847"/>
                    </a:cubicBezTo>
                    <a:cubicBezTo>
                      <a:pt x="47514" y="43610"/>
                      <a:pt x="47731" y="43275"/>
                      <a:pt x="47849" y="42900"/>
                    </a:cubicBezTo>
                    <a:cubicBezTo>
                      <a:pt x="47947" y="42624"/>
                      <a:pt x="48066" y="42348"/>
                      <a:pt x="48204" y="42092"/>
                    </a:cubicBezTo>
                    <a:cubicBezTo>
                      <a:pt x="48736" y="41106"/>
                      <a:pt x="49249" y="40121"/>
                      <a:pt x="49761" y="39135"/>
                    </a:cubicBezTo>
                    <a:cubicBezTo>
                      <a:pt x="49820" y="39056"/>
                      <a:pt x="49840" y="38958"/>
                      <a:pt x="49860" y="38859"/>
                    </a:cubicBezTo>
                    <a:cubicBezTo>
                      <a:pt x="49919" y="38011"/>
                      <a:pt x="50293" y="37203"/>
                      <a:pt x="50175" y="36316"/>
                    </a:cubicBezTo>
                    <a:cubicBezTo>
                      <a:pt x="50175" y="36178"/>
                      <a:pt x="50195" y="36059"/>
                      <a:pt x="50234" y="35941"/>
                    </a:cubicBezTo>
                    <a:cubicBezTo>
                      <a:pt x="50412" y="35291"/>
                      <a:pt x="50471" y="34620"/>
                      <a:pt x="50392" y="33970"/>
                    </a:cubicBezTo>
                    <a:cubicBezTo>
                      <a:pt x="50333" y="33615"/>
                      <a:pt x="50353" y="33240"/>
                      <a:pt x="50431" y="32905"/>
                    </a:cubicBezTo>
                    <a:cubicBezTo>
                      <a:pt x="50589" y="32353"/>
                      <a:pt x="50629" y="31801"/>
                      <a:pt x="50550" y="31229"/>
                    </a:cubicBezTo>
                    <a:cubicBezTo>
                      <a:pt x="50451" y="29928"/>
                      <a:pt x="50254" y="28607"/>
                      <a:pt x="50392" y="27286"/>
                    </a:cubicBezTo>
                    <a:cubicBezTo>
                      <a:pt x="50451" y="26892"/>
                      <a:pt x="50412" y="26478"/>
                      <a:pt x="50293" y="26103"/>
                    </a:cubicBezTo>
                    <a:cubicBezTo>
                      <a:pt x="49899" y="24822"/>
                      <a:pt x="49741" y="23462"/>
                      <a:pt x="49130" y="22239"/>
                    </a:cubicBezTo>
                    <a:cubicBezTo>
                      <a:pt x="48913" y="21786"/>
                      <a:pt x="48697" y="21332"/>
                      <a:pt x="48480" y="20899"/>
                    </a:cubicBezTo>
                    <a:cubicBezTo>
                      <a:pt x="47790" y="19499"/>
                      <a:pt x="46883" y="18217"/>
                      <a:pt x="45779" y="17113"/>
                    </a:cubicBezTo>
                    <a:cubicBezTo>
                      <a:pt x="45128" y="16443"/>
                      <a:pt x="44438" y="15832"/>
                      <a:pt x="43847" y="15122"/>
                    </a:cubicBezTo>
                    <a:cubicBezTo>
                      <a:pt x="43551" y="14807"/>
                      <a:pt x="43236" y="14511"/>
                      <a:pt x="42900" y="14255"/>
                    </a:cubicBezTo>
                    <a:cubicBezTo>
                      <a:pt x="42289" y="13683"/>
                      <a:pt x="41560" y="13308"/>
                      <a:pt x="40870" y="12855"/>
                    </a:cubicBezTo>
                    <a:cubicBezTo>
                      <a:pt x="40180" y="12401"/>
                      <a:pt x="39588" y="11928"/>
                      <a:pt x="38780" y="11771"/>
                    </a:cubicBezTo>
                    <a:cubicBezTo>
                      <a:pt x="38622" y="11711"/>
                      <a:pt x="38465" y="11652"/>
                      <a:pt x="38346" y="11534"/>
                    </a:cubicBezTo>
                    <a:cubicBezTo>
                      <a:pt x="37853" y="11179"/>
                      <a:pt x="37321" y="10923"/>
                      <a:pt x="36749" y="10765"/>
                    </a:cubicBezTo>
                    <a:cubicBezTo>
                      <a:pt x="35803" y="10489"/>
                      <a:pt x="34857" y="10233"/>
                      <a:pt x="33832" y="9917"/>
                    </a:cubicBezTo>
                    <a:close/>
                    <a:moveTo>
                      <a:pt x="50195" y="21845"/>
                    </a:moveTo>
                    <a:cubicBezTo>
                      <a:pt x="50668" y="21352"/>
                      <a:pt x="50491" y="20938"/>
                      <a:pt x="50313" y="20544"/>
                    </a:cubicBezTo>
                    <a:cubicBezTo>
                      <a:pt x="49919" y="19716"/>
                      <a:pt x="49505" y="18907"/>
                      <a:pt x="49071" y="18079"/>
                    </a:cubicBezTo>
                    <a:cubicBezTo>
                      <a:pt x="48697" y="17429"/>
                      <a:pt x="48342" y="16758"/>
                      <a:pt x="47928" y="16108"/>
                    </a:cubicBezTo>
                    <a:cubicBezTo>
                      <a:pt x="47277" y="15102"/>
                      <a:pt x="46291" y="14412"/>
                      <a:pt x="45345" y="13703"/>
                    </a:cubicBezTo>
                    <a:cubicBezTo>
                      <a:pt x="45030" y="13466"/>
                      <a:pt x="44675" y="13289"/>
                      <a:pt x="44359" y="13032"/>
                    </a:cubicBezTo>
                    <a:cubicBezTo>
                      <a:pt x="43709" y="12461"/>
                      <a:pt x="42960" y="12027"/>
                      <a:pt x="42151" y="11751"/>
                    </a:cubicBezTo>
                    <a:cubicBezTo>
                      <a:pt x="41974" y="11692"/>
                      <a:pt x="41816" y="11495"/>
                      <a:pt x="41619" y="11633"/>
                    </a:cubicBezTo>
                    <a:cubicBezTo>
                      <a:pt x="41481" y="11731"/>
                      <a:pt x="41540" y="11987"/>
                      <a:pt x="41796" y="12224"/>
                    </a:cubicBezTo>
                    <a:cubicBezTo>
                      <a:pt x="41974" y="12421"/>
                      <a:pt x="42191" y="12579"/>
                      <a:pt x="42427" y="12697"/>
                    </a:cubicBezTo>
                    <a:cubicBezTo>
                      <a:pt x="42900" y="12894"/>
                      <a:pt x="43236" y="13269"/>
                      <a:pt x="43610" y="13565"/>
                    </a:cubicBezTo>
                    <a:cubicBezTo>
                      <a:pt x="44004" y="13880"/>
                      <a:pt x="44359" y="14117"/>
                      <a:pt x="44714" y="14393"/>
                    </a:cubicBezTo>
                    <a:cubicBezTo>
                      <a:pt x="45345" y="14886"/>
                      <a:pt x="45976" y="15359"/>
                      <a:pt x="46567" y="15871"/>
                    </a:cubicBezTo>
                    <a:cubicBezTo>
                      <a:pt x="46863" y="16147"/>
                      <a:pt x="47100" y="16463"/>
                      <a:pt x="47317" y="16798"/>
                    </a:cubicBezTo>
                    <a:cubicBezTo>
                      <a:pt x="47652" y="17330"/>
                      <a:pt x="47947" y="17882"/>
                      <a:pt x="48263" y="18415"/>
                    </a:cubicBezTo>
                    <a:cubicBezTo>
                      <a:pt x="48559" y="18967"/>
                      <a:pt x="48835" y="19459"/>
                      <a:pt x="49130" y="19972"/>
                    </a:cubicBezTo>
                    <a:cubicBezTo>
                      <a:pt x="49465" y="20583"/>
                      <a:pt x="49801" y="21175"/>
                      <a:pt x="50195" y="21845"/>
                    </a:cubicBezTo>
                    <a:close/>
                    <a:moveTo>
                      <a:pt x="3471" y="33378"/>
                    </a:moveTo>
                    <a:cubicBezTo>
                      <a:pt x="3392" y="33772"/>
                      <a:pt x="3333" y="34167"/>
                      <a:pt x="3747" y="34324"/>
                    </a:cubicBezTo>
                    <a:cubicBezTo>
                      <a:pt x="4240" y="34522"/>
                      <a:pt x="4713" y="34739"/>
                      <a:pt x="5166" y="34995"/>
                    </a:cubicBezTo>
                    <a:cubicBezTo>
                      <a:pt x="5422" y="35113"/>
                      <a:pt x="5718" y="35212"/>
                      <a:pt x="5994" y="35291"/>
                    </a:cubicBezTo>
                    <a:cubicBezTo>
                      <a:pt x="6113" y="35291"/>
                      <a:pt x="6251" y="35251"/>
                      <a:pt x="6329" y="35153"/>
                    </a:cubicBezTo>
                    <a:cubicBezTo>
                      <a:pt x="6369" y="35034"/>
                      <a:pt x="6369" y="34916"/>
                      <a:pt x="6310" y="34798"/>
                    </a:cubicBezTo>
                    <a:cubicBezTo>
                      <a:pt x="6211" y="34620"/>
                      <a:pt x="6093" y="34482"/>
                      <a:pt x="5915" y="34364"/>
                    </a:cubicBezTo>
                    <a:cubicBezTo>
                      <a:pt x="5166" y="33989"/>
                      <a:pt x="4476" y="33457"/>
                      <a:pt x="3471" y="33378"/>
                    </a:cubicBezTo>
                    <a:close/>
                    <a:moveTo>
                      <a:pt x="34305" y="8971"/>
                    </a:moveTo>
                    <a:cubicBezTo>
                      <a:pt x="34403" y="9089"/>
                      <a:pt x="34443" y="9267"/>
                      <a:pt x="34522" y="9267"/>
                    </a:cubicBezTo>
                    <a:cubicBezTo>
                      <a:pt x="35133" y="9326"/>
                      <a:pt x="35645" y="9622"/>
                      <a:pt x="36197" y="9819"/>
                    </a:cubicBezTo>
                    <a:cubicBezTo>
                      <a:pt x="36473" y="9937"/>
                      <a:pt x="36749" y="10055"/>
                      <a:pt x="37045" y="10154"/>
                    </a:cubicBezTo>
                    <a:cubicBezTo>
                      <a:pt x="37380" y="10292"/>
                      <a:pt x="37755" y="10331"/>
                      <a:pt x="38110" y="10253"/>
                    </a:cubicBezTo>
                    <a:cubicBezTo>
                      <a:pt x="38228" y="10213"/>
                      <a:pt x="38327" y="10115"/>
                      <a:pt x="38366" y="9996"/>
                    </a:cubicBezTo>
                    <a:cubicBezTo>
                      <a:pt x="38366" y="9917"/>
                      <a:pt x="38248" y="9760"/>
                      <a:pt x="38149" y="9740"/>
                    </a:cubicBezTo>
                    <a:cubicBezTo>
                      <a:pt x="37380" y="9444"/>
                      <a:pt x="36592" y="9208"/>
                      <a:pt x="35823" y="8912"/>
                    </a:cubicBezTo>
                    <a:cubicBezTo>
                      <a:pt x="35330" y="8735"/>
                      <a:pt x="34798" y="8754"/>
                      <a:pt x="34324" y="8951"/>
                    </a:cubicBezTo>
                    <a:close/>
                    <a:moveTo>
                      <a:pt x="32550" y="53172"/>
                    </a:moveTo>
                    <a:lnTo>
                      <a:pt x="32550" y="53211"/>
                    </a:lnTo>
                    <a:cubicBezTo>
                      <a:pt x="32097" y="53251"/>
                      <a:pt x="31643" y="53271"/>
                      <a:pt x="31170" y="53330"/>
                    </a:cubicBezTo>
                    <a:cubicBezTo>
                      <a:pt x="31012" y="53349"/>
                      <a:pt x="30835" y="53428"/>
                      <a:pt x="30835" y="53625"/>
                    </a:cubicBezTo>
                    <a:cubicBezTo>
                      <a:pt x="30835" y="53823"/>
                      <a:pt x="31012" y="53901"/>
                      <a:pt x="31170" y="53882"/>
                    </a:cubicBezTo>
                    <a:cubicBezTo>
                      <a:pt x="32097" y="53803"/>
                      <a:pt x="33004" y="53724"/>
                      <a:pt x="33930" y="53606"/>
                    </a:cubicBezTo>
                    <a:cubicBezTo>
                      <a:pt x="34009" y="53606"/>
                      <a:pt x="34068" y="53428"/>
                      <a:pt x="34127" y="53330"/>
                    </a:cubicBezTo>
                    <a:cubicBezTo>
                      <a:pt x="34029" y="53271"/>
                      <a:pt x="33930" y="53133"/>
                      <a:pt x="33832" y="53133"/>
                    </a:cubicBezTo>
                    <a:cubicBezTo>
                      <a:pt x="33418" y="53113"/>
                      <a:pt x="32984" y="53133"/>
                      <a:pt x="32550" y="53152"/>
                    </a:cubicBezTo>
                    <a:close/>
                    <a:moveTo>
                      <a:pt x="4772" y="32491"/>
                    </a:moveTo>
                    <a:cubicBezTo>
                      <a:pt x="4555" y="32570"/>
                      <a:pt x="4476" y="32846"/>
                      <a:pt x="4614" y="33043"/>
                    </a:cubicBezTo>
                    <a:cubicBezTo>
                      <a:pt x="4910" y="33477"/>
                      <a:pt x="5403" y="33733"/>
                      <a:pt x="5935" y="33713"/>
                    </a:cubicBezTo>
                    <a:cubicBezTo>
                      <a:pt x="6132" y="33713"/>
                      <a:pt x="6290" y="33595"/>
                      <a:pt x="6310" y="33299"/>
                    </a:cubicBezTo>
                    <a:close/>
                    <a:moveTo>
                      <a:pt x="30756" y="54828"/>
                    </a:moveTo>
                    <a:cubicBezTo>
                      <a:pt x="31072" y="55203"/>
                      <a:pt x="31486" y="55045"/>
                      <a:pt x="31860" y="55025"/>
                    </a:cubicBezTo>
                    <a:cubicBezTo>
                      <a:pt x="32156" y="55005"/>
                      <a:pt x="32471" y="55045"/>
                      <a:pt x="32708" y="54789"/>
                    </a:cubicBezTo>
                    <a:cubicBezTo>
                      <a:pt x="32866" y="54651"/>
                      <a:pt x="32846" y="54375"/>
                      <a:pt x="32649" y="54256"/>
                    </a:cubicBezTo>
                    <a:lnTo>
                      <a:pt x="31702" y="54414"/>
                    </a:lnTo>
                    <a:cubicBezTo>
                      <a:pt x="31367" y="54473"/>
                      <a:pt x="30973" y="54414"/>
                      <a:pt x="30756" y="548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38"/>
              <p:cNvSpPr/>
              <p:nvPr/>
            </p:nvSpPr>
            <p:spPr>
              <a:xfrm flipH="1">
                <a:off x="3345119" y="2103635"/>
                <a:ext cx="22768" cy="53110"/>
              </a:xfrm>
              <a:custGeom>
                <a:rect b="b" l="l" r="r" t="t"/>
                <a:pathLst>
                  <a:path extrusionOk="0" h="2209" w="947">
                    <a:moveTo>
                      <a:pt x="0" y="1"/>
                    </a:moveTo>
                    <a:cubicBezTo>
                      <a:pt x="611" y="592"/>
                      <a:pt x="848" y="1203"/>
                      <a:pt x="946" y="2209"/>
                    </a:cubicBezTo>
                    <a:cubicBezTo>
                      <a:pt x="315" y="1597"/>
                      <a:pt x="217" y="888"/>
                      <a:pt x="0" y="1"/>
                    </a:cubicBez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38"/>
              <p:cNvSpPr/>
              <p:nvPr/>
            </p:nvSpPr>
            <p:spPr>
              <a:xfrm flipH="1">
                <a:off x="3474059" y="1910237"/>
                <a:ext cx="919553" cy="925756"/>
              </a:xfrm>
              <a:custGeom>
                <a:rect b="b" l="l" r="r" t="t"/>
                <a:pathLst>
                  <a:path extrusionOk="0" h="38505" w="38247">
                    <a:moveTo>
                      <a:pt x="36532" y="10962"/>
                    </a:moveTo>
                    <a:lnTo>
                      <a:pt x="36197" y="11238"/>
                    </a:lnTo>
                    <a:cubicBezTo>
                      <a:pt x="36354" y="11554"/>
                      <a:pt x="36532" y="11869"/>
                      <a:pt x="36729" y="12185"/>
                    </a:cubicBezTo>
                    <a:cubicBezTo>
                      <a:pt x="37241" y="12914"/>
                      <a:pt x="37577" y="13762"/>
                      <a:pt x="37715" y="14649"/>
                    </a:cubicBezTo>
                    <a:cubicBezTo>
                      <a:pt x="38030" y="16463"/>
                      <a:pt x="38207" y="18296"/>
                      <a:pt x="38247" y="20150"/>
                    </a:cubicBezTo>
                    <a:cubicBezTo>
                      <a:pt x="38227" y="20879"/>
                      <a:pt x="38168" y="21608"/>
                      <a:pt x="38030" y="22318"/>
                    </a:cubicBezTo>
                    <a:cubicBezTo>
                      <a:pt x="37892" y="23087"/>
                      <a:pt x="37695" y="23856"/>
                      <a:pt x="37537" y="24625"/>
                    </a:cubicBezTo>
                    <a:cubicBezTo>
                      <a:pt x="37498" y="24723"/>
                      <a:pt x="37498" y="24822"/>
                      <a:pt x="37498" y="24921"/>
                    </a:cubicBezTo>
                    <a:cubicBezTo>
                      <a:pt x="37616" y="25689"/>
                      <a:pt x="37281" y="26419"/>
                      <a:pt x="37202" y="27148"/>
                    </a:cubicBezTo>
                    <a:cubicBezTo>
                      <a:pt x="37103" y="27543"/>
                      <a:pt x="36965" y="27898"/>
                      <a:pt x="36768" y="28252"/>
                    </a:cubicBezTo>
                    <a:cubicBezTo>
                      <a:pt x="36611" y="28607"/>
                      <a:pt x="36433" y="28962"/>
                      <a:pt x="36256" y="29297"/>
                    </a:cubicBezTo>
                    <a:cubicBezTo>
                      <a:pt x="36157" y="29514"/>
                      <a:pt x="36059" y="29731"/>
                      <a:pt x="35921" y="29908"/>
                    </a:cubicBezTo>
                    <a:cubicBezTo>
                      <a:pt x="35645" y="30263"/>
                      <a:pt x="35408" y="30677"/>
                      <a:pt x="35270" y="31111"/>
                    </a:cubicBezTo>
                    <a:cubicBezTo>
                      <a:pt x="35211" y="31387"/>
                      <a:pt x="35033" y="31604"/>
                      <a:pt x="34817" y="31722"/>
                    </a:cubicBezTo>
                    <a:cubicBezTo>
                      <a:pt x="34659" y="31801"/>
                      <a:pt x="34541" y="31919"/>
                      <a:pt x="34422" y="32038"/>
                    </a:cubicBezTo>
                    <a:cubicBezTo>
                      <a:pt x="33732" y="32925"/>
                      <a:pt x="32806" y="33575"/>
                      <a:pt x="31997" y="34344"/>
                    </a:cubicBezTo>
                    <a:cubicBezTo>
                      <a:pt x="31189" y="35133"/>
                      <a:pt x="30420" y="35823"/>
                      <a:pt x="29316" y="36099"/>
                    </a:cubicBezTo>
                    <a:cubicBezTo>
                      <a:pt x="29139" y="36158"/>
                      <a:pt x="28961" y="36276"/>
                      <a:pt x="28823" y="36395"/>
                    </a:cubicBezTo>
                    <a:cubicBezTo>
                      <a:pt x="28488" y="36730"/>
                      <a:pt x="28054" y="36927"/>
                      <a:pt x="27581" y="36986"/>
                    </a:cubicBezTo>
                    <a:cubicBezTo>
                      <a:pt x="26793" y="37104"/>
                      <a:pt x="26103" y="37518"/>
                      <a:pt x="25393" y="37814"/>
                    </a:cubicBezTo>
                    <a:cubicBezTo>
                      <a:pt x="25038" y="37992"/>
                      <a:pt x="24663" y="38090"/>
                      <a:pt x="24269" y="38130"/>
                    </a:cubicBezTo>
                    <a:cubicBezTo>
                      <a:pt x="22889" y="38248"/>
                      <a:pt x="21509" y="38386"/>
                      <a:pt x="20109" y="38465"/>
                    </a:cubicBezTo>
                    <a:cubicBezTo>
                      <a:pt x="19853" y="38504"/>
                      <a:pt x="19597" y="38484"/>
                      <a:pt x="19340" y="38425"/>
                    </a:cubicBezTo>
                    <a:cubicBezTo>
                      <a:pt x="18552" y="38287"/>
                      <a:pt x="17763" y="38248"/>
                      <a:pt x="16975" y="38346"/>
                    </a:cubicBezTo>
                    <a:cubicBezTo>
                      <a:pt x="16482" y="38406"/>
                      <a:pt x="15969" y="38386"/>
                      <a:pt x="15496" y="38248"/>
                    </a:cubicBezTo>
                    <a:cubicBezTo>
                      <a:pt x="15023" y="38130"/>
                      <a:pt x="14510" y="38130"/>
                      <a:pt x="14037" y="38011"/>
                    </a:cubicBezTo>
                    <a:cubicBezTo>
                      <a:pt x="12854" y="37716"/>
                      <a:pt x="11730" y="37242"/>
                      <a:pt x="10666" y="36631"/>
                    </a:cubicBezTo>
                    <a:cubicBezTo>
                      <a:pt x="10626" y="36612"/>
                      <a:pt x="10548" y="36572"/>
                      <a:pt x="10508" y="36533"/>
                    </a:cubicBezTo>
                    <a:cubicBezTo>
                      <a:pt x="10173" y="35941"/>
                      <a:pt x="9542" y="35744"/>
                      <a:pt x="8990" y="35488"/>
                    </a:cubicBezTo>
                    <a:cubicBezTo>
                      <a:pt x="8123" y="35093"/>
                      <a:pt x="7551" y="34364"/>
                      <a:pt x="6821" y="33792"/>
                    </a:cubicBezTo>
                    <a:cubicBezTo>
                      <a:pt x="6191" y="33280"/>
                      <a:pt x="5619" y="32669"/>
                      <a:pt x="5146" y="31998"/>
                    </a:cubicBezTo>
                    <a:cubicBezTo>
                      <a:pt x="4574" y="31229"/>
                      <a:pt x="3904" y="30520"/>
                      <a:pt x="3312" y="29770"/>
                    </a:cubicBezTo>
                    <a:cubicBezTo>
                      <a:pt x="2524" y="28883"/>
                      <a:pt x="1952" y="27819"/>
                      <a:pt x="1636" y="26675"/>
                    </a:cubicBezTo>
                    <a:cubicBezTo>
                      <a:pt x="1518" y="26301"/>
                      <a:pt x="1321" y="25946"/>
                      <a:pt x="1084" y="25630"/>
                    </a:cubicBezTo>
                    <a:cubicBezTo>
                      <a:pt x="710" y="25078"/>
                      <a:pt x="493" y="24447"/>
                      <a:pt x="454" y="23777"/>
                    </a:cubicBezTo>
                    <a:cubicBezTo>
                      <a:pt x="414" y="23284"/>
                      <a:pt x="355" y="22791"/>
                      <a:pt x="316" y="22298"/>
                    </a:cubicBezTo>
                    <a:cubicBezTo>
                      <a:pt x="316" y="22101"/>
                      <a:pt x="296" y="21904"/>
                      <a:pt x="256" y="21707"/>
                    </a:cubicBezTo>
                    <a:cubicBezTo>
                      <a:pt x="40" y="21096"/>
                      <a:pt x="0" y="20445"/>
                      <a:pt x="138" y="19814"/>
                    </a:cubicBezTo>
                    <a:cubicBezTo>
                      <a:pt x="237" y="19203"/>
                      <a:pt x="335" y="18592"/>
                      <a:pt x="493" y="17981"/>
                    </a:cubicBezTo>
                    <a:cubicBezTo>
                      <a:pt x="611" y="17527"/>
                      <a:pt x="651" y="17054"/>
                      <a:pt x="631" y="16601"/>
                    </a:cubicBezTo>
                    <a:cubicBezTo>
                      <a:pt x="572" y="15714"/>
                      <a:pt x="769" y="14827"/>
                      <a:pt x="1203" y="14038"/>
                    </a:cubicBezTo>
                    <a:cubicBezTo>
                      <a:pt x="1439" y="13584"/>
                      <a:pt x="1696" y="13111"/>
                      <a:pt x="1932" y="12658"/>
                    </a:cubicBezTo>
                    <a:cubicBezTo>
                      <a:pt x="2050" y="12480"/>
                      <a:pt x="2129" y="12303"/>
                      <a:pt x="2188" y="12106"/>
                    </a:cubicBezTo>
                    <a:cubicBezTo>
                      <a:pt x="2366" y="11376"/>
                      <a:pt x="2662" y="10667"/>
                      <a:pt x="3056" y="10016"/>
                    </a:cubicBezTo>
                    <a:cubicBezTo>
                      <a:pt x="3391" y="9484"/>
                      <a:pt x="3647" y="8912"/>
                      <a:pt x="3825" y="8321"/>
                    </a:cubicBezTo>
                    <a:cubicBezTo>
                      <a:pt x="3884" y="8084"/>
                      <a:pt x="4002" y="7887"/>
                      <a:pt x="4140" y="7709"/>
                    </a:cubicBezTo>
                    <a:cubicBezTo>
                      <a:pt x="4456" y="7256"/>
                      <a:pt x="4791" y="6803"/>
                      <a:pt x="5126" y="6349"/>
                    </a:cubicBezTo>
                    <a:cubicBezTo>
                      <a:pt x="6092" y="5008"/>
                      <a:pt x="7235" y="3826"/>
                      <a:pt x="8537" y="2800"/>
                    </a:cubicBezTo>
                    <a:cubicBezTo>
                      <a:pt x="8694" y="2662"/>
                      <a:pt x="8911" y="2465"/>
                      <a:pt x="9029" y="2505"/>
                    </a:cubicBezTo>
                    <a:cubicBezTo>
                      <a:pt x="9601" y="2702"/>
                      <a:pt x="9858" y="2229"/>
                      <a:pt x="10252" y="2051"/>
                    </a:cubicBezTo>
                    <a:cubicBezTo>
                      <a:pt x="10745" y="1795"/>
                      <a:pt x="11277" y="1578"/>
                      <a:pt x="11790" y="1361"/>
                    </a:cubicBezTo>
                    <a:cubicBezTo>
                      <a:pt x="12184" y="1164"/>
                      <a:pt x="12558" y="1006"/>
                      <a:pt x="12972" y="868"/>
                    </a:cubicBezTo>
                    <a:cubicBezTo>
                      <a:pt x="13465" y="711"/>
                      <a:pt x="13958" y="592"/>
                      <a:pt x="14471" y="513"/>
                    </a:cubicBezTo>
                    <a:cubicBezTo>
                      <a:pt x="16147" y="316"/>
                      <a:pt x="17822" y="159"/>
                      <a:pt x="19498" y="1"/>
                    </a:cubicBezTo>
                    <a:cubicBezTo>
                      <a:pt x="19754" y="1"/>
                      <a:pt x="20030" y="21"/>
                      <a:pt x="20287" y="60"/>
                    </a:cubicBezTo>
                    <a:cubicBezTo>
                      <a:pt x="20582" y="80"/>
                      <a:pt x="20878" y="159"/>
                      <a:pt x="21174" y="178"/>
                    </a:cubicBezTo>
                    <a:cubicBezTo>
                      <a:pt x="21667" y="178"/>
                      <a:pt x="22160" y="60"/>
                      <a:pt x="22652" y="119"/>
                    </a:cubicBezTo>
                    <a:cubicBezTo>
                      <a:pt x="23145" y="198"/>
                      <a:pt x="23520" y="336"/>
                      <a:pt x="23993" y="395"/>
                    </a:cubicBezTo>
                    <a:cubicBezTo>
                      <a:pt x="24782" y="474"/>
                      <a:pt x="25531" y="750"/>
                      <a:pt x="26201" y="1164"/>
                    </a:cubicBezTo>
                    <a:cubicBezTo>
                      <a:pt x="26339" y="1263"/>
                      <a:pt x="26477" y="1361"/>
                      <a:pt x="26615" y="1440"/>
                    </a:cubicBezTo>
                    <a:cubicBezTo>
                      <a:pt x="27522" y="1795"/>
                      <a:pt x="28409" y="2268"/>
                      <a:pt x="29217" y="2800"/>
                    </a:cubicBezTo>
                    <a:cubicBezTo>
                      <a:pt x="30361" y="3451"/>
                      <a:pt x="31386" y="4299"/>
                      <a:pt x="32254" y="5304"/>
                    </a:cubicBezTo>
                    <a:cubicBezTo>
                      <a:pt x="32490" y="5580"/>
                      <a:pt x="32746" y="5837"/>
                      <a:pt x="33022" y="6073"/>
                    </a:cubicBezTo>
                    <a:cubicBezTo>
                      <a:pt x="34541" y="7433"/>
                      <a:pt x="35723" y="9089"/>
                      <a:pt x="36532" y="10962"/>
                    </a:cubicBezTo>
                    <a:close/>
                    <a:moveTo>
                      <a:pt x="31761" y="12816"/>
                    </a:moveTo>
                    <a:cubicBezTo>
                      <a:pt x="31820" y="12658"/>
                      <a:pt x="31840" y="12520"/>
                      <a:pt x="31820" y="12362"/>
                    </a:cubicBezTo>
                    <a:cubicBezTo>
                      <a:pt x="31761" y="12165"/>
                      <a:pt x="31564" y="12047"/>
                      <a:pt x="31366" y="12066"/>
                    </a:cubicBezTo>
                    <a:cubicBezTo>
                      <a:pt x="29986" y="12086"/>
                      <a:pt x="28646" y="12283"/>
                      <a:pt x="27463" y="13013"/>
                    </a:cubicBezTo>
                    <a:cubicBezTo>
                      <a:pt x="26674" y="13466"/>
                      <a:pt x="26083" y="14196"/>
                      <a:pt x="25827" y="15043"/>
                    </a:cubicBezTo>
                    <a:cubicBezTo>
                      <a:pt x="25689" y="15694"/>
                      <a:pt x="25590" y="16345"/>
                      <a:pt x="25551" y="17015"/>
                    </a:cubicBezTo>
                    <a:cubicBezTo>
                      <a:pt x="25531" y="17153"/>
                      <a:pt x="25531" y="17389"/>
                      <a:pt x="25629" y="17468"/>
                    </a:cubicBezTo>
                    <a:cubicBezTo>
                      <a:pt x="25925" y="17764"/>
                      <a:pt x="25807" y="18079"/>
                      <a:pt x="25807" y="18395"/>
                    </a:cubicBezTo>
                    <a:cubicBezTo>
                      <a:pt x="25807" y="20031"/>
                      <a:pt x="26339" y="21431"/>
                      <a:pt x="27660" y="22476"/>
                    </a:cubicBezTo>
                    <a:cubicBezTo>
                      <a:pt x="28113" y="22850"/>
                      <a:pt x="28606" y="23225"/>
                      <a:pt x="29237" y="23225"/>
                    </a:cubicBezTo>
                    <a:cubicBezTo>
                      <a:pt x="29730" y="23225"/>
                      <a:pt x="30223" y="23245"/>
                      <a:pt x="30716" y="23304"/>
                    </a:cubicBezTo>
                    <a:cubicBezTo>
                      <a:pt x="31169" y="23363"/>
                      <a:pt x="31642" y="23343"/>
                      <a:pt x="32096" y="23245"/>
                    </a:cubicBezTo>
                    <a:cubicBezTo>
                      <a:pt x="32865" y="23067"/>
                      <a:pt x="33594" y="22791"/>
                      <a:pt x="34284" y="22397"/>
                    </a:cubicBezTo>
                    <a:cubicBezTo>
                      <a:pt x="34915" y="21963"/>
                      <a:pt x="35447" y="21431"/>
                      <a:pt x="35901" y="20820"/>
                    </a:cubicBezTo>
                    <a:cubicBezTo>
                      <a:pt x="36177" y="20485"/>
                      <a:pt x="36275" y="19992"/>
                      <a:pt x="36453" y="19558"/>
                    </a:cubicBezTo>
                    <a:cubicBezTo>
                      <a:pt x="36473" y="19460"/>
                      <a:pt x="36492" y="19361"/>
                      <a:pt x="36492" y="19262"/>
                    </a:cubicBezTo>
                    <a:cubicBezTo>
                      <a:pt x="36394" y="18020"/>
                      <a:pt x="36374" y="16759"/>
                      <a:pt x="35783" y="15615"/>
                    </a:cubicBezTo>
                    <a:cubicBezTo>
                      <a:pt x="35526" y="15103"/>
                      <a:pt x="35191" y="14669"/>
                      <a:pt x="34797" y="14274"/>
                    </a:cubicBezTo>
                    <a:cubicBezTo>
                      <a:pt x="34126" y="13663"/>
                      <a:pt x="33318" y="13249"/>
                      <a:pt x="32451" y="13072"/>
                    </a:cubicBezTo>
                    <a:cubicBezTo>
                      <a:pt x="32175" y="13210"/>
                      <a:pt x="31879" y="13328"/>
                      <a:pt x="31583" y="13427"/>
                    </a:cubicBezTo>
                    <a:cubicBezTo>
                      <a:pt x="31288" y="13486"/>
                      <a:pt x="30992" y="13525"/>
                      <a:pt x="30696" y="13525"/>
                    </a:cubicBezTo>
                    <a:cubicBezTo>
                      <a:pt x="30400" y="13525"/>
                      <a:pt x="30105" y="13506"/>
                      <a:pt x="29829" y="13486"/>
                    </a:cubicBezTo>
                    <a:cubicBezTo>
                      <a:pt x="29572" y="13446"/>
                      <a:pt x="29316" y="13387"/>
                      <a:pt x="28843" y="13328"/>
                    </a:cubicBezTo>
                    <a:cubicBezTo>
                      <a:pt x="29868" y="12816"/>
                      <a:pt x="30814" y="12934"/>
                      <a:pt x="31761" y="12816"/>
                    </a:cubicBezTo>
                    <a:close/>
                    <a:moveTo>
                      <a:pt x="7886" y="25650"/>
                    </a:moveTo>
                    <a:cubicBezTo>
                      <a:pt x="8497" y="25611"/>
                      <a:pt x="9128" y="25571"/>
                      <a:pt x="9759" y="25492"/>
                    </a:cubicBezTo>
                    <a:cubicBezTo>
                      <a:pt x="10922" y="25354"/>
                      <a:pt x="11750" y="24684"/>
                      <a:pt x="12322" y="23718"/>
                    </a:cubicBezTo>
                    <a:cubicBezTo>
                      <a:pt x="12716" y="22988"/>
                      <a:pt x="12953" y="22180"/>
                      <a:pt x="13032" y="21372"/>
                    </a:cubicBezTo>
                    <a:cubicBezTo>
                      <a:pt x="13130" y="20800"/>
                      <a:pt x="13051" y="20228"/>
                      <a:pt x="12795" y="19736"/>
                    </a:cubicBezTo>
                    <a:cubicBezTo>
                      <a:pt x="12716" y="19578"/>
                      <a:pt x="12657" y="19440"/>
                      <a:pt x="12618" y="19282"/>
                    </a:cubicBezTo>
                    <a:cubicBezTo>
                      <a:pt x="12322" y="18139"/>
                      <a:pt x="11908" y="17074"/>
                      <a:pt x="10883" y="16384"/>
                    </a:cubicBezTo>
                    <a:cubicBezTo>
                      <a:pt x="10804" y="16325"/>
                      <a:pt x="10745" y="16266"/>
                      <a:pt x="10686" y="16187"/>
                    </a:cubicBezTo>
                    <a:cubicBezTo>
                      <a:pt x="10291" y="15674"/>
                      <a:pt x="9739" y="15398"/>
                      <a:pt x="9167" y="15103"/>
                    </a:cubicBezTo>
                    <a:cubicBezTo>
                      <a:pt x="8477" y="14748"/>
                      <a:pt x="7768" y="14807"/>
                      <a:pt x="7058" y="15024"/>
                    </a:cubicBezTo>
                    <a:cubicBezTo>
                      <a:pt x="6683" y="15122"/>
                      <a:pt x="6309" y="15260"/>
                      <a:pt x="5934" y="15418"/>
                    </a:cubicBezTo>
                    <a:cubicBezTo>
                      <a:pt x="4988" y="15812"/>
                      <a:pt x="4120" y="16325"/>
                      <a:pt x="3628" y="17311"/>
                    </a:cubicBezTo>
                    <a:cubicBezTo>
                      <a:pt x="3056" y="18434"/>
                      <a:pt x="2721" y="19657"/>
                      <a:pt x="2602" y="20899"/>
                    </a:cubicBezTo>
                    <a:cubicBezTo>
                      <a:pt x="2563" y="21135"/>
                      <a:pt x="2602" y="21352"/>
                      <a:pt x="2662" y="21589"/>
                    </a:cubicBezTo>
                    <a:cubicBezTo>
                      <a:pt x="2957" y="22318"/>
                      <a:pt x="3135" y="23067"/>
                      <a:pt x="3568" y="23777"/>
                    </a:cubicBezTo>
                    <a:cubicBezTo>
                      <a:pt x="3923" y="24369"/>
                      <a:pt x="4436" y="24842"/>
                      <a:pt x="4870" y="25354"/>
                    </a:cubicBezTo>
                    <a:cubicBezTo>
                      <a:pt x="5146" y="25709"/>
                      <a:pt x="5579" y="25867"/>
                      <a:pt x="6013" y="25808"/>
                    </a:cubicBezTo>
                    <a:cubicBezTo>
                      <a:pt x="6624" y="25749"/>
                      <a:pt x="7255" y="25709"/>
                      <a:pt x="7886" y="25650"/>
                    </a:cubicBezTo>
                    <a:close/>
                    <a:moveTo>
                      <a:pt x="25491" y="29573"/>
                    </a:moveTo>
                    <a:cubicBezTo>
                      <a:pt x="25215" y="29041"/>
                      <a:pt x="24762" y="28706"/>
                      <a:pt x="24407" y="28272"/>
                    </a:cubicBezTo>
                    <a:cubicBezTo>
                      <a:pt x="23540" y="27247"/>
                      <a:pt x="22357" y="26931"/>
                      <a:pt x="21134" y="26892"/>
                    </a:cubicBezTo>
                    <a:cubicBezTo>
                      <a:pt x="20109" y="26872"/>
                      <a:pt x="19084" y="26951"/>
                      <a:pt x="18079" y="27129"/>
                    </a:cubicBezTo>
                    <a:cubicBezTo>
                      <a:pt x="17645" y="27207"/>
                      <a:pt x="17251" y="27483"/>
                      <a:pt x="16837" y="27681"/>
                    </a:cubicBezTo>
                    <a:cubicBezTo>
                      <a:pt x="16206" y="28489"/>
                      <a:pt x="15476" y="29218"/>
                      <a:pt x="15082" y="30165"/>
                    </a:cubicBezTo>
                    <a:cubicBezTo>
                      <a:pt x="15003" y="30322"/>
                      <a:pt x="14964" y="30480"/>
                      <a:pt x="14983" y="30638"/>
                    </a:cubicBezTo>
                    <a:cubicBezTo>
                      <a:pt x="15043" y="31466"/>
                      <a:pt x="15043" y="32274"/>
                      <a:pt x="15378" y="33063"/>
                    </a:cubicBezTo>
                    <a:cubicBezTo>
                      <a:pt x="15713" y="33851"/>
                      <a:pt x="15969" y="34601"/>
                      <a:pt x="16561" y="35212"/>
                    </a:cubicBezTo>
                    <a:cubicBezTo>
                      <a:pt x="16699" y="35389"/>
                      <a:pt x="16817" y="35586"/>
                      <a:pt x="16935" y="35783"/>
                    </a:cubicBezTo>
                    <a:cubicBezTo>
                      <a:pt x="17211" y="36158"/>
                      <a:pt x="17467" y="36533"/>
                      <a:pt x="17763" y="36888"/>
                    </a:cubicBezTo>
                    <a:cubicBezTo>
                      <a:pt x="18315" y="37518"/>
                      <a:pt x="19123" y="37873"/>
                      <a:pt x="19952" y="37834"/>
                    </a:cubicBezTo>
                    <a:cubicBezTo>
                      <a:pt x="20918" y="37834"/>
                      <a:pt x="21805" y="37400"/>
                      <a:pt x="22731" y="37164"/>
                    </a:cubicBezTo>
                    <a:cubicBezTo>
                      <a:pt x="22751" y="37164"/>
                      <a:pt x="22790" y="37144"/>
                      <a:pt x="22810" y="37124"/>
                    </a:cubicBezTo>
                    <a:cubicBezTo>
                      <a:pt x="23303" y="36750"/>
                      <a:pt x="23835" y="36414"/>
                      <a:pt x="24308" y="36000"/>
                    </a:cubicBezTo>
                    <a:cubicBezTo>
                      <a:pt x="24604" y="35724"/>
                      <a:pt x="24841" y="35429"/>
                      <a:pt x="25058" y="35093"/>
                    </a:cubicBezTo>
                    <a:cubicBezTo>
                      <a:pt x="25294" y="34699"/>
                      <a:pt x="25472" y="34265"/>
                      <a:pt x="25708" y="33871"/>
                    </a:cubicBezTo>
                    <a:cubicBezTo>
                      <a:pt x="25945" y="33497"/>
                      <a:pt x="26043" y="33063"/>
                      <a:pt x="26004" y="32629"/>
                    </a:cubicBezTo>
                    <a:cubicBezTo>
                      <a:pt x="25965" y="32018"/>
                      <a:pt x="25925" y="31407"/>
                      <a:pt x="25610" y="30815"/>
                    </a:cubicBezTo>
                    <a:cubicBezTo>
                      <a:pt x="25393" y="30441"/>
                      <a:pt x="25196" y="30007"/>
                      <a:pt x="25491" y="29573"/>
                    </a:cubicBezTo>
                    <a:close/>
                    <a:moveTo>
                      <a:pt x="21627" y="2800"/>
                    </a:moveTo>
                    <a:cubicBezTo>
                      <a:pt x="21332" y="2584"/>
                      <a:pt x="21016" y="2386"/>
                      <a:pt x="20701" y="2209"/>
                    </a:cubicBezTo>
                    <a:cubicBezTo>
                      <a:pt x="20287" y="2012"/>
                      <a:pt x="19853" y="1874"/>
                      <a:pt x="19399" y="1815"/>
                    </a:cubicBezTo>
                    <a:cubicBezTo>
                      <a:pt x="19005" y="1795"/>
                      <a:pt x="18611" y="1716"/>
                      <a:pt x="18236" y="1598"/>
                    </a:cubicBezTo>
                    <a:cubicBezTo>
                      <a:pt x="17862" y="1440"/>
                      <a:pt x="17448" y="1460"/>
                      <a:pt x="17073" y="1618"/>
                    </a:cubicBezTo>
                    <a:cubicBezTo>
                      <a:pt x="16127" y="2110"/>
                      <a:pt x="15102" y="2505"/>
                      <a:pt x="14234" y="3195"/>
                    </a:cubicBezTo>
                    <a:cubicBezTo>
                      <a:pt x="13150" y="4062"/>
                      <a:pt x="12756" y="5206"/>
                      <a:pt x="12696" y="6467"/>
                    </a:cubicBezTo>
                    <a:cubicBezTo>
                      <a:pt x="12618" y="7552"/>
                      <a:pt x="12854" y="8656"/>
                      <a:pt x="13347" y="9641"/>
                    </a:cubicBezTo>
                    <a:cubicBezTo>
                      <a:pt x="13584" y="10075"/>
                      <a:pt x="13820" y="10489"/>
                      <a:pt x="14057" y="10923"/>
                    </a:cubicBezTo>
                    <a:cubicBezTo>
                      <a:pt x="14491" y="11633"/>
                      <a:pt x="15141" y="12185"/>
                      <a:pt x="15910" y="12500"/>
                    </a:cubicBezTo>
                    <a:cubicBezTo>
                      <a:pt x="16304" y="12678"/>
                      <a:pt x="16738" y="12717"/>
                      <a:pt x="17172" y="12618"/>
                    </a:cubicBezTo>
                    <a:cubicBezTo>
                      <a:pt x="17507" y="12559"/>
                      <a:pt x="17881" y="12500"/>
                      <a:pt x="18236" y="12441"/>
                    </a:cubicBezTo>
                    <a:cubicBezTo>
                      <a:pt x="18414" y="12421"/>
                      <a:pt x="18611" y="12362"/>
                      <a:pt x="18788" y="12303"/>
                    </a:cubicBezTo>
                    <a:cubicBezTo>
                      <a:pt x="19577" y="11948"/>
                      <a:pt x="20366" y="11613"/>
                      <a:pt x="21134" y="11238"/>
                    </a:cubicBezTo>
                    <a:cubicBezTo>
                      <a:pt x="21410" y="11120"/>
                      <a:pt x="21647" y="10943"/>
                      <a:pt x="21824" y="10706"/>
                    </a:cubicBezTo>
                    <a:cubicBezTo>
                      <a:pt x="22140" y="10174"/>
                      <a:pt x="22514" y="9681"/>
                      <a:pt x="22712" y="9070"/>
                    </a:cubicBezTo>
                    <a:cubicBezTo>
                      <a:pt x="23027" y="8084"/>
                      <a:pt x="23145" y="7059"/>
                      <a:pt x="23066" y="6053"/>
                    </a:cubicBezTo>
                    <a:cubicBezTo>
                      <a:pt x="23007" y="5225"/>
                      <a:pt x="22613" y="4456"/>
                      <a:pt x="22002" y="3904"/>
                    </a:cubicBezTo>
                    <a:cubicBezTo>
                      <a:pt x="21746" y="3648"/>
                      <a:pt x="21470" y="3412"/>
                      <a:pt x="21213" y="3175"/>
                    </a:cubicBezTo>
                    <a:close/>
                    <a:moveTo>
                      <a:pt x="23973" y="19736"/>
                    </a:moveTo>
                    <a:lnTo>
                      <a:pt x="23894" y="19736"/>
                    </a:lnTo>
                    <a:cubicBezTo>
                      <a:pt x="23875" y="19322"/>
                      <a:pt x="23835" y="18888"/>
                      <a:pt x="23796" y="18474"/>
                    </a:cubicBezTo>
                    <a:cubicBezTo>
                      <a:pt x="23737" y="17902"/>
                      <a:pt x="23480" y="17370"/>
                      <a:pt x="23086" y="16975"/>
                    </a:cubicBezTo>
                    <a:cubicBezTo>
                      <a:pt x="22672" y="16601"/>
                      <a:pt x="22238" y="16246"/>
                      <a:pt x="21785" y="15911"/>
                    </a:cubicBezTo>
                    <a:cubicBezTo>
                      <a:pt x="21292" y="15536"/>
                      <a:pt x="20701" y="15300"/>
                      <a:pt x="20070" y="15280"/>
                    </a:cubicBezTo>
                    <a:cubicBezTo>
                      <a:pt x="18946" y="15241"/>
                      <a:pt x="17921" y="15595"/>
                      <a:pt x="16935" y="16029"/>
                    </a:cubicBezTo>
                    <a:cubicBezTo>
                      <a:pt x="15831" y="16522"/>
                      <a:pt x="15496" y="17567"/>
                      <a:pt x="15496" y="18651"/>
                    </a:cubicBezTo>
                    <a:cubicBezTo>
                      <a:pt x="15496" y="19933"/>
                      <a:pt x="15555" y="21234"/>
                      <a:pt x="16344" y="22358"/>
                    </a:cubicBezTo>
                    <a:cubicBezTo>
                      <a:pt x="16639" y="23284"/>
                      <a:pt x="17467" y="23560"/>
                      <a:pt x="18276" y="23856"/>
                    </a:cubicBezTo>
                    <a:lnTo>
                      <a:pt x="21627" y="23600"/>
                    </a:lnTo>
                    <a:cubicBezTo>
                      <a:pt x="22317" y="23284"/>
                      <a:pt x="22948" y="22850"/>
                      <a:pt x="23500" y="22338"/>
                    </a:cubicBezTo>
                    <a:cubicBezTo>
                      <a:pt x="23954" y="21865"/>
                      <a:pt x="24230" y="21313"/>
                      <a:pt x="24052" y="20623"/>
                    </a:cubicBezTo>
                    <a:cubicBezTo>
                      <a:pt x="24013" y="20327"/>
                      <a:pt x="23973" y="20031"/>
                      <a:pt x="23973" y="19736"/>
                    </a:cubicBezTo>
                    <a:close/>
                    <a:moveTo>
                      <a:pt x="6131" y="31131"/>
                    </a:moveTo>
                    <a:cubicBezTo>
                      <a:pt x="5777" y="31801"/>
                      <a:pt x="6072" y="32195"/>
                      <a:pt x="6388" y="32570"/>
                    </a:cubicBezTo>
                    <a:cubicBezTo>
                      <a:pt x="7196" y="33556"/>
                      <a:pt x="8162" y="34443"/>
                      <a:pt x="9207" y="35192"/>
                    </a:cubicBezTo>
                    <a:cubicBezTo>
                      <a:pt x="9601" y="35488"/>
                      <a:pt x="10035" y="35724"/>
                      <a:pt x="10488" y="35941"/>
                    </a:cubicBezTo>
                    <a:cubicBezTo>
                      <a:pt x="10824" y="36059"/>
                      <a:pt x="11139" y="36257"/>
                      <a:pt x="11395" y="36493"/>
                    </a:cubicBezTo>
                    <a:cubicBezTo>
                      <a:pt x="11671" y="36730"/>
                      <a:pt x="12006" y="36907"/>
                      <a:pt x="12342" y="37006"/>
                    </a:cubicBezTo>
                    <a:cubicBezTo>
                      <a:pt x="13051" y="37183"/>
                      <a:pt x="13761" y="37341"/>
                      <a:pt x="14471" y="37440"/>
                    </a:cubicBezTo>
                    <a:cubicBezTo>
                      <a:pt x="14727" y="37479"/>
                      <a:pt x="14983" y="37440"/>
                      <a:pt x="15240" y="37380"/>
                    </a:cubicBezTo>
                    <a:cubicBezTo>
                      <a:pt x="15437" y="37361"/>
                      <a:pt x="15575" y="37164"/>
                      <a:pt x="15496" y="36986"/>
                    </a:cubicBezTo>
                    <a:cubicBezTo>
                      <a:pt x="15378" y="36927"/>
                      <a:pt x="15279" y="36888"/>
                      <a:pt x="15161" y="36848"/>
                    </a:cubicBezTo>
                    <a:cubicBezTo>
                      <a:pt x="14491" y="36730"/>
                      <a:pt x="13800" y="36651"/>
                      <a:pt x="13130" y="36474"/>
                    </a:cubicBezTo>
                    <a:cubicBezTo>
                      <a:pt x="12578" y="36355"/>
                      <a:pt x="11967" y="36257"/>
                      <a:pt x="11553" y="35921"/>
                    </a:cubicBezTo>
                    <a:cubicBezTo>
                      <a:pt x="10942" y="35448"/>
                      <a:pt x="10173" y="35133"/>
                      <a:pt x="9680" y="34502"/>
                    </a:cubicBezTo>
                    <a:cubicBezTo>
                      <a:pt x="9522" y="34305"/>
                      <a:pt x="9325" y="34167"/>
                      <a:pt x="9108" y="34108"/>
                    </a:cubicBezTo>
                    <a:cubicBezTo>
                      <a:pt x="8537" y="33871"/>
                      <a:pt x="8024" y="33477"/>
                      <a:pt x="7630" y="32964"/>
                    </a:cubicBezTo>
                    <a:cubicBezTo>
                      <a:pt x="7235" y="32491"/>
                      <a:pt x="6841" y="31998"/>
                      <a:pt x="6447" y="31525"/>
                    </a:cubicBezTo>
                    <a:cubicBezTo>
                      <a:pt x="6348" y="31387"/>
                      <a:pt x="6250" y="31249"/>
                      <a:pt x="6131" y="31131"/>
                    </a:cubicBezTo>
                    <a:close/>
                    <a:moveTo>
                      <a:pt x="34501" y="30322"/>
                    </a:moveTo>
                    <a:cubicBezTo>
                      <a:pt x="34363" y="30244"/>
                      <a:pt x="34245" y="30145"/>
                      <a:pt x="34146" y="30145"/>
                    </a:cubicBezTo>
                    <a:cubicBezTo>
                      <a:pt x="33811" y="30125"/>
                      <a:pt x="33614" y="30342"/>
                      <a:pt x="33397" y="30559"/>
                    </a:cubicBezTo>
                    <a:cubicBezTo>
                      <a:pt x="32707" y="31269"/>
                      <a:pt x="32017" y="31959"/>
                      <a:pt x="31327" y="32649"/>
                    </a:cubicBezTo>
                    <a:cubicBezTo>
                      <a:pt x="31150" y="32807"/>
                      <a:pt x="30972" y="32964"/>
                      <a:pt x="30795" y="33083"/>
                    </a:cubicBezTo>
                    <a:cubicBezTo>
                      <a:pt x="30440" y="33339"/>
                      <a:pt x="30085" y="33575"/>
                      <a:pt x="29770" y="33851"/>
                    </a:cubicBezTo>
                    <a:cubicBezTo>
                      <a:pt x="29691" y="33930"/>
                      <a:pt x="29671" y="34088"/>
                      <a:pt x="29671" y="34206"/>
                    </a:cubicBezTo>
                    <a:cubicBezTo>
                      <a:pt x="29750" y="34265"/>
                      <a:pt x="29848" y="34285"/>
                      <a:pt x="29947" y="34265"/>
                    </a:cubicBezTo>
                    <a:cubicBezTo>
                      <a:pt x="30519" y="33970"/>
                      <a:pt x="31150" y="33733"/>
                      <a:pt x="31662" y="33319"/>
                    </a:cubicBezTo>
                    <a:cubicBezTo>
                      <a:pt x="32372" y="32728"/>
                      <a:pt x="33042" y="32097"/>
                      <a:pt x="33673" y="31426"/>
                    </a:cubicBezTo>
                    <a:cubicBezTo>
                      <a:pt x="33910" y="31210"/>
                      <a:pt x="34126" y="30953"/>
                      <a:pt x="34343" y="30697"/>
                    </a:cubicBezTo>
                    <a:cubicBezTo>
                      <a:pt x="34403" y="30579"/>
                      <a:pt x="34462" y="30460"/>
                      <a:pt x="34501" y="3032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38"/>
              <p:cNvSpPr/>
              <p:nvPr/>
            </p:nvSpPr>
            <p:spPr>
              <a:xfrm flipH="1">
                <a:off x="4174609" y="2289916"/>
                <a:ext cx="125646" cy="86289"/>
              </a:xfrm>
              <a:custGeom>
                <a:rect b="b" l="l" r="r" t="t"/>
                <a:pathLst>
                  <a:path extrusionOk="0" h="3589" w="5226">
                    <a:moveTo>
                      <a:pt x="1" y="3589"/>
                    </a:moveTo>
                    <a:cubicBezTo>
                      <a:pt x="218" y="2110"/>
                      <a:pt x="947" y="1085"/>
                      <a:pt x="2268" y="553"/>
                    </a:cubicBezTo>
                    <a:cubicBezTo>
                      <a:pt x="2860" y="316"/>
                      <a:pt x="3471" y="20"/>
                      <a:pt x="4141" y="20"/>
                    </a:cubicBezTo>
                    <a:cubicBezTo>
                      <a:pt x="4555" y="1"/>
                      <a:pt x="4949" y="158"/>
                      <a:pt x="5225" y="454"/>
                    </a:cubicBezTo>
                    <a:cubicBezTo>
                      <a:pt x="4969" y="631"/>
                      <a:pt x="4654" y="710"/>
                      <a:pt x="4338" y="671"/>
                    </a:cubicBezTo>
                    <a:cubicBezTo>
                      <a:pt x="2682" y="533"/>
                      <a:pt x="1637" y="1440"/>
                      <a:pt x="730" y="2662"/>
                    </a:cubicBezTo>
                    <a:cubicBezTo>
                      <a:pt x="573" y="2899"/>
                      <a:pt x="454" y="3175"/>
                      <a:pt x="277" y="3431"/>
                    </a:cubicBezTo>
                    <a:cubicBezTo>
                      <a:pt x="257" y="3490"/>
                      <a:pt x="159" y="3510"/>
                      <a:pt x="1" y="3589"/>
                    </a:cubicBez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38"/>
              <p:cNvSpPr/>
              <p:nvPr/>
            </p:nvSpPr>
            <p:spPr>
              <a:xfrm flipH="1">
                <a:off x="4118206" y="2467662"/>
                <a:ext cx="46955" cy="36040"/>
              </a:xfrm>
              <a:custGeom>
                <a:rect b="b" l="l" r="r" t="t"/>
                <a:pathLst>
                  <a:path extrusionOk="0" h="1499" w="1953">
                    <a:moveTo>
                      <a:pt x="1952" y="1"/>
                    </a:moveTo>
                    <a:cubicBezTo>
                      <a:pt x="1696" y="494"/>
                      <a:pt x="1302" y="888"/>
                      <a:pt x="829" y="1164"/>
                    </a:cubicBezTo>
                    <a:cubicBezTo>
                      <a:pt x="572" y="1282"/>
                      <a:pt x="336" y="1499"/>
                      <a:pt x="1" y="1341"/>
                    </a:cubicBezTo>
                    <a:cubicBezTo>
                      <a:pt x="20" y="1282"/>
                      <a:pt x="20" y="1184"/>
                      <a:pt x="40" y="1164"/>
                    </a:cubicBezTo>
                    <a:cubicBezTo>
                      <a:pt x="750" y="868"/>
                      <a:pt x="1282" y="356"/>
                      <a:pt x="1952" y="1"/>
                    </a:cubicBez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38"/>
              <p:cNvSpPr/>
              <p:nvPr/>
            </p:nvSpPr>
            <p:spPr>
              <a:xfrm flipH="1">
                <a:off x="4109670" y="2449654"/>
                <a:ext cx="1443" cy="1923"/>
              </a:xfrm>
              <a:custGeom>
                <a:rect b="b" l="l" r="r" t="t"/>
                <a:pathLst>
                  <a:path extrusionOk="0" h="80" w="60">
                    <a:moveTo>
                      <a:pt x="20" y="0"/>
                    </a:moveTo>
                    <a:lnTo>
                      <a:pt x="59" y="79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38"/>
              <p:cNvSpPr/>
              <p:nvPr/>
            </p:nvSpPr>
            <p:spPr>
              <a:xfrm flipH="1">
                <a:off x="3882156" y="2582369"/>
                <a:ext cx="126103" cy="74436"/>
              </a:xfrm>
              <a:custGeom>
                <a:rect b="b" l="l" r="r" t="t"/>
                <a:pathLst>
                  <a:path extrusionOk="0" h="3096" w="5245">
                    <a:moveTo>
                      <a:pt x="20" y="3096"/>
                    </a:moveTo>
                    <a:cubicBezTo>
                      <a:pt x="0" y="2899"/>
                      <a:pt x="20" y="2721"/>
                      <a:pt x="59" y="2544"/>
                    </a:cubicBezTo>
                    <a:cubicBezTo>
                      <a:pt x="355" y="1755"/>
                      <a:pt x="966" y="1164"/>
                      <a:pt x="1499" y="553"/>
                    </a:cubicBezTo>
                    <a:cubicBezTo>
                      <a:pt x="1696" y="356"/>
                      <a:pt x="1932" y="237"/>
                      <a:pt x="2189" y="198"/>
                    </a:cubicBezTo>
                    <a:cubicBezTo>
                      <a:pt x="3194" y="40"/>
                      <a:pt x="4219" y="1"/>
                      <a:pt x="5244" y="80"/>
                    </a:cubicBezTo>
                    <a:cubicBezTo>
                      <a:pt x="4732" y="139"/>
                      <a:pt x="4219" y="237"/>
                      <a:pt x="3726" y="356"/>
                    </a:cubicBezTo>
                    <a:cubicBezTo>
                      <a:pt x="3214" y="494"/>
                      <a:pt x="2721" y="691"/>
                      <a:pt x="2267" y="947"/>
                    </a:cubicBezTo>
                    <a:cubicBezTo>
                      <a:pt x="1834" y="1184"/>
                      <a:pt x="1518" y="1578"/>
                      <a:pt x="1104" y="1854"/>
                    </a:cubicBezTo>
                    <a:cubicBezTo>
                      <a:pt x="671" y="2169"/>
                      <a:pt x="513" y="2702"/>
                      <a:pt x="20" y="3096"/>
                    </a:cubicBezTo>
                    <a:close/>
                  </a:path>
                </a:pathLst>
              </a:custGeom>
              <a:solidFill>
                <a:srgbClr val="D6795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38"/>
              <p:cNvSpPr/>
              <p:nvPr/>
            </p:nvSpPr>
            <p:spPr>
              <a:xfrm flipH="1">
                <a:off x="3832388" y="2300350"/>
                <a:ext cx="164499" cy="160219"/>
              </a:xfrm>
              <a:custGeom>
                <a:rect b="b" l="l" r="r" t="t"/>
                <a:pathLst>
                  <a:path extrusionOk="0" h="6664" w="6842">
                    <a:moveTo>
                      <a:pt x="3431" y="6546"/>
                    </a:moveTo>
                    <a:cubicBezTo>
                      <a:pt x="2997" y="6565"/>
                      <a:pt x="2741" y="6605"/>
                      <a:pt x="2465" y="6624"/>
                    </a:cubicBezTo>
                    <a:cubicBezTo>
                      <a:pt x="1676" y="6664"/>
                      <a:pt x="1124" y="6348"/>
                      <a:pt x="710" y="5639"/>
                    </a:cubicBezTo>
                    <a:cubicBezTo>
                      <a:pt x="79" y="4594"/>
                      <a:pt x="0" y="3431"/>
                      <a:pt x="40" y="2307"/>
                    </a:cubicBezTo>
                    <a:cubicBezTo>
                      <a:pt x="60" y="1282"/>
                      <a:pt x="434" y="789"/>
                      <a:pt x="1321" y="552"/>
                    </a:cubicBezTo>
                    <a:cubicBezTo>
                      <a:pt x="1893" y="375"/>
                      <a:pt x="2465" y="237"/>
                      <a:pt x="3056" y="138"/>
                    </a:cubicBezTo>
                    <a:cubicBezTo>
                      <a:pt x="4219" y="0"/>
                      <a:pt x="5008" y="572"/>
                      <a:pt x="5659" y="1420"/>
                    </a:cubicBezTo>
                    <a:cubicBezTo>
                      <a:pt x="6013" y="1893"/>
                      <a:pt x="6112" y="2524"/>
                      <a:pt x="6546" y="2938"/>
                    </a:cubicBezTo>
                    <a:cubicBezTo>
                      <a:pt x="6605" y="2997"/>
                      <a:pt x="6605" y="3135"/>
                      <a:pt x="6605" y="3234"/>
                    </a:cubicBezTo>
                    <a:cubicBezTo>
                      <a:pt x="6605" y="3450"/>
                      <a:pt x="6625" y="3687"/>
                      <a:pt x="6664" y="3904"/>
                    </a:cubicBezTo>
                    <a:cubicBezTo>
                      <a:pt x="6841" y="4909"/>
                      <a:pt x="6349" y="5520"/>
                      <a:pt x="5540" y="5994"/>
                    </a:cubicBezTo>
                    <a:cubicBezTo>
                      <a:pt x="4890" y="6368"/>
                      <a:pt x="4160" y="6546"/>
                      <a:pt x="3431" y="6546"/>
                    </a:cubicBezTo>
                    <a:close/>
                    <a:moveTo>
                      <a:pt x="4239" y="4002"/>
                    </a:moveTo>
                    <a:cubicBezTo>
                      <a:pt x="3805" y="3628"/>
                      <a:pt x="3234" y="3411"/>
                      <a:pt x="2662" y="3411"/>
                    </a:cubicBezTo>
                    <a:cubicBezTo>
                      <a:pt x="2622" y="3411"/>
                      <a:pt x="2544" y="3490"/>
                      <a:pt x="2544" y="3529"/>
                    </a:cubicBezTo>
                    <a:cubicBezTo>
                      <a:pt x="2524" y="3588"/>
                      <a:pt x="2544" y="3648"/>
                      <a:pt x="2603" y="3707"/>
                    </a:cubicBezTo>
                    <a:cubicBezTo>
                      <a:pt x="2938" y="3845"/>
                      <a:pt x="3273" y="3943"/>
                      <a:pt x="3589" y="4101"/>
                    </a:cubicBezTo>
                    <a:cubicBezTo>
                      <a:pt x="3766" y="4180"/>
                      <a:pt x="3766" y="4357"/>
                      <a:pt x="3667" y="4515"/>
                    </a:cubicBezTo>
                    <a:lnTo>
                      <a:pt x="3135" y="4653"/>
                    </a:lnTo>
                    <a:cubicBezTo>
                      <a:pt x="3175" y="5067"/>
                      <a:pt x="3411" y="5244"/>
                      <a:pt x="3746" y="5205"/>
                    </a:cubicBezTo>
                    <a:cubicBezTo>
                      <a:pt x="3983" y="5166"/>
                      <a:pt x="4160" y="4968"/>
                      <a:pt x="4160" y="4732"/>
                    </a:cubicBezTo>
                    <a:cubicBezTo>
                      <a:pt x="4200" y="4495"/>
                      <a:pt x="4219" y="4278"/>
                      <a:pt x="4239" y="400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8"/>
              <p:cNvSpPr/>
              <p:nvPr/>
            </p:nvSpPr>
            <p:spPr>
              <a:xfrm flipH="1">
                <a:off x="3143667" y="1620645"/>
                <a:ext cx="1545716" cy="1560887"/>
              </a:xfrm>
              <a:custGeom>
                <a:rect b="b" l="l" r="r" t="t"/>
                <a:pathLst>
                  <a:path extrusionOk="0" h="64922" w="64291">
                    <a:moveTo>
                      <a:pt x="6861" y="30282"/>
                    </a:moveTo>
                    <a:cubicBezTo>
                      <a:pt x="7216" y="29671"/>
                      <a:pt x="6821" y="29237"/>
                      <a:pt x="6545" y="28764"/>
                    </a:cubicBezTo>
                    <a:cubicBezTo>
                      <a:pt x="6762" y="28350"/>
                      <a:pt x="6861" y="27897"/>
                      <a:pt x="6802" y="27443"/>
                    </a:cubicBezTo>
                    <a:cubicBezTo>
                      <a:pt x="6723" y="27010"/>
                      <a:pt x="6782" y="26576"/>
                      <a:pt x="6979" y="26201"/>
                    </a:cubicBezTo>
                    <a:cubicBezTo>
                      <a:pt x="7157" y="25905"/>
                      <a:pt x="7058" y="25551"/>
                      <a:pt x="6920" y="25215"/>
                    </a:cubicBezTo>
                    <a:cubicBezTo>
                      <a:pt x="6388" y="24861"/>
                      <a:pt x="5855" y="24466"/>
                      <a:pt x="5224" y="24289"/>
                    </a:cubicBezTo>
                    <a:cubicBezTo>
                      <a:pt x="4751" y="24131"/>
                      <a:pt x="4318" y="23855"/>
                      <a:pt x="3963" y="23500"/>
                    </a:cubicBezTo>
                    <a:cubicBezTo>
                      <a:pt x="3568" y="23165"/>
                      <a:pt x="3154" y="22850"/>
                      <a:pt x="2701" y="22593"/>
                    </a:cubicBezTo>
                    <a:cubicBezTo>
                      <a:pt x="1991" y="22160"/>
                      <a:pt x="1873" y="21844"/>
                      <a:pt x="2070" y="21036"/>
                    </a:cubicBezTo>
                    <a:cubicBezTo>
                      <a:pt x="2267" y="20070"/>
                      <a:pt x="2583" y="19124"/>
                      <a:pt x="2997" y="18236"/>
                    </a:cubicBezTo>
                    <a:cubicBezTo>
                      <a:pt x="3233" y="17783"/>
                      <a:pt x="3253" y="17211"/>
                      <a:pt x="3371" y="16699"/>
                    </a:cubicBezTo>
                    <a:cubicBezTo>
                      <a:pt x="3490" y="16186"/>
                      <a:pt x="3549" y="16127"/>
                      <a:pt x="4101" y="16068"/>
                    </a:cubicBezTo>
                    <a:cubicBezTo>
                      <a:pt x="4574" y="16028"/>
                      <a:pt x="5027" y="15989"/>
                      <a:pt x="5481" y="15969"/>
                    </a:cubicBezTo>
                    <a:cubicBezTo>
                      <a:pt x="5717" y="15930"/>
                      <a:pt x="5954" y="15930"/>
                      <a:pt x="6171" y="15989"/>
                    </a:cubicBezTo>
                    <a:cubicBezTo>
                      <a:pt x="6821" y="16285"/>
                      <a:pt x="7551" y="16206"/>
                      <a:pt x="8201" y="16423"/>
                    </a:cubicBezTo>
                    <a:cubicBezTo>
                      <a:pt x="8339" y="16462"/>
                      <a:pt x="8458" y="16482"/>
                      <a:pt x="8596" y="16482"/>
                    </a:cubicBezTo>
                    <a:cubicBezTo>
                      <a:pt x="9325" y="16462"/>
                      <a:pt x="10035" y="16462"/>
                      <a:pt x="10705" y="16837"/>
                    </a:cubicBezTo>
                    <a:lnTo>
                      <a:pt x="13367" y="14096"/>
                    </a:lnTo>
                    <a:cubicBezTo>
                      <a:pt x="12913" y="13229"/>
                      <a:pt x="12578" y="12381"/>
                      <a:pt x="11888" y="11730"/>
                    </a:cubicBezTo>
                    <a:cubicBezTo>
                      <a:pt x="11711" y="11573"/>
                      <a:pt x="11592" y="11376"/>
                      <a:pt x="11533" y="11159"/>
                    </a:cubicBezTo>
                    <a:cubicBezTo>
                      <a:pt x="11435" y="10548"/>
                      <a:pt x="11040" y="10094"/>
                      <a:pt x="10725" y="9601"/>
                    </a:cubicBezTo>
                    <a:cubicBezTo>
                      <a:pt x="10370" y="9049"/>
                      <a:pt x="10429" y="8635"/>
                      <a:pt x="10942" y="8241"/>
                    </a:cubicBezTo>
                    <a:cubicBezTo>
                      <a:pt x="11198" y="8044"/>
                      <a:pt x="11435" y="7827"/>
                      <a:pt x="11671" y="7571"/>
                    </a:cubicBezTo>
                    <a:cubicBezTo>
                      <a:pt x="12263" y="6841"/>
                      <a:pt x="12953" y="6171"/>
                      <a:pt x="13347" y="5264"/>
                    </a:cubicBezTo>
                    <a:cubicBezTo>
                      <a:pt x="13544" y="4870"/>
                      <a:pt x="13938" y="4613"/>
                      <a:pt x="14372" y="4594"/>
                    </a:cubicBezTo>
                    <a:cubicBezTo>
                      <a:pt x="14983" y="4515"/>
                      <a:pt x="15555" y="4456"/>
                      <a:pt x="16028" y="4968"/>
                    </a:cubicBezTo>
                    <a:cubicBezTo>
                      <a:pt x="16304" y="5264"/>
                      <a:pt x="16679" y="5441"/>
                      <a:pt x="16955" y="5717"/>
                    </a:cubicBezTo>
                    <a:cubicBezTo>
                      <a:pt x="17645" y="6447"/>
                      <a:pt x="18532" y="6900"/>
                      <a:pt x="19380" y="7393"/>
                    </a:cubicBezTo>
                    <a:cubicBezTo>
                      <a:pt x="19498" y="7452"/>
                      <a:pt x="19616" y="7511"/>
                      <a:pt x="19735" y="7571"/>
                    </a:cubicBezTo>
                    <a:cubicBezTo>
                      <a:pt x="20523" y="8280"/>
                      <a:pt x="21430" y="8221"/>
                      <a:pt x="22337" y="7886"/>
                    </a:cubicBezTo>
                    <a:cubicBezTo>
                      <a:pt x="22948" y="7669"/>
                      <a:pt x="23540" y="7373"/>
                      <a:pt x="24170" y="7097"/>
                    </a:cubicBezTo>
                    <a:cubicBezTo>
                      <a:pt x="24230" y="6664"/>
                      <a:pt x="24210" y="6230"/>
                      <a:pt x="24131" y="5816"/>
                    </a:cubicBezTo>
                    <a:cubicBezTo>
                      <a:pt x="24111" y="5067"/>
                      <a:pt x="23973" y="4318"/>
                      <a:pt x="23737" y="3588"/>
                    </a:cubicBezTo>
                    <a:cubicBezTo>
                      <a:pt x="23520" y="2957"/>
                      <a:pt x="23579" y="2228"/>
                      <a:pt x="23500" y="1538"/>
                    </a:cubicBezTo>
                    <a:cubicBezTo>
                      <a:pt x="23480" y="1301"/>
                      <a:pt x="23618" y="1065"/>
                      <a:pt x="23816" y="966"/>
                    </a:cubicBezTo>
                    <a:cubicBezTo>
                      <a:pt x="23875" y="946"/>
                      <a:pt x="23954" y="927"/>
                      <a:pt x="24013" y="887"/>
                    </a:cubicBezTo>
                    <a:cubicBezTo>
                      <a:pt x="25018" y="394"/>
                      <a:pt x="26142" y="256"/>
                      <a:pt x="27246" y="39"/>
                    </a:cubicBezTo>
                    <a:cubicBezTo>
                      <a:pt x="27640" y="0"/>
                      <a:pt x="28035" y="39"/>
                      <a:pt x="28409" y="158"/>
                    </a:cubicBezTo>
                    <a:cubicBezTo>
                      <a:pt x="28606" y="217"/>
                      <a:pt x="28764" y="355"/>
                      <a:pt x="28863" y="513"/>
                    </a:cubicBezTo>
                    <a:cubicBezTo>
                      <a:pt x="29020" y="730"/>
                      <a:pt x="29119" y="966"/>
                      <a:pt x="29198" y="1222"/>
                    </a:cubicBezTo>
                    <a:cubicBezTo>
                      <a:pt x="29375" y="1853"/>
                      <a:pt x="29533" y="2504"/>
                      <a:pt x="29730" y="3115"/>
                    </a:cubicBezTo>
                    <a:cubicBezTo>
                      <a:pt x="29868" y="3608"/>
                      <a:pt x="30026" y="4042"/>
                      <a:pt x="29888" y="4574"/>
                    </a:cubicBezTo>
                    <a:cubicBezTo>
                      <a:pt x="29829" y="4791"/>
                      <a:pt x="29947" y="5067"/>
                      <a:pt x="29986" y="5303"/>
                    </a:cubicBezTo>
                    <a:cubicBezTo>
                      <a:pt x="30479" y="5402"/>
                      <a:pt x="30893" y="5520"/>
                      <a:pt x="31307" y="5579"/>
                    </a:cubicBezTo>
                    <a:cubicBezTo>
                      <a:pt x="31721" y="5658"/>
                      <a:pt x="32155" y="5698"/>
                      <a:pt x="32569" y="5678"/>
                    </a:cubicBezTo>
                    <a:cubicBezTo>
                      <a:pt x="33239" y="5678"/>
                      <a:pt x="33890" y="5717"/>
                      <a:pt x="34540" y="5816"/>
                    </a:cubicBezTo>
                    <a:cubicBezTo>
                      <a:pt x="35329" y="5915"/>
                      <a:pt x="36118" y="6033"/>
                      <a:pt x="36946" y="6151"/>
                    </a:cubicBezTo>
                    <a:cubicBezTo>
                      <a:pt x="37616" y="5303"/>
                      <a:pt x="38207" y="4396"/>
                      <a:pt x="38720" y="3430"/>
                    </a:cubicBezTo>
                    <a:cubicBezTo>
                      <a:pt x="39173" y="2662"/>
                      <a:pt x="39627" y="1893"/>
                      <a:pt x="40100" y="1144"/>
                    </a:cubicBezTo>
                    <a:cubicBezTo>
                      <a:pt x="40415" y="631"/>
                      <a:pt x="40711" y="552"/>
                      <a:pt x="41263" y="749"/>
                    </a:cubicBezTo>
                    <a:cubicBezTo>
                      <a:pt x="42545" y="1203"/>
                      <a:pt x="43806" y="1656"/>
                      <a:pt x="45088" y="2110"/>
                    </a:cubicBezTo>
                    <a:cubicBezTo>
                      <a:pt x="45443" y="2228"/>
                      <a:pt x="45719" y="2504"/>
                      <a:pt x="45837" y="2878"/>
                    </a:cubicBezTo>
                    <a:cubicBezTo>
                      <a:pt x="44910" y="4022"/>
                      <a:pt x="44891" y="5422"/>
                      <a:pt x="44694" y="6782"/>
                    </a:cubicBezTo>
                    <a:cubicBezTo>
                      <a:pt x="44654" y="6940"/>
                      <a:pt x="44674" y="7117"/>
                      <a:pt x="44772" y="7255"/>
                    </a:cubicBezTo>
                    <a:cubicBezTo>
                      <a:pt x="45068" y="7531"/>
                      <a:pt x="44950" y="7847"/>
                      <a:pt x="44910" y="8083"/>
                    </a:cubicBezTo>
                    <a:cubicBezTo>
                      <a:pt x="45265" y="8438"/>
                      <a:pt x="45620" y="8734"/>
                      <a:pt x="45936" y="9069"/>
                    </a:cubicBezTo>
                    <a:cubicBezTo>
                      <a:pt x="46251" y="9404"/>
                      <a:pt x="46527" y="9779"/>
                      <a:pt x="46823" y="10134"/>
                    </a:cubicBezTo>
                    <a:cubicBezTo>
                      <a:pt x="47138" y="10469"/>
                      <a:pt x="47454" y="10824"/>
                      <a:pt x="47749" y="11178"/>
                    </a:cubicBezTo>
                    <a:cubicBezTo>
                      <a:pt x="47809" y="11238"/>
                      <a:pt x="47868" y="11336"/>
                      <a:pt x="47907" y="11415"/>
                    </a:cubicBezTo>
                    <a:cubicBezTo>
                      <a:pt x="48144" y="11888"/>
                      <a:pt x="48538" y="12282"/>
                      <a:pt x="49031" y="12499"/>
                    </a:cubicBezTo>
                    <a:cubicBezTo>
                      <a:pt x="49267" y="12618"/>
                      <a:pt x="49484" y="12736"/>
                      <a:pt x="49721" y="12854"/>
                    </a:cubicBezTo>
                    <a:lnTo>
                      <a:pt x="53309" y="11454"/>
                    </a:lnTo>
                    <a:cubicBezTo>
                      <a:pt x="54295" y="11100"/>
                      <a:pt x="55261" y="10646"/>
                      <a:pt x="56187" y="10134"/>
                    </a:cubicBezTo>
                    <a:cubicBezTo>
                      <a:pt x="56739" y="9798"/>
                      <a:pt x="57252" y="9897"/>
                      <a:pt x="57587" y="10390"/>
                    </a:cubicBezTo>
                    <a:cubicBezTo>
                      <a:pt x="58277" y="11454"/>
                      <a:pt x="59066" y="12460"/>
                      <a:pt x="59519" y="13682"/>
                    </a:cubicBezTo>
                    <a:cubicBezTo>
                      <a:pt x="59716" y="14057"/>
                      <a:pt x="59637" y="14491"/>
                      <a:pt x="59342" y="14767"/>
                    </a:cubicBezTo>
                    <a:cubicBezTo>
                      <a:pt x="58395" y="15851"/>
                      <a:pt x="57469" y="16975"/>
                      <a:pt x="56542" y="18098"/>
                    </a:cubicBezTo>
                    <a:cubicBezTo>
                      <a:pt x="55911" y="18867"/>
                      <a:pt x="55852" y="19814"/>
                      <a:pt x="56148" y="20780"/>
                    </a:cubicBezTo>
                    <a:cubicBezTo>
                      <a:pt x="56404" y="21647"/>
                      <a:pt x="56641" y="22534"/>
                      <a:pt x="56897" y="23402"/>
                    </a:cubicBezTo>
                    <a:cubicBezTo>
                      <a:pt x="56937" y="23638"/>
                      <a:pt x="56956" y="23875"/>
                      <a:pt x="56937" y="24092"/>
                    </a:cubicBezTo>
                    <a:cubicBezTo>
                      <a:pt x="56976" y="24525"/>
                      <a:pt x="56976" y="24525"/>
                      <a:pt x="57291" y="25097"/>
                    </a:cubicBezTo>
                    <a:cubicBezTo>
                      <a:pt x="58770" y="25413"/>
                      <a:pt x="60229" y="25334"/>
                      <a:pt x="61708" y="25196"/>
                    </a:cubicBezTo>
                    <a:cubicBezTo>
                      <a:pt x="62141" y="25156"/>
                      <a:pt x="62555" y="25137"/>
                      <a:pt x="62989" y="25137"/>
                    </a:cubicBezTo>
                    <a:cubicBezTo>
                      <a:pt x="63718" y="25156"/>
                      <a:pt x="63994" y="25452"/>
                      <a:pt x="64054" y="26162"/>
                    </a:cubicBezTo>
                    <a:cubicBezTo>
                      <a:pt x="64113" y="26734"/>
                      <a:pt x="64132" y="27286"/>
                      <a:pt x="64152" y="27838"/>
                    </a:cubicBezTo>
                    <a:cubicBezTo>
                      <a:pt x="64211" y="29040"/>
                      <a:pt x="64251" y="30223"/>
                      <a:pt x="64290" y="31465"/>
                    </a:cubicBezTo>
                    <a:cubicBezTo>
                      <a:pt x="62752" y="32293"/>
                      <a:pt x="60998" y="32490"/>
                      <a:pt x="59322" y="33023"/>
                    </a:cubicBezTo>
                    <a:cubicBezTo>
                      <a:pt x="58967" y="33575"/>
                      <a:pt x="58533" y="34107"/>
                      <a:pt x="58435" y="34817"/>
                    </a:cubicBezTo>
                    <a:cubicBezTo>
                      <a:pt x="58415" y="34915"/>
                      <a:pt x="58356" y="35014"/>
                      <a:pt x="58356" y="35112"/>
                    </a:cubicBezTo>
                    <a:cubicBezTo>
                      <a:pt x="58474" y="35842"/>
                      <a:pt x="58277" y="36532"/>
                      <a:pt x="58100" y="37242"/>
                    </a:cubicBezTo>
                    <a:cubicBezTo>
                      <a:pt x="57962" y="37675"/>
                      <a:pt x="57863" y="38129"/>
                      <a:pt x="57745" y="38602"/>
                    </a:cubicBezTo>
                    <a:cubicBezTo>
                      <a:pt x="58021" y="38976"/>
                      <a:pt x="58356" y="39272"/>
                      <a:pt x="58770" y="39489"/>
                    </a:cubicBezTo>
                    <a:cubicBezTo>
                      <a:pt x="59697" y="40061"/>
                      <a:pt x="60643" y="40613"/>
                      <a:pt x="61569" y="41165"/>
                    </a:cubicBezTo>
                    <a:cubicBezTo>
                      <a:pt x="61708" y="41263"/>
                      <a:pt x="61846" y="41342"/>
                      <a:pt x="61984" y="41421"/>
                    </a:cubicBezTo>
                    <a:cubicBezTo>
                      <a:pt x="62338" y="41618"/>
                      <a:pt x="62536" y="42013"/>
                      <a:pt x="62476" y="42427"/>
                    </a:cubicBezTo>
                    <a:cubicBezTo>
                      <a:pt x="62437" y="42781"/>
                      <a:pt x="62378" y="43136"/>
                      <a:pt x="62279" y="43491"/>
                    </a:cubicBezTo>
                    <a:cubicBezTo>
                      <a:pt x="62141" y="43964"/>
                      <a:pt x="61944" y="44418"/>
                      <a:pt x="61786" y="44891"/>
                    </a:cubicBezTo>
                    <a:cubicBezTo>
                      <a:pt x="61648" y="45226"/>
                      <a:pt x="61431" y="45522"/>
                      <a:pt x="61175" y="45758"/>
                    </a:cubicBezTo>
                    <a:cubicBezTo>
                      <a:pt x="60840" y="46113"/>
                      <a:pt x="60505" y="46448"/>
                      <a:pt x="60387" y="46981"/>
                    </a:cubicBezTo>
                    <a:cubicBezTo>
                      <a:pt x="60268" y="47572"/>
                      <a:pt x="59401" y="47927"/>
                      <a:pt x="58790" y="47750"/>
                    </a:cubicBezTo>
                    <a:cubicBezTo>
                      <a:pt x="57627" y="47454"/>
                      <a:pt x="56463" y="47020"/>
                      <a:pt x="55221" y="46981"/>
                    </a:cubicBezTo>
                    <a:cubicBezTo>
                      <a:pt x="55004" y="46961"/>
                      <a:pt x="54788" y="46882"/>
                      <a:pt x="54590" y="46784"/>
                    </a:cubicBezTo>
                    <a:cubicBezTo>
                      <a:pt x="54334" y="46685"/>
                      <a:pt x="54098" y="46586"/>
                      <a:pt x="53841" y="46468"/>
                    </a:cubicBezTo>
                    <a:cubicBezTo>
                      <a:pt x="53427" y="47099"/>
                      <a:pt x="53092" y="47730"/>
                      <a:pt x="52658" y="48302"/>
                    </a:cubicBezTo>
                    <a:cubicBezTo>
                      <a:pt x="52225" y="48854"/>
                      <a:pt x="51692" y="49366"/>
                      <a:pt x="51278" y="49839"/>
                    </a:cubicBezTo>
                    <a:cubicBezTo>
                      <a:pt x="51357" y="50372"/>
                      <a:pt x="51416" y="50825"/>
                      <a:pt x="51495" y="51259"/>
                    </a:cubicBezTo>
                    <a:cubicBezTo>
                      <a:pt x="51495" y="51456"/>
                      <a:pt x="51554" y="51653"/>
                      <a:pt x="51633" y="51811"/>
                    </a:cubicBezTo>
                    <a:cubicBezTo>
                      <a:pt x="52185" y="52442"/>
                      <a:pt x="52382" y="53211"/>
                      <a:pt x="52737" y="53920"/>
                    </a:cubicBezTo>
                    <a:cubicBezTo>
                      <a:pt x="52856" y="54177"/>
                      <a:pt x="52954" y="54472"/>
                      <a:pt x="53092" y="54729"/>
                    </a:cubicBezTo>
                    <a:cubicBezTo>
                      <a:pt x="53388" y="55320"/>
                      <a:pt x="53388" y="55872"/>
                      <a:pt x="52875" y="56345"/>
                    </a:cubicBezTo>
                    <a:cubicBezTo>
                      <a:pt x="52560" y="56641"/>
                      <a:pt x="52225" y="56897"/>
                      <a:pt x="51890" y="57154"/>
                    </a:cubicBezTo>
                    <a:cubicBezTo>
                      <a:pt x="51535" y="57410"/>
                      <a:pt x="51140" y="57568"/>
                      <a:pt x="50963" y="58021"/>
                    </a:cubicBezTo>
                    <a:cubicBezTo>
                      <a:pt x="50904" y="58139"/>
                      <a:pt x="50746" y="58238"/>
                      <a:pt x="50608" y="58337"/>
                    </a:cubicBezTo>
                    <a:cubicBezTo>
                      <a:pt x="50174" y="58632"/>
                      <a:pt x="49721" y="58889"/>
                      <a:pt x="49484" y="59401"/>
                    </a:cubicBezTo>
                    <a:cubicBezTo>
                      <a:pt x="49366" y="59638"/>
                      <a:pt x="49070" y="59697"/>
                      <a:pt x="48873" y="59539"/>
                    </a:cubicBezTo>
                    <a:cubicBezTo>
                      <a:pt x="48715" y="59421"/>
                      <a:pt x="48558" y="59303"/>
                      <a:pt x="48400" y="59184"/>
                    </a:cubicBezTo>
                    <a:cubicBezTo>
                      <a:pt x="47749" y="58573"/>
                      <a:pt x="47099" y="57962"/>
                      <a:pt x="46468" y="57351"/>
                    </a:cubicBezTo>
                    <a:cubicBezTo>
                      <a:pt x="46271" y="57173"/>
                      <a:pt x="46074" y="56976"/>
                      <a:pt x="45876" y="56799"/>
                    </a:cubicBezTo>
                    <a:cubicBezTo>
                      <a:pt x="45246" y="56247"/>
                      <a:pt x="44358" y="55971"/>
                      <a:pt x="44063" y="55162"/>
                    </a:cubicBezTo>
                    <a:cubicBezTo>
                      <a:pt x="43195" y="55517"/>
                      <a:pt x="42446" y="55852"/>
                      <a:pt x="41677" y="56148"/>
                    </a:cubicBezTo>
                    <a:cubicBezTo>
                      <a:pt x="41263" y="56326"/>
                      <a:pt x="40810" y="56444"/>
                      <a:pt x="40376" y="56602"/>
                    </a:cubicBezTo>
                    <a:cubicBezTo>
                      <a:pt x="40179" y="56700"/>
                      <a:pt x="39982" y="56818"/>
                      <a:pt x="39785" y="56937"/>
                    </a:cubicBezTo>
                    <a:cubicBezTo>
                      <a:pt x="39449" y="57114"/>
                      <a:pt x="39272" y="57489"/>
                      <a:pt x="39331" y="57844"/>
                    </a:cubicBezTo>
                    <a:cubicBezTo>
                      <a:pt x="39371" y="58080"/>
                      <a:pt x="39351" y="58317"/>
                      <a:pt x="39292" y="58534"/>
                    </a:cubicBezTo>
                    <a:cubicBezTo>
                      <a:pt x="39095" y="59066"/>
                      <a:pt x="39035" y="59638"/>
                      <a:pt x="39134" y="60190"/>
                    </a:cubicBezTo>
                    <a:cubicBezTo>
                      <a:pt x="39154" y="60347"/>
                      <a:pt x="39154" y="60525"/>
                      <a:pt x="39095" y="60683"/>
                    </a:cubicBezTo>
                    <a:cubicBezTo>
                      <a:pt x="38838" y="61136"/>
                      <a:pt x="38838" y="61629"/>
                      <a:pt x="38858" y="62122"/>
                    </a:cubicBezTo>
                    <a:cubicBezTo>
                      <a:pt x="38878" y="62358"/>
                      <a:pt x="38858" y="62595"/>
                      <a:pt x="38799" y="62812"/>
                    </a:cubicBezTo>
                    <a:cubicBezTo>
                      <a:pt x="38661" y="63226"/>
                      <a:pt x="38621" y="63660"/>
                      <a:pt x="38641" y="64074"/>
                    </a:cubicBezTo>
                    <a:cubicBezTo>
                      <a:pt x="38661" y="64310"/>
                      <a:pt x="38641" y="64310"/>
                      <a:pt x="38286" y="64724"/>
                    </a:cubicBezTo>
                    <a:cubicBezTo>
                      <a:pt x="38207" y="64724"/>
                      <a:pt x="38129" y="64764"/>
                      <a:pt x="38089" y="64724"/>
                    </a:cubicBezTo>
                    <a:cubicBezTo>
                      <a:pt x="37754" y="64409"/>
                      <a:pt x="37360" y="64389"/>
                      <a:pt x="36906" y="64428"/>
                    </a:cubicBezTo>
                    <a:cubicBezTo>
                      <a:pt x="35368" y="64606"/>
                      <a:pt x="33811" y="64744"/>
                      <a:pt x="32273" y="64882"/>
                    </a:cubicBezTo>
                    <a:cubicBezTo>
                      <a:pt x="32135" y="64902"/>
                      <a:pt x="31997" y="64921"/>
                      <a:pt x="31879" y="64921"/>
                    </a:cubicBezTo>
                    <a:cubicBezTo>
                      <a:pt x="31386" y="64921"/>
                      <a:pt x="31110" y="64744"/>
                      <a:pt x="31031" y="64271"/>
                    </a:cubicBezTo>
                    <a:cubicBezTo>
                      <a:pt x="30972" y="63936"/>
                      <a:pt x="30952" y="63620"/>
                      <a:pt x="30933" y="63285"/>
                    </a:cubicBezTo>
                    <a:cubicBezTo>
                      <a:pt x="30893" y="62851"/>
                      <a:pt x="30795" y="62437"/>
                      <a:pt x="30637" y="62043"/>
                    </a:cubicBezTo>
                    <a:cubicBezTo>
                      <a:pt x="30183" y="61057"/>
                      <a:pt x="30203" y="59993"/>
                      <a:pt x="30203" y="58928"/>
                    </a:cubicBezTo>
                    <a:cubicBezTo>
                      <a:pt x="30203" y="58632"/>
                      <a:pt x="30302" y="58337"/>
                      <a:pt x="30085" y="58021"/>
                    </a:cubicBezTo>
                    <a:cubicBezTo>
                      <a:pt x="29434" y="57863"/>
                      <a:pt x="28764" y="57725"/>
                      <a:pt x="28094" y="57647"/>
                    </a:cubicBezTo>
                    <a:cubicBezTo>
                      <a:pt x="27207" y="57607"/>
                      <a:pt x="26319" y="57686"/>
                      <a:pt x="25412" y="57725"/>
                    </a:cubicBezTo>
                    <a:cubicBezTo>
                      <a:pt x="25294" y="57883"/>
                      <a:pt x="25196" y="58061"/>
                      <a:pt x="25097" y="58238"/>
                    </a:cubicBezTo>
                    <a:cubicBezTo>
                      <a:pt x="24722" y="58967"/>
                      <a:pt x="24289" y="59657"/>
                      <a:pt x="23776" y="60308"/>
                    </a:cubicBezTo>
                    <a:cubicBezTo>
                      <a:pt x="23106" y="61274"/>
                      <a:pt x="22436" y="62260"/>
                      <a:pt x="21745" y="63226"/>
                    </a:cubicBezTo>
                    <a:cubicBezTo>
                      <a:pt x="21706" y="63305"/>
                      <a:pt x="21647" y="63364"/>
                      <a:pt x="21568" y="63423"/>
                    </a:cubicBezTo>
                    <a:cubicBezTo>
                      <a:pt x="20641" y="62970"/>
                      <a:pt x="19715" y="62556"/>
                      <a:pt x="18808" y="62102"/>
                    </a:cubicBezTo>
                    <a:cubicBezTo>
                      <a:pt x="18414" y="61925"/>
                      <a:pt x="18039" y="61708"/>
                      <a:pt x="17665" y="61511"/>
                    </a:cubicBezTo>
                    <a:cubicBezTo>
                      <a:pt x="17389" y="61333"/>
                      <a:pt x="17093" y="61175"/>
                      <a:pt x="16797" y="61057"/>
                    </a:cubicBezTo>
                    <a:cubicBezTo>
                      <a:pt x="16225" y="60880"/>
                      <a:pt x="16028" y="60525"/>
                      <a:pt x="16008" y="59953"/>
                    </a:cubicBezTo>
                    <a:cubicBezTo>
                      <a:pt x="15989" y="59263"/>
                      <a:pt x="16127" y="58593"/>
                      <a:pt x="16403" y="57962"/>
                    </a:cubicBezTo>
                    <a:cubicBezTo>
                      <a:pt x="16639" y="57390"/>
                      <a:pt x="16817" y="56779"/>
                      <a:pt x="16896" y="56148"/>
                    </a:cubicBezTo>
                    <a:cubicBezTo>
                      <a:pt x="16955" y="55734"/>
                      <a:pt x="17093" y="55320"/>
                      <a:pt x="17132" y="54906"/>
                    </a:cubicBezTo>
                    <a:cubicBezTo>
                      <a:pt x="17191" y="54492"/>
                      <a:pt x="17191" y="54058"/>
                      <a:pt x="17191" y="53585"/>
                    </a:cubicBezTo>
                    <a:cubicBezTo>
                      <a:pt x="15870" y="52698"/>
                      <a:pt x="14727" y="51555"/>
                      <a:pt x="13446" y="50549"/>
                    </a:cubicBezTo>
                    <a:cubicBezTo>
                      <a:pt x="12618" y="50628"/>
                      <a:pt x="11829" y="50727"/>
                      <a:pt x="11080" y="51160"/>
                    </a:cubicBezTo>
                    <a:cubicBezTo>
                      <a:pt x="10547" y="51436"/>
                      <a:pt x="9995" y="51633"/>
                      <a:pt x="9404" y="51732"/>
                    </a:cubicBezTo>
                    <a:cubicBezTo>
                      <a:pt x="8537" y="51949"/>
                      <a:pt x="7709" y="52264"/>
                      <a:pt x="6940" y="52698"/>
                    </a:cubicBezTo>
                    <a:cubicBezTo>
                      <a:pt x="6762" y="52777"/>
                      <a:pt x="6565" y="52836"/>
                      <a:pt x="6368" y="52856"/>
                    </a:cubicBezTo>
                    <a:cubicBezTo>
                      <a:pt x="5993" y="52935"/>
                      <a:pt x="5619" y="52659"/>
                      <a:pt x="5599" y="52264"/>
                    </a:cubicBezTo>
                    <a:cubicBezTo>
                      <a:pt x="5441" y="51180"/>
                      <a:pt x="4929" y="50293"/>
                      <a:pt x="4298" y="49425"/>
                    </a:cubicBezTo>
                    <a:cubicBezTo>
                      <a:pt x="3963" y="48952"/>
                      <a:pt x="4022" y="48519"/>
                      <a:pt x="4456" y="48124"/>
                    </a:cubicBezTo>
                    <a:cubicBezTo>
                      <a:pt x="4653" y="47947"/>
                      <a:pt x="4810" y="47750"/>
                      <a:pt x="4988" y="47552"/>
                    </a:cubicBezTo>
                    <a:cubicBezTo>
                      <a:pt x="5224" y="47316"/>
                      <a:pt x="5441" y="47060"/>
                      <a:pt x="5658" y="46843"/>
                    </a:cubicBezTo>
                    <a:cubicBezTo>
                      <a:pt x="5757" y="46744"/>
                      <a:pt x="5875" y="46665"/>
                      <a:pt x="5934" y="46547"/>
                    </a:cubicBezTo>
                    <a:cubicBezTo>
                      <a:pt x="6210" y="45995"/>
                      <a:pt x="6664" y="45522"/>
                      <a:pt x="7235" y="45226"/>
                    </a:cubicBezTo>
                    <a:cubicBezTo>
                      <a:pt x="7886" y="44852"/>
                      <a:pt x="8044" y="44142"/>
                      <a:pt x="8241" y="43491"/>
                    </a:cubicBezTo>
                    <a:cubicBezTo>
                      <a:pt x="8300" y="43274"/>
                      <a:pt x="8241" y="43038"/>
                      <a:pt x="8142" y="42821"/>
                    </a:cubicBezTo>
                    <a:cubicBezTo>
                      <a:pt x="7669" y="41914"/>
                      <a:pt x="7196" y="41007"/>
                      <a:pt x="6703" y="40081"/>
                    </a:cubicBezTo>
                    <a:lnTo>
                      <a:pt x="4495" y="39588"/>
                    </a:lnTo>
                    <a:cubicBezTo>
                      <a:pt x="3785" y="39430"/>
                      <a:pt x="3076" y="39312"/>
                      <a:pt x="2366" y="39114"/>
                    </a:cubicBezTo>
                    <a:cubicBezTo>
                      <a:pt x="1833" y="38957"/>
                      <a:pt x="1321" y="38740"/>
                      <a:pt x="808" y="38503"/>
                    </a:cubicBezTo>
                    <a:cubicBezTo>
                      <a:pt x="532" y="38385"/>
                      <a:pt x="355" y="38109"/>
                      <a:pt x="375" y="37794"/>
                    </a:cubicBezTo>
                    <a:cubicBezTo>
                      <a:pt x="256" y="36374"/>
                      <a:pt x="118" y="34955"/>
                      <a:pt x="0" y="33476"/>
                    </a:cubicBezTo>
                    <a:cubicBezTo>
                      <a:pt x="256" y="33259"/>
                      <a:pt x="532" y="33023"/>
                      <a:pt x="789" y="32786"/>
                    </a:cubicBezTo>
                    <a:cubicBezTo>
                      <a:pt x="867" y="32727"/>
                      <a:pt x="1005" y="32707"/>
                      <a:pt x="1045" y="32628"/>
                    </a:cubicBezTo>
                    <a:cubicBezTo>
                      <a:pt x="1321" y="32057"/>
                      <a:pt x="1912" y="31958"/>
                      <a:pt x="2425" y="31761"/>
                    </a:cubicBezTo>
                    <a:cubicBezTo>
                      <a:pt x="3864" y="31229"/>
                      <a:pt x="5343" y="30775"/>
                      <a:pt x="6861" y="30282"/>
                    </a:cubicBezTo>
                    <a:close/>
                    <a:moveTo>
                      <a:pt x="37498" y="7492"/>
                    </a:moveTo>
                    <a:cubicBezTo>
                      <a:pt x="36827" y="7295"/>
                      <a:pt x="36137" y="7097"/>
                      <a:pt x="35428" y="6900"/>
                    </a:cubicBezTo>
                    <a:cubicBezTo>
                      <a:pt x="35053" y="6802"/>
                      <a:pt x="34659" y="6624"/>
                      <a:pt x="34284" y="6900"/>
                    </a:cubicBezTo>
                    <a:cubicBezTo>
                      <a:pt x="33850" y="7235"/>
                      <a:pt x="33417" y="7117"/>
                      <a:pt x="32963" y="7019"/>
                    </a:cubicBezTo>
                    <a:cubicBezTo>
                      <a:pt x="31997" y="6841"/>
                      <a:pt x="31071" y="6486"/>
                      <a:pt x="30065" y="6467"/>
                    </a:cubicBezTo>
                    <a:cubicBezTo>
                      <a:pt x="29789" y="6447"/>
                      <a:pt x="29553" y="6250"/>
                      <a:pt x="29533" y="5974"/>
                    </a:cubicBezTo>
                    <a:cubicBezTo>
                      <a:pt x="29454" y="5678"/>
                      <a:pt x="29355" y="5402"/>
                      <a:pt x="29277" y="5106"/>
                    </a:cubicBezTo>
                    <a:cubicBezTo>
                      <a:pt x="28941" y="3904"/>
                      <a:pt x="28409" y="2760"/>
                      <a:pt x="28291" y="1498"/>
                    </a:cubicBezTo>
                    <a:cubicBezTo>
                      <a:pt x="28271" y="1301"/>
                      <a:pt x="28094" y="1104"/>
                      <a:pt x="27975" y="887"/>
                    </a:cubicBezTo>
                    <a:cubicBezTo>
                      <a:pt x="26891" y="1144"/>
                      <a:pt x="25886" y="1380"/>
                      <a:pt x="24860" y="1656"/>
                    </a:cubicBezTo>
                    <a:cubicBezTo>
                      <a:pt x="24782" y="1676"/>
                      <a:pt x="24703" y="1774"/>
                      <a:pt x="24624" y="1853"/>
                    </a:cubicBezTo>
                    <a:cubicBezTo>
                      <a:pt x="24624" y="2484"/>
                      <a:pt x="24584" y="3154"/>
                      <a:pt x="24900" y="3766"/>
                    </a:cubicBezTo>
                    <a:cubicBezTo>
                      <a:pt x="24998" y="3982"/>
                      <a:pt x="25058" y="4199"/>
                      <a:pt x="25077" y="4436"/>
                    </a:cubicBezTo>
                    <a:cubicBezTo>
                      <a:pt x="25156" y="5284"/>
                      <a:pt x="25215" y="6151"/>
                      <a:pt x="25274" y="6999"/>
                    </a:cubicBezTo>
                    <a:cubicBezTo>
                      <a:pt x="25334" y="7511"/>
                      <a:pt x="25018" y="7985"/>
                      <a:pt x="24525" y="8142"/>
                    </a:cubicBezTo>
                    <a:cubicBezTo>
                      <a:pt x="24348" y="8201"/>
                      <a:pt x="24170" y="8280"/>
                      <a:pt x="24013" y="8418"/>
                    </a:cubicBezTo>
                    <a:cubicBezTo>
                      <a:pt x="23737" y="8793"/>
                      <a:pt x="23323" y="8911"/>
                      <a:pt x="22928" y="9049"/>
                    </a:cubicBezTo>
                    <a:cubicBezTo>
                      <a:pt x="22534" y="9207"/>
                      <a:pt x="22081" y="9424"/>
                      <a:pt x="21647" y="9582"/>
                    </a:cubicBezTo>
                    <a:cubicBezTo>
                      <a:pt x="21469" y="9660"/>
                      <a:pt x="21272" y="9680"/>
                      <a:pt x="21075" y="9660"/>
                    </a:cubicBezTo>
                    <a:cubicBezTo>
                      <a:pt x="20464" y="9444"/>
                      <a:pt x="19794" y="9286"/>
                      <a:pt x="19281" y="8931"/>
                    </a:cubicBezTo>
                    <a:cubicBezTo>
                      <a:pt x="18177" y="8162"/>
                      <a:pt x="16915" y="7610"/>
                      <a:pt x="15969" y="6585"/>
                    </a:cubicBezTo>
                    <a:cubicBezTo>
                      <a:pt x="15792" y="6388"/>
                      <a:pt x="15594" y="6230"/>
                      <a:pt x="15358" y="6112"/>
                    </a:cubicBezTo>
                    <a:cubicBezTo>
                      <a:pt x="15062" y="5954"/>
                      <a:pt x="14766" y="5757"/>
                      <a:pt x="14550" y="5875"/>
                    </a:cubicBezTo>
                    <a:cubicBezTo>
                      <a:pt x="14057" y="6506"/>
                      <a:pt x="13662" y="7019"/>
                      <a:pt x="13268" y="7531"/>
                    </a:cubicBezTo>
                    <a:cubicBezTo>
                      <a:pt x="12972" y="7886"/>
                      <a:pt x="12677" y="8241"/>
                      <a:pt x="12361" y="8596"/>
                    </a:cubicBezTo>
                    <a:cubicBezTo>
                      <a:pt x="12026" y="8891"/>
                      <a:pt x="11987" y="9404"/>
                      <a:pt x="12243" y="9759"/>
                    </a:cubicBezTo>
                    <a:cubicBezTo>
                      <a:pt x="12401" y="9936"/>
                      <a:pt x="12499" y="10153"/>
                      <a:pt x="12558" y="10370"/>
                    </a:cubicBezTo>
                    <a:cubicBezTo>
                      <a:pt x="12618" y="10804"/>
                      <a:pt x="12894" y="11040"/>
                      <a:pt x="13170" y="11356"/>
                    </a:cubicBezTo>
                    <a:cubicBezTo>
                      <a:pt x="13702" y="11967"/>
                      <a:pt x="14057" y="12716"/>
                      <a:pt x="14431" y="13426"/>
                    </a:cubicBezTo>
                    <a:cubicBezTo>
                      <a:pt x="14569" y="13722"/>
                      <a:pt x="14510" y="14136"/>
                      <a:pt x="14530" y="14471"/>
                    </a:cubicBezTo>
                    <a:lnTo>
                      <a:pt x="10409" y="17862"/>
                    </a:lnTo>
                    <a:cubicBezTo>
                      <a:pt x="9305" y="17704"/>
                      <a:pt x="8142" y="17527"/>
                      <a:pt x="6959" y="17369"/>
                    </a:cubicBezTo>
                    <a:cubicBezTo>
                      <a:pt x="6585" y="17310"/>
                      <a:pt x="6190" y="17231"/>
                      <a:pt x="5816" y="17093"/>
                    </a:cubicBezTo>
                    <a:cubicBezTo>
                      <a:pt x="5323" y="16856"/>
                      <a:pt x="4751" y="16876"/>
                      <a:pt x="4258" y="17113"/>
                    </a:cubicBezTo>
                    <a:cubicBezTo>
                      <a:pt x="4120" y="18000"/>
                      <a:pt x="3864" y="18848"/>
                      <a:pt x="3470" y="19656"/>
                    </a:cubicBezTo>
                    <a:cubicBezTo>
                      <a:pt x="3194" y="20188"/>
                      <a:pt x="3115" y="20799"/>
                      <a:pt x="3214" y="21391"/>
                    </a:cubicBezTo>
                    <a:cubicBezTo>
                      <a:pt x="3785" y="21844"/>
                      <a:pt x="4337" y="22298"/>
                      <a:pt x="4909" y="22731"/>
                    </a:cubicBezTo>
                    <a:cubicBezTo>
                      <a:pt x="5185" y="22968"/>
                      <a:pt x="5500" y="23145"/>
                      <a:pt x="5836" y="23283"/>
                    </a:cubicBezTo>
                    <a:cubicBezTo>
                      <a:pt x="6506" y="23520"/>
                      <a:pt x="7058" y="23934"/>
                      <a:pt x="7649" y="24269"/>
                    </a:cubicBezTo>
                    <a:cubicBezTo>
                      <a:pt x="7945" y="24427"/>
                      <a:pt x="8142" y="24742"/>
                      <a:pt x="8142" y="25077"/>
                    </a:cubicBezTo>
                    <a:cubicBezTo>
                      <a:pt x="8201" y="25728"/>
                      <a:pt x="8280" y="26359"/>
                      <a:pt x="8024" y="27029"/>
                    </a:cubicBezTo>
                    <a:cubicBezTo>
                      <a:pt x="7866" y="27364"/>
                      <a:pt x="8024" y="27798"/>
                      <a:pt x="7985" y="28192"/>
                    </a:cubicBezTo>
                    <a:cubicBezTo>
                      <a:pt x="7945" y="28587"/>
                      <a:pt x="7768" y="29020"/>
                      <a:pt x="7709" y="29434"/>
                    </a:cubicBezTo>
                    <a:cubicBezTo>
                      <a:pt x="7709" y="29730"/>
                      <a:pt x="7728" y="30026"/>
                      <a:pt x="7768" y="30322"/>
                    </a:cubicBezTo>
                    <a:cubicBezTo>
                      <a:pt x="7787" y="30479"/>
                      <a:pt x="7748" y="30637"/>
                      <a:pt x="7649" y="30775"/>
                    </a:cubicBezTo>
                    <a:cubicBezTo>
                      <a:pt x="7235" y="31150"/>
                      <a:pt x="6782" y="31583"/>
                      <a:pt x="6250" y="31643"/>
                    </a:cubicBezTo>
                    <a:cubicBezTo>
                      <a:pt x="5264" y="31741"/>
                      <a:pt x="4416" y="32175"/>
                      <a:pt x="3529" y="32530"/>
                    </a:cubicBezTo>
                    <a:cubicBezTo>
                      <a:pt x="2780" y="32825"/>
                      <a:pt x="2050" y="33220"/>
                      <a:pt x="1281" y="33575"/>
                    </a:cubicBezTo>
                    <a:cubicBezTo>
                      <a:pt x="1065" y="34225"/>
                      <a:pt x="1262" y="34876"/>
                      <a:pt x="1321" y="35526"/>
                    </a:cubicBezTo>
                    <a:cubicBezTo>
                      <a:pt x="1360" y="36177"/>
                      <a:pt x="1341" y="36906"/>
                      <a:pt x="1577" y="37616"/>
                    </a:cubicBezTo>
                    <a:cubicBezTo>
                      <a:pt x="1932" y="37774"/>
                      <a:pt x="2287" y="37932"/>
                      <a:pt x="2662" y="38050"/>
                    </a:cubicBezTo>
                    <a:cubicBezTo>
                      <a:pt x="3411" y="38247"/>
                      <a:pt x="4140" y="38405"/>
                      <a:pt x="4889" y="38582"/>
                    </a:cubicBezTo>
                    <a:cubicBezTo>
                      <a:pt x="6072" y="38878"/>
                      <a:pt x="7216" y="39371"/>
                      <a:pt x="8261" y="40061"/>
                    </a:cubicBezTo>
                    <a:cubicBezTo>
                      <a:pt x="8379" y="40849"/>
                      <a:pt x="8655" y="41618"/>
                      <a:pt x="9029" y="42328"/>
                    </a:cubicBezTo>
                    <a:cubicBezTo>
                      <a:pt x="9187" y="42722"/>
                      <a:pt x="9325" y="43117"/>
                      <a:pt x="9443" y="43531"/>
                    </a:cubicBezTo>
                    <a:cubicBezTo>
                      <a:pt x="9522" y="43807"/>
                      <a:pt x="9443" y="44083"/>
                      <a:pt x="9246" y="44280"/>
                    </a:cubicBezTo>
                    <a:cubicBezTo>
                      <a:pt x="9029" y="44477"/>
                      <a:pt x="8832" y="44694"/>
                      <a:pt x="8655" y="44930"/>
                    </a:cubicBezTo>
                    <a:cubicBezTo>
                      <a:pt x="8063" y="45995"/>
                      <a:pt x="7196" y="46803"/>
                      <a:pt x="6466" y="47750"/>
                    </a:cubicBezTo>
                    <a:cubicBezTo>
                      <a:pt x="6210" y="48085"/>
                      <a:pt x="5934" y="48420"/>
                      <a:pt x="5717" y="48775"/>
                    </a:cubicBezTo>
                    <a:cubicBezTo>
                      <a:pt x="5362" y="49307"/>
                      <a:pt x="5382" y="49800"/>
                      <a:pt x="5855" y="50175"/>
                    </a:cubicBezTo>
                    <a:cubicBezTo>
                      <a:pt x="6210" y="50431"/>
                      <a:pt x="6506" y="50766"/>
                      <a:pt x="6742" y="51121"/>
                    </a:cubicBezTo>
                    <a:cubicBezTo>
                      <a:pt x="7117" y="51141"/>
                      <a:pt x="7511" y="51062"/>
                      <a:pt x="7847" y="50865"/>
                    </a:cubicBezTo>
                    <a:cubicBezTo>
                      <a:pt x="8024" y="50766"/>
                      <a:pt x="8201" y="50687"/>
                      <a:pt x="8399" y="50628"/>
                    </a:cubicBezTo>
                    <a:cubicBezTo>
                      <a:pt x="9424" y="50391"/>
                      <a:pt x="10429" y="50056"/>
                      <a:pt x="11395" y="49642"/>
                    </a:cubicBezTo>
                    <a:cubicBezTo>
                      <a:pt x="11533" y="49563"/>
                      <a:pt x="11711" y="49524"/>
                      <a:pt x="11868" y="49504"/>
                    </a:cubicBezTo>
                    <a:cubicBezTo>
                      <a:pt x="12401" y="49544"/>
                      <a:pt x="12913" y="49386"/>
                      <a:pt x="13347" y="49090"/>
                    </a:cubicBezTo>
                    <a:cubicBezTo>
                      <a:pt x="15180" y="50529"/>
                      <a:pt x="16994" y="51870"/>
                      <a:pt x="18729" y="53309"/>
                    </a:cubicBezTo>
                    <a:cubicBezTo>
                      <a:pt x="18709" y="53920"/>
                      <a:pt x="18552" y="54512"/>
                      <a:pt x="18236" y="55044"/>
                    </a:cubicBezTo>
                    <a:cubicBezTo>
                      <a:pt x="17980" y="55537"/>
                      <a:pt x="17822" y="56069"/>
                      <a:pt x="17743" y="56621"/>
                    </a:cubicBezTo>
                    <a:cubicBezTo>
                      <a:pt x="17704" y="57193"/>
                      <a:pt x="17546" y="57725"/>
                      <a:pt x="17310" y="58238"/>
                    </a:cubicBezTo>
                    <a:cubicBezTo>
                      <a:pt x="17073" y="58751"/>
                      <a:pt x="17093" y="59322"/>
                      <a:pt x="16935" y="59874"/>
                    </a:cubicBezTo>
                    <a:cubicBezTo>
                      <a:pt x="17329" y="60131"/>
                      <a:pt x="17625" y="60426"/>
                      <a:pt x="18079" y="60485"/>
                    </a:cubicBezTo>
                    <a:cubicBezTo>
                      <a:pt x="18217" y="60505"/>
                      <a:pt x="18335" y="60545"/>
                      <a:pt x="18453" y="60604"/>
                    </a:cubicBezTo>
                    <a:cubicBezTo>
                      <a:pt x="19005" y="60939"/>
                      <a:pt x="19577" y="61294"/>
                      <a:pt x="20149" y="61590"/>
                    </a:cubicBezTo>
                    <a:cubicBezTo>
                      <a:pt x="20464" y="61747"/>
                      <a:pt x="20799" y="61885"/>
                      <a:pt x="21134" y="62004"/>
                    </a:cubicBezTo>
                    <a:cubicBezTo>
                      <a:pt x="21489" y="61728"/>
                      <a:pt x="21785" y="61373"/>
                      <a:pt x="21943" y="60959"/>
                    </a:cubicBezTo>
                    <a:cubicBezTo>
                      <a:pt x="22120" y="60564"/>
                      <a:pt x="22317" y="60190"/>
                      <a:pt x="22554" y="59855"/>
                    </a:cubicBezTo>
                    <a:cubicBezTo>
                      <a:pt x="23204" y="58810"/>
                      <a:pt x="23855" y="57785"/>
                      <a:pt x="24525" y="56779"/>
                    </a:cubicBezTo>
                    <a:cubicBezTo>
                      <a:pt x="24782" y="56365"/>
                      <a:pt x="25196" y="56168"/>
                      <a:pt x="25629" y="56365"/>
                    </a:cubicBezTo>
                    <a:cubicBezTo>
                      <a:pt x="26181" y="56641"/>
                      <a:pt x="26793" y="56602"/>
                      <a:pt x="27364" y="56680"/>
                    </a:cubicBezTo>
                    <a:cubicBezTo>
                      <a:pt x="27995" y="56779"/>
                      <a:pt x="28626" y="56799"/>
                      <a:pt x="29237" y="56858"/>
                    </a:cubicBezTo>
                    <a:cubicBezTo>
                      <a:pt x="29572" y="56878"/>
                      <a:pt x="29888" y="56897"/>
                      <a:pt x="30223" y="56897"/>
                    </a:cubicBezTo>
                    <a:cubicBezTo>
                      <a:pt x="30795" y="56897"/>
                      <a:pt x="31110" y="57173"/>
                      <a:pt x="31031" y="57725"/>
                    </a:cubicBezTo>
                    <a:cubicBezTo>
                      <a:pt x="30952" y="58199"/>
                      <a:pt x="30952" y="58632"/>
                      <a:pt x="31327" y="59007"/>
                    </a:cubicBezTo>
                    <a:cubicBezTo>
                      <a:pt x="31406" y="59145"/>
                      <a:pt x="31465" y="59303"/>
                      <a:pt x="31465" y="59460"/>
                    </a:cubicBezTo>
                    <a:cubicBezTo>
                      <a:pt x="31504" y="59894"/>
                      <a:pt x="31524" y="60308"/>
                      <a:pt x="31583" y="60742"/>
                    </a:cubicBezTo>
                    <a:cubicBezTo>
                      <a:pt x="31583" y="60998"/>
                      <a:pt x="31642" y="61274"/>
                      <a:pt x="31761" y="61511"/>
                    </a:cubicBezTo>
                    <a:cubicBezTo>
                      <a:pt x="32017" y="62004"/>
                      <a:pt x="32175" y="62556"/>
                      <a:pt x="32175" y="63127"/>
                    </a:cubicBezTo>
                    <a:cubicBezTo>
                      <a:pt x="32214" y="63285"/>
                      <a:pt x="32254" y="63443"/>
                      <a:pt x="32313" y="63620"/>
                    </a:cubicBezTo>
                    <a:lnTo>
                      <a:pt x="37596" y="63167"/>
                    </a:lnTo>
                    <a:cubicBezTo>
                      <a:pt x="37754" y="62832"/>
                      <a:pt x="37833" y="62477"/>
                      <a:pt x="37833" y="62122"/>
                    </a:cubicBezTo>
                    <a:cubicBezTo>
                      <a:pt x="37813" y="61530"/>
                      <a:pt x="37774" y="60939"/>
                      <a:pt x="38050" y="60387"/>
                    </a:cubicBezTo>
                    <a:cubicBezTo>
                      <a:pt x="38109" y="60229"/>
                      <a:pt x="38109" y="60052"/>
                      <a:pt x="38069" y="59894"/>
                    </a:cubicBezTo>
                    <a:cubicBezTo>
                      <a:pt x="37991" y="59401"/>
                      <a:pt x="38050" y="58889"/>
                      <a:pt x="38207" y="58415"/>
                    </a:cubicBezTo>
                    <a:cubicBezTo>
                      <a:pt x="38306" y="58120"/>
                      <a:pt x="38286" y="57765"/>
                      <a:pt x="38168" y="57469"/>
                    </a:cubicBezTo>
                    <a:cubicBezTo>
                      <a:pt x="37853" y="56582"/>
                      <a:pt x="38385" y="55793"/>
                      <a:pt x="39311" y="55675"/>
                    </a:cubicBezTo>
                    <a:cubicBezTo>
                      <a:pt x="39666" y="55636"/>
                      <a:pt x="40061" y="55655"/>
                      <a:pt x="40376" y="55498"/>
                    </a:cubicBezTo>
                    <a:cubicBezTo>
                      <a:pt x="40829" y="55281"/>
                      <a:pt x="41342" y="55123"/>
                      <a:pt x="41855" y="55005"/>
                    </a:cubicBezTo>
                    <a:cubicBezTo>
                      <a:pt x="42367" y="54886"/>
                      <a:pt x="42860" y="54689"/>
                      <a:pt x="43294" y="54394"/>
                    </a:cubicBezTo>
                    <a:cubicBezTo>
                      <a:pt x="43846" y="54019"/>
                      <a:pt x="44004" y="54039"/>
                      <a:pt x="44536" y="54472"/>
                    </a:cubicBezTo>
                    <a:cubicBezTo>
                      <a:pt x="45541" y="55300"/>
                      <a:pt x="46626" y="56069"/>
                      <a:pt x="47493" y="57075"/>
                    </a:cubicBezTo>
                    <a:cubicBezTo>
                      <a:pt x="47789" y="57410"/>
                      <a:pt x="48104" y="57785"/>
                      <a:pt x="48577" y="57923"/>
                    </a:cubicBezTo>
                    <a:cubicBezTo>
                      <a:pt x="48794" y="57824"/>
                      <a:pt x="48991" y="57647"/>
                      <a:pt x="49208" y="57647"/>
                    </a:cubicBezTo>
                    <a:cubicBezTo>
                      <a:pt x="49780" y="57686"/>
                      <a:pt x="50095" y="57331"/>
                      <a:pt x="50470" y="56996"/>
                    </a:cubicBezTo>
                    <a:cubicBezTo>
                      <a:pt x="50766" y="56740"/>
                      <a:pt x="51101" y="56503"/>
                      <a:pt x="51416" y="56266"/>
                    </a:cubicBezTo>
                    <a:cubicBezTo>
                      <a:pt x="51732" y="56010"/>
                      <a:pt x="52067" y="55813"/>
                      <a:pt x="52225" y="55379"/>
                    </a:cubicBezTo>
                    <a:cubicBezTo>
                      <a:pt x="52087" y="55064"/>
                      <a:pt x="51949" y="54729"/>
                      <a:pt x="51811" y="54394"/>
                    </a:cubicBezTo>
                    <a:cubicBezTo>
                      <a:pt x="51495" y="53644"/>
                      <a:pt x="51239" y="52856"/>
                      <a:pt x="50707" y="52205"/>
                    </a:cubicBezTo>
                    <a:cubicBezTo>
                      <a:pt x="50529" y="51929"/>
                      <a:pt x="50391" y="51614"/>
                      <a:pt x="50293" y="51298"/>
                    </a:cubicBezTo>
                    <a:cubicBezTo>
                      <a:pt x="50135" y="50943"/>
                      <a:pt x="49977" y="50589"/>
                      <a:pt x="49819" y="50234"/>
                    </a:cubicBezTo>
                    <a:cubicBezTo>
                      <a:pt x="49622" y="49859"/>
                      <a:pt x="49721" y="49406"/>
                      <a:pt x="50036" y="49149"/>
                    </a:cubicBezTo>
                    <a:cubicBezTo>
                      <a:pt x="50371" y="48834"/>
                      <a:pt x="50707" y="48519"/>
                      <a:pt x="51042" y="48203"/>
                    </a:cubicBezTo>
                    <a:cubicBezTo>
                      <a:pt x="51259" y="48006"/>
                      <a:pt x="51456" y="47769"/>
                      <a:pt x="51613" y="47533"/>
                    </a:cubicBezTo>
                    <a:cubicBezTo>
                      <a:pt x="51929" y="46961"/>
                      <a:pt x="52382" y="46468"/>
                      <a:pt x="52639" y="45837"/>
                    </a:cubicBezTo>
                    <a:cubicBezTo>
                      <a:pt x="52895" y="45167"/>
                      <a:pt x="53506" y="44990"/>
                      <a:pt x="54196" y="45246"/>
                    </a:cubicBezTo>
                    <a:cubicBezTo>
                      <a:pt x="54413" y="45325"/>
                      <a:pt x="54610" y="45443"/>
                      <a:pt x="54827" y="45522"/>
                    </a:cubicBezTo>
                    <a:cubicBezTo>
                      <a:pt x="55064" y="45620"/>
                      <a:pt x="55320" y="45699"/>
                      <a:pt x="55576" y="45719"/>
                    </a:cubicBezTo>
                    <a:cubicBezTo>
                      <a:pt x="56345" y="45798"/>
                      <a:pt x="57075" y="45956"/>
                      <a:pt x="57804" y="46212"/>
                    </a:cubicBezTo>
                    <a:cubicBezTo>
                      <a:pt x="58356" y="46389"/>
                      <a:pt x="58908" y="46626"/>
                      <a:pt x="59519" y="46665"/>
                    </a:cubicBezTo>
                    <a:cubicBezTo>
                      <a:pt x="59716" y="46350"/>
                      <a:pt x="59874" y="46034"/>
                      <a:pt x="59973" y="45680"/>
                    </a:cubicBezTo>
                    <a:cubicBezTo>
                      <a:pt x="60170" y="44871"/>
                      <a:pt x="60347" y="44083"/>
                      <a:pt x="60939" y="43432"/>
                    </a:cubicBezTo>
                    <a:cubicBezTo>
                      <a:pt x="61234" y="43156"/>
                      <a:pt x="61333" y="42742"/>
                      <a:pt x="61215" y="42348"/>
                    </a:cubicBezTo>
                    <a:cubicBezTo>
                      <a:pt x="60860" y="42170"/>
                      <a:pt x="60544" y="42013"/>
                      <a:pt x="60229" y="41835"/>
                    </a:cubicBezTo>
                    <a:cubicBezTo>
                      <a:pt x="59125" y="41165"/>
                      <a:pt x="58041" y="40495"/>
                      <a:pt x="56937" y="39824"/>
                    </a:cubicBezTo>
                    <a:cubicBezTo>
                      <a:pt x="56779" y="39726"/>
                      <a:pt x="56641" y="39568"/>
                      <a:pt x="56582" y="39390"/>
                    </a:cubicBezTo>
                    <a:cubicBezTo>
                      <a:pt x="56503" y="38819"/>
                      <a:pt x="56345" y="38247"/>
                      <a:pt x="56641" y="37656"/>
                    </a:cubicBezTo>
                    <a:cubicBezTo>
                      <a:pt x="57370" y="36157"/>
                      <a:pt x="57646" y="34501"/>
                      <a:pt x="57469" y="32845"/>
                    </a:cubicBezTo>
                    <a:cubicBezTo>
                      <a:pt x="57469" y="32727"/>
                      <a:pt x="57489" y="32609"/>
                      <a:pt x="57528" y="32510"/>
                    </a:cubicBezTo>
                    <a:cubicBezTo>
                      <a:pt x="58100" y="32313"/>
                      <a:pt x="58612" y="32017"/>
                      <a:pt x="59145" y="31958"/>
                    </a:cubicBezTo>
                    <a:cubicBezTo>
                      <a:pt x="60130" y="31859"/>
                      <a:pt x="61077" y="31485"/>
                      <a:pt x="62043" y="31288"/>
                    </a:cubicBezTo>
                    <a:cubicBezTo>
                      <a:pt x="62338" y="31209"/>
                      <a:pt x="62634" y="31110"/>
                      <a:pt x="62930" y="31012"/>
                    </a:cubicBezTo>
                    <a:cubicBezTo>
                      <a:pt x="63324" y="30519"/>
                      <a:pt x="63482" y="29888"/>
                      <a:pt x="63364" y="29277"/>
                    </a:cubicBezTo>
                    <a:cubicBezTo>
                      <a:pt x="63265" y="28488"/>
                      <a:pt x="63226" y="27700"/>
                      <a:pt x="63166" y="26911"/>
                    </a:cubicBezTo>
                    <a:cubicBezTo>
                      <a:pt x="63127" y="26536"/>
                      <a:pt x="63028" y="26438"/>
                      <a:pt x="62693" y="26379"/>
                    </a:cubicBezTo>
                    <a:cubicBezTo>
                      <a:pt x="62536" y="26339"/>
                      <a:pt x="62358" y="26339"/>
                      <a:pt x="62200" y="26319"/>
                    </a:cubicBezTo>
                    <a:cubicBezTo>
                      <a:pt x="60682" y="26122"/>
                      <a:pt x="59164" y="26379"/>
                      <a:pt x="57666" y="26221"/>
                    </a:cubicBezTo>
                    <a:cubicBezTo>
                      <a:pt x="57469" y="26181"/>
                      <a:pt x="57272" y="26241"/>
                      <a:pt x="57075" y="26241"/>
                    </a:cubicBezTo>
                    <a:cubicBezTo>
                      <a:pt x="56720" y="26241"/>
                      <a:pt x="56365" y="26201"/>
                      <a:pt x="55990" y="26181"/>
                    </a:cubicBezTo>
                    <a:cubicBezTo>
                      <a:pt x="55892" y="26024"/>
                      <a:pt x="55813" y="25866"/>
                      <a:pt x="55773" y="25689"/>
                    </a:cubicBezTo>
                    <a:cubicBezTo>
                      <a:pt x="55694" y="24959"/>
                      <a:pt x="55438" y="24289"/>
                      <a:pt x="55280" y="23579"/>
                    </a:cubicBezTo>
                    <a:cubicBezTo>
                      <a:pt x="55221" y="23283"/>
                      <a:pt x="55103" y="23007"/>
                      <a:pt x="54965" y="22751"/>
                    </a:cubicBezTo>
                    <a:cubicBezTo>
                      <a:pt x="54728" y="22317"/>
                      <a:pt x="54512" y="21884"/>
                      <a:pt x="54334" y="21430"/>
                    </a:cubicBezTo>
                    <a:cubicBezTo>
                      <a:pt x="53782" y="20050"/>
                      <a:pt x="54117" y="18769"/>
                      <a:pt x="55280" y="17803"/>
                    </a:cubicBezTo>
                    <a:cubicBezTo>
                      <a:pt x="55478" y="17625"/>
                      <a:pt x="55655" y="17448"/>
                      <a:pt x="55832" y="17251"/>
                    </a:cubicBezTo>
                    <a:cubicBezTo>
                      <a:pt x="56522" y="16442"/>
                      <a:pt x="57213" y="15634"/>
                      <a:pt x="57903" y="14826"/>
                    </a:cubicBezTo>
                    <a:cubicBezTo>
                      <a:pt x="58159" y="14510"/>
                      <a:pt x="58415" y="14175"/>
                      <a:pt x="58691" y="13840"/>
                    </a:cubicBezTo>
                    <a:cubicBezTo>
                      <a:pt x="58297" y="13426"/>
                      <a:pt x="57903" y="13071"/>
                      <a:pt x="57587" y="12657"/>
                    </a:cubicBezTo>
                    <a:cubicBezTo>
                      <a:pt x="57252" y="12243"/>
                      <a:pt x="57094" y="11730"/>
                      <a:pt x="56601" y="11415"/>
                    </a:cubicBezTo>
                    <a:cubicBezTo>
                      <a:pt x="56108" y="11632"/>
                      <a:pt x="55616" y="11829"/>
                      <a:pt x="55123" y="12026"/>
                    </a:cubicBezTo>
                    <a:lnTo>
                      <a:pt x="50805" y="13722"/>
                    </a:lnTo>
                    <a:cubicBezTo>
                      <a:pt x="50687" y="13761"/>
                      <a:pt x="50529" y="13801"/>
                      <a:pt x="50470" y="13879"/>
                    </a:cubicBezTo>
                    <a:cubicBezTo>
                      <a:pt x="50115" y="14353"/>
                      <a:pt x="49721" y="14234"/>
                      <a:pt x="49327" y="14017"/>
                    </a:cubicBezTo>
                    <a:cubicBezTo>
                      <a:pt x="48794" y="13741"/>
                      <a:pt x="48301" y="13426"/>
                      <a:pt x="47789" y="13110"/>
                    </a:cubicBezTo>
                    <a:cubicBezTo>
                      <a:pt x="47671" y="13051"/>
                      <a:pt x="47572" y="12953"/>
                      <a:pt x="47493" y="12854"/>
                    </a:cubicBezTo>
                    <a:cubicBezTo>
                      <a:pt x="46961" y="12144"/>
                      <a:pt x="46389" y="11454"/>
                      <a:pt x="45896" y="10705"/>
                    </a:cubicBezTo>
                    <a:cubicBezTo>
                      <a:pt x="45541" y="10114"/>
                      <a:pt x="45048" y="9621"/>
                      <a:pt x="44477" y="9227"/>
                    </a:cubicBezTo>
                    <a:cubicBezTo>
                      <a:pt x="44220" y="9069"/>
                      <a:pt x="43984" y="8891"/>
                      <a:pt x="43767" y="8675"/>
                    </a:cubicBezTo>
                    <a:cubicBezTo>
                      <a:pt x="43471" y="8458"/>
                      <a:pt x="43333" y="8083"/>
                      <a:pt x="43432" y="7709"/>
                    </a:cubicBezTo>
                    <a:cubicBezTo>
                      <a:pt x="43747" y="6171"/>
                      <a:pt x="43826" y="4574"/>
                      <a:pt x="44418" y="3056"/>
                    </a:cubicBezTo>
                    <a:cubicBezTo>
                      <a:pt x="43885" y="2681"/>
                      <a:pt x="43254" y="2721"/>
                      <a:pt x="42742" y="2445"/>
                    </a:cubicBezTo>
                    <a:cubicBezTo>
                      <a:pt x="42170" y="2169"/>
                      <a:pt x="41559" y="1952"/>
                      <a:pt x="40948" y="1834"/>
                    </a:cubicBezTo>
                    <a:cubicBezTo>
                      <a:pt x="40001" y="3509"/>
                      <a:pt x="38779" y="5027"/>
                      <a:pt x="38365" y="6959"/>
                    </a:cubicBezTo>
                    <a:close/>
                    <a:moveTo>
                      <a:pt x="54965" y="20109"/>
                    </a:moveTo>
                    <a:cubicBezTo>
                      <a:pt x="55182" y="20977"/>
                      <a:pt x="55280" y="21706"/>
                      <a:pt x="55911" y="22298"/>
                    </a:cubicBezTo>
                    <a:cubicBezTo>
                      <a:pt x="55813" y="21292"/>
                      <a:pt x="55576" y="20681"/>
                      <a:pt x="54965" y="200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8"/>
              <p:cNvSpPr/>
              <p:nvPr/>
            </p:nvSpPr>
            <p:spPr>
              <a:xfrm flipH="1">
                <a:off x="3447035" y="1879438"/>
                <a:ext cx="972183" cy="990190"/>
              </a:xfrm>
              <a:custGeom>
                <a:rect b="b" l="l" r="r" t="t"/>
                <a:pathLst>
                  <a:path extrusionOk="0" h="41185" w="40436">
                    <a:moveTo>
                      <a:pt x="23639" y="0"/>
                    </a:moveTo>
                    <a:cubicBezTo>
                      <a:pt x="24683" y="316"/>
                      <a:pt x="25630" y="572"/>
                      <a:pt x="26556" y="848"/>
                    </a:cubicBezTo>
                    <a:cubicBezTo>
                      <a:pt x="27148" y="1006"/>
                      <a:pt x="27680" y="1282"/>
                      <a:pt x="28153" y="1637"/>
                    </a:cubicBezTo>
                    <a:cubicBezTo>
                      <a:pt x="28291" y="1735"/>
                      <a:pt x="28429" y="1814"/>
                      <a:pt x="28607" y="1854"/>
                    </a:cubicBezTo>
                    <a:cubicBezTo>
                      <a:pt x="29395" y="2031"/>
                      <a:pt x="30026" y="2524"/>
                      <a:pt x="30677" y="2958"/>
                    </a:cubicBezTo>
                    <a:cubicBezTo>
                      <a:pt x="31347" y="3391"/>
                      <a:pt x="32116" y="3766"/>
                      <a:pt x="32727" y="4338"/>
                    </a:cubicBezTo>
                    <a:cubicBezTo>
                      <a:pt x="33062" y="4614"/>
                      <a:pt x="33358" y="4909"/>
                      <a:pt x="33673" y="5205"/>
                    </a:cubicBezTo>
                    <a:cubicBezTo>
                      <a:pt x="34265" y="5935"/>
                      <a:pt x="34935" y="6546"/>
                      <a:pt x="35606" y="7196"/>
                    </a:cubicBezTo>
                    <a:cubicBezTo>
                      <a:pt x="36690" y="8300"/>
                      <a:pt x="37597" y="9562"/>
                      <a:pt x="38287" y="10962"/>
                    </a:cubicBezTo>
                    <a:cubicBezTo>
                      <a:pt x="38504" y="11415"/>
                      <a:pt x="38720" y="11869"/>
                      <a:pt x="38937" y="12303"/>
                    </a:cubicBezTo>
                    <a:cubicBezTo>
                      <a:pt x="39548" y="13545"/>
                      <a:pt x="39706" y="14885"/>
                      <a:pt x="40100" y="16186"/>
                    </a:cubicBezTo>
                    <a:cubicBezTo>
                      <a:pt x="40219" y="16561"/>
                      <a:pt x="40258" y="16955"/>
                      <a:pt x="40199" y="17350"/>
                    </a:cubicBezTo>
                    <a:cubicBezTo>
                      <a:pt x="40061" y="18690"/>
                      <a:pt x="40258" y="19991"/>
                      <a:pt x="40357" y="21312"/>
                    </a:cubicBezTo>
                    <a:cubicBezTo>
                      <a:pt x="40436" y="21864"/>
                      <a:pt x="40396" y="22436"/>
                      <a:pt x="40238" y="22968"/>
                    </a:cubicBezTo>
                    <a:cubicBezTo>
                      <a:pt x="40160" y="23323"/>
                      <a:pt x="40140" y="23698"/>
                      <a:pt x="40199" y="24053"/>
                    </a:cubicBezTo>
                    <a:cubicBezTo>
                      <a:pt x="40278" y="24703"/>
                      <a:pt x="40219" y="25374"/>
                      <a:pt x="40041" y="26004"/>
                    </a:cubicBezTo>
                    <a:cubicBezTo>
                      <a:pt x="40002" y="26123"/>
                      <a:pt x="39982" y="26261"/>
                      <a:pt x="39982" y="26399"/>
                    </a:cubicBezTo>
                    <a:cubicBezTo>
                      <a:pt x="40100" y="27266"/>
                      <a:pt x="39726" y="28074"/>
                      <a:pt x="39667" y="28942"/>
                    </a:cubicBezTo>
                    <a:cubicBezTo>
                      <a:pt x="39647" y="29021"/>
                      <a:pt x="39627" y="29119"/>
                      <a:pt x="39568" y="29218"/>
                    </a:cubicBezTo>
                    <a:cubicBezTo>
                      <a:pt x="39056" y="30204"/>
                      <a:pt x="38523" y="31189"/>
                      <a:pt x="38011" y="32175"/>
                    </a:cubicBezTo>
                    <a:cubicBezTo>
                      <a:pt x="37873" y="32431"/>
                      <a:pt x="37754" y="32688"/>
                      <a:pt x="37656" y="32983"/>
                    </a:cubicBezTo>
                    <a:cubicBezTo>
                      <a:pt x="37538" y="33358"/>
                      <a:pt x="37321" y="33693"/>
                      <a:pt x="37005" y="33930"/>
                    </a:cubicBezTo>
                    <a:cubicBezTo>
                      <a:pt x="36552" y="34285"/>
                      <a:pt x="36177" y="34679"/>
                      <a:pt x="35763" y="35073"/>
                    </a:cubicBezTo>
                    <a:cubicBezTo>
                      <a:pt x="35527" y="35290"/>
                      <a:pt x="35290" y="35527"/>
                      <a:pt x="35053" y="35744"/>
                    </a:cubicBezTo>
                    <a:cubicBezTo>
                      <a:pt x="34718" y="36059"/>
                      <a:pt x="34383" y="36374"/>
                      <a:pt x="34028" y="36670"/>
                    </a:cubicBezTo>
                    <a:cubicBezTo>
                      <a:pt x="33082" y="37459"/>
                      <a:pt x="32155" y="38247"/>
                      <a:pt x="31032" y="38740"/>
                    </a:cubicBezTo>
                    <a:cubicBezTo>
                      <a:pt x="30125" y="39154"/>
                      <a:pt x="29218" y="39529"/>
                      <a:pt x="28291" y="39844"/>
                    </a:cubicBezTo>
                    <a:cubicBezTo>
                      <a:pt x="27700" y="40022"/>
                      <a:pt x="27168" y="40377"/>
                      <a:pt x="26596" y="40593"/>
                    </a:cubicBezTo>
                    <a:cubicBezTo>
                      <a:pt x="26241" y="40712"/>
                      <a:pt x="25886" y="40771"/>
                      <a:pt x="25531" y="40791"/>
                    </a:cubicBezTo>
                    <a:cubicBezTo>
                      <a:pt x="24112" y="40929"/>
                      <a:pt x="22692" y="41047"/>
                      <a:pt x="21273" y="41145"/>
                    </a:cubicBezTo>
                    <a:cubicBezTo>
                      <a:pt x="20977" y="41185"/>
                      <a:pt x="20681" y="41185"/>
                      <a:pt x="20386" y="41126"/>
                    </a:cubicBezTo>
                    <a:cubicBezTo>
                      <a:pt x="19577" y="40948"/>
                      <a:pt x="18749" y="40929"/>
                      <a:pt x="17921" y="41047"/>
                    </a:cubicBezTo>
                    <a:cubicBezTo>
                      <a:pt x="17389" y="41086"/>
                      <a:pt x="16876" y="41145"/>
                      <a:pt x="16364" y="40929"/>
                    </a:cubicBezTo>
                    <a:cubicBezTo>
                      <a:pt x="16246" y="40869"/>
                      <a:pt x="16108" y="40830"/>
                      <a:pt x="15970" y="40850"/>
                    </a:cubicBezTo>
                    <a:cubicBezTo>
                      <a:pt x="15260" y="40948"/>
                      <a:pt x="14609" y="40633"/>
                      <a:pt x="13939" y="40475"/>
                    </a:cubicBezTo>
                    <a:cubicBezTo>
                      <a:pt x="13288" y="40317"/>
                      <a:pt x="12657" y="40002"/>
                      <a:pt x="11987" y="39805"/>
                    </a:cubicBezTo>
                    <a:cubicBezTo>
                      <a:pt x="11061" y="38997"/>
                      <a:pt x="9838" y="38583"/>
                      <a:pt x="9050" y="37538"/>
                    </a:cubicBezTo>
                    <a:cubicBezTo>
                      <a:pt x="8636" y="37005"/>
                      <a:pt x="8044" y="36591"/>
                      <a:pt x="7532" y="36158"/>
                    </a:cubicBezTo>
                    <a:cubicBezTo>
                      <a:pt x="6723" y="35527"/>
                      <a:pt x="6014" y="34778"/>
                      <a:pt x="5402" y="33930"/>
                    </a:cubicBezTo>
                    <a:cubicBezTo>
                      <a:pt x="4949" y="33319"/>
                      <a:pt x="4476" y="32747"/>
                      <a:pt x="3963" y="32175"/>
                    </a:cubicBezTo>
                    <a:cubicBezTo>
                      <a:pt x="3648" y="31840"/>
                      <a:pt x="3431" y="31426"/>
                      <a:pt x="3273" y="30992"/>
                    </a:cubicBezTo>
                    <a:cubicBezTo>
                      <a:pt x="3017" y="30204"/>
                      <a:pt x="2662" y="29455"/>
                      <a:pt x="2228" y="28764"/>
                    </a:cubicBezTo>
                    <a:cubicBezTo>
                      <a:pt x="1814" y="28114"/>
                      <a:pt x="1459" y="27444"/>
                      <a:pt x="1124" y="26773"/>
                    </a:cubicBezTo>
                    <a:cubicBezTo>
                      <a:pt x="710" y="25788"/>
                      <a:pt x="414" y="24802"/>
                      <a:pt x="60" y="23777"/>
                    </a:cubicBezTo>
                    <a:cubicBezTo>
                      <a:pt x="20" y="23619"/>
                      <a:pt x="0" y="23461"/>
                      <a:pt x="20" y="23284"/>
                    </a:cubicBezTo>
                    <a:cubicBezTo>
                      <a:pt x="79" y="22140"/>
                      <a:pt x="119" y="20977"/>
                      <a:pt x="257" y="19834"/>
                    </a:cubicBezTo>
                    <a:cubicBezTo>
                      <a:pt x="355" y="19282"/>
                      <a:pt x="513" y="18749"/>
                      <a:pt x="730" y="18237"/>
                    </a:cubicBezTo>
                    <a:cubicBezTo>
                      <a:pt x="829" y="18000"/>
                      <a:pt x="888" y="17744"/>
                      <a:pt x="868" y="17488"/>
                    </a:cubicBezTo>
                    <a:cubicBezTo>
                      <a:pt x="789" y="16462"/>
                      <a:pt x="1105" y="15536"/>
                      <a:pt x="1578" y="14649"/>
                    </a:cubicBezTo>
                    <a:cubicBezTo>
                      <a:pt x="1775" y="14235"/>
                      <a:pt x="1972" y="13821"/>
                      <a:pt x="2110" y="13387"/>
                    </a:cubicBezTo>
                    <a:cubicBezTo>
                      <a:pt x="2248" y="13012"/>
                      <a:pt x="2347" y="12618"/>
                      <a:pt x="2485" y="12243"/>
                    </a:cubicBezTo>
                    <a:cubicBezTo>
                      <a:pt x="2839" y="11218"/>
                      <a:pt x="3214" y="10213"/>
                      <a:pt x="3943" y="9345"/>
                    </a:cubicBezTo>
                    <a:cubicBezTo>
                      <a:pt x="4397" y="8793"/>
                      <a:pt x="4712" y="8123"/>
                      <a:pt x="5107" y="7512"/>
                    </a:cubicBezTo>
                    <a:cubicBezTo>
                      <a:pt x="5501" y="6901"/>
                      <a:pt x="5836" y="6349"/>
                      <a:pt x="6250" y="5797"/>
                    </a:cubicBezTo>
                    <a:cubicBezTo>
                      <a:pt x="6428" y="5560"/>
                      <a:pt x="6644" y="5343"/>
                      <a:pt x="6881" y="5166"/>
                    </a:cubicBezTo>
                    <a:cubicBezTo>
                      <a:pt x="7630" y="4574"/>
                      <a:pt x="8379" y="3983"/>
                      <a:pt x="9148" y="3411"/>
                    </a:cubicBezTo>
                    <a:cubicBezTo>
                      <a:pt x="9385" y="3234"/>
                      <a:pt x="9641" y="3076"/>
                      <a:pt x="9897" y="2938"/>
                    </a:cubicBezTo>
                    <a:cubicBezTo>
                      <a:pt x="10311" y="2701"/>
                      <a:pt x="10725" y="2524"/>
                      <a:pt x="11120" y="2268"/>
                    </a:cubicBezTo>
                    <a:cubicBezTo>
                      <a:pt x="11672" y="1893"/>
                      <a:pt x="12263" y="1617"/>
                      <a:pt x="12914" y="1440"/>
                    </a:cubicBezTo>
                    <a:cubicBezTo>
                      <a:pt x="13170" y="1380"/>
                      <a:pt x="13407" y="1262"/>
                      <a:pt x="13604" y="1085"/>
                    </a:cubicBezTo>
                    <a:cubicBezTo>
                      <a:pt x="13939" y="769"/>
                      <a:pt x="14373" y="572"/>
                      <a:pt x="14846" y="552"/>
                    </a:cubicBezTo>
                    <a:cubicBezTo>
                      <a:pt x="15437" y="513"/>
                      <a:pt x="16029" y="454"/>
                      <a:pt x="16620" y="414"/>
                    </a:cubicBezTo>
                    <a:cubicBezTo>
                      <a:pt x="17803" y="316"/>
                      <a:pt x="18986" y="257"/>
                      <a:pt x="20188" y="158"/>
                    </a:cubicBezTo>
                    <a:cubicBezTo>
                      <a:pt x="20701" y="119"/>
                      <a:pt x="21233" y="138"/>
                      <a:pt x="21766" y="217"/>
                    </a:cubicBezTo>
                    <a:cubicBezTo>
                      <a:pt x="22140" y="296"/>
                      <a:pt x="22554" y="276"/>
                      <a:pt x="22929" y="336"/>
                    </a:cubicBezTo>
                    <a:cubicBezTo>
                      <a:pt x="23205" y="375"/>
                      <a:pt x="23481" y="237"/>
                      <a:pt x="23639" y="0"/>
                    </a:cubicBezTo>
                    <a:close/>
                    <a:moveTo>
                      <a:pt x="37616" y="12243"/>
                    </a:moveTo>
                    <a:cubicBezTo>
                      <a:pt x="36808" y="10370"/>
                      <a:pt x="35625" y="8695"/>
                      <a:pt x="34107" y="7334"/>
                    </a:cubicBezTo>
                    <a:cubicBezTo>
                      <a:pt x="33831" y="7098"/>
                      <a:pt x="33575" y="6841"/>
                      <a:pt x="33338" y="6565"/>
                    </a:cubicBezTo>
                    <a:cubicBezTo>
                      <a:pt x="32471" y="5560"/>
                      <a:pt x="31465" y="4712"/>
                      <a:pt x="30322" y="4062"/>
                    </a:cubicBezTo>
                    <a:cubicBezTo>
                      <a:pt x="29494" y="3529"/>
                      <a:pt x="28626" y="3076"/>
                      <a:pt x="27700" y="2701"/>
                    </a:cubicBezTo>
                    <a:cubicBezTo>
                      <a:pt x="27562" y="2622"/>
                      <a:pt x="27424" y="2524"/>
                      <a:pt x="27306" y="2425"/>
                    </a:cubicBezTo>
                    <a:cubicBezTo>
                      <a:pt x="26616" y="2011"/>
                      <a:pt x="25866" y="1755"/>
                      <a:pt x="25078" y="1656"/>
                    </a:cubicBezTo>
                    <a:cubicBezTo>
                      <a:pt x="24605" y="1617"/>
                      <a:pt x="24191" y="1459"/>
                      <a:pt x="23737" y="1380"/>
                    </a:cubicBezTo>
                    <a:cubicBezTo>
                      <a:pt x="23284" y="1321"/>
                      <a:pt x="22751" y="1440"/>
                      <a:pt x="22259" y="1440"/>
                    </a:cubicBezTo>
                    <a:cubicBezTo>
                      <a:pt x="21963" y="1440"/>
                      <a:pt x="21667" y="1341"/>
                      <a:pt x="21371" y="1321"/>
                    </a:cubicBezTo>
                    <a:cubicBezTo>
                      <a:pt x="21115" y="1282"/>
                      <a:pt x="20839" y="1262"/>
                      <a:pt x="20583" y="1282"/>
                    </a:cubicBezTo>
                    <a:cubicBezTo>
                      <a:pt x="18907" y="1420"/>
                      <a:pt x="17231" y="1578"/>
                      <a:pt x="15556" y="1794"/>
                    </a:cubicBezTo>
                    <a:cubicBezTo>
                      <a:pt x="15043" y="1854"/>
                      <a:pt x="14550" y="1972"/>
                      <a:pt x="14057" y="2130"/>
                    </a:cubicBezTo>
                    <a:cubicBezTo>
                      <a:pt x="13663" y="2268"/>
                      <a:pt x="13269" y="2425"/>
                      <a:pt x="12874" y="2622"/>
                    </a:cubicBezTo>
                    <a:cubicBezTo>
                      <a:pt x="12362" y="2839"/>
                      <a:pt x="11849" y="3056"/>
                      <a:pt x="11356" y="3313"/>
                    </a:cubicBezTo>
                    <a:cubicBezTo>
                      <a:pt x="10942" y="3490"/>
                      <a:pt x="10686" y="3963"/>
                      <a:pt x="10114" y="3786"/>
                    </a:cubicBezTo>
                    <a:cubicBezTo>
                      <a:pt x="9996" y="3727"/>
                      <a:pt x="9759" y="3943"/>
                      <a:pt x="9621" y="4062"/>
                    </a:cubicBezTo>
                    <a:cubicBezTo>
                      <a:pt x="8320" y="5087"/>
                      <a:pt x="7177" y="6270"/>
                      <a:pt x="6211" y="7610"/>
                    </a:cubicBezTo>
                    <a:cubicBezTo>
                      <a:pt x="5876" y="8064"/>
                      <a:pt x="5540" y="8517"/>
                      <a:pt x="5225" y="8971"/>
                    </a:cubicBezTo>
                    <a:cubicBezTo>
                      <a:pt x="5087" y="9148"/>
                      <a:pt x="4969" y="9365"/>
                      <a:pt x="4909" y="9582"/>
                    </a:cubicBezTo>
                    <a:cubicBezTo>
                      <a:pt x="4732" y="10173"/>
                      <a:pt x="4476" y="10745"/>
                      <a:pt x="4141" y="11277"/>
                    </a:cubicBezTo>
                    <a:cubicBezTo>
                      <a:pt x="3746" y="11928"/>
                      <a:pt x="3451" y="12638"/>
                      <a:pt x="3273" y="13367"/>
                    </a:cubicBezTo>
                    <a:cubicBezTo>
                      <a:pt x="3214" y="13564"/>
                      <a:pt x="3135" y="13742"/>
                      <a:pt x="3017" y="13919"/>
                    </a:cubicBezTo>
                    <a:cubicBezTo>
                      <a:pt x="2780" y="14373"/>
                      <a:pt x="2524" y="14846"/>
                      <a:pt x="2287" y="15299"/>
                    </a:cubicBezTo>
                    <a:cubicBezTo>
                      <a:pt x="1834" y="16088"/>
                      <a:pt x="1637" y="16975"/>
                      <a:pt x="1696" y="17882"/>
                    </a:cubicBezTo>
                    <a:cubicBezTo>
                      <a:pt x="1716" y="18335"/>
                      <a:pt x="1676" y="18808"/>
                      <a:pt x="1558" y="19262"/>
                    </a:cubicBezTo>
                    <a:cubicBezTo>
                      <a:pt x="1400" y="19853"/>
                      <a:pt x="1302" y="20484"/>
                      <a:pt x="1203" y="21095"/>
                    </a:cubicBezTo>
                    <a:cubicBezTo>
                      <a:pt x="1045" y="21726"/>
                      <a:pt x="1085" y="22377"/>
                      <a:pt x="1321" y="22988"/>
                    </a:cubicBezTo>
                    <a:cubicBezTo>
                      <a:pt x="1361" y="23185"/>
                      <a:pt x="1381" y="23382"/>
                      <a:pt x="1381" y="23579"/>
                    </a:cubicBezTo>
                    <a:cubicBezTo>
                      <a:pt x="1420" y="24072"/>
                      <a:pt x="1479" y="24565"/>
                      <a:pt x="1519" y="25058"/>
                    </a:cubicBezTo>
                    <a:cubicBezTo>
                      <a:pt x="1558" y="25728"/>
                      <a:pt x="1775" y="26359"/>
                      <a:pt x="2149" y="26911"/>
                    </a:cubicBezTo>
                    <a:cubicBezTo>
                      <a:pt x="2386" y="27227"/>
                      <a:pt x="2563" y="27582"/>
                      <a:pt x="2701" y="27956"/>
                    </a:cubicBezTo>
                    <a:cubicBezTo>
                      <a:pt x="3017" y="29100"/>
                      <a:pt x="3589" y="30164"/>
                      <a:pt x="4377" y="31051"/>
                    </a:cubicBezTo>
                    <a:cubicBezTo>
                      <a:pt x="4988" y="31801"/>
                      <a:pt x="5639" y="32491"/>
                      <a:pt x="6211" y="33279"/>
                    </a:cubicBezTo>
                    <a:cubicBezTo>
                      <a:pt x="6684" y="33950"/>
                      <a:pt x="7236" y="34561"/>
                      <a:pt x="7886" y="35073"/>
                    </a:cubicBezTo>
                    <a:cubicBezTo>
                      <a:pt x="8616" y="35645"/>
                      <a:pt x="9188" y="36374"/>
                      <a:pt x="10055" y="36769"/>
                    </a:cubicBezTo>
                    <a:cubicBezTo>
                      <a:pt x="10607" y="37025"/>
                      <a:pt x="11238" y="37222"/>
                      <a:pt x="11573" y="37814"/>
                    </a:cubicBezTo>
                    <a:cubicBezTo>
                      <a:pt x="11613" y="37853"/>
                      <a:pt x="11691" y="37893"/>
                      <a:pt x="11731" y="37912"/>
                    </a:cubicBezTo>
                    <a:cubicBezTo>
                      <a:pt x="12795" y="38523"/>
                      <a:pt x="13919" y="38997"/>
                      <a:pt x="15102" y="39292"/>
                    </a:cubicBezTo>
                    <a:cubicBezTo>
                      <a:pt x="15575" y="39411"/>
                      <a:pt x="16088" y="39411"/>
                      <a:pt x="16561" y="39529"/>
                    </a:cubicBezTo>
                    <a:cubicBezTo>
                      <a:pt x="17034" y="39667"/>
                      <a:pt x="17547" y="39687"/>
                      <a:pt x="18040" y="39627"/>
                    </a:cubicBezTo>
                    <a:cubicBezTo>
                      <a:pt x="18828" y="39529"/>
                      <a:pt x="19617" y="39568"/>
                      <a:pt x="20405" y="39706"/>
                    </a:cubicBezTo>
                    <a:cubicBezTo>
                      <a:pt x="20662" y="39765"/>
                      <a:pt x="20918" y="39785"/>
                      <a:pt x="21174" y="39765"/>
                    </a:cubicBezTo>
                    <a:cubicBezTo>
                      <a:pt x="22554" y="39647"/>
                      <a:pt x="23954" y="39529"/>
                      <a:pt x="25334" y="39411"/>
                    </a:cubicBezTo>
                    <a:cubicBezTo>
                      <a:pt x="25728" y="39371"/>
                      <a:pt x="26103" y="39273"/>
                      <a:pt x="26458" y="39095"/>
                    </a:cubicBezTo>
                    <a:cubicBezTo>
                      <a:pt x="27187" y="38819"/>
                      <a:pt x="27858" y="38385"/>
                      <a:pt x="28646" y="38267"/>
                    </a:cubicBezTo>
                    <a:cubicBezTo>
                      <a:pt x="29119" y="38208"/>
                      <a:pt x="29553" y="38011"/>
                      <a:pt x="29888" y="37695"/>
                    </a:cubicBezTo>
                    <a:cubicBezTo>
                      <a:pt x="30026" y="37557"/>
                      <a:pt x="30184" y="37439"/>
                      <a:pt x="30381" y="37400"/>
                    </a:cubicBezTo>
                    <a:cubicBezTo>
                      <a:pt x="31485" y="37124"/>
                      <a:pt x="32293" y="36374"/>
                      <a:pt x="33062" y="35645"/>
                    </a:cubicBezTo>
                    <a:cubicBezTo>
                      <a:pt x="33831" y="34896"/>
                      <a:pt x="34797" y="34206"/>
                      <a:pt x="35487" y="33319"/>
                    </a:cubicBezTo>
                    <a:cubicBezTo>
                      <a:pt x="35606" y="33200"/>
                      <a:pt x="35724" y="33082"/>
                      <a:pt x="35882" y="33003"/>
                    </a:cubicBezTo>
                    <a:cubicBezTo>
                      <a:pt x="36098" y="32885"/>
                      <a:pt x="36276" y="32668"/>
                      <a:pt x="36335" y="32412"/>
                    </a:cubicBezTo>
                    <a:cubicBezTo>
                      <a:pt x="36473" y="31958"/>
                      <a:pt x="36690" y="31544"/>
                      <a:pt x="36986" y="31189"/>
                    </a:cubicBezTo>
                    <a:cubicBezTo>
                      <a:pt x="37124" y="31012"/>
                      <a:pt x="37222" y="30795"/>
                      <a:pt x="37321" y="30578"/>
                    </a:cubicBezTo>
                    <a:cubicBezTo>
                      <a:pt x="37498" y="30243"/>
                      <a:pt x="37676" y="29888"/>
                      <a:pt x="37833" y="29533"/>
                    </a:cubicBezTo>
                    <a:cubicBezTo>
                      <a:pt x="38030" y="29179"/>
                      <a:pt x="38168" y="28824"/>
                      <a:pt x="38267" y="28429"/>
                    </a:cubicBezTo>
                    <a:cubicBezTo>
                      <a:pt x="38346" y="27700"/>
                      <a:pt x="38681" y="26970"/>
                      <a:pt x="38563" y="26202"/>
                    </a:cubicBezTo>
                    <a:cubicBezTo>
                      <a:pt x="38543" y="26103"/>
                      <a:pt x="38563" y="26004"/>
                      <a:pt x="38602" y="25906"/>
                    </a:cubicBezTo>
                    <a:cubicBezTo>
                      <a:pt x="38760" y="25137"/>
                      <a:pt x="38957" y="24368"/>
                      <a:pt x="39095" y="23599"/>
                    </a:cubicBezTo>
                    <a:cubicBezTo>
                      <a:pt x="39213" y="22889"/>
                      <a:pt x="39292" y="22160"/>
                      <a:pt x="39312" y="21431"/>
                    </a:cubicBezTo>
                    <a:cubicBezTo>
                      <a:pt x="39272" y="19577"/>
                      <a:pt x="39095" y="17744"/>
                      <a:pt x="38780" y="15930"/>
                    </a:cubicBezTo>
                    <a:cubicBezTo>
                      <a:pt x="38642" y="15043"/>
                      <a:pt x="38306" y="14195"/>
                      <a:pt x="37794" y="13466"/>
                    </a:cubicBezTo>
                    <a:cubicBezTo>
                      <a:pt x="37597" y="13150"/>
                      <a:pt x="37419" y="12835"/>
                      <a:pt x="37262" y="12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8"/>
              <p:cNvSpPr/>
              <p:nvPr/>
            </p:nvSpPr>
            <p:spPr>
              <a:xfrm flipH="1">
                <a:off x="3446073" y="1917834"/>
                <a:ext cx="221383" cy="248383"/>
              </a:xfrm>
              <a:custGeom>
                <a:rect b="b" l="l" r="r" t="t"/>
                <a:pathLst>
                  <a:path extrusionOk="0" h="10331" w="9208">
                    <a:moveTo>
                      <a:pt x="8734" y="10331"/>
                    </a:moveTo>
                    <a:cubicBezTo>
                      <a:pt x="8340" y="9661"/>
                      <a:pt x="7985" y="9069"/>
                      <a:pt x="7650" y="8478"/>
                    </a:cubicBezTo>
                    <a:cubicBezTo>
                      <a:pt x="7354" y="7945"/>
                      <a:pt x="7078" y="7433"/>
                      <a:pt x="6782" y="6920"/>
                    </a:cubicBezTo>
                    <a:cubicBezTo>
                      <a:pt x="6486" y="6408"/>
                      <a:pt x="6171" y="5836"/>
                      <a:pt x="5836" y="5304"/>
                    </a:cubicBezTo>
                    <a:cubicBezTo>
                      <a:pt x="5639" y="4949"/>
                      <a:pt x="5382" y="4653"/>
                      <a:pt x="5106" y="4377"/>
                    </a:cubicBezTo>
                    <a:cubicBezTo>
                      <a:pt x="4515" y="3845"/>
                      <a:pt x="3864" y="3391"/>
                      <a:pt x="3253" y="2898"/>
                    </a:cubicBezTo>
                    <a:cubicBezTo>
                      <a:pt x="2879" y="2603"/>
                      <a:pt x="2504" y="2346"/>
                      <a:pt x="2149" y="2070"/>
                    </a:cubicBezTo>
                    <a:cubicBezTo>
                      <a:pt x="1775" y="1775"/>
                      <a:pt x="1420" y="1400"/>
                      <a:pt x="947" y="1203"/>
                    </a:cubicBezTo>
                    <a:cubicBezTo>
                      <a:pt x="710" y="1085"/>
                      <a:pt x="493" y="927"/>
                      <a:pt x="316" y="730"/>
                    </a:cubicBezTo>
                    <a:cubicBezTo>
                      <a:pt x="59" y="473"/>
                      <a:pt x="0" y="237"/>
                      <a:pt x="138" y="138"/>
                    </a:cubicBezTo>
                    <a:cubicBezTo>
                      <a:pt x="355" y="0"/>
                      <a:pt x="513" y="197"/>
                      <a:pt x="671" y="237"/>
                    </a:cubicBezTo>
                    <a:cubicBezTo>
                      <a:pt x="1499" y="513"/>
                      <a:pt x="2248" y="947"/>
                      <a:pt x="2879" y="1538"/>
                    </a:cubicBezTo>
                    <a:cubicBezTo>
                      <a:pt x="3194" y="1775"/>
                      <a:pt x="3549" y="1972"/>
                      <a:pt x="3864" y="2208"/>
                    </a:cubicBezTo>
                    <a:cubicBezTo>
                      <a:pt x="4811" y="2918"/>
                      <a:pt x="5796" y="3588"/>
                      <a:pt x="6447" y="4614"/>
                    </a:cubicBezTo>
                    <a:cubicBezTo>
                      <a:pt x="6861" y="5244"/>
                      <a:pt x="7236" y="5915"/>
                      <a:pt x="7590" y="6585"/>
                    </a:cubicBezTo>
                    <a:cubicBezTo>
                      <a:pt x="8024" y="7393"/>
                      <a:pt x="8458" y="8221"/>
                      <a:pt x="8852" y="9049"/>
                    </a:cubicBezTo>
                    <a:cubicBezTo>
                      <a:pt x="9030" y="9424"/>
                      <a:pt x="9207" y="9838"/>
                      <a:pt x="8734" y="10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8"/>
              <p:cNvSpPr/>
              <p:nvPr/>
            </p:nvSpPr>
            <p:spPr>
              <a:xfrm flipH="1">
                <a:off x="4511156" y="2443499"/>
                <a:ext cx="73017" cy="45993"/>
              </a:xfrm>
              <a:custGeom>
                <a:rect b="b" l="l" r="r" t="t"/>
                <a:pathLst>
                  <a:path extrusionOk="0" h="1913" w="3037">
                    <a:moveTo>
                      <a:pt x="139" y="0"/>
                    </a:moveTo>
                    <a:cubicBezTo>
                      <a:pt x="1124" y="99"/>
                      <a:pt x="1834" y="611"/>
                      <a:pt x="2583" y="986"/>
                    </a:cubicBezTo>
                    <a:cubicBezTo>
                      <a:pt x="2761" y="1104"/>
                      <a:pt x="2879" y="1242"/>
                      <a:pt x="2978" y="1420"/>
                    </a:cubicBezTo>
                    <a:cubicBezTo>
                      <a:pt x="3037" y="1538"/>
                      <a:pt x="3037" y="1656"/>
                      <a:pt x="2997" y="1775"/>
                    </a:cubicBezTo>
                    <a:cubicBezTo>
                      <a:pt x="2919" y="1873"/>
                      <a:pt x="2781" y="1913"/>
                      <a:pt x="2662" y="1913"/>
                    </a:cubicBezTo>
                    <a:cubicBezTo>
                      <a:pt x="2386" y="1834"/>
                      <a:pt x="2090" y="1735"/>
                      <a:pt x="1834" y="1617"/>
                    </a:cubicBezTo>
                    <a:cubicBezTo>
                      <a:pt x="1381" y="1361"/>
                      <a:pt x="908" y="1144"/>
                      <a:pt x="415" y="946"/>
                    </a:cubicBezTo>
                    <a:cubicBezTo>
                      <a:pt x="1" y="789"/>
                      <a:pt x="60" y="375"/>
                      <a:pt x="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8"/>
              <p:cNvSpPr/>
              <p:nvPr/>
            </p:nvSpPr>
            <p:spPr>
              <a:xfrm flipH="1">
                <a:off x="3741387" y="1850996"/>
                <a:ext cx="97661" cy="37939"/>
              </a:xfrm>
              <a:custGeom>
                <a:rect b="b" l="l" r="r" t="t"/>
                <a:pathLst>
                  <a:path extrusionOk="0" h="1578" w="4062">
                    <a:moveTo>
                      <a:pt x="0" y="217"/>
                    </a:moveTo>
                    <a:cubicBezTo>
                      <a:pt x="474" y="20"/>
                      <a:pt x="1006" y="1"/>
                      <a:pt x="1499" y="178"/>
                    </a:cubicBezTo>
                    <a:cubicBezTo>
                      <a:pt x="2287" y="454"/>
                      <a:pt x="3056" y="710"/>
                      <a:pt x="3845" y="986"/>
                    </a:cubicBezTo>
                    <a:cubicBezTo>
                      <a:pt x="3943" y="1026"/>
                      <a:pt x="4062" y="1183"/>
                      <a:pt x="4042" y="1262"/>
                    </a:cubicBezTo>
                    <a:cubicBezTo>
                      <a:pt x="4003" y="1381"/>
                      <a:pt x="3904" y="1479"/>
                      <a:pt x="3786" y="1499"/>
                    </a:cubicBezTo>
                    <a:cubicBezTo>
                      <a:pt x="3431" y="1578"/>
                      <a:pt x="3056" y="1558"/>
                      <a:pt x="2721" y="1420"/>
                    </a:cubicBezTo>
                    <a:cubicBezTo>
                      <a:pt x="2425" y="1321"/>
                      <a:pt x="2169" y="1203"/>
                      <a:pt x="1893" y="1085"/>
                    </a:cubicBezTo>
                    <a:cubicBezTo>
                      <a:pt x="1341" y="868"/>
                      <a:pt x="809" y="592"/>
                      <a:pt x="198" y="533"/>
                    </a:cubicBezTo>
                    <a:cubicBezTo>
                      <a:pt x="119" y="513"/>
                      <a:pt x="79" y="336"/>
                      <a:pt x="0" y="2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8"/>
              <p:cNvSpPr/>
              <p:nvPr/>
            </p:nvSpPr>
            <p:spPr>
              <a:xfrm flipH="1">
                <a:off x="3843280" y="2917954"/>
                <a:ext cx="79677" cy="18032"/>
              </a:xfrm>
              <a:custGeom>
                <a:rect b="b" l="l" r="r" t="t"/>
                <a:pathLst>
                  <a:path extrusionOk="0" h="750" w="3314">
                    <a:moveTo>
                      <a:pt x="1716" y="40"/>
                    </a:moveTo>
                    <a:cubicBezTo>
                      <a:pt x="2150" y="21"/>
                      <a:pt x="2584" y="1"/>
                      <a:pt x="2998" y="1"/>
                    </a:cubicBezTo>
                    <a:cubicBezTo>
                      <a:pt x="3096" y="1"/>
                      <a:pt x="3195" y="139"/>
                      <a:pt x="3313" y="198"/>
                    </a:cubicBezTo>
                    <a:cubicBezTo>
                      <a:pt x="3234" y="297"/>
                      <a:pt x="3175" y="474"/>
                      <a:pt x="3096" y="474"/>
                    </a:cubicBezTo>
                    <a:cubicBezTo>
                      <a:pt x="2189" y="592"/>
                      <a:pt x="1263" y="671"/>
                      <a:pt x="356" y="750"/>
                    </a:cubicBezTo>
                    <a:cubicBezTo>
                      <a:pt x="178" y="750"/>
                      <a:pt x="1" y="691"/>
                      <a:pt x="1" y="474"/>
                    </a:cubicBezTo>
                    <a:cubicBezTo>
                      <a:pt x="1" y="277"/>
                      <a:pt x="178" y="218"/>
                      <a:pt x="336" y="198"/>
                    </a:cubicBezTo>
                    <a:cubicBezTo>
                      <a:pt x="809" y="139"/>
                      <a:pt x="1263" y="119"/>
                      <a:pt x="1716" y="80"/>
                    </a:cubicBezTo>
                    <a:cubicBezTo>
                      <a:pt x="1716" y="60"/>
                      <a:pt x="1716" y="40"/>
                      <a:pt x="1716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8"/>
              <p:cNvSpPr/>
              <p:nvPr/>
            </p:nvSpPr>
            <p:spPr>
              <a:xfrm flipH="1">
                <a:off x="4512575" y="2422174"/>
                <a:ext cx="44094" cy="29885"/>
              </a:xfrm>
              <a:custGeom>
                <a:rect b="b" l="l" r="r" t="t"/>
                <a:pathLst>
                  <a:path extrusionOk="0" h="1243" w="1834">
                    <a:moveTo>
                      <a:pt x="296" y="0"/>
                    </a:moveTo>
                    <a:lnTo>
                      <a:pt x="1834" y="808"/>
                    </a:lnTo>
                    <a:cubicBezTo>
                      <a:pt x="1834" y="1104"/>
                      <a:pt x="1656" y="1222"/>
                      <a:pt x="1459" y="1222"/>
                    </a:cubicBezTo>
                    <a:cubicBezTo>
                      <a:pt x="927" y="1242"/>
                      <a:pt x="434" y="986"/>
                      <a:pt x="138" y="552"/>
                    </a:cubicBezTo>
                    <a:cubicBezTo>
                      <a:pt x="0" y="355"/>
                      <a:pt x="79" y="79"/>
                      <a:pt x="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8"/>
              <p:cNvSpPr/>
              <p:nvPr/>
            </p:nvSpPr>
            <p:spPr>
              <a:xfrm flipH="1">
                <a:off x="3874102" y="2945940"/>
                <a:ext cx="50730" cy="22287"/>
              </a:xfrm>
              <a:custGeom>
                <a:rect b="b" l="l" r="r" t="t"/>
                <a:pathLst>
                  <a:path extrusionOk="0" h="927" w="2110">
                    <a:moveTo>
                      <a:pt x="0" y="552"/>
                    </a:moveTo>
                    <a:cubicBezTo>
                      <a:pt x="217" y="118"/>
                      <a:pt x="611" y="197"/>
                      <a:pt x="946" y="138"/>
                    </a:cubicBezTo>
                    <a:lnTo>
                      <a:pt x="1893" y="0"/>
                    </a:lnTo>
                    <a:cubicBezTo>
                      <a:pt x="2090" y="99"/>
                      <a:pt x="2110" y="375"/>
                      <a:pt x="1952" y="513"/>
                    </a:cubicBezTo>
                    <a:cubicBezTo>
                      <a:pt x="1715" y="769"/>
                      <a:pt x="1400" y="729"/>
                      <a:pt x="1104" y="769"/>
                    </a:cubicBezTo>
                    <a:cubicBezTo>
                      <a:pt x="730" y="789"/>
                      <a:pt x="316" y="927"/>
                      <a:pt x="0" y="5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8"/>
              <p:cNvSpPr/>
              <p:nvPr/>
            </p:nvSpPr>
            <p:spPr>
              <a:xfrm flipH="1">
                <a:off x="3516229" y="2199372"/>
                <a:ext cx="263578" cy="272113"/>
              </a:xfrm>
              <a:custGeom>
                <a:rect b="b" l="l" r="r" t="t"/>
                <a:pathLst>
                  <a:path extrusionOk="0" h="11318" w="10963">
                    <a:moveTo>
                      <a:pt x="6231" y="790"/>
                    </a:moveTo>
                    <a:cubicBezTo>
                      <a:pt x="5284" y="908"/>
                      <a:pt x="4358" y="770"/>
                      <a:pt x="3293" y="1282"/>
                    </a:cubicBezTo>
                    <a:cubicBezTo>
                      <a:pt x="3766" y="1342"/>
                      <a:pt x="4023" y="1401"/>
                      <a:pt x="4279" y="1440"/>
                    </a:cubicBezTo>
                    <a:cubicBezTo>
                      <a:pt x="4575" y="1460"/>
                      <a:pt x="4870" y="1480"/>
                      <a:pt x="5166" y="1480"/>
                    </a:cubicBezTo>
                    <a:cubicBezTo>
                      <a:pt x="5462" y="1480"/>
                      <a:pt x="5758" y="1440"/>
                      <a:pt x="6053" y="1381"/>
                    </a:cubicBezTo>
                    <a:cubicBezTo>
                      <a:pt x="6349" y="1282"/>
                      <a:pt x="6645" y="1164"/>
                      <a:pt x="6921" y="1026"/>
                    </a:cubicBezTo>
                    <a:cubicBezTo>
                      <a:pt x="7788" y="1204"/>
                      <a:pt x="8596" y="1618"/>
                      <a:pt x="9247" y="2229"/>
                    </a:cubicBezTo>
                    <a:cubicBezTo>
                      <a:pt x="9661" y="2623"/>
                      <a:pt x="9996" y="3057"/>
                      <a:pt x="10233" y="3569"/>
                    </a:cubicBezTo>
                    <a:cubicBezTo>
                      <a:pt x="10844" y="4713"/>
                      <a:pt x="10864" y="5975"/>
                      <a:pt x="10943" y="7217"/>
                    </a:cubicBezTo>
                    <a:cubicBezTo>
                      <a:pt x="10962" y="7315"/>
                      <a:pt x="10943" y="7414"/>
                      <a:pt x="10923" y="7512"/>
                    </a:cubicBezTo>
                    <a:cubicBezTo>
                      <a:pt x="10745" y="7946"/>
                      <a:pt x="10647" y="8439"/>
                      <a:pt x="10371" y="8774"/>
                    </a:cubicBezTo>
                    <a:cubicBezTo>
                      <a:pt x="9917" y="9385"/>
                      <a:pt x="9385" y="9918"/>
                      <a:pt x="8754" y="10351"/>
                    </a:cubicBezTo>
                    <a:cubicBezTo>
                      <a:pt x="8064" y="10746"/>
                      <a:pt x="7335" y="11022"/>
                      <a:pt x="6566" y="11199"/>
                    </a:cubicBezTo>
                    <a:cubicBezTo>
                      <a:pt x="6112" y="11298"/>
                      <a:pt x="5639" y="11317"/>
                      <a:pt x="5186" y="11258"/>
                    </a:cubicBezTo>
                    <a:cubicBezTo>
                      <a:pt x="4693" y="11199"/>
                      <a:pt x="4200" y="11179"/>
                      <a:pt x="3707" y="11179"/>
                    </a:cubicBezTo>
                    <a:cubicBezTo>
                      <a:pt x="3076" y="11199"/>
                      <a:pt x="2583" y="10805"/>
                      <a:pt x="2110" y="10430"/>
                    </a:cubicBezTo>
                    <a:cubicBezTo>
                      <a:pt x="809" y="9385"/>
                      <a:pt x="277" y="7986"/>
                      <a:pt x="277" y="6349"/>
                    </a:cubicBezTo>
                    <a:cubicBezTo>
                      <a:pt x="277" y="6034"/>
                      <a:pt x="395" y="5718"/>
                      <a:pt x="80" y="5423"/>
                    </a:cubicBezTo>
                    <a:cubicBezTo>
                      <a:pt x="1" y="5344"/>
                      <a:pt x="1" y="5127"/>
                      <a:pt x="21" y="4969"/>
                    </a:cubicBezTo>
                    <a:cubicBezTo>
                      <a:pt x="60" y="4299"/>
                      <a:pt x="159" y="3648"/>
                      <a:pt x="297" y="2998"/>
                    </a:cubicBezTo>
                    <a:cubicBezTo>
                      <a:pt x="553" y="2150"/>
                      <a:pt x="1144" y="1420"/>
                      <a:pt x="1933" y="967"/>
                    </a:cubicBezTo>
                    <a:cubicBezTo>
                      <a:pt x="3116" y="238"/>
                      <a:pt x="4456" y="60"/>
                      <a:pt x="5817" y="21"/>
                    </a:cubicBezTo>
                    <a:cubicBezTo>
                      <a:pt x="6034" y="1"/>
                      <a:pt x="6231" y="119"/>
                      <a:pt x="6290" y="316"/>
                    </a:cubicBezTo>
                    <a:cubicBezTo>
                      <a:pt x="6310" y="474"/>
                      <a:pt x="6290" y="632"/>
                      <a:pt x="6231" y="790"/>
                    </a:cubicBezTo>
                    <a:close/>
                    <a:moveTo>
                      <a:pt x="7966" y="2505"/>
                    </a:moveTo>
                    <a:cubicBezTo>
                      <a:pt x="7650" y="2426"/>
                      <a:pt x="7335" y="2386"/>
                      <a:pt x="7019" y="2367"/>
                    </a:cubicBezTo>
                    <a:cubicBezTo>
                      <a:pt x="6172" y="2367"/>
                      <a:pt x="5324" y="2446"/>
                      <a:pt x="4476" y="2584"/>
                    </a:cubicBezTo>
                    <a:cubicBezTo>
                      <a:pt x="3648" y="2801"/>
                      <a:pt x="2879" y="3215"/>
                      <a:pt x="2229" y="3767"/>
                    </a:cubicBezTo>
                    <a:cubicBezTo>
                      <a:pt x="1499" y="4299"/>
                      <a:pt x="1144" y="5225"/>
                      <a:pt x="1322" y="6113"/>
                    </a:cubicBezTo>
                    <a:cubicBezTo>
                      <a:pt x="1420" y="7079"/>
                      <a:pt x="1755" y="7986"/>
                      <a:pt x="2307" y="8774"/>
                    </a:cubicBezTo>
                    <a:cubicBezTo>
                      <a:pt x="2997" y="9740"/>
                      <a:pt x="3865" y="10351"/>
                      <a:pt x="5127" y="10174"/>
                    </a:cubicBezTo>
                    <a:cubicBezTo>
                      <a:pt x="5679" y="10115"/>
                      <a:pt x="6250" y="10095"/>
                      <a:pt x="6802" y="10036"/>
                    </a:cubicBezTo>
                    <a:cubicBezTo>
                      <a:pt x="7039" y="10016"/>
                      <a:pt x="7256" y="9977"/>
                      <a:pt x="7473" y="9898"/>
                    </a:cubicBezTo>
                    <a:cubicBezTo>
                      <a:pt x="7650" y="9819"/>
                      <a:pt x="7808" y="9701"/>
                      <a:pt x="7926" y="9543"/>
                    </a:cubicBezTo>
                    <a:cubicBezTo>
                      <a:pt x="8202" y="9149"/>
                      <a:pt x="8419" y="8695"/>
                      <a:pt x="8715" y="8321"/>
                    </a:cubicBezTo>
                    <a:cubicBezTo>
                      <a:pt x="9681" y="7079"/>
                      <a:pt x="9661" y="4713"/>
                      <a:pt x="8774" y="3569"/>
                    </a:cubicBezTo>
                    <a:cubicBezTo>
                      <a:pt x="8498" y="3195"/>
                      <a:pt x="8222" y="2840"/>
                      <a:pt x="7966" y="25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8"/>
              <p:cNvSpPr/>
              <p:nvPr/>
            </p:nvSpPr>
            <p:spPr>
              <a:xfrm flipH="1">
                <a:off x="4077910" y="2264792"/>
                <a:ext cx="254081" cy="267353"/>
              </a:xfrm>
              <a:custGeom>
                <a:rect b="b" l="l" r="r" t="t"/>
                <a:pathLst>
                  <a:path extrusionOk="0" h="11120" w="10568">
                    <a:moveTo>
                      <a:pt x="5323" y="10903"/>
                    </a:moveTo>
                    <a:cubicBezTo>
                      <a:pt x="4692" y="10962"/>
                      <a:pt x="4061" y="11002"/>
                      <a:pt x="3430" y="11061"/>
                    </a:cubicBezTo>
                    <a:cubicBezTo>
                      <a:pt x="3016" y="11120"/>
                      <a:pt x="2583" y="10962"/>
                      <a:pt x="2307" y="10607"/>
                    </a:cubicBezTo>
                    <a:cubicBezTo>
                      <a:pt x="1853" y="10095"/>
                      <a:pt x="1360" y="9622"/>
                      <a:pt x="986" y="9030"/>
                    </a:cubicBezTo>
                    <a:cubicBezTo>
                      <a:pt x="572" y="8340"/>
                      <a:pt x="394" y="7571"/>
                      <a:pt x="99" y="6842"/>
                    </a:cubicBezTo>
                    <a:cubicBezTo>
                      <a:pt x="20" y="6605"/>
                      <a:pt x="0" y="6388"/>
                      <a:pt x="39" y="6152"/>
                    </a:cubicBezTo>
                    <a:cubicBezTo>
                      <a:pt x="158" y="4910"/>
                      <a:pt x="493" y="3687"/>
                      <a:pt x="1045" y="2564"/>
                    </a:cubicBezTo>
                    <a:cubicBezTo>
                      <a:pt x="1538" y="1578"/>
                      <a:pt x="2425" y="1085"/>
                      <a:pt x="3371" y="671"/>
                    </a:cubicBezTo>
                    <a:cubicBezTo>
                      <a:pt x="3726" y="513"/>
                      <a:pt x="4101" y="375"/>
                      <a:pt x="4495" y="277"/>
                    </a:cubicBezTo>
                    <a:cubicBezTo>
                      <a:pt x="5205" y="60"/>
                      <a:pt x="5895" y="1"/>
                      <a:pt x="6604" y="356"/>
                    </a:cubicBezTo>
                    <a:cubicBezTo>
                      <a:pt x="7157" y="651"/>
                      <a:pt x="7709" y="927"/>
                      <a:pt x="8103" y="1440"/>
                    </a:cubicBezTo>
                    <a:cubicBezTo>
                      <a:pt x="8162" y="1519"/>
                      <a:pt x="8241" y="1578"/>
                      <a:pt x="8320" y="1637"/>
                    </a:cubicBezTo>
                    <a:cubicBezTo>
                      <a:pt x="9345" y="2327"/>
                      <a:pt x="9759" y="3392"/>
                      <a:pt x="10035" y="4535"/>
                    </a:cubicBezTo>
                    <a:cubicBezTo>
                      <a:pt x="10074" y="4693"/>
                      <a:pt x="10153" y="4831"/>
                      <a:pt x="10232" y="4989"/>
                    </a:cubicBezTo>
                    <a:cubicBezTo>
                      <a:pt x="10488" y="5481"/>
                      <a:pt x="10567" y="6053"/>
                      <a:pt x="10449" y="6625"/>
                    </a:cubicBezTo>
                    <a:cubicBezTo>
                      <a:pt x="10370" y="7433"/>
                      <a:pt x="10133" y="8241"/>
                      <a:pt x="9739" y="8971"/>
                    </a:cubicBezTo>
                    <a:cubicBezTo>
                      <a:pt x="9187" y="9937"/>
                      <a:pt x="8359" y="10607"/>
                      <a:pt x="7176" y="10745"/>
                    </a:cubicBezTo>
                    <a:cubicBezTo>
                      <a:pt x="6565" y="10824"/>
                      <a:pt x="5934" y="10864"/>
                      <a:pt x="5323" y="10903"/>
                    </a:cubicBezTo>
                    <a:close/>
                    <a:moveTo>
                      <a:pt x="7452" y="2307"/>
                    </a:moveTo>
                    <a:cubicBezTo>
                      <a:pt x="6466" y="2386"/>
                      <a:pt x="5481" y="2465"/>
                      <a:pt x="4495" y="2564"/>
                    </a:cubicBezTo>
                    <a:cubicBezTo>
                      <a:pt x="4298" y="2583"/>
                      <a:pt x="4120" y="2662"/>
                      <a:pt x="3963" y="2800"/>
                    </a:cubicBezTo>
                    <a:cubicBezTo>
                      <a:pt x="2307" y="3884"/>
                      <a:pt x="1360" y="5797"/>
                      <a:pt x="1498" y="7768"/>
                    </a:cubicBezTo>
                    <a:cubicBezTo>
                      <a:pt x="1538" y="8715"/>
                      <a:pt x="2188" y="9326"/>
                      <a:pt x="2977" y="9740"/>
                    </a:cubicBezTo>
                    <a:cubicBezTo>
                      <a:pt x="3312" y="9898"/>
                      <a:pt x="3687" y="9957"/>
                      <a:pt x="4042" y="9878"/>
                    </a:cubicBezTo>
                    <a:cubicBezTo>
                      <a:pt x="4613" y="9720"/>
                      <a:pt x="5165" y="9503"/>
                      <a:pt x="5698" y="9247"/>
                    </a:cubicBezTo>
                    <a:cubicBezTo>
                      <a:pt x="6368" y="8912"/>
                      <a:pt x="7019" y="8517"/>
                      <a:pt x="7689" y="8163"/>
                    </a:cubicBezTo>
                    <a:cubicBezTo>
                      <a:pt x="9010" y="7413"/>
                      <a:pt x="9562" y="5442"/>
                      <a:pt x="8615" y="4003"/>
                    </a:cubicBezTo>
                    <a:cubicBezTo>
                      <a:pt x="8221" y="3451"/>
                      <a:pt x="7866" y="2918"/>
                      <a:pt x="7452" y="2307"/>
                    </a:cubicBezTo>
                    <a:close/>
                    <a:moveTo>
                      <a:pt x="8891" y="8439"/>
                    </a:moveTo>
                    <a:cubicBezTo>
                      <a:pt x="8221" y="8794"/>
                      <a:pt x="7669" y="9306"/>
                      <a:pt x="6979" y="9602"/>
                    </a:cubicBezTo>
                    <a:cubicBezTo>
                      <a:pt x="6959" y="9622"/>
                      <a:pt x="6959" y="9720"/>
                      <a:pt x="6940" y="9779"/>
                    </a:cubicBezTo>
                    <a:cubicBezTo>
                      <a:pt x="7255" y="9937"/>
                      <a:pt x="7511" y="9720"/>
                      <a:pt x="7768" y="9602"/>
                    </a:cubicBezTo>
                    <a:cubicBezTo>
                      <a:pt x="8241" y="9326"/>
                      <a:pt x="8635" y="8932"/>
                      <a:pt x="8891" y="8439"/>
                    </a:cubicBezTo>
                    <a:close/>
                    <a:moveTo>
                      <a:pt x="9207" y="7689"/>
                    </a:moveTo>
                    <a:lnTo>
                      <a:pt x="9187" y="7749"/>
                    </a:lnTo>
                    <a:lnTo>
                      <a:pt x="9246" y="77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8"/>
              <p:cNvSpPr/>
              <p:nvPr/>
            </p:nvSpPr>
            <p:spPr>
              <a:xfrm flipH="1">
                <a:off x="3767450" y="2556788"/>
                <a:ext cx="266415" cy="264492"/>
              </a:xfrm>
              <a:custGeom>
                <a:rect b="b" l="l" r="r" t="t"/>
                <a:pathLst>
                  <a:path extrusionOk="0" h="11001" w="11081">
                    <a:moveTo>
                      <a:pt x="10528" y="2681"/>
                    </a:moveTo>
                    <a:cubicBezTo>
                      <a:pt x="10233" y="3115"/>
                      <a:pt x="10430" y="3549"/>
                      <a:pt x="10647" y="3943"/>
                    </a:cubicBezTo>
                    <a:cubicBezTo>
                      <a:pt x="10962" y="4534"/>
                      <a:pt x="10982" y="5146"/>
                      <a:pt x="11041" y="5777"/>
                    </a:cubicBezTo>
                    <a:cubicBezTo>
                      <a:pt x="11080" y="6210"/>
                      <a:pt x="10982" y="6644"/>
                      <a:pt x="10745" y="6999"/>
                    </a:cubicBezTo>
                    <a:cubicBezTo>
                      <a:pt x="10489" y="7393"/>
                      <a:pt x="10331" y="7827"/>
                      <a:pt x="10075" y="8221"/>
                    </a:cubicBezTo>
                    <a:cubicBezTo>
                      <a:pt x="9878" y="8556"/>
                      <a:pt x="9622" y="8852"/>
                      <a:pt x="9345" y="9128"/>
                    </a:cubicBezTo>
                    <a:cubicBezTo>
                      <a:pt x="8872" y="9542"/>
                      <a:pt x="8340" y="9877"/>
                      <a:pt x="7847" y="10252"/>
                    </a:cubicBezTo>
                    <a:cubicBezTo>
                      <a:pt x="7808" y="10272"/>
                      <a:pt x="7788" y="10291"/>
                      <a:pt x="7749" y="10291"/>
                    </a:cubicBezTo>
                    <a:cubicBezTo>
                      <a:pt x="6822" y="10528"/>
                      <a:pt x="5955" y="10962"/>
                      <a:pt x="4989" y="10962"/>
                    </a:cubicBezTo>
                    <a:cubicBezTo>
                      <a:pt x="4141" y="11001"/>
                      <a:pt x="3332" y="10666"/>
                      <a:pt x="2800" y="10015"/>
                    </a:cubicBezTo>
                    <a:cubicBezTo>
                      <a:pt x="2504" y="9660"/>
                      <a:pt x="2228" y="9286"/>
                      <a:pt x="1972" y="8911"/>
                    </a:cubicBezTo>
                    <a:cubicBezTo>
                      <a:pt x="1854" y="8714"/>
                      <a:pt x="1716" y="8517"/>
                      <a:pt x="1578" y="8339"/>
                    </a:cubicBezTo>
                    <a:cubicBezTo>
                      <a:pt x="1006" y="7728"/>
                      <a:pt x="730" y="6959"/>
                      <a:pt x="415" y="6191"/>
                    </a:cubicBezTo>
                    <a:cubicBezTo>
                      <a:pt x="99" y="5441"/>
                      <a:pt x="80" y="4594"/>
                      <a:pt x="1" y="3766"/>
                    </a:cubicBezTo>
                    <a:cubicBezTo>
                      <a:pt x="1" y="3608"/>
                      <a:pt x="40" y="3450"/>
                      <a:pt x="99" y="3292"/>
                    </a:cubicBezTo>
                    <a:cubicBezTo>
                      <a:pt x="513" y="2346"/>
                      <a:pt x="1243" y="1617"/>
                      <a:pt x="1854" y="808"/>
                    </a:cubicBezTo>
                    <a:cubicBezTo>
                      <a:pt x="2268" y="631"/>
                      <a:pt x="2682" y="335"/>
                      <a:pt x="3116" y="276"/>
                    </a:cubicBezTo>
                    <a:cubicBezTo>
                      <a:pt x="4121" y="99"/>
                      <a:pt x="5146" y="0"/>
                      <a:pt x="6171" y="20"/>
                    </a:cubicBezTo>
                    <a:cubicBezTo>
                      <a:pt x="7394" y="79"/>
                      <a:pt x="8577" y="375"/>
                      <a:pt x="9424" y="1400"/>
                    </a:cubicBezTo>
                    <a:cubicBezTo>
                      <a:pt x="9799" y="1794"/>
                      <a:pt x="10252" y="2129"/>
                      <a:pt x="10528" y="2681"/>
                    </a:cubicBezTo>
                    <a:close/>
                    <a:moveTo>
                      <a:pt x="10095" y="5441"/>
                    </a:moveTo>
                    <a:cubicBezTo>
                      <a:pt x="10036" y="5146"/>
                      <a:pt x="9957" y="4870"/>
                      <a:pt x="9917" y="4574"/>
                    </a:cubicBezTo>
                    <a:cubicBezTo>
                      <a:pt x="9779" y="3766"/>
                      <a:pt x="9227" y="3154"/>
                      <a:pt x="8853" y="2484"/>
                    </a:cubicBezTo>
                    <a:cubicBezTo>
                      <a:pt x="8655" y="2070"/>
                      <a:pt x="8222" y="1853"/>
                      <a:pt x="7788" y="1952"/>
                    </a:cubicBezTo>
                    <a:cubicBezTo>
                      <a:pt x="7177" y="2011"/>
                      <a:pt x="6546" y="2070"/>
                      <a:pt x="5915" y="2129"/>
                    </a:cubicBezTo>
                    <a:cubicBezTo>
                      <a:pt x="4831" y="2169"/>
                      <a:pt x="3786" y="2602"/>
                      <a:pt x="2997" y="3352"/>
                    </a:cubicBezTo>
                    <a:cubicBezTo>
                      <a:pt x="2288" y="4022"/>
                      <a:pt x="1893" y="4692"/>
                      <a:pt x="1952" y="5658"/>
                    </a:cubicBezTo>
                    <a:cubicBezTo>
                      <a:pt x="1972" y="6112"/>
                      <a:pt x="1834" y="6605"/>
                      <a:pt x="1952" y="7019"/>
                    </a:cubicBezTo>
                    <a:cubicBezTo>
                      <a:pt x="2071" y="7452"/>
                      <a:pt x="2445" y="7787"/>
                      <a:pt x="2721" y="8162"/>
                    </a:cubicBezTo>
                    <a:cubicBezTo>
                      <a:pt x="2978" y="8537"/>
                      <a:pt x="3293" y="8970"/>
                      <a:pt x="3589" y="9345"/>
                    </a:cubicBezTo>
                    <a:cubicBezTo>
                      <a:pt x="3924" y="9739"/>
                      <a:pt x="4397" y="9936"/>
                      <a:pt x="4910" y="9897"/>
                    </a:cubicBezTo>
                    <a:cubicBezTo>
                      <a:pt x="5757" y="9897"/>
                      <a:pt x="6487" y="9483"/>
                      <a:pt x="7295" y="9365"/>
                    </a:cubicBezTo>
                    <a:cubicBezTo>
                      <a:pt x="7335" y="9345"/>
                      <a:pt x="7354" y="9325"/>
                      <a:pt x="7394" y="9305"/>
                    </a:cubicBezTo>
                    <a:cubicBezTo>
                      <a:pt x="8301" y="8655"/>
                      <a:pt x="9267" y="8063"/>
                      <a:pt x="9661" y="6920"/>
                    </a:cubicBezTo>
                    <a:cubicBezTo>
                      <a:pt x="9700" y="6821"/>
                      <a:pt x="9740" y="6743"/>
                      <a:pt x="9799" y="6664"/>
                    </a:cubicBezTo>
                    <a:cubicBezTo>
                      <a:pt x="10075" y="6309"/>
                      <a:pt x="10193" y="5855"/>
                      <a:pt x="10095" y="542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8"/>
              <p:cNvSpPr/>
              <p:nvPr/>
            </p:nvSpPr>
            <p:spPr>
              <a:xfrm flipH="1">
                <a:off x="3837606" y="1944858"/>
                <a:ext cx="252663" cy="271151"/>
              </a:xfrm>
              <a:custGeom>
                <a:rect b="b" l="l" r="r" t="t"/>
                <a:pathLst>
                  <a:path extrusionOk="0" h="11278" w="10509">
                    <a:moveTo>
                      <a:pt x="9010" y="1360"/>
                    </a:moveTo>
                    <a:lnTo>
                      <a:pt x="8577" y="1735"/>
                    </a:lnTo>
                    <a:cubicBezTo>
                      <a:pt x="8853" y="1991"/>
                      <a:pt x="9109" y="2208"/>
                      <a:pt x="9365" y="2464"/>
                    </a:cubicBezTo>
                    <a:cubicBezTo>
                      <a:pt x="9996" y="3016"/>
                      <a:pt x="10371" y="3785"/>
                      <a:pt x="10430" y="4613"/>
                    </a:cubicBezTo>
                    <a:cubicBezTo>
                      <a:pt x="10509" y="5619"/>
                      <a:pt x="10410" y="6644"/>
                      <a:pt x="10095" y="7630"/>
                    </a:cubicBezTo>
                    <a:cubicBezTo>
                      <a:pt x="9917" y="8241"/>
                      <a:pt x="9543" y="8734"/>
                      <a:pt x="9207" y="9266"/>
                    </a:cubicBezTo>
                    <a:cubicBezTo>
                      <a:pt x="9030" y="9503"/>
                      <a:pt x="8793" y="9680"/>
                      <a:pt x="8517" y="9798"/>
                    </a:cubicBezTo>
                    <a:cubicBezTo>
                      <a:pt x="7749" y="10173"/>
                      <a:pt x="6960" y="10508"/>
                      <a:pt x="6171" y="10863"/>
                    </a:cubicBezTo>
                    <a:cubicBezTo>
                      <a:pt x="5994" y="10922"/>
                      <a:pt x="5797" y="10981"/>
                      <a:pt x="5600" y="11001"/>
                    </a:cubicBezTo>
                    <a:cubicBezTo>
                      <a:pt x="5245" y="11060"/>
                      <a:pt x="4890" y="11119"/>
                      <a:pt x="4555" y="11178"/>
                    </a:cubicBezTo>
                    <a:cubicBezTo>
                      <a:pt x="4121" y="11277"/>
                      <a:pt x="3687" y="11238"/>
                      <a:pt x="3293" y="11060"/>
                    </a:cubicBezTo>
                    <a:cubicBezTo>
                      <a:pt x="2524" y="10745"/>
                      <a:pt x="1874" y="10193"/>
                      <a:pt x="1440" y="9483"/>
                    </a:cubicBezTo>
                    <a:cubicBezTo>
                      <a:pt x="1203" y="9049"/>
                      <a:pt x="967" y="8635"/>
                      <a:pt x="730" y="8201"/>
                    </a:cubicBezTo>
                    <a:cubicBezTo>
                      <a:pt x="237" y="7216"/>
                      <a:pt x="1" y="6112"/>
                      <a:pt x="79" y="5027"/>
                    </a:cubicBezTo>
                    <a:cubicBezTo>
                      <a:pt x="139" y="3766"/>
                      <a:pt x="533" y="2622"/>
                      <a:pt x="1617" y="1755"/>
                    </a:cubicBezTo>
                    <a:cubicBezTo>
                      <a:pt x="2504" y="1065"/>
                      <a:pt x="3510" y="690"/>
                      <a:pt x="4456" y="178"/>
                    </a:cubicBezTo>
                    <a:cubicBezTo>
                      <a:pt x="4831" y="20"/>
                      <a:pt x="5245" y="0"/>
                      <a:pt x="5619" y="158"/>
                    </a:cubicBezTo>
                    <a:cubicBezTo>
                      <a:pt x="5994" y="276"/>
                      <a:pt x="6388" y="355"/>
                      <a:pt x="6782" y="375"/>
                    </a:cubicBezTo>
                    <a:cubicBezTo>
                      <a:pt x="7236" y="434"/>
                      <a:pt x="7670" y="572"/>
                      <a:pt x="8084" y="769"/>
                    </a:cubicBezTo>
                    <a:cubicBezTo>
                      <a:pt x="8399" y="946"/>
                      <a:pt x="8715" y="1144"/>
                      <a:pt x="9010" y="1360"/>
                    </a:cubicBezTo>
                    <a:close/>
                    <a:moveTo>
                      <a:pt x="5718" y="2110"/>
                    </a:moveTo>
                    <a:cubicBezTo>
                      <a:pt x="5501" y="2149"/>
                      <a:pt x="5284" y="2169"/>
                      <a:pt x="5067" y="2188"/>
                    </a:cubicBezTo>
                    <a:cubicBezTo>
                      <a:pt x="4436" y="2228"/>
                      <a:pt x="3845" y="2464"/>
                      <a:pt x="3352" y="2839"/>
                    </a:cubicBezTo>
                    <a:cubicBezTo>
                      <a:pt x="2741" y="3253"/>
                      <a:pt x="2209" y="3746"/>
                      <a:pt x="1716" y="4278"/>
                    </a:cubicBezTo>
                    <a:cubicBezTo>
                      <a:pt x="1223" y="4791"/>
                      <a:pt x="1006" y="5501"/>
                      <a:pt x="1124" y="6191"/>
                    </a:cubicBezTo>
                    <a:cubicBezTo>
                      <a:pt x="1183" y="6782"/>
                      <a:pt x="1361" y="7354"/>
                      <a:pt x="1617" y="7886"/>
                    </a:cubicBezTo>
                    <a:cubicBezTo>
                      <a:pt x="1992" y="8635"/>
                      <a:pt x="2327" y="9444"/>
                      <a:pt x="3096" y="9956"/>
                    </a:cubicBezTo>
                    <a:cubicBezTo>
                      <a:pt x="3589" y="10291"/>
                      <a:pt x="4121" y="10429"/>
                      <a:pt x="4673" y="10153"/>
                    </a:cubicBezTo>
                    <a:cubicBezTo>
                      <a:pt x="5028" y="9996"/>
                      <a:pt x="5422" y="9897"/>
                      <a:pt x="5816" y="9877"/>
                    </a:cubicBezTo>
                    <a:cubicBezTo>
                      <a:pt x="6802" y="9739"/>
                      <a:pt x="7689" y="9168"/>
                      <a:pt x="8202" y="8320"/>
                    </a:cubicBezTo>
                    <a:cubicBezTo>
                      <a:pt x="8478" y="7906"/>
                      <a:pt x="8754" y="7492"/>
                      <a:pt x="9030" y="7078"/>
                    </a:cubicBezTo>
                    <a:cubicBezTo>
                      <a:pt x="9129" y="6940"/>
                      <a:pt x="9207" y="6802"/>
                      <a:pt x="9267" y="6644"/>
                    </a:cubicBezTo>
                    <a:cubicBezTo>
                      <a:pt x="9621" y="5836"/>
                      <a:pt x="9740" y="4929"/>
                      <a:pt x="9602" y="4042"/>
                    </a:cubicBezTo>
                    <a:cubicBezTo>
                      <a:pt x="9543" y="3352"/>
                      <a:pt x="9089" y="2780"/>
                      <a:pt x="8439" y="2563"/>
                    </a:cubicBezTo>
                    <a:cubicBezTo>
                      <a:pt x="7512" y="2248"/>
                      <a:pt x="6585" y="1794"/>
                      <a:pt x="5718" y="21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8"/>
              <p:cNvSpPr/>
              <p:nvPr/>
            </p:nvSpPr>
            <p:spPr>
              <a:xfrm flipH="1">
                <a:off x="3811543" y="2276644"/>
                <a:ext cx="209987" cy="207150"/>
              </a:xfrm>
              <a:custGeom>
                <a:rect b="b" l="l" r="r" t="t"/>
                <a:pathLst>
                  <a:path extrusionOk="0" h="8616" w="8734">
                    <a:moveTo>
                      <a:pt x="8497" y="4496"/>
                    </a:moveTo>
                    <a:cubicBezTo>
                      <a:pt x="8497" y="4791"/>
                      <a:pt x="8537" y="5087"/>
                      <a:pt x="8576" y="5383"/>
                    </a:cubicBezTo>
                    <a:cubicBezTo>
                      <a:pt x="8734" y="6073"/>
                      <a:pt x="8458" y="6625"/>
                      <a:pt x="8024" y="7098"/>
                    </a:cubicBezTo>
                    <a:cubicBezTo>
                      <a:pt x="7472" y="7610"/>
                      <a:pt x="6841" y="8044"/>
                      <a:pt x="6151" y="8360"/>
                    </a:cubicBezTo>
                    <a:lnTo>
                      <a:pt x="2800" y="8616"/>
                    </a:lnTo>
                    <a:cubicBezTo>
                      <a:pt x="1991" y="8320"/>
                      <a:pt x="1163" y="8064"/>
                      <a:pt x="848" y="7118"/>
                    </a:cubicBezTo>
                    <a:cubicBezTo>
                      <a:pt x="79" y="5994"/>
                      <a:pt x="0" y="4693"/>
                      <a:pt x="0" y="3411"/>
                    </a:cubicBezTo>
                    <a:cubicBezTo>
                      <a:pt x="0" y="2327"/>
                      <a:pt x="355" y="1282"/>
                      <a:pt x="1439" y="789"/>
                    </a:cubicBezTo>
                    <a:cubicBezTo>
                      <a:pt x="2425" y="355"/>
                      <a:pt x="3470" y="1"/>
                      <a:pt x="4574" y="40"/>
                    </a:cubicBezTo>
                    <a:cubicBezTo>
                      <a:pt x="5205" y="60"/>
                      <a:pt x="5816" y="296"/>
                      <a:pt x="6309" y="691"/>
                    </a:cubicBezTo>
                    <a:cubicBezTo>
                      <a:pt x="6762" y="1006"/>
                      <a:pt x="7196" y="1361"/>
                      <a:pt x="7610" y="1735"/>
                    </a:cubicBezTo>
                    <a:cubicBezTo>
                      <a:pt x="8004" y="2130"/>
                      <a:pt x="8261" y="2662"/>
                      <a:pt x="8320" y="3234"/>
                    </a:cubicBezTo>
                    <a:cubicBezTo>
                      <a:pt x="8359" y="3667"/>
                      <a:pt x="8399" y="4082"/>
                      <a:pt x="8438" y="4515"/>
                    </a:cubicBezTo>
                    <a:close/>
                    <a:moveTo>
                      <a:pt x="4456" y="7532"/>
                    </a:moveTo>
                    <a:cubicBezTo>
                      <a:pt x="5185" y="7532"/>
                      <a:pt x="5915" y="7354"/>
                      <a:pt x="6565" y="6980"/>
                    </a:cubicBezTo>
                    <a:cubicBezTo>
                      <a:pt x="7354" y="6506"/>
                      <a:pt x="7866" y="5915"/>
                      <a:pt x="7669" y="4910"/>
                    </a:cubicBezTo>
                    <a:cubicBezTo>
                      <a:pt x="7650" y="4673"/>
                      <a:pt x="7630" y="4456"/>
                      <a:pt x="7630" y="4220"/>
                    </a:cubicBezTo>
                    <a:cubicBezTo>
                      <a:pt x="7630" y="4121"/>
                      <a:pt x="7630" y="3983"/>
                      <a:pt x="7571" y="3944"/>
                    </a:cubicBezTo>
                    <a:cubicBezTo>
                      <a:pt x="7117" y="3510"/>
                      <a:pt x="7019" y="2879"/>
                      <a:pt x="6664" y="2406"/>
                    </a:cubicBezTo>
                    <a:cubicBezTo>
                      <a:pt x="6033" y="1558"/>
                      <a:pt x="5244" y="986"/>
                      <a:pt x="4081" y="1124"/>
                    </a:cubicBezTo>
                    <a:cubicBezTo>
                      <a:pt x="3490" y="1223"/>
                      <a:pt x="2918" y="1361"/>
                      <a:pt x="2346" y="1558"/>
                    </a:cubicBezTo>
                    <a:cubicBezTo>
                      <a:pt x="1459" y="1775"/>
                      <a:pt x="1065" y="2268"/>
                      <a:pt x="1045" y="3293"/>
                    </a:cubicBezTo>
                    <a:cubicBezTo>
                      <a:pt x="1025" y="4436"/>
                      <a:pt x="1104" y="5580"/>
                      <a:pt x="1715" y="6625"/>
                    </a:cubicBezTo>
                    <a:cubicBezTo>
                      <a:pt x="2149" y="7334"/>
                      <a:pt x="2681" y="7650"/>
                      <a:pt x="3490" y="7610"/>
                    </a:cubicBezTo>
                    <a:cubicBezTo>
                      <a:pt x="3766" y="7591"/>
                      <a:pt x="4022" y="7551"/>
                      <a:pt x="4456" y="75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8"/>
              <p:cNvSpPr/>
              <p:nvPr/>
            </p:nvSpPr>
            <p:spPr>
              <a:xfrm flipH="1">
                <a:off x="4019607" y="2658680"/>
                <a:ext cx="235136" cy="152189"/>
              </a:xfrm>
              <a:custGeom>
                <a:rect b="b" l="l" r="r" t="t"/>
                <a:pathLst>
                  <a:path extrusionOk="0" h="6330" w="9780">
                    <a:moveTo>
                      <a:pt x="355" y="1"/>
                    </a:moveTo>
                    <a:cubicBezTo>
                      <a:pt x="474" y="119"/>
                      <a:pt x="572" y="237"/>
                      <a:pt x="671" y="375"/>
                    </a:cubicBezTo>
                    <a:cubicBezTo>
                      <a:pt x="1065" y="868"/>
                      <a:pt x="1440" y="1361"/>
                      <a:pt x="1854" y="1834"/>
                    </a:cubicBezTo>
                    <a:cubicBezTo>
                      <a:pt x="2228" y="2327"/>
                      <a:pt x="2741" y="2721"/>
                      <a:pt x="3332" y="2958"/>
                    </a:cubicBezTo>
                    <a:cubicBezTo>
                      <a:pt x="3549" y="3037"/>
                      <a:pt x="3746" y="3175"/>
                      <a:pt x="3884" y="3352"/>
                    </a:cubicBezTo>
                    <a:cubicBezTo>
                      <a:pt x="4377" y="4003"/>
                      <a:pt x="5146" y="4299"/>
                      <a:pt x="5777" y="4772"/>
                    </a:cubicBezTo>
                    <a:cubicBezTo>
                      <a:pt x="6191" y="5107"/>
                      <a:pt x="6802" y="5205"/>
                      <a:pt x="7334" y="5344"/>
                    </a:cubicBezTo>
                    <a:cubicBezTo>
                      <a:pt x="8005" y="5501"/>
                      <a:pt x="8695" y="5580"/>
                      <a:pt x="9385" y="5718"/>
                    </a:cubicBezTo>
                    <a:cubicBezTo>
                      <a:pt x="9483" y="5738"/>
                      <a:pt x="9602" y="5797"/>
                      <a:pt x="9700" y="5836"/>
                    </a:cubicBezTo>
                    <a:cubicBezTo>
                      <a:pt x="9779" y="6034"/>
                      <a:pt x="9661" y="6231"/>
                      <a:pt x="9464" y="6231"/>
                    </a:cubicBezTo>
                    <a:cubicBezTo>
                      <a:pt x="9207" y="6310"/>
                      <a:pt x="8951" y="6329"/>
                      <a:pt x="8695" y="6310"/>
                    </a:cubicBezTo>
                    <a:cubicBezTo>
                      <a:pt x="7965" y="6191"/>
                      <a:pt x="7256" y="6053"/>
                      <a:pt x="6566" y="5856"/>
                    </a:cubicBezTo>
                    <a:cubicBezTo>
                      <a:pt x="6211" y="5758"/>
                      <a:pt x="5895" y="5580"/>
                      <a:pt x="5619" y="5344"/>
                    </a:cubicBezTo>
                    <a:cubicBezTo>
                      <a:pt x="5343" y="5107"/>
                      <a:pt x="5048" y="4929"/>
                      <a:pt x="4712" y="4791"/>
                    </a:cubicBezTo>
                    <a:cubicBezTo>
                      <a:pt x="4259" y="4575"/>
                      <a:pt x="3825" y="4338"/>
                      <a:pt x="3431" y="4042"/>
                    </a:cubicBezTo>
                    <a:cubicBezTo>
                      <a:pt x="2366" y="3313"/>
                      <a:pt x="1420" y="2426"/>
                      <a:pt x="592" y="1420"/>
                    </a:cubicBezTo>
                    <a:cubicBezTo>
                      <a:pt x="296" y="1065"/>
                      <a:pt x="1" y="671"/>
                      <a:pt x="3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8"/>
              <p:cNvSpPr/>
              <p:nvPr/>
            </p:nvSpPr>
            <p:spPr>
              <a:xfrm flipH="1">
                <a:off x="3564098" y="2634517"/>
                <a:ext cx="116173" cy="100041"/>
              </a:xfrm>
              <a:custGeom>
                <a:rect b="b" l="l" r="r" t="t"/>
                <a:pathLst>
                  <a:path extrusionOk="0" h="4161" w="4832">
                    <a:moveTo>
                      <a:pt x="4831" y="197"/>
                    </a:moveTo>
                    <a:cubicBezTo>
                      <a:pt x="4792" y="335"/>
                      <a:pt x="4733" y="454"/>
                      <a:pt x="4654" y="572"/>
                    </a:cubicBezTo>
                    <a:cubicBezTo>
                      <a:pt x="4456" y="828"/>
                      <a:pt x="4220" y="1085"/>
                      <a:pt x="3983" y="1301"/>
                    </a:cubicBezTo>
                    <a:cubicBezTo>
                      <a:pt x="3352" y="1972"/>
                      <a:pt x="2682" y="2603"/>
                      <a:pt x="1992" y="3214"/>
                    </a:cubicBezTo>
                    <a:cubicBezTo>
                      <a:pt x="1480" y="3608"/>
                      <a:pt x="849" y="3845"/>
                      <a:pt x="257" y="4140"/>
                    </a:cubicBezTo>
                    <a:cubicBezTo>
                      <a:pt x="159" y="4160"/>
                      <a:pt x="80" y="4140"/>
                      <a:pt x="1" y="4081"/>
                    </a:cubicBezTo>
                    <a:cubicBezTo>
                      <a:pt x="1" y="3963"/>
                      <a:pt x="1" y="3805"/>
                      <a:pt x="80" y="3746"/>
                    </a:cubicBezTo>
                    <a:cubicBezTo>
                      <a:pt x="415" y="3470"/>
                      <a:pt x="770" y="3234"/>
                      <a:pt x="1105" y="2977"/>
                    </a:cubicBezTo>
                    <a:cubicBezTo>
                      <a:pt x="1282" y="2839"/>
                      <a:pt x="1460" y="2682"/>
                      <a:pt x="1637" y="2524"/>
                    </a:cubicBezTo>
                    <a:cubicBezTo>
                      <a:pt x="2347" y="1834"/>
                      <a:pt x="3037" y="1144"/>
                      <a:pt x="3727" y="434"/>
                    </a:cubicBezTo>
                    <a:cubicBezTo>
                      <a:pt x="3944" y="217"/>
                      <a:pt x="4141" y="0"/>
                      <a:pt x="4456" y="20"/>
                    </a:cubicBezTo>
                    <a:cubicBezTo>
                      <a:pt x="4594" y="20"/>
                      <a:pt x="4693" y="119"/>
                      <a:pt x="4831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8"/>
              <p:cNvSpPr/>
              <p:nvPr/>
            </p:nvSpPr>
            <p:spPr>
              <a:xfrm flipH="1">
                <a:off x="3894947" y="2382335"/>
                <a:ext cx="40800" cy="44118"/>
              </a:xfrm>
              <a:custGeom>
                <a:rect b="b" l="l" r="r" t="t"/>
                <a:pathLst>
                  <a:path extrusionOk="0" h="1835" w="1697">
                    <a:moveTo>
                      <a:pt x="1696" y="592"/>
                    </a:moveTo>
                    <a:cubicBezTo>
                      <a:pt x="1676" y="868"/>
                      <a:pt x="1657" y="1085"/>
                      <a:pt x="1637" y="1322"/>
                    </a:cubicBezTo>
                    <a:cubicBezTo>
                      <a:pt x="1637" y="1558"/>
                      <a:pt x="1440" y="1756"/>
                      <a:pt x="1203" y="1795"/>
                    </a:cubicBezTo>
                    <a:cubicBezTo>
                      <a:pt x="888" y="1834"/>
                      <a:pt x="651" y="1657"/>
                      <a:pt x="592" y="1243"/>
                    </a:cubicBezTo>
                    <a:lnTo>
                      <a:pt x="1144" y="1105"/>
                    </a:lnTo>
                    <a:cubicBezTo>
                      <a:pt x="1223" y="947"/>
                      <a:pt x="1243" y="770"/>
                      <a:pt x="1046" y="691"/>
                    </a:cubicBezTo>
                    <a:cubicBezTo>
                      <a:pt x="730" y="553"/>
                      <a:pt x="395" y="454"/>
                      <a:pt x="60" y="297"/>
                    </a:cubicBezTo>
                    <a:cubicBezTo>
                      <a:pt x="20" y="238"/>
                      <a:pt x="1" y="178"/>
                      <a:pt x="1" y="119"/>
                    </a:cubicBezTo>
                    <a:cubicBezTo>
                      <a:pt x="1" y="80"/>
                      <a:pt x="79" y="1"/>
                      <a:pt x="119" y="1"/>
                    </a:cubicBezTo>
                    <a:cubicBezTo>
                      <a:pt x="710" y="1"/>
                      <a:pt x="1262" y="218"/>
                      <a:pt x="1696" y="5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9" name="Google Shape;839;p38"/>
            <p:cNvGrpSpPr/>
            <p:nvPr/>
          </p:nvGrpSpPr>
          <p:grpSpPr>
            <a:xfrm rot="5400000">
              <a:off x="5837084" y="1532939"/>
              <a:ext cx="1347829" cy="1367488"/>
              <a:chOff x="6070601" y="734270"/>
              <a:chExt cx="1259418" cy="1277907"/>
            </a:xfrm>
          </p:grpSpPr>
          <p:sp>
            <p:nvSpPr>
              <p:cNvPr id="840" name="Google Shape;840;p38"/>
              <p:cNvSpPr/>
              <p:nvPr/>
            </p:nvSpPr>
            <p:spPr>
              <a:xfrm flipH="1">
                <a:off x="6085748" y="768386"/>
                <a:ext cx="1228163" cy="1223403"/>
              </a:xfrm>
              <a:custGeom>
                <a:rect b="b" l="l" r="r" t="t"/>
                <a:pathLst>
                  <a:path extrusionOk="0" h="50885" w="51083">
                    <a:moveTo>
                      <a:pt x="29159" y="2366"/>
                    </a:moveTo>
                    <a:cubicBezTo>
                      <a:pt x="29297" y="1736"/>
                      <a:pt x="29534" y="1144"/>
                      <a:pt x="29869" y="592"/>
                    </a:cubicBezTo>
                    <a:cubicBezTo>
                      <a:pt x="30007" y="395"/>
                      <a:pt x="30184" y="237"/>
                      <a:pt x="30381" y="99"/>
                    </a:cubicBezTo>
                    <a:cubicBezTo>
                      <a:pt x="30460" y="60"/>
                      <a:pt x="30539" y="40"/>
                      <a:pt x="30638" y="40"/>
                    </a:cubicBezTo>
                    <a:lnTo>
                      <a:pt x="31485" y="40"/>
                    </a:lnTo>
                    <a:cubicBezTo>
                      <a:pt x="31762" y="1"/>
                      <a:pt x="32038" y="79"/>
                      <a:pt x="32274" y="237"/>
                    </a:cubicBezTo>
                    <a:cubicBezTo>
                      <a:pt x="32432" y="375"/>
                      <a:pt x="32629" y="434"/>
                      <a:pt x="32846" y="454"/>
                    </a:cubicBezTo>
                    <a:cubicBezTo>
                      <a:pt x="33142" y="493"/>
                      <a:pt x="33437" y="612"/>
                      <a:pt x="33674" y="809"/>
                    </a:cubicBezTo>
                    <a:cubicBezTo>
                      <a:pt x="33713" y="1026"/>
                      <a:pt x="33772" y="1223"/>
                      <a:pt x="33891" y="1400"/>
                    </a:cubicBezTo>
                    <a:cubicBezTo>
                      <a:pt x="34048" y="1657"/>
                      <a:pt x="34127" y="1933"/>
                      <a:pt x="34108" y="2209"/>
                    </a:cubicBezTo>
                    <a:cubicBezTo>
                      <a:pt x="34088" y="2623"/>
                      <a:pt x="34108" y="3037"/>
                      <a:pt x="34108" y="3451"/>
                    </a:cubicBezTo>
                    <a:cubicBezTo>
                      <a:pt x="34088" y="3569"/>
                      <a:pt x="34088" y="3707"/>
                      <a:pt x="34127" y="3845"/>
                    </a:cubicBezTo>
                    <a:cubicBezTo>
                      <a:pt x="34305" y="4279"/>
                      <a:pt x="34285" y="4752"/>
                      <a:pt x="34324" y="5205"/>
                    </a:cubicBezTo>
                    <a:lnTo>
                      <a:pt x="34324" y="5264"/>
                    </a:lnTo>
                    <a:cubicBezTo>
                      <a:pt x="34384" y="5501"/>
                      <a:pt x="34541" y="5659"/>
                      <a:pt x="34758" y="5541"/>
                    </a:cubicBezTo>
                    <a:cubicBezTo>
                      <a:pt x="34936" y="5442"/>
                      <a:pt x="35133" y="5481"/>
                      <a:pt x="35290" y="5600"/>
                    </a:cubicBezTo>
                    <a:cubicBezTo>
                      <a:pt x="35566" y="5757"/>
                      <a:pt x="35862" y="5935"/>
                      <a:pt x="36138" y="6112"/>
                    </a:cubicBezTo>
                    <a:cubicBezTo>
                      <a:pt x="36237" y="6191"/>
                      <a:pt x="36335" y="6250"/>
                      <a:pt x="36434" y="6290"/>
                    </a:cubicBezTo>
                    <a:cubicBezTo>
                      <a:pt x="36848" y="6467"/>
                      <a:pt x="37223" y="6743"/>
                      <a:pt x="37518" y="7078"/>
                    </a:cubicBezTo>
                    <a:cubicBezTo>
                      <a:pt x="37794" y="7394"/>
                      <a:pt x="38129" y="7630"/>
                      <a:pt x="38504" y="7827"/>
                    </a:cubicBezTo>
                    <a:cubicBezTo>
                      <a:pt x="38977" y="8103"/>
                      <a:pt x="39411" y="8439"/>
                      <a:pt x="39785" y="8853"/>
                    </a:cubicBezTo>
                    <a:cubicBezTo>
                      <a:pt x="39983" y="9050"/>
                      <a:pt x="40140" y="9286"/>
                      <a:pt x="40239" y="9543"/>
                    </a:cubicBezTo>
                    <a:cubicBezTo>
                      <a:pt x="40436" y="9858"/>
                      <a:pt x="40653" y="10174"/>
                      <a:pt x="40889" y="10450"/>
                    </a:cubicBezTo>
                    <a:cubicBezTo>
                      <a:pt x="41067" y="10726"/>
                      <a:pt x="41264" y="10686"/>
                      <a:pt x="41461" y="10390"/>
                    </a:cubicBezTo>
                    <a:lnTo>
                      <a:pt x="41560" y="10233"/>
                    </a:lnTo>
                    <a:cubicBezTo>
                      <a:pt x="42053" y="10252"/>
                      <a:pt x="42486" y="9996"/>
                      <a:pt x="42920" y="9779"/>
                    </a:cubicBezTo>
                    <a:cubicBezTo>
                      <a:pt x="43413" y="9523"/>
                      <a:pt x="43945" y="9306"/>
                      <a:pt x="44478" y="9168"/>
                    </a:cubicBezTo>
                    <a:cubicBezTo>
                      <a:pt x="44596" y="9148"/>
                      <a:pt x="44694" y="9109"/>
                      <a:pt x="44793" y="9069"/>
                    </a:cubicBezTo>
                    <a:cubicBezTo>
                      <a:pt x="45207" y="8754"/>
                      <a:pt x="45680" y="8813"/>
                      <a:pt x="46153" y="8853"/>
                    </a:cubicBezTo>
                    <a:cubicBezTo>
                      <a:pt x="46390" y="9089"/>
                      <a:pt x="46567" y="9365"/>
                      <a:pt x="46686" y="9681"/>
                    </a:cubicBezTo>
                    <a:cubicBezTo>
                      <a:pt x="46804" y="9976"/>
                      <a:pt x="46962" y="10233"/>
                      <a:pt x="47179" y="10450"/>
                    </a:cubicBezTo>
                    <a:cubicBezTo>
                      <a:pt x="47297" y="10568"/>
                      <a:pt x="47415" y="10686"/>
                      <a:pt x="47494" y="10844"/>
                    </a:cubicBezTo>
                    <a:cubicBezTo>
                      <a:pt x="47849" y="11554"/>
                      <a:pt x="48204" y="12283"/>
                      <a:pt x="48559" y="13012"/>
                    </a:cubicBezTo>
                    <a:cubicBezTo>
                      <a:pt x="48480" y="13091"/>
                      <a:pt x="48401" y="13190"/>
                      <a:pt x="48322" y="13190"/>
                    </a:cubicBezTo>
                    <a:cubicBezTo>
                      <a:pt x="47908" y="13229"/>
                      <a:pt x="47593" y="13486"/>
                      <a:pt x="47277" y="13702"/>
                    </a:cubicBezTo>
                    <a:cubicBezTo>
                      <a:pt x="46883" y="13998"/>
                      <a:pt x="46488" y="14294"/>
                      <a:pt x="46114" y="14609"/>
                    </a:cubicBezTo>
                    <a:cubicBezTo>
                      <a:pt x="45917" y="14767"/>
                      <a:pt x="45739" y="14964"/>
                      <a:pt x="45542" y="15122"/>
                    </a:cubicBezTo>
                    <a:cubicBezTo>
                      <a:pt x="45325" y="15280"/>
                      <a:pt x="45207" y="15477"/>
                      <a:pt x="44931" y="15536"/>
                    </a:cubicBezTo>
                    <a:cubicBezTo>
                      <a:pt x="44773" y="15556"/>
                      <a:pt x="44734" y="15733"/>
                      <a:pt x="44734" y="15891"/>
                    </a:cubicBezTo>
                    <a:cubicBezTo>
                      <a:pt x="44734" y="16285"/>
                      <a:pt x="44852" y="16679"/>
                      <a:pt x="45108" y="16975"/>
                    </a:cubicBezTo>
                    <a:cubicBezTo>
                      <a:pt x="45266" y="17251"/>
                      <a:pt x="45404" y="17547"/>
                      <a:pt x="45483" y="17843"/>
                    </a:cubicBezTo>
                    <a:cubicBezTo>
                      <a:pt x="45582" y="18119"/>
                      <a:pt x="45641" y="18414"/>
                      <a:pt x="45621" y="18730"/>
                    </a:cubicBezTo>
                    <a:cubicBezTo>
                      <a:pt x="45582" y="18966"/>
                      <a:pt x="45641" y="19203"/>
                      <a:pt x="45798" y="19420"/>
                    </a:cubicBezTo>
                    <a:cubicBezTo>
                      <a:pt x="45798" y="19420"/>
                      <a:pt x="45818" y="19440"/>
                      <a:pt x="45818" y="19459"/>
                    </a:cubicBezTo>
                    <a:cubicBezTo>
                      <a:pt x="45779" y="20051"/>
                      <a:pt x="46153" y="20563"/>
                      <a:pt x="46094" y="21155"/>
                    </a:cubicBezTo>
                    <a:cubicBezTo>
                      <a:pt x="46035" y="21707"/>
                      <a:pt x="46094" y="22259"/>
                      <a:pt x="46094" y="22791"/>
                    </a:cubicBezTo>
                    <a:cubicBezTo>
                      <a:pt x="46094" y="22909"/>
                      <a:pt x="46094" y="23028"/>
                      <a:pt x="46114" y="23126"/>
                    </a:cubicBezTo>
                    <a:cubicBezTo>
                      <a:pt x="46134" y="23343"/>
                      <a:pt x="46331" y="23521"/>
                      <a:pt x="46548" y="23481"/>
                    </a:cubicBezTo>
                    <a:cubicBezTo>
                      <a:pt x="46824" y="23481"/>
                      <a:pt x="47100" y="23560"/>
                      <a:pt x="47356" y="23678"/>
                    </a:cubicBezTo>
                    <a:cubicBezTo>
                      <a:pt x="47612" y="23797"/>
                      <a:pt x="47908" y="23895"/>
                      <a:pt x="48204" y="23935"/>
                    </a:cubicBezTo>
                    <a:cubicBezTo>
                      <a:pt x="49032" y="24033"/>
                      <a:pt x="49722" y="24427"/>
                      <a:pt x="50451" y="24743"/>
                    </a:cubicBezTo>
                    <a:cubicBezTo>
                      <a:pt x="50648" y="24841"/>
                      <a:pt x="50826" y="24940"/>
                      <a:pt x="51023" y="25039"/>
                    </a:cubicBezTo>
                    <a:cubicBezTo>
                      <a:pt x="51023" y="25177"/>
                      <a:pt x="51043" y="25315"/>
                      <a:pt x="51043" y="25433"/>
                    </a:cubicBezTo>
                    <a:lnTo>
                      <a:pt x="51043" y="26911"/>
                    </a:lnTo>
                    <a:cubicBezTo>
                      <a:pt x="51043" y="27247"/>
                      <a:pt x="51082" y="27582"/>
                      <a:pt x="50905" y="27897"/>
                    </a:cubicBezTo>
                    <a:cubicBezTo>
                      <a:pt x="50845" y="28016"/>
                      <a:pt x="50806" y="28134"/>
                      <a:pt x="50826" y="28272"/>
                    </a:cubicBezTo>
                    <a:cubicBezTo>
                      <a:pt x="50865" y="28627"/>
                      <a:pt x="50767" y="28962"/>
                      <a:pt x="50530" y="29218"/>
                    </a:cubicBezTo>
                    <a:lnTo>
                      <a:pt x="49958" y="29218"/>
                    </a:lnTo>
                    <a:cubicBezTo>
                      <a:pt x="49584" y="29198"/>
                      <a:pt x="49209" y="29258"/>
                      <a:pt x="48854" y="29356"/>
                    </a:cubicBezTo>
                    <a:cubicBezTo>
                      <a:pt x="48697" y="29415"/>
                      <a:pt x="48519" y="29435"/>
                      <a:pt x="48361" y="29435"/>
                    </a:cubicBezTo>
                    <a:cubicBezTo>
                      <a:pt x="48105" y="29455"/>
                      <a:pt x="47829" y="29435"/>
                      <a:pt x="47573" y="29435"/>
                    </a:cubicBezTo>
                    <a:cubicBezTo>
                      <a:pt x="47455" y="29435"/>
                      <a:pt x="47356" y="29455"/>
                      <a:pt x="47238" y="29494"/>
                    </a:cubicBezTo>
                    <a:cubicBezTo>
                      <a:pt x="47060" y="29612"/>
                      <a:pt x="46843" y="29672"/>
                      <a:pt x="46607" y="29691"/>
                    </a:cubicBezTo>
                    <a:cubicBezTo>
                      <a:pt x="46488" y="29691"/>
                      <a:pt x="46370" y="29790"/>
                      <a:pt x="46410" y="29908"/>
                    </a:cubicBezTo>
                    <a:cubicBezTo>
                      <a:pt x="46548" y="30401"/>
                      <a:pt x="46252" y="30736"/>
                      <a:pt x="46035" y="31091"/>
                    </a:cubicBezTo>
                    <a:cubicBezTo>
                      <a:pt x="45858" y="31328"/>
                      <a:pt x="45621" y="31525"/>
                      <a:pt x="45660" y="31880"/>
                    </a:cubicBezTo>
                    <a:cubicBezTo>
                      <a:pt x="45680" y="31978"/>
                      <a:pt x="45562" y="32116"/>
                      <a:pt x="45522" y="32235"/>
                    </a:cubicBezTo>
                    <a:cubicBezTo>
                      <a:pt x="45128" y="33161"/>
                      <a:pt x="44694" y="34088"/>
                      <a:pt x="44221" y="34975"/>
                    </a:cubicBezTo>
                    <a:cubicBezTo>
                      <a:pt x="44123" y="35172"/>
                      <a:pt x="43985" y="35349"/>
                      <a:pt x="43847" y="35527"/>
                    </a:cubicBezTo>
                    <a:cubicBezTo>
                      <a:pt x="43748" y="35665"/>
                      <a:pt x="43650" y="35803"/>
                      <a:pt x="43551" y="35941"/>
                    </a:cubicBezTo>
                    <a:cubicBezTo>
                      <a:pt x="43295" y="36414"/>
                      <a:pt x="42960" y="36808"/>
                      <a:pt x="42546" y="37144"/>
                    </a:cubicBezTo>
                    <a:cubicBezTo>
                      <a:pt x="42467" y="37222"/>
                      <a:pt x="42388" y="37301"/>
                      <a:pt x="42329" y="37400"/>
                    </a:cubicBezTo>
                    <a:cubicBezTo>
                      <a:pt x="42250" y="37479"/>
                      <a:pt x="42250" y="37617"/>
                      <a:pt x="42309" y="37715"/>
                    </a:cubicBezTo>
                    <a:cubicBezTo>
                      <a:pt x="42388" y="37873"/>
                      <a:pt x="42467" y="38050"/>
                      <a:pt x="42526" y="38228"/>
                    </a:cubicBezTo>
                    <a:cubicBezTo>
                      <a:pt x="42624" y="38405"/>
                      <a:pt x="42684" y="38602"/>
                      <a:pt x="42684" y="38800"/>
                    </a:cubicBezTo>
                    <a:cubicBezTo>
                      <a:pt x="42703" y="38938"/>
                      <a:pt x="42743" y="39056"/>
                      <a:pt x="42822" y="39174"/>
                    </a:cubicBezTo>
                    <a:cubicBezTo>
                      <a:pt x="42999" y="39529"/>
                      <a:pt x="43196" y="39904"/>
                      <a:pt x="43393" y="40259"/>
                    </a:cubicBezTo>
                    <a:cubicBezTo>
                      <a:pt x="43571" y="40495"/>
                      <a:pt x="43689" y="40751"/>
                      <a:pt x="43748" y="41027"/>
                    </a:cubicBezTo>
                    <a:cubicBezTo>
                      <a:pt x="43807" y="41165"/>
                      <a:pt x="43866" y="41303"/>
                      <a:pt x="43965" y="41422"/>
                    </a:cubicBezTo>
                    <a:cubicBezTo>
                      <a:pt x="44004" y="41520"/>
                      <a:pt x="44044" y="41619"/>
                      <a:pt x="44083" y="41717"/>
                    </a:cubicBezTo>
                    <a:cubicBezTo>
                      <a:pt x="44142" y="42053"/>
                      <a:pt x="44024" y="42388"/>
                      <a:pt x="43788" y="42585"/>
                    </a:cubicBezTo>
                    <a:cubicBezTo>
                      <a:pt x="43610" y="42762"/>
                      <a:pt x="43413" y="42900"/>
                      <a:pt x="43196" y="43019"/>
                    </a:cubicBezTo>
                    <a:cubicBezTo>
                      <a:pt x="43019" y="43117"/>
                      <a:pt x="42861" y="43255"/>
                      <a:pt x="42723" y="43413"/>
                    </a:cubicBezTo>
                    <a:cubicBezTo>
                      <a:pt x="42506" y="43689"/>
                      <a:pt x="42250" y="43945"/>
                      <a:pt x="41974" y="44162"/>
                    </a:cubicBezTo>
                    <a:cubicBezTo>
                      <a:pt x="41836" y="44261"/>
                      <a:pt x="41718" y="44379"/>
                      <a:pt x="41580" y="44517"/>
                    </a:cubicBezTo>
                    <a:cubicBezTo>
                      <a:pt x="41441" y="44418"/>
                      <a:pt x="41303" y="44300"/>
                      <a:pt x="41185" y="44182"/>
                    </a:cubicBezTo>
                    <a:cubicBezTo>
                      <a:pt x="40870" y="43847"/>
                      <a:pt x="40515" y="43531"/>
                      <a:pt x="40121" y="43275"/>
                    </a:cubicBezTo>
                    <a:cubicBezTo>
                      <a:pt x="39983" y="43176"/>
                      <a:pt x="39845" y="43058"/>
                      <a:pt x="39726" y="42959"/>
                    </a:cubicBezTo>
                    <a:cubicBezTo>
                      <a:pt x="39450" y="42683"/>
                      <a:pt x="39155" y="42467"/>
                      <a:pt x="38839" y="42269"/>
                    </a:cubicBezTo>
                    <a:cubicBezTo>
                      <a:pt x="38662" y="42191"/>
                      <a:pt x="38524" y="42072"/>
                      <a:pt x="38405" y="41915"/>
                    </a:cubicBezTo>
                    <a:cubicBezTo>
                      <a:pt x="38228" y="41658"/>
                      <a:pt x="37893" y="41540"/>
                      <a:pt x="37577" y="41658"/>
                    </a:cubicBezTo>
                    <a:cubicBezTo>
                      <a:pt x="37400" y="41915"/>
                      <a:pt x="37163" y="42112"/>
                      <a:pt x="36868" y="42210"/>
                    </a:cubicBezTo>
                    <a:cubicBezTo>
                      <a:pt x="36671" y="42309"/>
                      <a:pt x="36454" y="42407"/>
                      <a:pt x="36276" y="42526"/>
                    </a:cubicBezTo>
                    <a:cubicBezTo>
                      <a:pt x="35921" y="42743"/>
                      <a:pt x="35507" y="42802"/>
                      <a:pt x="35113" y="42959"/>
                    </a:cubicBezTo>
                    <a:cubicBezTo>
                      <a:pt x="34738" y="43137"/>
                      <a:pt x="34423" y="43255"/>
                      <a:pt x="34088" y="43393"/>
                    </a:cubicBezTo>
                    <a:cubicBezTo>
                      <a:pt x="33832" y="43492"/>
                      <a:pt x="33575" y="43610"/>
                      <a:pt x="33319" y="43728"/>
                    </a:cubicBezTo>
                    <a:lnTo>
                      <a:pt x="32235" y="44201"/>
                    </a:lnTo>
                    <a:cubicBezTo>
                      <a:pt x="32176" y="44241"/>
                      <a:pt x="32097" y="44280"/>
                      <a:pt x="32018" y="44280"/>
                    </a:cubicBezTo>
                    <a:cubicBezTo>
                      <a:pt x="31564" y="44280"/>
                      <a:pt x="31170" y="44556"/>
                      <a:pt x="30717" y="44596"/>
                    </a:cubicBezTo>
                    <a:cubicBezTo>
                      <a:pt x="30618" y="44537"/>
                      <a:pt x="30519" y="44477"/>
                      <a:pt x="30441" y="44418"/>
                    </a:cubicBezTo>
                    <a:cubicBezTo>
                      <a:pt x="30125" y="44300"/>
                      <a:pt x="30046" y="44339"/>
                      <a:pt x="29908" y="44675"/>
                    </a:cubicBezTo>
                    <a:cubicBezTo>
                      <a:pt x="29869" y="44793"/>
                      <a:pt x="29790" y="44892"/>
                      <a:pt x="29711" y="45030"/>
                    </a:cubicBezTo>
                    <a:cubicBezTo>
                      <a:pt x="29770" y="45108"/>
                      <a:pt x="29829" y="45187"/>
                      <a:pt x="29889" y="45266"/>
                    </a:cubicBezTo>
                    <a:cubicBezTo>
                      <a:pt x="29948" y="45325"/>
                      <a:pt x="30007" y="45365"/>
                      <a:pt x="30086" y="45424"/>
                    </a:cubicBezTo>
                    <a:cubicBezTo>
                      <a:pt x="30125" y="47198"/>
                      <a:pt x="30105" y="48992"/>
                      <a:pt x="30086" y="50806"/>
                    </a:cubicBezTo>
                    <a:cubicBezTo>
                      <a:pt x="29987" y="50845"/>
                      <a:pt x="29889" y="50865"/>
                      <a:pt x="29790" y="50885"/>
                    </a:cubicBezTo>
                    <a:lnTo>
                      <a:pt x="25689" y="50826"/>
                    </a:lnTo>
                    <a:cubicBezTo>
                      <a:pt x="25610" y="50826"/>
                      <a:pt x="25551" y="50806"/>
                      <a:pt x="25492" y="50786"/>
                    </a:cubicBezTo>
                    <a:cubicBezTo>
                      <a:pt x="25453" y="50688"/>
                      <a:pt x="25413" y="50589"/>
                      <a:pt x="25374" y="50491"/>
                    </a:cubicBezTo>
                    <a:cubicBezTo>
                      <a:pt x="25315" y="50313"/>
                      <a:pt x="25216" y="50155"/>
                      <a:pt x="25078" y="50017"/>
                    </a:cubicBezTo>
                    <a:cubicBezTo>
                      <a:pt x="24842" y="49820"/>
                      <a:pt x="24704" y="49544"/>
                      <a:pt x="24704" y="49229"/>
                    </a:cubicBezTo>
                    <a:cubicBezTo>
                      <a:pt x="24566" y="48105"/>
                      <a:pt x="24329" y="46981"/>
                      <a:pt x="23994" y="45897"/>
                    </a:cubicBezTo>
                    <a:cubicBezTo>
                      <a:pt x="23895" y="45522"/>
                      <a:pt x="23797" y="45168"/>
                      <a:pt x="23698" y="44793"/>
                    </a:cubicBezTo>
                    <a:cubicBezTo>
                      <a:pt x="23501" y="44773"/>
                      <a:pt x="23304" y="44754"/>
                      <a:pt x="23126" y="44734"/>
                    </a:cubicBezTo>
                    <a:cubicBezTo>
                      <a:pt x="22752" y="44734"/>
                      <a:pt x="22377" y="44714"/>
                      <a:pt x="22003" y="44734"/>
                    </a:cubicBezTo>
                    <a:cubicBezTo>
                      <a:pt x="21372" y="44773"/>
                      <a:pt x="20761" y="44655"/>
                      <a:pt x="20189" y="44418"/>
                    </a:cubicBezTo>
                    <a:cubicBezTo>
                      <a:pt x="20071" y="44359"/>
                      <a:pt x="19933" y="44320"/>
                      <a:pt x="19814" y="44320"/>
                    </a:cubicBezTo>
                    <a:cubicBezTo>
                      <a:pt x="19538" y="44300"/>
                      <a:pt x="19282" y="44241"/>
                      <a:pt x="19045" y="44123"/>
                    </a:cubicBezTo>
                    <a:cubicBezTo>
                      <a:pt x="18750" y="44004"/>
                      <a:pt x="18454" y="43906"/>
                      <a:pt x="18139" y="43847"/>
                    </a:cubicBezTo>
                    <a:cubicBezTo>
                      <a:pt x="17863" y="43768"/>
                      <a:pt x="17587" y="43669"/>
                      <a:pt x="17311" y="43551"/>
                    </a:cubicBezTo>
                    <a:cubicBezTo>
                      <a:pt x="17094" y="43452"/>
                      <a:pt x="16877" y="43334"/>
                      <a:pt x="16660" y="43235"/>
                    </a:cubicBezTo>
                    <a:cubicBezTo>
                      <a:pt x="16482" y="43137"/>
                      <a:pt x="16226" y="43196"/>
                      <a:pt x="16108" y="43373"/>
                    </a:cubicBezTo>
                    <a:cubicBezTo>
                      <a:pt x="15911" y="43571"/>
                      <a:pt x="15753" y="43807"/>
                      <a:pt x="15674" y="44083"/>
                    </a:cubicBezTo>
                    <a:cubicBezTo>
                      <a:pt x="15615" y="44221"/>
                      <a:pt x="15536" y="44359"/>
                      <a:pt x="15438" y="44458"/>
                    </a:cubicBezTo>
                    <a:cubicBezTo>
                      <a:pt x="15221" y="44734"/>
                      <a:pt x="14984" y="45010"/>
                      <a:pt x="14748" y="45266"/>
                    </a:cubicBezTo>
                    <a:cubicBezTo>
                      <a:pt x="14629" y="45404"/>
                      <a:pt x="14511" y="45522"/>
                      <a:pt x="14373" y="45621"/>
                    </a:cubicBezTo>
                    <a:cubicBezTo>
                      <a:pt x="14018" y="45838"/>
                      <a:pt x="13742" y="46153"/>
                      <a:pt x="13525" y="46508"/>
                    </a:cubicBezTo>
                    <a:cubicBezTo>
                      <a:pt x="13486" y="46587"/>
                      <a:pt x="13446" y="46666"/>
                      <a:pt x="13368" y="46764"/>
                    </a:cubicBezTo>
                    <a:lnTo>
                      <a:pt x="12756" y="46764"/>
                    </a:lnTo>
                    <a:cubicBezTo>
                      <a:pt x="12599" y="46764"/>
                      <a:pt x="12441" y="46705"/>
                      <a:pt x="12342" y="46607"/>
                    </a:cubicBezTo>
                    <a:cubicBezTo>
                      <a:pt x="12027" y="46370"/>
                      <a:pt x="11692" y="46173"/>
                      <a:pt x="11317" y="46035"/>
                    </a:cubicBezTo>
                    <a:cubicBezTo>
                      <a:pt x="11120" y="45956"/>
                      <a:pt x="10943" y="45877"/>
                      <a:pt x="10785" y="45759"/>
                    </a:cubicBezTo>
                    <a:cubicBezTo>
                      <a:pt x="10469" y="45522"/>
                      <a:pt x="10134" y="45306"/>
                      <a:pt x="9799" y="45128"/>
                    </a:cubicBezTo>
                    <a:cubicBezTo>
                      <a:pt x="9306" y="44892"/>
                      <a:pt x="8912" y="44517"/>
                      <a:pt x="8636" y="44063"/>
                    </a:cubicBezTo>
                    <a:cubicBezTo>
                      <a:pt x="8537" y="43590"/>
                      <a:pt x="8695" y="43078"/>
                      <a:pt x="9030" y="42743"/>
                    </a:cubicBezTo>
                    <a:cubicBezTo>
                      <a:pt x="9188" y="42565"/>
                      <a:pt x="9287" y="42348"/>
                      <a:pt x="9287" y="42131"/>
                    </a:cubicBezTo>
                    <a:cubicBezTo>
                      <a:pt x="9287" y="42013"/>
                      <a:pt x="9306" y="41895"/>
                      <a:pt x="9346" y="41796"/>
                    </a:cubicBezTo>
                    <a:cubicBezTo>
                      <a:pt x="9681" y="41165"/>
                      <a:pt x="9779" y="40436"/>
                      <a:pt x="10213" y="39864"/>
                    </a:cubicBezTo>
                    <a:cubicBezTo>
                      <a:pt x="10312" y="39726"/>
                      <a:pt x="10371" y="39588"/>
                      <a:pt x="10410" y="39450"/>
                    </a:cubicBezTo>
                    <a:cubicBezTo>
                      <a:pt x="10469" y="39273"/>
                      <a:pt x="10391" y="39095"/>
                      <a:pt x="10233" y="39016"/>
                    </a:cubicBezTo>
                    <a:cubicBezTo>
                      <a:pt x="9641" y="38839"/>
                      <a:pt x="9346" y="38366"/>
                      <a:pt x="9030" y="37893"/>
                    </a:cubicBezTo>
                    <a:cubicBezTo>
                      <a:pt x="8774" y="37518"/>
                      <a:pt x="8537" y="37163"/>
                      <a:pt x="8242" y="36789"/>
                    </a:cubicBezTo>
                    <a:cubicBezTo>
                      <a:pt x="8025" y="36532"/>
                      <a:pt x="7847" y="36237"/>
                      <a:pt x="7709" y="35941"/>
                    </a:cubicBezTo>
                    <a:cubicBezTo>
                      <a:pt x="7611" y="35744"/>
                      <a:pt x="7473" y="35547"/>
                      <a:pt x="7374" y="35349"/>
                    </a:cubicBezTo>
                    <a:cubicBezTo>
                      <a:pt x="7315" y="35251"/>
                      <a:pt x="7276" y="35152"/>
                      <a:pt x="7236" y="35054"/>
                    </a:cubicBezTo>
                    <a:cubicBezTo>
                      <a:pt x="7157" y="34857"/>
                      <a:pt x="7098" y="34659"/>
                      <a:pt x="7019" y="34462"/>
                    </a:cubicBezTo>
                    <a:cubicBezTo>
                      <a:pt x="6980" y="34344"/>
                      <a:pt x="6941" y="34226"/>
                      <a:pt x="6901" y="34107"/>
                    </a:cubicBezTo>
                    <a:cubicBezTo>
                      <a:pt x="6842" y="33969"/>
                      <a:pt x="7098" y="33851"/>
                      <a:pt x="6921" y="33693"/>
                    </a:cubicBezTo>
                    <a:cubicBezTo>
                      <a:pt x="6842" y="33595"/>
                      <a:pt x="6763" y="33496"/>
                      <a:pt x="6724" y="33378"/>
                    </a:cubicBezTo>
                    <a:cubicBezTo>
                      <a:pt x="6625" y="33161"/>
                      <a:pt x="6467" y="33063"/>
                      <a:pt x="6290" y="33122"/>
                    </a:cubicBezTo>
                    <a:cubicBezTo>
                      <a:pt x="5955" y="33240"/>
                      <a:pt x="5600" y="33299"/>
                      <a:pt x="5225" y="33319"/>
                    </a:cubicBezTo>
                    <a:cubicBezTo>
                      <a:pt x="5206" y="33299"/>
                      <a:pt x="5166" y="33319"/>
                      <a:pt x="5127" y="33339"/>
                    </a:cubicBezTo>
                    <a:cubicBezTo>
                      <a:pt x="4772" y="33555"/>
                      <a:pt x="4358" y="33516"/>
                      <a:pt x="3983" y="33516"/>
                    </a:cubicBezTo>
                    <a:lnTo>
                      <a:pt x="573" y="33516"/>
                    </a:lnTo>
                    <a:cubicBezTo>
                      <a:pt x="533" y="33398"/>
                      <a:pt x="513" y="33299"/>
                      <a:pt x="494" y="33181"/>
                    </a:cubicBezTo>
                    <a:lnTo>
                      <a:pt x="494" y="31998"/>
                    </a:lnTo>
                    <a:cubicBezTo>
                      <a:pt x="494" y="31821"/>
                      <a:pt x="454" y="31643"/>
                      <a:pt x="395" y="31466"/>
                    </a:cubicBezTo>
                    <a:cubicBezTo>
                      <a:pt x="277" y="31209"/>
                      <a:pt x="237" y="30933"/>
                      <a:pt x="257" y="30638"/>
                    </a:cubicBezTo>
                    <a:cubicBezTo>
                      <a:pt x="297" y="30322"/>
                      <a:pt x="237" y="30007"/>
                      <a:pt x="99" y="29711"/>
                    </a:cubicBezTo>
                    <a:cubicBezTo>
                      <a:pt x="21" y="29455"/>
                      <a:pt x="1" y="29179"/>
                      <a:pt x="60" y="28903"/>
                    </a:cubicBezTo>
                    <a:cubicBezTo>
                      <a:pt x="159" y="28844"/>
                      <a:pt x="277" y="28784"/>
                      <a:pt x="395" y="28745"/>
                    </a:cubicBezTo>
                    <a:cubicBezTo>
                      <a:pt x="651" y="28706"/>
                      <a:pt x="888" y="28627"/>
                      <a:pt x="1105" y="28508"/>
                    </a:cubicBezTo>
                    <a:cubicBezTo>
                      <a:pt x="1203" y="28430"/>
                      <a:pt x="1381" y="28469"/>
                      <a:pt x="1539" y="28469"/>
                    </a:cubicBezTo>
                    <a:cubicBezTo>
                      <a:pt x="1756" y="28469"/>
                      <a:pt x="1992" y="28489"/>
                      <a:pt x="2170" y="28292"/>
                    </a:cubicBezTo>
                    <a:cubicBezTo>
                      <a:pt x="2189" y="28272"/>
                      <a:pt x="2229" y="28252"/>
                      <a:pt x="2268" y="28252"/>
                    </a:cubicBezTo>
                    <a:cubicBezTo>
                      <a:pt x="2761" y="28232"/>
                      <a:pt x="3195" y="28016"/>
                      <a:pt x="3668" y="27838"/>
                    </a:cubicBezTo>
                    <a:cubicBezTo>
                      <a:pt x="3826" y="27779"/>
                      <a:pt x="4003" y="27799"/>
                      <a:pt x="4141" y="27897"/>
                    </a:cubicBezTo>
                    <a:cubicBezTo>
                      <a:pt x="4259" y="27976"/>
                      <a:pt x="4417" y="27917"/>
                      <a:pt x="4456" y="27759"/>
                    </a:cubicBezTo>
                    <a:lnTo>
                      <a:pt x="4732" y="27010"/>
                    </a:lnTo>
                    <a:cubicBezTo>
                      <a:pt x="4732" y="26872"/>
                      <a:pt x="4516" y="26675"/>
                      <a:pt x="4654" y="26458"/>
                    </a:cubicBezTo>
                    <a:cubicBezTo>
                      <a:pt x="4673" y="26399"/>
                      <a:pt x="4673" y="26340"/>
                      <a:pt x="4634" y="26281"/>
                    </a:cubicBezTo>
                    <a:cubicBezTo>
                      <a:pt x="4476" y="26005"/>
                      <a:pt x="4516" y="25709"/>
                      <a:pt x="4516" y="25413"/>
                    </a:cubicBezTo>
                    <a:lnTo>
                      <a:pt x="4516" y="23875"/>
                    </a:lnTo>
                    <a:cubicBezTo>
                      <a:pt x="4516" y="23737"/>
                      <a:pt x="4555" y="23580"/>
                      <a:pt x="4614" y="23461"/>
                    </a:cubicBezTo>
                    <a:cubicBezTo>
                      <a:pt x="4732" y="23264"/>
                      <a:pt x="4772" y="23028"/>
                      <a:pt x="4752" y="22811"/>
                    </a:cubicBezTo>
                    <a:cubicBezTo>
                      <a:pt x="4732" y="22377"/>
                      <a:pt x="4831" y="21943"/>
                      <a:pt x="5048" y="21549"/>
                    </a:cubicBezTo>
                    <a:cubicBezTo>
                      <a:pt x="5127" y="21372"/>
                      <a:pt x="5146" y="21155"/>
                      <a:pt x="5225" y="20977"/>
                    </a:cubicBezTo>
                    <a:cubicBezTo>
                      <a:pt x="5383" y="20583"/>
                      <a:pt x="5462" y="20149"/>
                      <a:pt x="5462" y="19716"/>
                    </a:cubicBezTo>
                    <a:cubicBezTo>
                      <a:pt x="5462" y="19656"/>
                      <a:pt x="5482" y="19617"/>
                      <a:pt x="5521" y="19578"/>
                    </a:cubicBezTo>
                    <a:cubicBezTo>
                      <a:pt x="5738" y="19321"/>
                      <a:pt x="5679" y="19026"/>
                      <a:pt x="5659" y="18769"/>
                    </a:cubicBezTo>
                    <a:cubicBezTo>
                      <a:pt x="5620" y="18513"/>
                      <a:pt x="5462" y="18296"/>
                      <a:pt x="5225" y="18197"/>
                    </a:cubicBezTo>
                    <a:cubicBezTo>
                      <a:pt x="5127" y="18158"/>
                      <a:pt x="5008" y="18138"/>
                      <a:pt x="4969" y="18020"/>
                    </a:cubicBezTo>
                    <a:cubicBezTo>
                      <a:pt x="4930" y="17862"/>
                      <a:pt x="4811" y="17764"/>
                      <a:pt x="4654" y="17724"/>
                    </a:cubicBezTo>
                    <a:cubicBezTo>
                      <a:pt x="4594" y="17705"/>
                      <a:pt x="4516" y="17665"/>
                      <a:pt x="4476" y="17606"/>
                    </a:cubicBezTo>
                    <a:cubicBezTo>
                      <a:pt x="3885" y="17015"/>
                      <a:pt x="3254" y="16443"/>
                      <a:pt x="2682" y="15812"/>
                    </a:cubicBezTo>
                    <a:cubicBezTo>
                      <a:pt x="2308" y="15359"/>
                      <a:pt x="1874" y="14984"/>
                      <a:pt x="1460" y="14590"/>
                    </a:cubicBezTo>
                    <a:cubicBezTo>
                      <a:pt x="1401" y="14531"/>
                      <a:pt x="1341" y="14452"/>
                      <a:pt x="1263" y="14373"/>
                    </a:cubicBezTo>
                    <a:cubicBezTo>
                      <a:pt x="1617" y="13742"/>
                      <a:pt x="1992" y="13150"/>
                      <a:pt x="2426" y="12579"/>
                    </a:cubicBezTo>
                    <a:cubicBezTo>
                      <a:pt x="2544" y="12382"/>
                      <a:pt x="2643" y="12204"/>
                      <a:pt x="2741" y="12007"/>
                    </a:cubicBezTo>
                    <a:cubicBezTo>
                      <a:pt x="3057" y="11455"/>
                      <a:pt x="3490" y="11002"/>
                      <a:pt x="4003" y="10666"/>
                    </a:cubicBezTo>
                    <a:cubicBezTo>
                      <a:pt x="4378" y="10844"/>
                      <a:pt x="4713" y="11021"/>
                      <a:pt x="5068" y="11199"/>
                    </a:cubicBezTo>
                    <a:cubicBezTo>
                      <a:pt x="5422" y="11376"/>
                      <a:pt x="5738" y="11514"/>
                      <a:pt x="6073" y="11672"/>
                    </a:cubicBezTo>
                    <a:cubicBezTo>
                      <a:pt x="6172" y="11711"/>
                      <a:pt x="6250" y="11751"/>
                      <a:pt x="6349" y="11751"/>
                    </a:cubicBezTo>
                    <a:cubicBezTo>
                      <a:pt x="6664" y="11751"/>
                      <a:pt x="6980" y="11889"/>
                      <a:pt x="7197" y="12125"/>
                    </a:cubicBezTo>
                    <a:cubicBezTo>
                      <a:pt x="7256" y="12165"/>
                      <a:pt x="7335" y="12204"/>
                      <a:pt x="7394" y="12204"/>
                    </a:cubicBezTo>
                    <a:cubicBezTo>
                      <a:pt x="7571" y="12244"/>
                      <a:pt x="7729" y="12263"/>
                      <a:pt x="7926" y="12303"/>
                    </a:cubicBezTo>
                    <a:cubicBezTo>
                      <a:pt x="8064" y="12106"/>
                      <a:pt x="8183" y="11908"/>
                      <a:pt x="8301" y="11692"/>
                    </a:cubicBezTo>
                    <a:cubicBezTo>
                      <a:pt x="8478" y="11337"/>
                      <a:pt x="8754" y="11002"/>
                      <a:pt x="9089" y="10765"/>
                    </a:cubicBezTo>
                    <a:lnTo>
                      <a:pt x="9602" y="10331"/>
                    </a:lnTo>
                    <a:cubicBezTo>
                      <a:pt x="9681" y="10233"/>
                      <a:pt x="9779" y="10134"/>
                      <a:pt x="9898" y="10055"/>
                    </a:cubicBezTo>
                    <a:cubicBezTo>
                      <a:pt x="10331" y="9799"/>
                      <a:pt x="10726" y="9464"/>
                      <a:pt x="11081" y="9109"/>
                    </a:cubicBezTo>
                    <a:cubicBezTo>
                      <a:pt x="11337" y="8892"/>
                      <a:pt x="11613" y="8695"/>
                      <a:pt x="11889" y="8517"/>
                    </a:cubicBezTo>
                    <a:cubicBezTo>
                      <a:pt x="12086" y="8399"/>
                      <a:pt x="12264" y="8261"/>
                      <a:pt x="12441" y="8123"/>
                    </a:cubicBezTo>
                    <a:cubicBezTo>
                      <a:pt x="12934" y="7551"/>
                      <a:pt x="13604" y="7157"/>
                      <a:pt x="14353" y="6980"/>
                    </a:cubicBezTo>
                    <a:cubicBezTo>
                      <a:pt x="14314" y="6881"/>
                      <a:pt x="14274" y="6802"/>
                      <a:pt x="14235" y="6723"/>
                    </a:cubicBezTo>
                    <a:cubicBezTo>
                      <a:pt x="14097" y="6507"/>
                      <a:pt x="13998" y="6290"/>
                      <a:pt x="13979" y="6033"/>
                    </a:cubicBezTo>
                    <a:cubicBezTo>
                      <a:pt x="13959" y="5718"/>
                      <a:pt x="13782" y="5442"/>
                      <a:pt x="13742" y="5126"/>
                    </a:cubicBezTo>
                    <a:cubicBezTo>
                      <a:pt x="13683" y="4752"/>
                      <a:pt x="13506" y="4417"/>
                      <a:pt x="13545" y="4022"/>
                    </a:cubicBezTo>
                    <a:cubicBezTo>
                      <a:pt x="13545" y="3904"/>
                      <a:pt x="13506" y="3806"/>
                      <a:pt x="13446" y="3707"/>
                    </a:cubicBezTo>
                    <a:cubicBezTo>
                      <a:pt x="13387" y="3549"/>
                      <a:pt x="13328" y="3372"/>
                      <a:pt x="13328" y="3214"/>
                    </a:cubicBezTo>
                    <a:cubicBezTo>
                      <a:pt x="13308" y="3056"/>
                      <a:pt x="13249" y="2918"/>
                      <a:pt x="13190" y="2780"/>
                    </a:cubicBezTo>
                    <a:cubicBezTo>
                      <a:pt x="13111" y="2642"/>
                      <a:pt x="13092" y="2485"/>
                      <a:pt x="13170" y="2347"/>
                    </a:cubicBezTo>
                    <a:cubicBezTo>
                      <a:pt x="13249" y="2307"/>
                      <a:pt x="13348" y="2288"/>
                      <a:pt x="13427" y="2268"/>
                    </a:cubicBezTo>
                    <a:cubicBezTo>
                      <a:pt x="13565" y="2268"/>
                      <a:pt x="13683" y="2189"/>
                      <a:pt x="13762" y="2090"/>
                    </a:cubicBezTo>
                    <a:cubicBezTo>
                      <a:pt x="13880" y="1913"/>
                      <a:pt x="14058" y="1795"/>
                      <a:pt x="14274" y="1775"/>
                    </a:cubicBezTo>
                    <a:cubicBezTo>
                      <a:pt x="14905" y="1637"/>
                      <a:pt x="15556" y="1479"/>
                      <a:pt x="16187" y="1341"/>
                    </a:cubicBezTo>
                    <a:cubicBezTo>
                      <a:pt x="16364" y="1322"/>
                      <a:pt x="16522" y="1262"/>
                      <a:pt x="16660" y="1184"/>
                    </a:cubicBezTo>
                    <a:cubicBezTo>
                      <a:pt x="16798" y="1144"/>
                      <a:pt x="16956" y="1105"/>
                      <a:pt x="17113" y="1105"/>
                    </a:cubicBezTo>
                    <a:cubicBezTo>
                      <a:pt x="17232" y="1322"/>
                      <a:pt x="17350" y="1519"/>
                      <a:pt x="17449" y="1716"/>
                    </a:cubicBezTo>
                    <a:cubicBezTo>
                      <a:pt x="17587" y="1952"/>
                      <a:pt x="17744" y="2189"/>
                      <a:pt x="17922" y="2406"/>
                    </a:cubicBezTo>
                    <a:cubicBezTo>
                      <a:pt x="18139" y="2721"/>
                      <a:pt x="18395" y="3017"/>
                      <a:pt x="18671" y="3293"/>
                    </a:cubicBezTo>
                    <a:cubicBezTo>
                      <a:pt x="18888" y="3530"/>
                      <a:pt x="19065" y="3786"/>
                      <a:pt x="19243" y="4062"/>
                    </a:cubicBezTo>
                    <a:cubicBezTo>
                      <a:pt x="19302" y="4141"/>
                      <a:pt x="19381" y="4220"/>
                      <a:pt x="19459" y="4298"/>
                    </a:cubicBezTo>
                    <a:cubicBezTo>
                      <a:pt x="19696" y="4574"/>
                      <a:pt x="20110" y="4653"/>
                      <a:pt x="20425" y="4476"/>
                    </a:cubicBezTo>
                    <a:cubicBezTo>
                      <a:pt x="20662" y="4338"/>
                      <a:pt x="20938" y="4239"/>
                      <a:pt x="21194" y="4160"/>
                    </a:cubicBezTo>
                    <a:cubicBezTo>
                      <a:pt x="21746" y="3963"/>
                      <a:pt x="22318" y="3825"/>
                      <a:pt x="22870" y="3668"/>
                    </a:cubicBezTo>
                    <a:cubicBezTo>
                      <a:pt x="23008" y="3648"/>
                      <a:pt x="23126" y="3648"/>
                      <a:pt x="23264" y="3668"/>
                    </a:cubicBezTo>
                    <a:cubicBezTo>
                      <a:pt x="23324" y="3746"/>
                      <a:pt x="23363" y="3806"/>
                      <a:pt x="23422" y="3924"/>
                    </a:cubicBezTo>
                    <a:cubicBezTo>
                      <a:pt x="23836" y="3924"/>
                      <a:pt x="24230" y="4003"/>
                      <a:pt x="24644" y="3865"/>
                    </a:cubicBezTo>
                    <a:cubicBezTo>
                      <a:pt x="24861" y="3806"/>
                      <a:pt x="25098" y="3786"/>
                      <a:pt x="25315" y="3825"/>
                    </a:cubicBezTo>
                    <a:cubicBezTo>
                      <a:pt x="25689" y="3825"/>
                      <a:pt x="26044" y="3845"/>
                      <a:pt x="26438" y="3865"/>
                    </a:cubicBezTo>
                    <a:cubicBezTo>
                      <a:pt x="26517" y="3865"/>
                      <a:pt x="26576" y="3884"/>
                      <a:pt x="26655" y="3924"/>
                    </a:cubicBezTo>
                    <a:cubicBezTo>
                      <a:pt x="26793" y="4022"/>
                      <a:pt x="26951" y="4082"/>
                      <a:pt x="27109" y="4082"/>
                    </a:cubicBezTo>
                    <a:cubicBezTo>
                      <a:pt x="27188" y="4082"/>
                      <a:pt x="27267" y="4121"/>
                      <a:pt x="27326" y="4160"/>
                    </a:cubicBezTo>
                    <a:cubicBezTo>
                      <a:pt x="27444" y="4220"/>
                      <a:pt x="27543" y="4338"/>
                      <a:pt x="27681" y="4298"/>
                    </a:cubicBezTo>
                    <a:cubicBezTo>
                      <a:pt x="27838" y="4220"/>
                      <a:pt x="27976" y="4121"/>
                      <a:pt x="28095" y="4022"/>
                    </a:cubicBezTo>
                    <a:cubicBezTo>
                      <a:pt x="28154" y="3944"/>
                      <a:pt x="28213" y="3865"/>
                      <a:pt x="28233" y="3766"/>
                    </a:cubicBezTo>
                    <a:cubicBezTo>
                      <a:pt x="28371" y="3352"/>
                      <a:pt x="28686" y="3037"/>
                      <a:pt x="28883" y="2662"/>
                    </a:cubicBezTo>
                    <a:cubicBezTo>
                      <a:pt x="28982" y="2544"/>
                      <a:pt x="29080" y="2426"/>
                      <a:pt x="29179" y="2327"/>
                    </a:cubicBezTo>
                    <a:cubicBezTo>
                      <a:pt x="29139" y="2623"/>
                      <a:pt x="28903" y="2820"/>
                      <a:pt x="28863" y="3096"/>
                    </a:cubicBezTo>
                    <a:cubicBezTo>
                      <a:pt x="28745" y="3490"/>
                      <a:pt x="28587" y="3865"/>
                      <a:pt x="28390" y="4220"/>
                    </a:cubicBezTo>
                    <a:cubicBezTo>
                      <a:pt x="28233" y="4535"/>
                      <a:pt x="28114" y="4870"/>
                      <a:pt x="28055" y="5205"/>
                    </a:cubicBezTo>
                    <a:cubicBezTo>
                      <a:pt x="28114" y="5324"/>
                      <a:pt x="28252" y="5343"/>
                      <a:pt x="28331" y="5264"/>
                    </a:cubicBezTo>
                    <a:cubicBezTo>
                      <a:pt x="28430" y="5205"/>
                      <a:pt x="28509" y="5126"/>
                      <a:pt x="28548" y="5028"/>
                    </a:cubicBezTo>
                    <a:cubicBezTo>
                      <a:pt x="28627" y="4732"/>
                      <a:pt x="28725" y="4456"/>
                      <a:pt x="28883" y="4200"/>
                    </a:cubicBezTo>
                    <a:cubicBezTo>
                      <a:pt x="29041" y="3786"/>
                      <a:pt x="29218" y="3372"/>
                      <a:pt x="29376" y="2978"/>
                    </a:cubicBezTo>
                    <a:cubicBezTo>
                      <a:pt x="29475" y="2741"/>
                      <a:pt x="29396" y="2465"/>
                      <a:pt x="29159" y="2366"/>
                    </a:cubicBezTo>
                    <a:close/>
                    <a:moveTo>
                      <a:pt x="19637" y="10883"/>
                    </a:moveTo>
                    <a:cubicBezTo>
                      <a:pt x="19499" y="11100"/>
                      <a:pt x="19519" y="11356"/>
                      <a:pt x="19657" y="11534"/>
                    </a:cubicBezTo>
                    <a:cubicBezTo>
                      <a:pt x="19795" y="11692"/>
                      <a:pt x="19893" y="11889"/>
                      <a:pt x="19952" y="12086"/>
                    </a:cubicBezTo>
                    <a:cubicBezTo>
                      <a:pt x="19992" y="12441"/>
                      <a:pt x="20071" y="12776"/>
                      <a:pt x="20169" y="13111"/>
                    </a:cubicBezTo>
                    <a:cubicBezTo>
                      <a:pt x="20209" y="13446"/>
                      <a:pt x="20386" y="13722"/>
                      <a:pt x="20662" y="13900"/>
                    </a:cubicBezTo>
                    <a:cubicBezTo>
                      <a:pt x="20977" y="14117"/>
                      <a:pt x="21214" y="14432"/>
                      <a:pt x="21313" y="14807"/>
                    </a:cubicBezTo>
                    <a:cubicBezTo>
                      <a:pt x="21411" y="15142"/>
                      <a:pt x="21549" y="15497"/>
                      <a:pt x="21707" y="15812"/>
                    </a:cubicBezTo>
                    <a:lnTo>
                      <a:pt x="21115" y="16049"/>
                    </a:lnTo>
                    <a:cubicBezTo>
                      <a:pt x="20386" y="16344"/>
                      <a:pt x="19597" y="16601"/>
                      <a:pt x="18986" y="17133"/>
                    </a:cubicBezTo>
                    <a:cubicBezTo>
                      <a:pt x="18947" y="17153"/>
                      <a:pt x="18907" y="17133"/>
                      <a:pt x="18809" y="17172"/>
                    </a:cubicBezTo>
                    <a:cubicBezTo>
                      <a:pt x="18691" y="16955"/>
                      <a:pt x="18553" y="16739"/>
                      <a:pt x="18395" y="16561"/>
                    </a:cubicBezTo>
                    <a:cubicBezTo>
                      <a:pt x="18060" y="16167"/>
                      <a:pt x="17764" y="15773"/>
                      <a:pt x="17488" y="15339"/>
                    </a:cubicBezTo>
                    <a:cubicBezTo>
                      <a:pt x="17449" y="15280"/>
                      <a:pt x="17429" y="15201"/>
                      <a:pt x="17409" y="15122"/>
                    </a:cubicBezTo>
                    <a:cubicBezTo>
                      <a:pt x="17350" y="14905"/>
                      <a:pt x="17192" y="14728"/>
                      <a:pt x="16975" y="14629"/>
                    </a:cubicBezTo>
                    <a:cubicBezTo>
                      <a:pt x="16620" y="14471"/>
                      <a:pt x="16266" y="14353"/>
                      <a:pt x="15871" y="14195"/>
                    </a:cubicBezTo>
                    <a:cubicBezTo>
                      <a:pt x="15792" y="14255"/>
                      <a:pt x="15714" y="14314"/>
                      <a:pt x="15635" y="14393"/>
                    </a:cubicBezTo>
                    <a:cubicBezTo>
                      <a:pt x="15497" y="14550"/>
                      <a:pt x="15378" y="14728"/>
                      <a:pt x="15260" y="14885"/>
                    </a:cubicBezTo>
                    <a:cubicBezTo>
                      <a:pt x="14905" y="15339"/>
                      <a:pt x="14590" y="15832"/>
                      <a:pt x="14077" y="16147"/>
                    </a:cubicBezTo>
                    <a:cubicBezTo>
                      <a:pt x="14058" y="16147"/>
                      <a:pt x="14058" y="16206"/>
                      <a:pt x="14058" y="16246"/>
                    </a:cubicBezTo>
                    <a:lnTo>
                      <a:pt x="14255" y="16403"/>
                    </a:lnTo>
                    <a:cubicBezTo>
                      <a:pt x="13939" y="16719"/>
                      <a:pt x="13663" y="17074"/>
                      <a:pt x="13466" y="17488"/>
                    </a:cubicBezTo>
                    <a:cubicBezTo>
                      <a:pt x="13368" y="17645"/>
                      <a:pt x="13249" y="17803"/>
                      <a:pt x="13111" y="17921"/>
                    </a:cubicBezTo>
                    <a:cubicBezTo>
                      <a:pt x="12934" y="18138"/>
                      <a:pt x="12776" y="18375"/>
                      <a:pt x="12638" y="18631"/>
                    </a:cubicBezTo>
                    <a:cubicBezTo>
                      <a:pt x="12342" y="19203"/>
                      <a:pt x="12126" y="19834"/>
                      <a:pt x="11692" y="20346"/>
                    </a:cubicBezTo>
                    <a:cubicBezTo>
                      <a:pt x="11652" y="20406"/>
                      <a:pt x="11633" y="20445"/>
                      <a:pt x="11613" y="20504"/>
                    </a:cubicBezTo>
                    <a:cubicBezTo>
                      <a:pt x="11475" y="20780"/>
                      <a:pt x="11337" y="21076"/>
                      <a:pt x="11179" y="21352"/>
                    </a:cubicBezTo>
                    <a:cubicBezTo>
                      <a:pt x="10943" y="21766"/>
                      <a:pt x="10844" y="22239"/>
                      <a:pt x="10903" y="22712"/>
                    </a:cubicBezTo>
                    <a:cubicBezTo>
                      <a:pt x="10962" y="23126"/>
                      <a:pt x="11120" y="23264"/>
                      <a:pt x="11534" y="23284"/>
                    </a:cubicBezTo>
                    <a:cubicBezTo>
                      <a:pt x="11968" y="23284"/>
                      <a:pt x="12323" y="23284"/>
                      <a:pt x="12717" y="23284"/>
                    </a:cubicBezTo>
                    <a:cubicBezTo>
                      <a:pt x="12914" y="23264"/>
                      <a:pt x="13092" y="23284"/>
                      <a:pt x="13269" y="23383"/>
                    </a:cubicBezTo>
                    <a:cubicBezTo>
                      <a:pt x="13466" y="23481"/>
                      <a:pt x="13703" y="23521"/>
                      <a:pt x="13920" y="23501"/>
                    </a:cubicBezTo>
                    <a:cubicBezTo>
                      <a:pt x="14550" y="23501"/>
                      <a:pt x="15162" y="23481"/>
                      <a:pt x="15773" y="23481"/>
                    </a:cubicBezTo>
                    <a:cubicBezTo>
                      <a:pt x="15891" y="23501"/>
                      <a:pt x="15990" y="23501"/>
                      <a:pt x="16088" y="23540"/>
                    </a:cubicBezTo>
                    <a:cubicBezTo>
                      <a:pt x="16108" y="24092"/>
                      <a:pt x="16128" y="24605"/>
                      <a:pt x="16167" y="25137"/>
                    </a:cubicBezTo>
                    <a:cubicBezTo>
                      <a:pt x="16167" y="25255"/>
                      <a:pt x="16206" y="25393"/>
                      <a:pt x="16266" y="25512"/>
                    </a:cubicBezTo>
                    <a:cubicBezTo>
                      <a:pt x="16423" y="25886"/>
                      <a:pt x="16502" y="26300"/>
                      <a:pt x="16482" y="26714"/>
                    </a:cubicBezTo>
                    <a:cubicBezTo>
                      <a:pt x="16325" y="26813"/>
                      <a:pt x="16187" y="26892"/>
                      <a:pt x="16029" y="26971"/>
                    </a:cubicBezTo>
                    <a:cubicBezTo>
                      <a:pt x="15970" y="26990"/>
                      <a:pt x="15911" y="26990"/>
                      <a:pt x="15871" y="26990"/>
                    </a:cubicBezTo>
                    <a:cubicBezTo>
                      <a:pt x="15497" y="27010"/>
                      <a:pt x="15142" y="27030"/>
                      <a:pt x="14787" y="27030"/>
                    </a:cubicBezTo>
                    <a:cubicBezTo>
                      <a:pt x="13900" y="27030"/>
                      <a:pt x="13032" y="27010"/>
                      <a:pt x="12145" y="27010"/>
                    </a:cubicBezTo>
                    <a:lnTo>
                      <a:pt x="11909" y="27010"/>
                    </a:lnTo>
                    <a:cubicBezTo>
                      <a:pt x="11692" y="27030"/>
                      <a:pt x="11613" y="27168"/>
                      <a:pt x="11672" y="27404"/>
                    </a:cubicBezTo>
                    <a:cubicBezTo>
                      <a:pt x="11712" y="27483"/>
                      <a:pt x="11731" y="27542"/>
                      <a:pt x="11790" y="27621"/>
                    </a:cubicBezTo>
                    <a:cubicBezTo>
                      <a:pt x="11633" y="27779"/>
                      <a:pt x="11554" y="28016"/>
                      <a:pt x="11554" y="28232"/>
                    </a:cubicBezTo>
                    <a:cubicBezTo>
                      <a:pt x="11573" y="28568"/>
                      <a:pt x="11633" y="28903"/>
                      <a:pt x="11771" y="29198"/>
                    </a:cubicBezTo>
                    <a:cubicBezTo>
                      <a:pt x="11968" y="29691"/>
                      <a:pt x="12185" y="30164"/>
                      <a:pt x="12441" y="30618"/>
                    </a:cubicBezTo>
                    <a:cubicBezTo>
                      <a:pt x="12540" y="30815"/>
                      <a:pt x="12658" y="31012"/>
                      <a:pt x="12756" y="31229"/>
                    </a:cubicBezTo>
                    <a:cubicBezTo>
                      <a:pt x="12855" y="31525"/>
                      <a:pt x="13032" y="31781"/>
                      <a:pt x="13269" y="32018"/>
                    </a:cubicBezTo>
                    <a:cubicBezTo>
                      <a:pt x="13446" y="32175"/>
                      <a:pt x="13604" y="32373"/>
                      <a:pt x="13703" y="32589"/>
                    </a:cubicBezTo>
                    <a:cubicBezTo>
                      <a:pt x="13821" y="32806"/>
                      <a:pt x="13959" y="33003"/>
                      <a:pt x="14097" y="33201"/>
                    </a:cubicBezTo>
                    <a:cubicBezTo>
                      <a:pt x="14294" y="33496"/>
                      <a:pt x="14491" y="33772"/>
                      <a:pt x="14669" y="34048"/>
                    </a:cubicBezTo>
                    <a:cubicBezTo>
                      <a:pt x="14807" y="34285"/>
                      <a:pt x="14984" y="34521"/>
                      <a:pt x="15162" y="34738"/>
                    </a:cubicBezTo>
                    <a:cubicBezTo>
                      <a:pt x="15497" y="35073"/>
                      <a:pt x="15871" y="35389"/>
                      <a:pt x="16246" y="35704"/>
                    </a:cubicBezTo>
                    <a:cubicBezTo>
                      <a:pt x="16344" y="35803"/>
                      <a:pt x="16463" y="35862"/>
                      <a:pt x="16581" y="35882"/>
                    </a:cubicBezTo>
                    <a:cubicBezTo>
                      <a:pt x="16857" y="35902"/>
                      <a:pt x="17153" y="35882"/>
                      <a:pt x="17429" y="35882"/>
                    </a:cubicBezTo>
                    <a:cubicBezTo>
                      <a:pt x="17567" y="35704"/>
                      <a:pt x="17725" y="35527"/>
                      <a:pt x="17843" y="35349"/>
                    </a:cubicBezTo>
                    <a:cubicBezTo>
                      <a:pt x="17922" y="35231"/>
                      <a:pt x="17981" y="35093"/>
                      <a:pt x="18040" y="34955"/>
                    </a:cubicBezTo>
                    <a:cubicBezTo>
                      <a:pt x="18158" y="34758"/>
                      <a:pt x="18257" y="34561"/>
                      <a:pt x="18375" y="34364"/>
                    </a:cubicBezTo>
                    <a:cubicBezTo>
                      <a:pt x="18474" y="34167"/>
                      <a:pt x="18612" y="33989"/>
                      <a:pt x="18730" y="33792"/>
                    </a:cubicBezTo>
                    <a:cubicBezTo>
                      <a:pt x="19085" y="33240"/>
                      <a:pt x="19459" y="32708"/>
                      <a:pt x="19834" y="32116"/>
                    </a:cubicBezTo>
                    <a:cubicBezTo>
                      <a:pt x="20031" y="32274"/>
                      <a:pt x="20209" y="32412"/>
                      <a:pt x="20386" y="32570"/>
                    </a:cubicBezTo>
                    <a:cubicBezTo>
                      <a:pt x="20583" y="32767"/>
                      <a:pt x="20839" y="32905"/>
                      <a:pt x="21115" y="32964"/>
                    </a:cubicBezTo>
                    <a:cubicBezTo>
                      <a:pt x="21194" y="32964"/>
                      <a:pt x="21273" y="33003"/>
                      <a:pt x="21332" y="33043"/>
                    </a:cubicBezTo>
                    <a:cubicBezTo>
                      <a:pt x="21431" y="33141"/>
                      <a:pt x="21589" y="33181"/>
                      <a:pt x="21746" y="33181"/>
                    </a:cubicBezTo>
                    <a:cubicBezTo>
                      <a:pt x="22101" y="33181"/>
                      <a:pt x="22397" y="33378"/>
                      <a:pt x="22712" y="33496"/>
                    </a:cubicBezTo>
                    <a:cubicBezTo>
                      <a:pt x="22673" y="33969"/>
                      <a:pt x="22496" y="34403"/>
                      <a:pt x="22200" y="34758"/>
                    </a:cubicBezTo>
                    <a:cubicBezTo>
                      <a:pt x="22180" y="34778"/>
                      <a:pt x="22160" y="34778"/>
                      <a:pt x="22160" y="34797"/>
                    </a:cubicBezTo>
                    <a:cubicBezTo>
                      <a:pt x="21806" y="35409"/>
                      <a:pt x="21431" y="35980"/>
                      <a:pt x="21017" y="36532"/>
                    </a:cubicBezTo>
                    <a:cubicBezTo>
                      <a:pt x="20859" y="36730"/>
                      <a:pt x="20741" y="36966"/>
                      <a:pt x="20642" y="37222"/>
                    </a:cubicBezTo>
                    <a:cubicBezTo>
                      <a:pt x="20425" y="37794"/>
                      <a:pt x="20780" y="38445"/>
                      <a:pt x="21372" y="38583"/>
                    </a:cubicBezTo>
                    <a:cubicBezTo>
                      <a:pt x="21766" y="38662"/>
                      <a:pt x="22101" y="38918"/>
                      <a:pt x="22515" y="38839"/>
                    </a:cubicBezTo>
                    <a:cubicBezTo>
                      <a:pt x="22653" y="38859"/>
                      <a:pt x="22772" y="38918"/>
                      <a:pt x="22870" y="38997"/>
                    </a:cubicBezTo>
                    <a:cubicBezTo>
                      <a:pt x="23324" y="39273"/>
                      <a:pt x="23876" y="39312"/>
                      <a:pt x="24349" y="39490"/>
                    </a:cubicBezTo>
                    <a:cubicBezTo>
                      <a:pt x="24428" y="39509"/>
                      <a:pt x="24506" y="39509"/>
                      <a:pt x="24566" y="39509"/>
                    </a:cubicBezTo>
                    <a:cubicBezTo>
                      <a:pt x="25532" y="39490"/>
                      <a:pt x="26498" y="39588"/>
                      <a:pt x="27424" y="39312"/>
                    </a:cubicBezTo>
                    <a:cubicBezTo>
                      <a:pt x="27523" y="39292"/>
                      <a:pt x="27621" y="39292"/>
                      <a:pt x="27720" y="39273"/>
                    </a:cubicBezTo>
                    <a:cubicBezTo>
                      <a:pt x="28292" y="39135"/>
                      <a:pt x="28883" y="39036"/>
                      <a:pt x="29455" y="38839"/>
                    </a:cubicBezTo>
                    <a:cubicBezTo>
                      <a:pt x="29908" y="38681"/>
                      <a:pt x="30342" y="38484"/>
                      <a:pt x="30756" y="38287"/>
                    </a:cubicBezTo>
                    <a:lnTo>
                      <a:pt x="31111" y="38386"/>
                    </a:lnTo>
                    <a:cubicBezTo>
                      <a:pt x="31209" y="38169"/>
                      <a:pt x="31170" y="37912"/>
                      <a:pt x="31032" y="37715"/>
                    </a:cubicBezTo>
                    <a:cubicBezTo>
                      <a:pt x="30914" y="37518"/>
                      <a:pt x="30776" y="37301"/>
                      <a:pt x="30638" y="37104"/>
                    </a:cubicBezTo>
                    <a:cubicBezTo>
                      <a:pt x="30243" y="36532"/>
                      <a:pt x="29928" y="35902"/>
                      <a:pt x="29731" y="35231"/>
                    </a:cubicBezTo>
                    <a:cubicBezTo>
                      <a:pt x="29573" y="34659"/>
                      <a:pt x="29337" y="34107"/>
                      <a:pt x="29041" y="33575"/>
                    </a:cubicBezTo>
                    <a:cubicBezTo>
                      <a:pt x="28883" y="33358"/>
                      <a:pt x="28785" y="33102"/>
                      <a:pt x="28785" y="32846"/>
                    </a:cubicBezTo>
                    <a:cubicBezTo>
                      <a:pt x="28903" y="32727"/>
                      <a:pt x="29061" y="32649"/>
                      <a:pt x="29218" y="32609"/>
                    </a:cubicBezTo>
                    <a:cubicBezTo>
                      <a:pt x="29711" y="32530"/>
                      <a:pt x="30184" y="32294"/>
                      <a:pt x="30579" y="31978"/>
                    </a:cubicBezTo>
                    <a:cubicBezTo>
                      <a:pt x="30894" y="31702"/>
                      <a:pt x="31229" y="31485"/>
                      <a:pt x="31564" y="31190"/>
                    </a:cubicBezTo>
                    <a:lnTo>
                      <a:pt x="31742" y="31564"/>
                    </a:lnTo>
                    <a:cubicBezTo>
                      <a:pt x="31919" y="31998"/>
                      <a:pt x="32176" y="32392"/>
                      <a:pt x="32491" y="32747"/>
                    </a:cubicBezTo>
                    <a:cubicBezTo>
                      <a:pt x="32767" y="33043"/>
                      <a:pt x="33023" y="33378"/>
                      <a:pt x="33280" y="33693"/>
                    </a:cubicBezTo>
                    <a:cubicBezTo>
                      <a:pt x="33674" y="34206"/>
                      <a:pt x="34029" y="34778"/>
                      <a:pt x="34522" y="35192"/>
                    </a:cubicBezTo>
                    <a:cubicBezTo>
                      <a:pt x="34817" y="35487"/>
                      <a:pt x="35271" y="35547"/>
                      <a:pt x="35606" y="35310"/>
                    </a:cubicBezTo>
                    <a:cubicBezTo>
                      <a:pt x="35803" y="35172"/>
                      <a:pt x="36000" y="35034"/>
                      <a:pt x="36178" y="34876"/>
                    </a:cubicBezTo>
                    <a:cubicBezTo>
                      <a:pt x="36394" y="34659"/>
                      <a:pt x="36631" y="34482"/>
                      <a:pt x="36887" y="34324"/>
                    </a:cubicBezTo>
                    <a:cubicBezTo>
                      <a:pt x="37420" y="34029"/>
                      <a:pt x="37873" y="33615"/>
                      <a:pt x="38189" y="33102"/>
                    </a:cubicBezTo>
                    <a:cubicBezTo>
                      <a:pt x="38543" y="32589"/>
                      <a:pt x="38879" y="32077"/>
                      <a:pt x="39174" y="31525"/>
                    </a:cubicBezTo>
                    <a:cubicBezTo>
                      <a:pt x="39214" y="31466"/>
                      <a:pt x="39233" y="31387"/>
                      <a:pt x="39253" y="31308"/>
                    </a:cubicBezTo>
                    <a:cubicBezTo>
                      <a:pt x="39293" y="30854"/>
                      <a:pt x="39569" y="30480"/>
                      <a:pt x="39746" y="30086"/>
                    </a:cubicBezTo>
                    <a:cubicBezTo>
                      <a:pt x="39983" y="29553"/>
                      <a:pt x="40180" y="29001"/>
                      <a:pt x="40357" y="28449"/>
                    </a:cubicBezTo>
                    <a:cubicBezTo>
                      <a:pt x="40397" y="28311"/>
                      <a:pt x="40397" y="28154"/>
                      <a:pt x="40377" y="28016"/>
                    </a:cubicBezTo>
                    <a:lnTo>
                      <a:pt x="40377" y="26833"/>
                    </a:lnTo>
                    <a:cubicBezTo>
                      <a:pt x="40377" y="26635"/>
                      <a:pt x="40416" y="26458"/>
                      <a:pt x="40535" y="26300"/>
                    </a:cubicBezTo>
                    <a:cubicBezTo>
                      <a:pt x="40692" y="26044"/>
                      <a:pt x="40633" y="25827"/>
                      <a:pt x="40397" y="25630"/>
                    </a:cubicBezTo>
                    <a:lnTo>
                      <a:pt x="38051" y="25630"/>
                    </a:lnTo>
                    <a:cubicBezTo>
                      <a:pt x="37735" y="25669"/>
                      <a:pt x="37439" y="25610"/>
                      <a:pt x="37183" y="25453"/>
                    </a:cubicBezTo>
                    <a:cubicBezTo>
                      <a:pt x="37065" y="25413"/>
                      <a:pt x="36966" y="25393"/>
                      <a:pt x="36848" y="25413"/>
                    </a:cubicBezTo>
                    <a:cubicBezTo>
                      <a:pt x="36611" y="25413"/>
                      <a:pt x="36394" y="25374"/>
                      <a:pt x="36197" y="25275"/>
                    </a:cubicBezTo>
                    <a:cubicBezTo>
                      <a:pt x="36020" y="25196"/>
                      <a:pt x="35823" y="25196"/>
                      <a:pt x="35645" y="25275"/>
                    </a:cubicBezTo>
                    <a:cubicBezTo>
                      <a:pt x="35310" y="25433"/>
                      <a:pt x="35212" y="25433"/>
                      <a:pt x="34719" y="25315"/>
                    </a:cubicBezTo>
                    <a:cubicBezTo>
                      <a:pt x="34679" y="24861"/>
                      <a:pt x="34719" y="24388"/>
                      <a:pt x="34699" y="23915"/>
                    </a:cubicBezTo>
                    <a:cubicBezTo>
                      <a:pt x="34699" y="23875"/>
                      <a:pt x="34699" y="23816"/>
                      <a:pt x="34738" y="23757"/>
                    </a:cubicBezTo>
                    <a:cubicBezTo>
                      <a:pt x="34837" y="23461"/>
                      <a:pt x="34876" y="23126"/>
                      <a:pt x="34857" y="22811"/>
                    </a:cubicBezTo>
                    <a:cubicBezTo>
                      <a:pt x="34857" y="22673"/>
                      <a:pt x="34857" y="22515"/>
                      <a:pt x="34876" y="22377"/>
                    </a:cubicBezTo>
                    <a:cubicBezTo>
                      <a:pt x="35290" y="22140"/>
                      <a:pt x="35290" y="22140"/>
                      <a:pt x="35626" y="22140"/>
                    </a:cubicBezTo>
                    <a:lnTo>
                      <a:pt x="36848" y="22140"/>
                    </a:lnTo>
                    <a:cubicBezTo>
                      <a:pt x="37006" y="22140"/>
                      <a:pt x="37163" y="22121"/>
                      <a:pt x="37301" y="22081"/>
                    </a:cubicBezTo>
                    <a:cubicBezTo>
                      <a:pt x="37518" y="21983"/>
                      <a:pt x="37775" y="21943"/>
                      <a:pt x="38011" y="21963"/>
                    </a:cubicBezTo>
                    <a:lnTo>
                      <a:pt x="38800" y="21963"/>
                    </a:lnTo>
                    <a:cubicBezTo>
                      <a:pt x="39036" y="21983"/>
                      <a:pt x="39253" y="21924"/>
                      <a:pt x="39470" y="21845"/>
                    </a:cubicBezTo>
                    <a:cubicBezTo>
                      <a:pt x="39529" y="21549"/>
                      <a:pt x="39529" y="21234"/>
                      <a:pt x="39470" y="20938"/>
                    </a:cubicBezTo>
                    <a:cubicBezTo>
                      <a:pt x="39352" y="20504"/>
                      <a:pt x="39214" y="20070"/>
                      <a:pt x="39017" y="19676"/>
                    </a:cubicBezTo>
                    <a:cubicBezTo>
                      <a:pt x="38603" y="18690"/>
                      <a:pt x="38129" y="17744"/>
                      <a:pt x="37577" y="16817"/>
                    </a:cubicBezTo>
                    <a:cubicBezTo>
                      <a:pt x="37361" y="16443"/>
                      <a:pt x="37104" y="16088"/>
                      <a:pt x="36828" y="15753"/>
                    </a:cubicBezTo>
                    <a:cubicBezTo>
                      <a:pt x="36394" y="15359"/>
                      <a:pt x="35921" y="14984"/>
                      <a:pt x="35448" y="14629"/>
                    </a:cubicBezTo>
                    <a:cubicBezTo>
                      <a:pt x="35409" y="14609"/>
                      <a:pt x="35369" y="14590"/>
                      <a:pt x="35350" y="14570"/>
                    </a:cubicBezTo>
                    <a:cubicBezTo>
                      <a:pt x="35271" y="14531"/>
                      <a:pt x="35212" y="14491"/>
                      <a:pt x="35172" y="14432"/>
                    </a:cubicBezTo>
                    <a:cubicBezTo>
                      <a:pt x="34857" y="14018"/>
                      <a:pt x="34403" y="13762"/>
                      <a:pt x="33989" y="13486"/>
                    </a:cubicBezTo>
                    <a:cubicBezTo>
                      <a:pt x="33713" y="13269"/>
                      <a:pt x="33378" y="13111"/>
                      <a:pt x="33023" y="13032"/>
                    </a:cubicBezTo>
                    <a:cubicBezTo>
                      <a:pt x="32787" y="13210"/>
                      <a:pt x="32570" y="13426"/>
                      <a:pt x="32412" y="13683"/>
                    </a:cubicBezTo>
                    <a:cubicBezTo>
                      <a:pt x="32314" y="13880"/>
                      <a:pt x="32176" y="14057"/>
                      <a:pt x="32018" y="14215"/>
                    </a:cubicBezTo>
                    <a:cubicBezTo>
                      <a:pt x="31722" y="14491"/>
                      <a:pt x="31466" y="14826"/>
                      <a:pt x="31269" y="15201"/>
                    </a:cubicBezTo>
                    <a:cubicBezTo>
                      <a:pt x="31150" y="15437"/>
                      <a:pt x="31032" y="15674"/>
                      <a:pt x="30914" y="15911"/>
                    </a:cubicBezTo>
                    <a:cubicBezTo>
                      <a:pt x="30835" y="16108"/>
                      <a:pt x="30677" y="16265"/>
                      <a:pt x="30480" y="16344"/>
                    </a:cubicBezTo>
                    <a:cubicBezTo>
                      <a:pt x="30105" y="16127"/>
                      <a:pt x="29751" y="15891"/>
                      <a:pt x="29376" y="15694"/>
                    </a:cubicBezTo>
                    <a:cubicBezTo>
                      <a:pt x="29001" y="15497"/>
                      <a:pt x="28568" y="15319"/>
                      <a:pt x="28154" y="15122"/>
                    </a:cubicBezTo>
                    <a:cubicBezTo>
                      <a:pt x="28390" y="14491"/>
                      <a:pt x="28607" y="13900"/>
                      <a:pt x="28824" y="13308"/>
                    </a:cubicBezTo>
                    <a:cubicBezTo>
                      <a:pt x="28923" y="13012"/>
                      <a:pt x="29001" y="12736"/>
                      <a:pt x="29041" y="12441"/>
                    </a:cubicBezTo>
                    <a:cubicBezTo>
                      <a:pt x="29120" y="11849"/>
                      <a:pt x="29297" y="11297"/>
                      <a:pt x="29593" y="10804"/>
                    </a:cubicBezTo>
                    <a:cubicBezTo>
                      <a:pt x="29553" y="10410"/>
                      <a:pt x="29238" y="10095"/>
                      <a:pt x="28844" y="10055"/>
                    </a:cubicBezTo>
                    <a:cubicBezTo>
                      <a:pt x="28765" y="10055"/>
                      <a:pt x="28706" y="10036"/>
                      <a:pt x="28627" y="9996"/>
                    </a:cubicBezTo>
                    <a:cubicBezTo>
                      <a:pt x="28272" y="9838"/>
                      <a:pt x="27897" y="9858"/>
                      <a:pt x="27523" y="9819"/>
                    </a:cubicBezTo>
                    <a:cubicBezTo>
                      <a:pt x="27168" y="9779"/>
                      <a:pt x="26793" y="9681"/>
                      <a:pt x="26419" y="9621"/>
                    </a:cubicBezTo>
                    <a:cubicBezTo>
                      <a:pt x="26399" y="9602"/>
                      <a:pt x="26360" y="9602"/>
                      <a:pt x="26320" y="9621"/>
                    </a:cubicBezTo>
                    <a:cubicBezTo>
                      <a:pt x="26005" y="9641"/>
                      <a:pt x="25670" y="9582"/>
                      <a:pt x="25374" y="9483"/>
                    </a:cubicBezTo>
                    <a:cubicBezTo>
                      <a:pt x="25216" y="9424"/>
                      <a:pt x="25058" y="9405"/>
                      <a:pt x="24881" y="9385"/>
                    </a:cubicBezTo>
                    <a:lnTo>
                      <a:pt x="22969" y="9385"/>
                    </a:lnTo>
                    <a:cubicBezTo>
                      <a:pt x="22791" y="9385"/>
                      <a:pt x="22634" y="9424"/>
                      <a:pt x="22476" y="9483"/>
                    </a:cubicBezTo>
                    <a:cubicBezTo>
                      <a:pt x="22101" y="9621"/>
                      <a:pt x="21746" y="9760"/>
                      <a:pt x="21372" y="9858"/>
                    </a:cubicBezTo>
                    <a:cubicBezTo>
                      <a:pt x="21194" y="9917"/>
                      <a:pt x="21017" y="9976"/>
                      <a:pt x="20839" y="10055"/>
                    </a:cubicBezTo>
                    <a:cubicBezTo>
                      <a:pt x="20741" y="10114"/>
                      <a:pt x="20662" y="10174"/>
                      <a:pt x="20603" y="10272"/>
                    </a:cubicBezTo>
                    <a:cubicBezTo>
                      <a:pt x="20485" y="10450"/>
                      <a:pt x="20287" y="10607"/>
                      <a:pt x="20071" y="10666"/>
                    </a:cubicBezTo>
                    <a:cubicBezTo>
                      <a:pt x="19913" y="10726"/>
                      <a:pt x="19775" y="10804"/>
                      <a:pt x="19637" y="10883"/>
                    </a:cubicBezTo>
                    <a:close/>
                    <a:moveTo>
                      <a:pt x="22220" y="44162"/>
                    </a:moveTo>
                    <a:cubicBezTo>
                      <a:pt x="22239" y="44221"/>
                      <a:pt x="22239" y="44241"/>
                      <a:pt x="22239" y="44261"/>
                    </a:cubicBezTo>
                    <a:cubicBezTo>
                      <a:pt x="22298" y="44300"/>
                      <a:pt x="22377" y="44339"/>
                      <a:pt x="22436" y="44359"/>
                    </a:cubicBezTo>
                    <a:cubicBezTo>
                      <a:pt x="22929" y="44556"/>
                      <a:pt x="23462" y="44635"/>
                      <a:pt x="23974" y="44635"/>
                    </a:cubicBezTo>
                    <a:cubicBezTo>
                      <a:pt x="24152" y="44635"/>
                      <a:pt x="24329" y="44576"/>
                      <a:pt x="24487" y="44754"/>
                    </a:cubicBezTo>
                    <a:cubicBezTo>
                      <a:pt x="24467" y="44990"/>
                      <a:pt x="24526" y="45227"/>
                      <a:pt x="24664" y="45404"/>
                    </a:cubicBezTo>
                    <a:cubicBezTo>
                      <a:pt x="24723" y="45503"/>
                      <a:pt x="24743" y="45621"/>
                      <a:pt x="24723" y="45739"/>
                    </a:cubicBezTo>
                    <a:cubicBezTo>
                      <a:pt x="24684" y="46331"/>
                      <a:pt x="24901" y="46883"/>
                      <a:pt x="25019" y="47454"/>
                    </a:cubicBezTo>
                    <a:cubicBezTo>
                      <a:pt x="25039" y="47514"/>
                      <a:pt x="25137" y="47573"/>
                      <a:pt x="25196" y="47652"/>
                    </a:cubicBezTo>
                    <a:cubicBezTo>
                      <a:pt x="25374" y="47474"/>
                      <a:pt x="25433" y="47218"/>
                      <a:pt x="25354" y="46981"/>
                    </a:cubicBezTo>
                    <a:cubicBezTo>
                      <a:pt x="25236" y="46646"/>
                      <a:pt x="25196" y="46291"/>
                      <a:pt x="25177" y="45936"/>
                    </a:cubicBezTo>
                    <a:cubicBezTo>
                      <a:pt x="25236" y="45641"/>
                      <a:pt x="25177" y="45325"/>
                      <a:pt x="25019" y="45069"/>
                    </a:cubicBezTo>
                    <a:cubicBezTo>
                      <a:pt x="24980" y="44970"/>
                      <a:pt x="24960" y="44852"/>
                      <a:pt x="24960" y="44734"/>
                    </a:cubicBezTo>
                    <a:cubicBezTo>
                      <a:pt x="24960" y="44596"/>
                      <a:pt x="24940" y="44438"/>
                      <a:pt x="24940" y="44320"/>
                    </a:cubicBezTo>
                    <a:cubicBezTo>
                      <a:pt x="24822" y="44201"/>
                      <a:pt x="24644" y="44162"/>
                      <a:pt x="24487" y="44201"/>
                    </a:cubicBezTo>
                    <a:cubicBezTo>
                      <a:pt x="24112" y="44221"/>
                      <a:pt x="23738" y="44221"/>
                      <a:pt x="23363" y="44261"/>
                    </a:cubicBezTo>
                    <a:cubicBezTo>
                      <a:pt x="22969" y="44320"/>
                      <a:pt x="22634" y="44162"/>
                      <a:pt x="22220" y="44142"/>
                    </a:cubicBezTo>
                    <a:close/>
                    <a:moveTo>
                      <a:pt x="5659" y="12697"/>
                    </a:moveTo>
                    <a:cubicBezTo>
                      <a:pt x="5915" y="12776"/>
                      <a:pt x="6132" y="12815"/>
                      <a:pt x="6329" y="12874"/>
                    </a:cubicBezTo>
                    <a:cubicBezTo>
                      <a:pt x="6546" y="12934"/>
                      <a:pt x="6684" y="13012"/>
                      <a:pt x="6881" y="13052"/>
                    </a:cubicBezTo>
                    <a:cubicBezTo>
                      <a:pt x="7138" y="13091"/>
                      <a:pt x="7374" y="13190"/>
                      <a:pt x="7571" y="13348"/>
                    </a:cubicBezTo>
                    <a:cubicBezTo>
                      <a:pt x="7729" y="13505"/>
                      <a:pt x="7966" y="13505"/>
                      <a:pt x="8143" y="13387"/>
                    </a:cubicBezTo>
                    <a:cubicBezTo>
                      <a:pt x="8459" y="13170"/>
                      <a:pt x="8735" y="12934"/>
                      <a:pt x="8971" y="12658"/>
                    </a:cubicBezTo>
                    <a:cubicBezTo>
                      <a:pt x="9070" y="12559"/>
                      <a:pt x="9070" y="12421"/>
                      <a:pt x="8991" y="12342"/>
                    </a:cubicBezTo>
                    <a:cubicBezTo>
                      <a:pt x="8498" y="12342"/>
                      <a:pt x="8281" y="12835"/>
                      <a:pt x="7847" y="12953"/>
                    </a:cubicBezTo>
                    <a:cubicBezTo>
                      <a:pt x="7394" y="12638"/>
                      <a:pt x="6862" y="12638"/>
                      <a:pt x="6369" y="12460"/>
                    </a:cubicBezTo>
                    <a:cubicBezTo>
                      <a:pt x="6191" y="12421"/>
                      <a:pt x="5994" y="12441"/>
                      <a:pt x="5817" y="12500"/>
                    </a:cubicBezTo>
                    <a:cubicBezTo>
                      <a:pt x="5758" y="12500"/>
                      <a:pt x="5718" y="12618"/>
                      <a:pt x="5659" y="12697"/>
                    </a:cubicBezTo>
                    <a:close/>
                    <a:moveTo>
                      <a:pt x="8084" y="31623"/>
                    </a:moveTo>
                    <a:cubicBezTo>
                      <a:pt x="8084" y="31564"/>
                      <a:pt x="8084" y="31505"/>
                      <a:pt x="8064" y="31446"/>
                    </a:cubicBezTo>
                    <a:cubicBezTo>
                      <a:pt x="7926" y="31012"/>
                      <a:pt x="7887" y="30578"/>
                      <a:pt x="7788" y="30145"/>
                    </a:cubicBezTo>
                    <a:cubicBezTo>
                      <a:pt x="7749" y="29967"/>
                      <a:pt x="7690" y="29810"/>
                      <a:pt x="7591" y="29672"/>
                    </a:cubicBezTo>
                    <a:cubicBezTo>
                      <a:pt x="7532" y="29612"/>
                      <a:pt x="7453" y="29573"/>
                      <a:pt x="7355" y="29573"/>
                    </a:cubicBezTo>
                    <a:cubicBezTo>
                      <a:pt x="7276" y="29593"/>
                      <a:pt x="7197" y="29652"/>
                      <a:pt x="7157" y="29731"/>
                    </a:cubicBezTo>
                    <a:cubicBezTo>
                      <a:pt x="7098" y="29849"/>
                      <a:pt x="7098" y="29987"/>
                      <a:pt x="7177" y="30105"/>
                    </a:cubicBezTo>
                    <a:cubicBezTo>
                      <a:pt x="7295" y="30322"/>
                      <a:pt x="7355" y="30559"/>
                      <a:pt x="7355" y="30795"/>
                    </a:cubicBezTo>
                    <a:cubicBezTo>
                      <a:pt x="7374" y="30914"/>
                      <a:pt x="7394" y="31032"/>
                      <a:pt x="7433" y="31130"/>
                    </a:cubicBezTo>
                    <a:cubicBezTo>
                      <a:pt x="7473" y="31347"/>
                      <a:pt x="7532" y="31564"/>
                      <a:pt x="7591" y="31781"/>
                    </a:cubicBezTo>
                    <a:cubicBezTo>
                      <a:pt x="7611" y="31840"/>
                      <a:pt x="7631" y="31919"/>
                      <a:pt x="7650" y="31998"/>
                    </a:cubicBezTo>
                    <a:cubicBezTo>
                      <a:pt x="7690" y="32077"/>
                      <a:pt x="7749" y="32175"/>
                      <a:pt x="7867" y="32136"/>
                    </a:cubicBezTo>
                    <a:cubicBezTo>
                      <a:pt x="7926" y="32116"/>
                      <a:pt x="7985" y="32077"/>
                      <a:pt x="8005" y="31998"/>
                    </a:cubicBezTo>
                    <a:cubicBezTo>
                      <a:pt x="8045" y="31880"/>
                      <a:pt x="8064" y="31761"/>
                      <a:pt x="8084" y="31623"/>
                    </a:cubicBezTo>
                    <a:close/>
                    <a:moveTo>
                      <a:pt x="38189" y="39667"/>
                    </a:moveTo>
                    <a:cubicBezTo>
                      <a:pt x="38248" y="39687"/>
                      <a:pt x="38307" y="39746"/>
                      <a:pt x="38327" y="39726"/>
                    </a:cubicBezTo>
                    <a:cubicBezTo>
                      <a:pt x="38484" y="39628"/>
                      <a:pt x="38622" y="39490"/>
                      <a:pt x="38741" y="39352"/>
                    </a:cubicBezTo>
                    <a:cubicBezTo>
                      <a:pt x="39115" y="38839"/>
                      <a:pt x="39450" y="38307"/>
                      <a:pt x="39805" y="37774"/>
                    </a:cubicBezTo>
                    <a:cubicBezTo>
                      <a:pt x="39864" y="37656"/>
                      <a:pt x="39864" y="37498"/>
                      <a:pt x="39805" y="37400"/>
                    </a:cubicBezTo>
                    <a:cubicBezTo>
                      <a:pt x="39766" y="37321"/>
                      <a:pt x="39707" y="37282"/>
                      <a:pt x="39628" y="37282"/>
                    </a:cubicBezTo>
                    <a:cubicBezTo>
                      <a:pt x="39549" y="37262"/>
                      <a:pt x="39490" y="37301"/>
                      <a:pt x="39450" y="37360"/>
                    </a:cubicBezTo>
                    <a:cubicBezTo>
                      <a:pt x="39036" y="38129"/>
                      <a:pt x="38622" y="38898"/>
                      <a:pt x="38189" y="39667"/>
                    </a:cubicBezTo>
                    <a:close/>
                    <a:moveTo>
                      <a:pt x="40061" y="12263"/>
                    </a:moveTo>
                    <a:cubicBezTo>
                      <a:pt x="40239" y="12125"/>
                      <a:pt x="40318" y="12007"/>
                      <a:pt x="40239" y="11830"/>
                    </a:cubicBezTo>
                    <a:cubicBezTo>
                      <a:pt x="40002" y="11317"/>
                      <a:pt x="39707" y="10864"/>
                      <a:pt x="39332" y="10469"/>
                    </a:cubicBezTo>
                    <a:cubicBezTo>
                      <a:pt x="39194" y="10351"/>
                      <a:pt x="39076" y="10252"/>
                      <a:pt x="38918" y="10154"/>
                    </a:cubicBezTo>
                    <a:cubicBezTo>
                      <a:pt x="38859" y="10252"/>
                      <a:pt x="38780" y="10312"/>
                      <a:pt x="38780" y="10371"/>
                    </a:cubicBezTo>
                    <a:cubicBezTo>
                      <a:pt x="38800" y="10469"/>
                      <a:pt x="38839" y="10568"/>
                      <a:pt x="38918" y="10666"/>
                    </a:cubicBezTo>
                    <a:cubicBezTo>
                      <a:pt x="39273" y="11002"/>
                      <a:pt x="39549" y="11396"/>
                      <a:pt x="39766" y="11830"/>
                    </a:cubicBezTo>
                    <a:cubicBezTo>
                      <a:pt x="39845" y="11968"/>
                      <a:pt x="39943" y="12106"/>
                      <a:pt x="40061" y="12263"/>
                    </a:cubicBezTo>
                    <a:close/>
                    <a:moveTo>
                      <a:pt x="15714" y="8912"/>
                    </a:moveTo>
                    <a:cubicBezTo>
                      <a:pt x="15990" y="8616"/>
                      <a:pt x="16147" y="8241"/>
                      <a:pt x="16147" y="7867"/>
                    </a:cubicBezTo>
                    <a:lnTo>
                      <a:pt x="16147" y="6901"/>
                    </a:lnTo>
                    <a:cubicBezTo>
                      <a:pt x="16147" y="6842"/>
                      <a:pt x="16147" y="6783"/>
                      <a:pt x="16128" y="6743"/>
                    </a:cubicBezTo>
                    <a:cubicBezTo>
                      <a:pt x="16088" y="6704"/>
                      <a:pt x="16029" y="6625"/>
                      <a:pt x="15990" y="6645"/>
                    </a:cubicBezTo>
                    <a:cubicBezTo>
                      <a:pt x="15970" y="6645"/>
                      <a:pt x="15832" y="6704"/>
                      <a:pt x="15832" y="6743"/>
                    </a:cubicBezTo>
                    <a:cubicBezTo>
                      <a:pt x="15792" y="6921"/>
                      <a:pt x="15773" y="7078"/>
                      <a:pt x="15753" y="7236"/>
                    </a:cubicBezTo>
                    <a:cubicBezTo>
                      <a:pt x="15792" y="7709"/>
                      <a:pt x="15753" y="8182"/>
                      <a:pt x="15635" y="8636"/>
                    </a:cubicBezTo>
                    <a:cubicBezTo>
                      <a:pt x="15595" y="8695"/>
                      <a:pt x="15674" y="8774"/>
                      <a:pt x="15714" y="8912"/>
                    </a:cubicBezTo>
                    <a:close/>
                    <a:moveTo>
                      <a:pt x="36020" y="41126"/>
                    </a:moveTo>
                    <a:cubicBezTo>
                      <a:pt x="36434" y="40692"/>
                      <a:pt x="36848" y="40337"/>
                      <a:pt x="37045" y="39785"/>
                    </a:cubicBezTo>
                    <a:cubicBezTo>
                      <a:pt x="37104" y="39628"/>
                      <a:pt x="36986" y="39470"/>
                      <a:pt x="36828" y="39490"/>
                    </a:cubicBezTo>
                    <a:cubicBezTo>
                      <a:pt x="36690" y="39470"/>
                      <a:pt x="36572" y="39568"/>
                      <a:pt x="36532" y="39706"/>
                    </a:cubicBezTo>
                    <a:cubicBezTo>
                      <a:pt x="36454" y="39982"/>
                      <a:pt x="36296" y="40239"/>
                      <a:pt x="36079" y="40456"/>
                    </a:cubicBezTo>
                    <a:cubicBezTo>
                      <a:pt x="36020" y="40515"/>
                      <a:pt x="35961" y="40594"/>
                      <a:pt x="35921" y="40692"/>
                    </a:cubicBezTo>
                    <a:cubicBezTo>
                      <a:pt x="35862" y="40830"/>
                      <a:pt x="35882" y="41008"/>
                      <a:pt x="36020" y="41126"/>
                    </a:cubicBezTo>
                    <a:close/>
                    <a:moveTo>
                      <a:pt x="39352" y="12756"/>
                    </a:moveTo>
                    <a:cubicBezTo>
                      <a:pt x="39569" y="12638"/>
                      <a:pt x="39667" y="12401"/>
                      <a:pt x="39608" y="12165"/>
                    </a:cubicBezTo>
                    <a:cubicBezTo>
                      <a:pt x="39569" y="11987"/>
                      <a:pt x="39490" y="11830"/>
                      <a:pt x="39391" y="11672"/>
                    </a:cubicBezTo>
                    <a:cubicBezTo>
                      <a:pt x="39253" y="11494"/>
                      <a:pt x="39095" y="11337"/>
                      <a:pt x="38918" y="11179"/>
                    </a:cubicBezTo>
                    <a:cubicBezTo>
                      <a:pt x="38741" y="11021"/>
                      <a:pt x="38662" y="11041"/>
                      <a:pt x="38465" y="11317"/>
                    </a:cubicBezTo>
                    <a:cubicBezTo>
                      <a:pt x="38543" y="11396"/>
                      <a:pt x="38642" y="11494"/>
                      <a:pt x="38741" y="11573"/>
                    </a:cubicBezTo>
                    <a:cubicBezTo>
                      <a:pt x="38977" y="11810"/>
                      <a:pt x="39233" y="12046"/>
                      <a:pt x="39214" y="12421"/>
                    </a:cubicBezTo>
                    <a:cubicBezTo>
                      <a:pt x="39194" y="12520"/>
                      <a:pt x="39293" y="12618"/>
                      <a:pt x="39352" y="12756"/>
                    </a:cubicBezTo>
                    <a:close/>
                    <a:moveTo>
                      <a:pt x="6941" y="31190"/>
                    </a:moveTo>
                    <a:cubicBezTo>
                      <a:pt x="7079" y="30914"/>
                      <a:pt x="7079" y="30914"/>
                      <a:pt x="7039" y="30776"/>
                    </a:cubicBezTo>
                    <a:cubicBezTo>
                      <a:pt x="6921" y="30381"/>
                      <a:pt x="6704" y="30046"/>
                      <a:pt x="6664" y="29632"/>
                    </a:cubicBezTo>
                    <a:cubicBezTo>
                      <a:pt x="6645" y="29593"/>
                      <a:pt x="6645" y="29553"/>
                      <a:pt x="6605" y="29534"/>
                    </a:cubicBezTo>
                    <a:cubicBezTo>
                      <a:pt x="6566" y="29494"/>
                      <a:pt x="6526" y="29455"/>
                      <a:pt x="6467" y="29455"/>
                    </a:cubicBezTo>
                    <a:cubicBezTo>
                      <a:pt x="6428" y="29474"/>
                      <a:pt x="6388" y="29494"/>
                      <a:pt x="6349" y="29553"/>
                    </a:cubicBezTo>
                    <a:cubicBezTo>
                      <a:pt x="6231" y="29750"/>
                      <a:pt x="6231" y="29987"/>
                      <a:pt x="6329" y="30184"/>
                    </a:cubicBezTo>
                    <a:cubicBezTo>
                      <a:pt x="6408" y="30342"/>
                      <a:pt x="6467" y="30480"/>
                      <a:pt x="6507" y="30638"/>
                    </a:cubicBezTo>
                    <a:cubicBezTo>
                      <a:pt x="6566" y="30874"/>
                      <a:pt x="6724" y="31071"/>
                      <a:pt x="6941" y="31190"/>
                    </a:cubicBezTo>
                    <a:close/>
                    <a:moveTo>
                      <a:pt x="14570" y="9109"/>
                    </a:moveTo>
                    <a:cubicBezTo>
                      <a:pt x="14590" y="8931"/>
                      <a:pt x="14590" y="8754"/>
                      <a:pt x="14570" y="8596"/>
                    </a:cubicBezTo>
                    <a:cubicBezTo>
                      <a:pt x="14531" y="8517"/>
                      <a:pt x="14472" y="8458"/>
                      <a:pt x="14373" y="8439"/>
                    </a:cubicBezTo>
                    <a:cubicBezTo>
                      <a:pt x="14334" y="8419"/>
                      <a:pt x="14215" y="8498"/>
                      <a:pt x="14215" y="8557"/>
                    </a:cubicBezTo>
                    <a:cubicBezTo>
                      <a:pt x="14156" y="8813"/>
                      <a:pt x="14038" y="9030"/>
                      <a:pt x="13880" y="9247"/>
                    </a:cubicBezTo>
                    <a:cubicBezTo>
                      <a:pt x="13722" y="9483"/>
                      <a:pt x="13742" y="9779"/>
                      <a:pt x="13920" y="9996"/>
                    </a:cubicBezTo>
                    <a:cubicBezTo>
                      <a:pt x="13998" y="9898"/>
                      <a:pt x="14058" y="9858"/>
                      <a:pt x="14077" y="9799"/>
                    </a:cubicBezTo>
                    <a:cubicBezTo>
                      <a:pt x="14097" y="9503"/>
                      <a:pt x="14294" y="9227"/>
                      <a:pt x="14570" y="91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38"/>
              <p:cNvSpPr/>
              <p:nvPr/>
            </p:nvSpPr>
            <p:spPr>
              <a:xfrm flipH="1">
                <a:off x="6177229" y="1240485"/>
                <a:ext cx="18994" cy="78234"/>
              </a:xfrm>
              <a:custGeom>
                <a:rect b="b" l="l" r="r" t="t"/>
                <a:pathLst>
                  <a:path extrusionOk="0" h="3254" w="790">
                    <a:moveTo>
                      <a:pt x="20" y="1"/>
                    </a:moveTo>
                    <a:cubicBezTo>
                      <a:pt x="158" y="198"/>
                      <a:pt x="277" y="296"/>
                      <a:pt x="296" y="395"/>
                    </a:cubicBezTo>
                    <a:cubicBezTo>
                      <a:pt x="296" y="770"/>
                      <a:pt x="493" y="1085"/>
                      <a:pt x="631" y="1420"/>
                    </a:cubicBezTo>
                    <a:cubicBezTo>
                      <a:pt x="730" y="1696"/>
                      <a:pt x="789" y="1992"/>
                      <a:pt x="769" y="2288"/>
                    </a:cubicBezTo>
                    <a:cubicBezTo>
                      <a:pt x="789" y="2603"/>
                      <a:pt x="769" y="2938"/>
                      <a:pt x="730" y="3254"/>
                    </a:cubicBezTo>
                    <a:lnTo>
                      <a:pt x="257" y="3254"/>
                    </a:lnTo>
                    <a:cubicBezTo>
                      <a:pt x="257" y="3096"/>
                      <a:pt x="237" y="2978"/>
                      <a:pt x="237" y="2840"/>
                    </a:cubicBezTo>
                    <a:lnTo>
                      <a:pt x="237" y="1322"/>
                    </a:lnTo>
                    <a:cubicBezTo>
                      <a:pt x="257" y="1006"/>
                      <a:pt x="198" y="691"/>
                      <a:pt x="40" y="395"/>
                    </a:cubicBezTo>
                    <a:cubicBezTo>
                      <a:pt x="20" y="277"/>
                      <a:pt x="0" y="139"/>
                      <a:pt x="20" y="1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38"/>
              <p:cNvSpPr/>
              <p:nvPr/>
            </p:nvSpPr>
            <p:spPr>
              <a:xfrm flipH="1">
                <a:off x="7196319" y="1235748"/>
                <a:ext cx="15195" cy="52172"/>
              </a:xfrm>
              <a:custGeom>
                <a:rect b="b" l="l" r="r" t="t"/>
                <a:pathLst>
                  <a:path extrusionOk="0" h="2170" w="632">
                    <a:moveTo>
                      <a:pt x="59" y="2169"/>
                    </a:moveTo>
                    <a:cubicBezTo>
                      <a:pt x="0" y="1952"/>
                      <a:pt x="20" y="1716"/>
                      <a:pt x="99" y="1499"/>
                    </a:cubicBezTo>
                    <a:cubicBezTo>
                      <a:pt x="178" y="1282"/>
                      <a:pt x="197" y="1026"/>
                      <a:pt x="257" y="789"/>
                    </a:cubicBezTo>
                    <a:cubicBezTo>
                      <a:pt x="296" y="553"/>
                      <a:pt x="355" y="296"/>
                      <a:pt x="414" y="40"/>
                    </a:cubicBezTo>
                    <a:cubicBezTo>
                      <a:pt x="414" y="20"/>
                      <a:pt x="473" y="1"/>
                      <a:pt x="513" y="1"/>
                    </a:cubicBezTo>
                    <a:cubicBezTo>
                      <a:pt x="631" y="296"/>
                      <a:pt x="631" y="631"/>
                      <a:pt x="513" y="927"/>
                    </a:cubicBezTo>
                    <a:cubicBezTo>
                      <a:pt x="434" y="1085"/>
                      <a:pt x="395" y="1243"/>
                      <a:pt x="395" y="1400"/>
                    </a:cubicBezTo>
                    <a:cubicBezTo>
                      <a:pt x="375" y="1696"/>
                      <a:pt x="257" y="1972"/>
                      <a:pt x="59" y="2169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38"/>
              <p:cNvSpPr/>
              <p:nvPr/>
            </p:nvSpPr>
            <p:spPr>
              <a:xfrm flipH="1">
                <a:off x="6990611" y="921008"/>
                <a:ext cx="2404" cy="8559"/>
              </a:xfrm>
              <a:custGeom>
                <a:rect b="b" l="l" r="r" t="t"/>
                <a:pathLst>
                  <a:path extrusionOk="0" h="356" w="100">
                    <a:moveTo>
                      <a:pt x="1" y="356"/>
                    </a:moveTo>
                    <a:lnTo>
                      <a:pt x="1" y="1"/>
                    </a:lnTo>
                    <a:lnTo>
                      <a:pt x="40" y="1"/>
                    </a:lnTo>
                    <a:lnTo>
                      <a:pt x="99" y="336"/>
                    </a:ln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8"/>
              <p:cNvSpPr/>
              <p:nvPr/>
            </p:nvSpPr>
            <p:spPr>
              <a:xfrm flipH="1">
                <a:off x="6596723" y="757952"/>
                <a:ext cx="5241" cy="5241"/>
              </a:xfrm>
              <a:custGeom>
                <a:rect b="b" l="l" r="r" t="t"/>
                <a:pathLst>
                  <a:path extrusionOk="0" h="218" w="218">
                    <a:moveTo>
                      <a:pt x="1" y="218"/>
                    </a:moveTo>
                    <a:cubicBezTo>
                      <a:pt x="20" y="159"/>
                      <a:pt x="20" y="139"/>
                      <a:pt x="40" y="119"/>
                    </a:cubicBezTo>
                    <a:cubicBezTo>
                      <a:pt x="79" y="80"/>
                      <a:pt x="139" y="40"/>
                      <a:pt x="178" y="1"/>
                    </a:cubicBezTo>
                    <a:cubicBezTo>
                      <a:pt x="178" y="1"/>
                      <a:pt x="217" y="40"/>
                      <a:pt x="217" y="40"/>
                    </a:cubicBezTo>
                    <a:cubicBezTo>
                      <a:pt x="178" y="99"/>
                      <a:pt x="139" y="159"/>
                      <a:pt x="99" y="198"/>
                    </a:cubicBezTo>
                    <a:cubicBezTo>
                      <a:pt x="99" y="198"/>
                      <a:pt x="79" y="218"/>
                      <a:pt x="1" y="218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8"/>
              <p:cNvSpPr/>
              <p:nvPr/>
            </p:nvSpPr>
            <p:spPr>
              <a:xfrm flipH="1">
                <a:off x="7192063" y="1222958"/>
                <a:ext cx="1443" cy="3342"/>
              </a:xfrm>
              <a:custGeom>
                <a:rect b="b" l="l" r="r" t="t"/>
                <a:pathLst>
                  <a:path extrusionOk="0" h="139" w="60">
                    <a:moveTo>
                      <a:pt x="0" y="40"/>
                    </a:moveTo>
                    <a:lnTo>
                      <a:pt x="20" y="0"/>
                    </a:lnTo>
                    <a:cubicBezTo>
                      <a:pt x="40" y="20"/>
                      <a:pt x="60" y="59"/>
                      <a:pt x="60" y="79"/>
                    </a:cubicBezTo>
                    <a:cubicBezTo>
                      <a:pt x="60" y="99"/>
                      <a:pt x="40" y="119"/>
                      <a:pt x="20" y="138"/>
                    </a:cubicBezTo>
                    <a:cubicBezTo>
                      <a:pt x="0" y="119"/>
                      <a:pt x="0" y="79"/>
                      <a:pt x="0" y="40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8"/>
              <p:cNvSpPr/>
              <p:nvPr/>
            </p:nvSpPr>
            <p:spPr>
              <a:xfrm flipH="1">
                <a:off x="6234114" y="970319"/>
                <a:ext cx="2861" cy="2380"/>
              </a:xfrm>
              <a:custGeom>
                <a:rect b="b" l="l" r="r" t="t"/>
                <a:pathLst>
                  <a:path extrusionOk="0" h="99" w="119">
                    <a:moveTo>
                      <a:pt x="0" y="40"/>
                    </a:moveTo>
                    <a:lnTo>
                      <a:pt x="99" y="0"/>
                    </a:lnTo>
                    <a:cubicBezTo>
                      <a:pt x="99" y="20"/>
                      <a:pt x="118" y="59"/>
                      <a:pt x="118" y="79"/>
                    </a:cubicBezTo>
                    <a:cubicBezTo>
                      <a:pt x="118" y="79"/>
                      <a:pt x="79" y="99"/>
                      <a:pt x="79" y="99"/>
                    </a:cubicBezTo>
                    <a:cubicBezTo>
                      <a:pt x="39" y="79"/>
                      <a:pt x="20" y="59"/>
                      <a:pt x="0" y="40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8"/>
              <p:cNvSpPr/>
              <p:nvPr/>
            </p:nvSpPr>
            <p:spPr>
              <a:xfrm flipH="1">
                <a:off x="6619010" y="796829"/>
                <a:ext cx="2380" cy="5241"/>
              </a:xfrm>
              <a:custGeom>
                <a:rect b="b" l="l" r="r" t="t"/>
                <a:pathLst>
                  <a:path extrusionOk="0" h="218" w="99">
                    <a:moveTo>
                      <a:pt x="20" y="217"/>
                    </a:moveTo>
                    <a:cubicBezTo>
                      <a:pt x="20" y="158"/>
                      <a:pt x="20" y="119"/>
                      <a:pt x="20" y="60"/>
                    </a:cubicBezTo>
                    <a:cubicBezTo>
                      <a:pt x="20" y="60"/>
                      <a:pt x="59" y="40"/>
                      <a:pt x="79" y="20"/>
                    </a:cubicBezTo>
                    <a:cubicBezTo>
                      <a:pt x="99" y="1"/>
                      <a:pt x="79" y="60"/>
                      <a:pt x="79" y="60"/>
                    </a:cubicBezTo>
                    <a:cubicBezTo>
                      <a:pt x="79" y="79"/>
                      <a:pt x="40" y="158"/>
                      <a:pt x="0" y="198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8"/>
              <p:cNvSpPr/>
              <p:nvPr/>
            </p:nvSpPr>
            <p:spPr>
              <a:xfrm flipH="1">
                <a:off x="6620910" y="801565"/>
                <a:ext cx="2380" cy="2404"/>
              </a:xfrm>
              <a:custGeom>
                <a:rect b="b" l="l" r="r" t="t"/>
                <a:pathLst>
                  <a:path extrusionOk="0" h="100" w="99">
                    <a:moveTo>
                      <a:pt x="79" y="1"/>
                    </a:moveTo>
                    <a:lnTo>
                      <a:pt x="0" y="99"/>
                    </a:lnTo>
                    <a:lnTo>
                      <a:pt x="0" y="40"/>
                    </a:lnTo>
                    <a:cubicBezTo>
                      <a:pt x="40" y="20"/>
                      <a:pt x="60" y="20"/>
                      <a:pt x="99" y="20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8"/>
              <p:cNvSpPr/>
              <p:nvPr/>
            </p:nvSpPr>
            <p:spPr>
              <a:xfrm flipH="1">
                <a:off x="6872106" y="1132895"/>
                <a:ext cx="45536" cy="65444"/>
              </a:xfrm>
              <a:custGeom>
                <a:rect b="b" l="l" r="r" t="t"/>
                <a:pathLst>
                  <a:path extrusionOk="0" h="2722" w="1894">
                    <a:moveTo>
                      <a:pt x="1755" y="2721"/>
                    </a:moveTo>
                    <a:cubicBezTo>
                      <a:pt x="1341" y="2090"/>
                      <a:pt x="986" y="1440"/>
                      <a:pt x="454" y="907"/>
                    </a:cubicBezTo>
                    <a:cubicBezTo>
                      <a:pt x="178" y="631"/>
                      <a:pt x="178" y="612"/>
                      <a:pt x="0" y="99"/>
                    </a:cubicBezTo>
                    <a:cubicBezTo>
                      <a:pt x="79" y="0"/>
                      <a:pt x="237" y="20"/>
                      <a:pt x="277" y="138"/>
                    </a:cubicBezTo>
                    <a:cubicBezTo>
                      <a:pt x="493" y="710"/>
                      <a:pt x="1006" y="1085"/>
                      <a:pt x="1262" y="1637"/>
                    </a:cubicBezTo>
                    <a:cubicBezTo>
                      <a:pt x="1420" y="1913"/>
                      <a:pt x="1696" y="2149"/>
                      <a:pt x="1834" y="2445"/>
                    </a:cubicBezTo>
                    <a:cubicBezTo>
                      <a:pt x="1893" y="2563"/>
                      <a:pt x="1873" y="2662"/>
                      <a:pt x="1755" y="2721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8"/>
              <p:cNvSpPr/>
              <p:nvPr/>
            </p:nvSpPr>
            <p:spPr>
              <a:xfrm flipH="1">
                <a:off x="6484853" y="1577032"/>
                <a:ext cx="9521" cy="9016"/>
              </a:xfrm>
              <a:custGeom>
                <a:rect b="b" l="l" r="r" t="t"/>
                <a:pathLst>
                  <a:path extrusionOk="0" h="375" w="396">
                    <a:moveTo>
                      <a:pt x="395" y="375"/>
                    </a:moveTo>
                    <a:cubicBezTo>
                      <a:pt x="119" y="355"/>
                      <a:pt x="80" y="335"/>
                      <a:pt x="1" y="20"/>
                    </a:cubicBezTo>
                    <a:lnTo>
                      <a:pt x="21" y="0"/>
                    </a:lnTo>
                    <a:cubicBezTo>
                      <a:pt x="257" y="20"/>
                      <a:pt x="297" y="257"/>
                      <a:pt x="395" y="375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38"/>
              <p:cNvSpPr/>
              <p:nvPr/>
            </p:nvSpPr>
            <p:spPr>
              <a:xfrm flipH="1">
                <a:off x="6529885" y="1530101"/>
                <a:ext cx="4304" cy="6660"/>
              </a:xfrm>
              <a:custGeom>
                <a:rect b="b" l="l" r="r" t="t"/>
                <a:pathLst>
                  <a:path extrusionOk="0" h="277" w="179">
                    <a:moveTo>
                      <a:pt x="178" y="277"/>
                    </a:moveTo>
                    <a:lnTo>
                      <a:pt x="1" y="1"/>
                    </a:lnTo>
                    <a:cubicBezTo>
                      <a:pt x="178" y="20"/>
                      <a:pt x="178" y="20"/>
                      <a:pt x="178" y="277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8"/>
              <p:cNvSpPr/>
              <p:nvPr/>
            </p:nvSpPr>
            <p:spPr>
              <a:xfrm flipH="1">
                <a:off x="6383418" y="1282199"/>
                <a:ext cx="6660" cy="4304"/>
              </a:xfrm>
              <a:custGeom>
                <a:rect b="b" l="l" r="r" t="t"/>
                <a:pathLst>
                  <a:path extrusionOk="0" h="179" w="277">
                    <a:moveTo>
                      <a:pt x="276" y="139"/>
                    </a:moveTo>
                    <a:cubicBezTo>
                      <a:pt x="237" y="158"/>
                      <a:pt x="197" y="178"/>
                      <a:pt x="138" y="178"/>
                    </a:cubicBezTo>
                    <a:cubicBezTo>
                      <a:pt x="99" y="178"/>
                      <a:pt x="40" y="178"/>
                      <a:pt x="0" y="158"/>
                    </a:cubicBezTo>
                    <a:cubicBezTo>
                      <a:pt x="59" y="1"/>
                      <a:pt x="178" y="99"/>
                      <a:pt x="276" y="139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38"/>
              <p:cNvSpPr/>
              <p:nvPr/>
            </p:nvSpPr>
            <p:spPr>
              <a:xfrm flipH="1">
                <a:off x="6493869" y="1571815"/>
                <a:ext cx="6179" cy="5698"/>
              </a:xfrm>
              <a:custGeom>
                <a:rect b="b" l="l" r="r" t="t"/>
                <a:pathLst>
                  <a:path extrusionOk="0" h="237" w="257">
                    <a:moveTo>
                      <a:pt x="237" y="237"/>
                    </a:moveTo>
                    <a:lnTo>
                      <a:pt x="0" y="60"/>
                    </a:lnTo>
                    <a:cubicBezTo>
                      <a:pt x="197" y="0"/>
                      <a:pt x="237" y="99"/>
                      <a:pt x="257" y="217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8"/>
              <p:cNvSpPr/>
              <p:nvPr/>
            </p:nvSpPr>
            <p:spPr>
              <a:xfrm flipH="1">
                <a:off x="6600041" y="1678467"/>
                <a:ext cx="2861" cy="3799"/>
              </a:xfrm>
              <a:custGeom>
                <a:rect b="b" l="l" r="r" t="t"/>
                <a:pathLst>
                  <a:path extrusionOk="0" h="158" w="119">
                    <a:moveTo>
                      <a:pt x="20" y="158"/>
                    </a:moveTo>
                    <a:cubicBezTo>
                      <a:pt x="20" y="138"/>
                      <a:pt x="0" y="99"/>
                      <a:pt x="0" y="79"/>
                    </a:cubicBezTo>
                    <a:cubicBezTo>
                      <a:pt x="20" y="59"/>
                      <a:pt x="59" y="40"/>
                      <a:pt x="79" y="0"/>
                    </a:cubicBezTo>
                    <a:cubicBezTo>
                      <a:pt x="79" y="40"/>
                      <a:pt x="118" y="79"/>
                      <a:pt x="99" y="99"/>
                    </a:cubicBezTo>
                    <a:cubicBezTo>
                      <a:pt x="99" y="138"/>
                      <a:pt x="40" y="138"/>
                      <a:pt x="20" y="158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38"/>
              <p:cNvSpPr/>
              <p:nvPr/>
            </p:nvSpPr>
            <p:spPr>
              <a:xfrm flipH="1">
                <a:off x="6484396" y="1586024"/>
                <a:ext cx="481" cy="3823"/>
              </a:xfrm>
              <a:custGeom>
                <a:rect b="b" l="l" r="r" t="t"/>
                <a:pathLst>
                  <a:path extrusionOk="0" h="159" w="20">
                    <a:moveTo>
                      <a:pt x="0" y="1"/>
                    </a:moveTo>
                    <a:lnTo>
                      <a:pt x="0" y="99"/>
                    </a:lnTo>
                    <a:cubicBezTo>
                      <a:pt x="0" y="119"/>
                      <a:pt x="20" y="139"/>
                      <a:pt x="20" y="159"/>
                    </a:cubicBezTo>
                    <a:cubicBezTo>
                      <a:pt x="20" y="139"/>
                      <a:pt x="0" y="119"/>
                      <a:pt x="0" y="99"/>
                    </a:cubicBezTo>
                    <a:cubicBezTo>
                      <a:pt x="0" y="60"/>
                      <a:pt x="0" y="40"/>
                      <a:pt x="0" y="1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8"/>
              <p:cNvSpPr/>
              <p:nvPr/>
            </p:nvSpPr>
            <p:spPr>
              <a:xfrm flipH="1">
                <a:off x="6910045" y="1428185"/>
                <a:ext cx="962" cy="986"/>
              </a:xfrm>
              <a:custGeom>
                <a:rect b="b" l="l" r="r" t="t"/>
                <a:pathLst>
                  <a:path extrusionOk="0" h="41" w="40">
                    <a:moveTo>
                      <a:pt x="40" y="1"/>
                    </a:moveTo>
                    <a:cubicBezTo>
                      <a:pt x="40" y="21"/>
                      <a:pt x="40" y="21"/>
                      <a:pt x="40" y="40"/>
                    </a:cubicBezTo>
                    <a:lnTo>
                      <a:pt x="20" y="40"/>
                    </a:lnTo>
                    <a:cubicBezTo>
                      <a:pt x="1" y="21"/>
                      <a:pt x="1" y="21"/>
                      <a:pt x="20" y="1"/>
                    </a:cubicBezTo>
                    <a:cubicBezTo>
                      <a:pt x="20" y="1"/>
                      <a:pt x="20" y="1"/>
                      <a:pt x="40" y="1"/>
                    </a:cubicBezTo>
                    <a:close/>
                  </a:path>
                </a:pathLst>
              </a:custGeom>
              <a:solidFill>
                <a:srgbClr val="A4927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8"/>
              <p:cNvSpPr/>
              <p:nvPr/>
            </p:nvSpPr>
            <p:spPr>
              <a:xfrm flipH="1">
                <a:off x="6496249" y="1170329"/>
                <a:ext cx="401005" cy="388719"/>
              </a:xfrm>
              <a:custGeom>
                <a:rect b="b" l="l" r="r" t="t"/>
                <a:pathLst>
                  <a:path extrusionOk="0" h="16168" w="16679">
                    <a:moveTo>
                      <a:pt x="14333" y="13525"/>
                    </a:moveTo>
                    <a:cubicBezTo>
                      <a:pt x="14077" y="13545"/>
                      <a:pt x="13860" y="13663"/>
                      <a:pt x="13702" y="13841"/>
                    </a:cubicBezTo>
                    <a:cubicBezTo>
                      <a:pt x="13268" y="14215"/>
                      <a:pt x="12775" y="14531"/>
                      <a:pt x="12302" y="14866"/>
                    </a:cubicBezTo>
                    <a:cubicBezTo>
                      <a:pt x="12204" y="14945"/>
                      <a:pt x="12085" y="15024"/>
                      <a:pt x="11987" y="15103"/>
                    </a:cubicBezTo>
                    <a:cubicBezTo>
                      <a:pt x="11691" y="15300"/>
                      <a:pt x="11356" y="15457"/>
                      <a:pt x="11021" y="15517"/>
                    </a:cubicBezTo>
                    <a:cubicBezTo>
                      <a:pt x="10607" y="15576"/>
                      <a:pt x="10232" y="15733"/>
                      <a:pt x="9799" y="15714"/>
                    </a:cubicBezTo>
                    <a:cubicBezTo>
                      <a:pt x="9700" y="15714"/>
                      <a:pt x="9582" y="15793"/>
                      <a:pt x="9483" y="15812"/>
                    </a:cubicBezTo>
                    <a:cubicBezTo>
                      <a:pt x="9325" y="15871"/>
                      <a:pt x="9148" y="15911"/>
                      <a:pt x="8990" y="15931"/>
                    </a:cubicBezTo>
                    <a:cubicBezTo>
                      <a:pt x="8754" y="15911"/>
                      <a:pt x="8537" y="15970"/>
                      <a:pt x="8340" y="16088"/>
                    </a:cubicBezTo>
                    <a:cubicBezTo>
                      <a:pt x="8241" y="16128"/>
                      <a:pt x="8142" y="16167"/>
                      <a:pt x="8024" y="16147"/>
                    </a:cubicBezTo>
                    <a:lnTo>
                      <a:pt x="5540" y="16147"/>
                    </a:lnTo>
                    <a:cubicBezTo>
                      <a:pt x="5422" y="16147"/>
                      <a:pt x="5284" y="16128"/>
                      <a:pt x="5166" y="16069"/>
                    </a:cubicBezTo>
                    <a:cubicBezTo>
                      <a:pt x="4673" y="15871"/>
                      <a:pt x="4199" y="15655"/>
                      <a:pt x="3707" y="15477"/>
                    </a:cubicBezTo>
                    <a:cubicBezTo>
                      <a:pt x="3135" y="15241"/>
                      <a:pt x="2780" y="14807"/>
                      <a:pt x="2445" y="14314"/>
                    </a:cubicBezTo>
                    <a:cubicBezTo>
                      <a:pt x="1873" y="13525"/>
                      <a:pt x="1518" y="12618"/>
                      <a:pt x="1065" y="11790"/>
                    </a:cubicBezTo>
                    <a:cubicBezTo>
                      <a:pt x="848" y="11455"/>
                      <a:pt x="710" y="11081"/>
                      <a:pt x="631" y="10706"/>
                    </a:cubicBezTo>
                    <a:cubicBezTo>
                      <a:pt x="631" y="10667"/>
                      <a:pt x="611" y="10627"/>
                      <a:pt x="592" y="10608"/>
                    </a:cubicBezTo>
                    <a:cubicBezTo>
                      <a:pt x="316" y="10154"/>
                      <a:pt x="197" y="9602"/>
                      <a:pt x="257" y="9089"/>
                    </a:cubicBezTo>
                    <a:cubicBezTo>
                      <a:pt x="276" y="8971"/>
                      <a:pt x="237" y="8853"/>
                      <a:pt x="197" y="8754"/>
                    </a:cubicBezTo>
                    <a:cubicBezTo>
                      <a:pt x="40" y="8478"/>
                      <a:pt x="0" y="8183"/>
                      <a:pt x="40" y="7887"/>
                    </a:cubicBezTo>
                    <a:lnTo>
                      <a:pt x="40" y="6921"/>
                    </a:lnTo>
                    <a:cubicBezTo>
                      <a:pt x="20" y="6665"/>
                      <a:pt x="59" y="6408"/>
                      <a:pt x="197" y="6172"/>
                    </a:cubicBezTo>
                    <a:cubicBezTo>
                      <a:pt x="257" y="6093"/>
                      <a:pt x="257" y="5955"/>
                      <a:pt x="296" y="5856"/>
                    </a:cubicBezTo>
                    <a:cubicBezTo>
                      <a:pt x="316" y="5738"/>
                      <a:pt x="355" y="5639"/>
                      <a:pt x="414" y="5560"/>
                    </a:cubicBezTo>
                    <a:cubicBezTo>
                      <a:pt x="651" y="5265"/>
                      <a:pt x="828" y="4930"/>
                      <a:pt x="947" y="4575"/>
                    </a:cubicBezTo>
                    <a:cubicBezTo>
                      <a:pt x="1104" y="4161"/>
                      <a:pt x="1203" y="3747"/>
                      <a:pt x="1577" y="3471"/>
                    </a:cubicBezTo>
                    <a:cubicBezTo>
                      <a:pt x="1656" y="3392"/>
                      <a:pt x="1735" y="3293"/>
                      <a:pt x="1775" y="3195"/>
                    </a:cubicBezTo>
                    <a:cubicBezTo>
                      <a:pt x="1834" y="3076"/>
                      <a:pt x="1932" y="2978"/>
                      <a:pt x="2051" y="2919"/>
                    </a:cubicBezTo>
                    <a:cubicBezTo>
                      <a:pt x="2129" y="2879"/>
                      <a:pt x="2189" y="2820"/>
                      <a:pt x="2248" y="2741"/>
                    </a:cubicBezTo>
                    <a:cubicBezTo>
                      <a:pt x="2681" y="1972"/>
                      <a:pt x="3391" y="1381"/>
                      <a:pt x="4239" y="1085"/>
                    </a:cubicBezTo>
                    <a:cubicBezTo>
                      <a:pt x="4298" y="1065"/>
                      <a:pt x="4377" y="1046"/>
                      <a:pt x="4436" y="1006"/>
                    </a:cubicBezTo>
                    <a:cubicBezTo>
                      <a:pt x="4870" y="730"/>
                      <a:pt x="5382" y="671"/>
                      <a:pt x="5856" y="474"/>
                    </a:cubicBezTo>
                    <a:cubicBezTo>
                      <a:pt x="5974" y="435"/>
                      <a:pt x="6092" y="395"/>
                      <a:pt x="6210" y="336"/>
                    </a:cubicBezTo>
                    <a:cubicBezTo>
                      <a:pt x="6684" y="21"/>
                      <a:pt x="7196" y="1"/>
                      <a:pt x="7728" y="1"/>
                    </a:cubicBezTo>
                    <a:lnTo>
                      <a:pt x="9858" y="1"/>
                    </a:lnTo>
                    <a:cubicBezTo>
                      <a:pt x="10232" y="1"/>
                      <a:pt x="10508" y="178"/>
                      <a:pt x="10824" y="297"/>
                    </a:cubicBezTo>
                    <a:cubicBezTo>
                      <a:pt x="11573" y="553"/>
                      <a:pt x="12263" y="947"/>
                      <a:pt x="12854" y="1460"/>
                    </a:cubicBezTo>
                    <a:cubicBezTo>
                      <a:pt x="13091" y="1677"/>
                      <a:pt x="13347" y="1854"/>
                      <a:pt x="13623" y="2012"/>
                    </a:cubicBezTo>
                    <a:cubicBezTo>
                      <a:pt x="14136" y="2288"/>
                      <a:pt x="14570" y="2722"/>
                      <a:pt x="14865" y="3214"/>
                    </a:cubicBezTo>
                    <a:cubicBezTo>
                      <a:pt x="14964" y="3352"/>
                      <a:pt x="15082" y="3490"/>
                      <a:pt x="15200" y="3589"/>
                    </a:cubicBezTo>
                    <a:cubicBezTo>
                      <a:pt x="15831" y="4180"/>
                      <a:pt x="16265" y="4969"/>
                      <a:pt x="16442" y="5817"/>
                    </a:cubicBezTo>
                    <a:cubicBezTo>
                      <a:pt x="16580" y="6487"/>
                      <a:pt x="16679" y="7177"/>
                      <a:pt x="16679" y="7887"/>
                    </a:cubicBezTo>
                    <a:cubicBezTo>
                      <a:pt x="16659" y="8301"/>
                      <a:pt x="16600" y="8735"/>
                      <a:pt x="16521" y="9149"/>
                    </a:cubicBezTo>
                    <a:cubicBezTo>
                      <a:pt x="16403" y="9898"/>
                      <a:pt x="16186" y="10627"/>
                      <a:pt x="15890" y="11317"/>
                    </a:cubicBezTo>
                    <a:cubicBezTo>
                      <a:pt x="15634" y="11810"/>
                      <a:pt x="15338" y="12283"/>
                      <a:pt x="14964" y="12717"/>
                    </a:cubicBezTo>
                    <a:cubicBezTo>
                      <a:pt x="14747" y="12973"/>
                      <a:pt x="14550" y="13210"/>
                      <a:pt x="14333" y="13525"/>
                    </a:cubicBezTo>
                    <a:close/>
                    <a:moveTo>
                      <a:pt x="4002" y="7729"/>
                    </a:moveTo>
                    <a:lnTo>
                      <a:pt x="3983" y="7729"/>
                    </a:lnTo>
                    <a:cubicBezTo>
                      <a:pt x="3983" y="8025"/>
                      <a:pt x="4002" y="8321"/>
                      <a:pt x="4022" y="8636"/>
                    </a:cubicBezTo>
                    <a:cubicBezTo>
                      <a:pt x="4042" y="8991"/>
                      <a:pt x="4140" y="9326"/>
                      <a:pt x="4318" y="9641"/>
                    </a:cubicBezTo>
                    <a:cubicBezTo>
                      <a:pt x="4495" y="10055"/>
                      <a:pt x="4712" y="10450"/>
                      <a:pt x="4929" y="10844"/>
                    </a:cubicBezTo>
                    <a:cubicBezTo>
                      <a:pt x="4988" y="10962"/>
                      <a:pt x="5067" y="11061"/>
                      <a:pt x="5166" y="11160"/>
                    </a:cubicBezTo>
                    <a:cubicBezTo>
                      <a:pt x="5599" y="11495"/>
                      <a:pt x="6033" y="11810"/>
                      <a:pt x="6447" y="12145"/>
                    </a:cubicBezTo>
                    <a:cubicBezTo>
                      <a:pt x="6920" y="12520"/>
                      <a:pt x="7472" y="12776"/>
                      <a:pt x="8083" y="12835"/>
                    </a:cubicBezTo>
                    <a:cubicBezTo>
                      <a:pt x="8714" y="12855"/>
                      <a:pt x="9345" y="12934"/>
                      <a:pt x="9956" y="12658"/>
                    </a:cubicBezTo>
                    <a:cubicBezTo>
                      <a:pt x="10311" y="12520"/>
                      <a:pt x="10666" y="12441"/>
                      <a:pt x="11021" y="12323"/>
                    </a:cubicBezTo>
                    <a:cubicBezTo>
                      <a:pt x="11317" y="12224"/>
                      <a:pt x="11573" y="12066"/>
                      <a:pt x="11790" y="11850"/>
                    </a:cubicBezTo>
                    <a:cubicBezTo>
                      <a:pt x="12164" y="11416"/>
                      <a:pt x="12499" y="10943"/>
                      <a:pt x="12775" y="10410"/>
                    </a:cubicBezTo>
                    <a:cubicBezTo>
                      <a:pt x="12854" y="10253"/>
                      <a:pt x="12894" y="10055"/>
                      <a:pt x="12913" y="9878"/>
                    </a:cubicBezTo>
                    <a:cubicBezTo>
                      <a:pt x="12953" y="9149"/>
                      <a:pt x="12894" y="8399"/>
                      <a:pt x="12736" y="7690"/>
                    </a:cubicBezTo>
                    <a:cubicBezTo>
                      <a:pt x="12618" y="7276"/>
                      <a:pt x="12421" y="6881"/>
                      <a:pt x="12302" y="6487"/>
                    </a:cubicBezTo>
                    <a:cubicBezTo>
                      <a:pt x="11967" y="5462"/>
                      <a:pt x="11257" y="4752"/>
                      <a:pt x="10429" y="4161"/>
                    </a:cubicBezTo>
                    <a:cubicBezTo>
                      <a:pt x="10055" y="3845"/>
                      <a:pt x="9562" y="3688"/>
                      <a:pt x="9069" y="3727"/>
                    </a:cubicBezTo>
                    <a:cubicBezTo>
                      <a:pt x="8931" y="3747"/>
                      <a:pt x="8813" y="3727"/>
                      <a:pt x="8675" y="3727"/>
                    </a:cubicBezTo>
                    <a:cubicBezTo>
                      <a:pt x="7650" y="3766"/>
                      <a:pt x="6664" y="4102"/>
                      <a:pt x="5836" y="4693"/>
                    </a:cubicBezTo>
                    <a:cubicBezTo>
                      <a:pt x="5244" y="5146"/>
                      <a:pt x="4692" y="5679"/>
                      <a:pt x="4239" y="6270"/>
                    </a:cubicBezTo>
                    <a:cubicBezTo>
                      <a:pt x="4101" y="6428"/>
                      <a:pt x="4002" y="6645"/>
                      <a:pt x="4002" y="6881"/>
                    </a:cubicBezTo>
                    <a:cubicBezTo>
                      <a:pt x="3983" y="7157"/>
                      <a:pt x="4002" y="7453"/>
                      <a:pt x="4002" y="7729"/>
                    </a:cubicBezTo>
                    <a:close/>
                    <a:moveTo>
                      <a:pt x="2405" y="4614"/>
                    </a:moveTo>
                    <a:cubicBezTo>
                      <a:pt x="2307" y="4575"/>
                      <a:pt x="2228" y="4516"/>
                      <a:pt x="2189" y="4535"/>
                    </a:cubicBezTo>
                    <a:cubicBezTo>
                      <a:pt x="2070" y="4555"/>
                      <a:pt x="1972" y="4594"/>
                      <a:pt x="1893" y="4673"/>
                    </a:cubicBezTo>
                    <a:cubicBezTo>
                      <a:pt x="1637" y="4969"/>
                      <a:pt x="1459" y="5304"/>
                      <a:pt x="1361" y="5698"/>
                    </a:cubicBezTo>
                    <a:cubicBezTo>
                      <a:pt x="1321" y="5856"/>
                      <a:pt x="1341" y="6034"/>
                      <a:pt x="1380" y="6191"/>
                    </a:cubicBezTo>
                    <a:cubicBezTo>
                      <a:pt x="1400" y="6251"/>
                      <a:pt x="1499" y="6290"/>
                      <a:pt x="1597" y="6389"/>
                    </a:cubicBezTo>
                    <a:cubicBezTo>
                      <a:pt x="1715" y="6073"/>
                      <a:pt x="1794" y="5777"/>
                      <a:pt x="1913" y="5521"/>
                    </a:cubicBezTo>
                    <a:cubicBezTo>
                      <a:pt x="2031" y="5265"/>
                      <a:pt x="2208" y="4969"/>
                      <a:pt x="2405" y="4614"/>
                    </a:cubicBezTo>
                    <a:close/>
                    <a:moveTo>
                      <a:pt x="14806" y="9543"/>
                    </a:moveTo>
                    <a:cubicBezTo>
                      <a:pt x="14885" y="9464"/>
                      <a:pt x="14964" y="9444"/>
                      <a:pt x="14964" y="9385"/>
                    </a:cubicBezTo>
                    <a:cubicBezTo>
                      <a:pt x="15003" y="9168"/>
                      <a:pt x="15023" y="8932"/>
                      <a:pt x="15062" y="8715"/>
                    </a:cubicBezTo>
                    <a:cubicBezTo>
                      <a:pt x="15062" y="8577"/>
                      <a:pt x="15102" y="8419"/>
                      <a:pt x="15141" y="8281"/>
                    </a:cubicBezTo>
                    <a:cubicBezTo>
                      <a:pt x="15181" y="8163"/>
                      <a:pt x="15240" y="8084"/>
                      <a:pt x="15141" y="7966"/>
                    </a:cubicBezTo>
                    <a:cubicBezTo>
                      <a:pt x="15043" y="7867"/>
                      <a:pt x="14924" y="7926"/>
                      <a:pt x="14806" y="8064"/>
                    </a:cubicBezTo>
                    <a:cubicBezTo>
                      <a:pt x="14727" y="8143"/>
                      <a:pt x="14668" y="8242"/>
                      <a:pt x="14648" y="8340"/>
                    </a:cubicBezTo>
                    <a:cubicBezTo>
                      <a:pt x="14589" y="8754"/>
                      <a:pt x="14648" y="9168"/>
                      <a:pt x="14806" y="9543"/>
                    </a:cubicBezTo>
                    <a:close/>
                    <a:moveTo>
                      <a:pt x="2839" y="5383"/>
                    </a:moveTo>
                    <a:cubicBezTo>
                      <a:pt x="3036" y="5422"/>
                      <a:pt x="3233" y="5324"/>
                      <a:pt x="3332" y="5146"/>
                    </a:cubicBezTo>
                    <a:cubicBezTo>
                      <a:pt x="3431" y="4949"/>
                      <a:pt x="3549" y="4752"/>
                      <a:pt x="3647" y="4575"/>
                    </a:cubicBezTo>
                    <a:cubicBezTo>
                      <a:pt x="3687" y="4496"/>
                      <a:pt x="3687" y="4437"/>
                      <a:pt x="3647" y="4358"/>
                    </a:cubicBezTo>
                    <a:cubicBezTo>
                      <a:pt x="3608" y="4318"/>
                      <a:pt x="3529" y="4279"/>
                      <a:pt x="3470" y="4279"/>
                    </a:cubicBezTo>
                    <a:cubicBezTo>
                      <a:pt x="3332" y="4259"/>
                      <a:pt x="3214" y="4338"/>
                      <a:pt x="3155" y="4456"/>
                    </a:cubicBezTo>
                    <a:cubicBezTo>
                      <a:pt x="2997" y="4752"/>
                      <a:pt x="2879" y="5068"/>
                      <a:pt x="2839" y="5383"/>
                    </a:cubicBezTo>
                    <a:close/>
                    <a:moveTo>
                      <a:pt x="14195" y="9089"/>
                    </a:moveTo>
                    <a:cubicBezTo>
                      <a:pt x="14234" y="9011"/>
                      <a:pt x="14274" y="8951"/>
                      <a:pt x="14294" y="8873"/>
                    </a:cubicBezTo>
                    <a:cubicBezTo>
                      <a:pt x="14372" y="8616"/>
                      <a:pt x="14451" y="8340"/>
                      <a:pt x="14530" y="8084"/>
                    </a:cubicBezTo>
                    <a:cubicBezTo>
                      <a:pt x="14550" y="8025"/>
                      <a:pt x="14570" y="7966"/>
                      <a:pt x="14550" y="7907"/>
                    </a:cubicBezTo>
                    <a:cubicBezTo>
                      <a:pt x="14550" y="7847"/>
                      <a:pt x="14510" y="7769"/>
                      <a:pt x="14451" y="7729"/>
                    </a:cubicBezTo>
                    <a:cubicBezTo>
                      <a:pt x="14392" y="7729"/>
                      <a:pt x="14313" y="7749"/>
                      <a:pt x="14274" y="7788"/>
                    </a:cubicBezTo>
                    <a:cubicBezTo>
                      <a:pt x="14155" y="8025"/>
                      <a:pt x="14057" y="8281"/>
                      <a:pt x="13998" y="8537"/>
                    </a:cubicBezTo>
                    <a:cubicBezTo>
                      <a:pt x="13958" y="8735"/>
                      <a:pt x="14037" y="8951"/>
                      <a:pt x="14195" y="90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8"/>
              <p:cNvSpPr/>
              <p:nvPr/>
            </p:nvSpPr>
            <p:spPr>
              <a:xfrm flipH="1">
                <a:off x="6736073" y="1156120"/>
                <a:ext cx="163561" cy="137018"/>
              </a:xfrm>
              <a:custGeom>
                <a:rect b="b" l="l" r="r" t="t"/>
                <a:pathLst>
                  <a:path extrusionOk="0" h="5699" w="6803">
                    <a:moveTo>
                      <a:pt x="99" y="5698"/>
                    </a:moveTo>
                    <a:cubicBezTo>
                      <a:pt x="1" y="5501"/>
                      <a:pt x="1" y="5284"/>
                      <a:pt x="99" y="5067"/>
                    </a:cubicBezTo>
                    <a:cubicBezTo>
                      <a:pt x="237" y="4515"/>
                      <a:pt x="454" y="3963"/>
                      <a:pt x="750" y="3470"/>
                    </a:cubicBezTo>
                    <a:cubicBezTo>
                      <a:pt x="967" y="3115"/>
                      <a:pt x="1184" y="2761"/>
                      <a:pt x="1381" y="2406"/>
                    </a:cubicBezTo>
                    <a:cubicBezTo>
                      <a:pt x="1775" y="1755"/>
                      <a:pt x="2347" y="1242"/>
                      <a:pt x="3056" y="947"/>
                    </a:cubicBezTo>
                    <a:cubicBezTo>
                      <a:pt x="3963" y="513"/>
                      <a:pt x="4949" y="237"/>
                      <a:pt x="5955" y="119"/>
                    </a:cubicBezTo>
                    <a:cubicBezTo>
                      <a:pt x="6211" y="99"/>
                      <a:pt x="6447" y="60"/>
                      <a:pt x="6802" y="0"/>
                    </a:cubicBezTo>
                    <a:cubicBezTo>
                      <a:pt x="6723" y="79"/>
                      <a:pt x="6625" y="158"/>
                      <a:pt x="6526" y="217"/>
                    </a:cubicBezTo>
                    <a:cubicBezTo>
                      <a:pt x="6073" y="454"/>
                      <a:pt x="5600" y="631"/>
                      <a:pt x="5107" y="710"/>
                    </a:cubicBezTo>
                    <a:cubicBezTo>
                      <a:pt x="5067" y="730"/>
                      <a:pt x="5028" y="730"/>
                      <a:pt x="4989" y="750"/>
                    </a:cubicBezTo>
                    <a:cubicBezTo>
                      <a:pt x="4476" y="1006"/>
                      <a:pt x="3944" y="1223"/>
                      <a:pt x="3411" y="1479"/>
                    </a:cubicBezTo>
                    <a:cubicBezTo>
                      <a:pt x="2899" y="1716"/>
                      <a:pt x="2485" y="2208"/>
                      <a:pt x="2071" y="2662"/>
                    </a:cubicBezTo>
                    <a:cubicBezTo>
                      <a:pt x="1913" y="2820"/>
                      <a:pt x="1795" y="3056"/>
                      <a:pt x="1578" y="3175"/>
                    </a:cubicBezTo>
                    <a:cubicBezTo>
                      <a:pt x="1164" y="3825"/>
                      <a:pt x="592" y="4357"/>
                      <a:pt x="415" y="5146"/>
                    </a:cubicBezTo>
                    <a:cubicBezTo>
                      <a:pt x="375" y="5363"/>
                      <a:pt x="257" y="5560"/>
                      <a:pt x="99" y="5698"/>
                    </a:cubicBezTo>
                    <a:close/>
                  </a:path>
                </a:pathLst>
              </a:custGeom>
              <a:solidFill>
                <a:srgbClr val="D1B5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8"/>
              <p:cNvSpPr/>
              <p:nvPr/>
            </p:nvSpPr>
            <p:spPr>
              <a:xfrm flipH="1">
                <a:off x="6502404" y="1148522"/>
                <a:ext cx="221383" cy="128483"/>
              </a:xfrm>
              <a:custGeom>
                <a:rect b="b" l="l" r="r" t="t"/>
                <a:pathLst>
                  <a:path extrusionOk="0" h="5344" w="9208">
                    <a:moveTo>
                      <a:pt x="1" y="336"/>
                    </a:moveTo>
                    <a:cubicBezTo>
                      <a:pt x="592" y="119"/>
                      <a:pt x="1223" y="21"/>
                      <a:pt x="1854" y="21"/>
                    </a:cubicBezTo>
                    <a:lnTo>
                      <a:pt x="3155" y="21"/>
                    </a:lnTo>
                    <a:cubicBezTo>
                      <a:pt x="3510" y="1"/>
                      <a:pt x="3865" y="80"/>
                      <a:pt x="4180" y="257"/>
                    </a:cubicBezTo>
                    <a:cubicBezTo>
                      <a:pt x="4516" y="454"/>
                      <a:pt x="4851" y="652"/>
                      <a:pt x="5206" y="849"/>
                    </a:cubicBezTo>
                    <a:cubicBezTo>
                      <a:pt x="5363" y="947"/>
                      <a:pt x="5521" y="1046"/>
                      <a:pt x="5698" y="1125"/>
                    </a:cubicBezTo>
                    <a:cubicBezTo>
                      <a:pt x="6645" y="1539"/>
                      <a:pt x="7374" y="2248"/>
                      <a:pt x="8005" y="3057"/>
                    </a:cubicBezTo>
                    <a:cubicBezTo>
                      <a:pt x="8399" y="3510"/>
                      <a:pt x="8715" y="4023"/>
                      <a:pt x="8951" y="4575"/>
                    </a:cubicBezTo>
                    <a:cubicBezTo>
                      <a:pt x="9011" y="4713"/>
                      <a:pt x="9070" y="4851"/>
                      <a:pt x="9109" y="4989"/>
                    </a:cubicBezTo>
                    <a:cubicBezTo>
                      <a:pt x="9149" y="5087"/>
                      <a:pt x="9168" y="5186"/>
                      <a:pt x="9208" y="5344"/>
                    </a:cubicBezTo>
                    <a:cubicBezTo>
                      <a:pt x="9129" y="5285"/>
                      <a:pt x="9089" y="5265"/>
                      <a:pt x="9089" y="5245"/>
                    </a:cubicBezTo>
                    <a:cubicBezTo>
                      <a:pt x="8932" y="4792"/>
                      <a:pt x="8656" y="4397"/>
                      <a:pt x="8301" y="4102"/>
                    </a:cubicBezTo>
                    <a:cubicBezTo>
                      <a:pt x="8123" y="3905"/>
                      <a:pt x="7946" y="3688"/>
                      <a:pt x="7808" y="3471"/>
                    </a:cubicBezTo>
                    <a:cubicBezTo>
                      <a:pt x="7611" y="3116"/>
                      <a:pt x="7295" y="2820"/>
                      <a:pt x="6940" y="2623"/>
                    </a:cubicBezTo>
                    <a:cubicBezTo>
                      <a:pt x="6822" y="2564"/>
                      <a:pt x="6724" y="2485"/>
                      <a:pt x="6605" y="2406"/>
                    </a:cubicBezTo>
                    <a:cubicBezTo>
                      <a:pt x="6152" y="2051"/>
                      <a:pt x="5698" y="1696"/>
                      <a:pt x="5225" y="1361"/>
                    </a:cubicBezTo>
                    <a:cubicBezTo>
                      <a:pt x="5008" y="1223"/>
                      <a:pt x="4772" y="1085"/>
                      <a:pt x="4535" y="987"/>
                    </a:cubicBezTo>
                    <a:cubicBezTo>
                      <a:pt x="4102" y="809"/>
                      <a:pt x="3688" y="612"/>
                      <a:pt x="3234" y="454"/>
                    </a:cubicBezTo>
                    <a:cubicBezTo>
                      <a:pt x="3017" y="395"/>
                      <a:pt x="2800" y="356"/>
                      <a:pt x="2584" y="376"/>
                    </a:cubicBezTo>
                    <a:lnTo>
                      <a:pt x="553" y="376"/>
                    </a:lnTo>
                    <a:cubicBezTo>
                      <a:pt x="375" y="376"/>
                      <a:pt x="178" y="356"/>
                      <a:pt x="1" y="336"/>
                    </a:cubicBezTo>
                    <a:close/>
                  </a:path>
                </a:pathLst>
              </a:custGeom>
              <a:solidFill>
                <a:srgbClr val="D1B5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8"/>
              <p:cNvSpPr/>
              <p:nvPr/>
            </p:nvSpPr>
            <p:spPr>
              <a:xfrm flipH="1">
                <a:off x="6601940" y="1403541"/>
                <a:ext cx="9497" cy="17575"/>
              </a:xfrm>
              <a:custGeom>
                <a:rect b="b" l="l" r="r" t="t"/>
                <a:pathLst>
                  <a:path extrusionOk="0" h="731" w="395">
                    <a:moveTo>
                      <a:pt x="79" y="730"/>
                    </a:moveTo>
                    <a:cubicBezTo>
                      <a:pt x="0" y="454"/>
                      <a:pt x="99" y="178"/>
                      <a:pt x="316" y="1"/>
                    </a:cubicBezTo>
                    <a:cubicBezTo>
                      <a:pt x="395" y="257"/>
                      <a:pt x="296" y="553"/>
                      <a:pt x="79" y="730"/>
                    </a:cubicBezTo>
                    <a:close/>
                  </a:path>
                </a:pathLst>
              </a:custGeom>
              <a:solidFill>
                <a:srgbClr val="D1B5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38"/>
              <p:cNvSpPr/>
              <p:nvPr/>
            </p:nvSpPr>
            <p:spPr>
              <a:xfrm flipH="1">
                <a:off x="6603839" y="1381735"/>
                <a:ext cx="24" cy="10939"/>
              </a:xfrm>
              <a:custGeom>
                <a:rect b="b" l="l" r="r" t="t"/>
                <a:pathLst>
                  <a:path extrusionOk="0" h="455" w="1">
                    <a:moveTo>
                      <a:pt x="1" y="1"/>
                    </a:moveTo>
                    <a:lnTo>
                      <a:pt x="1" y="454"/>
                    </a:lnTo>
                    <a:lnTo>
                      <a:pt x="1" y="4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1B5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8"/>
              <p:cNvSpPr/>
              <p:nvPr/>
            </p:nvSpPr>
            <p:spPr>
              <a:xfrm flipH="1">
                <a:off x="6618529" y="1438619"/>
                <a:ext cx="6179" cy="6179"/>
              </a:xfrm>
              <a:custGeom>
                <a:rect b="b" l="l" r="r" t="t"/>
                <a:pathLst>
                  <a:path extrusionOk="0" h="257" w="257">
                    <a:moveTo>
                      <a:pt x="197" y="1"/>
                    </a:moveTo>
                    <a:cubicBezTo>
                      <a:pt x="257" y="178"/>
                      <a:pt x="178" y="217"/>
                      <a:pt x="0" y="257"/>
                    </a:cubicBezTo>
                    <a:close/>
                  </a:path>
                </a:pathLst>
              </a:custGeom>
              <a:solidFill>
                <a:srgbClr val="D1B58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8"/>
              <p:cNvSpPr/>
              <p:nvPr/>
            </p:nvSpPr>
            <p:spPr>
              <a:xfrm flipH="1">
                <a:off x="6070601" y="734270"/>
                <a:ext cx="1259418" cy="1277907"/>
              </a:xfrm>
              <a:custGeom>
                <a:rect b="b" l="l" r="r" t="t"/>
                <a:pathLst>
                  <a:path extrusionOk="0" h="53152" w="52383">
                    <a:moveTo>
                      <a:pt x="46271" y="17369"/>
                    </a:moveTo>
                    <a:cubicBezTo>
                      <a:pt x="46429" y="17862"/>
                      <a:pt x="46567" y="18315"/>
                      <a:pt x="46725" y="18769"/>
                    </a:cubicBezTo>
                    <a:cubicBezTo>
                      <a:pt x="46764" y="18867"/>
                      <a:pt x="46804" y="18986"/>
                      <a:pt x="46863" y="19084"/>
                    </a:cubicBezTo>
                    <a:cubicBezTo>
                      <a:pt x="46882" y="19143"/>
                      <a:pt x="46961" y="19163"/>
                      <a:pt x="46961" y="19222"/>
                    </a:cubicBezTo>
                    <a:cubicBezTo>
                      <a:pt x="47020" y="19439"/>
                      <a:pt x="47099" y="19636"/>
                      <a:pt x="47178" y="19853"/>
                    </a:cubicBezTo>
                    <a:cubicBezTo>
                      <a:pt x="47277" y="20031"/>
                      <a:pt x="47474" y="20129"/>
                      <a:pt x="47533" y="20346"/>
                    </a:cubicBezTo>
                    <a:cubicBezTo>
                      <a:pt x="47573" y="20504"/>
                      <a:pt x="47651" y="20642"/>
                      <a:pt x="47730" y="20799"/>
                    </a:cubicBezTo>
                    <a:cubicBezTo>
                      <a:pt x="47868" y="21036"/>
                      <a:pt x="47967" y="21312"/>
                      <a:pt x="48006" y="21588"/>
                    </a:cubicBezTo>
                    <a:cubicBezTo>
                      <a:pt x="48046" y="21726"/>
                      <a:pt x="48085" y="21884"/>
                      <a:pt x="48164" y="22002"/>
                    </a:cubicBezTo>
                    <a:cubicBezTo>
                      <a:pt x="48381" y="22455"/>
                      <a:pt x="48479" y="22929"/>
                      <a:pt x="48440" y="23421"/>
                    </a:cubicBezTo>
                    <a:cubicBezTo>
                      <a:pt x="48420" y="23737"/>
                      <a:pt x="48420" y="24033"/>
                      <a:pt x="48479" y="24328"/>
                    </a:cubicBezTo>
                    <a:cubicBezTo>
                      <a:pt x="48696" y="24466"/>
                      <a:pt x="48953" y="24565"/>
                      <a:pt x="49209" y="24604"/>
                    </a:cubicBezTo>
                    <a:cubicBezTo>
                      <a:pt x="49327" y="24624"/>
                      <a:pt x="49426" y="24664"/>
                      <a:pt x="49524" y="24703"/>
                    </a:cubicBezTo>
                    <a:cubicBezTo>
                      <a:pt x="49623" y="24742"/>
                      <a:pt x="49741" y="24821"/>
                      <a:pt x="49840" y="24821"/>
                    </a:cubicBezTo>
                    <a:cubicBezTo>
                      <a:pt x="50214" y="24802"/>
                      <a:pt x="50589" y="24920"/>
                      <a:pt x="50904" y="25137"/>
                    </a:cubicBezTo>
                    <a:cubicBezTo>
                      <a:pt x="51338" y="25373"/>
                      <a:pt x="51772" y="25669"/>
                      <a:pt x="52166" y="25965"/>
                    </a:cubicBezTo>
                    <a:cubicBezTo>
                      <a:pt x="52284" y="26063"/>
                      <a:pt x="52344" y="26221"/>
                      <a:pt x="52344" y="26379"/>
                    </a:cubicBezTo>
                    <a:lnTo>
                      <a:pt x="52344" y="26714"/>
                    </a:lnTo>
                    <a:lnTo>
                      <a:pt x="52344" y="28685"/>
                    </a:lnTo>
                    <a:cubicBezTo>
                      <a:pt x="52344" y="28942"/>
                      <a:pt x="52383" y="29198"/>
                      <a:pt x="52186" y="29435"/>
                    </a:cubicBezTo>
                    <a:cubicBezTo>
                      <a:pt x="52146" y="29474"/>
                      <a:pt x="52127" y="29533"/>
                      <a:pt x="52127" y="29592"/>
                    </a:cubicBezTo>
                    <a:cubicBezTo>
                      <a:pt x="52107" y="30144"/>
                      <a:pt x="51831" y="30578"/>
                      <a:pt x="51614" y="31091"/>
                    </a:cubicBezTo>
                    <a:cubicBezTo>
                      <a:pt x="51200" y="31150"/>
                      <a:pt x="50806" y="31189"/>
                      <a:pt x="50392" y="31229"/>
                    </a:cubicBezTo>
                    <a:cubicBezTo>
                      <a:pt x="50214" y="31248"/>
                      <a:pt x="50017" y="31268"/>
                      <a:pt x="49840" y="31327"/>
                    </a:cubicBezTo>
                    <a:cubicBezTo>
                      <a:pt x="49505" y="31426"/>
                      <a:pt x="49150" y="31485"/>
                      <a:pt x="48795" y="31465"/>
                    </a:cubicBezTo>
                    <a:cubicBezTo>
                      <a:pt x="48519" y="31426"/>
                      <a:pt x="48263" y="31485"/>
                      <a:pt x="48046" y="31623"/>
                    </a:cubicBezTo>
                    <a:cubicBezTo>
                      <a:pt x="47947" y="31702"/>
                      <a:pt x="47809" y="31702"/>
                      <a:pt x="47711" y="31721"/>
                    </a:cubicBezTo>
                    <a:cubicBezTo>
                      <a:pt x="47494" y="32116"/>
                      <a:pt x="47277" y="32490"/>
                      <a:pt x="47080" y="32865"/>
                    </a:cubicBezTo>
                    <a:cubicBezTo>
                      <a:pt x="46981" y="33062"/>
                      <a:pt x="46902" y="33279"/>
                      <a:pt x="46823" y="33476"/>
                    </a:cubicBezTo>
                    <a:cubicBezTo>
                      <a:pt x="46666" y="33969"/>
                      <a:pt x="46449" y="34422"/>
                      <a:pt x="46252" y="34876"/>
                    </a:cubicBezTo>
                    <a:cubicBezTo>
                      <a:pt x="46133" y="35132"/>
                      <a:pt x="46054" y="35369"/>
                      <a:pt x="45936" y="35605"/>
                    </a:cubicBezTo>
                    <a:cubicBezTo>
                      <a:pt x="45798" y="35901"/>
                      <a:pt x="45640" y="36177"/>
                      <a:pt x="45502" y="36453"/>
                    </a:cubicBezTo>
                    <a:cubicBezTo>
                      <a:pt x="45128" y="37123"/>
                      <a:pt x="44635" y="37715"/>
                      <a:pt x="44221" y="38365"/>
                    </a:cubicBezTo>
                    <a:cubicBezTo>
                      <a:pt x="44044" y="38582"/>
                      <a:pt x="43846" y="38779"/>
                      <a:pt x="43649" y="38977"/>
                    </a:cubicBezTo>
                    <a:cubicBezTo>
                      <a:pt x="43649" y="39193"/>
                      <a:pt x="43846" y="39115"/>
                      <a:pt x="43984" y="39213"/>
                    </a:cubicBezTo>
                    <a:cubicBezTo>
                      <a:pt x="44221" y="40100"/>
                      <a:pt x="44536" y="40948"/>
                      <a:pt x="44911" y="41796"/>
                    </a:cubicBezTo>
                    <a:cubicBezTo>
                      <a:pt x="45108" y="41816"/>
                      <a:pt x="45266" y="41954"/>
                      <a:pt x="45325" y="42151"/>
                    </a:cubicBezTo>
                    <a:cubicBezTo>
                      <a:pt x="45384" y="42308"/>
                      <a:pt x="45463" y="42486"/>
                      <a:pt x="45562" y="42644"/>
                    </a:cubicBezTo>
                    <a:cubicBezTo>
                      <a:pt x="45680" y="42841"/>
                      <a:pt x="45778" y="43058"/>
                      <a:pt x="45522" y="43235"/>
                    </a:cubicBezTo>
                    <a:cubicBezTo>
                      <a:pt x="45838" y="43570"/>
                      <a:pt x="46094" y="43866"/>
                      <a:pt x="45916" y="44359"/>
                    </a:cubicBezTo>
                    <a:cubicBezTo>
                      <a:pt x="45700" y="44497"/>
                      <a:pt x="45463" y="44674"/>
                      <a:pt x="45207" y="44852"/>
                    </a:cubicBezTo>
                    <a:cubicBezTo>
                      <a:pt x="45128" y="44891"/>
                      <a:pt x="45049" y="44911"/>
                      <a:pt x="44950" y="44911"/>
                    </a:cubicBezTo>
                    <a:cubicBezTo>
                      <a:pt x="44911" y="44930"/>
                      <a:pt x="44832" y="44911"/>
                      <a:pt x="44812" y="44950"/>
                    </a:cubicBezTo>
                    <a:cubicBezTo>
                      <a:pt x="44576" y="45344"/>
                      <a:pt x="44142" y="45423"/>
                      <a:pt x="43787" y="45640"/>
                    </a:cubicBezTo>
                    <a:cubicBezTo>
                      <a:pt x="43393" y="45877"/>
                      <a:pt x="42999" y="46133"/>
                      <a:pt x="42624" y="46429"/>
                    </a:cubicBezTo>
                    <a:cubicBezTo>
                      <a:pt x="42190" y="46803"/>
                      <a:pt x="42131" y="46764"/>
                      <a:pt x="41737" y="46330"/>
                    </a:cubicBezTo>
                    <a:cubicBezTo>
                      <a:pt x="41421" y="45975"/>
                      <a:pt x="41086" y="45640"/>
                      <a:pt x="40731" y="45344"/>
                    </a:cubicBezTo>
                    <a:cubicBezTo>
                      <a:pt x="40455" y="45088"/>
                      <a:pt x="40179" y="44891"/>
                      <a:pt x="39884" y="44674"/>
                    </a:cubicBezTo>
                    <a:cubicBezTo>
                      <a:pt x="39805" y="44595"/>
                      <a:pt x="39706" y="44536"/>
                      <a:pt x="39608" y="44516"/>
                    </a:cubicBezTo>
                    <a:cubicBezTo>
                      <a:pt x="39391" y="44477"/>
                      <a:pt x="39213" y="44359"/>
                      <a:pt x="39095" y="44201"/>
                    </a:cubicBezTo>
                    <a:cubicBezTo>
                      <a:pt x="38937" y="44024"/>
                      <a:pt x="38760" y="43866"/>
                      <a:pt x="38583" y="43728"/>
                    </a:cubicBezTo>
                    <a:cubicBezTo>
                      <a:pt x="38326" y="43846"/>
                      <a:pt x="38109" y="43964"/>
                      <a:pt x="37893" y="44083"/>
                    </a:cubicBezTo>
                    <a:cubicBezTo>
                      <a:pt x="37695" y="44181"/>
                      <a:pt x="37439" y="44319"/>
                      <a:pt x="37202" y="44457"/>
                    </a:cubicBezTo>
                    <a:cubicBezTo>
                      <a:pt x="36788" y="44635"/>
                      <a:pt x="36355" y="44812"/>
                      <a:pt x="35901" y="44950"/>
                    </a:cubicBezTo>
                    <a:cubicBezTo>
                      <a:pt x="35606" y="45068"/>
                      <a:pt x="35310" y="45187"/>
                      <a:pt x="35014" y="45305"/>
                    </a:cubicBezTo>
                    <a:cubicBezTo>
                      <a:pt x="34718" y="45423"/>
                      <a:pt x="34364" y="45601"/>
                      <a:pt x="34028" y="45739"/>
                    </a:cubicBezTo>
                    <a:cubicBezTo>
                      <a:pt x="33693" y="45877"/>
                      <a:pt x="33417" y="46015"/>
                      <a:pt x="33102" y="46133"/>
                    </a:cubicBezTo>
                    <a:cubicBezTo>
                      <a:pt x="32905" y="46212"/>
                      <a:pt x="32708" y="46271"/>
                      <a:pt x="32510" y="46311"/>
                    </a:cubicBezTo>
                    <a:cubicBezTo>
                      <a:pt x="32136" y="46389"/>
                      <a:pt x="31761" y="46508"/>
                      <a:pt x="31406" y="46665"/>
                    </a:cubicBezTo>
                    <a:cubicBezTo>
                      <a:pt x="31327" y="46882"/>
                      <a:pt x="31308" y="47119"/>
                      <a:pt x="31327" y="47355"/>
                    </a:cubicBezTo>
                    <a:lnTo>
                      <a:pt x="31327" y="51910"/>
                    </a:lnTo>
                    <a:cubicBezTo>
                      <a:pt x="31327" y="52107"/>
                      <a:pt x="31347" y="52284"/>
                      <a:pt x="31347" y="52481"/>
                    </a:cubicBezTo>
                    <a:cubicBezTo>
                      <a:pt x="31387" y="52777"/>
                      <a:pt x="31150" y="53053"/>
                      <a:pt x="30854" y="53053"/>
                    </a:cubicBezTo>
                    <a:cubicBezTo>
                      <a:pt x="30302" y="53073"/>
                      <a:pt x="29731" y="53152"/>
                      <a:pt x="29179" y="52935"/>
                    </a:cubicBezTo>
                    <a:cubicBezTo>
                      <a:pt x="28981" y="52856"/>
                      <a:pt x="28784" y="52836"/>
                      <a:pt x="28567" y="52856"/>
                    </a:cubicBezTo>
                    <a:cubicBezTo>
                      <a:pt x="27680" y="52836"/>
                      <a:pt x="26773" y="52856"/>
                      <a:pt x="25866" y="52836"/>
                    </a:cubicBezTo>
                    <a:cubicBezTo>
                      <a:pt x="25728" y="52836"/>
                      <a:pt x="25610" y="52895"/>
                      <a:pt x="25531" y="52994"/>
                    </a:cubicBezTo>
                    <a:cubicBezTo>
                      <a:pt x="25393" y="53132"/>
                      <a:pt x="25236" y="53092"/>
                      <a:pt x="25176" y="52915"/>
                    </a:cubicBezTo>
                    <a:cubicBezTo>
                      <a:pt x="25078" y="52580"/>
                      <a:pt x="24999" y="52225"/>
                      <a:pt x="24940" y="51890"/>
                    </a:cubicBezTo>
                    <a:cubicBezTo>
                      <a:pt x="24881" y="51397"/>
                      <a:pt x="24782" y="50924"/>
                      <a:pt x="24644" y="50451"/>
                    </a:cubicBezTo>
                    <a:cubicBezTo>
                      <a:pt x="24486" y="50056"/>
                      <a:pt x="24388" y="49623"/>
                      <a:pt x="24348" y="49209"/>
                    </a:cubicBezTo>
                    <a:cubicBezTo>
                      <a:pt x="24329" y="48992"/>
                      <a:pt x="24270" y="48795"/>
                      <a:pt x="24210" y="48597"/>
                    </a:cubicBezTo>
                    <a:cubicBezTo>
                      <a:pt x="24112" y="48223"/>
                      <a:pt x="24013" y="47848"/>
                      <a:pt x="23915" y="47454"/>
                    </a:cubicBezTo>
                    <a:cubicBezTo>
                      <a:pt x="23875" y="47336"/>
                      <a:pt x="23836" y="47198"/>
                      <a:pt x="23796" y="47079"/>
                    </a:cubicBezTo>
                    <a:cubicBezTo>
                      <a:pt x="23718" y="46863"/>
                      <a:pt x="23501" y="46725"/>
                      <a:pt x="23264" y="46744"/>
                    </a:cubicBezTo>
                    <a:cubicBezTo>
                      <a:pt x="22949" y="46764"/>
                      <a:pt x="22614" y="46725"/>
                      <a:pt x="22298" y="46744"/>
                    </a:cubicBezTo>
                    <a:cubicBezTo>
                      <a:pt x="21746" y="46803"/>
                      <a:pt x="21233" y="46567"/>
                      <a:pt x="20721" y="46409"/>
                    </a:cubicBezTo>
                    <a:cubicBezTo>
                      <a:pt x="20563" y="46370"/>
                      <a:pt x="20386" y="46330"/>
                      <a:pt x="20228" y="46291"/>
                    </a:cubicBezTo>
                    <a:cubicBezTo>
                      <a:pt x="19932" y="46232"/>
                      <a:pt x="19637" y="46153"/>
                      <a:pt x="19361" y="46054"/>
                    </a:cubicBezTo>
                    <a:cubicBezTo>
                      <a:pt x="19144" y="45936"/>
                      <a:pt x="18907" y="45877"/>
                      <a:pt x="18671" y="45857"/>
                    </a:cubicBezTo>
                    <a:cubicBezTo>
                      <a:pt x="18533" y="45837"/>
                      <a:pt x="18414" y="45798"/>
                      <a:pt x="18296" y="45739"/>
                    </a:cubicBezTo>
                    <a:cubicBezTo>
                      <a:pt x="18257" y="45739"/>
                      <a:pt x="18237" y="45699"/>
                      <a:pt x="18197" y="45699"/>
                    </a:cubicBezTo>
                    <a:cubicBezTo>
                      <a:pt x="17823" y="45620"/>
                      <a:pt x="17429" y="45601"/>
                      <a:pt x="17133" y="45226"/>
                    </a:cubicBezTo>
                    <a:cubicBezTo>
                      <a:pt x="17034" y="45364"/>
                      <a:pt x="16955" y="45482"/>
                      <a:pt x="16896" y="45620"/>
                    </a:cubicBezTo>
                    <a:cubicBezTo>
                      <a:pt x="16778" y="45936"/>
                      <a:pt x="16600" y="46192"/>
                      <a:pt x="16364" y="46429"/>
                    </a:cubicBezTo>
                    <a:cubicBezTo>
                      <a:pt x="16206" y="46587"/>
                      <a:pt x="16068" y="46744"/>
                      <a:pt x="15930" y="46941"/>
                    </a:cubicBezTo>
                    <a:cubicBezTo>
                      <a:pt x="15753" y="47198"/>
                      <a:pt x="15516" y="47415"/>
                      <a:pt x="15240" y="47592"/>
                    </a:cubicBezTo>
                    <a:cubicBezTo>
                      <a:pt x="15023" y="47730"/>
                      <a:pt x="14846" y="47927"/>
                      <a:pt x="14728" y="48164"/>
                    </a:cubicBezTo>
                    <a:cubicBezTo>
                      <a:pt x="14649" y="48282"/>
                      <a:pt x="14609" y="48400"/>
                      <a:pt x="14530" y="48519"/>
                    </a:cubicBezTo>
                    <a:cubicBezTo>
                      <a:pt x="14452" y="48657"/>
                      <a:pt x="14294" y="48755"/>
                      <a:pt x="14136" y="48775"/>
                    </a:cubicBezTo>
                    <a:cubicBezTo>
                      <a:pt x="13939" y="48775"/>
                      <a:pt x="13762" y="48775"/>
                      <a:pt x="13564" y="48775"/>
                    </a:cubicBezTo>
                    <a:cubicBezTo>
                      <a:pt x="13170" y="48834"/>
                      <a:pt x="12776" y="48696"/>
                      <a:pt x="12480" y="48420"/>
                    </a:cubicBezTo>
                    <a:cubicBezTo>
                      <a:pt x="12303" y="48282"/>
                      <a:pt x="12105" y="48164"/>
                      <a:pt x="11889" y="48105"/>
                    </a:cubicBezTo>
                    <a:cubicBezTo>
                      <a:pt x="11534" y="47947"/>
                      <a:pt x="11179" y="47750"/>
                      <a:pt x="10863" y="47513"/>
                    </a:cubicBezTo>
                    <a:cubicBezTo>
                      <a:pt x="10548" y="47277"/>
                      <a:pt x="10193" y="47060"/>
                      <a:pt x="9819" y="46863"/>
                    </a:cubicBezTo>
                    <a:cubicBezTo>
                      <a:pt x="9385" y="46646"/>
                      <a:pt x="9109" y="46251"/>
                      <a:pt x="8734" y="45975"/>
                    </a:cubicBezTo>
                    <a:cubicBezTo>
                      <a:pt x="8655" y="45936"/>
                      <a:pt x="8616" y="45798"/>
                      <a:pt x="8596" y="45680"/>
                    </a:cubicBezTo>
                    <a:cubicBezTo>
                      <a:pt x="8517" y="45443"/>
                      <a:pt x="8419" y="45187"/>
                      <a:pt x="8301" y="44970"/>
                    </a:cubicBezTo>
                    <a:cubicBezTo>
                      <a:pt x="8163" y="44694"/>
                      <a:pt x="8163" y="44359"/>
                      <a:pt x="8301" y="44102"/>
                    </a:cubicBezTo>
                    <a:cubicBezTo>
                      <a:pt x="8399" y="43846"/>
                      <a:pt x="8577" y="43649"/>
                      <a:pt x="8793" y="43491"/>
                    </a:cubicBezTo>
                    <a:cubicBezTo>
                      <a:pt x="8971" y="43373"/>
                      <a:pt x="9109" y="43196"/>
                      <a:pt x="9148" y="42998"/>
                    </a:cubicBezTo>
                    <a:cubicBezTo>
                      <a:pt x="9207" y="42841"/>
                      <a:pt x="9286" y="42683"/>
                      <a:pt x="9405" y="42545"/>
                    </a:cubicBezTo>
                    <a:cubicBezTo>
                      <a:pt x="9503" y="42407"/>
                      <a:pt x="9582" y="42230"/>
                      <a:pt x="9602" y="42052"/>
                    </a:cubicBezTo>
                    <a:cubicBezTo>
                      <a:pt x="9661" y="41756"/>
                      <a:pt x="9799" y="41480"/>
                      <a:pt x="10016" y="41283"/>
                    </a:cubicBezTo>
                    <a:cubicBezTo>
                      <a:pt x="10075" y="41224"/>
                      <a:pt x="10134" y="41165"/>
                      <a:pt x="10154" y="41106"/>
                    </a:cubicBezTo>
                    <a:cubicBezTo>
                      <a:pt x="10193" y="41027"/>
                      <a:pt x="10213" y="40948"/>
                      <a:pt x="10213" y="40869"/>
                    </a:cubicBezTo>
                    <a:lnTo>
                      <a:pt x="9405" y="39923"/>
                    </a:lnTo>
                    <a:cubicBezTo>
                      <a:pt x="9306" y="39844"/>
                      <a:pt x="9227" y="39745"/>
                      <a:pt x="9148" y="39647"/>
                    </a:cubicBezTo>
                    <a:cubicBezTo>
                      <a:pt x="8853" y="39115"/>
                      <a:pt x="8439" y="38681"/>
                      <a:pt x="8084" y="38188"/>
                    </a:cubicBezTo>
                    <a:cubicBezTo>
                      <a:pt x="7709" y="37675"/>
                      <a:pt x="7453" y="37084"/>
                      <a:pt x="7295" y="36473"/>
                    </a:cubicBezTo>
                    <a:cubicBezTo>
                      <a:pt x="7275" y="36374"/>
                      <a:pt x="7236" y="36295"/>
                      <a:pt x="7196" y="36197"/>
                    </a:cubicBezTo>
                    <a:cubicBezTo>
                      <a:pt x="7098" y="35980"/>
                      <a:pt x="6980" y="35763"/>
                      <a:pt x="6901" y="35586"/>
                    </a:cubicBezTo>
                    <a:lnTo>
                      <a:pt x="4377" y="35605"/>
                    </a:lnTo>
                    <a:cubicBezTo>
                      <a:pt x="4141" y="35586"/>
                      <a:pt x="3924" y="35625"/>
                      <a:pt x="3707" y="35704"/>
                    </a:cubicBezTo>
                    <a:cubicBezTo>
                      <a:pt x="3214" y="35901"/>
                      <a:pt x="2702" y="35822"/>
                      <a:pt x="2209" y="35802"/>
                    </a:cubicBezTo>
                    <a:cubicBezTo>
                      <a:pt x="1992" y="35802"/>
                      <a:pt x="2031" y="35586"/>
                      <a:pt x="1873" y="35467"/>
                    </a:cubicBezTo>
                    <a:lnTo>
                      <a:pt x="967" y="35467"/>
                    </a:lnTo>
                    <a:cubicBezTo>
                      <a:pt x="651" y="35467"/>
                      <a:pt x="533" y="35408"/>
                      <a:pt x="533" y="35073"/>
                    </a:cubicBezTo>
                    <a:cubicBezTo>
                      <a:pt x="513" y="34600"/>
                      <a:pt x="513" y="34146"/>
                      <a:pt x="513" y="33673"/>
                    </a:cubicBezTo>
                    <a:cubicBezTo>
                      <a:pt x="513" y="33378"/>
                      <a:pt x="474" y="33062"/>
                      <a:pt x="375" y="32786"/>
                    </a:cubicBezTo>
                    <a:cubicBezTo>
                      <a:pt x="316" y="32569"/>
                      <a:pt x="277" y="32352"/>
                      <a:pt x="296" y="32116"/>
                    </a:cubicBezTo>
                    <a:cubicBezTo>
                      <a:pt x="296" y="31820"/>
                      <a:pt x="257" y="31524"/>
                      <a:pt x="139" y="31248"/>
                    </a:cubicBezTo>
                    <a:cubicBezTo>
                      <a:pt x="40" y="30874"/>
                      <a:pt x="1" y="30499"/>
                      <a:pt x="79" y="30125"/>
                    </a:cubicBezTo>
                    <a:cubicBezTo>
                      <a:pt x="79" y="29927"/>
                      <a:pt x="217" y="29770"/>
                      <a:pt x="415" y="29711"/>
                    </a:cubicBezTo>
                    <a:cubicBezTo>
                      <a:pt x="631" y="29671"/>
                      <a:pt x="829" y="29592"/>
                      <a:pt x="1045" y="29513"/>
                    </a:cubicBezTo>
                    <a:lnTo>
                      <a:pt x="1361" y="29395"/>
                    </a:lnTo>
                    <a:cubicBezTo>
                      <a:pt x="1479" y="29356"/>
                      <a:pt x="1617" y="29316"/>
                      <a:pt x="1735" y="29297"/>
                    </a:cubicBezTo>
                    <a:cubicBezTo>
                      <a:pt x="2051" y="29277"/>
                      <a:pt x="2386" y="29336"/>
                      <a:pt x="2642" y="29099"/>
                    </a:cubicBezTo>
                    <a:cubicBezTo>
                      <a:pt x="3234" y="29080"/>
                      <a:pt x="3727" y="28804"/>
                      <a:pt x="4259" y="28646"/>
                    </a:cubicBezTo>
                    <a:cubicBezTo>
                      <a:pt x="4555" y="28547"/>
                      <a:pt x="4634" y="28449"/>
                      <a:pt x="4634" y="28153"/>
                    </a:cubicBezTo>
                    <a:lnTo>
                      <a:pt x="4634" y="26083"/>
                    </a:lnTo>
                    <a:cubicBezTo>
                      <a:pt x="4634" y="25846"/>
                      <a:pt x="4594" y="25630"/>
                      <a:pt x="4515" y="25413"/>
                    </a:cubicBezTo>
                    <a:cubicBezTo>
                      <a:pt x="4436" y="25117"/>
                      <a:pt x="4397" y="24821"/>
                      <a:pt x="4417" y="24526"/>
                    </a:cubicBezTo>
                    <a:lnTo>
                      <a:pt x="4417" y="23047"/>
                    </a:lnTo>
                    <a:cubicBezTo>
                      <a:pt x="4397" y="22712"/>
                      <a:pt x="4456" y="22357"/>
                      <a:pt x="4574" y="22061"/>
                    </a:cubicBezTo>
                    <a:cubicBezTo>
                      <a:pt x="4634" y="21903"/>
                      <a:pt x="4653" y="21765"/>
                      <a:pt x="4653" y="21608"/>
                    </a:cubicBezTo>
                    <a:cubicBezTo>
                      <a:pt x="4653" y="21154"/>
                      <a:pt x="4791" y="20681"/>
                      <a:pt x="5028" y="20287"/>
                    </a:cubicBezTo>
                    <a:cubicBezTo>
                      <a:pt x="5166" y="20070"/>
                      <a:pt x="5107" y="19774"/>
                      <a:pt x="4910" y="19616"/>
                    </a:cubicBezTo>
                    <a:cubicBezTo>
                      <a:pt x="4614" y="19301"/>
                      <a:pt x="4298" y="19025"/>
                      <a:pt x="4003" y="18710"/>
                    </a:cubicBezTo>
                    <a:cubicBezTo>
                      <a:pt x="3510" y="18217"/>
                      <a:pt x="3037" y="17704"/>
                      <a:pt x="2544" y="17211"/>
                    </a:cubicBezTo>
                    <a:cubicBezTo>
                      <a:pt x="2426" y="17093"/>
                      <a:pt x="2307" y="16975"/>
                      <a:pt x="2189" y="16856"/>
                    </a:cubicBezTo>
                    <a:cubicBezTo>
                      <a:pt x="1933" y="16620"/>
                      <a:pt x="1657" y="16383"/>
                      <a:pt x="1400" y="16127"/>
                    </a:cubicBezTo>
                    <a:cubicBezTo>
                      <a:pt x="1203" y="15969"/>
                      <a:pt x="1164" y="15654"/>
                      <a:pt x="1341" y="15457"/>
                    </a:cubicBezTo>
                    <a:cubicBezTo>
                      <a:pt x="1617" y="15062"/>
                      <a:pt x="1735" y="14569"/>
                      <a:pt x="2090" y="14215"/>
                    </a:cubicBezTo>
                    <a:cubicBezTo>
                      <a:pt x="2110" y="14175"/>
                      <a:pt x="2130" y="14155"/>
                      <a:pt x="2149" y="14116"/>
                    </a:cubicBezTo>
                    <a:cubicBezTo>
                      <a:pt x="2287" y="13426"/>
                      <a:pt x="2840" y="13012"/>
                      <a:pt x="3175" y="12460"/>
                    </a:cubicBezTo>
                    <a:cubicBezTo>
                      <a:pt x="3234" y="12381"/>
                      <a:pt x="3293" y="12302"/>
                      <a:pt x="3392" y="12263"/>
                    </a:cubicBezTo>
                    <a:cubicBezTo>
                      <a:pt x="3569" y="12164"/>
                      <a:pt x="3727" y="12026"/>
                      <a:pt x="3845" y="11869"/>
                    </a:cubicBezTo>
                    <a:cubicBezTo>
                      <a:pt x="4239" y="11395"/>
                      <a:pt x="4850" y="11179"/>
                      <a:pt x="5462" y="11277"/>
                    </a:cubicBezTo>
                    <a:cubicBezTo>
                      <a:pt x="5580" y="11297"/>
                      <a:pt x="5718" y="11356"/>
                      <a:pt x="5816" y="11415"/>
                    </a:cubicBezTo>
                    <a:cubicBezTo>
                      <a:pt x="6309" y="11671"/>
                      <a:pt x="6802" y="11947"/>
                      <a:pt x="7315" y="12184"/>
                    </a:cubicBezTo>
                    <a:cubicBezTo>
                      <a:pt x="7670" y="12342"/>
                      <a:pt x="8064" y="12460"/>
                      <a:pt x="8439" y="12598"/>
                    </a:cubicBezTo>
                    <a:cubicBezTo>
                      <a:pt x="8537" y="12519"/>
                      <a:pt x="8636" y="12421"/>
                      <a:pt x="8715" y="12302"/>
                    </a:cubicBezTo>
                    <a:cubicBezTo>
                      <a:pt x="9129" y="11652"/>
                      <a:pt x="9681" y="11119"/>
                      <a:pt x="10331" y="10705"/>
                    </a:cubicBezTo>
                    <a:cubicBezTo>
                      <a:pt x="10528" y="10567"/>
                      <a:pt x="10725" y="10449"/>
                      <a:pt x="10942" y="10390"/>
                    </a:cubicBezTo>
                    <a:cubicBezTo>
                      <a:pt x="11041" y="10370"/>
                      <a:pt x="11139" y="10311"/>
                      <a:pt x="11238" y="10252"/>
                    </a:cubicBezTo>
                    <a:cubicBezTo>
                      <a:pt x="11691" y="9858"/>
                      <a:pt x="12184" y="9522"/>
                      <a:pt x="12717" y="9227"/>
                    </a:cubicBezTo>
                    <a:cubicBezTo>
                      <a:pt x="12973" y="9069"/>
                      <a:pt x="13210" y="8852"/>
                      <a:pt x="13466" y="8655"/>
                    </a:cubicBezTo>
                    <a:cubicBezTo>
                      <a:pt x="13466" y="8399"/>
                      <a:pt x="13466" y="8162"/>
                      <a:pt x="13446" y="7926"/>
                    </a:cubicBezTo>
                    <a:cubicBezTo>
                      <a:pt x="13446" y="7709"/>
                      <a:pt x="13486" y="7472"/>
                      <a:pt x="13308" y="7295"/>
                    </a:cubicBezTo>
                    <a:cubicBezTo>
                      <a:pt x="13269" y="7236"/>
                      <a:pt x="13249" y="7196"/>
                      <a:pt x="13249" y="7137"/>
                    </a:cubicBezTo>
                    <a:cubicBezTo>
                      <a:pt x="13210" y="6683"/>
                      <a:pt x="12993" y="6269"/>
                      <a:pt x="12874" y="5836"/>
                    </a:cubicBezTo>
                    <a:cubicBezTo>
                      <a:pt x="12835" y="5717"/>
                      <a:pt x="12815" y="5599"/>
                      <a:pt x="12776" y="5461"/>
                    </a:cubicBezTo>
                    <a:cubicBezTo>
                      <a:pt x="12756" y="5303"/>
                      <a:pt x="12736" y="5165"/>
                      <a:pt x="12677" y="5027"/>
                    </a:cubicBezTo>
                    <a:cubicBezTo>
                      <a:pt x="12539" y="4613"/>
                      <a:pt x="12500" y="4180"/>
                      <a:pt x="12559" y="3746"/>
                    </a:cubicBezTo>
                    <a:cubicBezTo>
                      <a:pt x="12579" y="3647"/>
                      <a:pt x="12618" y="3529"/>
                      <a:pt x="12677" y="3431"/>
                    </a:cubicBezTo>
                    <a:cubicBezTo>
                      <a:pt x="12736" y="3332"/>
                      <a:pt x="12894" y="3332"/>
                      <a:pt x="12953" y="3450"/>
                    </a:cubicBezTo>
                    <a:cubicBezTo>
                      <a:pt x="13032" y="3628"/>
                      <a:pt x="13072" y="3805"/>
                      <a:pt x="13091" y="3983"/>
                    </a:cubicBezTo>
                    <a:cubicBezTo>
                      <a:pt x="13091" y="4377"/>
                      <a:pt x="13150" y="4771"/>
                      <a:pt x="13269" y="5146"/>
                    </a:cubicBezTo>
                    <a:cubicBezTo>
                      <a:pt x="13387" y="5777"/>
                      <a:pt x="13643" y="6368"/>
                      <a:pt x="13801" y="7019"/>
                    </a:cubicBezTo>
                    <a:cubicBezTo>
                      <a:pt x="13860" y="6703"/>
                      <a:pt x="13880" y="6664"/>
                      <a:pt x="13781" y="6447"/>
                    </a:cubicBezTo>
                    <a:cubicBezTo>
                      <a:pt x="13663" y="6191"/>
                      <a:pt x="13604" y="5895"/>
                      <a:pt x="13643" y="5619"/>
                    </a:cubicBezTo>
                    <a:cubicBezTo>
                      <a:pt x="13663" y="5579"/>
                      <a:pt x="13663" y="5540"/>
                      <a:pt x="13643" y="5520"/>
                    </a:cubicBezTo>
                    <a:cubicBezTo>
                      <a:pt x="13505" y="5225"/>
                      <a:pt x="13426" y="4909"/>
                      <a:pt x="13407" y="4594"/>
                    </a:cubicBezTo>
                    <a:cubicBezTo>
                      <a:pt x="13131" y="4259"/>
                      <a:pt x="13288" y="3825"/>
                      <a:pt x="13131" y="3470"/>
                    </a:cubicBezTo>
                    <a:cubicBezTo>
                      <a:pt x="13131" y="3371"/>
                      <a:pt x="13150" y="3273"/>
                      <a:pt x="13210" y="3214"/>
                    </a:cubicBezTo>
                    <a:cubicBezTo>
                      <a:pt x="13308" y="3135"/>
                      <a:pt x="13426" y="3056"/>
                      <a:pt x="13545" y="2997"/>
                    </a:cubicBezTo>
                    <a:cubicBezTo>
                      <a:pt x="13821" y="2879"/>
                      <a:pt x="14116" y="2760"/>
                      <a:pt x="14412" y="2622"/>
                    </a:cubicBezTo>
                    <a:cubicBezTo>
                      <a:pt x="14530" y="2563"/>
                      <a:pt x="14649" y="2504"/>
                      <a:pt x="14787" y="2504"/>
                    </a:cubicBezTo>
                    <a:cubicBezTo>
                      <a:pt x="15299" y="2524"/>
                      <a:pt x="15753" y="2169"/>
                      <a:pt x="16265" y="2287"/>
                    </a:cubicBezTo>
                    <a:cubicBezTo>
                      <a:pt x="16462" y="2307"/>
                      <a:pt x="16679" y="2287"/>
                      <a:pt x="16876" y="2208"/>
                    </a:cubicBezTo>
                    <a:cubicBezTo>
                      <a:pt x="17113" y="2110"/>
                      <a:pt x="17369" y="2031"/>
                      <a:pt x="17606" y="1972"/>
                    </a:cubicBezTo>
                    <a:cubicBezTo>
                      <a:pt x="17862" y="1873"/>
                      <a:pt x="18158" y="1972"/>
                      <a:pt x="18296" y="2208"/>
                    </a:cubicBezTo>
                    <a:cubicBezTo>
                      <a:pt x="18434" y="2425"/>
                      <a:pt x="18533" y="2642"/>
                      <a:pt x="18651" y="2859"/>
                    </a:cubicBezTo>
                    <a:cubicBezTo>
                      <a:pt x="18769" y="3056"/>
                      <a:pt x="18868" y="3194"/>
                      <a:pt x="18986" y="3352"/>
                    </a:cubicBezTo>
                    <a:lnTo>
                      <a:pt x="19321" y="3805"/>
                    </a:lnTo>
                    <a:cubicBezTo>
                      <a:pt x="19341" y="3864"/>
                      <a:pt x="19380" y="3904"/>
                      <a:pt x="19420" y="3943"/>
                    </a:cubicBezTo>
                    <a:cubicBezTo>
                      <a:pt x="19834" y="4239"/>
                      <a:pt x="20051" y="4692"/>
                      <a:pt x="20386" y="5027"/>
                    </a:cubicBezTo>
                    <a:cubicBezTo>
                      <a:pt x="20484" y="5146"/>
                      <a:pt x="20603" y="5244"/>
                      <a:pt x="20701" y="5323"/>
                    </a:cubicBezTo>
                    <a:cubicBezTo>
                      <a:pt x="21431" y="5126"/>
                      <a:pt x="22121" y="4830"/>
                      <a:pt x="22850" y="4712"/>
                    </a:cubicBezTo>
                    <a:cubicBezTo>
                      <a:pt x="23619" y="4357"/>
                      <a:pt x="24408" y="4515"/>
                      <a:pt x="25196" y="4495"/>
                    </a:cubicBezTo>
                    <a:cubicBezTo>
                      <a:pt x="25610" y="4456"/>
                      <a:pt x="26024" y="4515"/>
                      <a:pt x="26399" y="4692"/>
                    </a:cubicBezTo>
                    <a:cubicBezTo>
                      <a:pt x="26438" y="4692"/>
                      <a:pt x="26478" y="4712"/>
                      <a:pt x="26517" y="4712"/>
                    </a:cubicBezTo>
                    <a:lnTo>
                      <a:pt x="27700" y="4791"/>
                    </a:lnTo>
                    <a:cubicBezTo>
                      <a:pt x="27917" y="4515"/>
                      <a:pt x="28114" y="4278"/>
                      <a:pt x="28272" y="4002"/>
                    </a:cubicBezTo>
                    <a:cubicBezTo>
                      <a:pt x="28489" y="3667"/>
                      <a:pt x="28765" y="3371"/>
                      <a:pt x="28765" y="2938"/>
                    </a:cubicBezTo>
                    <a:cubicBezTo>
                      <a:pt x="29021" y="2445"/>
                      <a:pt x="29100" y="1834"/>
                      <a:pt x="29533" y="1400"/>
                    </a:cubicBezTo>
                    <a:cubicBezTo>
                      <a:pt x="29691" y="1222"/>
                      <a:pt x="29790" y="1006"/>
                      <a:pt x="29869" y="769"/>
                    </a:cubicBezTo>
                    <a:cubicBezTo>
                      <a:pt x="29967" y="434"/>
                      <a:pt x="30223" y="158"/>
                      <a:pt x="30559" y="0"/>
                    </a:cubicBezTo>
                    <a:cubicBezTo>
                      <a:pt x="31051" y="79"/>
                      <a:pt x="31505" y="296"/>
                      <a:pt x="32017" y="355"/>
                    </a:cubicBezTo>
                    <a:cubicBezTo>
                      <a:pt x="32510" y="454"/>
                      <a:pt x="33003" y="513"/>
                      <a:pt x="33516" y="532"/>
                    </a:cubicBezTo>
                    <a:cubicBezTo>
                      <a:pt x="33733" y="493"/>
                      <a:pt x="33969" y="592"/>
                      <a:pt x="34127" y="749"/>
                    </a:cubicBezTo>
                    <a:cubicBezTo>
                      <a:pt x="34226" y="868"/>
                      <a:pt x="34364" y="927"/>
                      <a:pt x="34521" y="907"/>
                    </a:cubicBezTo>
                    <a:cubicBezTo>
                      <a:pt x="34699" y="907"/>
                      <a:pt x="34856" y="907"/>
                      <a:pt x="35034" y="946"/>
                    </a:cubicBezTo>
                    <a:cubicBezTo>
                      <a:pt x="35211" y="946"/>
                      <a:pt x="35349" y="1084"/>
                      <a:pt x="35349" y="1282"/>
                    </a:cubicBezTo>
                    <a:lnTo>
                      <a:pt x="35349" y="1617"/>
                    </a:lnTo>
                    <a:cubicBezTo>
                      <a:pt x="35310" y="1853"/>
                      <a:pt x="35330" y="2110"/>
                      <a:pt x="35408" y="2346"/>
                    </a:cubicBezTo>
                    <a:cubicBezTo>
                      <a:pt x="35428" y="2465"/>
                      <a:pt x="35448" y="2603"/>
                      <a:pt x="35428" y="2721"/>
                    </a:cubicBezTo>
                    <a:cubicBezTo>
                      <a:pt x="35428" y="3115"/>
                      <a:pt x="35448" y="3509"/>
                      <a:pt x="35428" y="3904"/>
                    </a:cubicBezTo>
                    <a:cubicBezTo>
                      <a:pt x="35408" y="4535"/>
                      <a:pt x="35586" y="5146"/>
                      <a:pt x="35645" y="5757"/>
                    </a:cubicBezTo>
                    <a:cubicBezTo>
                      <a:pt x="35665" y="5915"/>
                      <a:pt x="35783" y="6072"/>
                      <a:pt x="35960" y="6112"/>
                    </a:cubicBezTo>
                    <a:cubicBezTo>
                      <a:pt x="36355" y="6250"/>
                      <a:pt x="36769" y="6407"/>
                      <a:pt x="37143" y="6605"/>
                    </a:cubicBezTo>
                    <a:cubicBezTo>
                      <a:pt x="37893" y="6979"/>
                      <a:pt x="38642" y="7374"/>
                      <a:pt x="39233" y="8004"/>
                    </a:cubicBezTo>
                    <a:cubicBezTo>
                      <a:pt x="39312" y="8083"/>
                      <a:pt x="39411" y="8142"/>
                      <a:pt x="39489" y="8202"/>
                    </a:cubicBezTo>
                    <a:cubicBezTo>
                      <a:pt x="39667" y="8320"/>
                      <a:pt x="39825" y="8458"/>
                      <a:pt x="39943" y="8616"/>
                    </a:cubicBezTo>
                    <a:cubicBezTo>
                      <a:pt x="40101" y="8852"/>
                      <a:pt x="40298" y="9049"/>
                      <a:pt x="40534" y="9207"/>
                    </a:cubicBezTo>
                    <a:cubicBezTo>
                      <a:pt x="41047" y="9582"/>
                      <a:pt x="41461" y="10055"/>
                      <a:pt x="41776" y="10587"/>
                    </a:cubicBezTo>
                    <a:cubicBezTo>
                      <a:pt x="41816" y="10666"/>
                      <a:pt x="41855" y="10725"/>
                      <a:pt x="41914" y="10804"/>
                    </a:cubicBezTo>
                    <a:cubicBezTo>
                      <a:pt x="42664" y="10626"/>
                      <a:pt x="43294" y="10272"/>
                      <a:pt x="43945" y="9936"/>
                    </a:cubicBezTo>
                    <a:cubicBezTo>
                      <a:pt x="44044" y="9877"/>
                      <a:pt x="44142" y="9838"/>
                      <a:pt x="44260" y="9818"/>
                    </a:cubicBezTo>
                    <a:cubicBezTo>
                      <a:pt x="44517" y="9759"/>
                      <a:pt x="44753" y="9660"/>
                      <a:pt x="44970" y="9503"/>
                    </a:cubicBezTo>
                    <a:cubicBezTo>
                      <a:pt x="45404" y="9207"/>
                      <a:pt x="45897" y="9246"/>
                      <a:pt x="46390" y="9325"/>
                    </a:cubicBezTo>
                    <a:cubicBezTo>
                      <a:pt x="46685" y="9542"/>
                      <a:pt x="47080" y="9601"/>
                      <a:pt x="47336" y="9897"/>
                    </a:cubicBezTo>
                    <a:cubicBezTo>
                      <a:pt x="47415" y="9996"/>
                      <a:pt x="47513" y="10094"/>
                      <a:pt x="47612" y="10173"/>
                    </a:cubicBezTo>
                    <a:cubicBezTo>
                      <a:pt x="47730" y="10272"/>
                      <a:pt x="47809" y="10410"/>
                      <a:pt x="47829" y="10567"/>
                    </a:cubicBezTo>
                    <a:cubicBezTo>
                      <a:pt x="47868" y="10902"/>
                      <a:pt x="48026" y="11218"/>
                      <a:pt x="48263" y="11455"/>
                    </a:cubicBezTo>
                    <a:cubicBezTo>
                      <a:pt x="48420" y="11632"/>
                      <a:pt x="48578" y="11829"/>
                      <a:pt x="48696" y="12026"/>
                    </a:cubicBezTo>
                    <a:cubicBezTo>
                      <a:pt x="48992" y="12618"/>
                      <a:pt x="49268" y="13209"/>
                      <a:pt x="49564" y="13801"/>
                    </a:cubicBezTo>
                    <a:cubicBezTo>
                      <a:pt x="49583" y="13860"/>
                      <a:pt x="49603" y="13899"/>
                      <a:pt x="49643" y="13939"/>
                    </a:cubicBezTo>
                    <a:cubicBezTo>
                      <a:pt x="49899" y="14234"/>
                      <a:pt x="49899" y="14550"/>
                      <a:pt x="49781" y="14924"/>
                    </a:cubicBezTo>
                    <a:cubicBezTo>
                      <a:pt x="49485" y="15023"/>
                      <a:pt x="49248" y="15240"/>
                      <a:pt x="48913" y="15259"/>
                    </a:cubicBezTo>
                    <a:cubicBezTo>
                      <a:pt x="48815" y="15279"/>
                      <a:pt x="48736" y="15319"/>
                      <a:pt x="48677" y="15378"/>
                    </a:cubicBezTo>
                    <a:cubicBezTo>
                      <a:pt x="48263" y="15693"/>
                      <a:pt x="47868" y="16009"/>
                      <a:pt x="47494" y="16324"/>
                    </a:cubicBezTo>
                    <a:cubicBezTo>
                      <a:pt x="47237" y="16521"/>
                      <a:pt x="46942" y="16679"/>
                      <a:pt x="46804" y="16975"/>
                    </a:cubicBezTo>
                    <a:cubicBezTo>
                      <a:pt x="46764" y="17014"/>
                      <a:pt x="46666" y="17034"/>
                      <a:pt x="46606" y="17073"/>
                    </a:cubicBezTo>
                    <a:cubicBezTo>
                      <a:pt x="46449" y="17113"/>
                      <a:pt x="46330" y="17211"/>
                      <a:pt x="46271" y="17369"/>
                    </a:cubicBezTo>
                    <a:close/>
                    <a:moveTo>
                      <a:pt x="29474" y="2800"/>
                    </a:moveTo>
                    <a:cubicBezTo>
                      <a:pt x="29514" y="2760"/>
                      <a:pt x="29533" y="2701"/>
                      <a:pt x="29553" y="2662"/>
                    </a:cubicBezTo>
                    <a:cubicBezTo>
                      <a:pt x="29573" y="2622"/>
                      <a:pt x="29553" y="2642"/>
                      <a:pt x="29553" y="2622"/>
                    </a:cubicBezTo>
                    <a:cubicBezTo>
                      <a:pt x="29553" y="2603"/>
                      <a:pt x="29494" y="2642"/>
                      <a:pt x="29494" y="2662"/>
                    </a:cubicBezTo>
                    <a:cubicBezTo>
                      <a:pt x="29494" y="2701"/>
                      <a:pt x="29494" y="2760"/>
                      <a:pt x="29494" y="2819"/>
                    </a:cubicBezTo>
                    <a:cubicBezTo>
                      <a:pt x="29455" y="2819"/>
                      <a:pt x="29435" y="2819"/>
                      <a:pt x="29395" y="2839"/>
                    </a:cubicBezTo>
                    <a:lnTo>
                      <a:pt x="29395" y="2879"/>
                    </a:lnTo>
                    <a:close/>
                    <a:moveTo>
                      <a:pt x="29849" y="3766"/>
                    </a:moveTo>
                    <a:cubicBezTo>
                      <a:pt x="29731" y="3864"/>
                      <a:pt x="29632" y="3963"/>
                      <a:pt x="29553" y="4101"/>
                    </a:cubicBezTo>
                    <a:cubicBezTo>
                      <a:pt x="29356" y="4475"/>
                      <a:pt x="29041" y="4771"/>
                      <a:pt x="28903" y="5185"/>
                    </a:cubicBezTo>
                    <a:cubicBezTo>
                      <a:pt x="28883" y="5284"/>
                      <a:pt x="28824" y="5382"/>
                      <a:pt x="28745" y="5441"/>
                    </a:cubicBezTo>
                    <a:cubicBezTo>
                      <a:pt x="28627" y="5560"/>
                      <a:pt x="28489" y="5658"/>
                      <a:pt x="28331" y="5717"/>
                    </a:cubicBezTo>
                    <a:cubicBezTo>
                      <a:pt x="28213" y="5777"/>
                      <a:pt x="28094" y="5658"/>
                      <a:pt x="27996" y="5579"/>
                    </a:cubicBezTo>
                    <a:cubicBezTo>
                      <a:pt x="27917" y="5540"/>
                      <a:pt x="27858" y="5520"/>
                      <a:pt x="27779" y="5501"/>
                    </a:cubicBezTo>
                    <a:cubicBezTo>
                      <a:pt x="27601" y="5501"/>
                      <a:pt x="27444" y="5461"/>
                      <a:pt x="27306" y="5343"/>
                    </a:cubicBezTo>
                    <a:cubicBezTo>
                      <a:pt x="27246" y="5303"/>
                      <a:pt x="27168" y="5284"/>
                      <a:pt x="27108" y="5303"/>
                    </a:cubicBezTo>
                    <a:cubicBezTo>
                      <a:pt x="26734" y="5264"/>
                      <a:pt x="26359" y="5264"/>
                      <a:pt x="25965" y="5244"/>
                    </a:cubicBezTo>
                    <a:cubicBezTo>
                      <a:pt x="25748" y="5225"/>
                      <a:pt x="25512" y="5244"/>
                      <a:pt x="25295" y="5284"/>
                    </a:cubicBezTo>
                    <a:cubicBezTo>
                      <a:pt x="24900" y="5441"/>
                      <a:pt x="24486" y="5343"/>
                      <a:pt x="24092" y="5343"/>
                    </a:cubicBezTo>
                    <a:cubicBezTo>
                      <a:pt x="24033" y="5244"/>
                      <a:pt x="23974" y="5185"/>
                      <a:pt x="23934" y="5087"/>
                    </a:cubicBezTo>
                    <a:cubicBezTo>
                      <a:pt x="23796" y="5087"/>
                      <a:pt x="23658" y="5087"/>
                      <a:pt x="23540" y="5087"/>
                    </a:cubicBezTo>
                    <a:cubicBezTo>
                      <a:pt x="22968" y="5244"/>
                      <a:pt x="22416" y="5382"/>
                      <a:pt x="21864" y="5579"/>
                    </a:cubicBezTo>
                    <a:cubicBezTo>
                      <a:pt x="21588" y="5658"/>
                      <a:pt x="21332" y="5757"/>
                      <a:pt x="21076" y="5895"/>
                    </a:cubicBezTo>
                    <a:cubicBezTo>
                      <a:pt x="20760" y="6072"/>
                      <a:pt x="20366" y="6013"/>
                      <a:pt x="20110" y="5717"/>
                    </a:cubicBezTo>
                    <a:cubicBezTo>
                      <a:pt x="20031" y="5658"/>
                      <a:pt x="19972" y="5560"/>
                      <a:pt x="19893" y="5481"/>
                    </a:cubicBezTo>
                    <a:cubicBezTo>
                      <a:pt x="19735" y="5205"/>
                      <a:pt x="19538" y="4949"/>
                      <a:pt x="19341" y="4712"/>
                    </a:cubicBezTo>
                    <a:cubicBezTo>
                      <a:pt x="19045" y="4456"/>
                      <a:pt x="18789" y="4160"/>
                      <a:pt x="18572" y="3845"/>
                    </a:cubicBezTo>
                    <a:cubicBezTo>
                      <a:pt x="18414" y="3608"/>
                      <a:pt x="18257" y="3391"/>
                      <a:pt x="18119" y="3135"/>
                    </a:cubicBezTo>
                    <a:cubicBezTo>
                      <a:pt x="18020" y="2938"/>
                      <a:pt x="17902" y="2760"/>
                      <a:pt x="17764" y="2543"/>
                    </a:cubicBezTo>
                    <a:cubicBezTo>
                      <a:pt x="17626" y="2543"/>
                      <a:pt x="17468" y="2563"/>
                      <a:pt x="17330" y="2622"/>
                    </a:cubicBezTo>
                    <a:cubicBezTo>
                      <a:pt x="17172" y="2701"/>
                      <a:pt x="17014" y="2741"/>
                      <a:pt x="16857" y="2780"/>
                    </a:cubicBezTo>
                    <a:cubicBezTo>
                      <a:pt x="16206" y="2918"/>
                      <a:pt x="15575" y="3076"/>
                      <a:pt x="14925" y="3194"/>
                    </a:cubicBezTo>
                    <a:cubicBezTo>
                      <a:pt x="14728" y="3233"/>
                      <a:pt x="14530" y="3352"/>
                      <a:pt x="14412" y="3509"/>
                    </a:cubicBezTo>
                    <a:cubicBezTo>
                      <a:pt x="14353" y="3628"/>
                      <a:pt x="14215" y="3707"/>
                      <a:pt x="14097" y="3707"/>
                    </a:cubicBezTo>
                    <a:cubicBezTo>
                      <a:pt x="13998" y="3726"/>
                      <a:pt x="13919" y="3746"/>
                      <a:pt x="13821" y="3766"/>
                    </a:cubicBezTo>
                    <a:cubicBezTo>
                      <a:pt x="13762" y="3904"/>
                      <a:pt x="13762" y="4081"/>
                      <a:pt x="13840" y="4219"/>
                    </a:cubicBezTo>
                    <a:cubicBezTo>
                      <a:pt x="13919" y="4337"/>
                      <a:pt x="13959" y="4495"/>
                      <a:pt x="13998" y="4633"/>
                    </a:cubicBezTo>
                    <a:cubicBezTo>
                      <a:pt x="13998" y="4811"/>
                      <a:pt x="14038" y="4968"/>
                      <a:pt x="14116" y="5126"/>
                    </a:cubicBezTo>
                    <a:cubicBezTo>
                      <a:pt x="14176" y="5225"/>
                      <a:pt x="14195" y="5343"/>
                      <a:pt x="14195" y="5461"/>
                    </a:cubicBezTo>
                    <a:cubicBezTo>
                      <a:pt x="14176" y="5836"/>
                      <a:pt x="14333" y="6191"/>
                      <a:pt x="14392" y="6545"/>
                    </a:cubicBezTo>
                    <a:cubicBezTo>
                      <a:pt x="14452" y="6881"/>
                      <a:pt x="14609" y="7157"/>
                      <a:pt x="14649" y="7472"/>
                    </a:cubicBezTo>
                    <a:cubicBezTo>
                      <a:pt x="14668" y="7709"/>
                      <a:pt x="14747" y="7945"/>
                      <a:pt x="14885" y="8142"/>
                    </a:cubicBezTo>
                    <a:cubicBezTo>
                      <a:pt x="14944" y="8221"/>
                      <a:pt x="14984" y="8320"/>
                      <a:pt x="15023" y="8399"/>
                    </a:cubicBezTo>
                    <a:cubicBezTo>
                      <a:pt x="14274" y="8576"/>
                      <a:pt x="13604" y="8970"/>
                      <a:pt x="13091" y="9542"/>
                    </a:cubicBezTo>
                    <a:cubicBezTo>
                      <a:pt x="12934" y="9700"/>
                      <a:pt x="12736" y="9818"/>
                      <a:pt x="12559" y="9936"/>
                    </a:cubicBezTo>
                    <a:cubicBezTo>
                      <a:pt x="12263" y="10134"/>
                      <a:pt x="11987" y="10331"/>
                      <a:pt x="11731" y="10528"/>
                    </a:cubicBezTo>
                    <a:cubicBezTo>
                      <a:pt x="11376" y="10902"/>
                      <a:pt x="10982" y="11218"/>
                      <a:pt x="10548" y="11494"/>
                    </a:cubicBezTo>
                    <a:cubicBezTo>
                      <a:pt x="10449" y="11573"/>
                      <a:pt x="10351" y="11652"/>
                      <a:pt x="10252" y="11750"/>
                    </a:cubicBezTo>
                    <a:lnTo>
                      <a:pt x="9759" y="12184"/>
                    </a:lnTo>
                    <a:cubicBezTo>
                      <a:pt x="9424" y="12440"/>
                      <a:pt x="9148" y="12756"/>
                      <a:pt x="8971" y="13111"/>
                    </a:cubicBezTo>
                    <a:cubicBezTo>
                      <a:pt x="8853" y="13327"/>
                      <a:pt x="8734" y="13525"/>
                      <a:pt x="8596" y="13722"/>
                    </a:cubicBezTo>
                    <a:cubicBezTo>
                      <a:pt x="8399" y="13682"/>
                      <a:pt x="8241" y="13663"/>
                      <a:pt x="8064" y="13643"/>
                    </a:cubicBezTo>
                    <a:cubicBezTo>
                      <a:pt x="8005" y="13623"/>
                      <a:pt x="7926" y="13584"/>
                      <a:pt x="7867" y="13544"/>
                    </a:cubicBezTo>
                    <a:cubicBezTo>
                      <a:pt x="7650" y="13308"/>
                      <a:pt x="7334" y="13170"/>
                      <a:pt x="7019" y="13170"/>
                    </a:cubicBezTo>
                    <a:cubicBezTo>
                      <a:pt x="6920" y="13170"/>
                      <a:pt x="6842" y="13130"/>
                      <a:pt x="6743" y="13091"/>
                    </a:cubicBezTo>
                    <a:cubicBezTo>
                      <a:pt x="6408" y="12933"/>
                      <a:pt x="6073" y="12775"/>
                      <a:pt x="5738" y="12618"/>
                    </a:cubicBezTo>
                    <a:cubicBezTo>
                      <a:pt x="5402" y="12460"/>
                      <a:pt x="5048" y="12263"/>
                      <a:pt x="4673" y="12066"/>
                    </a:cubicBezTo>
                    <a:cubicBezTo>
                      <a:pt x="4160" y="12421"/>
                      <a:pt x="3727" y="12874"/>
                      <a:pt x="3411" y="13426"/>
                    </a:cubicBezTo>
                    <a:cubicBezTo>
                      <a:pt x="3313" y="13623"/>
                      <a:pt x="3194" y="13820"/>
                      <a:pt x="3056" y="13998"/>
                    </a:cubicBezTo>
                    <a:cubicBezTo>
                      <a:pt x="2642" y="14569"/>
                      <a:pt x="2248" y="15161"/>
                      <a:pt x="1913" y="15792"/>
                    </a:cubicBezTo>
                    <a:cubicBezTo>
                      <a:pt x="1972" y="15871"/>
                      <a:pt x="2031" y="15950"/>
                      <a:pt x="2090" y="16009"/>
                    </a:cubicBezTo>
                    <a:cubicBezTo>
                      <a:pt x="2504" y="16403"/>
                      <a:pt x="2958" y="16797"/>
                      <a:pt x="3332" y="17231"/>
                    </a:cubicBezTo>
                    <a:cubicBezTo>
                      <a:pt x="3884" y="17862"/>
                      <a:pt x="4515" y="18434"/>
                      <a:pt x="5126" y="19025"/>
                    </a:cubicBezTo>
                    <a:cubicBezTo>
                      <a:pt x="5166" y="19084"/>
                      <a:pt x="5225" y="19124"/>
                      <a:pt x="5304" y="19143"/>
                    </a:cubicBezTo>
                    <a:cubicBezTo>
                      <a:pt x="5462" y="19183"/>
                      <a:pt x="5580" y="19281"/>
                      <a:pt x="5619" y="19439"/>
                    </a:cubicBezTo>
                    <a:cubicBezTo>
                      <a:pt x="5659" y="19557"/>
                      <a:pt x="5777" y="19577"/>
                      <a:pt x="5856" y="19636"/>
                    </a:cubicBezTo>
                    <a:cubicBezTo>
                      <a:pt x="6092" y="19715"/>
                      <a:pt x="6270" y="19932"/>
                      <a:pt x="6290" y="20188"/>
                    </a:cubicBezTo>
                    <a:cubicBezTo>
                      <a:pt x="6309" y="20445"/>
                      <a:pt x="6388" y="20740"/>
                      <a:pt x="6171" y="20997"/>
                    </a:cubicBezTo>
                    <a:cubicBezTo>
                      <a:pt x="6132" y="21036"/>
                      <a:pt x="6112" y="21075"/>
                      <a:pt x="6092" y="21135"/>
                    </a:cubicBezTo>
                    <a:cubicBezTo>
                      <a:pt x="6092" y="21568"/>
                      <a:pt x="6014" y="22002"/>
                      <a:pt x="5856" y="22396"/>
                    </a:cubicBezTo>
                    <a:cubicBezTo>
                      <a:pt x="5797" y="22574"/>
                      <a:pt x="5777" y="22791"/>
                      <a:pt x="5678" y="22968"/>
                    </a:cubicBezTo>
                    <a:cubicBezTo>
                      <a:pt x="5481" y="23362"/>
                      <a:pt x="5383" y="23796"/>
                      <a:pt x="5402" y="24230"/>
                    </a:cubicBezTo>
                    <a:cubicBezTo>
                      <a:pt x="5422" y="24447"/>
                      <a:pt x="5363" y="24683"/>
                      <a:pt x="5245" y="24880"/>
                    </a:cubicBezTo>
                    <a:cubicBezTo>
                      <a:pt x="5186" y="24999"/>
                      <a:pt x="5166" y="25156"/>
                      <a:pt x="5166" y="25294"/>
                    </a:cubicBezTo>
                    <a:lnTo>
                      <a:pt x="5166" y="26832"/>
                    </a:lnTo>
                    <a:cubicBezTo>
                      <a:pt x="5166" y="27128"/>
                      <a:pt x="5126" y="27424"/>
                      <a:pt x="5284" y="27700"/>
                    </a:cubicBezTo>
                    <a:cubicBezTo>
                      <a:pt x="5304" y="27759"/>
                      <a:pt x="5324" y="27818"/>
                      <a:pt x="5304" y="27857"/>
                    </a:cubicBezTo>
                    <a:cubicBezTo>
                      <a:pt x="5166" y="28114"/>
                      <a:pt x="5363" y="28291"/>
                      <a:pt x="5363" y="28409"/>
                    </a:cubicBezTo>
                    <a:lnTo>
                      <a:pt x="5107" y="29198"/>
                    </a:lnTo>
                    <a:cubicBezTo>
                      <a:pt x="5087" y="29336"/>
                      <a:pt x="4929" y="29395"/>
                      <a:pt x="4811" y="29316"/>
                    </a:cubicBezTo>
                    <a:cubicBezTo>
                      <a:pt x="4653" y="29237"/>
                      <a:pt x="4476" y="29198"/>
                      <a:pt x="4318" y="29257"/>
                    </a:cubicBezTo>
                    <a:cubicBezTo>
                      <a:pt x="3865" y="29415"/>
                      <a:pt x="3431" y="29651"/>
                      <a:pt x="2938" y="29671"/>
                    </a:cubicBezTo>
                    <a:cubicBezTo>
                      <a:pt x="2899" y="29671"/>
                      <a:pt x="2859" y="29691"/>
                      <a:pt x="2820" y="29730"/>
                    </a:cubicBezTo>
                    <a:cubicBezTo>
                      <a:pt x="2642" y="29908"/>
                      <a:pt x="2406" y="29868"/>
                      <a:pt x="2189" y="29888"/>
                    </a:cubicBezTo>
                    <a:cubicBezTo>
                      <a:pt x="2031" y="29888"/>
                      <a:pt x="1854" y="29849"/>
                      <a:pt x="1755" y="29927"/>
                    </a:cubicBezTo>
                    <a:cubicBezTo>
                      <a:pt x="1538" y="30046"/>
                      <a:pt x="1302" y="30125"/>
                      <a:pt x="1065" y="30164"/>
                    </a:cubicBezTo>
                    <a:cubicBezTo>
                      <a:pt x="947" y="30203"/>
                      <a:pt x="829" y="30263"/>
                      <a:pt x="730" y="30322"/>
                    </a:cubicBezTo>
                    <a:cubicBezTo>
                      <a:pt x="671" y="30578"/>
                      <a:pt x="691" y="30854"/>
                      <a:pt x="769" y="31130"/>
                    </a:cubicBezTo>
                    <a:cubicBezTo>
                      <a:pt x="907" y="31406"/>
                      <a:pt x="967" y="31741"/>
                      <a:pt x="927" y="32057"/>
                    </a:cubicBezTo>
                    <a:cubicBezTo>
                      <a:pt x="907" y="32333"/>
                      <a:pt x="947" y="32628"/>
                      <a:pt x="1065" y="32885"/>
                    </a:cubicBezTo>
                    <a:cubicBezTo>
                      <a:pt x="1124" y="33062"/>
                      <a:pt x="1164" y="33240"/>
                      <a:pt x="1144" y="33437"/>
                    </a:cubicBezTo>
                    <a:cubicBezTo>
                      <a:pt x="1164" y="33831"/>
                      <a:pt x="1144" y="34225"/>
                      <a:pt x="1144" y="34620"/>
                    </a:cubicBezTo>
                    <a:cubicBezTo>
                      <a:pt x="1164" y="34738"/>
                      <a:pt x="1183" y="34836"/>
                      <a:pt x="1223" y="34955"/>
                    </a:cubicBezTo>
                    <a:lnTo>
                      <a:pt x="4653" y="34955"/>
                    </a:lnTo>
                    <a:cubicBezTo>
                      <a:pt x="5028" y="34955"/>
                      <a:pt x="5442" y="34994"/>
                      <a:pt x="5797" y="34777"/>
                    </a:cubicBezTo>
                    <a:cubicBezTo>
                      <a:pt x="5836" y="34758"/>
                      <a:pt x="5856" y="34738"/>
                      <a:pt x="5895" y="34758"/>
                    </a:cubicBezTo>
                    <a:cubicBezTo>
                      <a:pt x="6250" y="34738"/>
                      <a:pt x="6605" y="34679"/>
                      <a:pt x="6960" y="34560"/>
                    </a:cubicBezTo>
                    <a:cubicBezTo>
                      <a:pt x="7137" y="34482"/>
                      <a:pt x="7295" y="34600"/>
                      <a:pt x="7394" y="34817"/>
                    </a:cubicBezTo>
                    <a:cubicBezTo>
                      <a:pt x="7433" y="34935"/>
                      <a:pt x="7512" y="35034"/>
                      <a:pt x="7591" y="35132"/>
                    </a:cubicBezTo>
                    <a:cubicBezTo>
                      <a:pt x="7768" y="35290"/>
                      <a:pt x="7492" y="35408"/>
                      <a:pt x="7571" y="35546"/>
                    </a:cubicBezTo>
                    <a:cubicBezTo>
                      <a:pt x="7630" y="35684"/>
                      <a:pt x="7650" y="35783"/>
                      <a:pt x="7689" y="35901"/>
                    </a:cubicBezTo>
                    <a:cubicBezTo>
                      <a:pt x="7768" y="36098"/>
                      <a:pt x="7827" y="36295"/>
                      <a:pt x="7906" y="36473"/>
                    </a:cubicBezTo>
                    <a:cubicBezTo>
                      <a:pt x="7946" y="36591"/>
                      <a:pt x="7985" y="36690"/>
                      <a:pt x="8044" y="36788"/>
                    </a:cubicBezTo>
                    <a:cubicBezTo>
                      <a:pt x="8143" y="36985"/>
                      <a:pt x="8281" y="37182"/>
                      <a:pt x="8379" y="37380"/>
                    </a:cubicBezTo>
                    <a:cubicBezTo>
                      <a:pt x="8517" y="37675"/>
                      <a:pt x="8695" y="37951"/>
                      <a:pt x="8912" y="38208"/>
                    </a:cubicBezTo>
                    <a:cubicBezTo>
                      <a:pt x="9188" y="38563"/>
                      <a:pt x="9424" y="38957"/>
                      <a:pt x="9700" y="39312"/>
                    </a:cubicBezTo>
                    <a:cubicBezTo>
                      <a:pt x="10016" y="39765"/>
                      <a:pt x="10311" y="40258"/>
                      <a:pt x="10903" y="40435"/>
                    </a:cubicBezTo>
                    <a:cubicBezTo>
                      <a:pt x="11061" y="40514"/>
                      <a:pt x="11139" y="40692"/>
                      <a:pt x="11080" y="40869"/>
                    </a:cubicBezTo>
                    <a:cubicBezTo>
                      <a:pt x="11041" y="41007"/>
                      <a:pt x="10962" y="41145"/>
                      <a:pt x="10883" y="41263"/>
                    </a:cubicBezTo>
                    <a:cubicBezTo>
                      <a:pt x="10430" y="41835"/>
                      <a:pt x="10351" y="42584"/>
                      <a:pt x="10016" y="43196"/>
                    </a:cubicBezTo>
                    <a:cubicBezTo>
                      <a:pt x="9957" y="43314"/>
                      <a:pt x="9957" y="43412"/>
                      <a:pt x="9957" y="43531"/>
                    </a:cubicBezTo>
                    <a:cubicBezTo>
                      <a:pt x="9957" y="43767"/>
                      <a:pt x="9858" y="43984"/>
                      <a:pt x="9700" y="44142"/>
                    </a:cubicBezTo>
                    <a:cubicBezTo>
                      <a:pt x="9345" y="44497"/>
                      <a:pt x="9207" y="44990"/>
                      <a:pt x="9306" y="45482"/>
                    </a:cubicBezTo>
                    <a:cubicBezTo>
                      <a:pt x="9582" y="45936"/>
                      <a:pt x="9976" y="46291"/>
                      <a:pt x="10469" y="46527"/>
                    </a:cubicBezTo>
                    <a:cubicBezTo>
                      <a:pt x="10804" y="46725"/>
                      <a:pt x="11139" y="46941"/>
                      <a:pt x="11455" y="47178"/>
                    </a:cubicBezTo>
                    <a:cubicBezTo>
                      <a:pt x="11613" y="47296"/>
                      <a:pt x="11790" y="47395"/>
                      <a:pt x="11987" y="47474"/>
                    </a:cubicBezTo>
                    <a:cubicBezTo>
                      <a:pt x="12362" y="47612"/>
                      <a:pt x="12697" y="47809"/>
                      <a:pt x="13012" y="48065"/>
                    </a:cubicBezTo>
                    <a:cubicBezTo>
                      <a:pt x="13111" y="48164"/>
                      <a:pt x="13269" y="48223"/>
                      <a:pt x="13426" y="48223"/>
                    </a:cubicBezTo>
                    <a:lnTo>
                      <a:pt x="14038" y="48223"/>
                    </a:lnTo>
                    <a:cubicBezTo>
                      <a:pt x="14097" y="48105"/>
                      <a:pt x="14136" y="48026"/>
                      <a:pt x="14195" y="47947"/>
                    </a:cubicBezTo>
                    <a:cubicBezTo>
                      <a:pt x="14392" y="47592"/>
                      <a:pt x="14688" y="47277"/>
                      <a:pt x="15023" y="47060"/>
                    </a:cubicBezTo>
                    <a:cubicBezTo>
                      <a:pt x="15181" y="46961"/>
                      <a:pt x="15299" y="46843"/>
                      <a:pt x="15398" y="46705"/>
                    </a:cubicBezTo>
                    <a:cubicBezTo>
                      <a:pt x="15634" y="46449"/>
                      <a:pt x="15871" y="46173"/>
                      <a:pt x="16088" y="45896"/>
                    </a:cubicBezTo>
                    <a:cubicBezTo>
                      <a:pt x="16206" y="45798"/>
                      <a:pt x="16285" y="45660"/>
                      <a:pt x="16324" y="45522"/>
                    </a:cubicBezTo>
                    <a:cubicBezTo>
                      <a:pt x="16423" y="45266"/>
                      <a:pt x="16561" y="45029"/>
                      <a:pt x="16778" y="44832"/>
                    </a:cubicBezTo>
                    <a:cubicBezTo>
                      <a:pt x="16896" y="44635"/>
                      <a:pt x="17133" y="44576"/>
                      <a:pt x="17330" y="44694"/>
                    </a:cubicBezTo>
                    <a:cubicBezTo>
                      <a:pt x="17547" y="44773"/>
                      <a:pt x="17744" y="44911"/>
                      <a:pt x="17961" y="44990"/>
                    </a:cubicBezTo>
                    <a:cubicBezTo>
                      <a:pt x="18237" y="45128"/>
                      <a:pt x="18513" y="45206"/>
                      <a:pt x="18809" y="45285"/>
                    </a:cubicBezTo>
                    <a:cubicBezTo>
                      <a:pt x="19104" y="45344"/>
                      <a:pt x="19420" y="45443"/>
                      <a:pt x="19715" y="45561"/>
                    </a:cubicBezTo>
                    <a:cubicBezTo>
                      <a:pt x="19952" y="45680"/>
                      <a:pt x="20208" y="45739"/>
                      <a:pt x="20465" y="45758"/>
                    </a:cubicBezTo>
                    <a:cubicBezTo>
                      <a:pt x="20603" y="45778"/>
                      <a:pt x="20721" y="45798"/>
                      <a:pt x="20839" y="45857"/>
                    </a:cubicBezTo>
                    <a:cubicBezTo>
                      <a:pt x="21411" y="46094"/>
                      <a:pt x="22042" y="46212"/>
                      <a:pt x="22653" y="46192"/>
                    </a:cubicBezTo>
                    <a:cubicBezTo>
                      <a:pt x="23028" y="46173"/>
                      <a:pt x="23402" y="46192"/>
                      <a:pt x="23777" y="46192"/>
                    </a:cubicBezTo>
                    <a:cubicBezTo>
                      <a:pt x="23974" y="46192"/>
                      <a:pt x="24151" y="46212"/>
                      <a:pt x="24348" y="46232"/>
                    </a:cubicBezTo>
                    <a:cubicBezTo>
                      <a:pt x="24467" y="46626"/>
                      <a:pt x="24565" y="46981"/>
                      <a:pt x="24664" y="47336"/>
                    </a:cubicBezTo>
                    <a:cubicBezTo>
                      <a:pt x="24979" y="48440"/>
                      <a:pt x="25216" y="49544"/>
                      <a:pt x="25354" y="50687"/>
                    </a:cubicBezTo>
                    <a:cubicBezTo>
                      <a:pt x="25374" y="50983"/>
                      <a:pt x="25492" y="51279"/>
                      <a:pt x="25728" y="51476"/>
                    </a:cubicBezTo>
                    <a:cubicBezTo>
                      <a:pt x="25866" y="51594"/>
                      <a:pt x="25965" y="51752"/>
                      <a:pt x="26024" y="51929"/>
                    </a:cubicBezTo>
                    <a:cubicBezTo>
                      <a:pt x="26083" y="52028"/>
                      <a:pt x="26123" y="52146"/>
                      <a:pt x="26162" y="52225"/>
                    </a:cubicBezTo>
                    <a:cubicBezTo>
                      <a:pt x="26221" y="52245"/>
                      <a:pt x="26280" y="52264"/>
                      <a:pt x="26340" y="52284"/>
                    </a:cubicBezTo>
                    <a:lnTo>
                      <a:pt x="30460" y="52324"/>
                    </a:lnTo>
                    <a:cubicBezTo>
                      <a:pt x="30559" y="52324"/>
                      <a:pt x="30657" y="52284"/>
                      <a:pt x="30756" y="52264"/>
                    </a:cubicBezTo>
                    <a:cubicBezTo>
                      <a:pt x="30756" y="50451"/>
                      <a:pt x="30775" y="48657"/>
                      <a:pt x="30756" y="46863"/>
                    </a:cubicBezTo>
                    <a:cubicBezTo>
                      <a:pt x="30677" y="46823"/>
                      <a:pt x="30598" y="46764"/>
                      <a:pt x="30539" y="46705"/>
                    </a:cubicBezTo>
                    <a:cubicBezTo>
                      <a:pt x="30480" y="46646"/>
                      <a:pt x="30421" y="46567"/>
                      <a:pt x="30381" y="46488"/>
                    </a:cubicBezTo>
                    <a:cubicBezTo>
                      <a:pt x="30440" y="46350"/>
                      <a:pt x="30519" y="46232"/>
                      <a:pt x="30578" y="46133"/>
                    </a:cubicBezTo>
                    <a:cubicBezTo>
                      <a:pt x="30716" y="45778"/>
                      <a:pt x="30795" y="45739"/>
                      <a:pt x="31091" y="45877"/>
                    </a:cubicBezTo>
                    <a:cubicBezTo>
                      <a:pt x="31189" y="45916"/>
                      <a:pt x="31288" y="45975"/>
                      <a:pt x="31367" y="46035"/>
                    </a:cubicBezTo>
                    <a:cubicBezTo>
                      <a:pt x="31820" y="46015"/>
                      <a:pt x="32234" y="45739"/>
                      <a:pt x="32688" y="45739"/>
                    </a:cubicBezTo>
                    <a:cubicBezTo>
                      <a:pt x="32767" y="45719"/>
                      <a:pt x="32826" y="45699"/>
                      <a:pt x="32885" y="45640"/>
                    </a:cubicBezTo>
                    <a:lnTo>
                      <a:pt x="33969" y="45167"/>
                    </a:lnTo>
                    <a:cubicBezTo>
                      <a:pt x="34226" y="45068"/>
                      <a:pt x="34482" y="44950"/>
                      <a:pt x="34738" y="44832"/>
                    </a:cubicBezTo>
                    <a:cubicBezTo>
                      <a:pt x="35093" y="44694"/>
                      <a:pt x="35428" y="44556"/>
                      <a:pt x="35783" y="44418"/>
                    </a:cubicBezTo>
                    <a:cubicBezTo>
                      <a:pt x="36118" y="44260"/>
                      <a:pt x="36572" y="44181"/>
                      <a:pt x="36926" y="43964"/>
                    </a:cubicBezTo>
                    <a:cubicBezTo>
                      <a:pt x="37124" y="43866"/>
                      <a:pt x="37321" y="43748"/>
                      <a:pt x="37518" y="43649"/>
                    </a:cubicBezTo>
                    <a:cubicBezTo>
                      <a:pt x="37814" y="43550"/>
                      <a:pt x="38070" y="43373"/>
                      <a:pt x="38247" y="43117"/>
                    </a:cubicBezTo>
                    <a:cubicBezTo>
                      <a:pt x="38543" y="42998"/>
                      <a:pt x="38898" y="43097"/>
                      <a:pt x="39075" y="43373"/>
                    </a:cubicBezTo>
                    <a:cubicBezTo>
                      <a:pt x="39174" y="43531"/>
                      <a:pt x="39332" y="43649"/>
                      <a:pt x="39489" y="43728"/>
                    </a:cubicBezTo>
                    <a:cubicBezTo>
                      <a:pt x="39825" y="43905"/>
                      <a:pt x="40120" y="44142"/>
                      <a:pt x="40377" y="44398"/>
                    </a:cubicBezTo>
                    <a:cubicBezTo>
                      <a:pt x="40515" y="44516"/>
                      <a:pt x="40633" y="44615"/>
                      <a:pt x="40771" y="44714"/>
                    </a:cubicBezTo>
                    <a:cubicBezTo>
                      <a:pt x="41165" y="44990"/>
                      <a:pt x="41520" y="45285"/>
                      <a:pt x="41835" y="45620"/>
                    </a:cubicBezTo>
                    <a:cubicBezTo>
                      <a:pt x="41973" y="45739"/>
                      <a:pt x="42092" y="45857"/>
                      <a:pt x="42230" y="45975"/>
                    </a:cubicBezTo>
                    <a:cubicBezTo>
                      <a:pt x="42388" y="45837"/>
                      <a:pt x="42486" y="45699"/>
                      <a:pt x="42624" y="45601"/>
                    </a:cubicBezTo>
                    <a:cubicBezTo>
                      <a:pt x="42920" y="45404"/>
                      <a:pt x="43176" y="45147"/>
                      <a:pt x="43393" y="44871"/>
                    </a:cubicBezTo>
                    <a:cubicBezTo>
                      <a:pt x="43511" y="44694"/>
                      <a:pt x="43669" y="44576"/>
                      <a:pt x="43866" y="44477"/>
                    </a:cubicBezTo>
                    <a:cubicBezTo>
                      <a:pt x="44063" y="44359"/>
                      <a:pt x="44260" y="44201"/>
                      <a:pt x="44438" y="44024"/>
                    </a:cubicBezTo>
                    <a:cubicBezTo>
                      <a:pt x="44694" y="43826"/>
                      <a:pt x="44812" y="43491"/>
                      <a:pt x="44734" y="43176"/>
                    </a:cubicBezTo>
                    <a:cubicBezTo>
                      <a:pt x="44714" y="43058"/>
                      <a:pt x="44674" y="42959"/>
                      <a:pt x="44615" y="42860"/>
                    </a:cubicBezTo>
                    <a:cubicBezTo>
                      <a:pt x="44536" y="42742"/>
                      <a:pt x="44458" y="42604"/>
                      <a:pt x="44398" y="42466"/>
                    </a:cubicBezTo>
                    <a:cubicBezTo>
                      <a:pt x="44339" y="42190"/>
                      <a:pt x="44221" y="41934"/>
                      <a:pt x="44063" y="41717"/>
                    </a:cubicBezTo>
                    <a:cubicBezTo>
                      <a:pt x="43846" y="41362"/>
                      <a:pt x="43669" y="40987"/>
                      <a:pt x="43472" y="40613"/>
                    </a:cubicBezTo>
                    <a:cubicBezTo>
                      <a:pt x="43393" y="40514"/>
                      <a:pt x="43354" y="40376"/>
                      <a:pt x="43354" y="40258"/>
                    </a:cubicBezTo>
                    <a:cubicBezTo>
                      <a:pt x="43354" y="40041"/>
                      <a:pt x="43294" y="39844"/>
                      <a:pt x="43196" y="39667"/>
                    </a:cubicBezTo>
                    <a:cubicBezTo>
                      <a:pt x="43117" y="39489"/>
                      <a:pt x="43038" y="39331"/>
                      <a:pt x="42959" y="39174"/>
                    </a:cubicBezTo>
                    <a:cubicBezTo>
                      <a:pt x="42900" y="39055"/>
                      <a:pt x="42920" y="38937"/>
                      <a:pt x="42979" y="38839"/>
                    </a:cubicBezTo>
                    <a:cubicBezTo>
                      <a:pt x="43038" y="38760"/>
                      <a:pt x="43117" y="38661"/>
                      <a:pt x="43216" y="38602"/>
                    </a:cubicBezTo>
                    <a:cubicBezTo>
                      <a:pt x="43630" y="38267"/>
                      <a:pt x="43965" y="37853"/>
                      <a:pt x="44221" y="37399"/>
                    </a:cubicBezTo>
                    <a:cubicBezTo>
                      <a:pt x="44300" y="37261"/>
                      <a:pt x="44418" y="37123"/>
                      <a:pt x="44517" y="36985"/>
                    </a:cubicBezTo>
                    <a:cubicBezTo>
                      <a:pt x="44635" y="36808"/>
                      <a:pt x="44773" y="36611"/>
                      <a:pt x="44891" y="36433"/>
                    </a:cubicBezTo>
                    <a:cubicBezTo>
                      <a:pt x="45364" y="35526"/>
                      <a:pt x="45798" y="34620"/>
                      <a:pt x="46173" y="33673"/>
                    </a:cubicBezTo>
                    <a:cubicBezTo>
                      <a:pt x="46232" y="33555"/>
                      <a:pt x="46330" y="33437"/>
                      <a:pt x="46311" y="33318"/>
                    </a:cubicBezTo>
                    <a:cubicBezTo>
                      <a:pt x="46271" y="32964"/>
                      <a:pt x="46528" y="32786"/>
                      <a:pt x="46685" y="32530"/>
                    </a:cubicBezTo>
                    <a:cubicBezTo>
                      <a:pt x="46902" y="32175"/>
                      <a:pt x="47198" y="31840"/>
                      <a:pt x="47060" y="31367"/>
                    </a:cubicBezTo>
                    <a:cubicBezTo>
                      <a:pt x="47040" y="31248"/>
                      <a:pt x="47139" y="31150"/>
                      <a:pt x="47277" y="31130"/>
                    </a:cubicBezTo>
                    <a:cubicBezTo>
                      <a:pt x="47494" y="31130"/>
                      <a:pt x="47711" y="31051"/>
                      <a:pt x="47908" y="30933"/>
                    </a:cubicBezTo>
                    <a:cubicBezTo>
                      <a:pt x="48006" y="30893"/>
                      <a:pt x="48125" y="30874"/>
                      <a:pt x="48223" y="30893"/>
                    </a:cubicBezTo>
                    <a:lnTo>
                      <a:pt x="49012" y="30893"/>
                    </a:lnTo>
                    <a:cubicBezTo>
                      <a:pt x="49189" y="30893"/>
                      <a:pt x="49347" y="30854"/>
                      <a:pt x="49505" y="30815"/>
                    </a:cubicBezTo>
                    <a:cubicBezTo>
                      <a:pt x="49879" y="30696"/>
                      <a:pt x="50254" y="30657"/>
                      <a:pt x="50628" y="30677"/>
                    </a:cubicBezTo>
                    <a:lnTo>
                      <a:pt x="51200" y="30677"/>
                    </a:lnTo>
                    <a:cubicBezTo>
                      <a:pt x="51417" y="30401"/>
                      <a:pt x="51535" y="30065"/>
                      <a:pt x="51496" y="29730"/>
                    </a:cubicBezTo>
                    <a:cubicBezTo>
                      <a:pt x="51476" y="29592"/>
                      <a:pt x="51496" y="29454"/>
                      <a:pt x="51555" y="29336"/>
                    </a:cubicBezTo>
                    <a:cubicBezTo>
                      <a:pt x="51732" y="29021"/>
                      <a:pt x="51693" y="28685"/>
                      <a:pt x="51713" y="28350"/>
                    </a:cubicBezTo>
                    <a:lnTo>
                      <a:pt x="51713" y="26891"/>
                    </a:lnTo>
                    <a:cubicBezTo>
                      <a:pt x="51713" y="26753"/>
                      <a:pt x="51693" y="26635"/>
                      <a:pt x="51673" y="26497"/>
                    </a:cubicBezTo>
                    <a:cubicBezTo>
                      <a:pt x="51476" y="26398"/>
                      <a:pt x="51299" y="26280"/>
                      <a:pt x="51121" y="26201"/>
                    </a:cubicBezTo>
                    <a:cubicBezTo>
                      <a:pt x="50372" y="25866"/>
                      <a:pt x="49682" y="25492"/>
                      <a:pt x="48874" y="25373"/>
                    </a:cubicBezTo>
                    <a:cubicBezTo>
                      <a:pt x="48578" y="25334"/>
                      <a:pt x="48282" y="25255"/>
                      <a:pt x="48006" y="25137"/>
                    </a:cubicBezTo>
                    <a:cubicBezTo>
                      <a:pt x="47750" y="24999"/>
                      <a:pt x="47474" y="24940"/>
                      <a:pt x="47198" y="24940"/>
                    </a:cubicBezTo>
                    <a:cubicBezTo>
                      <a:pt x="46981" y="24959"/>
                      <a:pt x="46784" y="24802"/>
                      <a:pt x="46764" y="24585"/>
                    </a:cubicBezTo>
                    <a:cubicBezTo>
                      <a:pt x="46744" y="24466"/>
                      <a:pt x="46744" y="24368"/>
                      <a:pt x="46744" y="24250"/>
                    </a:cubicBezTo>
                    <a:cubicBezTo>
                      <a:pt x="46744" y="23697"/>
                      <a:pt x="46705" y="23145"/>
                      <a:pt x="46744" y="22613"/>
                    </a:cubicBezTo>
                    <a:cubicBezTo>
                      <a:pt x="46804" y="22002"/>
                      <a:pt x="46429" y="21489"/>
                      <a:pt x="46468" y="20918"/>
                    </a:cubicBezTo>
                    <a:cubicBezTo>
                      <a:pt x="46468" y="20898"/>
                      <a:pt x="46468" y="20878"/>
                      <a:pt x="46449" y="20859"/>
                    </a:cubicBezTo>
                    <a:cubicBezTo>
                      <a:pt x="46311" y="20661"/>
                      <a:pt x="46252" y="20405"/>
                      <a:pt x="46271" y="20169"/>
                    </a:cubicBezTo>
                    <a:cubicBezTo>
                      <a:pt x="46291" y="19873"/>
                      <a:pt x="46252" y="19577"/>
                      <a:pt x="46133" y="19281"/>
                    </a:cubicBezTo>
                    <a:cubicBezTo>
                      <a:pt x="46054" y="18986"/>
                      <a:pt x="45936" y="18690"/>
                      <a:pt x="45778" y="18434"/>
                    </a:cubicBezTo>
                    <a:cubicBezTo>
                      <a:pt x="45522" y="18118"/>
                      <a:pt x="45384" y="17744"/>
                      <a:pt x="45404" y="17349"/>
                    </a:cubicBezTo>
                    <a:cubicBezTo>
                      <a:pt x="45404" y="17172"/>
                      <a:pt x="45443" y="17014"/>
                      <a:pt x="45601" y="16975"/>
                    </a:cubicBezTo>
                    <a:cubicBezTo>
                      <a:pt x="45857" y="16916"/>
                      <a:pt x="45995" y="16738"/>
                      <a:pt x="46192" y="16580"/>
                    </a:cubicBezTo>
                    <a:cubicBezTo>
                      <a:pt x="46390" y="16423"/>
                      <a:pt x="46567" y="16226"/>
                      <a:pt x="46784" y="16048"/>
                    </a:cubicBezTo>
                    <a:cubicBezTo>
                      <a:pt x="47158" y="15752"/>
                      <a:pt x="47533" y="15437"/>
                      <a:pt x="47927" y="15161"/>
                    </a:cubicBezTo>
                    <a:cubicBezTo>
                      <a:pt x="48243" y="14944"/>
                      <a:pt x="48558" y="14668"/>
                      <a:pt x="48972" y="14648"/>
                    </a:cubicBezTo>
                    <a:cubicBezTo>
                      <a:pt x="49051" y="14648"/>
                      <a:pt x="49130" y="14530"/>
                      <a:pt x="49229" y="14471"/>
                    </a:cubicBezTo>
                    <a:cubicBezTo>
                      <a:pt x="48854" y="13741"/>
                      <a:pt x="48519" y="13012"/>
                      <a:pt x="48144" y="12283"/>
                    </a:cubicBezTo>
                    <a:cubicBezTo>
                      <a:pt x="48065" y="12125"/>
                      <a:pt x="47967" y="11987"/>
                      <a:pt x="47849" y="11869"/>
                    </a:cubicBezTo>
                    <a:cubicBezTo>
                      <a:pt x="47632" y="11652"/>
                      <a:pt x="47454" y="11395"/>
                      <a:pt x="47356" y="11119"/>
                    </a:cubicBezTo>
                    <a:cubicBezTo>
                      <a:pt x="47237" y="10784"/>
                      <a:pt x="47060" y="10508"/>
                      <a:pt x="46804" y="10272"/>
                    </a:cubicBezTo>
                    <a:cubicBezTo>
                      <a:pt x="46350" y="10252"/>
                      <a:pt x="45877" y="10173"/>
                      <a:pt x="45463" y="10488"/>
                    </a:cubicBezTo>
                    <a:cubicBezTo>
                      <a:pt x="45364" y="10528"/>
                      <a:pt x="45266" y="10567"/>
                      <a:pt x="45148" y="10587"/>
                    </a:cubicBezTo>
                    <a:cubicBezTo>
                      <a:pt x="44596" y="10725"/>
                      <a:pt x="44083" y="10942"/>
                      <a:pt x="43570" y="11198"/>
                    </a:cubicBezTo>
                    <a:cubicBezTo>
                      <a:pt x="43156" y="11415"/>
                      <a:pt x="42723" y="11671"/>
                      <a:pt x="42230" y="11652"/>
                    </a:cubicBezTo>
                    <a:lnTo>
                      <a:pt x="42131" y="11809"/>
                    </a:lnTo>
                    <a:cubicBezTo>
                      <a:pt x="41934" y="12105"/>
                      <a:pt x="41737" y="12145"/>
                      <a:pt x="41559" y="11869"/>
                    </a:cubicBezTo>
                    <a:cubicBezTo>
                      <a:pt x="41323" y="11593"/>
                      <a:pt x="41106" y="11277"/>
                      <a:pt x="40909" y="10962"/>
                    </a:cubicBezTo>
                    <a:cubicBezTo>
                      <a:pt x="40810" y="10705"/>
                      <a:pt x="40653" y="10469"/>
                      <a:pt x="40455" y="10272"/>
                    </a:cubicBezTo>
                    <a:cubicBezTo>
                      <a:pt x="40081" y="9877"/>
                      <a:pt x="39647" y="9522"/>
                      <a:pt x="39174" y="9246"/>
                    </a:cubicBezTo>
                    <a:cubicBezTo>
                      <a:pt x="38799" y="9069"/>
                      <a:pt x="38464" y="8813"/>
                      <a:pt x="38188" y="8517"/>
                    </a:cubicBezTo>
                    <a:cubicBezTo>
                      <a:pt x="37912" y="8162"/>
                      <a:pt x="37538" y="7886"/>
                      <a:pt x="37104" y="7728"/>
                    </a:cubicBezTo>
                    <a:cubicBezTo>
                      <a:pt x="37005" y="7669"/>
                      <a:pt x="36907" y="7610"/>
                      <a:pt x="36828" y="7551"/>
                    </a:cubicBezTo>
                    <a:cubicBezTo>
                      <a:pt x="36532" y="7374"/>
                      <a:pt x="36256" y="7196"/>
                      <a:pt x="35960" y="7019"/>
                    </a:cubicBezTo>
                    <a:cubicBezTo>
                      <a:pt x="35822" y="6900"/>
                      <a:pt x="35606" y="6881"/>
                      <a:pt x="35448" y="6960"/>
                    </a:cubicBezTo>
                    <a:cubicBezTo>
                      <a:pt x="35211" y="7078"/>
                      <a:pt x="35054" y="6940"/>
                      <a:pt x="35014" y="6683"/>
                    </a:cubicBezTo>
                    <a:lnTo>
                      <a:pt x="35014" y="6624"/>
                    </a:lnTo>
                    <a:cubicBezTo>
                      <a:pt x="34975" y="6171"/>
                      <a:pt x="34994" y="5698"/>
                      <a:pt x="34797" y="5264"/>
                    </a:cubicBezTo>
                    <a:cubicBezTo>
                      <a:pt x="34758" y="5126"/>
                      <a:pt x="34758" y="5008"/>
                      <a:pt x="34778" y="4870"/>
                    </a:cubicBezTo>
                    <a:cubicBezTo>
                      <a:pt x="34778" y="4456"/>
                      <a:pt x="34758" y="4042"/>
                      <a:pt x="34778" y="3647"/>
                    </a:cubicBezTo>
                    <a:cubicBezTo>
                      <a:pt x="34797" y="3352"/>
                      <a:pt x="34718" y="3076"/>
                      <a:pt x="34580" y="2839"/>
                    </a:cubicBezTo>
                    <a:cubicBezTo>
                      <a:pt x="34462" y="2642"/>
                      <a:pt x="34383" y="2445"/>
                      <a:pt x="34364" y="2228"/>
                    </a:cubicBezTo>
                    <a:cubicBezTo>
                      <a:pt x="34127" y="2031"/>
                      <a:pt x="33831" y="1912"/>
                      <a:pt x="33516" y="1893"/>
                    </a:cubicBezTo>
                    <a:cubicBezTo>
                      <a:pt x="33319" y="1873"/>
                      <a:pt x="33122" y="1794"/>
                      <a:pt x="32944" y="1676"/>
                    </a:cubicBezTo>
                    <a:cubicBezTo>
                      <a:pt x="32727" y="1498"/>
                      <a:pt x="32432" y="1420"/>
                      <a:pt x="32155" y="1459"/>
                    </a:cubicBezTo>
                    <a:lnTo>
                      <a:pt x="31308" y="1459"/>
                    </a:lnTo>
                    <a:cubicBezTo>
                      <a:pt x="31229" y="1459"/>
                      <a:pt x="31130" y="1479"/>
                      <a:pt x="31071" y="1538"/>
                    </a:cubicBezTo>
                    <a:cubicBezTo>
                      <a:pt x="30854" y="1656"/>
                      <a:pt x="30677" y="1834"/>
                      <a:pt x="30539" y="2031"/>
                    </a:cubicBezTo>
                    <a:cubicBezTo>
                      <a:pt x="30204" y="2563"/>
                      <a:pt x="29967" y="3155"/>
                      <a:pt x="29849" y="3785"/>
                    </a:cubicBezTo>
                    <a:close/>
                    <a:moveTo>
                      <a:pt x="47178" y="21056"/>
                    </a:moveTo>
                    <a:cubicBezTo>
                      <a:pt x="47158" y="21194"/>
                      <a:pt x="47178" y="21332"/>
                      <a:pt x="47218" y="21450"/>
                    </a:cubicBezTo>
                    <a:cubicBezTo>
                      <a:pt x="47356" y="21746"/>
                      <a:pt x="47415" y="22061"/>
                      <a:pt x="47395" y="22377"/>
                    </a:cubicBezTo>
                    <a:lnTo>
                      <a:pt x="47395" y="23895"/>
                    </a:lnTo>
                    <a:cubicBezTo>
                      <a:pt x="47395" y="24033"/>
                      <a:pt x="47415" y="24151"/>
                      <a:pt x="47415" y="24309"/>
                    </a:cubicBezTo>
                    <a:lnTo>
                      <a:pt x="47888" y="24309"/>
                    </a:lnTo>
                    <a:cubicBezTo>
                      <a:pt x="47947" y="23993"/>
                      <a:pt x="47947" y="23658"/>
                      <a:pt x="47927" y="23343"/>
                    </a:cubicBezTo>
                    <a:cubicBezTo>
                      <a:pt x="47947" y="23047"/>
                      <a:pt x="47888" y="22751"/>
                      <a:pt x="47789" y="22475"/>
                    </a:cubicBezTo>
                    <a:cubicBezTo>
                      <a:pt x="47651" y="22140"/>
                      <a:pt x="47454" y="21825"/>
                      <a:pt x="47454" y="21450"/>
                    </a:cubicBezTo>
                    <a:cubicBezTo>
                      <a:pt x="47435" y="21351"/>
                      <a:pt x="47316" y="21253"/>
                      <a:pt x="47178" y="21056"/>
                    </a:cubicBezTo>
                    <a:close/>
                    <a:moveTo>
                      <a:pt x="4988" y="23027"/>
                    </a:moveTo>
                    <a:cubicBezTo>
                      <a:pt x="5186" y="22830"/>
                      <a:pt x="5304" y="22554"/>
                      <a:pt x="5304" y="22258"/>
                    </a:cubicBezTo>
                    <a:cubicBezTo>
                      <a:pt x="5324" y="22101"/>
                      <a:pt x="5363" y="21943"/>
                      <a:pt x="5442" y="21785"/>
                    </a:cubicBezTo>
                    <a:cubicBezTo>
                      <a:pt x="5540" y="21489"/>
                      <a:pt x="5540" y="21154"/>
                      <a:pt x="5442" y="20859"/>
                    </a:cubicBezTo>
                    <a:cubicBezTo>
                      <a:pt x="5402" y="20859"/>
                      <a:pt x="5343" y="20878"/>
                      <a:pt x="5343" y="20898"/>
                    </a:cubicBezTo>
                    <a:cubicBezTo>
                      <a:pt x="5284" y="21154"/>
                      <a:pt x="5225" y="21391"/>
                      <a:pt x="5166" y="21647"/>
                    </a:cubicBezTo>
                    <a:cubicBezTo>
                      <a:pt x="5107" y="21923"/>
                      <a:pt x="5087" y="22140"/>
                      <a:pt x="5008" y="22357"/>
                    </a:cubicBezTo>
                    <a:cubicBezTo>
                      <a:pt x="4949" y="22574"/>
                      <a:pt x="4929" y="22810"/>
                      <a:pt x="4988" y="23027"/>
                    </a:cubicBezTo>
                    <a:close/>
                    <a:moveTo>
                      <a:pt x="14018" y="8123"/>
                    </a:moveTo>
                    <a:lnTo>
                      <a:pt x="14116" y="8103"/>
                    </a:lnTo>
                    <a:lnTo>
                      <a:pt x="14057" y="7748"/>
                    </a:lnTo>
                    <a:lnTo>
                      <a:pt x="14018" y="7748"/>
                    </a:lnTo>
                    <a:close/>
                    <a:moveTo>
                      <a:pt x="30283" y="1203"/>
                    </a:moveTo>
                    <a:cubicBezTo>
                      <a:pt x="30342" y="1203"/>
                      <a:pt x="30361" y="1203"/>
                      <a:pt x="30381" y="1183"/>
                    </a:cubicBezTo>
                    <a:cubicBezTo>
                      <a:pt x="30421" y="1124"/>
                      <a:pt x="30460" y="1084"/>
                      <a:pt x="30499" y="1025"/>
                    </a:cubicBezTo>
                    <a:cubicBezTo>
                      <a:pt x="30499" y="1025"/>
                      <a:pt x="30460" y="986"/>
                      <a:pt x="30460" y="986"/>
                    </a:cubicBezTo>
                    <a:cubicBezTo>
                      <a:pt x="30401" y="1025"/>
                      <a:pt x="30361" y="1065"/>
                      <a:pt x="30302" y="1104"/>
                    </a:cubicBezTo>
                    <a:cubicBezTo>
                      <a:pt x="30302" y="1124"/>
                      <a:pt x="30302" y="1144"/>
                      <a:pt x="30283" y="1203"/>
                    </a:cubicBezTo>
                    <a:close/>
                    <a:moveTo>
                      <a:pt x="5678" y="20366"/>
                    </a:moveTo>
                    <a:cubicBezTo>
                      <a:pt x="5678" y="20405"/>
                      <a:pt x="5678" y="20445"/>
                      <a:pt x="5698" y="20464"/>
                    </a:cubicBezTo>
                    <a:cubicBezTo>
                      <a:pt x="5718" y="20445"/>
                      <a:pt x="5738" y="20425"/>
                      <a:pt x="5738" y="20405"/>
                    </a:cubicBezTo>
                    <a:cubicBezTo>
                      <a:pt x="5738" y="20385"/>
                      <a:pt x="5718" y="20346"/>
                      <a:pt x="5698" y="20326"/>
                    </a:cubicBezTo>
                    <a:close/>
                    <a:moveTo>
                      <a:pt x="45463" y="9858"/>
                    </a:moveTo>
                    <a:cubicBezTo>
                      <a:pt x="45483" y="9877"/>
                      <a:pt x="45502" y="9897"/>
                      <a:pt x="45542" y="9917"/>
                    </a:cubicBezTo>
                    <a:cubicBezTo>
                      <a:pt x="45542" y="9917"/>
                      <a:pt x="45581" y="9897"/>
                      <a:pt x="45581" y="9897"/>
                    </a:cubicBezTo>
                    <a:cubicBezTo>
                      <a:pt x="45581" y="9877"/>
                      <a:pt x="45562" y="9838"/>
                      <a:pt x="45562" y="98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8"/>
              <p:cNvSpPr/>
              <p:nvPr/>
            </p:nvSpPr>
            <p:spPr>
              <a:xfrm flipH="1">
                <a:off x="6335549" y="994001"/>
                <a:ext cx="717645" cy="726661"/>
              </a:xfrm>
              <a:custGeom>
                <a:rect b="b" l="l" r="r" t="t"/>
                <a:pathLst>
                  <a:path extrusionOk="0" h="30224" w="29849">
                    <a:moveTo>
                      <a:pt x="8793" y="1499"/>
                    </a:moveTo>
                    <a:cubicBezTo>
                      <a:pt x="8931" y="1420"/>
                      <a:pt x="9089" y="1342"/>
                      <a:pt x="9227" y="1282"/>
                    </a:cubicBezTo>
                    <a:cubicBezTo>
                      <a:pt x="9443" y="1223"/>
                      <a:pt x="9621" y="1085"/>
                      <a:pt x="9759" y="888"/>
                    </a:cubicBezTo>
                    <a:cubicBezTo>
                      <a:pt x="9818" y="809"/>
                      <a:pt x="9897" y="730"/>
                      <a:pt x="9995" y="691"/>
                    </a:cubicBezTo>
                    <a:cubicBezTo>
                      <a:pt x="10173" y="612"/>
                      <a:pt x="10331" y="533"/>
                      <a:pt x="10508" y="474"/>
                    </a:cubicBezTo>
                    <a:cubicBezTo>
                      <a:pt x="10902" y="376"/>
                      <a:pt x="11257" y="257"/>
                      <a:pt x="11632" y="99"/>
                    </a:cubicBezTo>
                    <a:cubicBezTo>
                      <a:pt x="11790" y="40"/>
                      <a:pt x="11947" y="1"/>
                      <a:pt x="12125" y="21"/>
                    </a:cubicBezTo>
                    <a:lnTo>
                      <a:pt x="14037" y="21"/>
                    </a:lnTo>
                    <a:cubicBezTo>
                      <a:pt x="14195" y="21"/>
                      <a:pt x="14372" y="40"/>
                      <a:pt x="14530" y="99"/>
                    </a:cubicBezTo>
                    <a:cubicBezTo>
                      <a:pt x="14826" y="218"/>
                      <a:pt x="15141" y="257"/>
                      <a:pt x="15476" y="237"/>
                    </a:cubicBezTo>
                    <a:cubicBezTo>
                      <a:pt x="15496" y="237"/>
                      <a:pt x="15535" y="237"/>
                      <a:pt x="15575" y="237"/>
                    </a:cubicBezTo>
                    <a:cubicBezTo>
                      <a:pt x="15949" y="316"/>
                      <a:pt x="16324" y="395"/>
                      <a:pt x="16679" y="435"/>
                    </a:cubicBezTo>
                    <a:cubicBezTo>
                      <a:pt x="17053" y="494"/>
                      <a:pt x="17428" y="454"/>
                      <a:pt x="17783" y="632"/>
                    </a:cubicBezTo>
                    <a:cubicBezTo>
                      <a:pt x="17842" y="652"/>
                      <a:pt x="17921" y="671"/>
                      <a:pt x="18000" y="691"/>
                    </a:cubicBezTo>
                    <a:cubicBezTo>
                      <a:pt x="18394" y="711"/>
                      <a:pt x="18709" y="1026"/>
                      <a:pt x="18749" y="1420"/>
                    </a:cubicBezTo>
                    <a:cubicBezTo>
                      <a:pt x="18453" y="1933"/>
                      <a:pt x="18256" y="2485"/>
                      <a:pt x="18197" y="3057"/>
                    </a:cubicBezTo>
                    <a:cubicBezTo>
                      <a:pt x="18157" y="3352"/>
                      <a:pt x="18079" y="3648"/>
                      <a:pt x="17960" y="3924"/>
                    </a:cubicBezTo>
                    <a:cubicBezTo>
                      <a:pt x="17763" y="4535"/>
                      <a:pt x="17546" y="5127"/>
                      <a:pt x="17310" y="5738"/>
                    </a:cubicBezTo>
                    <a:cubicBezTo>
                      <a:pt x="17724" y="5935"/>
                      <a:pt x="18138" y="6113"/>
                      <a:pt x="18532" y="6329"/>
                    </a:cubicBezTo>
                    <a:cubicBezTo>
                      <a:pt x="18926" y="6527"/>
                      <a:pt x="19261" y="6763"/>
                      <a:pt x="19616" y="6960"/>
                    </a:cubicBezTo>
                    <a:cubicBezTo>
                      <a:pt x="19813" y="6881"/>
                      <a:pt x="19971" y="6724"/>
                      <a:pt x="20070" y="6527"/>
                    </a:cubicBezTo>
                    <a:cubicBezTo>
                      <a:pt x="20188" y="6290"/>
                      <a:pt x="20306" y="6053"/>
                      <a:pt x="20425" y="5817"/>
                    </a:cubicBezTo>
                    <a:cubicBezTo>
                      <a:pt x="20622" y="5462"/>
                      <a:pt x="20878" y="5127"/>
                      <a:pt x="21174" y="4831"/>
                    </a:cubicBezTo>
                    <a:cubicBezTo>
                      <a:pt x="21332" y="4693"/>
                      <a:pt x="21470" y="4516"/>
                      <a:pt x="21568" y="4299"/>
                    </a:cubicBezTo>
                    <a:cubicBezTo>
                      <a:pt x="21726" y="4042"/>
                      <a:pt x="21943" y="3826"/>
                      <a:pt x="22179" y="3648"/>
                    </a:cubicBezTo>
                    <a:cubicBezTo>
                      <a:pt x="22534" y="3727"/>
                      <a:pt x="22869" y="3885"/>
                      <a:pt x="23145" y="4121"/>
                    </a:cubicBezTo>
                    <a:cubicBezTo>
                      <a:pt x="23559" y="4397"/>
                      <a:pt x="24013" y="4634"/>
                      <a:pt x="24328" y="5068"/>
                    </a:cubicBezTo>
                    <a:cubicBezTo>
                      <a:pt x="24368" y="5127"/>
                      <a:pt x="24427" y="5166"/>
                      <a:pt x="24486" y="5206"/>
                    </a:cubicBezTo>
                    <a:cubicBezTo>
                      <a:pt x="24525" y="5225"/>
                      <a:pt x="24565" y="5225"/>
                      <a:pt x="24604" y="5245"/>
                    </a:cubicBezTo>
                    <a:cubicBezTo>
                      <a:pt x="25077" y="5600"/>
                      <a:pt x="25531" y="5975"/>
                      <a:pt x="25984" y="6389"/>
                    </a:cubicBezTo>
                    <a:cubicBezTo>
                      <a:pt x="26260" y="6704"/>
                      <a:pt x="26517" y="7059"/>
                      <a:pt x="26714" y="7453"/>
                    </a:cubicBezTo>
                    <a:cubicBezTo>
                      <a:pt x="27285" y="8360"/>
                      <a:pt x="27759" y="9306"/>
                      <a:pt x="28192" y="10312"/>
                    </a:cubicBezTo>
                    <a:cubicBezTo>
                      <a:pt x="28370" y="10706"/>
                      <a:pt x="28508" y="11140"/>
                      <a:pt x="28626" y="11574"/>
                    </a:cubicBezTo>
                    <a:cubicBezTo>
                      <a:pt x="28685" y="11869"/>
                      <a:pt x="28685" y="12185"/>
                      <a:pt x="28626" y="12480"/>
                    </a:cubicBezTo>
                    <a:cubicBezTo>
                      <a:pt x="28409" y="12559"/>
                      <a:pt x="28192" y="12618"/>
                      <a:pt x="27956" y="12599"/>
                    </a:cubicBezTo>
                    <a:lnTo>
                      <a:pt x="27167" y="12599"/>
                    </a:lnTo>
                    <a:cubicBezTo>
                      <a:pt x="26931" y="12579"/>
                      <a:pt x="26694" y="12618"/>
                      <a:pt x="26457" y="12717"/>
                    </a:cubicBezTo>
                    <a:cubicBezTo>
                      <a:pt x="26319" y="12756"/>
                      <a:pt x="26162" y="12776"/>
                      <a:pt x="26024" y="12776"/>
                    </a:cubicBezTo>
                    <a:lnTo>
                      <a:pt x="24782" y="12776"/>
                    </a:lnTo>
                    <a:cubicBezTo>
                      <a:pt x="24466" y="12776"/>
                      <a:pt x="24466" y="12776"/>
                      <a:pt x="24032" y="13013"/>
                    </a:cubicBezTo>
                    <a:cubicBezTo>
                      <a:pt x="24032" y="13151"/>
                      <a:pt x="24013" y="13308"/>
                      <a:pt x="24013" y="13447"/>
                    </a:cubicBezTo>
                    <a:cubicBezTo>
                      <a:pt x="24052" y="13762"/>
                      <a:pt x="23993" y="14097"/>
                      <a:pt x="23894" y="14393"/>
                    </a:cubicBezTo>
                    <a:cubicBezTo>
                      <a:pt x="23875" y="14452"/>
                      <a:pt x="23855" y="14511"/>
                      <a:pt x="23855" y="14551"/>
                    </a:cubicBezTo>
                    <a:cubicBezTo>
                      <a:pt x="23855" y="15024"/>
                      <a:pt x="23835" y="15497"/>
                      <a:pt x="23875" y="15950"/>
                    </a:cubicBezTo>
                    <a:cubicBezTo>
                      <a:pt x="24368" y="16069"/>
                      <a:pt x="24466" y="16069"/>
                      <a:pt x="24801" y="15911"/>
                    </a:cubicBezTo>
                    <a:cubicBezTo>
                      <a:pt x="24979" y="15832"/>
                      <a:pt x="25176" y="15832"/>
                      <a:pt x="25353" y="15911"/>
                    </a:cubicBezTo>
                    <a:cubicBezTo>
                      <a:pt x="25550" y="16009"/>
                      <a:pt x="25787" y="16049"/>
                      <a:pt x="26004" y="16049"/>
                    </a:cubicBezTo>
                    <a:cubicBezTo>
                      <a:pt x="26122" y="16029"/>
                      <a:pt x="26241" y="16049"/>
                      <a:pt x="26339" y="16088"/>
                    </a:cubicBezTo>
                    <a:cubicBezTo>
                      <a:pt x="26595" y="16246"/>
                      <a:pt x="26911" y="16305"/>
                      <a:pt x="27207" y="16266"/>
                    </a:cubicBezTo>
                    <a:lnTo>
                      <a:pt x="29553" y="16266"/>
                    </a:lnTo>
                    <a:cubicBezTo>
                      <a:pt x="29789" y="16463"/>
                      <a:pt x="29848" y="16699"/>
                      <a:pt x="29691" y="16936"/>
                    </a:cubicBezTo>
                    <a:cubicBezTo>
                      <a:pt x="29592" y="17094"/>
                      <a:pt x="29553" y="17271"/>
                      <a:pt x="29572" y="17468"/>
                    </a:cubicBezTo>
                    <a:lnTo>
                      <a:pt x="29572" y="18651"/>
                    </a:lnTo>
                    <a:cubicBezTo>
                      <a:pt x="29572" y="18789"/>
                      <a:pt x="29572" y="18947"/>
                      <a:pt x="29533" y="19105"/>
                    </a:cubicBezTo>
                    <a:cubicBezTo>
                      <a:pt x="29355" y="19657"/>
                      <a:pt x="29158" y="20189"/>
                      <a:pt x="28922" y="20721"/>
                    </a:cubicBezTo>
                    <a:cubicBezTo>
                      <a:pt x="28725" y="21116"/>
                      <a:pt x="28468" y="21490"/>
                      <a:pt x="28429" y="21963"/>
                    </a:cubicBezTo>
                    <a:cubicBezTo>
                      <a:pt x="28429" y="22022"/>
                      <a:pt x="28389" y="22101"/>
                      <a:pt x="28350" y="22161"/>
                    </a:cubicBezTo>
                    <a:cubicBezTo>
                      <a:pt x="28054" y="22713"/>
                      <a:pt x="27739" y="23225"/>
                      <a:pt x="27384" y="23738"/>
                    </a:cubicBezTo>
                    <a:cubicBezTo>
                      <a:pt x="27049" y="24250"/>
                      <a:pt x="26595" y="24664"/>
                      <a:pt x="26063" y="24960"/>
                    </a:cubicBezTo>
                    <a:cubicBezTo>
                      <a:pt x="25807" y="25118"/>
                      <a:pt x="25570" y="25295"/>
                      <a:pt x="25373" y="25512"/>
                    </a:cubicBezTo>
                    <a:cubicBezTo>
                      <a:pt x="25176" y="25670"/>
                      <a:pt x="24998" y="25808"/>
                      <a:pt x="24782" y="25946"/>
                    </a:cubicBezTo>
                    <a:cubicBezTo>
                      <a:pt x="24446" y="26182"/>
                      <a:pt x="23993" y="26123"/>
                      <a:pt x="23717" y="25847"/>
                    </a:cubicBezTo>
                    <a:cubicBezTo>
                      <a:pt x="23224" y="25413"/>
                      <a:pt x="22869" y="24861"/>
                      <a:pt x="22455" y="24329"/>
                    </a:cubicBezTo>
                    <a:cubicBezTo>
                      <a:pt x="22199" y="24014"/>
                      <a:pt x="21962" y="23679"/>
                      <a:pt x="21667" y="23383"/>
                    </a:cubicBezTo>
                    <a:cubicBezTo>
                      <a:pt x="21371" y="23028"/>
                      <a:pt x="21115" y="22634"/>
                      <a:pt x="20918" y="22200"/>
                    </a:cubicBezTo>
                    <a:lnTo>
                      <a:pt x="20740" y="21825"/>
                    </a:lnTo>
                    <a:cubicBezTo>
                      <a:pt x="20385" y="22101"/>
                      <a:pt x="20070" y="22338"/>
                      <a:pt x="19754" y="22614"/>
                    </a:cubicBezTo>
                    <a:cubicBezTo>
                      <a:pt x="19360" y="22929"/>
                      <a:pt x="18907" y="23166"/>
                      <a:pt x="18394" y="23265"/>
                    </a:cubicBezTo>
                    <a:cubicBezTo>
                      <a:pt x="18236" y="23284"/>
                      <a:pt x="18079" y="23363"/>
                      <a:pt x="17960" y="23481"/>
                    </a:cubicBezTo>
                    <a:cubicBezTo>
                      <a:pt x="17980" y="23738"/>
                      <a:pt x="18059" y="24014"/>
                      <a:pt x="18217" y="24231"/>
                    </a:cubicBezTo>
                    <a:cubicBezTo>
                      <a:pt x="18512" y="24743"/>
                      <a:pt x="18749" y="25295"/>
                      <a:pt x="18926" y="25867"/>
                    </a:cubicBezTo>
                    <a:cubicBezTo>
                      <a:pt x="19104" y="26537"/>
                      <a:pt x="19419" y="27168"/>
                      <a:pt x="19813" y="27740"/>
                    </a:cubicBezTo>
                    <a:cubicBezTo>
                      <a:pt x="19951" y="27937"/>
                      <a:pt x="20089" y="28154"/>
                      <a:pt x="20208" y="28371"/>
                    </a:cubicBezTo>
                    <a:cubicBezTo>
                      <a:pt x="20346" y="28548"/>
                      <a:pt x="20385" y="28804"/>
                      <a:pt x="20287" y="29021"/>
                    </a:cubicBezTo>
                    <a:lnTo>
                      <a:pt x="19932" y="28923"/>
                    </a:lnTo>
                    <a:cubicBezTo>
                      <a:pt x="19518" y="29120"/>
                      <a:pt x="19084" y="29317"/>
                      <a:pt x="18631" y="29475"/>
                    </a:cubicBezTo>
                    <a:cubicBezTo>
                      <a:pt x="18059" y="29672"/>
                      <a:pt x="17467" y="29770"/>
                      <a:pt x="16896" y="29908"/>
                    </a:cubicBezTo>
                    <a:cubicBezTo>
                      <a:pt x="16797" y="29948"/>
                      <a:pt x="16699" y="29908"/>
                      <a:pt x="16620" y="29948"/>
                    </a:cubicBezTo>
                    <a:cubicBezTo>
                      <a:pt x="15673" y="30224"/>
                      <a:pt x="14707" y="30125"/>
                      <a:pt x="13761" y="30145"/>
                    </a:cubicBezTo>
                    <a:cubicBezTo>
                      <a:pt x="13682" y="30145"/>
                      <a:pt x="13603" y="30145"/>
                      <a:pt x="13524" y="30125"/>
                    </a:cubicBezTo>
                    <a:cubicBezTo>
                      <a:pt x="13032" y="29948"/>
                      <a:pt x="12499" y="29928"/>
                      <a:pt x="12046" y="29632"/>
                    </a:cubicBezTo>
                    <a:cubicBezTo>
                      <a:pt x="11947" y="29554"/>
                      <a:pt x="11829" y="29494"/>
                      <a:pt x="11691" y="29494"/>
                    </a:cubicBezTo>
                    <a:cubicBezTo>
                      <a:pt x="11277" y="29554"/>
                      <a:pt x="10942" y="29297"/>
                      <a:pt x="10567" y="29218"/>
                    </a:cubicBezTo>
                    <a:cubicBezTo>
                      <a:pt x="9956" y="29080"/>
                      <a:pt x="9601" y="28430"/>
                      <a:pt x="9818" y="27858"/>
                    </a:cubicBezTo>
                    <a:cubicBezTo>
                      <a:pt x="9917" y="27602"/>
                      <a:pt x="10035" y="27385"/>
                      <a:pt x="10193" y="27168"/>
                    </a:cubicBezTo>
                    <a:cubicBezTo>
                      <a:pt x="10607" y="26616"/>
                      <a:pt x="11001" y="26044"/>
                      <a:pt x="11336" y="25433"/>
                    </a:cubicBezTo>
                    <a:cubicBezTo>
                      <a:pt x="11356" y="25433"/>
                      <a:pt x="11356" y="25413"/>
                      <a:pt x="11376" y="25394"/>
                    </a:cubicBezTo>
                    <a:cubicBezTo>
                      <a:pt x="11671" y="25039"/>
                      <a:pt x="11868" y="24605"/>
                      <a:pt x="11888" y="24132"/>
                    </a:cubicBezTo>
                    <a:cubicBezTo>
                      <a:pt x="11573" y="24014"/>
                      <a:pt x="11277" y="23817"/>
                      <a:pt x="10922" y="23817"/>
                    </a:cubicBezTo>
                    <a:cubicBezTo>
                      <a:pt x="10764" y="23836"/>
                      <a:pt x="10626" y="23777"/>
                      <a:pt x="10508" y="23679"/>
                    </a:cubicBezTo>
                    <a:cubicBezTo>
                      <a:pt x="10449" y="23639"/>
                      <a:pt x="10370" y="23600"/>
                      <a:pt x="10291" y="23600"/>
                    </a:cubicBezTo>
                    <a:cubicBezTo>
                      <a:pt x="10015" y="23541"/>
                      <a:pt x="9759" y="23403"/>
                      <a:pt x="9562" y="23205"/>
                    </a:cubicBezTo>
                    <a:cubicBezTo>
                      <a:pt x="9384" y="23048"/>
                      <a:pt x="9207" y="22929"/>
                      <a:pt x="9010" y="22772"/>
                    </a:cubicBezTo>
                    <a:cubicBezTo>
                      <a:pt x="8615" y="23343"/>
                      <a:pt x="8261" y="23876"/>
                      <a:pt x="7906" y="24428"/>
                    </a:cubicBezTo>
                    <a:cubicBezTo>
                      <a:pt x="7787" y="24605"/>
                      <a:pt x="7649" y="24802"/>
                      <a:pt x="7551" y="24999"/>
                    </a:cubicBezTo>
                    <a:cubicBezTo>
                      <a:pt x="7433" y="25197"/>
                      <a:pt x="7334" y="25394"/>
                      <a:pt x="7216" y="25591"/>
                    </a:cubicBezTo>
                    <a:cubicBezTo>
                      <a:pt x="7157" y="25729"/>
                      <a:pt x="7097" y="25847"/>
                      <a:pt x="7019" y="25985"/>
                    </a:cubicBezTo>
                    <a:cubicBezTo>
                      <a:pt x="6900" y="26163"/>
                      <a:pt x="6743" y="26340"/>
                      <a:pt x="6605" y="26518"/>
                    </a:cubicBezTo>
                    <a:cubicBezTo>
                      <a:pt x="6329" y="26518"/>
                      <a:pt x="6033" y="26537"/>
                      <a:pt x="5757" y="26518"/>
                    </a:cubicBezTo>
                    <a:cubicBezTo>
                      <a:pt x="5638" y="26498"/>
                      <a:pt x="5520" y="26439"/>
                      <a:pt x="5422" y="26340"/>
                    </a:cubicBezTo>
                    <a:cubicBezTo>
                      <a:pt x="5047" y="26025"/>
                      <a:pt x="4672" y="25709"/>
                      <a:pt x="4337" y="25374"/>
                    </a:cubicBezTo>
                    <a:cubicBezTo>
                      <a:pt x="4140" y="25157"/>
                      <a:pt x="3982" y="24921"/>
                      <a:pt x="3844" y="24684"/>
                    </a:cubicBezTo>
                    <a:cubicBezTo>
                      <a:pt x="3667" y="24388"/>
                      <a:pt x="3470" y="24112"/>
                      <a:pt x="3273" y="23836"/>
                    </a:cubicBezTo>
                    <a:cubicBezTo>
                      <a:pt x="3135" y="23639"/>
                      <a:pt x="2997" y="23442"/>
                      <a:pt x="2878" y="23225"/>
                    </a:cubicBezTo>
                    <a:cubicBezTo>
                      <a:pt x="2780" y="23008"/>
                      <a:pt x="2622" y="22811"/>
                      <a:pt x="2445" y="22653"/>
                    </a:cubicBezTo>
                    <a:cubicBezTo>
                      <a:pt x="2208" y="22417"/>
                      <a:pt x="2031" y="22141"/>
                      <a:pt x="1912" y="21845"/>
                    </a:cubicBezTo>
                    <a:cubicBezTo>
                      <a:pt x="1814" y="21628"/>
                      <a:pt x="1696" y="21431"/>
                      <a:pt x="1597" y="21234"/>
                    </a:cubicBezTo>
                    <a:cubicBezTo>
                      <a:pt x="1341" y="20780"/>
                      <a:pt x="1124" y="20307"/>
                      <a:pt x="927" y="19814"/>
                    </a:cubicBezTo>
                    <a:cubicBezTo>
                      <a:pt x="789" y="19519"/>
                      <a:pt x="729" y="19184"/>
                      <a:pt x="729" y="18848"/>
                    </a:cubicBezTo>
                    <a:cubicBezTo>
                      <a:pt x="710" y="18632"/>
                      <a:pt x="789" y="18395"/>
                      <a:pt x="946" y="18237"/>
                    </a:cubicBezTo>
                    <a:cubicBezTo>
                      <a:pt x="887" y="18158"/>
                      <a:pt x="868" y="18099"/>
                      <a:pt x="828" y="18020"/>
                    </a:cubicBezTo>
                    <a:cubicBezTo>
                      <a:pt x="749" y="17784"/>
                      <a:pt x="848" y="17646"/>
                      <a:pt x="1065" y="17626"/>
                    </a:cubicBezTo>
                    <a:lnTo>
                      <a:pt x="1301" y="17626"/>
                    </a:lnTo>
                    <a:cubicBezTo>
                      <a:pt x="2188" y="17626"/>
                      <a:pt x="3076" y="17646"/>
                      <a:pt x="3943" y="17646"/>
                    </a:cubicBezTo>
                    <a:cubicBezTo>
                      <a:pt x="4298" y="17646"/>
                      <a:pt x="4653" y="17626"/>
                      <a:pt x="5027" y="17606"/>
                    </a:cubicBezTo>
                    <a:cubicBezTo>
                      <a:pt x="5067" y="17606"/>
                      <a:pt x="5126" y="17606"/>
                      <a:pt x="5185" y="17587"/>
                    </a:cubicBezTo>
                    <a:cubicBezTo>
                      <a:pt x="5343" y="17508"/>
                      <a:pt x="5481" y="17429"/>
                      <a:pt x="5638" y="17330"/>
                    </a:cubicBezTo>
                    <a:cubicBezTo>
                      <a:pt x="5658" y="16916"/>
                      <a:pt x="5579" y="16502"/>
                      <a:pt x="5422" y="16128"/>
                    </a:cubicBezTo>
                    <a:cubicBezTo>
                      <a:pt x="5362" y="16009"/>
                      <a:pt x="5323" y="15871"/>
                      <a:pt x="5323" y="15753"/>
                    </a:cubicBezTo>
                    <a:cubicBezTo>
                      <a:pt x="5284" y="15221"/>
                      <a:pt x="5284" y="14708"/>
                      <a:pt x="5244" y="14156"/>
                    </a:cubicBezTo>
                    <a:cubicBezTo>
                      <a:pt x="5146" y="14117"/>
                      <a:pt x="5047" y="14117"/>
                      <a:pt x="4948" y="14097"/>
                    </a:cubicBezTo>
                    <a:cubicBezTo>
                      <a:pt x="4318" y="14097"/>
                      <a:pt x="3706" y="14097"/>
                      <a:pt x="3076" y="14117"/>
                    </a:cubicBezTo>
                    <a:cubicBezTo>
                      <a:pt x="2859" y="14137"/>
                      <a:pt x="2622" y="14097"/>
                      <a:pt x="2425" y="13999"/>
                    </a:cubicBezTo>
                    <a:cubicBezTo>
                      <a:pt x="2248" y="13900"/>
                      <a:pt x="2070" y="13880"/>
                      <a:pt x="1873" y="13900"/>
                    </a:cubicBezTo>
                    <a:lnTo>
                      <a:pt x="690" y="13900"/>
                    </a:lnTo>
                    <a:cubicBezTo>
                      <a:pt x="296" y="13900"/>
                      <a:pt x="118" y="13742"/>
                      <a:pt x="79" y="13328"/>
                    </a:cubicBezTo>
                    <a:cubicBezTo>
                      <a:pt x="0" y="12855"/>
                      <a:pt x="99" y="12382"/>
                      <a:pt x="335" y="11968"/>
                    </a:cubicBezTo>
                    <a:cubicBezTo>
                      <a:pt x="493" y="11692"/>
                      <a:pt x="631" y="11396"/>
                      <a:pt x="769" y="11120"/>
                    </a:cubicBezTo>
                    <a:cubicBezTo>
                      <a:pt x="789" y="11061"/>
                      <a:pt x="808" y="11022"/>
                      <a:pt x="848" y="10962"/>
                    </a:cubicBezTo>
                    <a:cubicBezTo>
                      <a:pt x="1282" y="10470"/>
                      <a:pt x="1498" y="9839"/>
                      <a:pt x="1814" y="9247"/>
                    </a:cubicBezTo>
                    <a:cubicBezTo>
                      <a:pt x="1932" y="8991"/>
                      <a:pt x="2090" y="8754"/>
                      <a:pt x="2287" y="8537"/>
                    </a:cubicBezTo>
                    <a:cubicBezTo>
                      <a:pt x="2405" y="8419"/>
                      <a:pt x="2524" y="8261"/>
                      <a:pt x="2622" y="8104"/>
                    </a:cubicBezTo>
                    <a:cubicBezTo>
                      <a:pt x="2819" y="7690"/>
                      <a:pt x="3095" y="7335"/>
                      <a:pt x="3411" y="7019"/>
                    </a:cubicBezTo>
                    <a:lnTo>
                      <a:pt x="3214" y="6862"/>
                    </a:lnTo>
                    <a:cubicBezTo>
                      <a:pt x="3214" y="6822"/>
                      <a:pt x="3214" y="6763"/>
                      <a:pt x="3233" y="6763"/>
                    </a:cubicBezTo>
                    <a:cubicBezTo>
                      <a:pt x="3746" y="6448"/>
                      <a:pt x="4061" y="5955"/>
                      <a:pt x="4416" y="5501"/>
                    </a:cubicBezTo>
                    <a:cubicBezTo>
                      <a:pt x="4534" y="5344"/>
                      <a:pt x="4653" y="5166"/>
                      <a:pt x="4791" y="5009"/>
                    </a:cubicBezTo>
                    <a:cubicBezTo>
                      <a:pt x="4870" y="4930"/>
                      <a:pt x="4948" y="4871"/>
                      <a:pt x="5027" y="4811"/>
                    </a:cubicBezTo>
                    <a:cubicBezTo>
                      <a:pt x="5422" y="4949"/>
                      <a:pt x="5776" y="5087"/>
                      <a:pt x="6131" y="5245"/>
                    </a:cubicBezTo>
                    <a:cubicBezTo>
                      <a:pt x="6348" y="5344"/>
                      <a:pt x="6506" y="5521"/>
                      <a:pt x="6565" y="5738"/>
                    </a:cubicBezTo>
                    <a:cubicBezTo>
                      <a:pt x="6585" y="5817"/>
                      <a:pt x="6605" y="5896"/>
                      <a:pt x="6644" y="5955"/>
                    </a:cubicBezTo>
                    <a:cubicBezTo>
                      <a:pt x="6920" y="6389"/>
                      <a:pt x="7216" y="6783"/>
                      <a:pt x="7551" y="7177"/>
                    </a:cubicBezTo>
                    <a:cubicBezTo>
                      <a:pt x="7709" y="7374"/>
                      <a:pt x="7847" y="7571"/>
                      <a:pt x="7965" y="7788"/>
                    </a:cubicBezTo>
                    <a:cubicBezTo>
                      <a:pt x="8063" y="7769"/>
                      <a:pt x="8103" y="7788"/>
                      <a:pt x="8123" y="7769"/>
                    </a:cubicBezTo>
                    <a:cubicBezTo>
                      <a:pt x="8753" y="7217"/>
                      <a:pt x="9522" y="6980"/>
                      <a:pt x="10271" y="6665"/>
                    </a:cubicBezTo>
                    <a:lnTo>
                      <a:pt x="10863" y="6448"/>
                    </a:lnTo>
                    <a:cubicBezTo>
                      <a:pt x="10705" y="6113"/>
                      <a:pt x="10567" y="5777"/>
                      <a:pt x="10449" y="5423"/>
                    </a:cubicBezTo>
                    <a:cubicBezTo>
                      <a:pt x="10350" y="5068"/>
                      <a:pt x="10133" y="4733"/>
                      <a:pt x="9818" y="4516"/>
                    </a:cubicBezTo>
                    <a:cubicBezTo>
                      <a:pt x="9542" y="4358"/>
                      <a:pt x="9365" y="4062"/>
                      <a:pt x="9325" y="3747"/>
                    </a:cubicBezTo>
                    <a:cubicBezTo>
                      <a:pt x="9227" y="3412"/>
                      <a:pt x="9148" y="3057"/>
                      <a:pt x="9108" y="2702"/>
                    </a:cubicBezTo>
                    <a:cubicBezTo>
                      <a:pt x="9049" y="2505"/>
                      <a:pt x="8951" y="2327"/>
                      <a:pt x="8813" y="2170"/>
                    </a:cubicBezTo>
                    <a:cubicBezTo>
                      <a:pt x="8675" y="1972"/>
                      <a:pt x="8655" y="1716"/>
                      <a:pt x="8793" y="1499"/>
                    </a:cubicBezTo>
                    <a:close/>
                    <a:moveTo>
                      <a:pt x="23283" y="24250"/>
                    </a:moveTo>
                    <a:cubicBezTo>
                      <a:pt x="23244" y="24132"/>
                      <a:pt x="23224" y="24033"/>
                      <a:pt x="23027" y="24093"/>
                    </a:cubicBezTo>
                    <a:lnTo>
                      <a:pt x="23264" y="24270"/>
                    </a:lnTo>
                    <a:cubicBezTo>
                      <a:pt x="23323" y="24585"/>
                      <a:pt x="23362" y="24605"/>
                      <a:pt x="23658" y="24625"/>
                    </a:cubicBezTo>
                    <a:cubicBezTo>
                      <a:pt x="23658" y="24664"/>
                      <a:pt x="23658" y="24684"/>
                      <a:pt x="23658" y="24723"/>
                    </a:cubicBezTo>
                    <a:cubicBezTo>
                      <a:pt x="23658" y="24743"/>
                      <a:pt x="23678" y="24763"/>
                      <a:pt x="23678" y="24783"/>
                    </a:cubicBezTo>
                    <a:cubicBezTo>
                      <a:pt x="23678" y="24763"/>
                      <a:pt x="23658" y="24743"/>
                      <a:pt x="23658" y="24723"/>
                    </a:cubicBezTo>
                    <a:lnTo>
                      <a:pt x="23658" y="24625"/>
                    </a:lnTo>
                    <a:cubicBezTo>
                      <a:pt x="23520" y="24487"/>
                      <a:pt x="23500" y="24270"/>
                      <a:pt x="23283" y="24250"/>
                    </a:cubicBezTo>
                    <a:close/>
                    <a:moveTo>
                      <a:pt x="20819" y="20859"/>
                    </a:moveTo>
                    <a:cubicBezTo>
                      <a:pt x="21036" y="20564"/>
                      <a:pt x="21233" y="20307"/>
                      <a:pt x="21430" y="20071"/>
                    </a:cubicBezTo>
                    <a:cubicBezTo>
                      <a:pt x="21805" y="19637"/>
                      <a:pt x="22120" y="19164"/>
                      <a:pt x="22357" y="18651"/>
                    </a:cubicBezTo>
                    <a:cubicBezTo>
                      <a:pt x="22652" y="17961"/>
                      <a:pt x="22869" y="17251"/>
                      <a:pt x="23007" y="16502"/>
                    </a:cubicBezTo>
                    <a:cubicBezTo>
                      <a:pt x="23086" y="16088"/>
                      <a:pt x="23126" y="15655"/>
                      <a:pt x="23145" y="15221"/>
                    </a:cubicBezTo>
                    <a:cubicBezTo>
                      <a:pt x="23145" y="14531"/>
                      <a:pt x="23066" y="13841"/>
                      <a:pt x="22909" y="13170"/>
                    </a:cubicBezTo>
                    <a:cubicBezTo>
                      <a:pt x="22751" y="12303"/>
                      <a:pt x="22317" y="11534"/>
                      <a:pt x="21667" y="10943"/>
                    </a:cubicBezTo>
                    <a:cubicBezTo>
                      <a:pt x="21548" y="10824"/>
                      <a:pt x="21430" y="10706"/>
                      <a:pt x="21332" y="10568"/>
                    </a:cubicBezTo>
                    <a:cubicBezTo>
                      <a:pt x="21036" y="10056"/>
                      <a:pt x="20622" y="9642"/>
                      <a:pt x="20109" y="9366"/>
                    </a:cubicBezTo>
                    <a:cubicBezTo>
                      <a:pt x="19833" y="9208"/>
                      <a:pt x="19557" y="9011"/>
                      <a:pt x="19340" y="8794"/>
                    </a:cubicBezTo>
                    <a:cubicBezTo>
                      <a:pt x="18729" y="8281"/>
                      <a:pt x="18039" y="7887"/>
                      <a:pt x="17290" y="7631"/>
                    </a:cubicBezTo>
                    <a:cubicBezTo>
                      <a:pt x="16994" y="7532"/>
                      <a:pt x="16699" y="7335"/>
                      <a:pt x="16344" y="7355"/>
                    </a:cubicBezTo>
                    <a:cubicBezTo>
                      <a:pt x="15614" y="7374"/>
                      <a:pt x="14904" y="7355"/>
                      <a:pt x="14195" y="7355"/>
                    </a:cubicBezTo>
                    <a:cubicBezTo>
                      <a:pt x="13662" y="7355"/>
                      <a:pt x="13150" y="7374"/>
                      <a:pt x="12696" y="7690"/>
                    </a:cubicBezTo>
                    <a:cubicBezTo>
                      <a:pt x="12558" y="7749"/>
                      <a:pt x="12440" y="7788"/>
                      <a:pt x="12322" y="7808"/>
                    </a:cubicBezTo>
                    <a:cubicBezTo>
                      <a:pt x="11868" y="8025"/>
                      <a:pt x="11336" y="8084"/>
                      <a:pt x="10902" y="8360"/>
                    </a:cubicBezTo>
                    <a:cubicBezTo>
                      <a:pt x="10843" y="8399"/>
                      <a:pt x="10784" y="8419"/>
                      <a:pt x="10705" y="8439"/>
                    </a:cubicBezTo>
                    <a:cubicBezTo>
                      <a:pt x="9877" y="8735"/>
                      <a:pt x="9167" y="9306"/>
                      <a:pt x="8734" y="10075"/>
                    </a:cubicBezTo>
                    <a:cubicBezTo>
                      <a:pt x="8694" y="10154"/>
                      <a:pt x="8615" y="10213"/>
                      <a:pt x="8537" y="10253"/>
                    </a:cubicBezTo>
                    <a:cubicBezTo>
                      <a:pt x="8418" y="10312"/>
                      <a:pt x="8320" y="10410"/>
                      <a:pt x="8261" y="10529"/>
                    </a:cubicBezTo>
                    <a:cubicBezTo>
                      <a:pt x="8221" y="10647"/>
                      <a:pt x="8162" y="10726"/>
                      <a:pt x="8063" y="10805"/>
                    </a:cubicBezTo>
                    <a:cubicBezTo>
                      <a:pt x="7689" y="11081"/>
                      <a:pt x="7571" y="11514"/>
                      <a:pt x="7433" y="11909"/>
                    </a:cubicBezTo>
                    <a:cubicBezTo>
                      <a:pt x="7314" y="12264"/>
                      <a:pt x="7137" y="12599"/>
                      <a:pt x="6900" y="12894"/>
                    </a:cubicBezTo>
                    <a:cubicBezTo>
                      <a:pt x="6841" y="12993"/>
                      <a:pt x="6802" y="13092"/>
                      <a:pt x="6782" y="13190"/>
                    </a:cubicBezTo>
                    <a:cubicBezTo>
                      <a:pt x="6743" y="13289"/>
                      <a:pt x="6743" y="13427"/>
                      <a:pt x="6683" y="13506"/>
                    </a:cubicBezTo>
                    <a:cubicBezTo>
                      <a:pt x="6545" y="13742"/>
                      <a:pt x="6486" y="13999"/>
                      <a:pt x="6526" y="14275"/>
                    </a:cubicBezTo>
                    <a:lnTo>
                      <a:pt x="6526" y="15221"/>
                    </a:lnTo>
                    <a:cubicBezTo>
                      <a:pt x="6467" y="15517"/>
                      <a:pt x="6526" y="15832"/>
                      <a:pt x="6664" y="16108"/>
                    </a:cubicBezTo>
                    <a:cubicBezTo>
                      <a:pt x="6723" y="16207"/>
                      <a:pt x="6743" y="16305"/>
                      <a:pt x="6743" y="16423"/>
                    </a:cubicBezTo>
                    <a:cubicBezTo>
                      <a:pt x="6664" y="16956"/>
                      <a:pt x="6782" y="17488"/>
                      <a:pt x="7078" y="17922"/>
                    </a:cubicBezTo>
                    <a:cubicBezTo>
                      <a:pt x="7097" y="17961"/>
                      <a:pt x="7097" y="18001"/>
                      <a:pt x="7117" y="18040"/>
                    </a:cubicBezTo>
                    <a:cubicBezTo>
                      <a:pt x="7196" y="18415"/>
                      <a:pt x="7334" y="18789"/>
                      <a:pt x="7551" y="19124"/>
                    </a:cubicBezTo>
                    <a:cubicBezTo>
                      <a:pt x="8004" y="19972"/>
                      <a:pt x="8359" y="20859"/>
                      <a:pt x="8931" y="21648"/>
                    </a:cubicBezTo>
                    <a:cubicBezTo>
                      <a:pt x="9266" y="22141"/>
                      <a:pt x="9621" y="22575"/>
                      <a:pt x="10193" y="22791"/>
                    </a:cubicBezTo>
                    <a:cubicBezTo>
                      <a:pt x="10685" y="22989"/>
                      <a:pt x="11159" y="23205"/>
                      <a:pt x="11652" y="23403"/>
                    </a:cubicBezTo>
                    <a:cubicBezTo>
                      <a:pt x="11770" y="23442"/>
                      <a:pt x="11888" y="23481"/>
                      <a:pt x="12026" y="23481"/>
                    </a:cubicBezTo>
                    <a:lnTo>
                      <a:pt x="14510" y="23481"/>
                    </a:lnTo>
                    <a:cubicBezTo>
                      <a:pt x="14609" y="23481"/>
                      <a:pt x="14727" y="23462"/>
                      <a:pt x="14826" y="23422"/>
                    </a:cubicBezTo>
                    <a:cubicBezTo>
                      <a:pt x="15023" y="23304"/>
                      <a:pt x="15240" y="23245"/>
                      <a:pt x="15476" y="23245"/>
                    </a:cubicBezTo>
                    <a:cubicBezTo>
                      <a:pt x="15634" y="23225"/>
                      <a:pt x="15792" y="23186"/>
                      <a:pt x="15969" y="23146"/>
                    </a:cubicBezTo>
                    <a:cubicBezTo>
                      <a:pt x="16068" y="23107"/>
                      <a:pt x="16166" y="23048"/>
                      <a:pt x="16285" y="23048"/>
                    </a:cubicBezTo>
                    <a:cubicBezTo>
                      <a:pt x="16699" y="23067"/>
                      <a:pt x="17093" y="22910"/>
                      <a:pt x="17487" y="22851"/>
                    </a:cubicBezTo>
                    <a:cubicBezTo>
                      <a:pt x="17842" y="22772"/>
                      <a:pt x="18177" y="22634"/>
                      <a:pt x="18473" y="22417"/>
                    </a:cubicBezTo>
                    <a:cubicBezTo>
                      <a:pt x="18571" y="22358"/>
                      <a:pt x="18670" y="22279"/>
                      <a:pt x="18788" y="22200"/>
                    </a:cubicBezTo>
                    <a:cubicBezTo>
                      <a:pt x="19261" y="21865"/>
                      <a:pt x="19754" y="21549"/>
                      <a:pt x="20188" y="21175"/>
                    </a:cubicBezTo>
                    <a:cubicBezTo>
                      <a:pt x="20346" y="20997"/>
                      <a:pt x="20563" y="20879"/>
                      <a:pt x="20819" y="20859"/>
                    </a:cubicBezTo>
                    <a:close/>
                    <a:moveTo>
                      <a:pt x="24427" y="25295"/>
                    </a:moveTo>
                    <a:cubicBezTo>
                      <a:pt x="24683" y="25177"/>
                      <a:pt x="24900" y="24999"/>
                      <a:pt x="25058" y="24802"/>
                    </a:cubicBezTo>
                    <a:cubicBezTo>
                      <a:pt x="25274" y="24507"/>
                      <a:pt x="25491" y="24211"/>
                      <a:pt x="25728" y="23955"/>
                    </a:cubicBezTo>
                    <a:cubicBezTo>
                      <a:pt x="25846" y="23797"/>
                      <a:pt x="26004" y="23659"/>
                      <a:pt x="26181" y="23560"/>
                    </a:cubicBezTo>
                    <a:cubicBezTo>
                      <a:pt x="26733" y="23324"/>
                      <a:pt x="26990" y="22791"/>
                      <a:pt x="27384" y="22377"/>
                    </a:cubicBezTo>
                    <a:cubicBezTo>
                      <a:pt x="27404" y="22338"/>
                      <a:pt x="27423" y="22279"/>
                      <a:pt x="27443" y="22239"/>
                    </a:cubicBezTo>
                    <a:cubicBezTo>
                      <a:pt x="27502" y="22003"/>
                      <a:pt x="27621" y="21786"/>
                      <a:pt x="27759" y="21589"/>
                    </a:cubicBezTo>
                    <a:cubicBezTo>
                      <a:pt x="28015" y="21155"/>
                      <a:pt x="28212" y="20682"/>
                      <a:pt x="28429" y="20228"/>
                    </a:cubicBezTo>
                    <a:cubicBezTo>
                      <a:pt x="28488" y="19440"/>
                      <a:pt x="28744" y="18691"/>
                      <a:pt x="28882" y="17902"/>
                    </a:cubicBezTo>
                    <a:cubicBezTo>
                      <a:pt x="28961" y="17547"/>
                      <a:pt x="28941" y="17192"/>
                      <a:pt x="28843" y="16837"/>
                    </a:cubicBezTo>
                    <a:lnTo>
                      <a:pt x="28251" y="16837"/>
                    </a:lnTo>
                    <a:lnTo>
                      <a:pt x="26517" y="16837"/>
                    </a:lnTo>
                    <a:cubicBezTo>
                      <a:pt x="26379" y="16857"/>
                      <a:pt x="26260" y="16837"/>
                      <a:pt x="26142" y="16759"/>
                    </a:cubicBezTo>
                    <a:cubicBezTo>
                      <a:pt x="25984" y="16640"/>
                      <a:pt x="25807" y="16601"/>
                      <a:pt x="25610" y="16621"/>
                    </a:cubicBezTo>
                    <a:lnTo>
                      <a:pt x="23973" y="16621"/>
                    </a:lnTo>
                    <a:cubicBezTo>
                      <a:pt x="23875" y="16621"/>
                      <a:pt x="23756" y="16640"/>
                      <a:pt x="23638" y="16660"/>
                    </a:cubicBezTo>
                    <a:cubicBezTo>
                      <a:pt x="23618" y="16837"/>
                      <a:pt x="23599" y="17015"/>
                      <a:pt x="23599" y="17192"/>
                    </a:cubicBezTo>
                    <a:cubicBezTo>
                      <a:pt x="23599" y="17508"/>
                      <a:pt x="23520" y="17823"/>
                      <a:pt x="23362" y="18099"/>
                    </a:cubicBezTo>
                    <a:cubicBezTo>
                      <a:pt x="23007" y="18789"/>
                      <a:pt x="22652" y="19479"/>
                      <a:pt x="22298" y="20150"/>
                    </a:cubicBezTo>
                    <a:cubicBezTo>
                      <a:pt x="22140" y="20504"/>
                      <a:pt x="21903" y="20800"/>
                      <a:pt x="21608" y="21056"/>
                    </a:cubicBezTo>
                    <a:lnTo>
                      <a:pt x="21608" y="21549"/>
                    </a:lnTo>
                    <a:cubicBezTo>
                      <a:pt x="21844" y="21549"/>
                      <a:pt x="22022" y="21628"/>
                      <a:pt x="22022" y="21884"/>
                    </a:cubicBezTo>
                    <a:cubicBezTo>
                      <a:pt x="22298" y="22456"/>
                      <a:pt x="22672" y="22989"/>
                      <a:pt x="23106" y="23442"/>
                    </a:cubicBezTo>
                    <a:cubicBezTo>
                      <a:pt x="23264" y="23600"/>
                      <a:pt x="23421" y="23757"/>
                      <a:pt x="23599" y="23915"/>
                    </a:cubicBezTo>
                    <a:cubicBezTo>
                      <a:pt x="23796" y="24093"/>
                      <a:pt x="23954" y="24309"/>
                      <a:pt x="24052" y="24566"/>
                    </a:cubicBezTo>
                    <a:cubicBezTo>
                      <a:pt x="24151" y="24802"/>
                      <a:pt x="24289" y="25059"/>
                      <a:pt x="24427" y="25295"/>
                    </a:cubicBezTo>
                    <a:close/>
                    <a:moveTo>
                      <a:pt x="12578" y="24270"/>
                    </a:moveTo>
                    <a:cubicBezTo>
                      <a:pt x="12519" y="24428"/>
                      <a:pt x="12460" y="24566"/>
                      <a:pt x="12401" y="24704"/>
                    </a:cubicBezTo>
                    <a:cubicBezTo>
                      <a:pt x="12322" y="25019"/>
                      <a:pt x="12184" y="25295"/>
                      <a:pt x="11987" y="25551"/>
                    </a:cubicBezTo>
                    <a:cubicBezTo>
                      <a:pt x="11908" y="25630"/>
                      <a:pt x="11849" y="25729"/>
                      <a:pt x="11790" y="25827"/>
                    </a:cubicBezTo>
                    <a:cubicBezTo>
                      <a:pt x="11454" y="26439"/>
                      <a:pt x="11060" y="27010"/>
                      <a:pt x="10646" y="27562"/>
                    </a:cubicBezTo>
                    <a:cubicBezTo>
                      <a:pt x="10567" y="27661"/>
                      <a:pt x="10488" y="27779"/>
                      <a:pt x="10429" y="27898"/>
                    </a:cubicBezTo>
                    <a:cubicBezTo>
                      <a:pt x="10271" y="28272"/>
                      <a:pt x="10429" y="28548"/>
                      <a:pt x="10824" y="28647"/>
                    </a:cubicBezTo>
                    <a:cubicBezTo>
                      <a:pt x="11178" y="28785"/>
                      <a:pt x="11533" y="28883"/>
                      <a:pt x="11908" y="28903"/>
                    </a:cubicBezTo>
                    <a:cubicBezTo>
                      <a:pt x="12026" y="28923"/>
                      <a:pt x="12125" y="28982"/>
                      <a:pt x="12223" y="29041"/>
                    </a:cubicBezTo>
                    <a:cubicBezTo>
                      <a:pt x="12894" y="29416"/>
                      <a:pt x="13662" y="29573"/>
                      <a:pt x="14431" y="29554"/>
                    </a:cubicBezTo>
                    <a:lnTo>
                      <a:pt x="14766" y="29554"/>
                    </a:lnTo>
                    <a:cubicBezTo>
                      <a:pt x="15042" y="29554"/>
                      <a:pt x="15299" y="29554"/>
                      <a:pt x="15555" y="29534"/>
                    </a:cubicBezTo>
                    <a:cubicBezTo>
                      <a:pt x="15831" y="29514"/>
                      <a:pt x="16087" y="29435"/>
                      <a:pt x="16324" y="29337"/>
                    </a:cubicBezTo>
                    <a:cubicBezTo>
                      <a:pt x="16561" y="29238"/>
                      <a:pt x="16817" y="29199"/>
                      <a:pt x="17073" y="29179"/>
                    </a:cubicBezTo>
                    <a:cubicBezTo>
                      <a:pt x="17191" y="29140"/>
                      <a:pt x="17290" y="29100"/>
                      <a:pt x="17389" y="29041"/>
                    </a:cubicBezTo>
                    <a:cubicBezTo>
                      <a:pt x="17743" y="28785"/>
                      <a:pt x="18098" y="28548"/>
                      <a:pt x="18433" y="28272"/>
                    </a:cubicBezTo>
                    <a:cubicBezTo>
                      <a:pt x="18729" y="28055"/>
                      <a:pt x="18847" y="27661"/>
                      <a:pt x="18749" y="27306"/>
                    </a:cubicBezTo>
                    <a:cubicBezTo>
                      <a:pt x="18690" y="27050"/>
                      <a:pt x="18611" y="26813"/>
                      <a:pt x="18512" y="26577"/>
                    </a:cubicBezTo>
                    <a:cubicBezTo>
                      <a:pt x="18236" y="25946"/>
                      <a:pt x="17921" y="25315"/>
                      <a:pt x="17625" y="24684"/>
                    </a:cubicBezTo>
                    <a:cubicBezTo>
                      <a:pt x="17527" y="24467"/>
                      <a:pt x="17428" y="24250"/>
                      <a:pt x="17310" y="24033"/>
                    </a:cubicBezTo>
                    <a:cubicBezTo>
                      <a:pt x="17152" y="23797"/>
                      <a:pt x="17113" y="23777"/>
                      <a:pt x="16856" y="23876"/>
                    </a:cubicBezTo>
                    <a:cubicBezTo>
                      <a:pt x="16186" y="24171"/>
                      <a:pt x="15456" y="24309"/>
                      <a:pt x="14727" y="24270"/>
                    </a:cubicBezTo>
                    <a:cubicBezTo>
                      <a:pt x="14451" y="24250"/>
                      <a:pt x="14155" y="24270"/>
                      <a:pt x="13879" y="24270"/>
                    </a:cubicBezTo>
                    <a:close/>
                    <a:moveTo>
                      <a:pt x="9424" y="1834"/>
                    </a:moveTo>
                    <a:cubicBezTo>
                      <a:pt x="9838" y="2702"/>
                      <a:pt x="10252" y="3490"/>
                      <a:pt x="10607" y="4318"/>
                    </a:cubicBezTo>
                    <a:cubicBezTo>
                      <a:pt x="10764" y="4713"/>
                      <a:pt x="11001" y="5087"/>
                      <a:pt x="11277" y="5403"/>
                    </a:cubicBezTo>
                    <a:cubicBezTo>
                      <a:pt x="11454" y="5580"/>
                      <a:pt x="11553" y="5817"/>
                      <a:pt x="11533" y="6053"/>
                    </a:cubicBezTo>
                    <a:cubicBezTo>
                      <a:pt x="11533" y="6132"/>
                      <a:pt x="11533" y="6231"/>
                      <a:pt x="11553" y="6310"/>
                    </a:cubicBezTo>
                    <a:cubicBezTo>
                      <a:pt x="11947" y="6270"/>
                      <a:pt x="12322" y="6231"/>
                      <a:pt x="12677" y="6172"/>
                    </a:cubicBezTo>
                    <a:cubicBezTo>
                      <a:pt x="13643" y="6034"/>
                      <a:pt x="14589" y="5837"/>
                      <a:pt x="15575" y="5777"/>
                    </a:cubicBezTo>
                    <a:cubicBezTo>
                      <a:pt x="15654" y="5777"/>
                      <a:pt x="15713" y="5758"/>
                      <a:pt x="15772" y="5718"/>
                    </a:cubicBezTo>
                    <a:cubicBezTo>
                      <a:pt x="16028" y="5501"/>
                      <a:pt x="16324" y="5344"/>
                      <a:pt x="16462" y="4989"/>
                    </a:cubicBezTo>
                    <a:cubicBezTo>
                      <a:pt x="16541" y="4752"/>
                      <a:pt x="16639" y="4535"/>
                      <a:pt x="16738" y="4318"/>
                    </a:cubicBezTo>
                    <a:cubicBezTo>
                      <a:pt x="16876" y="4003"/>
                      <a:pt x="17034" y="3707"/>
                      <a:pt x="17211" y="3431"/>
                    </a:cubicBezTo>
                    <a:cubicBezTo>
                      <a:pt x="17684" y="2781"/>
                      <a:pt x="17803" y="2032"/>
                      <a:pt x="17980" y="1302"/>
                    </a:cubicBezTo>
                    <a:cubicBezTo>
                      <a:pt x="17546" y="1125"/>
                      <a:pt x="17073" y="1026"/>
                      <a:pt x="16580" y="1006"/>
                    </a:cubicBezTo>
                    <a:cubicBezTo>
                      <a:pt x="16087" y="967"/>
                      <a:pt x="15654" y="770"/>
                      <a:pt x="15141" y="809"/>
                    </a:cubicBezTo>
                    <a:cubicBezTo>
                      <a:pt x="15102" y="829"/>
                      <a:pt x="15042" y="829"/>
                      <a:pt x="14983" y="809"/>
                    </a:cubicBezTo>
                    <a:cubicBezTo>
                      <a:pt x="14865" y="809"/>
                      <a:pt x="14766" y="790"/>
                      <a:pt x="14648" y="750"/>
                    </a:cubicBezTo>
                    <a:cubicBezTo>
                      <a:pt x="14313" y="612"/>
                      <a:pt x="13958" y="573"/>
                      <a:pt x="13603" y="592"/>
                    </a:cubicBezTo>
                    <a:lnTo>
                      <a:pt x="12539" y="592"/>
                    </a:lnTo>
                    <a:cubicBezTo>
                      <a:pt x="12164" y="592"/>
                      <a:pt x="11770" y="533"/>
                      <a:pt x="11454" y="790"/>
                    </a:cubicBezTo>
                    <a:cubicBezTo>
                      <a:pt x="11415" y="790"/>
                      <a:pt x="11376" y="809"/>
                      <a:pt x="11336" y="809"/>
                    </a:cubicBezTo>
                    <a:cubicBezTo>
                      <a:pt x="11021" y="809"/>
                      <a:pt x="10745" y="1006"/>
                      <a:pt x="10646" y="1302"/>
                    </a:cubicBezTo>
                    <a:close/>
                    <a:moveTo>
                      <a:pt x="6033" y="18533"/>
                    </a:moveTo>
                    <a:lnTo>
                      <a:pt x="4120" y="18533"/>
                    </a:lnTo>
                    <a:cubicBezTo>
                      <a:pt x="3963" y="18553"/>
                      <a:pt x="3825" y="18533"/>
                      <a:pt x="3667" y="18494"/>
                    </a:cubicBezTo>
                    <a:cubicBezTo>
                      <a:pt x="3036" y="18316"/>
                      <a:pt x="2405" y="18434"/>
                      <a:pt x="1774" y="18415"/>
                    </a:cubicBezTo>
                    <a:cubicBezTo>
                      <a:pt x="1597" y="18415"/>
                      <a:pt x="1439" y="18533"/>
                      <a:pt x="1400" y="18710"/>
                    </a:cubicBezTo>
                    <a:cubicBezTo>
                      <a:pt x="1341" y="18908"/>
                      <a:pt x="1360" y="19124"/>
                      <a:pt x="1439" y="19322"/>
                    </a:cubicBezTo>
                    <a:cubicBezTo>
                      <a:pt x="1498" y="19400"/>
                      <a:pt x="1558" y="19519"/>
                      <a:pt x="1597" y="19617"/>
                    </a:cubicBezTo>
                    <a:cubicBezTo>
                      <a:pt x="1636" y="19913"/>
                      <a:pt x="1755" y="20189"/>
                      <a:pt x="1912" y="20445"/>
                    </a:cubicBezTo>
                    <a:cubicBezTo>
                      <a:pt x="2110" y="20918"/>
                      <a:pt x="2425" y="21313"/>
                      <a:pt x="2583" y="21806"/>
                    </a:cubicBezTo>
                    <a:cubicBezTo>
                      <a:pt x="2642" y="21944"/>
                      <a:pt x="2740" y="22062"/>
                      <a:pt x="2859" y="22161"/>
                    </a:cubicBezTo>
                    <a:cubicBezTo>
                      <a:pt x="3076" y="22377"/>
                      <a:pt x="3273" y="22653"/>
                      <a:pt x="3411" y="22929"/>
                    </a:cubicBezTo>
                    <a:cubicBezTo>
                      <a:pt x="3509" y="23107"/>
                      <a:pt x="3628" y="23284"/>
                      <a:pt x="3746" y="23462"/>
                    </a:cubicBezTo>
                    <a:cubicBezTo>
                      <a:pt x="3943" y="23738"/>
                      <a:pt x="4160" y="24033"/>
                      <a:pt x="4357" y="24329"/>
                    </a:cubicBezTo>
                    <a:cubicBezTo>
                      <a:pt x="4692" y="24822"/>
                      <a:pt x="5086" y="25275"/>
                      <a:pt x="5560" y="25670"/>
                    </a:cubicBezTo>
                    <a:cubicBezTo>
                      <a:pt x="5678" y="25788"/>
                      <a:pt x="5895" y="25788"/>
                      <a:pt x="5993" y="25650"/>
                    </a:cubicBezTo>
                    <a:cubicBezTo>
                      <a:pt x="6131" y="25492"/>
                      <a:pt x="6250" y="25315"/>
                      <a:pt x="6368" y="25157"/>
                    </a:cubicBezTo>
                    <a:cubicBezTo>
                      <a:pt x="6624" y="24684"/>
                      <a:pt x="6920" y="24250"/>
                      <a:pt x="7255" y="23856"/>
                    </a:cubicBezTo>
                    <a:cubicBezTo>
                      <a:pt x="7354" y="23738"/>
                      <a:pt x="7433" y="23600"/>
                      <a:pt x="7472" y="23462"/>
                    </a:cubicBezTo>
                    <a:cubicBezTo>
                      <a:pt x="7610" y="23146"/>
                      <a:pt x="7768" y="22851"/>
                      <a:pt x="8083" y="22732"/>
                    </a:cubicBezTo>
                    <a:cubicBezTo>
                      <a:pt x="8063" y="22594"/>
                      <a:pt x="8044" y="22456"/>
                      <a:pt x="8044" y="22318"/>
                    </a:cubicBezTo>
                    <a:cubicBezTo>
                      <a:pt x="8103" y="22200"/>
                      <a:pt x="8162" y="22101"/>
                      <a:pt x="8261" y="22003"/>
                    </a:cubicBezTo>
                    <a:cubicBezTo>
                      <a:pt x="8044" y="21687"/>
                      <a:pt x="7807" y="21411"/>
                      <a:pt x="7531" y="21175"/>
                    </a:cubicBezTo>
                    <a:cubicBezTo>
                      <a:pt x="7038" y="20761"/>
                      <a:pt x="6683" y="20228"/>
                      <a:pt x="6447" y="19617"/>
                    </a:cubicBezTo>
                    <a:cubicBezTo>
                      <a:pt x="6329" y="19262"/>
                      <a:pt x="6191" y="18927"/>
                      <a:pt x="6033" y="18533"/>
                    </a:cubicBezTo>
                    <a:close/>
                    <a:moveTo>
                      <a:pt x="27778" y="11041"/>
                    </a:moveTo>
                    <a:cubicBezTo>
                      <a:pt x="27542" y="10627"/>
                      <a:pt x="27404" y="10174"/>
                      <a:pt x="27088" y="9799"/>
                    </a:cubicBezTo>
                    <a:cubicBezTo>
                      <a:pt x="26694" y="9326"/>
                      <a:pt x="26457" y="8754"/>
                      <a:pt x="26142" y="8222"/>
                    </a:cubicBezTo>
                    <a:cubicBezTo>
                      <a:pt x="26024" y="8045"/>
                      <a:pt x="25925" y="7867"/>
                      <a:pt x="25846" y="7670"/>
                    </a:cubicBezTo>
                    <a:cubicBezTo>
                      <a:pt x="25669" y="7315"/>
                      <a:pt x="25432" y="6980"/>
                      <a:pt x="25156" y="6665"/>
                    </a:cubicBezTo>
                    <a:cubicBezTo>
                      <a:pt x="24821" y="6231"/>
                      <a:pt x="24387" y="5837"/>
                      <a:pt x="23934" y="5541"/>
                    </a:cubicBezTo>
                    <a:cubicBezTo>
                      <a:pt x="23697" y="5383"/>
                      <a:pt x="23461" y="5225"/>
                      <a:pt x="23224" y="5087"/>
                    </a:cubicBezTo>
                    <a:cubicBezTo>
                      <a:pt x="22968" y="4989"/>
                      <a:pt x="22790" y="4752"/>
                      <a:pt x="22475" y="4733"/>
                    </a:cubicBezTo>
                    <a:cubicBezTo>
                      <a:pt x="22298" y="4969"/>
                      <a:pt x="22120" y="5206"/>
                      <a:pt x="21943" y="5442"/>
                    </a:cubicBezTo>
                    <a:cubicBezTo>
                      <a:pt x="21903" y="5501"/>
                      <a:pt x="21884" y="5580"/>
                      <a:pt x="21864" y="5659"/>
                    </a:cubicBezTo>
                    <a:cubicBezTo>
                      <a:pt x="21785" y="5758"/>
                      <a:pt x="21706" y="5856"/>
                      <a:pt x="21627" y="5975"/>
                    </a:cubicBezTo>
                    <a:cubicBezTo>
                      <a:pt x="21568" y="6034"/>
                      <a:pt x="21470" y="6093"/>
                      <a:pt x="21450" y="6191"/>
                    </a:cubicBezTo>
                    <a:cubicBezTo>
                      <a:pt x="21371" y="6448"/>
                      <a:pt x="21174" y="6665"/>
                      <a:pt x="20918" y="6803"/>
                    </a:cubicBezTo>
                    <a:cubicBezTo>
                      <a:pt x="20780" y="6901"/>
                      <a:pt x="20661" y="7019"/>
                      <a:pt x="20543" y="7138"/>
                    </a:cubicBezTo>
                    <a:cubicBezTo>
                      <a:pt x="20484" y="7217"/>
                      <a:pt x="20444" y="7295"/>
                      <a:pt x="20405" y="7374"/>
                    </a:cubicBezTo>
                    <a:cubicBezTo>
                      <a:pt x="21036" y="7828"/>
                      <a:pt x="21588" y="8340"/>
                      <a:pt x="22081" y="8932"/>
                    </a:cubicBezTo>
                    <a:cubicBezTo>
                      <a:pt x="22672" y="9622"/>
                      <a:pt x="23145" y="10430"/>
                      <a:pt x="23461" y="11298"/>
                    </a:cubicBezTo>
                    <a:cubicBezTo>
                      <a:pt x="23480" y="11396"/>
                      <a:pt x="23540" y="11554"/>
                      <a:pt x="23618" y="11574"/>
                    </a:cubicBezTo>
                    <a:cubicBezTo>
                      <a:pt x="23816" y="11633"/>
                      <a:pt x="23796" y="11850"/>
                      <a:pt x="23934" y="11968"/>
                    </a:cubicBezTo>
                    <a:cubicBezTo>
                      <a:pt x="24170" y="12027"/>
                      <a:pt x="24407" y="12007"/>
                      <a:pt x="24624" y="11889"/>
                    </a:cubicBezTo>
                    <a:cubicBezTo>
                      <a:pt x="24801" y="11790"/>
                      <a:pt x="25018" y="11751"/>
                      <a:pt x="25215" y="11771"/>
                    </a:cubicBezTo>
                    <a:lnTo>
                      <a:pt x="26576" y="11771"/>
                    </a:lnTo>
                    <a:cubicBezTo>
                      <a:pt x="26832" y="11790"/>
                      <a:pt x="27108" y="11712"/>
                      <a:pt x="27305" y="11554"/>
                    </a:cubicBezTo>
                    <a:cubicBezTo>
                      <a:pt x="27463" y="11376"/>
                      <a:pt x="27621" y="11219"/>
                      <a:pt x="27778" y="11041"/>
                    </a:cubicBezTo>
                    <a:close/>
                    <a:moveTo>
                      <a:pt x="4909" y="6093"/>
                    </a:moveTo>
                    <a:cubicBezTo>
                      <a:pt x="4574" y="6428"/>
                      <a:pt x="4298" y="6803"/>
                      <a:pt x="4061" y="7217"/>
                    </a:cubicBezTo>
                    <a:cubicBezTo>
                      <a:pt x="4022" y="7315"/>
                      <a:pt x="3963" y="7414"/>
                      <a:pt x="3884" y="7493"/>
                    </a:cubicBezTo>
                    <a:cubicBezTo>
                      <a:pt x="3628" y="7847"/>
                      <a:pt x="3352" y="8183"/>
                      <a:pt x="3076" y="8518"/>
                    </a:cubicBezTo>
                    <a:cubicBezTo>
                      <a:pt x="2859" y="8735"/>
                      <a:pt x="2662" y="8991"/>
                      <a:pt x="2484" y="9267"/>
                    </a:cubicBezTo>
                    <a:cubicBezTo>
                      <a:pt x="1972" y="10312"/>
                      <a:pt x="1360" y="11337"/>
                      <a:pt x="808" y="12382"/>
                    </a:cubicBezTo>
                    <a:cubicBezTo>
                      <a:pt x="690" y="12658"/>
                      <a:pt x="651" y="12973"/>
                      <a:pt x="749" y="13269"/>
                    </a:cubicBezTo>
                    <a:cubicBezTo>
                      <a:pt x="1124" y="13308"/>
                      <a:pt x="1498" y="13269"/>
                      <a:pt x="1873" y="13308"/>
                    </a:cubicBezTo>
                    <a:cubicBezTo>
                      <a:pt x="2070" y="13289"/>
                      <a:pt x="2287" y="13308"/>
                      <a:pt x="2484" y="13387"/>
                    </a:cubicBezTo>
                    <a:cubicBezTo>
                      <a:pt x="2760" y="13506"/>
                      <a:pt x="3056" y="13545"/>
                      <a:pt x="3352" y="13525"/>
                    </a:cubicBezTo>
                    <a:cubicBezTo>
                      <a:pt x="3844" y="13525"/>
                      <a:pt x="4337" y="13545"/>
                      <a:pt x="4830" y="13545"/>
                    </a:cubicBezTo>
                    <a:cubicBezTo>
                      <a:pt x="4948" y="13545"/>
                      <a:pt x="5086" y="13525"/>
                      <a:pt x="5224" y="13506"/>
                    </a:cubicBezTo>
                    <a:cubicBezTo>
                      <a:pt x="5244" y="12894"/>
                      <a:pt x="5520" y="12342"/>
                      <a:pt x="5520" y="11731"/>
                    </a:cubicBezTo>
                    <a:cubicBezTo>
                      <a:pt x="5520" y="11633"/>
                      <a:pt x="5540" y="11534"/>
                      <a:pt x="5579" y="11455"/>
                    </a:cubicBezTo>
                    <a:cubicBezTo>
                      <a:pt x="5796" y="10548"/>
                      <a:pt x="6191" y="9720"/>
                      <a:pt x="6743" y="8971"/>
                    </a:cubicBezTo>
                    <a:cubicBezTo>
                      <a:pt x="6821" y="8873"/>
                      <a:pt x="6881" y="8774"/>
                      <a:pt x="6920" y="8675"/>
                    </a:cubicBezTo>
                    <a:cubicBezTo>
                      <a:pt x="6348" y="7749"/>
                      <a:pt x="5658" y="6881"/>
                      <a:pt x="4909" y="6093"/>
                    </a:cubicBezTo>
                    <a:close/>
                    <a:moveTo>
                      <a:pt x="7393" y="8498"/>
                    </a:moveTo>
                    <a:cubicBezTo>
                      <a:pt x="7511" y="8439"/>
                      <a:pt x="7531" y="8340"/>
                      <a:pt x="7472" y="8222"/>
                    </a:cubicBezTo>
                    <a:cubicBezTo>
                      <a:pt x="7334" y="7926"/>
                      <a:pt x="7058" y="7690"/>
                      <a:pt x="6900" y="7414"/>
                    </a:cubicBezTo>
                    <a:cubicBezTo>
                      <a:pt x="6644" y="6862"/>
                      <a:pt x="6131" y="6487"/>
                      <a:pt x="5915" y="5915"/>
                    </a:cubicBezTo>
                    <a:cubicBezTo>
                      <a:pt x="5875" y="5797"/>
                      <a:pt x="5717" y="5777"/>
                      <a:pt x="5638" y="5876"/>
                    </a:cubicBezTo>
                    <a:cubicBezTo>
                      <a:pt x="5816" y="6389"/>
                      <a:pt x="5816" y="6408"/>
                      <a:pt x="6092" y="6684"/>
                    </a:cubicBezTo>
                    <a:cubicBezTo>
                      <a:pt x="6624" y="7217"/>
                      <a:pt x="6979" y="7867"/>
                      <a:pt x="7393" y="8498"/>
                    </a:cubicBezTo>
                    <a:close/>
                    <a:moveTo>
                      <a:pt x="21765" y="22575"/>
                    </a:moveTo>
                    <a:cubicBezTo>
                      <a:pt x="21765" y="22338"/>
                      <a:pt x="21765" y="22338"/>
                      <a:pt x="21588" y="22299"/>
                    </a:cubicBezTo>
                    <a:close/>
                    <a:moveTo>
                      <a:pt x="27857" y="12126"/>
                    </a:moveTo>
                    <a:cubicBezTo>
                      <a:pt x="27759" y="12086"/>
                      <a:pt x="27640" y="11988"/>
                      <a:pt x="27581" y="12165"/>
                    </a:cubicBezTo>
                    <a:cubicBezTo>
                      <a:pt x="27621" y="12165"/>
                      <a:pt x="27680" y="12185"/>
                      <a:pt x="27719" y="12185"/>
                    </a:cubicBezTo>
                    <a:cubicBezTo>
                      <a:pt x="27778" y="12165"/>
                      <a:pt x="27818" y="12145"/>
                      <a:pt x="27857" y="12126"/>
                    </a:cubicBezTo>
                    <a:close/>
                    <a:moveTo>
                      <a:pt x="18729" y="28647"/>
                    </a:moveTo>
                    <a:cubicBezTo>
                      <a:pt x="18769" y="28627"/>
                      <a:pt x="18808" y="28607"/>
                      <a:pt x="18828" y="28588"/>
                    </a:cubicBezTo>
                    <a:cubicBezTo>
                      <a:pt x="18828" y="28568"/>
                      <a:pt x="18828" y="28528"/>
                      <a:pt x="18808" y="28489"/>
                    </a:cubicBezTo>
                    <a:cubicBezTo>
                      <a:pt x="18769" y="28509"/>
                      <a:pt x="18729" y="28528"/>
                      <a:pt x="18729" y="28568"/>
                    </a:cubicBezTo>
                    <a:cubicBezTo>
                      <a:pt x="18709" y="28588"/>
                      <a:pt x="18729" y="28607"/>
                      <a:pt x="18749" y="28627"/>
                    </a:cubicBezTo>
                    <a:close/>
                    <a:moveTo>
                      <a:pt x="5954" y="18060"/>
                    </a:moveTo>
                    <a:cubicBezTo>
                      <a:pt x="5954" y="18060"/>
                      <a:pt x="5915" y="18060"/>
                      <a:pt x="5915" y="18080"/>
                    </a:cubicBezTo>
                    <a:cubicBezTo>
                      <a:pt x="5915" y="18080"/>
                      <a:pt x="5915" y="18099"/>
                      <a:pt x="5915" y="18119"/>
                    </a:cubicBezTo>
                    <a:lnTo>
                      <a:pt x="5954" y="18119"/>
                    </a:lnTo>
                    <a:cubicBezTo>
                      <a:pt x="5954" y="18099"/>
                      <a:pt x="5954" y="18080"/>
                      <a:pt x="5954" y="180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8"/>
              <p:cNvSpPr/>
              <p:nvPr/>
            </p:nvSpPr>
            <p:spPr>
              <a:xfrm flipH="1">
                <a:off x="6702414" y="1829670"/>
                <a:ext cx="77297" cy="83908"/>
              </a:xfrm>
              <a:custGeom>
                <a:rect b="b" l="l" r="r" t="t"/>
                <a:pathLst>
                  <a:path extrusionOk="0" h="3490" w="3215">
                    <a:moveTo>
                      <a:pt x="1" y="0"/>
                    </a:moveTo>
                    <a:cubicBezTo>
                      <a:pt x="415" y="20"/>
                      <a:pt x="769" y="158"/>
                      <a:pt x="1144" y="119"/>
                    </a:cubicBezTo>
                    <a:cubicBezTo>
                      <a:pt x="1519" y="59"/>
                      <a:pt x="1893" y="59"/>
                      <a:pt x="2268" y="40"/>
                    </a:cubicBezTo>
                    <a:cubicBezTo>
                      <a:pt x="2425" y="0"/>
                      <a:pt x="2603" y="59"/>
                      <a:pt x="2721" y="178"/>
                    </a:cubicBezTo>
                    <a:cubicBezTo>
                      <a:pt x="2721" y="296"/>
                      <a:pt x="2741" y="434"/>
                      <a:pt x="2761" y="592"/>
                    </a:cubicBezTo>
                    <a:cubicBezTo>
                      <a:pt x="2741" y="690"/>
                      <a:pt x="2761" y="809"/>
                      <a:pt x="2800" y="907"/>
                    </a:cubicBezTo>
                    <a:cubicBezTo>
                      <a:pt x="2958" y="1164"/>
                      <a:pt x="3017" y="1479"/>
                      <a:pt x="2977" y="1775"/>
                    </a:cubicBezTo>
                    <a:cubicBezTo>
                      <a:pt x="2977" y="2130"/>
                      <a:pt x="3017" y="2484"/>
                      <a:pt x="3135" y="2839"/>
                    </a:cubicBezTo>
                    <a:cubicBezTo>
                      <a:pt x="3214" y="3056"/>
                      <a:pt x="3155" y="3332"/>
                      <a:pt x="2977" y="3490"/>
                    </a:cubicBezTo>
                    <a:cubicBezTo>
                      <a:pt x="2918" y="3411"/>
                      <a:pt x="2820" y="3372"/>
                      <a:pt x="2820" y="3293"/>
                    </a:cubicBezTo>
                    <a:cubicBezTo>
                      <a:pt x="2682" y="2721"/>
                      <a:pt x="2465" y="2169"/>
                      <a:pt x="2504" y="1578"/>
                    </a:cubicBezTo>
                    <a:cubicBezTo>
                      <a:pt x="2524" y="1479"/>
                      <a:pt x="2504" y="1361"/>
                      <a:pt x="2445" y="1262"/>
                    </a:cubicBezTo>
                    <a:cubicBezTo>
                      <a:pt x="2307" y="1065"/>
                      <a:pt x="2248" y="828"/>
                      <a:pt x="2268" y="592"/>
                    </a:cubicBezTo>
                    <a:cubicBezTo>
                      <a:pt x="2110" y="434"/>
                      <a:pt x="1933" y="474"/>
                      <a:pt x="1755" y="474"/>
                    </a:cubicBezTo>
                    <a:cubicBezTo>
                      <a:pt x="1243" y="493"/>
                      <a:pt x="710" y="395"/>
                      <a:pt x="217" y="217"/>
                    </a:cubicBezTo>
                    <a:cubicBezTo>
                      <a:pt x="158" y="178"/>
                      <a:pt x="79" y="138"/>
                      <a:pt x="20" y="99"/>
                    </a:cubicBezTo>
                    <a:cubicBezTo>
                      <a:pt x="20" y="99"/>
                      <a:pt x="20" y="59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8"/>
              <p:cNvSpPr/>
              <p:nvPr/>
            </p:nvSpPr>
            <p:spPr>
              <a:xfrm flipH="1">
                <a:off x="7095845" y="1065119"/>
                <a:ext cx="82009" cy="27985"/>
              </a:xfrm>
              <a:custGeom>
                <a:rect b="b" l="l" r="r" t="t"/>
                <a:pathLst>
                  <a:path extrusionOk="0" h="1164" w="3411">
                    <a:moveTo>
                      <a:pt x="0" y="355"/>
                    </a:moveTo>
                    <a:cubicBezTo>
                      <a:pt x="59" y="276"/>
                      <a:pt x="99" y="158"/>
                      <a:pt x="158" y="158"/>
                    </a:cubicBezTo>
                    <a:cubicBezTo>
                      <a:pt x="335" y="99"/>
                      <a:pt x="513" y="79"/>
                      <a:pt x="710" y="118"/>
                    </a:cubicBezTo>
                    <a:cubicBezTo>
                      <a:pt x="1203" y="296"/>
                      <a:pt x="1735" y="296"/>
                      <a:pt x="2188" y="611"/>
                    </a:cubicBezTo>
                    <a:cubicBezTo>
                      <a:pt x="2602" y="493"/>
                      <a:pt x="2839" y="0"/>
                      <a:pt x="3312" y="0"/>
                    </a:cubicBezTo>
                    <a:cubicBezTo>
                      <a:pt x="3411" y="79"/>
                      <a:pt x="3411" y="217"/>
                      <a:pt x="3312" y="316"/>
                    </a:cubicBezTo>
                    <a:cubicBezTo>
                      <a:pt x="3056" y="592"/>
                      <a:pt x="2780" y="828"/>
                      <a:pt x="2484" y="1045"/>
                    </a:cubicBezTo>
                    <a:cubicBezTo>
                      <a:pt x="2307" y="1163"/>
                      <a:pt x="2070" y="1163"/>
                      <a:pt x="1912" y="1006"/>
                    </a:cubicBezTo>
                    <a:cubicBezTo>
                      <a:pt x="1715" y="848"/>
                      <a:pt x="1459" y="749"/>
                      <a:pt x="1203" y="710"/>
                    </a:cubicBezTo>
                    <a:cubicBezTo>
                      <a:pt x="1025" y="670"/>
                      <a:pt x="848" y="592"/>
                      <a:pt x="670" y="532"/>
                    </a:cubicBezTo>
                    <a:cubicBezTo>
                      <a:pt x="493" y="473"/>
                      <a:pt x="256" y="434"/>
                      <a:pt x="0" y="35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8"/>
              <p:cNvSpPr/>
              <p:nvPr/>
            </p:nvSpPr>
            <p:spPr>
              <a:xfrm flipH="1">
                <a:off x="7119551" y="1479395"/>
                <a:ext cx="23706" cy="62583"/>
              </a:xfrm>
              <a:custGeom>
                <a:rect b="b" l="l" r="r" t="t"/>
                <a:pathLst>
                  <a:path extrusionOk="0" h="2603" w="986">
                    <a:moveTo>
                      <a:pt x="986" y="2050"/>
                    </a:moveTo>
                    <a:cubicBezTo>
                      <a:pt x="966" y="2188"/>
                      <a:pt x="947" y="2307"/>
                      <a:pt x="907" y="2425"/>
                    </a:cubicBezTo>
                    <a:cubicBezTo>
                      <a:pt x="887" y="2504"/>
                      <a:pt x="828" y="2543"/>
                      <a:pt x="769" y="2583"/>
                    </a:cubicBezTo>
                    <a:cubicBezTo>
                      <a:pt x="651" y="2602"/>
                      <a:pt x="592" y="2504"/>
                      <a:pt x="572" y="2425"/>
                    </a:cubicBezTo>
                    <a:cubicBezTo>
                      <a:pt x="533" y="2346"/>
                      <a:pt x="513" y="2267"/>
                      <a:pt x="513" y="2208"/>
                    </a:cubicBezTo>
                    <a:cubicBezTo>
                      <a:pt x="434" y="1991"/>
                      <a:pt x="395" y="1774"/>
                      <a:pt x="335" y="1557"/>
                    </a:cubicBezTo>
                    <a:cubicBezTo>
                      <a:pt x="296" y="1459"/>
                      <a:pt x="276" y="1341"/>
                      <a:pt x="257" y="1222"/>
                    </a:cubicBezTo>
                    <a:cubicBezTo>
                      <a:pt x="257" y="986"/>
                      <a:pt x="197" y="749"/>
                      <a:pt x="79" y="532"/>
                    </a:cubicBezTo>
                    <a:cubicBezTo>
                      <a:pt x="0" y="414"/>
                      <a:pt x="0" y="276"/>
                      <a:pt x="59" y="158"/>
                    </a:cubicBezTo>
                    <a:cubicBezTo>
                      <a:pt x="99" y="79"/>
                      <a:pt x="178" y="20"/>
                      <a:pt x="257" y="0"/>
                    </a:cubicBezTo>
                    <a:cubicBezTo>
                      <a:pt x="355" y="0"/>
                      <a:pt x="434" y="39"/>
                      <a:pt x="493" y="99"/>
                    </a:cubicBezTo>
                    <a:cubicBezTo>
                      <a:pt x="592" y="237"/>
                      <a:pt x="651" y="394"/>
                      <a:pt x="690" y="572"/>
                    </a:cubicBezTo>
                    <a:cubicBezTo>
                      <a:pt x="789" y="1005"/>
                      <a:pt x="828" y="1439"/>
                      <a:pt x="986" y="1873"/>
                    </a:cubicBezTo>
                    <a:cubicBezTo>
                      <a:pt x="986" y="1932"/>
                      <a:pt x="986" y="1991"/>
                      <a:pt x="986" y="205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38"/>
              <p:cNvSpPr/>
              <p:nvPr/>
            </p:nvSpPr>
            <p:spPr>
              <a:xfrm flipH="1">
                <a:off x="6604777" y="824309"/>
                <a:ext cx="34621" cy="72560"/>
              </a:xfrm>
              <a:custGeom>
                <a:rect b="b" l="l" r="r" t="t"/>
                <a:pathLst>
                  <a:path extrusionOk="0" h="3018" w="1440">
                    <a:moveTo>
                      <a:pt x="1104" y="40"/>
                    </a:moveTo>
                    <a:cubicBezTo>
                      <a:pt x="1341" y="139"/>
                      <a:pt x="1439" y="415"/>
                      <a:pt x="1321" y="652"/>
                    </a:cubicBezTo>
                    <a:cubicBezTo>
                      <a:pt x="1163" y="1066"/>
                      <a:pt x="986" y="1480"/>
                      <a:pt x="828" y="1874"/>
                    </a:cubicBezTo>
                    <a:cubicBezTo>
                      <a:pt x="690" y="2130"/>
                      <a:pt x="572" y="2406"/>
                      <a:pt x="493" y="2702"/>
                    </a:cubicBezTo>
                    <a:cubicBezTo>
                      <a:pt x="454" y="2800"/>
                      <a:pt x="375" y="2899"/>
                      <a:pt x="296" y="2938"/>
                    </a:cubicBezTo>
                    <a:cubicBezTo>
                      <a:pt x="197" y="3017"/>
                      <a:pt x="59" y="2998"/>
                      <a:pt x="0" y="2879"/>
                    </a:cubicBezTo>
                    <a:cubicBezTo>
                      <a:pt x="59" y="2544"/>
                      <a:pt x="178" y="2209"/>
                      <a:pt x="335" y="1894"/>
                    </a:cubicBezTo>
                    <a:cubicBezTo>
                      <a:pt x="532" y="1539"/>
                      <a:pt x="690" y="1164"/>
                      <a:pt x="808" y="770"/>
                    </a:cubicBezTo>
                    <a:cubicBezTo>
                      <a:pt x="868" y="514"/>
                      <a:pt x="1084" y="297"/>
                      <a:pt x="11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38"/>
              <p:cNvSpPr/>
              <p:nvPr/>
            </p:nvSpPr>
            <p:spPr>
              <a:xfrm flipH="1">
                <a:off x="6354976" y="1664234"/>
                <a:ext cx="40800" cy="59746"/>
              </a:xfrm>
              <a:custGeom>
                <a:rect b="b" l="l" r="r" t="t"/>
                <a:pathLst>
                  <a:path extrusionOk="0" h="2485" w="1697">
                    <a:moveTo>
                      <a:pt x="1" y="2406"/>
                    </a:moveTo>
                    <a:cubicBezTo>
                      <a:pt x="434" y="1637"/>
                      <a:pt x="848" y="868"/>
                      <a:pt x="1262" y="99"/>
                    </a:cubicBezTo>
                    <a:cubicBezTo>
                      <a:pt x="1321" y="40"/>
                      <a:pt x="1381" y="1"/>
                      <a:pt x="1459" y="21"/>
                    </a:cubicBezTo>
                    <a:cubicBezTo>
                      <a:pt x="1519" y="21"/>
                      <a:pt x="1578" y="60"/>
                      <a:pt x="1617" y="139"/>
                    </a:cubicBezTo>
                    <a:cubicBezTo>
                      <a:pt x="1696" y="237"/>
                      <a:pt x="1696" y="395"/>
                      <a:pt x="1617" y="513"/>
                    </a:cubicBezTo>
                    <a:cubicBezTo>
                      <a:pt x="1282" y="1046"/>
                      <a:pt x="927" y="1578"/>
                      <a:pt x="572" y="2091"/>
                    </a:cubicBezTo>
                    <a:cubicBezTo>
                      <a:pt x="454" y="2229"/>
                      <a:pt x="316" y="2367"/>
                      <a:pt x="158" y="2465"/>
                    </a:cubicBezTo>
                    <a:cubicBezTo>
                      <a:pt x="119" y="2485"/>
                      <a:pt x="60" y="2426"/>
                      <a:pt x="1" y="24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38"/>
              <p:cNvSpPr/>
              <p:nvPr/>
            </p:nvSpPr>
            <p:spPr>
              <a:xfrm flipH="1">
                <a:off x="6344565" y="1012490"/>
                <a:ext cx="37001" cy="50754"/>
              </a:xfrm>
              <a:custGeom>
                <a:rect b="b" l="l" r="r" t="t"/>
                <a:pathLst>
                  <a:path extrusionOk="0" h="2111" w="1539">
                    <a:moveTo>
                      <a:pt x="1282" y="2110"/>
                    </a:moveTo>
                    <a:cubicBezTo>
                      <a:pt x="1164" y="1953"/>
                      <a:pt x="1066" y="1815"/>
                      <a:pt x="987" y="1677"/>
                    </a:cubicBezTo>
                    <a:cubicBezTo>
                      <a:pt x="770" y="1243"/>
                      <a:pt x="494" y="849"/>
                      <a:pt x="139" y="513"/>
                    </a:cubicBezTo>
                    <a:cubicBezTo>
                      <a:pt x="60" y="415"/>
                      <a:pt x="21" y="316"/>
                      <a:pt x="1" y="218"/>
                    </a:cubicBezTo>
                    <a:cubicBezTo>
                      <a:pt x="1" y="159"/>
                      <a:pt x="80" y="99"/>
                      <a:pt x="139" y="1"/>
                    </a:cubicBezTo>
                    <a:cubicBezTo>
                      <a:pt x="297" y="99"/>
                      <a:pt x="415" y="198"/>
                      <a:pt x="553" y="316"/>
                    </a:cubicBezTo>
                    <a:cubicBezTo>
                      <a:pt x="928" y="711"/>
                      <a:pt x="1223" y="1164"/>
                      <a:pt x="1460" y="1677"/>
                    </a:cubicBezTo>
                    <a:cubicBezTo>
                      <a:pt x="1539" y="1854"/>
                      <a:pt x="1460" y="1972"/>
                      <a:pt x="1282" y="21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38"/>
              <p:cNvSpPr/>
              <p:nvPr/>
            </p:nvSpPr>
            <p:spPr>
              <a:xfrm flipH="1">
                <a:off x="6925672" y="928125"/>
                <a:ext cx="13296" cy="54528"/>
              </a:xfrm>
              <a:custGeom>
                <a:rect b="b" l="l" r="r" t="t"/>
                <a:pathLst>
                  <a:path extrusionOk="0" h="2268" w="553">
                    <a:moveTo>
                      <a:pt x="119" y="2268"/>
                    </a:moveTo>
                    <a:cubicBezTo>
                      <a:pt x="79" y="2130"/>
                      <a:pt x="0" y="2051"/>
                      <a:pt x="20" y="1992"/>
                    </a:cubicBezTo>
                    <a:cubicBezTo>
                      <a:pt x="158" y="1538"/>
                      <a:pt x="197" y="1065"/>
                      <a:pt x="158" y="612"/>
                    </a:cubicBezTo>
                    <a:cubicBezTo>
                      <a:pt x="158" y="434"/>
                      <a:pt x="178" y="277"/>
                      <a:pt x="217" y="119"/>
                    </a:cubicBezTo>
                    <a:cubicBezTo>
                      <a:pt x="217" y="60"/>
                      <a:pt x="335" y="20"/>
                      <a:pt x="395" y="1"/>
                    </a:cubicBezTo>
                    <a:cubicBezTo>
                      <a:pt x="454" y="1"/>
                      <a:pt x="493" y="60"/>
                      <a:pt x="513" y="99"/>
                    </a:cubicBezTo>
                    <a:cubicBezTo>
                      <a:pt x="552" y="158"/>
                      <a:pt x="552" y="217"/>
                      <a:pt x="552" y="257"/>
                    </a:cubicBezTo>
                    <a:lnTo>
                      <a:pt x="552" y="1223"/>
                    </a:lnTo>
                    <a:cubicBezTo>
                      <a:pt x="533" y="1617"/>
                      <a:pt x="395" y="1972"/>
                      <a:pt x="119" y="2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38"/>
              <p:cNvSpPr/>
              <p:nvPr/>
            </p:nvSpPr>
            <p:spPr>
              <a:xfrm flipH="1">
                <a:off x="6421814" y="1717320"/>
                <a:ext cx="29885" cy="39838"/>
              </a:xfrm>
              <a:custGeom>
                <a:rect b="b" l="l" r="r" t="t"/>
                <a:pathLst>
                  <a:path extrusionOk="0" h="1657" w="1243">
                    <a:moveTo>
                      <a:pt x="158" y="1657"/>
                    </a:moveTo>
                    <a:cubicBezTo>
                      <a:pt x="20" y="1539"/>
                      <a:pt x="0" y="1361"/>
                      <a:pt x="59" y="1223"/>
                    </a:cubicBezTo>
                    <a:cubicBezTo>
                      <a:pt x="99" y="1125"/>
                      <a:pt x="158" y="1046"/>
                      <a:pt x="217" y="987"/>
                    </a:cubicBezTo>
                    <a:cubicBezTo>
                      <a:pt x="434" y="770"/>
                      <a:pt x="592" y="513"/>
                      <a:pt x="670" y="237"/>
                    </a:cubicBezTo>
                    <a:cubicBezTo>
                      <a:pt x="710" y="99"/>
                      <a:pt x="828" y="1"/>
                      <a:pt x="966" y="21"/>
                    </a:cubicBezTo>
                    <a:cubicBezTo>
                      <a:pt x="1124" y="1"/>
                      <a:pt x="1242" y="159"/>
                      <a:pt x="1183" y="316"/>
                    </a:cubicBezTo>
                    <a:cubicBezTo>
                      <a:pt x="986" y="868"/>
                      <a:pt x="572" y="1223"/>
                      <a:pt x="158" y="1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38"/>
              <p:cNvSpPr/>
              <p:nvPr/>
            </p:nvSpPr>
            <p:spPr>
              <a:xfrm flipH="1">
                <a:off x="6360193" y="1033359"/>
                <a:ext cx="29428" cy="41738"/>
              </a:xfrm>
              <a:custGeom>
                <a:rect b="b" l="l" r="r" t="t"/>
                <a:pathLst>
                  <a:path extrusionOk="0" h="1736" w="1224">
                    <a:moveTo>
                      <a:pt x="908" y="1735"/>
                    </a:moveTo>
                    <a:cubicBezTo>
                      <a:pt x="849" y="1597"/>
                      <a:pt x="750" y="1499"/>
                      <a:pt x="750" y="1400"/>
                    </a:cubicBezTo>
                    <a:cubicBezTo>
                      <a:pt x="750" y="1025"/>
                      <a:pt x="533" y="789"/>
                      <a:pt x="277" y="552"/>
                    </a:cubicBezTo>
                    <a:cubicBezTo>
                      <a:pt x="198" y="473"/>
                      <a:pt x="99" y="375"/>
                      <a:pt x="1" y="296"/>
                    </a:cubicBezTo>
                    <a:cubicBezTo>
                      <a:pt x="198" y="20"/>
                      <a:pt x="297" y="0"/>
                      <a:pt x="474" y="158"/>
                    </a:cubicBezTo>
                    <a:cubicBezTo>
                      <a:pt x="651" y="316"/>
                      <a:pt x="809" y="473"/>
                      <a:pt x="927" y="651"/>
                    </a:cubicBezTo>
                    <a:cubicBezTo>
                      <a:pt x="1046" y="809"/>
                      <a:pt x="1125" y="966"/>
                      <a:pt x="1164" y="1144"/>
                    </a:cubicBezTo>
                    <a:cubicBezTo>
                      <a:pt x="1223" y="1380"/>
                      <a:pt x="1125" y="1617"/>
                      <a:pt x="908" y="17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38"/>
              <p:cNvSpPr/>
              <p:nvPr/>
            </p:nvSpPr>
            <p:spPr>
              <a:xfrm flipH="1">
                <a:off x="7143714" y="1476534"/>
                <a:ext cx="20412" cy="41738"/>
              </a:xfrm>
              <a:custGeom>
                <a:rect b="b" l="l" r="r" t="t"/>
                <a:pathLst>
                  <a:path extrusionOk="0" h="1736" w="849">
                    <a:moveTo>
                      <a:pt x="711" y="1736"/>
                    </a:moveTo>
                    <a:cubicBezTo>
                      <a:pt x="494" y="1617"/>
                      <a:pt x="336" y="1420"/>
                      <a:pt x="296" y="1184"/>
                    </a:cubicBezTo>
                    <a:cubicBezTo>
                      <a:pt x="237" y="1026"/>
                      <a:pt x="178" y="888"/>
                      <a:pt x="99" y="730"/>
                    </a:cubicBezTo>
                    <a:cubicBezTo>
                      <a:pt x="1" y="533"/>
                      <a:pt x="1" y="296"/>
                      <a:pt x="119" y="99"/>
                    </a:cubicBezTo>
                    <a:cubicBezTo>
                      <a:pt x="158" y="40"/>
                      <a:pt x="198" y="20"/>
                      <a:pt x="257" y="1"/>
                    </a:cubicBezTo>
                    <a:cubicBezTo>
                      <a:pt x="296" y="1"/>
                      <a:pt x="336" y="40"/>
                      <a:pt x="375" y="80"/>
                    </a:cubicBezTo>
                    <a:cubicBezTo>
                      <a:pt x="415" y="99"/>
                      <a:pt x="415" y="139"/>
                      <a:pt x="434" y="178"/>
                    </a:cubicBezTo>
                    <a:cubicBezTo>
                      <a:pt x="474" y="572"/>
                      <a:pt x="691" y="927"/>
                      <a:pt x="809" y="1322"/>
                    </a:cubicBezTo>
                    <a:cubicBezTo>
                      <a:pt x="849" y="1460"/>
                      <a:pt x="849" y="1460"/>
                      <a:pt x="711" y="17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 flipH="1">
                <a:off x="6963131" y="970776"/>
                <a:ext cx="21350" cy="37963"/>
              </a:xfrm>
              <a:custGeom>
                <a:rect b="b" l="l" r="r" t="t"/>
                <a:pathLst>
                  <a:path extrusionOk="0" h="1579" w="888">
                    <a:moveTo>
                      <a:pt x="868" y="691"/>
                    </a:moveTo>
                    <a:cubicBezTo>
                      <a:pt x="592" y="809"/>
                      <a:pt x="395" y="1065"/>
                      <a:pt x="356" y="1381"/>
                    </a:cubicBezTo>
                    <a:cubicBezTo>
                      <a:pt x="356" y="1440"/>
                      <a:pt x="277" y="1480"/>
                      <a:pt x="218" y="1578"/>
                    </a:cubicBezTo>
                    <a:cubicBezTo>
                      <a:pt x="20" y="1361"/>
                      <a:pt x="1" y="1065"/>
                      <a:pt x="158" y="829"/>
                    </a:cubicBezTo>
                    <a:cubicBezTo>
                      <a:pt x="336" y="612"/>
                      <a:pt x="454" y="395"/>
                      <a:pt x="513" y="139"/>
                    </a:cubicBezTo>
                    <a:cubicBezTo>
                      <a:pt x="513" y="80"/>
                      <a:pt x="632" y="1"/>
                      <a:pt x="671" y="21"/>
                    </a:cubicBezTo>
                    <a:cubicBezTo>
                      <a:pt x="750" y="40"/>
                      <a:pt x="829" y="99"/>
                      <a:pt x="868" y="178"/>
                    </a:cubicBezTo>
                    <a:cubicBezTo>
                      <a:pt x="868" y="336"/>
                      <a:pt x="888" y="513"/>
                      <a:pt x="868" y="69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38"/>
              <p:cNvSpPr/>
              <p:nvPr/>
            </p:nvSpPr>
            <p:spPr>
              <a:xfrm flipH="1">
                <a:off x="6586288" y="1259454"/>
                <a:ext cx="215709" cy="221840"/>
              </a:xfrm>
              <a:custGeom>
                <a:rect b="b" l="l" r="r" t="t"/>
                <a:pathLst>
                  <a:path extrusionOk="0" h="9227" w="8972">
                    <a:moveTo>
                      <a:pt x="40" y="4022"/>
                    </a:moveTo>
                    <a:lnTo>
                      <a:pt x="40" y="3174"/>
                    </a:lnTo>
                    <a:cubicBezTo>
                      <a:pt x="40" y="2958"/>
                      <a:pt x="119" y="2721"/>
                      <a:pt x="277" y="2563"/>
                    </a:cubicBezTo>
                    <a:cubicBezTo>
                      <a:pt x="730" y="1972"/>
                      <a:pt x="1263" y="1439"/>
                      <a:pt x="1874" y="986"/>
                    </a:cubicBezTo>
                    <a:cubicBezTo>
                      <a:pt x="2702" y="395"/>
                      <a:pt x="3668" y="59"/>
                      <a:pt x="4693" y="20"/>
                    </a:cubicBezTo>
                    <a:lnTo>
                      <a:pt x="5087" y="20"/>
                    </a:lnTo>
                    <a:cubicBezTo>
                      <a:pt x="5580" y="0"/>
                      <a:pt x="6073" y="138"/>
                      <a:pt x="6448" y="454"/>
                    </a:cubicBezTo>
                    <a:cubicBezTo>
                      <a:pt x="7276" y="1045"/>
                      <a:pt x="7985" y="1755"/>
                      <a:pt x="8321" y="2780"/>
                    </a:cubicBezTo>
                    <a:cubicBezTo>
                      <a:pt x="8459" y="3174"/>
                      <a:pt x="8636" y="3569"/>
                      <a:pt x="8754" y="3983"/>
                    </a:cubicBezTo>
                    <a:cubicBezTo>
                      <a:pt x="8912" y="4712"/>
                      <a:pt x="8971" y="5442"/>
                      <a:pt x="8932" y="6171"/>
                    </a:cubicBezTo>
                    <a:cubicBezTo>
                      <a:pt x="8912" y="6348"/>
                      <a:pt x="8873" y="6546"/>
                      <a:pt x="8794" y="6703"/>
                    </a:cubicBezTo>
                    <a:cubicBezTo>
                      <a:pt x="8518" y="7236"/>
                      <a:pt x="8202" y="7709"/>
                      <a:pt x="7808" y="8143"/>
                    </a:cubicBezTo>
                    <a:cubicBezTo>
                      <a:pt x="7611" y="8359"/>
                      <a:pt x="7335" y="8537"/>
                      <a:pt x="7059" y="8616"/>
                    </a:cubicBezTo>
                    <a:cubicBezTo>
                      <a:pt x="6704" y="8734"/>
                      <a:pt x="6329" y="8813"/>
                      <a:pt x="5975" y="8951"/>
                    </a:cubicBezTo>
                    <a:cubicBezTo>
                      <a:pt x="5363" y="9227"/>
                      <a:pt x="4732" y="9168"/>
                      <a:pt x="4102" y="9128"/>
                    </a:cubicBezTo>
                    <a:cubicBezTo>
                      <a:pt x="3510" y="9069"/>
                      <a:pt x="2938" y="8833"/>
                      <a:pt x="2485" y="8438"/>
                    </a:cubicBezTo>
                    <a:cubicBezTo>
                      <a:pt x="2051" y="8103"/>
                      <a:pt x="1618" y="7788"/>
                      <a:pt x="1184" y="7453"/>
                    </a:cubicBezTo>
                    <a:cubicBezTo>
                      <a:pt x="1085" y="7354"/>
                      <a:pt x="1006" y="7255"/>
                      <a:pt x="947" y="7137"/>
                    </a:cubicBezTo>
                    <a:cubicBezTo>
                      <a:pt x="730" y="6743"/>
                      <a:pt x="514" y="6348"/>
                      <a:pt x="336" y="5934"/>
                    </a:cubicBezTo>
                    <a:cubicBezTo>
                      <a:pt x="159" y="5619"/>
                      <a:pt x="60" y="5284"/>
                      <a:pt x="40" y="4929"/>
                    </a:cubicBezTo>
                    <a:cubicBezTo>
                      <a:pt x="40" y="4633"/>
                      <a:pt x="1" y="4318"/>
                      <a:pt x="1" y="4022"/>
                    </a:cubicBezTo>
                    <a:close/>
                    <a:moveTo>
                      <a:pt x="6369" y="8300"/>
                    </a:moveTo>
                    <a:cubicBezTo>
                      <a:pt x="6684" y="7886"/>
                      <a:pt x="7019" y="7453"/>
                      <a:pt x="7315" y="6999"/>
                    </a:cubicBezTo>
                    <a:cubicBezTo>
                      <a:pt x="7394" y="6861"/>
                      <a:pt x="7453" y="6703"/>
                      <a:pt x="7493" y="6526"/>
                    </a:cubicBezTo>
                    <a:cubicBezTo>
                      <a:pt x="7552" y="6348"/>
                      <a:pt x="7591" y="6171"/>
                      <a:pt x="7631" y="5994"/>
                    </a:cubicBezTo>
                    <a:cubicBezTo>
                      <a:pt x="7670" y="5875"/>
                      <a:pt x="7709" y="5757"/>
                      <a:pt x="7709" y="5619"/>
                    </a:cubicBezTo>
                    <a:lnTo>
                      <a:pt x="7709" y="4397"/>
                    </a:lnTo>
                    <a:cubicBezTo>
                      <a:pt x="7729" y="4278"/>
                      <a:pt x="7709" y="4160"/>
                      <a:pt x="7670" y="4062"/>
                    </a:cubicBezTo>
                    <a:cubicBezTo>
                      <a:pt x="7433" y="3450"/>
                      <a:pt x="7315" y="2780"/>
                      <a:pt x="6822" y="2307"/>
                    </a:cubicBezTo>
                    <a:cubicBezTo>
                      <a:pt x="6724" y="2189"/>
                      <a:pt x="6665" y="2051"/>
                      <a:pt x="6605" y="1913"/>
                    </a:cubicBezTo>
                    <a:cubicBezTo>
                      <a:pt x="6487" y="1637"/>
                      <a:pt x="6290" y="1400"/>
                      <a:pt x="6034" y="1242"/>
                    </a:cubicBezTo>
                    <a:cubicBezTo>
                      <a:pt x="5876" y="1144"/>
                      <a:pt x="5718" y="1045"/>
                      <a:pt x="5561" y="947"/>
                    </a:cubicBezTo>
                    <a:cubicBezTo>
                      <a:pt x="5423" y="828"/>
                      <a:pt x="5245" y="749"/>
                      <a:pt x="5048" y="730"/>
                    </a:cubicBezTo>
                    <a:cubicBezTo>
                      <a:pt x="4378" y="651"/>
                      <a:pt x="3707" y="749"/>
                      <a:pt x="3076" y="1025"/>
                    </a:cubicBezTo>
                    <a:cubicBezTo>
                      <a:pt x="2209" y="1439"/>
                      <a:pt x="1440" y="2051"/>
                      <a:pt x="868" y="2820"/>
                    </a:cubicBezTo>
                    <a:cubicBezTo>
                      <a:pt x="711" y="2977"/>
                      <a:pt x="632" y="3194"/>
                      <a:pt x="652" y="3431"/>
                    </a:cubicBezTo>
                    <a:cubicBezTo>
                      <a:pt x="652" y="3746"/>
                      <a:pt x="632" y="4081"/>
                      <a:pt x="652" y="4397"/>
                    </a:cubicBezTo>
                    <a:cubicBezTo>
                      <a:pt x="671" y="4830"/>
                      <a:pt x="691" y="5284"/>
                      <a:pt x="888" y="5698"/>
                    </a:cubicBezTo>
                    <a:cubicBezTo>
                      <a:pt x="1026" y="5934"/>
                      <a:pt x="1144" y="6171"/>
                      <a:pt x="1282" y="6388"/>
                    </a:cubicBezTo>
                    <a:cubicBezTo>
                      <a:pt x="1657" y="6960"/>
                      <a:pt x="2130" y="7453"/>
                      <a:pt x="2722" y="7807"/>
                    </a:cubicBezTo>
                    <a:cubicBezTo>
                      <a:pt x="2998" y="7965"/>
                      <a:pt x="3274" y="8123"/>
                      <a:pt x="3550" y="8261"/>
                    </a:cubicBezTo>
                    <a:cubicBezTo>
                      <a:pt x="3944" y="8517"/>
                      <a:pt x="4417" y="8635"/>
                      <a:pt x="4890" y="8596"/>
                    </a:cubicBezTo>
                    <a:cubicBezTo>
                      <a:pt x="4969" y="8596"/>
                      <a:pt x="5068" y="8596"/>
                      <a:pt x="5166" y="8596"/>
                    </a:cubicBezTo>
                    <a:cubicBezTo>
                      <a:pt x="5383" y="8616"/>
                      <a:pt x="5620" y="8576"/>
                      <a:pt x="5817" y="8478"/>
                    </a:cubicBezTo>
                    <a:cubicBezTo>
                      <a:pt x="5994" y="8419"/>
                      <a:pt x="6172" y="8359"/>
                      <a:pt x="6369" y="8300"/>
                    </a:cubicBezTo>
                    <a:close/>
                    <a:moveTo>
                      <a:pt x="8005" y="6723"/>
                    </a:moveTo>
                    <a:cubicBezTo>
                      <a:pt x="8222" y="6546"/>
                      <a:pt x="8321" y="6250"/>
                      <a:pt x="8242" y="5994"/>
                    </a:cubicBezTo>
                    <a:cubicBezTo>
                      <a:pt x="8025" y="6171"/>
                      <a:pt x="7926" y="6447"/>
                      <a:pt x="8005" y="6723"/>
                    </a:cubicBezTo>
                    <a:close/>
                    <a:moveTo>
                      <a:pt x="8242" y="5087"/>
                    </a:moveTo>
                    <a:lnTo>
                      <a:pt x="8222" y="5087"/>
                    </a:lnTo>
                    <a:lnTo>
                      <a:pt x="8222" y="5540"/>
                    </a:lnTo>
                    <a:lnTo>
                      <a:pt x="8242" y="5540"/>
                    </a:lnTo>
                    <a:close/>
                    <a:moveTo>
                      <a:pt x="7552" y="7453"/>
                    </a:moveTo>
                    <a:lnTo>
                      <a:pt x="7374" y="7709"/>
                    </a:lnTo>
                    <a:cubicBezTo>
                      <a:pt x="7552" y="7669"/>
                      <a:pt x="7650" y="7630"/>
                      <a:pt x="7571" y="74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38"/>
              <p:cNvSpPr/>
              <p:nvPr/>
            </p:nvSpPr>
            <p:spPr>
              <a:xfrm flipH="1">
                <a:off x="6839408" y="1278881"/>
                <a:ext cx="26086" cy="45056"/>
              </a:xfrm>
              <a:custGeom>
                <a:rect b="b" l="l" r="r" t="t"/>
                <a:pathLst>
                  <a:path extrusionOk="0" h="1874" w="1085">
                    <a:moveTo>
                      <a:pt x="1084" y="99"/>
                    </a:moveTo>
                    <a:cubicBezTo>
                      <a:pt x="887" y="454"/>
                      <a:pt x="730" y="710"/>
                      <a:pt x="592" y="1006"/>
                    </a:cubicBezTo>
                    <a:cubicBezTo>
                      <a:pt x="473" y="1282"/>
                      <a:pt x="394" y="1538"/>
                      <a:pt x="276" y="1874"/>
                    </a:cubicBezTo>
                    <a:cubicBezTo>
                      <a:pt x="178" y="1775"/>
                      <a:pt x="79" y="1736"/>
                      <a:pt x="59" y="1657"/>
                    </a:cubicBezTo>
                    <a:cubicBezTo>
                      <a:pt x="20" y="1499"/>
                      <a:pt x="0" y="1341"/>
                      <a:pt x="40" y="1164"/>
                    </a:cubicBezTo>
                    <a:cubicBezTo>
                      <a:pt x="138" y="789"/>
                      <a:pt x="316" y="434"/>
                      <a:pt x="572" y="139"/>
                    </a:cubicBezTo>
                    <a:cubicBezTo>
                      <a:pt x="651" y="79"/>
                      <a:pt x="749" y="20"/>
                      <a:pt x="868" y="20"/>
                    </a:cubicBezTo>
                    <a:cubicBezTo>
                      <a:pt x="907" y="1"/>
                      <a:pt x="986" y="60"/>
                      <a:pt x="1084" y="9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38"/>
              <p:cNvSpPr/>
              <p:nvPr/>
            </p:nvSpPr>
            <p:spPr>
              <a:xfrm flipH="1">
                <a:off x="6531303" y="1359928"/>
                <a:ext cx="15195" cy="39838"/>
              </a:xfrm>
              <a:custGeom>
                <a:rect b="b" l="l" r="r" t="t"/>
                <a:pathLst>
                  <a:path extrusionOk="0" h="1657" w="632">
                    <a:moveTo>
                      <a:pt x="217" y="1657"/>
                    </a:moveTo>
                    <a:cubicBezTo>
                      <a:pt x="59" y="1282"/>
                      <a:pt x="0" y="868"/>
                      <a:pt x="59" y="454"/>
                    </a:cubicBezTo>
                    <a:cubicBezTo>
                      <a:pt x="79" y="356"/>
                      <a:pt x="138" y="257"/>
                      <a:pt x="217" y="178"/>
                    </a:cubicBezTo>
                    <a:cubicBezTo>
                      <a:pt x="355" y="40"/>
                      <a:pt x="493" y="1"/>
                      <a:pt x="552" y="80"/>
                    </a:cubicBezTo>
                    <a:cubicBezTo>
                      <a:pt x="631" y="178"/>
                      <a:pt x="592" y="277"/>
                      <a:pt x="552" y="395"/>
                    </a:cubicBezTo>
                    <a:cubicBezTo>
                      <a:pt x="513" y="533"/>
                      <a:pt x="493" y="691"/>
                      <a:pt x="473" y="829"/>
                    </a:cubicBezTo>
                    <a:cubicBezTo>
                      <a:pt x="454" y="1046"/>
                      <a:pt x="434" y="1282"/>
                      <a:pt x="395" y="1499"/>
                    </a:cubicBezTo>
                    <a:cubicBezTo>
                      <a:pt x="375" y="1558"/>
                      <a:pt x="296" y="1578"/>
                      <a:pt x="217" y="1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38"/>
              <p:cNvSpPr/>
              <p:nvPr/>
            </p:nvSpPr>
            <p:spPr>
              <a:xfrm flipH="1">
                <a:off x="6808129" y="1273207"/>
                <a:ext cx="20869" cy="27985"/>
              </a:xfrm>
              <a:custGeom>
                <a:rect b="b" l="l" r="r" t="t"/>
                <a:pathLst>
                  <a:path extrusionOk="0" h="1164" w="868">
                    <a:moveTo>
                      <a:pt x="0" y="1104"/>
                    </a:moveTo>
                    <a:cubicBezTo>
                      <a:pt x="59" y="789"/>
                      <a:pt x="178" y="473"/>
                      <a:pt x="335" y="177"/>
                    </a:cubicBezTo>
                    <a:cubicBezTo>
                      <a:pt x="394" y="59"/>
                      <a:pt x="513" y="0"/>
                      <a:pt x="651" y="0"/>
                    </a:cubicBezTo>
                    <a:cubicBezTo>
                      <a:pt x="730" y="0"/>
                      <a:pt x="789" y="39"/>
                      <a:pt x="848" y="99"/>
                    </a:cubicBezTo>
                    <a:cubicBezTo>
                      <a:pt x="868" y="158"/>
                      <a:pt x="868" y="237"/>
                      <a:pt x="848" y="296"/>
                    </a:cubicBezTo>
                    <a:cubicBezTo>
                      <a:pt x="730" y="493"/>
                      <a:pt x="611" y="670"/>
                      <a:pt x="513" y="867"/>
                    </a:cubicBezTo>
                    <a:cubicBezTo>
                      <a:pt x="414" y="1045"/>
                      <a:pt x="197" y="1163"/>
                      <a:pt x="0" y="11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38"/>
              <p:cNvSpPr/>
              <p:nvPr/>
            </p:nvSpPr>
            <p:spPr>
              <a:xfrm flipH="1">
                <a:off x="6546955" y="1355672"/>
                <a:ext cx="14714" cy="33203"/>
              </a:xfrm>
              <a:custGeom>
                <a:rect b="b" l="l" r="r" t="t"/>
                <a:pathLst>
                  <a:path extrusionOk="0" h="1381" w="612">
                    <a:moveTo>
                      <a:pt x="237" y="1380"/>
                    </a:moveTo>
                    <a:cubicBezTo>
                      <a:pt x="59" y="1223"/>
                      <a:pt x="0" y="1026"/>
                      <a:pt x="40" y="809"/>
                    </a:cubicBezTo>
                    <a:cubicBezTo>
                      <a:pt x="99" y="552"/>
                      <a:pt x="197" y="316"/>
                      <a:pt x="316" y="79"/>
                    </a:cubicBezTo>
                    <a:cubicBezTo>
                      <a:pt x="355" y="20"/>
                      <a:pt x="434" y="0"/>
                      <a:pt x="493" y="20"/>
                    </a:cubicBezTo>
                    <a:cubicBezTo>
                      <a:pt x="552" y="40"/>
                      <a:pt x="592" y="119"/>
                      <a:pt x="592" y="198"/>
                    </a:cubicBezTo>
                    <a:cubicBezTo>
                      <a:pt x="612" y="257"/>
                      <a:pt x="592" y="296"/>
                      <a:pt x="572" y="355"/>
                    </a:cubicBezTo>
                    <a:cubicBezTo>
                      <a:pt x="493" y="631"/>
                      <a:pt x="414" y="888"/>
                      <a:pt x="336" y="1164"/>
                    </a:cubicBezTo>
                    <a:cubicBezTo>
                      <a:pt x="316" y="1242"/>
                      <a:pt x="276" y="1302"/>
                      <a:pt x="237" y="13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1" name="Google Shape;881;p38"/>
            <p:cNvGrpSpPr/>
            <p:nvPr/>
          </p:nvGrpSpPr>
          <p:grpSpPr>
            <a:xfrm rot="5400000">
              <a:off x="7354246" y="1194192"/>
              <a:ext cx="1598522" cy="1606804"/>
              <a:chOff x="6060159" y="2367666"/>
              <a:chExt cx="2287524" cy="2299377"/>
            </a:xfrm>
          </p:grpSpPr>
          <p:sp>
            <p:nvSpPr>
              <p:cNvPr id="882" name="Google Shape;882;p38"/>
              <p:cNvSpPr/>
              <p:nvPr/>
            </p:nvSpPr>
            <p:spPr>
              <a:xfrm flipH="1">
                <a:off x="6084322" y="2386612"/>
                <a:ext cx="2243454" cy="2258144"/>
              </a:xfrm>
              <a:custGeom>
                <a:rect b="b" l="l" r="r" t="t"/>
                <a:pathLst>
                  <a:path extrusionOk="0" h="93923" w="93312">
                    <a:moveTo>
                      <a:pt x="80792" y="71704"/>
                    </a:moveTo>
                    <a:cubicBezTo>
                      <a:pt x="81325" y="72217"/>
                      <a:pt x="81837" y="72729"/>
                      <a:pt x="82370" y="73242"/>
                    </a:cubicBezTo>
                    <a:cubicBezTo>
                      <a:pt x="82606" y="73459"/>
                      <a:pt x="82823" y="73715"/>
                      <a:pt x="83020" y="73971"/>
                    </a:cubicBezTo>
                    <a:cubicBezTo>
                      <a:pt x="83237" y="74326"/>
                      <a:pt x="83493" y="74622"/>
                      <a:pt x="83809" y="74858"/>
                    </a:cubicBezTo>
                    <a:cubicBezTo>
                      <a:pt x="84065" y="75016"/>
                      <a:pt x="84243" y="75292"/>
                      <a:pt x="84262" y="75608"/>
                    </a:cubicBezTo>
                    <a:cubicBezTo>
                      <a:pt x="84282" y="75765"/>
                      <a:pt x="84420" y="75903"/>
                      <a:pt x="84538" y="76100"/>
                    </a:cubicBezTo>
                    <a:cubicBezTo>
                      <a:pt x="84105" y="76731"/>
                      <a:pt x="83651" y="77362"/>
                      <a:pt x="83158" y="77954"/>
                    </a:cubicBezTo>
                    <a:cubicBezTo>
                      <a:pt x="82547" y="77599"/>
                      <a:pt x="81975" y="77283"/>
                      <a:pt x="81404" y="76948"/>
                    </a:cubicBezTo>
                    <a:lnTo>
                      <a:pt x="78013" y="74937"/>
                    </a:lnTo>
                    <a:cubicBezTo>
                      <a:pt x="77894" y="74878"/>
                      <a:pt x="77796" y="74819"/>
                      <a:pt x="77677" y="74760"/>
                    </a:cubicBezTo>
                    <a:cubicBezTo>
                      <a:pt x="77401" y="74641"/>
                      <a:pt x="77165" y="74799"/>
                      <a:pt x="77125" y="75134"/>
                    </a:cubicBezTo>
                    <a:cubicBezTo>
                      <a:pt x="77125" y="75233"/>
                      <a:pt x="77145" y="75312"/>
                      <a:pt x="77165" y="75410"/>
                    </a:cubicBezTo>
                    <a:cubicBezTo>
                      <a:pt x="76810" y="75647"/>
                      <a:pt x="76514" y="75962"/>
                      <a:pt x="76278" y="76317"/>
                    </a:cubicBezTo>
                    <a:cubicBezTo>
                      <a:pt x="75883" y="76869"/>
                      <a:pt x="75469" y="77382"/>
                      <a:pt x="74996" y="77875"/>
                    </a:cubicBezTo>
                    <a:cubicBezTo>
                      <a:pt x="74858" y="78032"/>
                      <a:pt x="74661" y="78151"/>
                      <a:pt x="74464" y="78230"/>
                    </a:cubicBezTo>
                    <a:cubicBezTo>
                      <a:pt x="73813" y="78545"/>
                      <a:pt x="73202" y="78979"/>
                      <a:pt x="72453" y="79058"/>
                    </a:cubicBezTo>
                    <a:cubicBezTo>
                      <a:pt x="72295" y="79077"/>
                      <a:pt x="72157" y="79156"/>
                      <a:pt x="72039" y="79255"/>
                    </a:cubicBezTo>
                    <a:cubicBezTo>
                      <a:pt x="71724" y="79472"/>
                      <a:pt x="71684" y="79728"/>
                      <a:pt x="71980" y="80004"/>
                    </a:cubicBezTo>
                    <a:cubicBezTo>
                      <a:pt x="72335" y="80359"/>
                      <a:pt x="72630" y="80793"/>
                      <a:pt x="72847" y="81266"/>
                    </a:cubicBezTo>
                    <a:cubicBezTo>
                      <a:pt x="73399" y="82330"/>
                      <a:pt x="73971" y="83375"/>
                      <a:pt x="74523" y="84420"/>
                    </a:cubicBezTo>
                    <a:cubicBezTo>
                      <a:pt x="74740" y="84755"/>
                      <a:pt x="74878" y="85150"/>
                      <a:pt x="74917" y="85564"/>
                    </a:cubicBezTo>
                    <a:cubicBezTo>
                      <a:pt x="74385" y="85997"/>
                      <a:pt x="73734" y="86175"/>
                      <a:pt x="73104" y="86392"/>
                    </a:cubicBezTo>
                    <a:cubicBezTo>
                      <a:pt x="72473" y="86608"/>
                      <a:pt x="71881" y="86786"/>
                      <a:pt x="71290" y="86963"/>
                    </a:cubicBezTo>
                    <a:cubicBezTo>
                      <a:pt x="71231" y="86924"/>
                      <a:pt x="71132" y="86904"/>
                      <a:pt x="71112" y="86865"/>
                    </a:cubicBezTo>
                    <a:cubicBezTo>
                      <a:pt x="70758" y="86096"/>
                      <a:pt x="70107" y="85583"/>
                      <a:pt x="69555" y="84972"/>
                    </a:cubicBezTo>
                    <a:cubicBezTo>
                      <a:pt x="69240" y="84657"/>
                      <a:pt x="68904" y="84341"/>
                      <a:pt x="68569" y="84026"/>
                    </a:cubicBezTo>
                    <a:cubicBezTo>
                      <a:pt x="67781" y="83277"/>
                      <a:pt x="67189" y="83178"/>
                      <a:pt x="66243" y="83612"/>
                    </a:cubicBezTo>
                    <a:cubicBezTo>
                      <a:pt x="65750" y="83848"/>
                      <a:pt x="65257" y="84105"/>
                      <a:pt x="64764" y="84361"/>
                    </a:cubicBezTo>
                    <a:cubicBezTo>
                      <a:pt x="64311" y="84558"/>
                      <a:pt x="63857" y="84775"/>
                      <a:pt x="63404" y="84933"/>
                    </a:cubicBezTo>
                    <a:cubicBezTo>
                      <a:pt x="63167" y="84992"/>
                      <a:pt x="62931" y="85031"/>
                      <a:pt x="62694" y="85031"/>
                    </a:cubicBezTo>
                    <a:cubicBezTo>
                      <a:pt x="62517" y="85071"/>
                      <a:pt x="62320" y="85051"/>
                      <a:pt x="62142" y="85090"/>
                    </a:cubicBezTo>
                    <a:cubicBezTo>
                      <a:pt x="61965" y="85130"/>
                      <a:pt x="61768" y="85485"/>
                      <a:pt x="61906" y="85583"/>
                    </a:cubicBezTo>
                    <a:cubicBezTo>
                      <a:pt x="62241" y="85879"/>
                      <a:pt x="62122" y="86254"/>
                      <a:pt x="62182" y="86569"/>
                    </a:cubicBezTo>
                    <a:cubicBezTo>
                      <a:pt x="62201" y="86687"/>
                      <a:pt x="62260" y="86806"/>
                      <a:pt x="62300" y="86924"/>
                    </a:cubicBezTo>
                    <a:cubicBezTo>
                      <a:pt x="62418" y="87555"/>
                      <a:pt x="62674" y="88166"/>
                      <a:pt x="62635" y="88797"/>
                    </a:cubicBezTo>
                    <a:cubicBezTo>
                      <a:pt x="62635" y="89073"/>
                      <a:pt x="62674" y="89349"/>
                      <a:pt x="62773" y="89605"/>
                    </a:cubicBezTo>
                    <a:cubicBezTo>
                      <a:pt x="62931" y="90216"/>
                      <a:pt x="62990" y="90847"/>
                      <a:pt x="62931" y="91458"/>
                    </a:cubicBezTo>
                    <a:cubicBezTo>
                      <a:pt x="62458" y="91577"/>
                      <a:pt x="62004" y="91715"/>
                      <a:pt x="61551" y="91892"/>
                    </a:cubicBezTo>
                    <a:cubicBezTo>
                      <a:pt x="61117" y="92109"/>
                      <a:pt x="60782" y="92483"/>
                      <a:pt x="60230" y="92562"/>
                    </a:cubicBezTo>
                    <a:cubicBezTo>
                      <a:pt x="60171" y="92405"/>
                      <a:pt x="60092" y="92227"/>
                      <a:pt x="60013" y="92069"/>
                    </a:cubicBezTo>
                    <a:cubicBezTo>
                      <a:pt x="59698" y="91222"/>
                      <a:pt x="59422" y="90354"/>
                      <a:pt x="58909" y="89585"/>
                    </a:cubicBezTo>
                    <a:cubicBezTo>
                      <a:pt x="58593" y="89073"/>
                      <a:pt x="58455" y="88442"/>
                      <a:pt x="58061" y="87969"/>
                    </a:cubicBezTo>
                    <a:cubicBezTo>
                      <a:pt x="58002" y="87890"/>
                      <a:pt x="57963" y="87811"/>
                      <a:pt x="57923" y="87732"/>
                    </a:cubicBezTo>
                    <a:cubicBezTo>
                      <a:pt x="57627" y="87141"/>
                      <a:pt x="56997" y="86806"/>
                      <a:pt x="56346" y="86884"/>
                    </a:cubicBezTo>
                    <a:cubicBezTo>
                      <a:pt x="55065" y="86963"/>
                      <a:pt x="53763" y="86944"/>
                      <a:pt x="52482" y="86983"/>
                    </a:cubicBezTo>
                    <a:cubicBezTo>
                      <a:pt x="52285" y="87003"/>
                      <a:pt x="52068" y="87042"/>
                      <a:pt x="51871" y="87101"/>
                    </a:cubicBezTo>
                    <a:cubicBezTo>
                      <a:pt x="51772" y="87121"/>
                      <a:pt x="51693" y="87180"/>
                      <a:pt x="51614" y="87160"/>
                    </a:cubicBezTo>
                    <a:cubicBezTo>
                      <a:pt x="51417" y="87141"/>
                      <a:pt x="51220" y="86983"/>
                      <a:pt x="51043" y="87220"/>
                    </a:cubicBezTo>
                    <a:cubicBezTo>
                      <a:pt x="50865" y="87456"/>
                      <a:pt x="51082" y="87614"/>
                      <a:pt x="51062" y="87831"/>
                    </a:cubicBezTo>
                    <a:cubicBezTo>
                      <a:pt x="51062" y="88126"/>
                      <a:pt x="51023" y="88422"/>
                      <a:pt x="50964" y="88738"/>
                    </a:cubicBezTo>
                    <a:cubicBezTo>
                      <a:pt x="50747" y="89842"/>
                      <a:pt x="50510" y="90946"/>
                      <a:pt x="50294" y="92050"/>
                    </a:cubicBezTo>
                    <a:cubicBezTo>
                      <a:pt x="50254" y="92267"/>
                      <a:pt x="50274" y="92483"/>
                      <a:pt x="50254" y="92681"/>
                    </a:cubicBezTo>
                    <a:cubicBezTo>
                      <a:pt x="50234" y="92838"/>
                      <a:pt x="50175" y="92976"/>
                      <a:pt x="50116" y="93114"/>
                    </a:cubicBezTo>
                    <a:cubicBezTo>
                      <a:pt x="49820" y="93568"/>
                      <a:pt x="48795" y="93923"/>
                      <a:pt x="48322" y="93726"/>
                    </a:cubicBezTo>
                    <a:cubicBezTo>
                      <a:pt x="47731" y="93489"/>
                      <a:pt x="47159" y="93233"/>
                      <a:pt x="46528" y="92957"/>
                    </a:cubicBezTo>
                    <a:cubicBezTo>
                      <a:pt x="46528" y="92464"/>
                      <a:pt x="46508" y="92010"/>
                      <a:pt x="46528" y="91557"/>
                    </a:cubicBezTo>
                    <a:cubicBezTo>
                      <a:pt x="46548" y="91025"/>
                      <a:pt x="46449" y="90512"/>
                      <a:pt x="46252" y="90039"/>
                    </a:cubicBezTo>
                    <a:cubicBezTo>
                      <a:pt x="46114" y="89704"/>
                      <a:pt x="46055" y="89329"/>
                      <a:pt x="45897" y="88994"/>
                    </a:cubicBezTo>
                    <a:cubicBezTo>
                      <a:pt x="45779" y="88659"/>
                      <a:pt x="45700" y="88284"/>
                      <a:pt x="45700" y="87929"/>
                    </a:cubicBezTo>
                    <a:cubicBezTo>
                      <a:pt x="45661" y="87397"/>
                      <a:pt x="45483" y="87200"/>
                      <a:pt x="44971" y="87220"/>
                    </a:cubicBezTo>
                    <a:cubicBezTo>
                      <a:pt x="44162" y="87239"/>
                      <a:pt x="43413" y="86924"/>
                      <a:pt x="42644" y="86766"/>
                    </a:cubicBezTo>
                    <a:cubicBezTo>
                      <a:pt x="42191" y="86687"/>
                      <a:pt x="41757" y="86530"/>
                      <a:pt x="41304" y="86431"/>
                    </a:cubicBezTo>
                    <a:cubicBezTo>
                      <a:pt x="41087" y="86352"/>
                      <a:pt x="40830" y="86332"/>
                      <a:pt x="40594" y="86352"/>
                    </a:cubicBezTo>
                    <a:cubicBezTo>
                      <a:pt x="40416" y="86372"/>
                      <a:pt x="40239" y="86332"/>
                      <a:pt x="40081" y="86234"/>
                    </a:cubicBezTo>
                    <a:cubicBezTo>
                      <a:pt x="39805" y="86116"/>
                      <a:pt x="39569" y="86234"/>
                      <a:pt x="39588" y="86530"/>
                    </a:cubicBezTo>
                    <a:cubicBezTo>
                      <a:pt x="39608" y="86924"/>
                      <a:pt x="39510" y="87318"/>
                      <a:pt x="39273" y="87653"/>
                    </a:cubicBezTo>
                    <a:cubicBezTo>
                      <a:pt x="38622" y="88856"/>
                      <a:pt x="38031" y="90098"/>
                      <a:pt x="37518" y="91360"/>
                    </a:cubicBezTo>
                    <a:cubicBezTo>
                      <a:pt x="37459" y="91577"/>
                      <a:pt x="37301" y="91734"/>
                      <a:pt x="37104" y="91833"/>
                    </a:cubicBezTo>
                    <a:cubicBezTo>
                      <a:pt x="36513" y="92010"/>
                      <a:pt x="35882" y="92207"/>
                      <a:pt x="35291" y="91754"/>
                    </a:cubicBezTo>
                    <a:cubicBezTo>
                      <a:pt x="34837" y="91379"/>
                      <a:pt x="34384" y="91025"/>
                      <a:pt x="33891" y="90650"/>
                    </a:cubicBezTo>
                    <a:cubicBezTo>
                      <a:pt x="34009" y="90197"/>
                      <a:pt x="34088" y="89743"/>
                      <a:pt x="34226" y="89309"/>
                    </a:cubicBezTo>
                    <a:cubicBezTo>
                      <a:pt x="34364" y="88876"/>
                      <a:pt x="34403" y="88403"/>
                      <a:pt x="34364" y="87949"/>
                    </a:cubicBezTo>
                    <a:cubicBezTo>
                      <a:pt x="34305" y="87417"/>
                      <a:pt x="34265" y="86865"/>
                      <a:pt x="34246" y="86313"/>
                    </a:cubicBezTo>
                    <a:cubicBezTo>
                      <a:pt x="34265" y="86037"/>
                      <a:pt x="34305" y="85780"/>
                      <a:pt x="34364" y="85504"/>
                    </a:cubicBezTo>
                    <a:cubicBezTo>
                      <a:pt x="34443" y="84992"/>
                      <a:pt x="34325" y="84814"/>
                      <a:pt x="33792" y="84637"/>
                    </a:cubicBezTo>
                    <a:cubicBezTo>
                      <a:pt x="33358" y="84519"/>
                      <a:pt x="32925" y="84381"/>
                      <a:pt x="32471" y="84282"/>
                    </a:cubicBezTo>
                    <a:cubicBezTo>
                      <a:pt x="31840" y="84144"/>
                      <a:pt x="31269" y="83829"/>
                      <a:pt x="30815" y="83375"/>
                    </a:cubicBezTo>
                    <a:cubicBezTo>
                      <a:pt x="30736" y="83296"/>
                      <a:pt x="30638" y="83178"/>
                      <a:pt x="30539" y="83158"/>
                    </a:cubicBezTo>
                    <a:cubicBezTo>
                      <a:pt x="29889" y="83139"/>
                      <a:pt x="29238" y="82922"/>
                      <a:pt x="28706" y="82527"/>
                    </a:cubicBezTo>
                    <a:cubicBezTo>
                      <a:pt x="28666" y="82488"/>
                      <a:pt x="28410" y="82567"/>
                      <a:pt x="28410" y="82626"/>
                    </a:cubicBezTo>
                    <a:cubicBezTo>
                      <a:pt x="28213" y="83434"/>
                      <a:pt x="27503" y="83829"/>
                      <a:pt x="27030" y="84400"/>
                    </a:cubicBezTo>
                    <a:cubicBezTo>
                      <a:pt x="26320" y="85209"/>
                      <a:pt x="25512" y="85918"/>
                      <a:pt x="24881" y="86786"/>
                    </a:cubicBezTo>
                    <a:cubicBezTo>
                      <a:pt x="24802" y="86904"/>
                      <a:pt x="24664" y="86983"/>
                      <a:pt x="24526" y="87042"/>
                    </a:cubicBezTo>
                    <a:cubicBezTo>
                      <a:pt x="23994" y="87239"/>
                      <a:pt x="23048" y="87003"/>
                      <a:pt x="22712" y="86530"/>
                    </a:cubicBezTo>
                    <a:cubicBezTo>
                      <a:pt x="22358" y="86076"/>
                      <a:pt x="22022" y="85544"/>
                      <a:pt x="21648" y="84992"/>
                    </a:cubicBezTo>
                    <a:cubicBezTo>
                      <a:pt x="21884" y="84617"/>
                      <a:pt x="22082" y="84262"/>
                      <a:pt x="22318" y="83908"/>
                    </a:cubicBezTo>
                    <a:cubicBezTo>
                      <a:pt x="22653" y="83415"/>
                      <a:pt x="22870" y="82882"/>
                      <a:pt x="22969" y="82311"/>
                    </a:cubicBezTo>
                    <a:cubicBezTo>
                      <a:pt x="23107" y="81581"/>
                      <a:pt x="23245" y="80871"/>
                      <a:pt x="23639" y="80241"/>
                    </a:cubicBezTo>
                    <a:cubicBezTo>
                      <a:pt x="23876" y="79945"/>
                      <a:pt x="23777" y="79531"/>
                      <a:pt x="23462" y="79334"/>
                    </a:cubicBezTo>
                    <a:cubicBezTo>
                      <a:pt x="22555" y="78762"/>
                      <a:pt x="21904" y="77894"/>
                      <a:pt x="21155" y="77145"/>
                    </a:cubicBezTo>
                    <a:cubicBezTo>
                      <a:pt x="20800" y="76790"/>
                      <a:pt x="20544" y="76298"/>
                      <a:pt x="19992" y="76160"/>
                    </a:cubicBezTo>
                    <a:cubicBezTo>
                      <a:pt x="19893" y="76140"/>
                      <a:pt x="19854" y="75962"/>
                      <a:pt x="19775" y="75884"/>
                    </a:cubicBezTo>
                    <a:cubicBezTo>
                      <a:pt x="19578" y="75608"/>
                      <a:pt x="19322" y="75588"/>
                      <a:pt x="19203" y="75844"/>
                    </a:cubicBezTo>
                    <a:cubicBezTo>
                      <a:pt x="18986" y="76258"/>
                      <a:pt x="18631" y="76455"/>
                      <a:pt x="18257" y="76672"/>
                    </a:cubicBezTo>
                    <a:cubicBezTo>
                      <a:pt x="17291" y="77244"/>
                      <a:pt x="16325" y="77835"/>
                      <a:pt x="15359" y="78427"/>
                    </a:cubicBezTo>
                    <a:cubicBezTo>
                      <a:pt x="15181" y="78525"/>
                      <a:pt x="15043" y="78703"/>
                      <a:pt x="14866" y="78821"/>
                    </a:cubicBezTo>
                    <a:cubicBezTo>
                      <a:pt x="14748" y="78900"/>
                      <a:pt x="14610" y="78959"/>
                      <a:pt x="14452" y="78998"/>
                    </a:cubicBezTo>
                    <a:cubicBezTo>
                      <a:pt x="13880" y="79077"/>
                      <a:pt x="13032" y="78584"/>
                      <a:pt x="12816" y="78052"/>
                    </a:cubicBezTo>
                    <a:cubicBezTo>
                      <a:pt x="12599" y="77500"/>
                      <a:pt x="12402" y="76909"/>
                      <a:pt x="12185" y="76278"/>
                    </a:cubicBezTo>
                    <a:cubicBezTo>
                      <a:pt x="12500" y="75962"/>
                      <a:pt x="12835" y="75627"/>
                      <a:pt x="13170" y="75332"/>
                    </a:cubicBezTo>
                    <a:cubicBezTo>
                      <a:pt x="13565" y="74996"/>
                      <a:pt x="13880" y="74582"/>
                      <a:pt x="14097" y="74109"/>
                    </a:cubicBezTo>
                    <a:cubicBezTo>
                      <a:pt x="14275" y="73754"/>
                      <a:pt x="14511" y="73419"/>
                      <a:pt x="14669" y="73064"/>
                    </a:cubicBezTo>
                    <a:cubicBezTo>
                      <a:pt x="14807" y="72788"/>
                      <a:pt x="14984" y="72552"/>
                      <a:pt x="15201" y="72335"/>
                    </a:cubicBezTo>
                    <a:cubicBezTo>
                      <a:pt x="15733" y="71783"/>
                      <a:pt x="15714" y="71625"/>
                      <a:pt x="15181" y="71034"/>
                    </a:cubicBezTo>
                    <a:cubicBezTo>
                      <a:pt x="14886" y="70679"/>
                      <a:pt x="14570" y="70344"/>
                      <a:pt x="14255" y="70028"/>
                    </a:cubicBezTo>
                    <a:cubicBezTo>
                      <a:pt x="13841" y="69594"/>
                      <a:pt x="13565" y="69082"/>
                      <a:pt x="13446" y="68510"/>
                    </a:cubicBezTo>
                    <a:cubicBezTo>
                      <a:pt x="13348" y="68076"/>
                      <a:pt x="13348" y="68076"/>
                      <a:pt x="12855" y="68017"/>
                    </a:cubicBezTo>
                    <a:cubicBezTo>
                      <a:pt x="12796" y="68017"/>
                      <a:pt x="12737" y="67998"/>
                      <a:pt x="12658" y="67978"/>
                    </a:cubicBezTo>
                    <a:cubicBezTo>
                      <a:pt x="12382" y="67702"/>
                      <a:pt x="12362" y="67189"/>
                      <a:pt x="11928" y="66972"/>
                    </a:cubicBezTo>
                    <a:cubicBezTo>
                      <a:pt x="11869" y="66933"/>
                      <a:pt x="11850" y="66894"/>
                      <a:pt x="11830" y="66834"/>
                    </a:cubicBezTo>
                    <a:cubicBezTo>
                      <a:pt x="11790" y="66637"/>
                      <a:pt x="11830" y="66381"/>
                      <a:pt x="11534" y="66322"/>
                    </a:cubicBezTo>
                    <a:cubicBezTo>
                      <a:pt x="11317" y="66282"/>
                      <a:pt x="11238" y="66499"/>
                      <a:pt x="11081" y="66578"/>
                    </a:cubicBezTo>
                    <a:cubicBezTo>
                      <a:pt x="10864" y="66696"/>
                      <a:pt x="10647" y="66775"/>
                      <a:pt x="10410" y="66834"/>
                    </a:cubicBezTo>
                    <a:cubicBezTo>
                      <a:pt x="9247" y="67110"/>
                      <a:pt x="8084" y="67367"/>
                      <a:pt x="6921" y="67623"/>
                    </a:cubicBezTo>
                    <a:cubicBezTo>
                      <a:pt x="6704" y="67682"/>
                      <a:pt x="6487" y="67820"/>
                      <a:pt x="6251" y="67879"/>
                    </a:cubicBezTo>
                    <a:cubicBezTo>
                      <a:pt x="6034" y="67938"/>
                      <a:pt x="5817" y="67938"/>
                      <a:pt x="5620" y="67879"/>
                    </a:cubicBezTo>
                    <a:cubicBezTo>
                      <a:pt x="5068" y="67524"/>
                      <a:pt x="4476" y="67150"/>
                      <a:pt x="4496" y="66361"/>
                    </a:cubicBezTo>
                    <a:lnTo>
                      <a:pt x="4496" y="64666"/>
                    </a:lnTo>
                    <a:cubicBezTo>
                      <a:pt x="4811" y="64370"/>
                      <a:pt x="5265" y="64252"/>
                      <a:pt x="5679" y="64055"/>
                    </a:cubicBezTo>
                    <a:cubicBezTo>
                      <a:pt x="6152" y="63838"/>
                      <a:pt x="6586" y="63542"/>
                      <a:pt x="6941" y="63187"/>
                    </a:cubicBezTo>
                    <a:cubicBezTo>
                      <a:pt x="7493" y="62635"/>
                      <a:pt x="8025" y="62024"/>
                      <a:pt x="8774" y="61708"/>
                    </a:cubicBezTo>
                    <a:cubicBezTo>
                      <a:pt x="8951" y="61630"/>
                      <a:pt x="9050" y="61393"/>
                      <a:pt x="9149" y="61275"/>
                    </a:cubicBezTo>
                    <a:cubicBezTo>
                      <a:pt x="9168" y="61235"/>
                      <a:pt x="9168" y="61176"/>
                      <a:pt x="9149" y="61117"/>
                    </a:cubicBezTo>
                    <a:cubicBezTo>
                      <a:pt x="8656" y="59993"/>
                      <a:pt x="8537" y="58771"/>
                      <a:pt x="8321" y="57588"/>
                    </a:cubicBezTo>
                    <a:cubicBezTo>
                      <a:pt x="8242" y="57174"/>
                      <a:pt x="8242" y="56721"/>
                      <a:pt x="7946" y="56366"/>
                    </a:cubicBezTo>
                    <a:cubicBezTo>
                      <a:pt x="7887" y="56307"/>
                      <a:pt x="7867" y="56208"/>
                      <a:pt x="7867" y="56129"/>
                    </a:cubicBezTo>
                    <a:cubicBezTo>
                      <a:pt x="7769" y="55557"/>
                      <a:pt x="7769" y="55557"/>
                      <a:pt x="7295" y="55695"/>
                    </a:cubicBezTo>
                    <a:cubicBezTo>
                      <a:pt x="7000" y="55774"/>
                      <a:pt x="6704" y="55833"/>
                      <a:pt x="6408" y="55833"/>
                    </a:cubicBezTo>
                    <a:cubicBezTo>
                      <a:pt x="5245" y="55794"/>
                      <a:pt x="4102" y="55735"/>
                      <a:pt x="2938" y="55695"/>
                    </a:cubicBezTo>
                    <a:cubicBezTo>
                      <a:pt x="2682" y="55695"/>
                      <a:pt x="2446" y="55755"/>
                      <a:pt x="2209" y="55755"/>
                    </a:cubicBezTo>
                    <a:cubicBezTo>
                      <a:pt x="2032" y="55774"/>
                      <a:pt x="1854" y="55735"/>
                      <a:pt x="1677" y="55676"/>
                    </a:cubicBezTo>
                    <a:cubicBezTo>
                      <a:pt x="1184" y="55419"/>
                      <a:pt x="750" y="54493"/>
                      <a:pt x="868" y="53961"/>
                    </a:cubicBezTo>
                    <a:cubicBezTo>
                      <a:pt x="987" y="53428"/>
                      <a:pt x="1144" y="52837"/>
                      <a:pt x="1282" y="52265"/>
                    </a:cubicBezTo>
                    <a:cubicBezTo>
                      <a:pt x="1558" y="52088"/>
                      <a:pt x="1894" y="51989"/>
                      <a:pt x="2248" y="51989"/>
                    </a:cubicBezTo>
                    <a:cubicBezTo>
                      <a:pt x="2998" y="51910"/>
                      <a:pt x="3727" y="51654"/>
                      <a:pt x="4378" y="51260"/>
                    </a:cubicBezTo>
                    <a:cubicBezTo>
                      <a:pt x="4930" y="50924"/>
                      <a:pt x="5462" y="50570"/>
                      <a:pt x="6113" y="50491"/>
                    </a:cubicBezTo>
                    <a:cubicBezTo>
                      <a:pt x="6625" y="50412"/>
                      <a:pt x="6783" y="50156"/>
                      <a:pt x="6704" y="49643"/>
                    </a:cubicBezTo>
                    <a:cubicBezTo>
                      <a:pt x="6645" y="49130"/>
                      <a:pt x="6566" y="48677"/>
                      <a:pt x="6467" y="48184"/>
                    </a:cubicBezTo>
                    <a:cubicBezTo>
                      <a:pt x="6310" y="47455"/>
                      <a:pt x="6408" y="46705"/>
                      <a:pt x="6743" y="46035"/>
                    </a:cubicBezTo>
                    <a:cubicBezTo>
                      <a:pt x="6586" y="45759"/>
                      <a:pt x="6408" y="45483"/>
                      <a:pt x="6487" y="45128"/>
                    </a:cubicBezTo>
                    <a:cubicBezTo>
                      <a:pt x="6546" y="44833"/>
                      <a:pt x="6310" y="44576"/>
                      <a:pt x="6467" y="44241"/>
                    </a:cubicBezTo>
                    <a:cubicBezTo>
                      <a:pt x="6605" y="43985"/>
                      <a:pt x="6389" y="43748"/>
                      <a:pt x="6093" y="43827"/>
                    </a:cubicBezTo>
                    <a:cubicBezTo>
                      <a:pt x="5699" y="43926"/>
                      <a:pt x="5363" y="43788"/>
                      <a:pt x="5028" y="43669"/>
                    </a:cubicBezTo>
                    <a:cubicBezTo>
                      <a:pt x="3944" y="43295"/>
                      <a:pt x="2840" y="42900"/>
                      <a:pt x="1756" y="42526"/>
                    </a:cubicBezTo>
                    <a:cubicBezTo>
                      <a:pt x="1558" y="42447"/>
                      <a:pt x="1322" y="42467"/>
                      <a:pt x="1125" y="42388"/>
                    </a:cubicBezTo>
                    <a:cubicBezTo>
                      <a:pt x="928" y="42329"/>
                      <a:pt x="671" y="42230"/>
                      <a:pt x="592" y="42072"/>
                    </a:cubicBezTo>
                    <a:cubicBezTo>
                      <a:pt x="316" y="41501"/>
                      <a:pt x="1" y="40929"/>
                      <a:pt x="376" y="40278"/>
                    </a:cubicBezTo>
                    <a:cubicBezTo>
                      <a:pt x="671" y="39785"/>
                      <a:pt x="967" y="39293"/>
                      <a:pt x="1282" y="38760"/>
                    </a:cubicBezTo>
                    <a:cubicBezTo>
                      <a:pt x="1736" y="38701"/>
                      <a:pt x="2189" y="38741"/>
                      <a:pt x="2643" y="38839"/>
                    </a:cubicBezTo>
                    <a:cubicBezTo>
                      <a:pt x="3136" y="38957"/>
                      <a:pt x="3668" y="38938"/>
                      <a:pt x="4180" y="38800"/>
                    </a:cubicBezTo>
                    <a:cubicBezTo>
                      <a:pt x="4673" y="38662"/>
                      <a:pt x="5186" y="38563"/>
                      <a:pt x="5699" y="38484"/>
                    </a:cubicBezTo>
                    <a:cubicBezTo>
                      <a:pt x="5935" y="38484"/>
                      <a:pt x="6172" y="38484"/>
                      <a:pt x="6408" y="38524"/>
                    </a:cubicBezTo>
                    <a:cubicBezTo>
                      <a:pt x="6941" y="38543"/>
                      <a:pt x="7157" y="38386"/>
                      <a:pt x="7236" y="37893"/>
                    </a:cubicBezTo>
                    <a:cubicBezTo>
                      <a:pt x="7414" y="36887"/>
                      <a:pt x="7867" y="35981"/>
                      <a:pt x="8222" y="35034"/>
                    </a:cubicBezTo>
                    <a:cubicBezTo>
                      <a:pt x="8419" y="34541"/>
                      <a:pt x="8754" y="34068"/>
                      <a:pt x="8675" y="33477"/>
                    </a:cubicBezTo>
                    <a:cubicBezTo>
                      <a:pt x="8675" y="33378"/>
                      <a:pt x="8794" y="33280"/>
                      <a:pt x="8853" y="33181"/>
                    </a:cubicBezTo>
                    <a:cubicBezTo>
                      <a:pt x="8991" y="32866"/>
                      <a:pt x="8912" y="32668"/>
                      <a:pt x="8616" y="32649"/>
                    </a:cubicBezTo>
                    <a:cubicBezTo>
                      <a:pt x="8222" y="32590"/>
                      <a:pt x="7847" y="32432"/>
                      <a:pt x="7532" y="32176"/>
                    </a:cubicBezTo>
                    <a:cubicBezTo>
                      <a:pt x="6428" y="31367"/>
                      <a:pt x="5285" y="30618"/>
                      <a:pt x="4082" y="29948"/>
                    </a:cubicBezTo>
                    <a:cubicBezTo>
                      <a:pt x="3964" y="29869"/>
                      <a:pt x="3845" y="29751"/>
                      <a:pt x="3766" y="29632"/>
                    </a:cubicBezTo>
                    <a:cubicBezTo>
                      <a:pt x="3490" y="29179"/>
                      <a:pt x="3589" y="28134"/>
                      <a:pt x="3964" y="27759"/>
                    </a:cubicBezTo>
                    <a:cubicBezTo>
                      <a:pt x="4397" y="27306"/>
                      <a:pt x="4831" y="26892"/>
                      <a:pt x="5265" y="26478"/>
                    </a:cubicBezTo>
                    <a:cubicBezTo>
                      <a:pt x="5758" y="26596"/>
                      <a:pt x="6211" y="26774"/>
                      <a:pt x="6665" y="26990"/>
                    </a:cubicBezTo>
                    <a:cubicBezTo>
                      <a:pt x="7019" y="27148"/>
                      <a:pt x="7414" y="27247"/>
                      <a:pt x="7808" y="27267"/>
                    </a:cubicBezTo>
                    <a:cubicBezTo>
                      <a:pt x="8399" y="27286"/>
                      <a:pt x="8971" y="27326"/>
                      <a:pt x="9543" y="27385"/>
                    </a:cubicBezTo>
                    <a:cubicBezTo>
                      <a:pt x="9780" y="27424"/>
                      <a:pt x="10016" y="27503"/>
                      <a:pt x="10233" y="27582"/>
                    </a:cubicBezTo>
                    <a:cubicBezTo>
                      <a:pt x="10726" y="27759"/>
                      <a:pt x="11120" y="27621"/>
                      <a:pt x="11258" y="27148"/>
                    </a:cubicBezTo>
                    <a:cubicBezTo>
                      <a:pt x="11396" y="26793"/>
                      <a:pt x="11613" y="26498"/>
                      <a:pt x="11889" y="26261"/>
                    </a:cubicBezTo>
                    <a:cubicBezTo>
                      <a:pt x="12520" y="25551"/>
                      <a:pt x="13052" y="24763"/>
                      <a:pt x="13486" y="23915"/>
                    </a:cubicBezTo>
                    <a:cubicBezTo>
                      <a:pt x="13939" y="22969"/>
                      <a:pt x="14551" y="22121"/>
                      <a:pt x="15300" y="21411"/>
                    </a:cubicBezTo>
                    <a:cubicBezTo>
                      <a:pt x="15359" y="21352"/>
                      <a:pt x="15418" y="21273"/>
                      <a:pt x="15457" y="21194"/>
                    </a:cubicBezTo>
                    <a:cubicBezTo>
                      <a:pt x="15595" y="20938"/>
                      <a:pt x="15438" y="20682"/>
                      <a:pt x="15083" y="20662"/>
                    </a:cubicBezTo>
                    <a:cubicBezTo>
                      <a:pt x="15024" y="20662"/>
                      <a:pt x="14965" y="20662"/>
                      <a:pt x="14905" y="20662"/>
                    </a:cubicBezTo>
                    <a:cubicBezTo>
                      <a:pt x="14531" y="20287"/>
                      <a:pt x="14235" y="19873"/>
                      <a:pt x="13998" y="19420"/>
                    </a:cubicBezTo>
                    <a:cubicBezTo>
                      <a:pt x="13841" y="19124"/>
                      <a:pt x="13644" y="18848"/>
                      <a:pt x="13427" y="18612"/>
                    </a:cubicBezTo>
                    <a:cubicBezTo>
                      <a:pt x="13013" y="18158"/>
                      <a:pt x="12559" y="17744"/>
                      <a:pt x="12145" y="17310"/>
                    </a:cubicBezTo>
                    <a:cubicBezTo>
                      <a:pt x="11909" y="17153"/>
                      <a:pt x="11771" y="16877"/>
                      <a:pt x="11790" y="16601"/>
                    </a:cubicBezTo>
                    <a:cubicBezTo>
                      <a:pt x="12421" y="15871"/>
                      <a:pt x="13328" y="15339"/>
                      <a:pt x="13979" y="14570"/>
                    </a:cubicBezTo>
                    <a:lnTo>
                      <a:pt x="16325" y="16246"/>
                    </a:lnTo>
                    <a:cubicBezTo>
                      <a:pt x="16404" y="16285"/>
                      <a:pt x="16463" y="16344"/>
                      <a:pt x="16522" y="16423"/>
                    </a:cubicBezTo>
                    <a:cubicBezTo>
                      <a:pt x="16759" y="16975"/>
                      <a:pt x="17311" y="17251"/>
                      <a:pt x="17725" y="17665"/>
                    </a:cubicBezTo>
                    <a:cubicBezTo>
                      <a:pt x="18119" y="18079"/>
                      <a:pt x="18395" y="18040"/>
                      <a:pt x="18868" y="17744"/>
                    </a:cubicBezTo>
                    <a:cubicBezTo>
                      <a:pt x="19400" y="17409"/>
                      <a:pt x="19913" y="17015"/>
                      <a:pt x="20366" y="16561"/>
                    </a:cubicBezTo>
                    <a:cubicBezTo>
                      <a:pt x="20623" y="16305"/>
                      <a:pt x="20899" y="16068"/>
                      <a:pt x="21194" y="15852"/>
                    </a:cubicBezTo>
                    <a:cubicBezTo>
                      <a:pt x="21707" y="15516"/>
                      <a:pt x="22160" y="15083"/>
                      <a:pt x="22496" y="14570"/>
                    </a:cubicBezTo>
                    <a:cubicBezTo>
                      <a:pt x="22653" y="14353"/>
                      <a:pt x="22870" y="14196"/>
                      <a:pt x="23107" y="14058"/>
                    </a:cubicBezTo>
                    <a:cubicBezTo>
                      <a:pt x="23304" y="13229"/>
                      <a:pt x="22910" y="12579"/>
                      <a:pt x="22614" y="11869"/>
                    </a:cubicBezTo>
                    <a:cubicBezTo>
                      <a:pt x="22279" y="11120"/>
                      <a:pt x="21904" y="10371"/>
                      <a:pt x="21530" y="9641"/>
                    </a:cubicBezTo>
                    <a:cubicBezTo>
                      <a:pt x="21273" y="9168"/>
                      <a:pt x="21096" y="8675"/>
                      <a:pt x="20978" y="8143"/>
                    </a:cubicBezTo>
                    <a:cubicBezTo>
                      <a:pt x="21056" y="7887"/>
                      <a:pt x="21254" y="7690"/>
                      <a:pt x="21530" y="7650"/>
                    </a:cubicBezTo>
                    <a:cubicBezTo>
                      <a:pt x="22121" y="7473"/>
                      <a:pt x="22653" y="7118"/>
                      <a:pt x="23028" y="6605"/>
                    </a:cubicBezTo>
                    <a:cubicBezTo>
                      <a:pt x="23186" y="6704"/>
                      <a:pt x="23343" y="6822"/>
                      <a:pt x="23481" y="6960"/>
                    </a:cubicBezTo>
                    <a:cubicBezTo>
                      <a:pt x="24428" y="7985"/>
                      <a:pt x="25473" y="8932"/>
                      <a:pt x="26241" y="10095"/>
                    </a:cubicBezTo>
                    <a:cubicBezTo>
                      <a:pt x="26379" y="10312"/>
                      <a:pt x="26498" y="10509"/>
                      <a:pt x="26616" y="10726"/>
                    </a:cubicBezTo>
                    <a:cubicBezTo>
                      <a:pt x="26872" y="11278"/>
                      <a:pt x="27503" y="11514"/>
                      <a:pt x="28055" y="11297"/>
                    </a:cubicBezTo>
                    <a:cubicBezTo>
                      <a:pt x="28765" y="11061"/>
                      <a:pt x="29455" y="10726"/>
                      <a:pt x="30106" y="10351"/>
                    </a:cubicBezTo>
                    <a:cubicBezTo>
                      <a:pt x="30382" y="10174"/>
                      <a:pt x="30697" y="10036"/>
                      <a:pt x="31012" y="9937"/>
                    </a:cubicBezTo>
                    <a:cubicBezTo>
                      <a:pt x="31210" y="9858"/>
                      <a:pt x="31407" y="9760"/>
                      <a:pt x="31564" y="9622"/>
                    </a:cubicBezTo>
                    <a:cubicBezTo>
                      <a:pt x="32038" y="9306"/>
                      <a:pt x="32511" y="8951"/>
                      <a:pt x="33004" y="8656"/>
                    </a:cubicBezTo>
                    <a:cubicBezTo>
                      <a:pt x="33713" y="8242"/>
                      <a:pt x="33930" y="7690"/>
                      <a:pt x="33713" y="6901"/>
                    </a:cubicBezTo>
                    <a:cubicBezTo>
                      <a:pt x="33220" y="5166"/>
                      <a:pt x="32866" y="3411"/>
                      <a:pt x="33102" y="1558"/>
                    </a:cubicBezTo>
                    <a:cubicBezTo>
                      <a:pt x="33772" y="1164"/>
                      <a:pt x="34423" y="730"/>
                      <a:pt x="35192" y="632"/>
                    </a:cubicBezTo>
                    <a:cubicBezTo>
                      <a:pt x="35251" y="671"/>
                      <a:pt x="35310" y="671"/>
                      <a:pt x="35310" y="691"/>
                    </a:cubicBezTo>
                    <a:cubicBezTo>
                      <a:pt x="35705" y="1381"/>
                      <a:pt x="36335" y="1893"/>
                      <a:pt x="36749" y="2544"/>
                    </a:cubicBezTo>
                    <a:cubicBezTo>
                      <a:pt x="37163" y="3214"/>
                      <a:pt x="37499" y="3885"/>
                      <a:pt x="37893" y="4535"/>
                    </a:cubicBezTo>
                    <a:cubicBezTo>
                      <a:pt x="38149" y="4949"/>
                      <a:pt x="38425" y="5343"/>
                      <a:pt x="38741" y="5718"/>
                    </a:cubicBezTo>
                    <a:cubicBezTo>
                      <a:pt x="38879" y="5896"/>
                      <a:pt x="39056" y="5994"/>
                      <a:pt x="39273" y="6014"/>
                    </a:cubicBezTo>
                    <a:cubicBezTo>
                      <a:pt x="39687" y="6073"/>
                      <a:pt x="40121" y="6034"/>
                      <a:pt x="40535" y="5955"/>
                    </a:cubicBezTo>
                    <a:cubicBezTo>
                      <a:pt x="41323" y="5698"/>
                      <a:pt x="42132" y="5600"/>
                      <a:pt x="42940" y="5620"/>
                    </a:cubicBezTo>
                    <a:cubicBezTo>
                      <a:pt x="43709" y="5659"/>
                      <a:pt x="44478" y="5620"/>
                      <a:pt x="45227" y="5620"/>
                    </a:cubicBezTo>
                    <a:cubicBezTo>
                      <a:pt x="45483" y="5620"/>
                      <a:pt x="45720" y="5620"/>
                      <a:pt x="45976" y="5580"/>
                    </a:cubicBezTo>
                    <a:cubicBezTo>
                      <a:pt x="46272" y="5600"/>
                      <a:pt x="46508" y="5343"/>
                      <a:pt x="46469" y="5048"/>
                    </a:cubicBezTo>
                    <a:cubicBezTo>
                      <a:pt x="46489" y="4752"/>
                      <a:pt x="46489" y="4437"/>
                      <a:pt x="46469" y="4141"/>
                    </a:cubicBezTo>
                    <a:cubicBezTo>
                      <a:pt x="46469" y="3057"/>
                      <a:pt x="46469" y="1992"/>
                      <a:pt x="46449" y="927"/>
                    </a:cubicBezTo>
                    <a:cubicBezTo>
                      <a:pt x="46449" y="691"/>
                      <a:pt x="46489" y="454"/>
                      <a:pt x="46489" y="178"/>
                    </a:cubicBezTo>
                    <a:cubicBezTo>
                      <a:pt x="46903" y="20"/>
                      <a:pt x="47336" y="1"/>
                      <a:pt x="47770" y="99"/>
                    </a:cubicBezTo>
                    <a:cubicBezTo>
                      <a:pt x="48204" y="218"/>
                      <a:pt x="48657" y="296"/>
                      <a:pt x="49111" y="336"/>
                    </a:cubicBezTo>
                    <a:cubicBezTo>
                      <a:pt x="49308" y="336"/>
                      <a:pt x="49466" y="494"/>
                      <a:pt x="49466" y="691"/>
                    </a:cubicBezTo>
                    <a:cubicBezTo>
                      <a:pt x="49426" y="1440"/>
                      <a:pt x="49820" y="2031"/>
                      <a:pt x="50057" y="2702"/>
                    </a:cubicBezTo>
                    <a:cubicBezTo>
                      <a:pt x="50333" y="3471"/>
                      <a:pt x="50550" y="4259"/>
                      <a:pt x="50806" y="5048"/>
                    </a:cubicBezTo>
                    <a:cubicBezTo>
                      <a:pt x="50846" y="5186"/>
                      <a:pt x="50905" y="5343"/>
                      <a:pt x="50964" y="5482"/>
                    </a:cubicBezTo>
                    <a:cubicBezTo>
                      <a:pt x="51062" y="5738"/>
                      <a:pt x="51319" y="5915"/>
                      <a:pt x="51614" y="5876"/>
                    </a:cubicBezTo>
                    <a:cubicBezTo>
                      <a:pt x="52640" y="5758"/>
                      <a:pt x="53606" y="6073"/>
                      <a:pt x="54591" y="6250"/>
                    </a:cubicBezTo>
                    <a:cubicBezTo>
                      <a:pt x="55065" y="6329"/>
                      <a:pt x="55557" y="6310"/>
                      <a:pt x="56031" y="6152"/>
                    </a:cubicBezTo>
                    <a:cubicBezTo>
                      <a:pt x="56326" y="6093"/>
                      <a:pt x="56563" y="5856"/>
                      <a:pt x="56622" y="5560"/>
                    </a:cubicBezTo>
                    <a:cubicBezTo>
                      <a:pt x="56957" y="4318"/>
                      <a:pt x="57273" y="3076"/>
                      <a:pt x="57608" y="1834"/>
                    </a:cubicBezTo>
                    <a:cubicBezTo>
                      <a:pt x="57687" y="1578"/>
                      <a:pt x="57746" y="1322"/>
                      <a:pt x="57844" y="1006"/>
                    </a:cubicBezTo>
                    <a:cubicBezTo>
                      <a:pt x="58416" y="1046"/>
                      <a:pt x="58929" y="1105"/>
                      <a:pt x="59402" y="1440"/>
                    </a:cubicBezTo>
                    <a:cubicBezTo>
                      <a:pt x="59599" y="1558"/>
                      <a:pt x="59816" y="1657"/>
                      <a:pt x="60052" y="1736"/>
                    </a:cubicBezTo>
                    <a:lnTo>
                      <a:pt x="60506" y="1953"/>
                    </a:lnTo>
                    <a:cubicBezTo>
                      <a:pt x="60545" y="2051"/>
                      <a:pt x="60585" y="2110"/>
                      <a:pt x="60585" y="2169"/>
                    </a:cubicBezTo>
                    <a:cubicBezTo>
                      <a:pt x="60427" y="2800"/>
                      <a:pt x="60526" y="3431"/>
                      <a:pt x="60604" y="4062"/>
                    </a:cubicBezTo>
                    <a:cubicBezTo>
                      <a:pt x="60703" y="4969"/>
                      <a:pt x="60703" y="5896"/>
                      <a:pt x="60762" y="6822"/>
                    </a:cubicBezTo>
                    <a:cubicBezTo>
                      <a:pt x="60762" y="7000"/>
                      <a:pt x="60782" y="7177"/>
                      <a:pt x="60821" y="7354"/>
                    </a:cubicBezTo>
                    <a:cubicBezTo>
                      <a:pt x="60841" y="7571"/>
                      <a:pt x="61018" y="7749"/>
                      <a:pt x="61235" y="7808"/>
                    </a:cubicBezTo>
                    <a:cubicBezTo>
                      <a:pt x="62280" y="7946"/>
                      <a:pt x="63148" y="8557"/>
                      <a:pt x="64094" y="8951"/>
                    </a:cubicBezTo>
                    <a:cubicBezTo>
                      <a:pt x="64429" y="9109"/>
                      <a:pt x="64784" y="9227"/>
                      <a:pt x="65139" y="9306"/>
                    </a:cubicBezTo>
                    <a:cubicBezTo>
                      <a:pt x="65336" y="9346"/>
                      <a:pt x="65533" y="9444"/>
                      <a:pt x="65711" y="9562"/>
                    </a:cubicBezTo>
                    <a:cubicBezTo>
                      <a:pt x="66203" y="9858"/>
                      <a:pt x="66696" y="10174"/>
                      <a:pt x="67189" y="10489"/>
                    </a:cubicBezTo>
                    <a:cubicBezTo>
                      <a:pt x="67386" y="10607"/>
                      <a:pt x="67603" y="10726"/>
                      <a:pt x="67840" y="10824"/>
                    </a:cubicBezTo>
                    <a:cubicBezTo>
                      <a:pt x="68037" y="10943"/>
                      <a:pt x="68273" y="10883"/>
                      <a:pt x="68411" y="10686"/>
                    </a:cubicBezTo>
                    <a:cubicBezTo>
                      <a:pt x="68530" y="10529"/>
                      <a:pt x="68648" y="10351"/>
                      <a:pt x="68766" y="10174"/>
                    </a:cubicBezTo>
                    <a:cubicBezTo>
                      <a:pt x="69417" y="9129"/>
                      <a:pt x="70048" y="8084"/>
                      <a:pt x="70698" y="7059"/>
                    </a:cubicBezTo>
                    <a:cubicBezTo>
                      <a:pt x="70817" y="6862"/>
                      <a:pt x="70955" y="6704"/>
                      <a:pt x="71093" y="6487"/>
                    </a:cubicBezTo>
                    <a:cubicBezTo>
                      <a:pt x="71605" y="6704"/>
                      <a:pt x="72098" y="6901"/>
                      <a:pt x="72433" y="7354"/>
                    </a:cubicBezTo>
                    <a:cubicBezTo>
                      <a:pt x="72571" y="7512"/>
                      <a:pt x="72729" y="7670"/>
                      <a:pt x="72887" y="7788"/>
                    </a:cubicBezTo>
                    <a:cubicBezTo>
                      <a:pt x="73044" y="7926"/>
                      <a:pt x="73222" y="8044"/>
                      <a:pt x="73360" y="8163"/>
                    </a:cubicBezTo>
                    <a:cubicBezTo>
                      <a:pt x="73360" y="8281"/>
                      <a:pt x="73399" y="8340"/>
                      <a:pt x="73380" y="8399"/>
                    </a:cubicBezTo>
                    <a:cubicBezTo>
                      <a:pt x="73084" y="8951"/>
                      <a:pt x="72887" y="9562"/>
                      <a:pt x="72808" y="10213"/>
                    </a:cubicBezTo>
                    <a:cubicBezTo>
                      <a:pt x="72690" y="11100"/>
                      <a:pt x="72374" y="11987"/>
                      <a:pt x="72157" y="12875"/>
                    </a:cubicBezTo>
                    <a:cubicBezTo>
                      <a:pt x="72098" y="13052"/>
                      <a:pt x="72059" y="13229"/>
                      <a:pt x="72039" y="13407"/>
                    </a:cubicBezTo>
                    <a:cubicBezTo>
                      <a:pt x="72000" y="13643"/>
                      <a:pt x="72118" y="13900"/>
                      <a:pt x="72354" y="14018"/>
                    </a:cubicBezTo>
                    <a:cubicBezTo>
                      <a:pt x="72611" y="14156"/>
                      <a:pt x="72867" y="14334"/>
                      <a:pt x="73123" y="14511"/>
                    </a:cubicBezTo>
                    <a:cubicBezTo>
                      <a:pt x="73340" y="14669"/>
                      <a:pt x="73537" y="14846"/>
                      <a:pt x="73754" y="15043"/>
                    </a:cubicBezTo>
                    <a:cubicBezTo>
                      <a:pt x="74208" y="15438"/>
                      <a:pt x="74661" y="15852"/>
                      <a:pt x="75095" y="16266"/>
                    </a:cubicBezTo>
                    <a:cubicBezTo>
                      <a:pt x="75450" y="16620"/>
                      <a:pt x="75943" y="16542"/>
                      <a:pt x="76396" y="16758"/>
                    </a:cubicBezTo>
                    <a:cubicBezTo>
                      <a:pt x="77086" y="16206"/>
                      <a:pt x="77717" y="15576"/>
                      <a:pt x="78367" y="14984"/>
                    </a:cubicBezTo>
                    <a:cubicBezTo>
                      <a:pt x="79018" y="14393"/>
                      <a:pt x="79610" y="13821"/>
                      <a:pt x="80260" y="13210"/>
                    </a:cubicBezTo>
                    <a:cubicBezTo>
                      <a:pt x="80694" y="13643"/>
                      <a:pt x="81206" y="13939"/>
                      <a:pt x="81364" y="14550"/>
                    </a:cubicBezTo>
                    <a:cubicBezTo>
                      <a:pt x="81404" y="14728"/>
                      <a:pt x="81581" y="14846"/>
                      <a:pt x="81680" y="15004"/>
                    </a:cubicBezTo>
                    <a:cubicBezTo>
                      <a:pt x="81798" y="15142"/>
                      <a:pt x="81936" y="15339"/>
                      <a:pt x="82034" y="15516"/>
                    </a:cubicBezTo>
                    <a:cubicBezTo>
                      <a:pt x="81758" y="15911"/>
                      <a:pt x="81463" y="16246"/>
                      <a:pt x="81226" y="16640"/>
                    </a:cubicBezTo>
                    <a:cubicBezTo>
                      <a:pt x="81009" y="17034"/>
                      <a:pt x="80891" y="17429"/>
                      <a:pt x="80694" y="17803"/>
                    </a:cubicBezTo>
                    <a:cubicBezTo>
                      <a:pt x="80339" y="18454"/>
                      <a:pt x="79945" y="19085"/>
                      <a:pt x="79590" y="19716"/>
                    </a:cubicBezTo>
                    <a:cubicBezTo>
                      <a:pt x="79511" y="19873"/>
                      <a:pt x="79432" y="20031"/>
                      <a:pt x="79373" y="20209"/>
                    </a:cubicBezTo>
                    <a:cubicBezTo>
                      <a:pt x="79274" y="20406"/>
                      <a:pt x="79314" y="20642"/>
                      <a:pt x="79491" y="20800"/>
                    </a:cubicBezTo>
                    <a:cubicBezTo>
                      <a:pt x="80280" y="21470"/>
                      <a:pt x="80654" y="22436"/>
                      <a:pt x="81266" y="23225"/>
                    </a:cubicBezTo>
                    <a:cubicBezTo>
                      <a:pt x="82113" y="24290"/>
                      <a:pt x="82567" y="25551"/>
                      <a:pt x="83138" y="26774"/>
                    </a:cubicBezTo>
                    <a:cubicBezTo>
                      <a:pt x="83296" y="27089"/>
                      <a:pt x="83454" y="27424"/>
                      <a:pt x="83631" y="27759"/>
                    </a:cubicBezTo>
                    <a:cubicBezTo>
                      <a:pt x="83750" y="27976"/>
                      <a:pt x="84026" y="28095"/>
                      <a:pt x="84262" y="27996"/>
                    </a:cubicBezTo>
                    <a:cubicBezTo>
                      <a:pt x="84459" y="27937"/>
                      <a:pt x="84657" y="27838"/>
                      <a:pt x="84854" y="27759"/>
                    </a:cubicBezTo>
                    <a:lnTo>
                      <a:pt x="88166" y="26202"/>
                    </a:lnTo>
                    <a:cubicBezTo>
                      <a:pt x="88363" y="26103"/>
                      <a:pt x="88560" y="26024"/>
                      <a:pt x="88797" y="25926"/>
                    </a:cubicBezTo>
                    <a:cubicBezTo>
                      <a:pt x="89053" y="26438"/>
                      <a:pt x="89408" y="26852"/>
                      <a:pt x="89428" y="27444"/>
                    </a:cubicBezTo>
                    <a:cubicBezTo>
                      <a:pt x="89467" y="27740"/>
                      <a:pt x="89566" y="28035"/>
                      <a:pt x="89684" y="28311"/>
                    </a:cubicBezTo>
                    <a:cubicBezTo>
                      <a:pt x="89782" y="28607"/>
                      <a:pt x="89743" y="28785"/>
                      <a:pt x="89467" y="28923"/>
                    </a:cubicBezTo>
                    <a:cubicBezTo>
                      <a:pt x="88974" y="29139"/>
                      <a:pt x="88639" y="29534"/>
                      <a:pt x="88284" y="29908"/>
                    </a:cubicBezTo>
                    <a:cubicBezTo>
                      <a:pt x="87614" y="30598"/>
                      <a:pt x="86865" y="31229"/>
                      <a:pt x="86135" y="31900"/>
                    </a:cubicBezTo>
                    <a:cubicBezTo>
                      <a:pt x="85997" y="32018"/>
                      <a:pt x="85879" y="32156"/>
                      <a:pt x="85780" y="32294"/>
                    </a:cubicBezTo>
                    <a:cubicBezTo>
                      <a:pt x="85623" y="32471"/>
                      <a:pt x="85603" y="32708"/>
                      <a:pt x="85701" y="32905"/>
                    </a:cubicBezTo>
                    <a:cubicBezTo>
                      <a:pt x="86253" y="33832"/>
                      <a:pt x="86352" y="34916"/>
                      <a:pt x="86667" y="35941"/>
                    </a:cubicBezTo>
                    <a:cubicBezTo>
                      <a:pt x="86727" y="36217"/>
                      <a:pt x="86825" y="36473"/>
                      <a:pt x="86963" y="36710"/>
                    </a:cubicBezTo>
                    <a:cubicBezTo>
                      <a:pt x="87318" y="37223"/>
                      <a:pt x="87732" y="37538"/>
                      <a:pt x="88481" y="37361"/>
                    </a:cubicBezTo>
                    <a:cubicBezTo>
                      <a:pt x="89684" y="37065"/>
                      <a:pt x="90946" y="36907"/>
                      <a:pt x="92168" y="36690"/>
                    </a:cubicBezTo>
                    <a:cubicBezTo>
                      <a:pt x="92345" y="36651"/>
                      <a:pt x="92542" y="36631"/>
                      <a:pt x="92759" y="36611"/>
                    </a:cubicBezTo>
                    <a:cubicBezTo>
                      <a:pt x="92917" y="37163"/>
                      <a:pt x="93154" y="37696"/>
                      <a:pt x="92976" y="38287"/>
                    </a:cubicBezTo>
                    <a:cubicBezTo>
                      <a:pt x="92956" y="38543"/>
                      <a:pt x="92956" y="38780"/>
                      <a:pt x="93016" y="39017"/>
                    </a:cubicBezTo>
                    <a:cubicBezTo>
                      <a:pt x="93055" y="39450"/>
                      <a:pt x="92996" y="39608"/>
                      <a:pt x="92582" y="39667"/>
                    </a:cubicBezTo>
                    <a:cubicBezTo>
                      <a:pt x="92128" y="39766"/>
                      <a:pt x="91714" y="39963"/>
                      <a:pt x="91360" y="40239"/>
                    </a:cubicBezTo>
                    <a:cubicBezTo>
                      <a:pt x="90847" y="40574"/>
                      <a:pt x="90295" y="40850"/>
                      <a:pt x="89763" y="41126"/>
                    </a:cubicBezTo>
                    <a:cubicBezTo>
                      <a:pt x="89349" y="41343"/>
                      <a:pt x="88935" y="41520"/>
                      <a:pt x="88521" y="41737"/>
                    </a:cubicBezTo>
                    <a:cubicBezTo>
                      <a:pt x="88028" y="41994"/>
                      <a:pt x="87949" y="42191"/>
                      <a:pt x="88028" y="42762"/>
                    </a:cubicBezTo>
                    <a:cubicBezTo>
                      <a:pt x="88126" y="43393"/>
                      <a:pt x="88166" y="44024"/>
                      <a:pt x="88126" y="44675"/>
                    </a:cubicBezTo>
                    <a:cubicBezTo>
                      <a:pt x="88047" y="45365"/>
                      <a:pt x="88087" y="46075"/>
                      <a:pt x="88245" y="46765"/>
                    </a:cubicBezTo>
                    <a:cubicBezTo>
                      <a:pt x="88284" y="47060"/>
                      <a:pt x="88264" y="47376"/>
                      <a:pt x="88205" y="47671"/>
                    </a:cubicBezTo>
                    <a:cubicBezTo>
                      <a:pt x="88146" y="48223"/>
                      <a:pt x="88047" y="48756"/>
                      <a:pt x="87969" y="49308"/>
                    </a:cubicBezTo>
                    <a:cubicBezTo>
                      <a:pt x="87949" y="49446"/>
                      <a:pt x="87949" y="49604"/>
                      <a:pt x="87969" y="49761"/>
                    </a:cubicBezTo>
                    <a:cubicBezTo>
                      <a:pt x="87969" y="50018"/>
                      <a:pt x="88146" y="50234"/>
                      <a:pt x="88402" y="50274"/>
                    </a:cubicBezTo>
                    <a:cubicBezTo>
                      <a:pt x="88540" y="50313"/>
                      <a:pt x="88698" y="50333"/>
                      <a:pt x="88856" y="50333"/>
                    </a:cubicBezTo>
                    <a:cubicBezTo>
                      <a:pt x="90039" y="50491"/>
                      <a:pt x="91222" y="50648"/>
                      <a:pt x="92404" y="50806"/>
                    </a:cubicBezTo>
                    <a:cubicBezTo>
                      <a:pt x="92641" y="50826"/>
                      <a:pt x="92878" y="50885"/>
                      <a:pt x="93134" y="50944"/>
                    </a:cubicBezTo>
                    <a:cubicBezTo>
                      <a:pt x="93193" y="51555"/>
                      <a:pt x="93311" y="52147"/>
                      <a:pt x="92937" y="52718"/>
                    </a:cubicBezTo>
                    <a:cubicBezTo>
                      <a:pt x="92779" y="52955"/>
                      <a:pt x="92779" y="53349"/>
                      <a:pt x="92680" y="53704"/>
                    </a:cubicBezTo>
                    <a:cubicBezTo>
                      <a:pt x="92444" y="53724"/>
                      <a:pt x="92227" y="53744"/>
                      <a:pt x="92030" y="53763"/>
                    </a:cubicBezTo>
                    <a:cubicBezTo>
                      <a:pt x="91655" y="53803"/>
                      <a:pt x="91300" y="53862"/>
                      <a:pt x="90926" y="53901"/>
                    </a:cubicBezTo>
                    <a:cubicBezTo>
                      <a:pt x="90394" y="53961"/>
                      <a:pt x="89822" y="53921"/>
                      <a:pt x="89309" y="54118"/>
                    </a:cubicBezTo>
                    <a:cubicBezTo>
                      <a:pt x="88816" y="54335"/>
                      <a:pt x="88284" y="54493"/>
                      <a:pt x="87752" y="54572"/>
                    </a:cubicBezTo>
                    <a:cubicBezTo>
                      <a:pt x="87653" y="54572"/>
                      <a:pt x="87574" y="54591"/>
                      <a:pt x="87495" y="54631"/>
                    </a:cubicBezTo>
                    <a:cubicBezTo>
                      <a:pt x="87200" y="54749"/>
                      <a:pt x="86963" y="54907"/>
                      <a:pt x="86943" y="55281"/>
                    </a:cubicBezTo>
                    <a:cubicBezTo>
                      <a:pt x="86884" y="56070"/>
                      <a:pt x="86687" y="56839"/>
                      <a:pt x="86352" y="57568"/>
                    </a:cubicBezTo>
                    <a:cubicBezTo>
                      <a:pt x="86234" y="57844"/>
                      <a:pt x="86096" y="58120"/>
                      <a:pt x="85918" y="58475"/>
                    </a:cubicBezTo>
                    <a:cubicBezTo>
                      <a:pt x="85958" y="58791"/>
                      <a:pt x="86037" y="59205"/>
                      <a:pt x="86076" y="59638"/>
                    </a:cubicBezTo>
                    <a:cubicBezTo>
                      <a:pt x="86076" y="59914"/>
                      <a:pt x="86253" y="60151"/>
                      <a:pt x="86529" y="60250"/>
                    </a:cubicBezTo>
                    <a:cubicBezTo>
                      <a:pt x="86963" y="60427"/>
                      <a:pt x="87377" y="60604"/>
                      <a:pt x="87791" y="60782"/>
                    </a:cubicBezTo>
                    <a:cubicBezTo>
                      <a:pt x="88678" y="61137"/>
                      <a:pt x="89546" y="61492"/>
                      <a:pt x="90433" y="61846"/>
                    </a:cubicBezTo>
                    <a:cubicBezTo>
                      <a:pt x="91300" y="62201"/>
                      <a:pt x="91458" y="62477"/>
                      <a:pt x="91202" y="63384"/>
                    </a:cubicBezTo>
                    <a:cubicBezTo>
                      <a:pt x="91064" y="63838"/>
                      <a:pt x="90926" y="64252"/>
                      <a:pt x="90768" y="64705"/>
                    </a:cubicBezTo>
                    <a:cubicBezTo>
                      <a:pt x="90472" y="64863"/>
                      <a:pt x="90118" y="64883"/>
                      <a:pt x="89782" y="64745"/>
                    </a:cubicBezTo>
                    <a:cubicBezTo>
                      <a:pt x="89211" y="64567"/>
                      <a:pt x="88619" y="64409"/>
                      <a:pt x="88028" y="64252"/>
                    </a:cubicBezTo>
                    <a:cubicBezTo>
                      <a:pt x="87535" y="64114"/>
                      <a:pt x="87042" y="64015"/>
                      <a:pt x="86529" y="64252"/>
                    </a:cubicBezTo>
                    <a:cubicBezTo>
                      <a:pt x="86352" y="64311"/>
                      <a:pt x="86175" y="64331"/>
                      <a:pt x="85997" y="64311"/>
                    </a:cubicBezTo>
                    <a:cubicBezTo>
                      <a:pt x="85563" y="64271"/>
                      <a:pt x="85130" y="64212"/>
                      <a:pt x="84716" y="64173"/>
                    </a:cubicBezTo>
                    <a:cubicBezTo>
                      <a:pt x="84538" y="64173"/>
                      <a:pt x="84341" y="64173"/>
                      <a:pt x="84164" y="64212"/>
                    </a:cubicBezTo>
                    <a:cubicBezTo>
                      <a:pt x="83947" y="64232"/>
                      <a:pt x="83769" y="64390"/>
                      <a:pt x="83710" y="64607"/>
                    </a:cubicBezTo>
                    <a:cubicBezTo>
                      <a:pt x="83631" y="64804"/>
                      <a:pt x="83552" y="65001"/>
                      <a:pt x="83454" y="65198"/>
                    </a:cubicBezTo>
                    <a:cubicBezTo>
                      <a:pt x="83040" y="66263"/>
                      <a:pt x="82586" y="67347"/>
                      <a:pt x="82192" y="68431"/>
                    </a:cubicBezTo>
                    <a:cubicBezTo>
                      <a:pt x="81857" y="69358"/>
                      <a:pt x="81443" y="70245"/>
                      <a:pt x="80970" y="71093"/>
                    </a:cubicBezTo>
                    <a:cubicBezTo>
                      <a:pt x="80891" y="71290"/>
                      <a:pt x="80832" y="71487"/>
                      <a:pt x="80792" y="71704"/>
                    </a:cubicBezTo>
                    <a:close/>
                    <a:moveTo>
                      <a:pt x="53566" y="37420"/>
                    </a:moveTo>
                    <a:cubicBezTo>
                      <a:pt x="53704" y="37223"/>
                      <a:pt x="53862" y="37045"/>
                      <a:pt x="54059" y="36887"/>
                    </a:cubicBezTo>
                    <a:cubicBezTo>
                      <a:pt x="54651" y="36552"/>
                      <a:pt x="55084" y="36040"/>
                      <a:pt x="55577" y="35586"/>
                    </a:cubicBezTo>
                    <a:cubicBezTo>
                      <a:pt x="55853" y="35310"/>
                      <a:pt x="56169" y="35054"/>
                      <a:pt x="56464" y="34798"/>
                    </a:cubicBezTo>
                    <a:cubicBezTo>
                      <a:pt x="56602" y="34679"/>
                      <a:pt x="56721" y="34541"/>
                      <a:pt x="56839" y="34403"/>
                    </a:cubicBezTo>
                    <a:cubicBezTo>
                      <a:pt x="57233" y="33772"/>
                      <a:pt x="57726" y="33240"/>
                      <a:pt x="58337" y="32806"/>
                    </a:cubicBezTo>
                    <a:cubicBezTo>
                      <a:pt x="58416" y="32747"/>
                      <a:pt x="58515" y="32649"/>
                      <a:pt x="58593" y="32570"/>
                    </a:cubicBezTo>
                    <a:cubicBezTo>
                      <a:pt x="59067" y="32097"/>
                      <a:pt x="59540" y="31604"/>
                      <a:pt x="60013" y="31131"/>
                    </a:cubicBezTo>
                    <a:cubicBezTo>
                      <a:pt x="60269" y="30874"/>
                      <a:pt x="60526" y="30618"/>
                      <a:pt x="60742" y="30322"/>
                    </a:cubicBezTo>
                    <a:cubicBezTo>
                      <a:pt x="61235" y="29672"/>
                      <a:pt x="61708" y="28982"/>
                      <a:pt x="62221" y="28331"/>
                    </a:cubicBezTo>
                    <a:cubicBezTo>
                      <a:pt x="62497" y="27937"/>
                      <a:pt x="62852" y="27582"/>
                      <a:pt x="63246" y="27306"/>
                    </a:cubicBezTo>
                    <a:cubicBezTo>
                      <a:pt x="63976" y="26852"/>
                      <a:pt x="64646" y="26340"/>
                      <a:pt x="65257" y="25748"/>
                    </a:cubicBezTo>
                    <a:cubicBezTo>
                      <a:pt x="65849" y="25157"/>
                      <a:pt x="66420" y="24566"/>
                      <a:pt x="67012" y="24014"/>
                    </a:cubicBezTo>
                    <a:cubicBezTo>
                      <a:pt x="67741" y="23284"/>
                      <a:pt x="68569" y="22633"/>
                      <a:pt x="69437" y="22081"/>
                    </a:cubicBezTo>
                    <a:cubicBezTo>
                      <a:pt x="69831" y="21865"/>
                      <a:pt x="69870" y="21648"/>
                      <a:pt x="69594" y="21273"/>
                    </a:cubicBezTo>
                    <a:cubicBezTo>
                      <a:pt x="69456" y="21096"/>
                      <a:pt x="69299" y="20879"/>
                      <a:pt x="69141" y="20839"/>
                    </a:cubicBezTo>
                    <a:cubicBezTo>
                      <a:pt x="68865" y="20761"/>
                      <a:pt x="68648" y="20583"/>
                      <a:pt x="68490" y="20366"/>
                    </a:cubicBezTo>
                    <a:cubicBezTo>
                      <a:pt x="66815" y="18769"/>
                      <a:pt x="64843" y="17724"/>
                      <a:pt x="62694" y="16975"/>
                    </a:cubicBezTo>
                    <a:cubicBezTo>
                      <a:pt x="62477" y="16896"/>
                      <a:pt x="62280" y="16837"/>
                      <a:pt x="62083" y="16758"/>
                    </a:cubicBezTo>
                    <a:cubicBezTo>
                      <a:pt x="60171" y="16049"/>
                      <a:pt x="58278" y="15260"/>
                      <a:pt x="56346" y="14610"/>
                    </a:cubicBezTo>
                    <a:cubicBezTo>
                      <a:pt x="55084" y="14196"/>
                      <a:pt x="53901" y="13486"/>
                      <a:pt x="52521" y="13427"/>
                    </a:cubicBezTo>
                    <a:cubicBezTo>
                      <a:pt x="52245" y="13427"/>
                      <a:pt x="51989" y="13289"/>
                      <a:pt x="51733" y="13269"/>
                    </a:cubicBezTo>
                    <a:cubicBezTo>
                      <a:pt x="51417" y="13269"/>
                      <a:pt x="51122" y="13289"/>
                      <a:pt x="50826" y="13308"/>
                    </a:cubicBezTo>
                    <a:cubicBezTo>
                      <a:pt x="50806" y="13565"/>
                      <a:pt x="50786" y="13781"/>
                      <a:pt x="50786" y="13998"/>
                    </a:cubicBezTo>
                    <a:lnTo>
                      <a:pt x="50786" y="17015"/>
                    </a:lnTo>
                    <a:cubicBezTo>
                      <a:pt x="50786" y="17508"/>
                      <a:pt x="50846" y="18000"/>
                      <a:pt x="51003" y="18454"/>
                    </a:cubicBezTo>
                    <a:cubicBezTo>
                      <a:pt x="51102" y="18769"/>
                      <a:pt x="51161" y="19105"/>
                      <a:pt x="51141" y="19440"/>
                    </a:cubicBezTo>
                    <a:cubicBezTo>
                      <a:pt x="51082" y="21017"/>
                      <a:pt x="51279" y="22555"/>
                      <a:pt x="51476" y="24092"/>
                    </a:cubicBezTo>
                    <a:cubicBezTo>
                      <a:pt x="51614" y="25137"/>
                      <a:pt x="51614" y="26182"/>
                      <a:pt x="51437" y="27207"/>
                    </a:cubicBezTo>
                    <a:cubicBezTo>
                      <a:pt x="51378" y="27602"/>
                      <a:pt x="51358" y="27996"/>
                      <a:pt x="51398" y="28390"/>
                    </a:cubicBezTo>
                    <a:cubicBezTo>
                      <a:pt x="51555" y="29573"/>
                      <a:pt x="51575" y="30756"/>
                      <a:pt x="51752" y="31939"/>
                    </a:cubicBezTo>
                    <a:cubicBezTo>
                      <a:pt x="51910" y="32964"/>
                      <a:pt x="51871" y="34009"/>
                      <a:pt x="51910" y="35054"/>
                    </a:cubicBezTo>
                    <a:cubicBezTo>
                      <a:pt x="51930" y="35507"/>
                      <a:pt x="51910" y="35961"/>
                      <a:pt x="51910" y="36375"/>
                    </a:cubicBezTo>
                    <a:cubicBezTo>
                      <a:pt x="51614" y="36611"/>
                      <a:pt x="51417" y="36927"/>
                      <a:pt x="51023" y="36868"/>
                    </a:cubicBezTo>
                    <a:cubicBezTo>
                      <a:pt x="50885" y="36848"/>
                      <a:pt x="50767" y="36986"/>
                      <a:pt x="50806" y="37104"/>
                    </a:cubicBezTo>
                    <a:cubicBezTo>
                      <a:pt x="50846" y="37183"/>
                      <a:pt x="50905" y="37262"/>
                      <a:pt x="50984" y="37301"/>
                    </a:cubicBezTo>
                    <a:cubicBezTo>
                      <a:pt x="51319" y="37420"/>
                      <a:pt x="51713" y="37400"/>
                      <a:pt x="51989" y="37696"/>
                    </a:cubicBezTo>
                    <a:cubicBezTo>
                      <a:pt x="52206" y="37932"/>
                      <a:pt x="52541" y="38090"/>
                      <a:pt x="52876" y="38090"/>
                    </a:cubicBezTo>
                    <a:cubicBezTo>
                      <a:pt x="53172" y="38149"/>
                      <a:pt x="53468" y="38248"/>
                      <a:pt x="53744" y="38366"/>
                    </a:cubicBezTo>
                    <a:cubicBezTo>
                      <a:pt x="53882" y="38405"/>
                      <a:pt x="54039" y="38445"/>
                      <a:pt x="54177" y="38465"/>
                    </a:cubicBezTo>
                    <a:cubicBezTo>
                      <a:pt x="54335" y="38484"/>
                      <a:pt x="54493" y="38366"/>
                      <a:pt x="54513" y="38208"/>
                    </a:cubicBezTo>
                    <a:cubicBezTo>
                      <a:pt x="54513" y="38090"/>
                      <a:pt x="54453" y="37991"/>
                      <a:pt x="54375" y="37913"/>
                    </a:cubicBezTo>
                    <a:cubicBezTo>
                      <a:pt x="54158" y="37735"/>
                      <a:pt x="53901" y="37617"/>
                      <a:pt x="53566" y="37420"/>
                    </a:cubicBezTo>
                    <a:close/>
                    <a:moveTo>
                      <a:pt x="14748" y="49328"/>
                    </a:moveTo>
                    <a:cubicBezTo>
                      <a:pt x="14748" y="50136"/>
                      <a:pt x="14767" y="50885"/>
                      <a:pt x="14748" y="51614"/>
                    </a:cubicBezTo>
                    <a:cubicBezTo>
                      <a:pt x="14728" y="52009"/>
                      <a:pt x="14787" y="52403"/>
                      <a:pt x="14925" y="52758"/>
                    </a:cubicBezTo>
                    <a:cubicBezTo>
                      <a:pt x="15103" y="53152"/>
                      <a:pt x="15221" y="53566"/>
                      <a:pt x="15280" y="54000"/>
                    </a:cubicBezTo>
                    <a:cubicBezTo>
                      <a:pt x="15418" y="54749"/>
                      <a:pt x="15595" y="55479"/>
                      <a:pt x="15832" y="56208"/>
                    </a:cubicBezTo>
                    <a:cubicBezTo>
                      <a:pt x="16029" y="56878"/>
                      <a:pt x="16305" y="57529"/>
                      <a:pt x="16542" y="58180"/>
                    </a:cubicBezTo>
                    <a:cubicBezTo>
                      <a:pt x="16640" y="58534"/>
                      <a:pt x="16778" y="58870"/>
                      <a:pt x="16936" y="59205"/>
                    </a:cubicBezTo>
                    <a:cubicBezTo>
                      <a:pt x="17587" y="60545"/>
                      <a:pt x="18257" y="61886"/>
                      <a:pt x="18947" y="63207"/>
                    </a:cubicBezTo>
                    <a:cubicBezTo>
                      <a:pt x="19144" y="63562"/>
                      <a:pt x="19361" y="63897"/>
                      <a:pt x="19617" y="64193"/>
                    </a:cubicBezTo>
                    <a:cubicBezTo>
                      <a:pt x="20702" y="65474"/>
                      <a:pt x="21806" y="66736"/>
                      <a:pt x="22910" y="67998"/>
                    </a:cubicBezTo>
                    <a:cubicBezTo>
                      <a:pt x="23284" y="68431"/>
                      <a:pt x="23895" y="68451"/>
                      <a:pt x="24152" y="67938"/>
                    </a:cubicBezTo>
                    <a:cubicBezTo>
                      <a:pt x="24408" y="67465"/>
                      <a:pt x="24743" y="67032"/>
                      <a:pt x="25137" y="66657"/>
                    </a:cubicBezTo>
                    <a:cubicBezTo>
                      <a:pt x="25236" y="66539"/>
                      <a:pt x="25315" y="66420"/>
                      <a:pt x="25354" y="66263"/>
                    </a:cubicBezTo>
                    <a:cubicBezTo>
                      <a:pt x="25512" y="65711"/>
                      <a:pt x="25887" y="65237"/>
                      <a:pt x="26379" y="64922"/>
                    </a:cubicBezTo>
                    <a:cubicBezTo>
                      <a:pt x="26596" y="64784"/>
                      <a:pt x="26754" y="64607"/>
                      <a:pt x="26833" y="64370"/>
                    </a:cubicBezTo>
                    <a:cubicBezTo>
                      <a:pt x="27089" y="63917"/>
                      <a:pt x="27365" y="63483"/>
                      <a:pt x="27681" y="63069"/>
                    </a:cubicBezTo>
                    <a:cubicBezTo>
                      <a:pt x="28016" y="62655"/>
                      <a:pt x="28449" y="62300"/>
                      <a:pt x="28804" y="61886"/>
                    </a:cubicBezTo>
                    <a:cubicBezTo>
                      <a:pt x="28942" y="61748"/>
                      <a:pt x="29001" y="61590"/>
                      <a:pt x="29021" y="61393"/>
                    </a:cubicBezTo>
                    <a:cubicBezTo>
                      <a:pt x="29061" y="60999"/>
                      <a:pt x="29317" y="60644"/>
                      <a:pt x="29672" y="60466"/>
                    </a:cubicBezTo>
                    <a:cubicBezTo>
                      <a:pt x="30027" y="60269"/>
                      <a:pt x="30322" y="60013"/>
                      <a:pt x="30559" y="59678"/>
                    </a:cubicBezTo>
                    <a:cubicBezTo>
                      <a:pt x="30677" y="59540"/>
                      <a:pt x="30815" y="59402"/>
                      <a:pt x="30973" y="59303"/>
                    </a:cubicBezTo>
                    <a:cubicBezTo>
                      <a:pt x="31564" y="58870"/>
                      <a:pt x="32077" y="58357"/>
                      <a:pt x="32530" y="57766"/>
                    </a:cubicBezTo>
                    <a:cubicBezTo>
                      <a:pt x="33063" y="57095"/>
                      <a:pt x="33595" y="56445"/>
                      <a:pt x="34325" y="55952"/>
                    </a:cubicBezTo>
                    <a:cubicBezTo>
                      <a:pt x="34502" y="55833"/>
                      <a:pt x="34660" y="55695"/>
                      <a:pt x="34798" y="55518"/>
                    </a:cubicBezTo>
                    <a:cubicBezTo>
                      <a:pt x="35921" y="54315"/>
                      <a:pt x="37045" y="53113"/>
                      <a:pt x="38169" y="51910"/>
                    </a:cubicBezTo>
                    <a:cubicBezTo>
                      <a:pt x="38425" y="51654"/>
                      <a:pt x="38701" y="51417"/>
                      <a:pt x="38977" y="51141"/>
                    </a:cubicBezTo>
                    <a:cubicBezTo>
                      <a:pt x="39115" y="51240"/>
                      <a:pt x="39253" y="51319"/>
                      <a:pt x="39391" y="51398"/>
                    </a:cubicBezTo>
                    <a:cubicBezTo>
                      <a:pt x="39588" y="51496"/>
                      <a:pt x="39825" y="51476"/>
                      <a:pt x="39983" y="51319"/>
                    </a:cubicBezTo>
                    <a:cubicBezTo>
                      <a:pt x="40101" y="51161"/>
                      <a:pt x="40140" y="50964"/>
                      <a:pt x="40062" y="50806"/>
                    </a:cubicBezTo>
                    <a:cubicBezTo>
                      <a:pt x="40002" y="50471"/>
                      <a:pt x="39924" y="50156"/>
                      <a:pt x="39825" y="49840"/>
                    </a:cubicBezTo>
                    <a:cubicBezTo>
                      <a:pt x="39628" y="49387"/>
                      <a:pt x="39628" y="48874"/>
                      <a:pt x="39214" y="48519"/>
                    </a:cubicBezTo>
                    <a:cubicBezTo>
                      <a:pt x="38918" y="48283"/>
                      <a:pt x="38721" y="48283"/>
                      <a:pt x="38524" y="48657"/>
                    </a:cubicBezTo>
                    <a:cubicBezTo>
                      <a:pt x="38504" y="48716"/>
                      <a:pt x="38465" y="48775"/>
                      <a:pt x="38445" y="48835"/>
                    </a:cubicBezTo>
                    <a:lnTo>
                      <a:pt x="36611" y="48835"/>
                    </a:lnTo>
                    <a:cubicBezTo>
                      <a:pt x="36434" y="48835"/>
                      <a:pt x="36257" y="48815"/>
                      <a:pt x="36079" y="48756"/>
                    </a:cubicBezTo>
                    <a:cubicBezTo>
                      <a:pt x="35527" y="48460"/>
                      <a:pt x="34995" y="48756"/>
                      <a:pt x="34463" y="48736"/>
                    </a:cubicBezTo>
                    <a:cubicBezTo>
                      <a:pt x="34088" y="49032"/>
                      <a:pt x="33654" y="48933"/>
                      <a:pt x="33240" y="48933"/>
                    </a:cubicBezTo>
                    <a:lnTo>
                      <a:pt x="16364" y="48933"/>
                    </a:lnTo>
                    <a:lnTo>
                      <a:pt x="15615" y="48933"/>
                    </a:lnTo>
                    <a:cubicBezTo>
                      <a:pt x="15280" y="48913"/>
                      <a:pt x="14965" y="49071"/>
                      <a:pt x="14748" y="49328"/>
                    </a:cubicBezTo>
                    <a:close/>
                    <a:moveTo>
                      <a:pt x="72098" y="68550"/>
                    </a:moveTo>
                    <a:cubicBezTo>
                      <a:pt x="72512" y="68017"/>
                      <a:pt x="72966" y="67505"/>
                      <a:pt x="73439" y="67032"/>
                    </a:cubicBezTo>
                    <a:cubicBezTo>
                      <a:pt x="74168" y="66381"/>
                      <a:pt x="74799" y="65632"/>
                      <a:pt x="75272" y="64784"/>
                    </a:cubicBezTo>
                    <a:cubicBezTo>
                      <a:pt x="75765" y="63976"/>
                      <a:pt x="76317" y="63207"/>
                      <a:pt x="76889" y="62458"/>
                    </a:cubicBezTo>
                    <a:cubicBezTo>
                      <a:pt x="77244" y="61984"/>
                      <a:pt x="77539" y="61492"/>
                      <a:pt x="77756" y="60959"/>
                    </a:cubicBezTo>
                    <a:cubicBezTo>
                      <a:pt x="77934" y="60466"/>
                      <a:pt x="78131" y="59993"/>
                      <a:pt x="78367" y="59520"/>
                    </a:cubicBezTo>
                    <a:cubicBezTo>
                      <a:pt x="78565" y="59146"/>
                      <a:pt x="78703" y="58751"/>
                      <a:pt x="78801" y="58337"/>
                    </a:cubicBezTo>
                    <a:cubicBezTo>
                      <a:pt x="78900" y="57884"/>
                      <a:pt x="79058" y="57450"/>
                      <a:pt x="79215" y="57036"/>
                    </a:cubicBezTo>
                    <a:cubicBezTo>
                      <a:pt x="79550" y="56188"/>
                      <a:pt x="79905" y="55341"/>
                      <a:pt x="80240" y="54493"/>
                    </a:cubicBezTo>
                    <a:cubicBezTo>
                      <a:pt x="80280" y="54335"/>
                      <a:pt x="80319" y="54197"/>
                      <a:pt x="80339" y="54039"/>
                    </a:cubicBezTo>
                    <a:cubicBezTo>
                      <a:pt x="80497" y="53270"/>
                      <a:pt x="80714" y="52502"/>
                      <a:pt x="80635" y="51693"/>
                    </a:cubicBezTo>
                    <a:cubicBezTo>
                      <a:pt x="80615" y="51536"/>
                      <a:pt x="80635" y="51378"/>
                      <a:pt x="80694" y="51240"/>
                    </a:cubicBezTo>
                    <a:cubicBezTo>
                      <a:pt x="81049" y="50471"/>
                      <a:pt x="80812" y="49604"/>
                      <a:pt x="81029" y="48815"/>
                    </a:cubicBezTo>
                    <a:cubicBezTo>
                      <a:pt x="81049" y="48677"/>
                      <a:pt x="80970" y="48519"/>
                      <a:pt x="80930" y="48361"/>
                    </a:cubicBezTo>
                    <a:cubicBezTo>
                      <a:pt x="80280" y="48223"/>
                      <a:pt x="79629" y="48145"/>
                      <a:pt x="79018" y="48361"/>
                    </a:cubicBezTo>
                    <a:cubicBezTo>
                      <a:pt x="78525" y="48499"/>
                      <a:pt x="78013" y="48578"/>
                      <a:pt x="77480" y="48559"/>
                    </a:cubicBezTo>
                    <a:lnTo>
                      <a:pt x="72532" y="48559"/>
                    </a:lnTo>
                    <a:cubicBezTo>
                      <a:pt x="72019" y="48539"/>
                      <a:pt x="71507" y="48578"/>
                      <a:pt x="70994" y="48677"/>
                    </a:cubicBezTo>
                    <a:cubicBezTo>
                      <a:pt x="69890" y="48874"/>
                      <a:pt x="68747" y="48953"/>
                      <a:pt x="67623" y="48913"/>
                    </a:cubicBezTo>
                    <a:cubicBezTo>
                      <a:pt x="65691" y="48913"/>
                      <a:pt x="63778" y="48894"/>
                      <a:pt x="61866" y="48913"/>
                    </a:cubicBezTo>
                    <a:cubicBezTo>
                      <a:pt x="61492" y="48913"/>
                      <a:pt x="61137" y="49032"/>
                      <a:pt x="60762" y="49032"/>
                    </a:cubicBezTo>
                    <a:cubicBezTo>
                      <a:pt x="59402" y="49052"/>
                      <a:pt x="58022" y="49032"/>
                      <a:pt x="56681" y="49032"/>
                    </a:cubicBezTo>
                    <a:cubicBezTo>
                      <a:pt x="56622" y="48933"/>
                      <a:pt x="56563" y="48854"/>
                      <a:pt x="56484" y="48775"/>
                    </a:cubicBezTo>
                    <a:cubicBezTo>
                      <a:pt x="56425" y="48697"/>
                      <a:pt x="56346" y="48637"/>
                      <a:pt x="56267" y="48618"/>
                    </a:cubicBezTo>
                    <a:cubicBezTo>
                      <a:pt x="56011" y="48499"/>
                      <a:pt x="55755" y="48657"/>
                      <a:pt x="55656" y="48973"/>
                    </a:cubicBezTo>
                    <a:cubicBezTo>
                      <a:pt x="55439" y="49584"/>
                      <a:pt x="55242" y="50195"/>
                      <a:pt x="55025" y="50786"/>
                    </a:cubicBezTo>
                    <a:cubicBezTo>
                      <a:pt x="54927" y="50984"/>
                      <a:pt x="54808" y="51181"/>
                      <a:pt x="54690" y="51358"/>
                    </a:cubicBezTo>
                    <a:cubicBezTo>
                      <a:pt x="54848" y="51595"/>
                      <a:pt x="55341" y="51457"/>
                      <a:pt x="55143" y="51910"/>
                    </a:cubicBezTo>
                    <a:cubicBezTo>
                      <a:pt x="55577" y="51950"/>
                      <a:pt x="55636" y="51496"/>
                      <a:pt x="56011" y="51358"/>
                    </a:cubicBezTo>
                    <a:cubicBezTo>
                      <a:pt x="56188" y="51555"/>
                      <a:pt x="56385" y="51752"/>
                      <a:pt x="56563" y="51950"/>
                    </a:cubicBezTo>
                    <a:cubicBezTo>
                      <a:pt x="56740" y="52147"/>
                      <a:pt x="56859" y="52344"/>
                      <a:pt x="57016" y="52521"/>
                    </a:cubicBezTo>
                    <a:cubicBezTo>
                      <a:pt x="57982" y="53507"/>
                      <a:pt x="58948" y="54473"/>
                      <a:pt x="59934" y="55419"/>
                    </a:cubicBezTo>
                    <a:cubicBezTo>
                      <a:pt x="61610" y="57036"/>
                      <a:pt x="63187" y="58751"/>
                      <a:pt x="64626" y="60565"/>
                    </a:cubicBezTo>
                    <a:cubicBezTo>
                      <a:pt x="65612" y="61827"/>
                      <a:pt x="66617" y="63049"/>
                      <a:pt x="67682" y="64212"/>
                    </a:cubicBezTo>
                    <a:cubicBezTo>
                      <a:pt x="68983" y="65592"/>
                      <a:pt x="70383" y="66874"/>
                      <a:pt x="71724" y="68214"/>
                    </a:cubicBezTo>
                    <a:cubicBezTo>
                      <a:pt x="71822" y="68333"/>
                      <a:pt x="71940" y="68412"/>
                      <a:pt x="72098" y="68550"/>
                    </a:cubicBezTo>
                    <a:close/>
                    <a:moveTo>
                      <a:pt x="58278" y="43374"/>
                    </a:moveTo>
                    <a:cubicBezTo>
                      <a:pt x="58377" y="43354"/>
                      <a:pt x="58495" y="43334"/>
                      <a:pt x="58613" y="43314"/>
                    </a:cubicBezTo>
                    <a:lnTo>
                      <a:pt x="65395" y="43314"/>
                    </a:lnTo>
                    <a:cubicBezTo>
                      <a:pt x="65651" y="43314"/>
                      <a:pt x="65888" y="43354"/>
                      <a:pt x="66125" y="43413"/>
                    </a:cubicBezTo>
                    <a:cubicBezTo>
                      <a:pt x="66795" y="43610"/>
                      <a:pt x="67505" y="43709"/>
                      <a:pt x="68195" y="43689"/>
                    </a:cubicBezTo>
                    <a:lnTo>
                      <a:pt x="73892" y="43689"/>
                    </a:lnTo>
                    <a:cubicBezTo>
                      <a:pt x="76002" y="43669"/>
                      <a:pt x="78111" y="43630"/>
                      <a:pt x="80221" y="43610"/>
                    </a:cubicBezTo>
                    <a:cubicBezTo>
                      <a:pt x="80339" y="43610"/>
                      <a:pt x="80457" y="43610"/>
                      <a:pt x="80576" y="43590"/>
                    </a:cubicBezTo>
                    <a:cubicBezTo>
                      <a:pt x="80852" y="43571"/>
                      <a:pt x="81088" y="43374"/>
                      <a:pt x="81187" y="43117"/>
                    </a:cubicBezTo>
                    <a:cubicBezTo>
                      <a:pt x="81423" y="42526"/>
                      <a:pt x="81482" y="41875"/>
                      <a:pt x="81325" y="41244"/>
                    </a:cubicBezTo>
                    <a:cubicBezTo>
                      <a:pt x="81246" y="40890"/>
                      <a:pt x="81187" y="40535"/>
                      <a:pt x="81108" y="40160"/>
                    </a:cubicBezTo>
                    <a:cubicBezTo>
                      <a:pt x="81029" y="39569"/>
                      <a:pt x="80891" y="38977"/>
                      <a:pt x="80753" y="38386"/>
                    </a:cubicBezTo>
                    <a:cubicBezTo>
                      <a:pt x="80438" y="37400"/>
                      <a:pt x="80063" y="36434"/>
                      <a:pt x="79708" y="35448"/>
                    </a:cubicBezTo>
                    <a:cubicBezTo>
                      <a:pt x="79610" y="35212"/>
                      <a:pt x="79570" y="34916"/>
                      <a:pt x="79472" y="34660"/>
                    </a:cubicBezTo>
                    <a:cubicBezTo>
                      <a:pt x="79215" y="33930"/>
                      <a:pt x="78939" y="33181"/>
                      <a:pt x="78643" y="32452"/>
                    </a:cubicBezTo>
                    <a:cubicBezTo>
                      <a:pt x="78486" y="32038"/>
                      <a:pt x="78308" y="31663"/>
                      <a:pt x="78151" y="31269"/>
                    </a:cubicBezTo>
                    <a:cubicBezTo>
                      <a:pt x="78013" y="30933"/>
                      <a:pt x="77914" y="30579"/>
                      <a:pt x="77737" y="30263"/>
                    </a:cubicBezTo>
                    <a:cubicBezTo>
                      <a:pt x="77145" y="29080"/>
                      <a:pt x="76534" y="27917"/>
                      <a:pt x="75943" y="26754"/>
                    </a:cubicBezTo>
                    <a:cubicBezTo>
                      <a:pt x="75489" y="25729"/>
                      <a:pt x="74523" y="25019"/>
                      <a:pt x="73419" y="24861"/>
                    </a:cubicBezTo>
                    <a:cubicBezTo>
                      <a:pt x="73320" y="24960"/>
                      <a:pt x="73182" y="25058"/>
                      <a:pt x="73104" y="25177"/>
                    </a:cubicBezTo>
                    <a:cubicBezTo>
                      <a:pt x="72690" y="25670"/>
                      <a:pt x="72295" y="26182"/>
                      <a:pt x="71862" y="26655"/>
                    </a:cubicBezTo>
                    <a:cubicBezTo>
                      <a:pt x="71388" y="27168"/>
                      <a:pt x="70876" y="27641"/>
                      <a:pt x="70383" y="28134"/>
                    </a:cubicBezTo>
                    <a:cubicBezTo>
                      <a:pt x="69654" y="28903"/>
                      <a:pt x="68904" y="29672"/>
                      <a:pt x="68175" y="30441"/>
                    </a:cubicBezTo>
                    <a:cubicBezTo>
                      <a:pt x="68017" y="30598"/>
                      <a:pt x="67859" y="30736"/>
                      <a:pt x="67702" y="30874"/>
                    </a:cubicBezTo>
                    <a:cubicBezTo>
                      <a:pt x="67012" y="31564"/>
                      <a:pt x="66341" y="32274"/>
                      <a:pt x="65632" y="32944"/>
                    </a:cubicBezTo>
                    <a:cubicBezTo>
                      <a:pt x="64902" y="33654"/>
                      <a:pt x="64271" y="34502"/>
                      <a:pt x="63463" y="35152"/>
                    </a:cubicBezTo>
                    <a:cubicBezTo>
                      <a:pt x="62950" y="35547"/>
                      <a:pt x="62517" y="36040"/>
                      <a:pt x="62221" y="36611"/>
                    </a:cubicBezTo>
                    <a:cubicBezTo>
                      <a:pt x="62103" y="36809"/>
                      <a:pt x="61984" y="36966"/>
                      <a:pt x="61827" y="37124"/>
                    </a:cubicBezTo>
                    <a:cubicBezTo>
                      <a:pt x="60920" y="38011"/>
                      <a:pt x="60092" y="39017"/>
                      <a:pt x="59027" y="39746"/>
                    </a:cubicBezTo>
                    <a:cubicBezTo>
                      <a:pt x="58791" y="39943"/>
                      <a:pt x="58554" y="40140"/>
                      <a:pt x="58337" y="40357"/>
                    </a:cubicBezTo>
                    <a:cubicBezTo>
                      <a:pt x="58081" y="40614"/>
                      <a:pt x="57825" y="40850"/>
                      <a:pt x="57549" y="41106"/>
                    </a:cubicBezTo>
                    <a:cubicBezTo>
                      <a:pt x="57509" y="41126"/>
                      <a:pt x="57430" y="41126"/>
                      <a:pt x="57371" y="41146"/>
                    </a:cubicBezTo>
                    <a:cubicBezTo>
                      <a:pt x="57135" y="40988"/>
                      <a:pt x="56898" y="40890"/>
                      <a:pt x="56681" y="41126"/>
                    </a:cubicBezTo>
                    <a:cubicBezTo>
                      <a:pt x="56642" y="41461"/>
                      <a:pt x="57016" y="41678"/>
                      <a:pt x="56839" y="42013"/>
                    </a:cubicBezTo>
                    <a:cubicBezTo>
                      <a:pt x="56661" y="42348"/>
                      <a:pt x="56819" y="42585"/>
                      <a:pt x="57154" y="42762"/>
                    </a:cubicBezTo>
                    <a:cubicBezTo>
                      <a:pt x="57253" y="42802"/>
                      <a:pt x="57351" y="42881"/>
                      <a:pt x="57430" y="42940"/>
                    </a:cubicBezTo>
                    <a:cubicBezTo>
                      <a:pt x="57509" y="43275"/>
                      <a:pt x="57549" y="43571"/>
                      <a:pt x="57627" y="43866"/>
                    </a:cubicBezTo>
                    <a:cubicBezTo>
                      <a:pt x="57667" y="43965"/>
                      <a:pt x="57765" y="44044"/>
                      <a:pt x="57884" y="44064"/>
                    </a:cubicBezTo>
                    <a:cubicBezTo>
                      <a:pt x="57982" y="44044"/>
                      <a:pt x="58081" y="43965"/>
                      <a:pt x="58140" y="43866"/>
                    </a:cubicBezTo>
                    <a:cubicBezTo>
                      <a:pt x="58199" y="43709"/>
                      <a:pt x="58239" y="43551"/>
                      <a:pt x="58278" y="43374"/>
                    </a:cubicBezTo>
                    <a:close/>
                    <a:moveTo>
                      <a:pt x="14965" y="45128"/>
                    </a:moveTo>
                    <a:lnTo>
                      <a:pt x="17725" y="45128"/>
                    </a:lnTo>
                    <a:cubicBezTo>
                      <a:pt x="17922" y="45148"/>
                      <a:pt x="18099" y="45089"/>
                      <a:pt x="18257" y="45010"/>
                    </a:cubicBezTo>
                    <a:cubicBezTo>
                      <a:pt x="18513" y="44852"/>
                      <a:pt x="18829" y="44773"/>
                      <a:pt x="19124" y="44773"/>
                    </a:cubicBezTo>
                    <a:cubicBezTo>
                      <a:pt x="19400" y="44773"/>
                      <a:pt x="19676" y="44734"/>
                      <a:pt x="19933" y="44635"/>
                    </a:cubicBezTo>
                    <a:cubicBezTo>
                      <a:pt x="20327" y="44478"/>
                      <a:pt x="20761" y="44399"/>
                      <a:pt x="21175" y="44418"/>
                    </a:cubicBezTo>
                    <a:cubicBezTo>
                      <a:pt x="21628" y="44399"/>
                      <a:pt x="22082" y="44340"/>
                      <a:pt x="22535" y="44241"/>
                    </a:cubicBezTo>
                    <a:cubicBezTo>
                      <a:pt x="23718" y="43926"/>
                      <a:pt x="24881" y="43590"/>
                      <a:pt x="26123" y="43689"/>
                    </a:cubicBezTo>
                    <a:cubicBezTo>
                      <a:pt x="26557" y="43709"/>
                      <a:pt x="26971" y="43709"/>
                      <a:pt x="27405" y="43689"/>
                    </a:cubicBezTo>
                    <a:cubicBezTo>
                      <a:pt x="27897" y="43689"/>
                      <a:pt x="28390" y="43630"/>
                      <a:pt x="28863" y="43512"/>
                    </a:cubicBezTo>
                    <a:cubicBezTo>
                      <a:pt x="29416" y="43374"/>
                      <a:pt x="30007" y="43295"/>
                      <a:pt x="30579" y="43314"/>
                    </a:cubicBezTo>
                    <a:cubicBezTo>
                      <a:pt x="31367" y="43314"/>
                      <a:pt x="32176" y="43275"/>
                      <a:pt x="32944" y="43157"/>
                    </a:cubicBezTo>
                    <a:cubicBezTo>
                      <a:pt x="34068" y="42960"/>
                      <a:pt x="35192" y="42881"/>
                      <a:pt x="36316" y="42881"/>
                    </a:cubicBezTo>
                    <a:cubicBezTo>
                      <a:pt x="36868" y="42881"/>
                      <a:pt x="37420" y="42881"/>
                      <a:pt x="37972" y="42841"/>
                    </a:cubicBezTo>
                    <a:cubicBezTo>
                      <a:pt x="38583" y="42802"/>
                      <a:pt x="39174" y="42605"/>
                      <a:pt x="39687" y="42250"/>
                    </a:cubicBezTo>
                    <a:cubicBezTo>
                      <a:pt x="39845" y="42112"/>
                      <a:pt x="39924" y="41875"/>
                      <a:pt x="39845" y="41678"/>
                    </a:cubicBezTo>
                    <a:cubicBezTo>
                      <a:pt x="39805" y="41481"/>
                      <a:pt x="39648" y="41343"/>
                      <a:pt x="39450" y="41343"/>
                    </a:cubicBezTo>
                    <a:cubicBezTo>
                      <a:pt x="39253" y="41323"/>
                      <a:pt x="39036" y="41343"/>
                      <a:pt x="38898" y="41343"/>
                    </a:cubicBezTo>
                    <a:cubicBezTo>
                      <a:pt x="38681" y="41047"/>
                      <a:pt x="38465" y="40752"/>
                      <a:pt x="38228" y="40476"/>
                    </a:cubicBezTo>
                    <a:cubicBezTo>
                      <a:pt x="37518" y="39746"/>
                      <a:pt x="36809" y="39036"/>
                      <a:pt x="36099" y="38327"/>
                    </a:cubicBezTo>
                    <a:cubicBezTo>
                      <a:pt x="35843" y="38090"/>
                      <a:pt x="35547" y="37853"/>
                      <a:pt x="35271" y="37617"/>
                    </a:cubicBezTo>
                    <a:cubicBezTo>
                      <a:pt x="34739" y="37163"/>
                      <a:pt x="34167" y="36730"/>
                      <a:pt x="33674" y="36257"/>
                    </a:cubicBezTo>
                    <a:cubicBezTo>
                      <a:pt x="32826" y="35448"/>
                      <a:pt x="32018" y="34620"/>
                      <a:pt x="31210" y="33792"/>
                    </a:cubicBezTo>
                    <a:cubicBezTo>
                      <a:pt x="30244" y="32846"/>
                      <a:pt x="29494" y="31702"/>
                      <a:pt x="28371" y="30933"/>
                    </a:cubicBezTo>
                    <a:cubicBezTo>
                      <a:pt x="28351" y="30914"/>
                      <a:pt x="28331" y="30874"/>
                      <a:pt x="28311" y="30855"/>
                    </a:cubicBezTo>
                    <a:cubicBezTo>
                      <a:pt x="27917" y="30303"/>
                      <a:pt x="27444" y="29790"/>
                      <a:pt x="26912" y="29337"/>
                    </a:cubicBezTo>
                    <a:cubicBezTo>
                      <a:pt x="26044" y="28568"/>
                      <a:pt x="25275" y="27681"/>
                      <a:pt x="24487" y="26852"/>
                    </a:cubicBezTo>
                    <a:cubicBezTo>
                      <a:pt x="24132" y="26498"/>
                      <a:pt x="23836" y="26103"/>
                      <a:pt x="23501" y="25768"/>
                    </a:cubicBezTo>
                    <a:cubicBezTo>
                      <a:pt x="23146" y="25433"/>
                      <a:pt x="22732" y="25532"/>
                      <a:pt x="22653" y="25965"/>
                    </a:cubicBezTo>
                    <a:cubicBezTo>
                      <a:pt x="22614" y="26261"/>
                      <a:pt x="22456" y="26537"/>
                      <a:pt x="22220" y="26734"/>
                    </a:cubicBezTo>
                    <a:cubicBezTo>
                      <a:pt x="22082" y="26852"/>
                      <a:pt x="21963" y="26990"/>
                      <a:pt x="21845" y="27129"/>
                    </a:cubicBezTo>
                    <a:cubicBezTo>
                      <a:pt x="21056" y="28134"/>
                      <a:pt x="20169" y="29080"/>
                      <a:pt x="19676" y="30283"/>
                    </a:cubicBezTo>
                    <a:cubicBezTo>
                      <a:pt x="19617" y="30381"/>
                      <a:pt x="19538" y="30480"/>
                      <a:pt x="19479" y="30579"/>
                    </a:cubicBezTo>
                    <a:cubicBezTo>
                      <a:pt x="19065" y="31229"/>
                      <a:pt x="18730" y="31919"/>
                      <a:pt x="18474" y="32629"/>
                    </a:cubicBezTo>
                    <a:cubicBezTo>
                      <a:pt x="18375" y="32925"/>
                      <a:pt x="18257" y="33201"/>
                      <a:pt x="18119" y="33477"/>
                    </a:cubicBezTo>
                    <a:cubicBezTo>
                      <a:pt x="17508" y="34561"/>
                      <a:pt x="17015" y="35724"/>
                      <a:pt x="16640" y="36927"/>
                    </a:cubicBezTo>
                    <a:cubicBezTo>
                      <a:pt x="16443" y="37558"/>
                      <a:pt x="16305" y="38228"/>
                      <a:pt x="16088" y="38859"/>
                    </a:cubicBezTo>
                    <a:cubicBezTo>
                      <a:pt x="15793" y="39845"/>
                      <a:pt x="15556" y="40850"/>
                      <a:pt x="15418" y="41875"/>
                    </a:cubicBezTo>
                    <a:cubicBezTo>
                      <a:pt x="15221" y="42861"/>
                      <a:pt x="15280" y="43886"/>
                      <a:pt x="14925" y="44833"/>
                    </a:cubicBezTo>
                    <a:cubicBezTo>
                      <a:pt x="14886" y="44872"/>
                      <a:pt x="14925" y="44951"/>
                      <a:pt x="14965" y="45128"/>
                    </a:cubicBezTo>
                    <a:close/>
                    <a:moveTo>
                      <a:pt x="43038" y="55735"/>
                    </a:moveTo>
                    <a:cubicBezTo>
                      <a:pt x="42132" y="56366"/>
                      <a:pt x="41343" y="57174"/>
                      <a:pt x="40712" y="58101"/>
                    </a:cubicBezTo>
                    <a:cubicBezTo>
                      <a:pt x="40476" y="58416"/>
                      <a:pt x="40219" y="58712"/>
                      <a:pt x="39924" y="58988"/>
                    </a:cubicBezTo>
                    <a:cubicBezTo>
                      <a:pt x="38701" y="60131"/>
                      <a:pt x="37558" y="61373"/>
                      <a:pt x="36493" y="62675"/>
                    </a:cubicBezTo>
                    <a:cubicBezTo>
                      <a:pt x="35981" y="63365"/>
                      <a:pt x="35330" y="63936"/>
                      <a:pt x="34601" y="64370"/>
                    </a:cubicBezTo>
                    <a:cubicBezTo>
                      <a:pt x="33280" y="65139"/>
                      <a:pt x="32215" y="66203"/>
                      <a:pt x="31229" y="67327"/>
                    </a:cubicBezTo>
                    <a:cubicBezTo>
                      <a:pt x="30736" y="67899"/>
                      <a:pt x="30204" y="68431"/>
                      <a:pt x="29632" y="68944"/>
                    </a:cubicBezTo>
                    <a:cubicBezTo>
                      <a:pt x="28863" y="69614"/>
                      <a:pt x="28035" y="70245"/>
                      <a:pt x="27188" y="70837"/>
                    </a:cubicBezTo>
                    <a:cubicBezTo>
                      <a:pt x="27030" y="70955"/>
                      <a:pt x="26872" y="71073"/>
                      <a:pt x="26715" y="71231"/>
                    </a:cubicBezTo>
                    <a:cubicBezTo>
                      <a:pt x="27503" y="72335"/>
                      <a:pt x="28509" y="73143"/>
                      <a:pt x="29554" y="73853"/>
                    </a:cubicBezTo>
                    <a:cubicBezTo>
                      <a:pt x="30756" y="74681"/>
                      <a:pt x="32038" y="75391"/>
                      <a:pt x="33319" y="76120"/>
                    </a:cubicBezTo>
                    <a:cubicBezTo>
                      <a:pt x="33989" y="76475"/>
                      <a:pt x="34679" y="76810"/>
                      <a:pt x="35369" y="77106"/>
                    </a:cubicBezTo>
                    <a:cubicBezTo>
                      <a:pt x="36158" y="77421"/>
                      <a:pt x="36966" y="77717"/>
                      <a:pt x="37775" y="77993"/>
                    </a:cubicBezTo>
                    <a:cubicBezTo>
                      <a:pt x="39076" y="78446"/>
                      <a:pt x="40416" y="78782"/>
                      <a:pt x="41757" y="79058"/>
                    </a:cubicBezTo>
                    <a:cubicBezTo>
                      <a:pt x="42486" y="79215"/>
                      <a:pt x="43255" y="79373"/>
                      <a:pt x="44005" y="79491"/>
                    </a:cubicBezTo>
                    <a:cubicBezTo>
                      <a:pt x="44478" y="79551"/>
                      <a:pt x="44971" y="79570"/>
                      <a:pt x="45463" y="79590"/>
                    </a:cubicBezTo>
                    <a:cubicBezTo>
                      <a:pt x="45621" y="79590"/>
                      <a:pt x="45759" y="79570"/>
                      <a:pt x="45897" y="79511"/>
                    </a:cubicBezTo>
                    <a:cubicBezTo>
                      <a:pt x="46035" y="79432"/>
                      <a:pt x="46134" y="79314"/>
                      <a:pt x="46173" y="79176"/>
                    </a:cubicBezTo>
                    <a:cubicBezTo>
                      <a:pt x="46193" y="79117"/>
                      <a:pt x="46094" y="78959"/>
                      <a:pt x="46015" y="78900"/>
                    </a:cubicBezTo>
                    <a:cubicBezTo>
                      <a:pt x="45858" y="78801"/>
                      <a:pt x="45680" y="78722"/>
                      <a:pt x="45523" y="78663"/>
                    </a:cubicBezTo>
                    <a:cubicBezTo>
                      <a:pt x="45562" y="76889"/>
                      <a:pt x="45503" y="75095"/>
                      <a:pt x="45306" y="73321"/>
                    </a:cubicBezTo>
                    <a:cubicBezTo>
                      <a:pt x="45148" y="71487"/>
                      <a:pt x="45049" y="69654"/>
                      <a:pt x="44911" y="67840"/>
                    </a:cubicBezTo>
                    <a:cubicBezTo>
                      <a:pt x="44892" y="67465"/>
                      <a:pt x="44833" y="67091"/>
                      <a:pt x="44833" y="66736"/>
                    </a:cubicBezTo>
                    <a:lnTo>
                      <a:pt x="44833" y="57213"/>
                    </a:lnTo>
                    <a:cubicBezTo>
                      <a:pt x="44813" y="56937"/>
                      <a:pt x="44892" y="56661"/>
                      <a:pt x="45049" y="56445"/>
                    </a:cubicBezTo>
                    <a:cubicBezTo>
                      <a:pt x="45247" y="56247"/>
                      <a:pt x="45187" y="55932"/>
                      <a:pt x="44951" y="55814"/>
                    </a:cubicBezTo>
                    <a:cubicBezTo>
                      <a:pt x="44419" y="55518"/>
                      <a:pt x="43886" y="55242"/>
                      <a:pt x="43393" y="54986"/>
                    </a:cubicBezTo>
                    <a:cubicBezTo>
                      <a:pt x="42920" y="55084"/>
                      <a:pt x="43117" y="55419"/>
                      <a:pt x="43038" y="55735"/>
                    </a:cubicBezTo>
                    <a:close/>
                    <a:moveTo>
                      <a:pt x="45542" y="37459"/>
                    </a:moveTo>
                    <a:cubicBezTo>
                      <a:pt x="45542" y="37124"/>
                      <a:pt x="45523" y="36848"/>
                      <a:pt x="45523" y="36592"/>
                    </a:cubicBezTo>
                    <a:lnTo>
                      <a:pt x="45523" y="35843"/>
                    </a:lnTo>
                    <a:cubicBezTo>
                      <a:pt x="45542" y="31821"/>
                      <a:pt x="45542" y="27779"/>
                      <a:pt x="45562" y="23738"/>
                    </a:cubicBezTo>
                    <a:cubicBezTo>
                      <a:pt x="45542" y="23284"/>
                      <a:pt x="45621" y="22831"/>
                      <a:pt x="45779" y="22397"/>
                    </a:cubicBezTo>
                    <a:cubicBezTo>
                      <a:pt x="45877" y="22081"/>
                      <a:pt x="45917" y="21746"/>
                      <a:pt x="45917" y="21411"/>
                    </a:cubicBezTo>
                    <a:cubicBezTo>
                      <a:pt x="45956" y="20741"/>
                      <a:pt x="45917" y="20071"/>
                      <a:pt x="45917" y="19400"/>
                    </a:cubicBezTo>
                    <a:cubicBezTo>
                      <a:pt x="45897" y="19183"/>
                      <a:pt x="45937" y="18967"/>
                      <a:pt x="46015" y="18769"/>
                    </a:cubicBezTo>
                    <a:cubicBezTo>
                      <a:pt x="46213" y="18395"/>
                      <a:pt x="46291" y="17961"/>
                      <a:pt x="46252" y="17547"/>
                    </a:cubicBezTo>
                    <a:cubicBezTo>
                      <a:pt x="46252" y="16601"/>
                      <a:pt x="46252" y="15654"/>
                      <a:pt x="46232" y="14708"/>
                    </a:cubicBezTo>
                    <a:cubicBezTo>
                      <a:pt x="46232" y="14570"/>
                      <a:pt x="46193" y="14472"/>
                      <a:pt x="46153" y="14353"/>
                    </a:cubicBezTo>
                    <a:cubicBezTo>
                      <a:pt x="45128" y="13860"/>
                      <a:pt x="43965" y="13722"/>
                      <a:pt x="42841" y="13959"/>
                    </a:cubicBezTo>
                    <a:cubicBezTo>
                      <a:pt x="42072" y="14136"/>
                      <a:pt x="41284" y="14255"/>
                      <a:pt x="40495" y="14353"/>
                    </a:cubicBezTo>
                    <a:cubicBezTo>
                      <a:pt x="39628" y="14412"/>
                      <a:pt x="38819" y="14748"/>
                      <a:pt x="38051" y="15083"/>
                    </a:cubicBezTo>
                    <a:cubicBezTo>
                      <a:pt x="37380" y="15378"/>
                      <a:pt x="36710" y="15654"/>
                      <a:pt x="36020" y="15891"/>
                    </a:cubicBezTo>
                    <a:cubicBezTo>
                      <a:pt x="35271" y="16147"/>
                      <a:pt x="34522" y="16443"/>
                      <a:pt x="33792" y="16758"/>
                    </a:cubicBezTo>
                    <a:cubicBezTo>
                      <a:pt x="32728" y="17212"/>
                      <a:pt x="31702" y="17744"/>
                      <a:pt x="30835" y="18533"/>
                    </a:cubicBezTo>
                    <a:cubicBezTo>
                      <a:pt x="30579" y="18789"/>
                      <a:pt x="30263" y="18986"/>
                      <a:pt x="29948" y="19164"/>
                    </a:cubicBezTo>
                    <a:cubicBezTo>
                      <a:pt x="29416" y="19459"/>
                      <a:pt x="28844" y="19676"/>
                      <a:pt x="28410" y="20130"/>
                    </a:cubicBezTo>
                    <a:cubicBezTo>
                      <a:pt x="28213" y="20287"/>
                      <a:pt x="27996" y="20406"/>
                      <a:pt x="27779" y="20485"/>
                    </a:cubicBezTo>
                    <a:cubicBezTo>
                      <a:pt x="27543" y="20583"/>
                      <a:pt x="27345" y="20701"/>
                      <a:pt x="27148" y="20859"/>
                    </a:cubicBezTo>
                    <a:cubicBezTo>
                      <a:pt x="26793" y="21135"/>
                      <a:pt x="26498" y="21451"/>
                      <a:pt x="25985" y="21510"/>
                    </a:cubicBezTo>
                    <a:cubicBezTo>
                      <a:pt x="25670" y="21529"/>
                      <a:pt x="25591" y="22022"/>
                      <a:pt x="25827" y="22239"/>
                    </a:cubicBezTo>
                    <a:cubicBezTo>
                      <a:pt x="26084" y="22476"/>
                      <a:pt x="26320" y="22614"/>
                      <a:pt x="26537" y="22811"/>
                    </a:cubicBezTo>
                    <a:cubicBezTo>
                      <a:pt x="27247" y="23481"/>
                      <a:pt x="28075" y="24033"/>
                      <a:pt x="28982" y="24428"/>
                    </a:cubicBezTo>
                    <a:cubicBezTo>
                      <a:pt x="29396" y="24605"/>
                      <a:pt x="29770" y="24881"/>
                      <a:pt x="30066" y="25236"/>
                    </a:cubicBezTo>
                    <a:cubicBezTo>
                      <a:pt x="30520" y="25689"/>
                      <a:pt x="30993" y="26123"/>
                      <a:pt x="31426" y="26596"/>
                    </a:cubicBezTo>
                    <a:cubicBezTo>
                      <a:pt x="32077" y="27286"/>
                      <a:pt x="32806" y="27897"/>
                      <a:pt x="33615" y="28390"/>
                    </a:cubicBezTo>
                    <a:cubicBezTo>
                      <a:pt x="34009" y="28627"/>
                      <a:pt x="34364" y="28923"/>
                      <a:pt x="34640" y="29297"/>
                    </a:cubicBezTo>
                    <a:cubicBezTo>
                      <a:pt x="35054" y="29829"/>
                      <a:pt x="35547" y="30283"/>
                      <a:pt x="36099" y="30677"/>
                    </a:cubicBezTo>
                    <a:cubicBezTo>
                      <a:pt x="36493" y="30973"/>
                      <a:pt x="36848" y="31308"/>
                      <a:pt x="37124" y="31702"/>
                    </a:cubicBezTo>
                    <a:cubicBezTo>
                      <a:pt x="37459" y="32156"/>
                      <a:pt x="37834" y="32550"/>
                      <a:pt x="38248" y="32905"/>
                    </a:cubicBezTo>
                    <a:cubicBezTo>
                      <a:pt x="39293" y="33674"/>
                      <a:pt x="40160" y="34620"/>
                      <a:pt x="41087" y="35507"/>
                    </a:cubicBezTo>
                    <a:cubicBezTo>
                      <a:pt x="41599" y="36000"/>
                      <a:pt x="42151" y="36414"/>
                      <a:pt x="42703" y="36868"/>
                    </a:cubicBezTo>
                    <a:cubicBezTo>
                      <a:pt x="43098" y="37183"/>
                      <a:pt x="43512" y="37479"/>
                      <a:pt x="43886" y="37775"/>
                    </a:cubicBezTo>
                    <a:cubicBezTo>
                      <a:pt x="43827" y="37952"/>
                      <a:pt x="43807" y="38070"/>
                      <a:pt x="43768" y="38189"/>
                    </a:cubicBezTo>
                    <a:cubicBezTo>
                      <a:pt x="44024" y="38307"/>
                      <a:pt x="44320" y="38267"/>
                      <a:pt x="44557" y="38110"/>
                    </a:cubicBezTo>
                    <a:cubicBezTo>
                      <a:pt x="44892" y="37873"/>
                      <a:pt x="45227" y="37676"/>
                      <a:pt x="45542" y="37459"/>
                    </a:cubicBezTo>
                    <a:close/>
                    <a:moveTo>
                      <a:pt x="51122" y="56859"/>
                    </a:moveTo>
                    <a:cubicBezTo>
                      <a:pt x="51122" y="57253"/>
                      <a:pt x="51161" y="57568"/>
                      <a:pt x="51161" y="57904"/>
                    </a:cubicBezTo>
                    <a:cubicBezTo>
                      <a:pt x="51161" y="62497"/>
                      <a:pt x="51161" y="67071"/>
                      <a:pt x="51181" y="71645"/>
                    </a:cubicBezTo>
                    <a:cubicBezTo>
                      <a:pt x="51200" y="73084"/>
                      <a:pt x="51122" y="74523"/>
                      <a:pt x="50924" y="75943"/>
                    </a:cubicBezTo>
                    <a:cubicBezTo>
                      <a:pt x="50826" y="76830"/>
                      <a:pt x="50786" y="77717"/>
                      <a:pt x="50806" y="78604"/>
                    </a:cubicBezTo>
                    <a:cubicBezTo>
                      <a:pt x="50806" y="79038"/>
                      <a:pt x="51102" y="79274"/>
                      <a:pt x="51555" y="79334"/>
                    </a:cubicBezTo>
                    <a:cubicBezTo>
                      <a:pt x="52620" y="79452"/>
                      <a:pt x="53606" y="79097"/>
                      <a:pt x="54591" y="78821"/>
                    </a:cubicBezTo>
                    <a:cubicBezTo>
                      <a:pt x="54887" y="78762"/>
                      <a:pt x="55163" y="78624"/>
                      <a:pt x="55380" y="78407"/>
                    </a:cubicBezTo>
                    <a:cubicBezTo>
                      <a:pt x="55498" y="78308"/>
                      <a:pt x="55636" y="78249"/>
                      <a:pt x="55774" y="78230"/>
                    </a:cubicBezTo>
                    <a:cubicBezTo>
                      <a:pt x="56011" y="78170"/>
                      <a:pt x="56247" y="78131"/>
                      <a:pt x="56484" y="78072"/>
                    </a:cubicBezTo>
                    <a:cubicBezTo>
                      <a:pt x="57056" y="77954"/>
                      <a:pt x="57608" y="77816"/>
                      <a:pt x="58179" y="77697"/>
                    </a:cubicBezTo>
                    <a:cubicBezTo>
                      <a:pt x="59067" y="77500"/>
                      <a:pt x="59954" y="77303"/>
                      <a:pt x="60762" y="76830"/>
                    </a:cubicBezTo>
                    <a:cubicBezTo>
                      <a:pt x="61570" y="76416"/>
                      <a:pt x="62418" y="76061"/>
                      <a:pt x="63305" y="75805"/>
                    </a:cubicBezTo>
                    <a:cubicBezTo>
                      <a:pt x="64370" y="75450"/>
                      <a:pt x="65435" y="75075"/>
                      <a:pt x="66361" y="74405"/>
                    </a:cubicBezTo>
                    <a:cubicBezTo>
                      <a:pt x="66992" y="73932"/>
                      <a:pt x="67603" y="73419"/>
                      <a:pt x="68214" y="72907"/>
                    </a:cubicBezTo>
                    <a:cubicBezTo>
                      <a:pt x="68609" y="72552"/>
                      <a:pt x="68983" y="72138"/>
                      <a:pt x="69358" y="71763"/>
                    </a:cubicBezTo>
                    <a:cubicBezTo>
                      <a:pt x="69318" y="71665"/>
                      <a:pt x="69299" y="71586"/>
                      <a:pt x="69259" y="71566"/>
                    </a:cubicBezTo>
                    <a:cubicBezTo>
                      <a:pt x="68510" y="70955"/>
                      <a:pt x="67781" y="70383"/>
                      <a:pt x="67051" y="69772"/>
                    </a:cubicBezTo>
                    <a:cubicBezTo>
                      <a:pt x="66539" y="69338"/>
                      <a:pt x="66026" y="68904"/>
                      <a:pt x="65553" y="68451"/>
                    </a:cubicBezTo>
                    <a:cubicBezTo>
                      <a:pt x="64587" y="67544"/>
                      <a:pt x="63700" y="66578"/>
                      <a:pt x="62714" y="65711"/>
                    </a:cubicBezTo>
                    <a:cubicBezTo>
                      <a:pt x="62162" y="65198"/>
                      <a:pt x="61630" y="64646"/>
                      <a:pt x="61137" y="64055"/>
                    </a:cubicBezTo>
                    <a:cubicBezTo>
                      <a:pt x="60407" y="63187"/>
                      <a:pt x="59698" y="62339"/>
                      <a:pt x="58771" y="61630"/>
                    </a:cubicBezTo>
                    <a:cubicBezTo>
                      <a:pt x="58357" y="61294"/>
                      <a:pt x="57982" y="60880"/>
                      <a:pt x="57667" y="60427"/>
                    </a:cubicBezTo>
                    <a:cubicBezTo>
                      <a:pt x="57391" y="60052"/>
                      <a:pt x="57135" y="59698"/>
                      <a:pt x="56681" y="59500"/>
                    </a:cubicBezTo>
                    <a:cubicBezTo>
                      <a:pt x="56484" y="59402"/>
                      <a:pt x="56326" y="59264"/>
                      <a:pt x="56188" y="59086"/>
                    </a:cubicBezTo>
                    <a:cubicBezTo>
                      <a:pt x="55676" y="58574"/>
                      <a:pt x="55143" y="58061"/>
                      <a:pt x="54651" y="57529"/>
                    </a:cubicBezTo>
                    <a:cubicBezTo>
                      <a:pt x="54414" y="57292"/>
                      <a:pt x="54217" y="57016"/>
                      <a:pt x="54039" y="56740"/>
                    </a:cubicBezTo>
                    <a:cubicBezTo>
                      <a:pt x="53901" y="56504"/>
                      <a:pt x="53704" y="56307"/>
                      <a:pt x="53448" y="56208"/>
                    </a:cubicBezTo>
                    <a:cubicBezTo>
                      <a:pt x="53054" y="56011"/>
                      <a:pt x="52738" y="55715"/>
                      <a:pt x="52521" y="55341"/>
                    </a:cubicBezTo>
                    <a:cubicBezTo>
                      <a:pt x="52206" y="54848"/>
                      <a:pt x="52127" y="54808"/>
                      <a:pt x="51595" y="55104"/>
                    </a:cubicBezTo>
                    <a:cubicBezTo>
                      <a:pt x="51003" y="55479"/>
                      <a:pt x="50353" y="55755"/>
                      <a:pt x="49663" y="55873"/>
                    </a:cubicBezTo>
                    <a:cubicBezTo>
                      <a:pt x="49604" y="55873"/>
                      <a:pt x="49564" y="56011"/>
                      <a:pt x="49485" y="56129"/>
                    </a:cubicBezTo>
                    <a:cubicBezTo>
                      <a:pt x="49643" y="56169"/>
                      <a:pt x="49781" y="56208"/>
                      <a:pt x="49939" y="56267"/>
                    </a:cubicBezTo>
                    <a:cubicBezTo>
                      <a:pt x="50057" y="56326"/>
                      <a:pt x="50234" y="56405"/>
                      <a:pt x="50274" y="56504"/>
                    </a:cubicBezTo>
                    <a:cubicBezTo>
                      <a:pt x="50432" y="56918"/>
                      <a:pt x="50747" y="56918"/>
                      <a:pt x="51122" y="56859"/>
                    </a:cubicBezTo>
                    <a:close/>
                    <a:moveTo>
                      <a:pt x="19045" y="26005"/>
                    </a:moveTo>
                    <a:cubicBezTo>
                      <a:pt x="19243" y="25670"/>
                      <a:pt x="19361" y="25433"/>
                      <a:pt x="19519" y="25196"/>
                    </a:cubicBezTo>
                    <a:cubicBezTo>
                      <a:pt x="20406" y="23895"/>
                      <a:pt x="21372" y="22633"/>
                      <a:pt x="22436" y="21451"/>
                    </a:cubicBezTo>
                    <a:cubicBezTo>
                      <a:pt x="23126" y="20603"/>
                      <a:pt x="23935" y="19834"/>
                      <a:pt x="24822" y="19183"/>
                    </a:cubicBezTo>
                    <a:cubicBezTo>
                      <a:pt x="25315" y="18829"/>
                      <a:pt x="25808" y="18474"/>
                      <a:pt x="26301" y="18079"/>
                    </a:cubicBezTo>
                    <a:cubicBezTo>
                      <a:pt x="27148" y="17350"/>
                      <a:pt x="28134" y="16758"/>
                      <a:pt x="29179" y="16325"/>
                    </a:cubicBezTo>
                    <a:cubicBezTo>
                      <a:pt x="29514" y="16187"/>
                      <a:pt x="29830" y="15970"/>
                      <a:pt x="30145" y="15812"/>
                    </a:cubicBezTo>
                    <a:cubicBezTo>
                      <a:pt x="31032" y="15339"/>
                      <a:pt x="31900" y="14826"/>
                      <a:pt x="32826" y="14412"/>
                    </a:cubicBezTo>
                    <a:cubicBezTo>
                      <a:pt x="33792" y="13979"/>
                      <a:pt x="34817" y="13643"/>
                      <a:pt x="35823" y="13269"/>
                    </a:cubicBezTo>
                    <a:cubicBezTo>
                      <a:pt x="36789" y="12914"/>
                      <a:pt x="37814" y="12677"/>
                      <a:pt x="38839" y="12539"/>
                    </a:cubicBezTo>
                    <a:cubicBezTo>
                      <a:pt x="39431" y="12441"/>
                      <a:pt x="40042" y="12323"/>
                      <a:pt x="40633" y="12244"/>
                    </a:cubicBezTo>
                    <a:cubicBezTo>
                      <a:pt x="41915" y="12086"/>
                      <a:pt x="43176" y="11790"/>
                      <a:pt x="44458" y="11810"/>
                    </a:cubicBezTo>
                    <a:lnTo>
                      <a:pt x="50786" y="11810"/>
                    </a:lnTo>
                    <a:cubicBezTo>
                      <a:pt x="51240" y="11810"/>
                      <a:pt x="51713" y="11869"/>
                      <a:pt x="52147" y="11948"/>
                    </a:cubicBezTo>
                    <a:cubicBezTo>
                      <a:pt x="53349" y="12165"/>
                      <a:pt x="54552" y="12382"/>
                      <a:pt x="55755" y="12618"/>
                    </a:cubicBezTo>
                    <a:cubicBezTo>
                      <a:pt x="56642" y="12815"/>
                      <a:pt x="57549" y="13032"/>
                      <a:pt x="58416" y="13289"/>
                    </a:cubicBezTo>
                    <a:cubicBezTo>
                      <a:pt x="59027" y="13466"/>
                      <a:pt x="59638" y="13703"/>
                      <a:pt x="60250" y="13900"/>
                    </a:cubicBezTo>
                    <a:cubicBezTo>
                      <a:pt x="61196" y="14136"/>
                      <a:pt x="62103" y="14472"/>
                      <a:pt x="63010" y="14866"/>
                    </a:cubicBezTo>
                    <a:cubicBezTo>
                      <a:pt x="63148" y="14905"/>
                      <a:pt x="63286" y="14905"/>
                      <a:pt x="63424" y="14905"/>
                    </a:cubicBezTo>
                    <a:cubicBezTo>
                      <a:pt x="63424" y="14807"/>
                      <a:pt x="63443" y="14767"/>
                      <a:pt x="63424" y="14748"/>
                    </a:cubicBezTo>
                    <a:cubicBezTo>
                      <a:pt x="63384" y="14688"/>
                      <a:pt x="63325" y="14610"/>
                      <a:pt x="63266" y="14570"/>
                    </a:cubicBezTo>
                    <a:cubicBezTo>
                      <a:pt x="62596" y="14077"/>
                      <a:pt x="61846" y="13722"/>
                      <a:pt x="61038" y="13505"/>
                    </a:cubicBezTo>
                    <a:cubicBezTo>
                      <a:pt x="60664" y="13387"/>
                      <a:pt x="60269" y="13289"/>
                      <a:pt x="59914" y="13151"/>
                    </a:cubicBezTo>
                    <a:cubicBezTo>
                      <a:pt x="58751" y="12697"/>
                      <a:pt x="57549" y="12323"/>
                      <a:pt x="56326" y="12047"/>
                    </a:cubicBezTo>
                    <a:cubicBezTo>
                      <a:pt x="53428" y="11357"/>
                      <a:pt x="50491" y="11041"/>
                      <a:pt x="47553" y="10706"/>
                    </a:cubicBezTo>
                    <a:cubicBezTo>
                      <a:pt x="47356" y="10706"/>
                      <a:pt x="47179" y="10706"/>
                      <a:pt x="47001" y="10726"/>
                    </a:cubicBezTo>
                    <a:cubicBezTo>
                      <a:pt x="45483" y="10903"/>
                      <a:pt x="43985" y="11159"/>
                      <a:pt x="42447" y="11219"/>
                    </a:cubicBezTo>
                    <a:cubicBezTo>
                      <a:pt x="42151" y="11238"/>
                      <a:pt x="41836" y="11278"/>
                      <a:pt x="41540" y="11317"/>
                    </a:cubicBezTo>
                    <a:cubicBezTo>
                      <a:pt x="40811" y="11416"/>
                      <a:pt x="40101" y="11534"/>
                      <a:pt x="39372" y="11633"/>
                    </a:cubicBezTo>
                    <a:cubicBezTo>
                      <a:pt x="37656" y="11790"/>
                      <a:pt x="36000" y="12224"/>
                      <a:pt x="34423" y="12894"/>
                    </a:cubicBezTo>
                    <a:cubicBezTo>
                      <a:pt x="34009" y="13091"/>
                      <a:pt x="33575" y="13249"/>
                      <a:pt x="33142" y="13387"/>
                    </a:cubicBezTo>
                    <a:cubicBezTo>
                      <a:pt x="32471" y="13604"/>
                      <a:pt x="31821" y="13880"/>
                      <a:pt x="31210" y="14235"/>
                    </a:cubicBezTo>
                    <a:cubicBezTo>
                      <a:pt x="30224" y="14767"/>
                      <a:pt x="29199" y="15280"/>
                      <a:pt x="28213" y="15812"/>
                    </a:cubicBezTo>
                    <a:cubicBezTo>
                      <a:pt x="27582" y="16167"/>
                      <a:pt x="26951" y="16542"/>
                      <a:pt x="26340" y="16956"/>
                    </a:cubicBezTo>
                    <a:cubicBezTo>
                      <a:pt x="25650" y="17448"/>
                      <a:pt x="24980" y="17981"/>
                      <a:pt x="24329" y="18533"/>
                    </a:cubicBezTo>
                    <a:cubicBezTo>
                      <a:pt x="23738" y="19026"/>
                      <a:pt x="23146" y="19519"/>
                      <a:pt x="22614" y="20051"/>
                    </a:cubicBezTo>
                    <a:cubicBezTo>
                      <a:pt x="21254" y="21451"/>
                      <a:pt x="20071" y="23028"/>
                      <a:pt x="19105" y="24743"/>
                    </a:cubicBezTo>
                    <a:cubicBezTo>
                      <a:pt x="18986" y="24980"/>
                      <a:pt x="18907" y="25236"/>
                      <a:pt x="18868" y="25512"/>
                    </a:cubicBezTo>
                    <a:cubicBezTo>
                      <a:pt x="18848" y="25630"/>
                      <a:pt x="18967" y="25768"/>
                      <a:pt x="19045" y="26005"/>
                    </a:cubicBezTo>
                    <a:close/>
                    <a:moveTo>
                      <a:pt x="11495" y="44576"/>
                    </a:moveTo>
                    <a:cubicBezTo>
                      <a:pt x="11574" y="45424"/>
                      <a:pt x="11652" y="46272"/>
                      <a:pt x="11731" y="47119"/>
                    </a:cubicBezTo>
                    <a:cubicBezTo>
                      <a:pt x="11790" y="47967"/>
                      <a:pt x="11869" y="48815"/>
                      <a:pt x="11968" y="49663"/>
                    </a:cubicBezTo>
                    <a:cubicBezTo>
                      <a:pt x="12047" y="50944"/>
                      <a:pt x="12224" y="52226"/>
                      <a:pt x="12520" y="53468"/>
                    </a:cubicBezTo>
                    <a:cubicBezTo>
                      <a:pt x="12816" y="54651"/>
                      <a:pt x="13190" y="55814"/>
                      <a:pt x="13289" y="57056"/>
                    </a:cubicBezTo>
                    <a:cubicBezTo>
                      <a:pt x="13289" y="57135"/>
                      <a:pt x="13308" y="57233"/>
                      <a:pt x="13368" y="57292"/>
                    </a:cubicBezTo>
                    <a:cubicBezTo>
                      <a:pt x="13446" y="57371"/>
                      <a:pt x="13545" y="57450"/>
                      <a:pt x="13644" y="57470"/>
                    </a:cubicBezTo>
                    <a:cubicBezTo>
                      <a:pt x="13703" y="57470"/>
                      <a:pt x="13801" y="57371"/>
                      <a:pt x="13841" y="57312"/>
                    </a:cubicBezTo>
                    <a:cubicBezTo>
                      <a:pt x="13979" y="56997"/>
                      <a:pt x="13998" y="56642"/>
                      <a:pt x="13900" y="56326"/>
                    </a:cubicBezTo>
                    <a:cubicBezTo>
                      <a:pt x="13683" y="55222"/>
                      <a:pt x="13446" y="54099"/>
                      <a:pt x="13190" y="53014"/>
                    </a:cubicBezTo>
                    <a:cubicBezTo>
                      <a:pt x="13013" y="52265"/>
                      <a:pt x="12894" y="51516"/>
                      <a:pt x="12855" y="50747"/>
                    </a:cubicBezTo>
                    <a:cubicBezTo>
                      <a:pt x="12776" y="49682"/>
                      <a:pt x="12697" y="48618"/>
                      <a:pt x="12540" y="47553"/>
                    </a:cubicBezTo>
                    <a:cubicBezTo>
                      <a:pt x="12283" y="45799"/>
                      <a:pt x="12264" y="44024"/>
                      <a:pt x="12500" y="42270"/>
                    </a:cubicBezTo>
                    <a:cubicBezTo>
                      <a:pt x="12638" y="41323"/>
                      <a:pt x="12835" y="40397"/>
                      <a:pt x="12993" y="39470"/>
                    </a:cubicBezTo>
                    <a:cubicBezTo>
                      <a:pt x="13111" y="38780"/>
                      <a:pt x="13210" y="38070"/>
                      <a:pt x="13387" y="37400"/>
                    </a:cubicBezTo>
                    <a:cubicBezTo>
                      <a:pt x="13663" y="36473"/>
                      <a:pt x="13979" y="35547"/>
                      <a:pt x="14353" y="34640"/>
                    </a:cubicBezTo>
                    <a:cubicBezTo>
                      <a:pt x="15004" y="33063"/>
                      <a:pt x="15615" y="31466"/>
                      <a:pt x="16621" y="30066"/>
                    </a:cubicBezTo>
                    <a:cubicBezTo>
                      <a:pt x="16916" y="29632"/>
                      <a:pt x="17251" y="29238"/>
                      <a:pt x="17567" y="28824"/>
                    </a:cubicBezTo>
                    <a:cubicBezTo>
                      <a:pt x="17685" y="28686"/>
                      <a:pt x="17784" y="28528"/>
                      <a:pt x="17863" y="28371"/>
                    </a:cubicBezTo>
                    <a:cubicBezTo>
                      <a:pt x="17882" y="28311"/>
                      <a:pt x="17823" y="28193"/>
                      <a:pt x="17764" y="28154"/>
                    </a:cubicBezTo>
                    <a:cubicBezTo>
                      <a:pt x="17705" y="28114"/>
                      <a:pt x="17646" y="28114"/>
                      <a:pt x="17587" y="28154"/>
                    </a:cubicBezTo>
                    <a:cubicBezTo>
                      <a:pt x="17488" y="28213"/>
                      <a:pt x="17389" y="28292"/>
                      <a:pt x="17311" y="28371"/>
                    </a:cubicBezTo>
                    <a:cubicBezTo>
                      <a:pt x="16956" y="28785"/>
                      <a:pt x="16601" y="29199"/>
                      <a:pt x="16226" y="29593"/>
                    </a:cubicBezTo>
                    <a:cubicBezTo>
                      <a:pt x="15694" y="30184"/>
                      <a:pt x="15241" y="30855"/>
                      <a:pt x="14905" y="31564"/>
                    </a:cubicBezTo>
                    <a:cubicBezTo>
                      <a:pt x="14551" y="32353"/>
                      <a:pt x="14136" y="33102"/>
                      <a:pt x="13801" y="33891"/>
                    </a:cubicBezTo>
                    <a:cubicBezTo>
                      <a:pt x="13092" y="35547"/>
                      <a:pt x="12461" y="37223"/>
                      <a:pt x="12204" y="39036"/>
                    </a:cubicBezTo>
                    <a:cubicBezTo>
                      <a:pt x="12145" y="39391"/>
                      <a:pt x="12066" y="39746"/>
                      <a:pt x="12027" y="40121"/>
                    </a:cubicBezTo>
                    <a:cubicBezTo>
                      <a:pt x="11810" y="41580"/>
                      <a:pt x="11514" y="43058"/>
                      <a:pt x="11495" y="44576"/>
                    </a:cubicBezTo>
                    <a:close/>
                    <a:moveTo>
                      <a:pt x="44971" y="43866"/>
                    </a:moveTo>
                    <a:cubicBezTo>
                      <a:pt x="44675" y="44852"/>
                      <a:pt x="44754" y="45877"/>
                      <a:pt x="44773" y="46883"/>
                    </a:cubicBezTo>
                    <a:cubicBezTo>
                      <a:pt x="44793" y="47179"/>
                      <a:pt x="44892" y="47474"/>
                      <a:pt x="45049" y="47731"/>
                    </a:cubicBezTo>
                    <a:cubicBezTo>
                      <a:pt x="45286" y="48223"/>
                      <a:pt x="45621" y="48677"/>
                      <a:pt x="45897" y="49150"/>
                    </a:cubicBezTo>
                    <a:cubicBezTo>
                      <a:pt x="46410" y="49978"/>
                      <a:pt x="47080" y="50530"/>
                      <a:pt x="48125" y="50392"/>
                    </a:cubicBezTo>
                    <a:cubicBezTo>
                      <a:pt x="48243" y="50392"/>
                      <a:pt x="48381" y="50392"/>
                      <a:pt x="48499" y="50392"/>
                    </a:cubicBezTo>
                    <a:cubicBezTo>
                      <a:pt x="49347" y="50392"/>
                      <a:pt x="50195" y="50156"/>
                      <a:pt x="50924" y="49682"/>
                    </a:cubicBezTo>
                    <a:cubicBezTo>
                      <a:pt x="51437" y="49406"/>
                      <a:pt x="51831" y="48953"/>
                      <a:pt x="52068" y="48421"/>
                    </a:cubicBezTo>
                    <a:cubicBezTo>
                      <a:pt x="52304" y="47770"/>
                      <a:pt x="52561" y="47100"/>
                      <a:pt x="52797" y="46449"/>
                    </a:cubicBezTo>
                    <a:cubicBezTo>
                      <a:pt x="52797" y="46390"/>
                      <a:pt x="52817" y="46331"/>
                      <a:pt x="52817" y="46272"/>
                    </a:cubicBezTo>
                    <a:cubicBezTo>
                      <a:pt x="52935" y="45483"/>
                      <a:pt x="52620" y="44754"/>
                      <a:pt x="52442" y="44024"/>
                    </a:cubicBezTo>
                    <a:cubicBezTo>
                      <a:pt x="52403" y="43965"/>
                      <a:pt x="52383" y="43926"/>
                      <a:pt x="52344" y="43886"/>
                    </a:cubicBezTo>
                    <a:cubicBezTo>
                      <a:pt x="51792" y="43176"/>
                      <a:pt x="50964" y="42723"/>
                      <a:pt x="50077" y="42644"/>
                    </a:cubicBezTo>
                    <a:cubicBezTo>
                      <a:pt x="49702" y="42624"/>
                      <a:pt x="49347" y="42565"/>
                      <a:pt x="48973" y="42506"/>
                    </a:cubicBezTo>
                    <a:cubicBezTo>
                      <a:pt x="48401" y="42388"/>
                      <a:pt x="47809" y="42486"/>
                      <a:pt x="47297" y="42762"/>
                    </a:cubicBezTo>
                    <a:cubicBezTo>
                      <a:pt x="46903" y="42979"/>
                      <a:pt x="46508" y="43255"/>
                      <a:pt x="46035" y="43255"/>
                    </a:cubicBezTo>
                    <a:cubicBezTo>
                      <a:pt x="45917" y="43255"/>
                      <a:pt x="45818" y="43354"/>
                      <a:pt x="45720" y="43413"/>
                    </a:cubicBezTo>
                    <a:close/>
                    <a:moveTo>
                      <a:pt x="31860" y="79353"/>
                    </a:moveTo>
                    <a:cubicBezTo>
                      <a:pt x="31702" y="79215"/>
                      <a:pt x="31525" y="79058"/>
                      <a:pt x="31367" y="78939"/>
                    </a:cubicBezTo>
                    <a:cubicBezTo>
                      <a:pt x="30500" y="78368"/>
                      <a:pt x="29613" y="77816"/>
                      <a:pt x="28745" y="77224"/>
                    </a:cubicBezTo>
                    <a:cubicBezTo>
                      <a:pt x="28331" y="76988"/>
                      <a:pt x="27937" y="76692"/>
                      <a:pt x="27562" y="76376"/>
                    </a:cubicBezTo>
                    <a:cubicBezTo>
                      <a:pt x="26005" y="74878"/>
                      <a:pt x="24349" y="73478"/>
                      <a:pt x="22910" y="71842"/>
                    </a:cubicBezTo>
                    <a:cubicBezTo>
                      <a:pt x="21884" y="70679"/>
                      <a:pt x="20820" y="69535"/>
                      <a:pt x="19893" y="68293"/>
                    </a:cubicBezTo>
                    <a:cubicBezTo>
                      <a:pt x="18848" y="66933"/>
                      <a:pt x="17941" y="65474"/>
                      <a:pt x="16975" y="64074"/>
                    </a:cubicBezTo>
                    <a:cubicBezTo>
                      <a:pt x="16680" y="63641"/>
                      <a:pt x="16384" y="63227"/>
                      <a:pt x="16069" y="62813"/>
                    </a:cubicBezTo>
                    <a:cubicBezTo>
                      <a:pt x="15891" y="62576"/>
                      <a:pt x="15773" y="62615"/>
                      <a:pt x="15497" y="62931"/>
                    </a:cubicBezTo>
                    <a:cubicBezTo>
                      <a:pt x="15576" y="63069"/>
                      <a:pt x="15635" y="63207"/>
                      <a:pt x="15714" y="63325"/>
                    </a:cubicBezTo>
                    <a:cubicBezTo>
                      <a:pt x="16167" y="64015"/>
                      <a:pt x="16621" y="64705"/>
                      <a:pt x="17074" y="65395"/>
                    </a:cubicBezTo>
                    <a:cubicBezTo>
                      <a:pt x="18178" y="67051"/>
                      <a:pt x="19203" y="68747"/>
                      <a:pt x="20544" y="70225"/>
                    </a:cubicBezTo>
                    <a:cubicBezTo>
                      <a:pt x="21530" y="71329"/>
                      <a:pt x="22515" y="72473"/>
                      <a:pt x="23560" y="73537"/>
                    </a:cubicBezTo>
                    <a:cubicBezTo>
                      <a:pt x="24447" y="74464"/>
                      <a:pt x="25413" y="75312"/>
                      <a:pt x="26340" y="76199"/>
                    </a:cubicBezTo>
                    <a:cubicBezTo>
                      <a:pt x="26912" y="76751"/>
                      <a:pt x="27523" y="77244"/>
                      <a:pt x="28193" y="77697"/>
                    </a:cubicBezTo>
                    <a:cubicBezTo>
                      <a:pt x="28863" y="78111"/>
                      <a:pt x="29514" y="78565"/>
                      <a:pt x="30184" y="78979"/>
                    </a:cubicBezTo>
                    <a:cubicBezTo>
                      <a:pt x="30559" y="79196"/>
                      <a:pt x="30934" y="79412"/>
                      <a:pt x="31308" y="79590"/>
                    </a:cubicBezTo>
                    <a:cubicBezTo>
                      <a:pt x="31486" y="79669"/>
                      <a:pt x="31683" y="79669"/>
                      <a:pt x="31860" y="79353"/>
                    </a:cubicBezTo>
                    <a:close/>
                    <a:moveTo>
                      <a:pt x="75962" y="67682"/>
                    </a:moveTo>
                    <a:cubicBezTo>
                      <a:pt x="75824" y="67899"/>
                      <a:pt x="75726" y="68017"/>
                      <a:pt x="75667" y="68136"/>
                    </a:cubicBezTo>
                    <a:cubicBezTo>
                      <a:pt x="75312" y="68924"/>
                      <a:pt x="74779" y="69614"/>
                      <a:pt x="74129" y="70166"/>
                    </a:cubicBezTo>
                    <a:cubicBezTo>
                      <a:pt x="73912" y="70383"/>
                      <a:pt x="73695" y="70600"/>
                      <a:pt x="73518" y="70837"/>
                    </a:cubicBezTo>
                    <a:cubicBezTo>
                      <a:pt x="72630" y="71803"/>
                      <a:pt x="71783" y="72828"/>
                      <a:pt x="70639" y="73518"/>
                    </a:cubicBezTo>
                    <a:cubicBezTo>
                      <a:pt x="70383" y="73675"/>
                      <a:pt x="70146" y="73873"/>
                      <a:pt x="69930" y="74070"/>
                    </a:cubicBezTo>
                    <a:cubicBezTo>
                      <a:pt x="69200" y="74701"/>
                      <a:pt x="68451" y="75272"/>
                      <a:pt x="67643" y="75765"/>
                    </a:cubicBezTo>
                    <a:cubicBezTo>
                      <a:pt x="67071" y="76100"/>
                      <a:pt x="66539" y="76514"/>
                      <a:pt x="65967" y="76869"/>
                    </a:cubicBezTo>
                    <a:cubicBezTo>
                      <a:pt x="65080" y="77421"/>
                      <a:pt x="64212" y="77993"/>
                      <a:pt x="63305" y="78486"/>
                    </a:cubicBezTo>
                    <a:cubicBezTo>
                      <a:pt x="62398" y="78979"/>
                      <a:pt x="61452" y="79412"/>
                      <a:pt x="60506" y="79827"/>
                    </a:cubicBezTo>
                    <a:cubicBezTo>
                      <a:pt x="60033" y="80043"/>
                      <a:pt x="59540" y="80201"/>
                      <a:pt x="59047" y="80379"/>
                    </a:cubicBezTo>
                    <a:cubicBezTo>
                      <a:pt x="58929" y="80418"/>
                      <a:pt x="58810" y="80477"/>
                      <a:pt x="58574" y="80576"/>
                    </a:cubicBezTo>
                    <a:cubicBezTo>
                      <a:pt x="59086" y="80655"/>
                      <a:pt x="59599" y="80615"/>
                      <a:pt x="60072" y="80457"/>
                    </a:cubicBezTo>
                    <a:cubicBezTo>
                      <a:pt x="61531" y="79984"/>
                      <a:pt x="62990" y="79511"/>
                      <a:pt x="64311" y="78722"/>
                    </a:cubicBezTo>
                    <a:cubicBezTo>
                      <a:pt x="66460" y="77441"/>
                      <a:pt x="68628" y="76199"/>
                      <a:pt x="70541" y="74543"/>
                    </a:cubicBezTo>
                    <a:cubicBezTo>
                      <a:pt x="70698" y="74385"/>
                      <a:pt x="70856" y="74247"/>
                      <a:pt x="71034" y="74149"/>
                    </a:cubicBezTo>
                    <a:cubicBezTo>
                      <a:pt x="71881" y="73675"/>
                      <a:pt x="72532" y="72985"/>
                      <a:pt x="73182" y="72295"/>
                    </a:cubicBezTo>
                    <a:cubicBezTo>
                      <a:pt x="73853" y="71605"/>
                      <a:pt x="74484" y="70935"/>
                      <a:pt x="75134" y="70245"/>
                    </a:cubicBezTo>
                    <a:cubicBezTo>
                      <a:pt x="75588" y="69732"/>
                      <a:pt x="75943" y="69161"/>
                      <a:pt x="76238" y="68550"/>
                    </a:cubicBezTo>
                    <a:cubicBezTo>
                      <a:pt x="76396" y="68274"/>
                      <a:pt x="76337" y="67978"/>
                      <a:pt x="75962" y="67682"/>
                    </a:cubicBezTo>
                    <a:close/>
                    <a:moveTo>
                      <a:pt x="53073" y="81975"/>
                    </a:moveTo>
                    <a:cubicBezTo>
                      <a:pt x="52561" y="81640"/>
                      <a:pt x="52285" y="81542"/>
                      <a:pt x="51831" y="81621"/>
                    </a:cubicBezTo>
                    <a:cubicBezTo>
                      <a:pt x="50589" y="81837"/>
                      <a:pt x="49347" y="81837"/>
                      <a:pt x="48105" y="81916"/>
                    </a:cubicBezTo>
                    <a:cubicBezTo>
                      <a:pt x="47947" y="81916"/>
                      <a:pt x="47790" y="81936"/>
                      <a:pt x="47652" y="81975"/>
                    </a:cubicBezTo>
                    <a:cubicBezTo>
                      <a:pt x="47573" y="82015"/>
                      <a:pt x="47514" y="82094"/>
                      <a:pt x="47514" y="82192"/>
                    </a:cubicBezTo>
                    <a:cubicBezTo>
                      <a:pt x="47514" y="82251"/>
                      <a:pt x="47593" y="82330"/>
                      <a:pt x="47652" y="82389"/>
                    </a:cubicBezTo>
                    <a:cubicBezTo>
                      <a:pt x="47711" y="82429"/>
                      <a:pt x="47770" y="82429"/>
                      <a:pt x="47829" y="82429"/>
                    </a:cubicBezTo>
                    <a:cubicBezTo>
                      <a:pt x="49604" y="82626"/>
                      <a:pt x="51378" y="82468"/>
                      <a:pt x="53073" y="81975"/>
                    </a:cubicBezTo>
                    <a:close/>
                    <a:moveTo>
                      <a:pt x="50648" y="85978"/>
                    </a:moveTo>
                    <a:cubicBezTo>
                      <a:pt x="50136" y="85642"/>
                      <a:pt x="49899" y="85702"/>
                      <a:pt x="49840" y="86155"/>
                    </a:cubicBezTo>
                    <a:cubicBezTo>
                      <a:pt x="49761" y="86707"/>
                      <a:pt x="49623" y="87220"/>
                      <a:pt x="49426" y="87732"/>
                    </a:cubicBezTo>
                    <a:cubicBezTo>
                      <a:pt x="49308" y="88146"/>
                      <a:pt x="49288" y="88580"/>
                      <a:pt x="49426" y="88994"/>
                    </a:cubicBezTo>
                    <a:cubicBezTo>
                      <a:pt x="49446" y="89073"/>
                      <a:pt x="49525" y="89112"/>
                      <a:pt x="49643" y="89231"/>
                    </a:cubicBezTo>
                    <a:cubicBezTo>
                      <a:pt x="49860" y="88600"/>
                      <a:pt x="50057" y="88028"/>
                      <a:pt x="50254" y="87436"/>
                    </a:cubicBezTo>
                    <a:cubicBezTo>
                      <a:pt x="50392" y="86944"/>
                      <a:pt x="50510" y="86451"/>
                      <a:pt x="50648" y="85978"/>
                    </a:cubicBezTo>
                    <a:close/>
                    <a:moveTo>
                      <a:pt x="43413" y="52226"/>
                    </a:moveTo>
                    <a:cubicBezTo>
                      <a:pt x="43295" y="51812"/>
                      <a:pt x="42881" y="51674"/>
                      <a:pt x="42624" y="51378"/>
                    </a:cubicBezTo>
                    <a:cubicBezTo>
                      <a:pt x="42309" y="51082"/>
                      <a:pt x="42053" y="50747"/>
                      <a:pt x="41875" y="50353"/>
                    </a:cubicBezTo>
                    <a:cubicBezTo>
                      <a:pt x="41718" y="50018"/>
                      <a:pt x="41540" y="49663"/>
                      <a:pt x="41343" y="49229"/>
                    </a:cubicBezTo>
                    <a:cubicBezTo>
                      <a:pt x="40929" y="50037"/>
                      <a:pt x="41284" y="50609"/>
                      <a:pt x="41639" y="51161"/>
                    </a:cubicBezTo>
                    <a:cubicBezTo>
                      <a:pt x="42171" y="52009"/>
                      <a:pt x="42624" y="52265"/>
                      <a:pt x="43413" y="52226"/>
                    </a:cubicBezTo>
                    <a:close/>
                    <a:moveTo>
                      <a:pt x="81758" y="30027"/>
                    </a:moveTo>
                    <a:cubicBezTo>
                      <a:pt x="81680" y="30165"/>
                      <a:pt x="81542" y="30283"/>
                      <a:pt x="81522" y="30401"/>
                    </a:cubicBezTo>
                    <a:cubicBezTo>
                      <a:pt x="81522" y="31209"/>
                      <a:pt x="81522" y="31998"/>
                      <a:pt x="81522" y="32787"/>
                    </a:cubicBezTo>
                    <a:cubicBezTo>
                      <a:pt x="81542" y="32846"/>
                      <a:pt x="81561" y="32905"/>
                      <a:pt x="81601" y="32944"/>
                    </a:cubicBezTo>
                    <a:cubicBezTo>
                      <a:pt x="81660" y="33004"/>
                      <a:pt x="81739" y="33063"/>
                      <a:pt x="81818" y="33063"/>
                    </a:cubicBezTo>
                    <a:cubicBezTo>
                      <a:pt x="81896" y="33063"/>
                      <a:pt x="81975" y="33004"/>
                      <a:pt x="82015" y="32925"/>
                    </a:cubicBezTo>
                    <a:cubicBezTo>
                      <a:pt x="82232" y="32038"/>
                      <a:pt x="82232" y="31111"/>
                      <a:pt x="81995" y="30204"/>
                    </a:cubicBezTo>
                    <a:cubicBezTo>
                      <a:pt x="81975" y="30145"/>
                      <a:pt x="81857" y="30125"/>
                      <a:pt x="81758" y="30027"/>
                    </a:cubicBezTo>
                    <a:close/>
                    <a:moveTo>
                      <a:pt x="7867" y="62911"/>
                    </a:moveTo>
                    <a:cubicBezTo>
                      <a:pt x="6980" y="63621"/>
                      <a:pt x="6172" y="64291"/>
                      <a:pt x="5363" y="64961"/>
                    </a:cubicBezTo>
                    <a:cubicBezTo>
                      <a:pt x="5324" y="64981"/>
                      <a:pt x="5324" y="65060"/>
                      <a:pt x="5304" y="65159"/>
                    </a:cubicBezTo>
                    <a:cubicBezTo>
                      <a:pt x="5876" y="65040"/>
                      <a:pt x="6428" y="64922"/>
                      <a:pt x="6862" y="64508"/>
                    </a:cubicBezTo>
                    <a:cubicBezTo>
                      <a:pt x="7197" y="64212"/>
                      <a:pt x="7453" y="63818"/>
                      <a:pt x="7907" y="63660"/>
                    </a:cubicBezTo>
                    <a:cubicBezTo>
                      <a:pt x="7985" y="63641"/>
                      <a:pt x="8064" y="63443"/>
                      <a:pt x="8045" y="63345"/>
                    </a:cubicBezTo>
                    <a:cubicBezTo>
                      <a:pt x="8005" y="63187"/>
                      <a:pt x="7946" y="63049"/>
                      <a:pt x="7867" y="62911"/>
                    </a:cubicBezTo>
                    <a:close/>
                    <a:moveTo>
                      <a:pt x="42230" y="43314"/>
                    </a:moveTo>
                    <a:cubicBezTo>
                      <a:pt x="42210" y="43255"/>
                      <a:pt x="42210" y="43196"/>
                      <a:pt x="42191" y="43137"/>
                    </a:cubicBezTo>
                    <a:cubicBezTo>
                      <a:pt x="42151" y="42979"/>
                      <a:pt x="42072" y="42822"/>
                      <a:pt x="41895" y="42861"/>
                    </a:cubicBezTo>
                    <a:cubicBezTo>
                      <a:pt x="41777" y="42881"/>
                      <a:pt x="41678" y="42960"/>
                      <a:pt x="41639" y="43058"/>
                    </a:cubicBezTo>
                    <a:cubicBezTo>
                      <a:pt x="41461" y="43551"/>
                      <a:pt x="41304" y="44044"/>
                      <a:pt x="41166" y="44537"/>
                    </a:cubicBezTo>
                    <a:cubicBezTo>
                      <a:pt x="41106" y="44675"/>
                      <a:pt x="41106" y="44833"/>
                      <a:pt x="41126" y="44990"/>
                    </a:cubicBezTo>
                    <a:cubicBezTo>
                      <a:pt x="41126" y="45069"/>
                      <a:pt x="41205" y="45187"/>
                      <a:pt x="41264" y="45187"/>
                    </a:cubicBezTo>
                    <a:cubicBezTo>
                      <a:pt x="41363" y="45187"/>
                      <a:pt x="41540" y="45168"/>
                      <a:pt x="41580" y="45109"/>
                    </a:cubicBezTo>
                    <a:cubicBezTo>
                      <a:pt x="41796" y="44616"/>
                      <a:pt x="41994" y="44103"/>
                      <a:pt x="42191" y="43590"/>
                    </a:cubicBezTo>
                    <a:cubicBezTo>
                      <a:pt x="42210" y="43492"/>
                      <a:pt x="42230" y="43413"/>
                      <a:pt x="42230" y="43314"/>
                    </a:cubicBezTo>
                    <a:close/>
                    <a:moveTo>
                      <a:pt x="25197" y="13427"/>
                    </a:moveTo>
                    <a:cubicBezTo>
                      <a:pt x="25630" y="13821"/>
                      <a:pt x="26143" y="13683"/>
                      <a:pt x="26596" y="13683"/>
                    </a:cubicBezTo>
                    <a:cubicBezTo>
                      <a:pt x="26971" y="13683"/>
                      <a:pt x="27385" y="13801"/>
                      <a:pt x="27700" y="13446"/>
                    </a:cubicBezTo>
                    <a:cubicBezTo>
                      <a:pt x="27326" y="13131"/>
                      <a:pt x="27326" y="13111"/>
                      <a:pt x="26971" y="13131"/>
                    </a:cubicBezTo>
                    <a:cubicBezTo>
                      <a:pt x="26399" y="13151"/>
                      <a:pt x="25749" y="12934"/>
                      <a:pt x="25197" y="13427"/>
                    </a:cubicBezTo>
                    <a:close/>
                    <a:moveTo>
                      <a:pt x="11120" y="63621"/>
                    </a:moveTo>
                    <a:cubicBezTo>
                      <a:pt x="11337" y="63305"/>
                      <a:pt x="11416" y="62951"/>
                      <a:pt x="11357" y="62576"/>
                    </a:cubicBezTo>
                    <a:cubicBezTo>
                      <a:pt x="11357" y="62280"/>
                      <a:pt x="11317" y="61984"/>
                      <a:pt x="11278" y="61689"/>
                    </a:cubicBezTo>
                    <a:cubicBezTo>
                      <a:pt x="11238" y="61590"/>
                      <a:pt x="11179" y="61511"/>
                      <a:pt x="11120" y="61472"/>
                    </a:cubicBezTo>
                    <a:cubicBezTo>
                      <a:pt x="11002" y="61334"/>
                      <a:pt x="10785" y="61354"/>
                      <a:pt x="10706" y="61511"/>
                    </a:cubicBezTo>
                    <a:cubicBezTo>
                      <a:pt x="11041" y="62123"/>
                      <a:pt x="10667" y="62872"/>
                      <a:pt x="11120" y="63621"/>
                    </a:cubicBezTo>
                    <a:close/>
                    <a:moveTo>
                      <a:pt x="83138" y="32550"/>
                    </a:moveTo>
                    <a:cubicBezTo>
                      <a:pt x="83395" y="32432"/>
                      <a:pt x="83533" y="32176"/>
                      <a:pt x="83513" y="31900"/>
                    </a:cubicBezTo>
                    <a:cubicBezTo>
                      <a:pt x="83513" y="31604"/>
                      <a:pt x="83572" y="31288"/>
                      <a:pt x="83355" y="31012"/>
                    </a:cubicBezTo>
                    <a:cubicBezTo>
                      <a:pt x="83257" y="30914"/>
                      <a:pt x="83060" y="30914"/>
                      <a:pt x="82981" y="31052"/>
                    </a:cubicBezTo>
                    <a:cubicBezTo>
                      <a:pt x="82724" y="31525"/>
                      <a:pt x="82784" y="32116"/>
                      <a:pt x="83138" y="32550"/>
                    </a:cubicBezTo>
                    <a:close/>
                    <a:moveTo>
                      <a:pt x="27602" y="12125"/>
                    </a:moveTo>
                    <a:cubicBezTo>
                      <a:pt x="28331" y="12283"/>
                      <a:pt x="29080" y="12283"/>
                      <a:pt x="29810" y="12165"/>
                    </a:cubicBezTo>
                    <a:cubicBezTo>
                      <a:pt x="29849" y="12165"/>
                      <a:pt x="29869" y="12066"/>
                      <a:pt x="29908" y="11968"/>
                    </a:cubicBezTo>
                    <a:cubicBezTo>
                      <a:pt x="29455" y="11731"/>
                      <a:pt x="28982" y="11869"/>
                      <a:pt x="28528" y="11849"/>
                    </a:cubicBezTo>
                    <a:cubicBezTo>
                      <a:pt x="28233" y="11849"/>
                      <a:pt x="27937" y="11889"/>
                      <a:pt x="27641" y="11968"/>
                    </a:cubicBezTo>
                    <a:cubicBezTo>
                      <a:pt x="27621" y="11948"/>
                      <a:pt x="27621" y="12066"/>
                      <a:pt x="27602" y="12125"/>
                    </a:cubicBezTo>
                    <a:close/>
                    <a:moveTo>
                      <a:pt x="9996" y="62951"/>
                    </a:moveTo>
                    <a:cubicBezTo>
                      <a:pt x="9937" y="62734"/>
                      <a:pt x="10075" y="62418"/>
                      <a:pt x="9780" y="62241"/>
                    </a:cubicBezTo>
                    <a:cubicBezTo>
                      <a:pt x="9622" y="62142"/>
                      <a:pt x="9484" y="62477"/>
                      <a:pt x="9484" y="62970"/>
                    </a:cubicBezTo>
                    <a:cubicBezTo>
                      <a:pt x="9484" y="63187"/>
                      <a:pt x="9484" y="63404"/>
                      <a:pt x="9701" y="63522"/>
                    </a:cubicBezTo>
                    <a:cubicBezTo>
                      <a:pt x="9858" y="63621"/>
                      <a:pt x="9996" y="63345"/>
                      <a:pt x="9996" y="629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38"/>
              <p:cNvSpPr/>
              <p:nvPr/>
            </p:nvSpPr>
            <p:spPr>
              <a:xfrm flipH="1">
                <a:off x="7079249" y="3432725"/>
                <a:ext cx="153127" cy="141755"/>
              </a:xfrm>
              <a:custGeom>
                <a:rect b="b" l="l" r="r" t="t"/>
                <a:pathLst>
                  <a:path extrusionOk="0" h="5896" w="6369">
                    <a:moveTo>
                      <a:pt x="3668" y="1"/>
                    </a:moveTo>
                    <a:cubicBezTo>
                      <a:pt x="4062" y="20"/>
                      <a:pt x="4457" y="60"/>
                      <a:pt x="4831" y="119"/>
                    </a:cubicBezTo>
                    <a:cubicBezTo>
                      <a:pt x="5482" y="237"/>
                      <a:pt x="5994" y="710"/>
                      <a:pt x="6152" y="1341"/>
                    </a:cubicBezTo>
                    <a:cubicBezTo>
                      <a:pt x="6349" y="1893"/>
                      <a:pt x="6369" y="2485"/>
                      <a:pt x="6231" y="3037"/>
                    </a:cubicBezTo>
                    <a:cubicBezTo>
                      <a:pt x="6073" y="3530"/>
                      <a:pt x="6093" y="4062"/>
                      <a:pt x="5817" y="4515"/>
                    </a:cubicBezTo>
                    <a:cubicBezTo>
                      <a:pt x="5383" y="5304"/>
                      <a:pt x="4575" y="5817"/>
                      <a:pt x="3688" y="5856"/>
                    </a:cubicBezTo>
                    <a:cubicBezTo>
                      <a:pt x="3037" y="5895"/>
                      <a:pt x="2406" y="5698"/>
                      <a:pt x="1913" y="5264"/>
                    </a:cubicBezTo>
                    <a:cubicBezTo>
                      <a:pt x="1302" y="4831"/>
                      <a:pt x="770" y="4259"/>
                      <a:pt x="376" y="3628"/>
                    </a:cubicBezTo>
                    <a:cubicBezTo>
                      <a:pt x="238" y="3372"/>
                      <a:pt x="1" y="3175"/>
                      <a:pt x="80" y="2879"/>
                    </a:cubicBezTo>
                    <a:cubicBezTo>
                      <a:pt x="178" y="2485"/>
                      <a:pt x="119" y="2012"/>
                      <a:pt x="454" y="1676"/>
                    </a:cubicBezTo>
                    <a:cubicBezTo>
                      <a:pt x="849" y="1223"/>
                      <a:pt x="1282" y="789"/>
                      <a:pt x="1736" y="395"/>
                    </a:cubicBezTo>
                    <a:cubicBezTo>
                      <a:pt x="2071" y="198"/>
                      <a:pt x="2446" y="79"/>
                      <a:pt x="2840" y="40"/>
                    </a:cubicBezTo>
                    <a:cubicBezTo>
                      <a:pt x="3116" y="1"/>
                      <a:pt x="3392" y="1"/>
                      <a:pt x="3668" y="40"/>
                    </a:cubicBezTo>
                    <a:cubicBezTo>
                      <a:pt x="3668" y="40"/>
                      <a:pt x="3668" y="20"/>
                      <a:pt x="3668" y="1"/>
                    </a:cubicBezTo>
                    <a:close/>
                    <a:moveTo>
                      <a:pt x="967" y="3313"/>
                    </a:moveTo>
                    <a:cubicBezTo>
                      <a:pt x="1105" y="3214"/>
                      <a:pt x="1243" y="3175"/>
                      <a:pt x="1282" y="3096"/>
                    </a:cubicBezTo>
                    <a:cubicBezTo>
                      <a:pt x="1637" y="2524"/>
                      <a:pt x="1972" y="1952"/>
                      <a:pt x="2288" y="1381"/>
                    </a:cubicBezTo>
                    <a:cubicBezTo>
                      <a:pt x="2308" y="1262"/>
                      <a:pt x="2268" y="1144"/>
                      <a:pt x="2189" y="1065"/>
                    </a:cubicBezTo>
                    <a:cubicBezTo>
                      <a:pt x="2091" y="1045"/>
                      <a:pt x="1972" y="1085"/>
                      <a:pt x="1894" y="1164"/>
                    </a:cubicBezTo>
                    <a:cubicBezTo>
                      <a:pt x="1598" y="1519"/>
                      <a:pt x="1361" y="1893"/>
                      <a:pt x="1144" y="2307"/>
                    </a:cubicBezTo>
                    <a:cubicBezTo>
                      <a:pt x="967" y="2603"/>
                      <a:pt x="908" y="2958"/>
                      <a:pt x="967" y="3313"/>
                    </a:cubicBezTo>
                    <a:close/>
                    <a:moveTo>
                      <a:pt x="3589" y="1124"/>
                    </a:moveTo>
                    <a:cubicBezTo>
                      <a:pt x="3096" y="1322"/>
                      <a:pt x="2998" y="1775"/>
                      <a:pt x="2820" y="2130"/>
                    </a:cubicBezTo>
                    <a:cubicBezTo>
                      <a:pt x="2584" y="2564"/>
                      <a:pt x="2367" y="2997"/>
                      <a:pt x="2564" y="3510"/>
                    </a:cubicBezTo>
                    <a:cubicBezTo>
                      <a:pt x="2643" y="3510"/>
                      <a:pt x="2741" y="3510"/>
                      <a:pt x="2761" y="3490"/>
                    </a:cubicBezTo>
                    <a:cubicBezTo>
                      <a:pt x="3057" y="2840"/>
                      <a:pt x="3352" y="2169"/>
                      <a:pt x="3648" y="1499"/>
                    </a:cubicBezTo>
                    <a:cubicBezTo>
                      <a:pt x="3688" y="1420"/>
                      <a:pt x="3609" y="1282"/>
                      <a:pt x="3589" y="11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38"/>
              <p:cNvSpPr/>
              <p:nvPr/>
            </p:nvSpPr>
            <p:spPr>
              <a:xfrm flipH="1">
                <a:off x="6060159" y="2367666"/>
                <a:ext cx="2287524" cy="2299377"/>
              </a:xfrm>
              <a:custGeom>
                <a:rect b="b" l="l" r="r" t="t"/>
                <a:pathLst>
                  <a:path extrusionOk="0" h="95638" w="95145">
                    <a:moveTo>
                      <a:pt x="85169" y="27739"/>
                    </a:moveTo>
                    <a:cubicBezTo>
                      <a:pt x="85761" y="27483"/>
                      <a:pt x="86273" y="27246"/>
                      <a:pt x="86766" y="27029"/>
                    </a:cubicBezTo>
                    <a:cubicBezTo>
                      <a:pt x="87693" y="26615"/>
                      <a:pt x="88599" y="26201"/>
                      <a:pt x="89526" y="25807"/>
                    </a:cubicBezTo>
                    <a:cubicBezTo>
                      <a:pt x="89960" y="25610"/>
                      <a:pt x="90177" y="25669"/>
                      <a:pt x="90354" y="26063"/>
                    </a:cubicBezTo>
                    <a:cubicBezTo>
                      <a:pt x="90689" y="26812"/>
                      <a:pt x="91123" y="27522"/>
                      <a:pt x="91143" y="28390"/>
                    </a:cubicBezTo>
                    <a:cubicBezTo>
                      <a:pt x="91143" y="28646"/>
                      <a:pt x="91320" y="28902"/>
                      <a:pt x="91379" y="29159"/>
                    </a:cubicBezTo>
                    <a:cubicBezTo>
                      <a:pt x="91537" y="29651"/>
                      <a:pt x="91379" y="30144"/>
                      <a:pt x="90926" y="30302"/>
                    </a:cubicBezTo>
                    <a:cubicBezTo>
                      <a:pt x="90334" y="30499"/>
                      <a:pt x="89960" y="30933"/>
                      <a:pt x="89566" y="31347"/>
                    </a:cubicBezTo>
                    <a:cubicBezTo>
                      <a:pt x="89092" y="31859"/>
                      <a:pt x="88560" y="32313"/>
                      <a:pt x="87988" y="32826"/>
                    </a:cubicBezTo>
                    <a:cubicBezTo>
                      <a:pt x="88678" y="34166"/>
                      <a:pt x="88619" y="35704"/>
                      <a:pt x="89013" y="37104"/>
                    </a:cubicBezTo>
                    <a:cubicBezTo>
                      <a:pt x="89329" y="37261"/>
                      <a:pt x="89585" y="37143"/>
                      <a:pt x="89842" y="37104"/>
                    </a:cubicBezTo>
                    <a:cubicBezTo>
                      <a:pt x="91084" y="36907"/>
                      <a:pt x="92326" y="36709"/>
                      <a:pt x="93548" y="36492"/>
                    </a:cubicBezTo>
                    <a:cubicBezTo>
                      <a:pt x="93706" y="36473"/>
                      <a:pt x="93844" y="36473"/>
                      <a:pt x="94001" y="36473"/>
                    </a:cubicBezTo>
                    <a:cubicBezTo>
                      <a:pt x="94198" y="36473"/>
                      <a:pt x="94356" y="36591"/>
                      <a:pt x="94415" y="36788"/>
                    </a:cubicBezTo>
                    <a:cubicBezTo>
                      <a:pt x="94534" y="37518"/>
                      <a:pt x="94613" y="38287"/>
                      <a:pt x="94711" y="39055"/>
                    </a:cubicBezTo>
                    <a:cubicBezTo>
                      <a:pt x="94534" y="39391"/>
                      <a:pt x="94632" y="39765"/>
                      <a:pt x="94652" y="40120"/>
                    </a:cubicBezTo>
                    <a:cubicBezTo>
                      <a:pt x="94691" y="40830"/>
                      <a:pt x="94415" y="41145"/>
                      <a:pt x="93725" y="41224"/>
                    </a:cubicBezTo>
                    <a:cubicBezTo>
                      <a:pt x="93390" y="41264"/>
                      <a:pt x="93075" y="41382"/>
                      <a:pt x="92799" y="41559"/>
                    </a:cubicBezTo>
                    <a:cubicBezTo>
                      <a:pt x="92168" y="41934"/>
                      <a:pt x="91517" y="42289"/>
                      <a:pt x="90886" y="42644"/>
                    </a:cubicBezTo>
                    <a:cubicBezTo>
                      <a:pt x="90689" y="42742"/>
                      <a:pt x="90492" y="42821"/>
                      <a:pt x="90295" y="42920"/>
                    </a:cubicBezTo>
                    <a:cubicBezTo>
                      <a:pt x="89960" y="43077"/>
                      <a:pt x="89763" y="43452"/>
                      <a:pt x="89802" y="43826"/>
                    </a:cubicBezTo>
                    <a:cubicBezTo>
                      <a:pt x="89842" y="44319"/>
                      <a:pt x="89940" y="44792"/>
                      <a:pt x="89842" y="45285"/>
                    </a:cubicBezTo>
                    <a:cubicBezTo>
                      <a:pt x="89842" y="45364"/>
                      <a:pt x="89842" y="45463"/>
                      <a:pt x="89901" y="45542"/>
                    </a:cubicBezTo>
                    <a:cubicBezTo>
                      <a:pt x="90394" y="46212"/>
                      <a:pt x="90196" y="46941"/>
                      <a:pt x="90118" y="47671"/>
                    </a:cubicBezTo>
                    <a:cubicBezTo>
                      <a:pt x="90039" y="48282"/>
                      <a:pt x="89940" y="48873"/>
                      <a:pt x="89861" y="49485"/>
                    </a:cubicBezTo>
                    <a:cubicBezTo>
                      <a:pt x="89861" y="49701"/>
                      <a:pt x="89861" y="49938"/>
                      <a:pt x="89861" y="50155"/>
                    </a:cubicBezTo>
                    <a:cubicBezTo>
                      <a:pt x="90275" y="50293"/>
                      <a:pt x="90689" y="50372"/>
                      <a:pt x="91103" y="50411"/>
                    </a:cubicBezTo>
                    <a:cubicBezTo>
                      <a:pt x="92168" y="50549"/>
                      <a:pt x="93213" y="50707"/>
                      <a:pt x="94277" y="50845"/>
                    </a:cubicBezTo>
                    <a:cubicBezTo>
                      <a:pt x="94435" y="50865"/>
                      <a:pt x="94573" y="50904"/>
                      <a:pt x="94731" y="50944"/>
                    </a:cubicBezTo>
                    <a:cubicBezTo>
                      <a:pt x="94967" y="51003"/>
                      <a:pt x="95145" y="51239"/>
                      <a:pt x="95105" y="51496"/>
                    </a:cubicBezTo>
                    <a:cubicBezTo>
                      <a:pt x="95105" y="51634"/>
                      <a:pt x="95066" y="51791"/>
                      <a:pt x="95046" y="51949"/>
                    </a:cubicBezTo>
                    <a:cubicBezTo>
                      <a:pt x="94908" y="52757"/>
                      <a:pt x="94829" y="53585"/>
                      <a:pt x="94829" y="54413"/>
                    </a:cubicBezTo>
                    <a:cubicBezTo>
                      <a:pt x="94829" y="54591"/>
                      <a:pt x="94810" y="54788"/>
                      <a:pt x="94770" y="54965"/>
                    </a:cubicBezTo>
                    <a:cubicBezTo>
                      <a:pt x="94179" y="55261"/>
                      <a:pt x="93607" y="55616"/>
                      <a:pt x="92878" y="55399"/>
                    </a:cubicBezTo>
                    <a:cubicBezTo>
                      <a:pt x="92700" y="55360"/>
                      <a:pt x="92503" y="55360"/>
                      <a:pt x="92326" y="55419"/>
                    </a:cubicBezTo>
                    <a:cubicBezTo>
                      <a:pt x="91419" y="55616"/>
                      <a:pt x="90492" y="55833"/>
                      <a:pt x="89566" y="56050"/>
                    </a:cubicBezTo>
                    <a:cubicBezTo>
                      <a:pt x="89408" y="56602"/>
                      <a:pt x="89250" y="57193"/>
                      <a:pt x="89053" y="57765"/>
                    </a:cubicBezTo>
                    <a:cubicBezTo>
                      <a:pt x="88836" y="58317"/>
                      <a:pt x="88580" y="58889"/>
                      <a:pt x="88343" y="59460"/>
                    </a:cubicBezTo>
                    <a:cubicBezTo>
                      <a:pt x="88737" y="60052"/>
                      <a:pt x="89349" y="60367"/>
                      <a:pt x="89881" y="60742"/>
                    </a:cubicBezTo>
                    <a:cubicBezTo>
                      <a:pt x="90275" y="61038"/>
                      <a:pt x="90689" y="61274"/>
                      <a:pt x="91143" y="61491"/>
                    </a:cubicBezTo>
                    <a:cubicBezTo>
                      <a:pt x="91399" y="61590"/>
                      <a:pt x="91655" y="61629"/>
                      <a:pt x="91931" y="61609"/>
                    </a:cubicBezTo>
                    <a:cubicBezTo>
                      <a:pt x="92306" y="61550"/>
                      <a:pt x="92661" y="61767"/>
                      <a:pt x="92818" y="62122"/>
                    </a:cubicBezTo>
                    <a:cubicBezTo>
                      <a:pt x="92956" y="62398"/>
                      <a:pt x="93114" y="62654"/>
                      <a:pt x="93292" y="62970"/>
                    </a:cubicBezTo>
                    <a:cubicBezTo>
                      <a:pt x="92937" y="63719"/>
                      <a:pt x="93035" y="64645"/>
                      <a:pt x="92641" y="65454"/>
                    </a:cubicBezTo>
                    <a:cubicBezTo>
                      <a:pt x="92503" y="65710"/>
                      <a:pt x="92404" y="65947"/>
                      <a:pt x="92306" y="66223"/>
                    </a:cubicBezTo>
                    <a:cubicBezTo>
                      <a:pt x="92148" y="66715"/>
                      <a:pt x="91774" y="66853"/>
                      <a:pt x="91300" y="66794"/>
                    </a:cubicBezTo>
                    <a:cubicBezTo>
                      <a:pt x="90689" y="66735"/>
                      <a:pt x="90098" y="66558"/>
                      <a:pt x="89566" y="66262"/>
                    </a:cubicBezTo>
                    <a:cubicBezTo>
                      <a:pt x="89250" y="66085"/>
                      <a:pt x="88875" y="66006"/>
                      <a:pt x="88521" y="65986"/>
                    </a:cubicBezTo>
                    <a:cubicBezTo>
                      <a:pt x="87929" y="65966"/>
                      <a:pt x="87357" y="65907"/>
                      <a:pt x="86786" y="65848"/>
                    </a:cubicBezTo>
                    <a:cubicBezTo>
                      <a:pt x="86549" y="65828"/>
                      <a:pt x="86293" y="65809"/>
                      <a:pt x="86056" y="65809"/>
                    </a:cubicBezTo>
                    <a:cubicBezTo>
                      <a:pt x="85544" y="65809"/>
                      <a:pt x="85347" y="65947"/>
                      <a:pt x="85189" y="66439"/>
                    </a:cubicBezTo>
                    <a:cubicBezTo>
                      <a:pt x="85071" y="66775"/>
                      <a:pt x="84992" y="67129"/>
                      <a:pt x="84933" y="67504"/>
                    </a:cubicBezTo>
                    <a:cubicBezTo>
                      <a:pt x="84814" y="68155"/>
                      <a:pt x="84637" y="68805"/>
                      <a:pt x="84361" y="69416"/>
                    </a:cubicBezTo>
                    <a:cubicBezTo>
                      <a:pt x="84164" y="69909"/>
                      <a:pt x="84026" y="70402"/>
                      <a:pt x="83828" y="70875"/>
                    </a:cubicBezTo>
                    <a:cubicBezTo>
                      <a:pt x="83710" y="71171"/>
                      <a:pt x="83552" y="71427"/>
                      <a:pt x="83414" y="71703"/>
                    </a:cubicBezTo>
                    <a:cubicBezTo>
                      <a:pt x="83355" y="71822"/>
                      <a:pt x="83296" y="71960"/>
                      <a:pt x="83217" y="72098"/>
                    </a:cubicBezTo>
                    <a:cubicBezTo>
                      <a:pt x="84144" y="72807"/>
                      <a:pt x="84992" y="73635"/>
                      <a:pt x="85721" y="74542"/>
                    </a:cubicBezTo>
                    <a:cubicBezTo>
                      <a:pt x="85938" y="74799"/>
                      <a:pt x="86175" y="75035"/>
                      <a:pt x="86194" y="75410"/>
                    </a:cubicBezTo>
                    <a:cubicBezTo>
                      <a:pt x="86214" y="75548"/>
                      <a:pt x="86293" y="75686"/>
                      <a:pt x="86391" y="75804"/>
                    </a:cubicBezTo>
                    <a:cubicBezTo>
                      <a:pt x="86687" y="76139"/>
                      <a:pt x="86687" y="76632"/>
                      <a:pt x="86391" y="76987"/>
                    </a:cubicBezTo>
                    <a:cubicBezTo>
                      <a:pt x="86332" y="77086"/>
                      <a:pt x="86253" y="77184"/>
                      <a:pt x="86194" y="77283"/>
                    </a:cubicBezTo>
                    <a:cubicBezTo>
                      <a:pt x="85800" y="77835"/>
                      <a:pt x="85406" y="78387"/>
                      <a:pt x="85011" y="78919"/>
                    </a:cubicBezTo>
                    <a:cubicBezTo>
                      <a:pt x="84834" y="79156"/>
                      <a:pt x="84696" y="79451"/>
                      <a:pt x="84361" y="79550"/>
                    </a:cubicBezTo>
                    <a:cubicBezTo>
                      <a:pt x="83375" y="79372"/>
                      <a:pt x="82567" y="78801"/>
                      <a:pt x="81739" y="78328"/>
                    </a:cubicBezTo>
                    <a:cubicBezTo>
                      <a:pt x="80753" y="77776"/>
                      <a:pt x="79787" y="77204"/>
                      <a:pt x="78821" y="76652"/>
                    </a:cubicBezTo>
                    <a:cubicBezTo>
                      <a:pt x="78348" y="76987"/>
                      <a:pt x="77934" y="77421"/>
                      <a:pt x="77618" y="77914"/>
                    </a:cubicBezTo>
                    <a:cubicBezTo>
                      <a:pt x="77323" y="78367"/>
                      <a:pt x="76968" y="78781"/>
                      <a:pt x="76554" y="79175"/>
                    </a:cubicBezTo>
                    <a:cubicBezTo>
                      <a:pt x="76317" y="79392"/>
                      <a:pt x="76041" y="79589"/>
                      <a:pt x="75745" y="79747"/>
                    </a:cubicBezTo>
                    <a:cubicBezTo>
                      <a:pt x="75253" y="80003"/>
                      <a:pt x="74760" y="80240"/>
                      <a:pt x="74267" y="80496"/>
                    </a:cubicBezTo>
                    <a:cubicBezTo>
                      <a:pt x="74148" y="80555"/>
                      <a:pt x="74030" y="80615"/>
                      <a:pt x="73932" y="80693"/>
                    </a:cubicBezTo>
                    <a:cubicBezTo>
                      <a:pt x="74247" y="81383"/>
                      <a:pt x="74582" y="82034"/>
                      <a:pt x="74917" y="82685"/>
                    </a:cubicBezTo>
                    <a:cubicBezTo>
                      <a:pt x="75351" y="83513"/>
                      <a:pt x="75785" y="84360"/>
                      <a:pt x="76179" y="85208"/>
                    </a:cubicBezTo>
                    <a:cubicBezTo>
                      <a:pt x="76297" y="85504"/>
                      <a:pt x="76376" y="85800"/>
                      <a:pt x="76435" y="86095"/>
                    </a:cubicBezTo>
                    <a:cubicBezTo>
                      <a:pt x="76613" y="86706"/>
                      <a:pt x="76573" y="86785"/>
                      <a:pt x="76041" y="87120"/>
                    </a:cubicBezTo>
                    <a:cubicBezTo>
                      <a:pt x="75292" y="87594"/>
                      <a:pt x="74484" y="87830"/>
                      <a:pt x="73675" y="88146"/>
                    </a:cubicBezTo>
                    <a:cubicBezTo>
                      <a:pt x="73320" y="88284"/>
                      <a:pt x="72926" y="88382"/>
                      <a:pt x="72552" y="88500"/>
                    </a:cubicBezTo>
                    <a:cubicBezTo>
                      <a:pt x="71862" y="88717"/>
                      <a:pt x="71408" y="88579"/>
                      <a:pt x="71093" y="87948"/>
                    </a:cubicBezTo>
                    <a:cubicBezTo>
                      <a:pt x="70856" y="87495"/>
                      <a:pt x="70541" y="87081"/>
                      <a:pt x="70146" y="86746"/>
                    </a:cubicBezTo>
                    <a:cubicBezTo>
                      <a:pt x="69713" y="86352"/>
                      <a:pt x="69299" y="85938"/>
                      <a:pt x="68904" y="85524"/>
                    </a:cubicBezTo>
                    <a:cubicBezTo>
                      <a:pt x="68490" y="85031"/>
                      <a:pt x="67781" y="84932"/>
                      <a:pt x="67248" y="85267"/>
                    </a:cubicBezTo>
                    <a:cubicBezTo>
                      <a:pt x="66401" y="85681"/>
                      <a:pt x="65533" y="86076"/>
                      <a:pt x="64685" y="86490"/>
                    </a:cubicBezTo>
                    <a:cubicBezTo>
                      <a:pt x="64409" y="86628"/>
                      <a:pt x="64133" y="86726"/>
                      <a:pt x="63857" y="86825"/>
                    </a:cubicBezTo>
                    <a:cubicBezTo>
                      <a:pt x="64133" y="87594"/>
                      <a:pt x="64311" y="88402"/>
                      <a:pt x="64390" y="89210"/>
                    </a:cubicBezTo>
                    <a:cubicBezTo>
                      <a:pt x="64390" y="89388"/>
                      <a:pt x="64409" y="89565"/>
                      <a:pt x="64429" y="89762"/>
                    </a:cubicBezTo>
                    <a:cubicBezTo>
                      <a:pt x="64646" y="90610"/>
                      <a:pt x="64606" y="91517"/>
                      <a:pt x="64745" y="92384"/>
                    </a:cubicBezTo>
                    <a:cubicBezTo>
                      <a:pt x="64764" y="92562"/>
                      <a:pt x="64745" y="92739"/>
                      <a:pt x="64705" y="92897"/>
                    </a:cubicBezTo>
                    <a:cubicBezTo>
                      <a:pt x="64468" y="92995"/>
                      <a:pt x="64232" y="93074"/>
                      <a:pt x="63976" y="93133"/>
                    </a:cubicBezTo>
                    <a:cubicBezTo>
                      <a:pt x="63108" y="93291"/>
                      <a:pt x="62300" y="93666"/>
                      <a:pt x="61590" y="94198"/>
                    </a:cubicBezTo>
                    <a:cubicBezTo>
                      <a:pt x="61472" y="94277"/>
                      <a:pt x="61334" y="94356"/>
                      <a:pt x="61176" y="94395"/>
                    </a:cubicBezTo>
                    <a:cubicBezTo>
                      <a:pt x="60683" y="94533"/>
                      <a:pt x="60348" y="94356"/>
                      <a:pt x="60171" y="93883"/>
                    </a:cubicBezTo>
                    <a:cubicBezTo>
                      <a:pt x="59974" y="93331"/>
                      <a:pt x="59717" y="92818"/>
                      <a:pt x="59579" y="92246"/>
                    </a:cubicBezTo>
                    <a:cubicBezTo>
                      <a:pt x="59343" y="91379"/>
                      <a:pt x="58712" y="90709"/>
                      <a:pt x="58436" y="89881"/>
                    </a:cubicBezTo>
                    <a:cubicBezTo>
                      <a:pt x="58278" y="89467"/>
                      <a:pt x="57943" y="89112"/>
                      <a:pt x="57687" y="88757"/>
                    </a:cubicBezTo>
                    <a:cubicBezTo>
                      <a:pt x="57549" y="88737"/>
                      <a:pt x="57411" y="88717"/>
                      <a:pt x="57273" y="88698"/>
                    </a:cubicBezTo>
                    <a:cubicBezTo>
                      <a:pt x="56149" y="88678"/>
                      <a:pt x="55025" y="88658"/>
                      <a:pt x="53901" y="88638"/>
                    </a:cubicBezTo>
                    <a:cubicBezTo>
                      <a:pt x="53704" y="88619"/>
                      <a:pt x="53527" y="88619"/>
                      <a:pt x="53349" y="88658"/>
                    </a:cubicBezTo>
                    <a:cubicBezTo>
                      <a:pt x="53093" y="88658"/>
                      <a:pt x="52876" y="88855"/>
                      <a:pt x="52837" y="89112"/>
                    </a:cubicBezTo>
                    <a:cubicBezTo>
                      <a:pt x="52679" y="89821"/>
                      <a:pt x="52521" y="90531"/>
                      <a:pt x="52383" y="91261"/>
                    </a:cubicBezTo>
                    <a:cubicBezTo>
                      <a:pt x="52304" y="91635"/>
                      <a:pt x="52285" y="92049"/>
                      <a:pt x="52166" y="92424"/>
                    </a:cubicBezTo>
                    <a:cubicBezTo>
                      <a:pt x="52048" y="92838"/>
                      <a:pt x="52009" y="93271"/>
                      <a:pt x="52028" y="93686"/>
                    </a:cubicBezTo>
                    <a:cubicBezTo>
                      <a:pt x="52068" y="94198"/>
                      <a:pt x="51792" y="94671"/>
                      <a:pt x="51338" y="94908"/>
                    </a:cubicBezTo>
                    <a:cubicBezTo>
                      <a:pt x="50924" y="95144"/>
                      <a:pt x="50491" y="95361"/>
                      <a:pt x="50018" y="95519"/>
                    </a:cubicBezTo>
                    <a:cubicBezTo>
                      <a:pt x="49603" y="95637"/>
                      <a:pt x="49170" y="95598"/>
                      <a:pt x="48756" y="95440"/>
                    </a:cubicBezTo>
                    <a:cubicBezTo>
                      <a:pt x="48125" y="95184"/>
                      <a:pt x="47514" y="94809"/>
                      <a:pt x="46804" y="94691"/>
                    </a:cubicBezTo>
                    <a:cubicBezTo>
                      <a:pt x="46666" y="94671"/>
                      <a:pt x="46508" y="94474"/>
                      <a:pt x="46449" y="94316"/>
                    </a:cubicBezTo>
                    <a:cubicBezTo>
                      <a:pt x="46390" y="94119"/>
                      <a:pt x="46351" y="93902"/>
                      <a:pt x="46370" y="93686"/>
                    </a:cubicBezTo>
                    <a:lnTo>
                      <a:pt x="46370" y="92207"/>
                    </a:lnTo>
                    <a:cubicBezTo>
                      <a:pt x="46370" y="91911"/>
                      <a:pt x="46311" y="91615"/>
                      <a:pt x="46193" y="91320"/>
                    </a:cubicBezTo>
                    <a:cubicBezTo>
                      <a:pt x="45917" y="90571"/>
                      <a:pt x="45661" y="89782"/>
                      <a:pt x="45365" y="88954"/>
                    </a:cubicBezTo>
                    <a:lnTo>
                      <a:pt x="43748" y="88954"/>
                    </a:lnTo>
                    <a:cubicBezTo>
                      <a:pt x="42940" y="88954"/>
                      <a:pt x="42151" y="88619"/>
                      <a:pt x="41580" y="88047"/>
                    </a:cubicBezTo>
                    <a:cubicBezTo>
                      <a:pt x="41461" y="88146"/>
                      <a:pt x="41284" y="88224"/>
                      <a:pt x="41205" y="88362"/>
                    </a:cubicBezTo>
                    <a:cubicBezTo>
                      <a:pt x="40594" y="89526"/>
                      <a:pt x="40002" y="90709"/>
                      <a:pt x="39431" y="91872"/>
                    </a:cubicBezTo>
                    <a:cubicBezTo>
                      <a:pt x="39312" y="92128"/>
                      <a:pt x="39233" y="92404"/>
                      <a:pt x="39194" y="92660"/>
                    </a:cubicBezTo>
                    <a:cubicBezTo>
                      <a:pt x="39095" y="93094"/>
                      <a:pt x="38760" y="93429"/>
                      <a:pt x="38327" y="93528"/>
                    </a:cubicBezTo>
                    <a:cubicBezTo>
                      <a:pt x="37834" y="93686"/>
                      <a:pt x="37321" y="93784"/>
                      <a:pt x="36809" y="93824"/>
                    </a:cubicBezTo>
                    <a:cubicBezTo>
                      <a:pt x="36375" y="93824"/>
                      <a:pt x="35961" y="93686"/>
                      <a:pt x="35606" y="93410"/>
                    </a:cubicBezTo>
                    <a:cubicBezTo>
                      <a:pt x="35054" y="93015"/>
                      <a:pt x="34600" y="92443"/>
                      <a:pt x="33910" y="92187"/>
                    </a:cubicBezTo>
                    <a:cubicBezTo>
                      <a:pt x="33733" y="92108"/>
                      <a:pt x="33634" y="91911"/>
                      <a:pt x="33674" y="91734"/>
                    </a:cubicBezTo>
                    <a:cubicBezTo>
                      <a:pt x="33674" y="91517"/>
                      <a:pt x="33713" y="91300"/>
                      <a:pt x="33753" y="91103"/>
                    </a:cubicBezTo>
                    <a:cubicBezTo>
                      <a:pt x="33871" y="90630"/>
                      <a:pt x="34029" y="90157"/>
                      <a:pt x="34127" y="89683"/>
                    </a:cubicBezTo>
                    <a:cubicBezTo>
                      <a:pt x="34206" y="89447"/>
                      <a:pt x="34226" y="89210"/>
                      <a:pt x="34226" y="88954"/>
                    </a:cubicBezTo>
                    <a:cubicBezTo>
                      <a:pt x="34147" y="88086"/>
                      <a:pt x="34068" y="87219"/>
                      <a:pt x="33989" y="86273"/>
                    </a:cubicBezTo>
                    <a:cubicBezTo>
                      <a:pt x="33654" y="86154"/>
                      <a:pt x="33299" y="86076"/>
                      <a:pt x="32964" y="86016"/>
                    </a:cubicBezTo>
                    <a:cubicBezTo>
                      <a:pt x="32471" y="85977"/>
                      <a:pt x="31998" y="85800"/>
                      <a:pt x="31604" y="85504"/>
                    </a:cubicBezTo>
                    <a:cubicBezTo>
                      <a:pt x="31170" y="85228"/>
                      <a:pt x="30736" y="84952"/>
                      <a:pt x="30283" y="84676"/>
                    </a:cubicBezTo>
                    <a:cubicBezTo>
                      <a:pt x="29968" y="84498"/>
                      <a:pt x="29810" y="84538"/>
                      <a:pt x="29553" y="84794"/>
                    </a:cubicBezTo>
                    <a:cubicBezTo>
                      <a:pt x="28647" y="85740"/>
                      <a:pt x="27720" y="86687"/>
                      <a:pt x="26813" y="87633"/>
                    </a:cubicBezTo>
                    <a:cubicBezTo>
                      <a:pt x="26655" y="87830"/>
                      <a:pt x="26517" y="88027"/>
                      <a:pt x="26419" y="88244"/>
                    </a:cubicBezTo>
                    <a:cubicBezTo>
                      <a:pt x="26182" y="88658"/>
                      <a:pt x="25749" y="88914"/>
                      <a:pt x="25275" y="88875"/>
                    </a:cubicBezTo>
                    <a:cubicBezTo>
                      <a:pt x="24763" y="88875"/>
                      <a:pt x="24250" y="88796"/>
                      <a:pt x="23738" y="88678"/>
                    </a:cubicBezTo>
                    <a:cubicBezTo>
                      <a:pt x="23363" y="88560"/>
                      <a:pt x="23008" y="88323"/>
                      <a:pt x="22772" y="88008"/>
                    </a:cubicBezTo>
                    <a:cubicBezTo>
                      <a:pt x="22338" y="87416"/>
                      <a:pt x="22042" y="86746"/>
                      <a:pt x="21470" y="86253"/>
                    </a:cubicBezTo>
                    <a:cubicBezTo>
                      <a:pt x="21273" y="86095"/>
                      <a:pt x="21332" y="85800"/>
                      <a:pt x="21451" y="85563"/>
                    </a:cubicBezTo>
                    <a:cubicBezTo>
                      <a:pt x="21628" y="85248"/>
                      <a:pt x="21806" y="84932"/>
                      <a:pt x="22022" y="84636"/>
                    </a:cubicBezTo>
                    <a:cubicBezTo>
                      <a:pt x="22496" y="83986"/>
                      <a:pt x="22791" y="83237"/>
                      <a:pt x="22890" y="82448"/>
                    </a:cubicBezTo>
                    <a:cubicBezTo>
                      <a:pt x="22929" y="81896"/>
                      <a:pt x="23186" y="81344"/>
                      <a:pt x="23343" y="80753"/>
                    </a:cubicBezTo>
                    <a:cubicBezTo>
                      <a:pt x="22988" y="80437"/>
                      <a:pt x="22594" y="80161"/>
                      <a:pt x="22180" y="79944"/>
                    </a:cubicBezTo>
                    <a:cubicBezTo>
                      <a:pt x="21431" y="79471"/>
                      <a:pt x="20859" y="78880"/>
                      <a:pt x="20642" y="77992"/>
                    </a:cubicBezTo>
                    <a:cubicBezTo>
                      <a:pt x="20642" y="77953"/>
                      <a:pt x="20564" y="77914"/>
                      <a:pt x="20485" y="77835"/>
                    </a:cubicBezTo>
                    <a:cubicBezTo>
                      <a:pt x="20366" y="77854"/>
                      <a:pt x="20268" y="77874"/>
                      <a:pt x="20169" y="77914"/>
                    </a:cubicBezTo>
                    <a:cubicBezTo>
                      <a:pt x="19400" y="78367"/>
                      <a:pt x="18651" y="78820"/>
                      <a:pt x="17902" y="79294"/>
                    </a:cubicBezTo>
                    <a:cubicBezTo>
                      <a:pt x="17232" y="79727"/>
                      <a:pt x="16502" y="80062"/>
                      <a:pt x="15950" y="80634"/>
                    </a:cubicBezTo>
                    <a:cubicBezTo>
                      <a:pt x="15733" y="80831"/>
                      <a:pt x="15438" y="80910"/>
                      <a:pt x="15162" y="80831"/>
                    </a:cubicBezTo>
                    <a:cubicBezTo>
                      <a:pt x="14531" y="80733"/>
                      <a:pt x="13939" y="80477"/>
                      <a:pt x="13407" y="80122"/>
                    </a:cubicBezTo>
                    <a:cubicBezTo>
                      <a:pt x="13092" y="79924"/>
                      <a:pt x="12855" y="79629"/>
                      <a:pt x="12717" y="79294"/>
                    </a:cubicBezTo>
                    <a:cubicBezTo>
                      <a:pt x="12441" y="78623"/>
                      <a:pt x="12362" y="77874"/>
                      <a:pt x="11909" y="77263"/>
                    </a:cubicBezTo>
                    <a:cubicBezTo>
                      <a:pt x="11850" y="77125"/>
                      <a:pt x="11850" y="76967"/>
                      <a:pt x="11928" y="76829"/>
                    </a:cubicBezTo>
                    <a:cubicBezTo>
                      <a:pt x="12027" y="76652"/>
                      <a:pt x="12165" y="76474"/>
                      <a:pt x="12323" y="76336"/>
                    </a:cubicBezTo>
                    <a:cubicBezTo>
                      <a:pt x="12540" y="76120"/>
                      <a:pt x="12776" y="75903"/>
                      <a:pt x="13013" y="75725"/>
                    </a:cubicBezTo>
                    <a:cubicBezTo>
                      <a:pt x="13565" y="75272"/>
                      <a:pt x="13979" y="74700"/>
                      <a:pt x="14235" y="74049"/>
                    </a:cubicBezTo>
                    <a:cubicBezTo>
                      <a:pt x="14511" y="73478"/>
                      <a:pt x="14807" y="72926"/>
                      <a:pt x="15162" y="72413"/>
                    </a:cubicBezTo>
                    <a:cubicBezTo>
                      <a:pt x="14807" y="71999"/>
                      <a:pt x="14511" y="71447"/>
                      <a:pt x="13860" y="71270"/>
                    </a:cubicBezTo>
                    <a:cubicBezTo>
                      <a:pt x="13565" y="71191"/>
                      <a:pt x="13407" y="70875"/>
                      <a:pt x="13289" y="70599"/>
                    </a:cubicBezTo>
                    <a:cubicBezTo>
                      <a:pt x="13032" y="70047"/>
                      <a:pt x="12776" y="69476"/>
                      <a:pt x="12520" y="68924"/>
                    </a:cubicBezTo>
                    <a:cubicBezTo>
                      <a:pt x="12283" y="68470"/>
                      <a:pt x="12165" y="68431"/>
                      <a:pt x="11652" y="68529"/>
                    </a:cubicBezTo>
                    <a:cubicBezTo>
                      <a:pt x="10410" y="68805"/>
                      <a:pt x="9208" y="69081"/>
                      <a:pt x="7985" y="69357"/>
                    </a:cubicBezTo>
                    <a:cubicBezTo>
                      <a:pt x="7690" y="69436"/>
                      <a:pt x="7414" y="69554"/>
                      <a:pt x="7138" y="69712"/>
                    </a:cubicBezTo>
                    <a:cubicBezTo>
                      <a:pt x="6822" y="69850"/>
                      <a:pt x="6467" y="69850"/>
                      <a:pt x="6172" y="69692"/>
                    </a:cubicBezTo>
                    <a:cubicBezTo>
                      <a:pt x="5600" y="69397"/>
                      <a:pt x="5107" y="68963"/>
                      <a:pt x="4713" y="68450"/>
                    </a:cubicBezTo>
                    <a:cubicBezTo>
                      <a:pt x="4516" y="68194"/>
                      <a:pt x="4397" y="67859"/>
                      <a:pt x="4358" y="67524"/>
                    </a:cubicBezTo>
                    <a:cubicBezTo>
                      <a:pt x="4259" y="66794"/>
                      <a:pt x="4437" y="66006"/>
                      <a:pt x="4200" y="65257"/>
                    </a:cubicBezTo>
                    <a:cubicBezTo>
                      <a:pt x="4161" y="65158"/>
                      <a:pt x="4279" y="64961"/>
                      <a:pt x="4378" y="64862"/>
                    </a:cubicBezTo>
                    <a:cubicBezTo>
                      <a:pt x="4535" y="64724"/>
                      <a:pt x="4713" y="64626"/>
                      <a:pt x="4910" y="64527"/>
                    </a:cubicBezTo>
                    <a:cubicBezTo>
                      <a:pt x="5344" y="64310"/>
                      <a:pt x="5797" y="64113"/>
                      <a:pt x="6251" y="63916"/>
                    </a:cubicBezTo>
                    <a:cubicBezTo>
                      <a:pt x="6546" y="63778"/>
                      <a:pt x="6822" y="63581"/>
                      <a:pt x="7059" y="63344"/>
                    </a:cubicBezTo>
                    <a:cubicBezTo>
                      <a:pt x="7591" y="62772"/>
                      <a:pt x="8163" y="62240"/>
                      <a:pt x="8774" y="61649"/>
                    </a:cubicBezTo>
                    <a:cubicBezTo>
                      <a:pt x="8616" y="61136"/>
                      <a:pt x="8399" y="60663"/>
                      <a:pt x="8143" y="60190"/>
                    </a:cubicBezTo>
                    <a:cubicBezTo>
                      <a:pt x="7887" y="59677"/>
                      <a:pt x="7887" y="59145"/>
                      <a:pt x="7847" y="58593"/>
                    </a:cubicBezTo>
                    <a:cubicBezTo>
                      <a:pt x="7887" y="58317"/>
                      <a:pt x="7946" y="58041"/>
                      <a:pt x="8045" y="57765"/>
                    </a:cubicBezTo>
                    <a:cubicBezTo>
                      <a:pt x="7926" y="57686"/>
                      <a:pt x="7788" y="57627"/>
                      <a:pt x="7650" y="57587"/>
                    </a:cubicBezTo>
                    <a:cubicBezTo>
                      <a:pt x="6822" y="57548"/>
                      <a:pt x="5994" y="57528"/>
                      <a:pt x="5186" y="57509"/>
                    </a:cubicBezTo>
                    <a:cubicBezTo>
                      <a:pt x="4890" y="57509"/>
                      <a:pt x="4575" y="57548"/>
                      <a:pt x="4279" y="57509"/>
                    </a:cubicBezTo>
                    <a:cubicBezTo>
                      <a:pt x="3845" y="57449"/>
                      <a:pt x="3412" y="57469"/>
                      <a:pt x="2998" y="57548"/>
                    </a:cubicBezTo>
                    <a:cubicBezTo>
                      <a:pt x="2446" y="57686"/>
                      <a:pt x="1874" y="57469"/>
                      <a:pt x="1558" y="56976"/>
                    </a:cubicBezTo>
                    <a:cubicBezTo>
                      <a:pt x="1322" y="56661"/>
                      <a:pt x="1085" y="56345"/>
                      <a:pt x="888" y="55991"/>
                    </a:cubicBezTo>
                    <a:cubicBezTo>
                      <a:pt x="652" y="55557"/>
                      <a:pt x="592" y="55044"/>
                      <a:pt x="711" y="54571"/>
                    </a:cubicBezTo>
                    <a:cubicBezTo>
                      <a:pt x="849" y="53920"/>
                      <a:pt x="1125" y="53290"/>
                      <a:pt x="1085" y="52600"/>
                    </a:cubicBezTo>
                    <a:cubicBezTo>
                      <a:pt x="1085" y="52324"/>
                      <a:pt x="1302" y="52166"/>
                      <a:pt x="1558" y="52087"/>
                    </a:cubicBezTo>
                    <a:cubicBezTo>
                      <a:pt x="1874" y="52008"/>
                      <a:pt x="2209" y="51949"/>
                      <a:pt x="2544" y="51890"/>
                    </a:cubicBezTo>
                    <a:cubicBezTo>
                      <a:pt x="2840" y="51811"/>
                      <a:pt x="3136" y="51772"/>
                      <a:pt x="3451" y="51732"/>
                    </a:cubicBezTo>
                    <a:cubicBezTo>
                      <a:pt x="3865" y="51712"/>
                      <a:pt x="4180" y="51496"/>
                      <a:pt x="4535" y="51298"/>
                    </a:cubicBezTo>
                    <a:cubicBezTo>
                      <a:pt x="5166" y="50944"/>
                      <a:pt x="5797" y="50589"/>
                      <a:pt x="6507" y="50214"/>
                    </a:cubicBezTo>
                    <a:cubicBezTo>
                      <a:pt x="6487" y="49859"/>
                      <a:pt x="6428" y="49524"/>
                      <a:pt x="6329" y="49209"/>
                    </a:cubicBezTo>
                    <a:cubicBezTo>
                      <a:pt x="6073" y="48597"/>
                      <a:pt x="6152" y="48006"/>
                      <a:pt x="6251" y="47395"/>
                    </a:cubicBezTo>
                    <a:cubicBezTo>
                      <a:pt x="6369" y="46843"/>
                      <a:pt x="6408" y="46291"/>
                      <a:pt x="6349" y="45719"/>
                    </a:cubicBezTo>
                    <a:cubicBezTo>
                      <a:pt x="5837" y="45463"/>
                      <a:pt x="5304" y="45226"/>
                      <a:pt x="4752" y="45068"/>
                    </a:cubicBezTo>
                    <a:cubicBezTo>
                      <a:pt x="3964" y="44773"/>
                      <a:pt x="3155" y="44516"/>
                      <a:pt x="2327" y="44240"/>
                    </a:cubicBezTo>
                    <a:cubicBezTo>
                      <a:pt x="2091" y="44181"/>
                      <a:pt x="1854" y="44142"/>
                      <a:pt x="1618" y="44122"/>
                    </a:cubicBezTo>
                    <a:cubicBezTo>
                      <a:pt x="1085" y="44102"/>
                      <a:pt x="612" y="43728"/>
                      <a:pt x="454" y="43235"/>
                    </a:cubicBezTo>
                    <a:cubicBezTo>
                      <a:pt x="297" y="42801"/>
                      <a:pt x="159" y="42368"/>
                      <a:pt x="80" y="41914"/>
                    </a:cubicBezTo>
                    <a:cubicBezTo>
                      <a:pt x="1" y="41461"/>
                      <a:pt x="99" y="40988"/>
                      <a:pt x="336" y="40593"/>
                    </a:cubicBezTo>
                    <a:cubicBezTo>
                      <a:pt x="652" y="40021"/>
                      <a:pt x="1144" y="39529"/>
                      <a:pt x="1282" y="38839"/>
                    </a:cubicBezTo>
                    <a:cubicBezTo>
                      <a:pt x="1322" y="38701"/>
                      <a:pt x="1539" y="38563"/>
                      <a:pt x="1696" y="38523"/>
                    </a:cubicBezTo>
                    <a:cubicBezTo>
                      <a:pt x="1894" y="38484"/>
                      <a:pt x="2110" y="38484"/>
                      <a:pt x="2327" y="38523"/>
                    </a:cubicBezTo>
                    <a:cubicBezTo>
                      <a:pt x="2564" y="38543"/>
                      <a:pt x="2820" y="38602"/>
                      <a:pt x="3057" y="38641"/>
                    </a:cubicBezTo>
                    <a:cubicBezTo>
                      <a:pt x="3806" y="38779"/>
                      <a:pt x="4575" y="38740"/>
                      <a:pt x="5304" y="38523"/>
                    </a:cubicBezTo>
                    <a:cubicBezTo>
                      <a:pt x="5837" y="38326"/>
                      <a:pt x="6428" y="38326"/>
                      <a:pt x="7079" y="38208"/>
                    </a:cubicBezTo>
                    <a:cubicBezTo>
                      <a:pt x="7118" y="38070"/>
                      <a:pt x="7197" y="37873"/>
                      <a:pt x="7236" y="37675"/>
                    </a:cubicBezTo>
                    <a:cubicBezTo>
                      <a:pt x="7276" y="37478"/>
                      <a:pt x="7276" y="37301"/>
                      <a:pt x="7295" y="37123"/>
                    </a:cubicBezTo>
                    <a:cubicBezTo>
                      <a:pt x="7394" y="36098"/>
                      <a:pt x="7670" y="35152"/>
                      <a:pt x="8597" y="34501"/>
                    </a:cubicBezTo>
                    <a:cubicBezTo>
                      <a:pt x="8518" y="34363"/>
                      <a:pt x="8478" y="34225"/>
                      <a:pt x="8380" y="34166"/>
                    </a:cubicBezTo>
                    <a:cubicBezTo>
                      <a:pt x="7749" y="33713"/>
                      <a:pt x="7098" y="33259"/>
                      <a:pt x="6428" y="32806"/>
                    </a:cubicBezTo>
                    <a:cubicBezTo>
                      <a:pt x="6034" y="32530"/>
                      <a:pt x="5620" y="32254"/>
                      <a:pt x="5206" y="32017"/>
                    </a:cubicBezTo>
                    <a:cubicBezTo>
                      <a:pt x="4910" y="31840"/>
                      <a:pt x="4614" y="31682"/>
                      <a:pt x="4318" y="31544"/>
                    </a:cubicBezTo>
                    <a:cubicBezTo>
                      <a:pt x="3885" y="31406"/>
                      <a:pt x="3589" y="31031"/>
                      <a:pt x="3550" y="30598"/>
                    </a:cubicBezTo>
                    <a:cubicBezTo>
                      <a:pt x="3471" y="30085"/>
                      <a:pt x="3451" y="29573"/>
                      <a:pt x="3471" y="29040"/>
                    </a:cubicBezTo>
                    <a:cubicBezTo>
                      <a:pt x="3530" y="28587"/>
                      <a:pt x="3747" y="28173"/>
                      <a:pt x="4082" y="27838"/>
                    </a:cubicBezTo>
                    <a:cubicBezTo>
                      <a:pt x="4535" y="27345"/>
                      <a:pt x="5127" y="27010"/>
                      <a:pt x="5462" y="26398"/>
                    </a:cubicBezTo>
                    <a:cubicBezTo>
                      <a:pt x="5561" y="26221"/>
                      <a:pt x="5738" y="26142"/>
                      <a:pt x="5935" y="26201"/>
                    </a:cubicBezTo>
                    <a:cubicBezTo>
                      <a:pt x="6113" y="26221"/>
                      <a:pt x="6290" y="26280"/>
                      <a:pt x="6467" y="26339"/>
                    </a:cubicBezTo>
                    <a:cubicBezTo>
                      <a:pt x="6803" y="26477"/>
                      <a:pt x="7157" y="26596"/>
                      <a:pt x="7473" y="26753"/>
                    </a:cubicBezTo>
                    <a:cubicBezTo>
                      <a:pt x="8025" y="27029"/>
                      <a:pt x="8636" y="27148"/>
                      <a:pt x="9247" y="27128"/>
                    </a:cubicBezTo>
                    <a:cubicBezTo>
                      <a:pt x="9878" y="27128"/>
                      <a:pt x="10509" y="27207"/>
                      <a:pt x="11238" y="27266"/>
                    </a:cubicBezTo>
                    <a:cubicBezTo>
                      <a:pt x="11554" y="26931"/>
                      <a:pt x="11672" y="26418"/>
                      <a:pt x="11850" y="25945"/>
                    </a:cubicBezTo>
                    <a:cubicBezTo>
                      <a:pt x="12066" y="25334"/>
                      <a:pt x="12461" y="24821"/>
                      <a:pt x="12993" y="24447"/>
                    </a:cubicBezTo>
                    <a:cubicBezTo>
                      <a:pt x="13506" y="24013"/>
                      <a:pt x="13979" y="23540"/>
                      <a:pt x="14393" y="23007"/>
                    </a:cubicBezTo>
                    <a:cubicBezTo>
                      <a:pt x="14550" y="22810"/>
                      <a:pt x="14688" y="22593"/>
                      <a:pt x="14826" y="22377"/>
                    </a:cubicBezTo>
                    <a:cubicBezTo>
                      <a:pt x="14787" y="22041"/>
                      <a:pt x="14629" y="21746"/>
                      <a:pt x="14393" y="21529"/>
                    </a:cubicBezTo>
                    <a:cubicBezTo>
                      <a:pt x="13683" y="20642"/>
                      <a:pt x="12954" y="19774"/>
                      <a:pt x="12244" y="18907"/>
                    </a:cubicBezTo>
                    <a:cubicBezTo>
                      <a:pt x="12007" y="18591"/>
                      <a:pt x="11790" y="18256"/>
                      <a:pt x="11593" y="17921"/>
                    </a:cubicBezTo>
                    <a:cubicBezTo>
                      <a:pt x="11376" y="17586"/>
                      <a:pt x="11455" y="17172"/>
                      <a:pt x="11751" y="16935"/>
                    </a:cubicBezTo>
                    <a:cubicBezTo>
                      <a:pt x="12145" y="16580"/>
                      <a:pt x="12520" y="16245"/>
                      <a:pt x="12914" y="15890"/>
                    </a:cubicBezTo>
                    <a:cubicBezTo>
                      <a:pt x="13289" y="15555"/>
                      <a:pt x="13762" y="15220"/>
                      <a:pt x="14058" y="14727"/>
                    </a:cubicBezTo>
                    <a:cubicBezTo>
                      <a:pt x="14353" y="14254"/>
                      <a:pt x="14669" y="14215"/>
                      <a:pt x="15142" y="14491"/>
                    </a:cubicBezTo>
                    <a:cubicBezTo>
                      <a:pt x="15300" y="14589"/>
                      <a:pt x="15438" y="14688"/>
                      <a:pt x="15595" y="14806"/>
                    </a:cubicBezTo>
                    <a:cubicBezTo>
                      <a:pt x="16187" y="15279"/>
                      <a:pt x="16778" y="15752"/>
                      <a:pt x="17409" y="16206"/>
                    </a:cubicBezTo>
                    <a:cubicBezTo>
                      <a:pt x="17941" y="16580"/>
                      <a:pt x="18513" y="16935"/>
                      <a:pt x="19085" y="17310"/>
                    </a:cubicBezTo>
                    <a:cubicBezTo>
                      <a:pt x="19243" y="17408"/>
                      <a:pt x="19400" y="17487"/>
                      <a:pt x="19578" y="17546"/>
                    </a:cubicBezTo>
                    <a:cubicBezTo>
                      <a:pt x="19716" y="17468"/>
                      <a:pt x="19854" y="17389"/>
                      <a:pt x="19972" y="17310"/>
                    </a:cubicBezTo>
                    <a:cubicBezTo>
                      <a:pt x="20721" y="16699"/>
                      <a:pt x="21451" y="16107"/>
                      <a:pt x="22141" y="15476"/>
                    </a:cubicBezTo>
                    <a:cubicBezTo>
                      <a:pt x="22456" y="15141"/>
                      <a:pt x="22752" y="14767"/>
                      <a:pt x="23008" y="14392"/>
                    </a:cubicBezTo>
                    <a:cubicBezTo>
                      <a:pt x="22890" y="13860"/>
                      <a:pt x="22712" y="13327"/>
                      <a:pt x="22456" y="12854"/>
                    </a:cubicBezTo>
                    <a:cubicBezTo>
                      <a:pt x="22062" y="12046"/>
                      <a:pt x="21628" y="11277"/>
                      <a:pt x="21254" y="10469"/>
                    </a:cubicBezTo>
                    <a:cubicBezTo>
                      <a:pt x="21076" y="9996"/>
                      <a:pt x="20918" y="9503"/>
                      <a:pt x="20820" y="8990"/>
                    </a:cubicBezTo>
                    <a:cubicBezTo>
                      <a:pt x="20761" y="8754"/>
                      <a:pt x="20840" y="8497"/>
                      <a:pt x="21037" y="8320"/>
                    </a:cubicBezTo>
                    <a:cubicBezTo>
                      <a:pt x="21293" y="7985"/>
                      <a:pt x="21668" y="7728"/>
                      <a:pt x="22062" y="7590"/>
                    </a:cubicBezTo>
                    <a:cubicBezTo>
                      <a:pt x="22436" y="7472"/>
                      <a:pt x="22791" y="7255"/>
                      <a:pt x="23028" y="6960"/>
                    </a:cubicBezTo>
                    <a:cubicBezTo>
                      <a:pt x="23718" y="6171"/>
                      <a:pt x="23954" y="6230"/>
                      <a:pt x="24743" y="6960"/>
                    </a:cubicBezTo>
                    <a:cubicBezTo>
                      <a:pt x="25315" y="7492"/>
                      <a:pt x="25768" y="8142"/>
                      <a:pt x="26399" y="8655"/>
                    </a:cubicBezTo>
                    <a:cubicBezTo>
                      <a:pt x="26853" y="9030"/>
                      <a:pt x="27168" y="9562"/>
                      <a:pt x="27543" y="10055"/>
                    </a:cubicBezTo>
                    <a:cubicBezTo>
                      <a:pt x="27819" y="10410"/>
                      <a:pt x="28075" y="10804"/>
                      <a:pt x="28311" y="11159"/>
                    </a:cubicBezTo>
                    <a:cubicBezTo>
                      <a:pt x="29159" y="11139"/>
                      <a:pt x="29849" y="10725"/>
                      <a:pt x="30539" y="10350"/>
                    </a:cubicBezTo>
                    <a:cubicBezTo>
                      <a:pt x="30815" y="10212"/>
                      <a:pt x="31091" y="10094"/>
                      <a:pt x="31367" y="9976"/>
                    </a:cubicBezTo>
                    <a:cubicBezTo>
                      <a:pt x="31505" y="9917"/>
                      <a:pt x="31643" y="9858"/>
                      <a:pt x="31762" y="9759"/>
                    </a:cubicBezTo>
                    <a:cubicBezTo>
                      <a:pt x="32274" y="9306"/>
                      <a:pt x="32826" y="8931"/>
                      <a:pt x="33418" y="8635"/>
                    </a:cubicBezTo>
                    <a:cubicBezTo>
                      <a:pt x="33536" y="8556"/>
                      <a:pt x="33615" y="8458"/>
                      <a:pt x="33694" y="8359"/>
                    </a:cubicBezTo>
                    <a:cubicBezTo>
                      <a:pt x="33496" y="7788"/>
                      <a:pt x="33358" y="7216"/>
                      <a:pt x="33240" y="6624"/>
                    </a:cubicBezTo>
                    <a:cubicBezTo>
                      <a:pt x="33142" y="5816"/>
                      <a:pt x="32846" y="5027"/>
                      <a:pt x="32905" y="4199"/>
                    </a:cubicBezTo>
                    <a:cubicBezTo>
                      <a:pt x="32964" y="3470"/>
                      <a:pt x="32925" y="2741"/>
                      <a:pt x="32944" y="1991"/>
                    </a:cubicBezTo>
                    <a:cubicBezTo>
                      <a:pt x="33772" y="1321"/>
                      <a:pt x="34758" y="848"/>
                      <a:pt x="35823" y="611"/>
                    </a:cubicBezTo>
                    <a:cubicBezTo>
                      <a:pt x="36237" y="493"/>
                      <a:pt x="36690" y="670"/>
                      <a:pt x="36927" y="1045"/>
                    </a:cubicBezTo>
                    <a:cubicBezTo>
                      <a:pt x="37775" y="2267"/>
                      <a:pt x="38701" y="3431"/>
                      <a:pt x="39352" y="4791"/>
                    </a:cubicBezTo>
                    <a:cubicBezTo>
                      <a:pt x="39608" y="5244"/>
                      <a:pt x="39904" y="5698"/>
                      <a:pt x="40219" y="6131"/>
                    </a:cubicBezTo>
                    <a:cubicBezTo>
                      <a:pt x="40791" y="6329"/>
                      <a:pt x="41304" y="6151"/>
                      <a:pt x="41737" y="5915"/>
                    </a:cubicBezTo>
                    <a:cubicBezTo>
                      <a:pt x="42309" y="5619"/>
                      <a:pt x="42960" y="5481"/>
                      <a:pt x="43610" y="5501"/>
                    </a:cubicBezTo>
                    <a:lnTo>
                      <a:pt x="45621" y="5501"/>
                    </a:lnTo>
                    <a:cubicBezTo>
                      <a:pt x="45838" y="5501"/>
                      <a:pt x="46035" y="5481"/>
                      <a:pt x="46311" y="5461"/>
                    </a:cubicBezTo>
                    <a:cubicBezTo>
                      <a:pt x="46331" y="5284"/>
                      <a:pt x="46351" y="5106"/>
                      <a:pt x="46370" y="4929"/>
                    </a:cubicBezTo>
                    <a:cubicBezTo>
                      <a:pt x="46390" y="3687"/>
                      <a:pt x="46390" y="2484"/>
                      <a:pt x="46410" y="1262"/>
                    </a:cubicBezTo>
                    <a:lnTo>
                      <a:pt x="46410" y="887"/>
                    </a:lnTo>
                    <a:cubicBezTo>
                      <a:pt x="46429" y="178"/>
                      <a:pt x="46548" y="40"/>
                      <a:pt x="47277" y="40"/>
                    </a:cubicBezTo>
                    <a:cubicBezTo>
                      <a:pt x="48007" y="40"/>
                      <a:pt x="48736" y="0"/>
                      <a:pt x="49446" y="316"/>
                    </a:cubicBezTo>
                    <a:cubicBezTo>
                      <a:pt x="49682" y="355"/>
                      <a:pt x="49939" y="375"/>
                      <a:pt x="50175" y="355"/>
                    </a:cubicBezTo>
                    <a:cubicBezTo>
                      <a:pt x="50806" y="414"/>
                      <a:pt x="51141" y="749"/>
                      <a:pt x="51122" y="1360"/>
                    </a:cubicBezTo>
                    <a:cubicBezTo>
                      <a:pt x="51102" y="1853"/>
                      <a:pt x="51220" y="2327"/>
                      <a:pt x="51437" y="2760"/>
                    </a:cubicBezTo>
                    <a:cubicBezTo>
                      <a:pt x="51713" y="3470"/>
                      <a:pt x="51930" y="4199"/>
                      <a:pt x="52186" y="4988"/>
                    </a:cubicBezTo>
                    <a:cubicBezTo>
                      <a:pt x="53684" y="4929"/>
                      <a:pt x="55045" y="5619"/>
                      <a:pt x="56563" y="5855"/>
                    </a:cubicBezTo>
                    <a:cubicBezTo>
                      <a:pt x="56661" y="5658"/>
                      <a:pt x="56740" y="5461"/>
                      <a:pt x="56799" y="5244"/>
                    </a:cubicBezTo>
                    <a:cubicBezTo>
                      <a:pt x="57154" y="4042"/>
                      <a:pt x="57470" y="2839"/>
                      <a:pt x="57785" y="1636"/>
                    </a:cubicBezTo>
                    <a:cubicBezTo>
                      <a:pt x="57844" y="1459"/>
                      <a:pt x="57903" y="1282"/>
                      <a:pt x="57963" y="1104"/>
                    </a:cubicBezTo>
                    <a:cubicBezTo>
                      <a:pt x="58022" y="887"/>
                      <a:pt x="58219" y="749"/>
                      <a:pt x="58455" y="789"/>
                    </a:cubicBezTo>
                    <a:cubicBezTo>
                      <a:pt x="59224" y="946"/>
                      <a:pt x="60033" y="1084"/>
                      <a:pt x="60703" y="1518"/>
                    </a:cubicBezTo>
                    <a:cubicBezTo>
                      <a:pt x="60920" y="1676"/>
                      <a:pt x="61156" y="1794"/>
                      <a:pt x="61413" y="1873"/>
                    </a:cubicBezTo>
                    <a:cubicBezTo>
                      <a:pt x="61511" y="1913"/>
                      <a:pt x="61590" y="1932"/>
                      <a:pt x="61669" y="1972"/>
                    </a:cubicBezTo>
                    <a:cubicBezTo>
                      <a:pt x="62201" y="2228"/>
                      <a:pt x="62418" y="2603"/>
                      <a:pt x="62241" y="3155"/>
                    </a:cubicBezTo>
                    <a:cubicBezTo>
                      <a:pt x="62103" y="3588"/>
                      <a:pt x="62063" y="4061"/>
                      <a:pt x="62142" y="4495"/>
                    </a:cubicBezTo>
                    <a:cubicBezTo>
                      <a:pt x="62221" y="5264"/>
                      <a:pt x="62260" y="6033"/>
                      <a:pt x="62300" y="6782"/>
                    </a:cubicBezTo>
                    <a:cubicBezTo>
                      <a:pt x="62320" y="7551"/>
                      <a:pt x="62477" y="7788"/>
                      <a:pt x="63246" y="8024"/>
                    </a:cubicBezTo>
                    <a:cubicBezTo>
                      <a:pt x="63463" y="8064"/>
                      <a:pt x="63660" y="8142"/>
                      <a:pt x="63838" y="8221"/>
                    </a:cubicBezTo>
                    <a:cubicBezTo>
                      <a:pt x="64173" y="8458"/>
                      <a:pt x="64567" y="8576"/>
                      <a:pt x="64961" y="8537"/>
                    </a:cubicBezTo>
                    <a:cubicBezTo>
                      <a:pt x="65237" y="8537"/>
                      <a:pt x="65494" y="8616"/>
                      <a:pt x="65730" y="8773"/>
                    </a:cubicBezTo>
                    <a:cubicBezTo>
                      <a:pt x="66263" y="9069"/>
                      <a:pt x="66775" y="9384"/>
                      <a:pt x="67307" y="9720"/>
                    </a:cubicBezTo>
                    <a:cubicBezTo>
                      <a:pt x="67741" y="9976"/>
                      <a:pt x="68175" y="10252"/>
                      <a:pt x="68668" y="10567"/>
                    </a:cubicBezTo>
                    <a:cubicBezTo>
                      <a:pt x="68806" y="10410"/>
                      <a:pt x="68944" y="10232"/>
                      <a:pt x="69062" y="10074"/>
                    </a:cubicBezTo>
                    <a:cubicBezTo>
                      <a:pt x="69732" y="9010"/>
                      <a:pt x="70403" y="7965"/>
                      <a:pt x="71093" y="6900"/>
                    </a:cubicBezTo>
                    <a:cubicBezTo>
                      <a:pt x="71211" y="6723"/>
                      <a:pt x="71329" y="6546"/>
                      <a:pt x="71448" y="6388"/>
                    </a:cubicBezTo>
                    <a:cubicBezTo>
                      <a:pt x="71586" y="6191"/>
                      <a:pt x="71842" y="6151"/>
                      <a:pt x="72039" y="6270"/>
                    </a:cubicBezTo>
                    <a:cubicBezTo>
                      <a:pt x="72749" y="6743"/>
                      <a:pt x="73557" y="7078"/>
                      <a:pt x="74050" y="7807"/>
                    </a:cubicBezTo>
                    <a:cubicBezTo>
                      <a:pt x="74168" y="7985"/>
                      <a:pt x="74385" y="8064"/>
                      <a:pt x="74543" y="8221"/>
                    </a:cubicBezTo>
                    <a:cubicBezTo>
                      <a:pt x="74720" y="8379"/>
                      <a:pt x="74878" y="8556"/>
                      <a:pt x="75016" y="8754"/>
                    </a:cubicBezTo>
                    <a:cubicBezTo>
                      <a:pt x="75193" y="8990"/>
                      <a:pt x="75174" y="9306"/>
                      <a:pt x="74996" y="9542"/>
                    </a:cubicBezTo>
                    <a:cubicBezTo>
                      <a:pt x="74562" y="10035"/>
                      <a:pt x="74484" y="10607"/>
                      <a:pt x="74385" y="11218"/>
                    </a:cubicBezTo>
                    <a:cubicBezTo>
                      <a:pt x="74286" y="11908"/>
                      <a:pt x="74070" y="12578"/>
                      <a:pt x="73892" y="13288"/>
                    </a:cubicBezTo>
                    <a:cubicBezTo>
                      <a:pt x="75213" y="14037"/>
                      <a:pt x="75982" y="15338"/>
                      <a:pt x="77125" y="16344"/>
                    </a:cubicBezTo>
                    <a:cubicBezTo>
                      <a:pt x="77263" y="16245"/>
                      <a:pt x="77421" y="16166"/>
                      <a:pt x="77559" y="16048"/>
                    </a:cubicBezTo>
                    <a:cubicBezTo>
                      <a:pt x="78486" y="15220"/>
                      <a:pt x="79412" y="14372"/>
                      <a:pt x="80339" y="13525"/>
                    </a:cubicBezTo>
                    <a:cubicBezTo>
                      <a:pt x="80497" y="13387"/>
                      <a:pt x="80654" y="13229"/>
                      <a:pt x="80812" y="13111"/>
                    </a:cubicBezTo>
                    <a:cubicBezTo>
                      <a:pt x="80990" y="12913"/>
                      <a:pt x="81305" y="12913"/>
                      <a:pt x="81482" y="13111"/>
                    </a:cubicBezTo>
                    <a:cubicBezTo>
                      <a:pt x="82054" y="13702"/>
                      <a:pt x="82665" y="14234"/>
                      <a:pt x="83000" y="15023"/>
                    </a:cubicBezTo>
                    <a:cubicBezTo>
                      <a:pt x="83138" y="15260"/>
                      <a:pt x="83276" y="15496"/>
                      <a:pt x="83454" y="15693"/>
                    </a:cubicBezTo>
                    <a:cubicBezTo>
                      <a:pt x="83868" y="16265"/>
                      <a:pt x="83868" y="16679"/>
                      <a:pt x="83336" y="17132"/>
                    </a:cubicBezTo>
                    <a:cubicBezTo>
                      <a:pt x="83020" y="17408"/>
                      <a:pt x="82764" y="17763"/>
                      <a:pt x="82606" y="18158"/>
                    </a:cubicBezTo>
                    <a:cubicBezTo>
                      <a:pt x="82350" y="18749"/>
                      <a:pt x="82015" y="19301"/>
                      <a:pt x="81699" y="19853"/>
                    </a:cubicBezTo>
                    <a:cubicBezTo>
                      <a:pt x="81581" y="20070"/>
                      <a:pt x="81463" y="20287"/>
                      <a:pt x="81344" y="20484"/>
                    </a:cubicBezTo>
                    <a:cubicBezTo>
                      <a:pt x="81128" y="20780"/>
                      <a:pt x="81147" y="21174"/>
                      <a:pt x="81384" y="21430"/>
                    </a:cubicBezTo>
                    <a:cubicBezTo>
                      <a:pt x="81916" y="21963"/>
                      <a:pt x="82172" y="22672"/>
                      <a:pt x="82606" y="23244"/>
                    </a:cubicBezTo>
                    <a:cubicBezTo>
                      <a:pt x="82823" y="23540"/>
                      <a:pt x="83079" y="23816"/>
                      <a:pt x="83276" y="24112"/>
                    </a:cubicBezTo>
                    <a:cubicBezTo>
                      <a:pt x="83533" y="24486"/>
                      <a:pt x="83769" y="24880"/>
                      <a:pt x="83986" y="25294"/>
                    </a:cubicBezTo>
                    <a:cubicBezTo>
                      <a:pt x="84302" y="25925"/>
                      <a:pt x="84578" y="26556"/>
                      <a:pt x="84873" y="27207"/>
                    </a:cubicBezTo>
                    <a:cubicBezTo>
                      <a:pt x="84933" y="27345"/>
                      <a:pt x="85031" y="27502"/>
                      <a:pt x="85169" y="27739"/>
                    </a:cubicBezTo>
                    <a:close/>
                    <a:moveTo>
                      <a:pt x="81620" y="72492"/>
                    </a:moveTo>
                    <a:cubicBezTo>
                      <a:pt x="81660" y="72275"/>
                      <a:pt x="81739" y="72078"/>
                      <a:pt x="81837" y="71881"/>
                    </a:cubicBezTo>
                    <a:cubicBezTo>
                      <a:pt x="82330" y="71033"/>
                      <a:pt x="82744" y="70126"/>
                      <a:pt x="83060" y="69219"/>
                    </a:cubicBezTo>
                    <a:cubicBezTo>
                      <a:pt x="83474" y="68135"/>
                      <a:pt x="83907" y="67051"/>
                      <a:pt x="84341" y="65986"/>
                    </a:cubicBezTo>
                    <a:cubicBezTo>
                      <a:pt x="84420" y="65789"/>
                      <a:pt x="84499" y="65592"/>
                      <a:pt x="84578" y="65375"/>
                    </a:cubicBezTo>
                    <a:cubicBezTo>
                      <a:pt x="84657" y="65178"/>
                      <a:pt x="84834" y="65020"/>
                      <a:pt x="85051" y="64981"/>
                    </a:cubicBezTo>
                    <a:cubicBezTo>
                      <a:pt x="85228" y="64961"/>
                      <a:pt x="85406" y="64941"/>
                      <a:pt x="85583" y="64961"/>
                    </a:cubicBezTo>
                    <a:cubicBezTo>
                      <a:pt x="86017" y="65000"/>
                      <a:pt x="86431" y="65059"/>
                      <a:pt x="86865" y="65079"/>
                    </a:cubicBezTo>
                    <a:cubicBezTo>
                      <a:pt x="87042" y="65119"/>
                      <a:pt x="87219" y="65099"/>
                      <a:pt x="87397" y="65040"/>
                    </a:cubicBezTo>
                    <a:cubicBezTo>
                      <a:pt x="87909" y="64803"/>
                      <a:pt x="88402" y="64902"/>
                      <a:pt x="88915" y="65040"/>
                    </a:cubicBezTo>
                    <a:cubicBezTo>
                      <a:pt x="89487" y="65217"/>
                      <a:pt x="90078" y="65375"/>
                      <a:pt x="90670" y="65533"/>
                    </a:cubicBezTo>
                    <a:cubicBezTo>
                      <a:pt x="90985" y="65671"/>
                      <a:pt x="91340" y="65651"/>
                      <a:pt x="91655" y="65493"/>
                    </a:cubicBezTo>
                    <a:cubicBezTo>
                      <a:pt x="91793" y="65040"/>
                      <a:pt x="91931" y="64606"/>
                      <a:pt x="92069" y="64172"/>
                    </a:cubicBezTo>
                    <a:cubicBezTo>
                      <a:pt x="92326" y="63265"/>
                      <a:pt x="92207" y="63009"/>
                      <a:pt x="91300" y="62634"/>
                    </a:cubicBezTo>
                    <a:cubicBezTo>
                      <a:pt x="90413" y="62260"/>
                      <a:pt x="89546" y="61925"/>
                      <a:pt x="88678" y="61570"/>
                    </a:cubicBezTo>
                    <a:cubicBezTo>
                      <a:pt x="88245" y="61392"/>
                      <a:pt x="87831" y="61215"/>
                      <a:pt x="87397" y="61038"/>
                    </a:cubicBezTo>
                    <a:cubicBezTo>
                      <a:pt x="87141" y="60939"/>
                      <a:pt x="86963" y="60702"/>
                      <a:pt x="86943" y="60426"/>
                    </a:cubicBezTo>
                    <a:cubicBezTo>
                      <a:pt x="86904" y="59993"/>
                      <a:pt x="86845" y="59579"/>
                      <a:pt x="86786" y="59263"/>
                    </a:cubicBezTo>
                    <a:cubicBezTo>
                      <a:pt x="86963" y="58889"/>
                      <a:pt x="87121" y="58632"/>
                      <a:pt x="87239" y="58356"/>
                    </a:cubicBezTo>
                    <a:cubicBezTo>
                      <a:pt x="87555" y="57627"/>
                      <a:pt x="87752" y="56858"/>
                      <a:pt x="87811" y="56069"/>
                    </a:cubicBezTo>
                    <a:cubicBezTo>
                      <a:pt x="87831" y="55695"/>
                      <a:pt x="88067" y="55537"/>
                      <a:pt x="88363" y="55419"/>
                    </a:cubicBezTo>
                    <a:cubicBezTo>
                      <a:pt x="88442" y="55379"/>
                      <a:pt x="88540" y="55360"/>
                      <a:pt x="88639" y="55360"/>
                    </a:cubicBezTo>
                    <a:cubicBezTo>
                      <a:pt x="89171" y="55281"/>
                      <a:pt x="89684" y="55123"/>
                      <a:pt x="90196" y="54906"/>
                    </a:cubicBezTo>
                    <a:cubicBezTo>
                      <a:pt x="90689" y="54709"/>
                      <a:pt x="91261" y="54749"/>
                      <a:pt x="91813" y="54689"/>
                    </a:cubicBezTo>
                    <a:cubicBezTo>
                      <a:pt x="92168" y="54650"/>
                      <a:pt x="92542" y="54591"/>
                      <a:pt x="92897" y="54551"/>
                    </a:cubicBezTo>
                    <a:cubicBezTo>
                      <a:pt x="93094" y="54532"/>
                      <a:pt x="93311" y="54512"/>
                      <a:pt x="93568" y="54492"/>
                    </a:cubicBezTo>
                    <a:cubicBezTo>
                      <a:pt x="93646" y="54137"/>
                      <a:pt x="93627" y="53763"/>
                      <a:pt x="93804" y="53506"/>
                    </a:cubicBezTo>
                    <a:cubicBezTo>
                      <a:pt x="94179" y="52915"/>
                      <a:pt x="94080" y="52343"/>
                      <a:pt x="94021" y="51732"/>
                    </a:cubicBezTo>
                    <a:cubicBezTo>
                      <a:pt x="93745" y="51673"/>
                      <a:pt x="93508" y="51614"/>
                      <a:pt x="93272" y="51574"/>
                    </a:cubicBezTo>
                    <a:cubicBezTo>
                      <a:pt x="92089" y="51436"/>
                      <a:pt x="90906" y="51279"/>
                      <a:pt x="89723" y="51121"/>
                    </a:cubicBezTo>
                    <a:cubicBezTo>
                      <a:pt x="89585" y="51121"/>
                      <a:pt x="89427" y="51082"/>
                      <a:pt x="89270" y="51062"/>
                    </a:cubicBezTo>
                    <a:cubicBezTo>
                      <a:pt x="89033" y="51022"/>
                      <a:pt x="88836" y="50806"/>
                      <a:pt x="88836" y="50549"/>
                    </a:cubicBezTo>
                    <a:cubicBezTo>
                      <a:pt x="88816" y="50392"/>
                      <a:pt x="88836" y="50234"/>
                      <a:pt x="88856" y="50076"/>
                    </a:cubicBezTo>
                    <a:cubicBezTo>
                      <a:pt x="88915" y="49544"/>
                      <a:pt x="89013" y="48992"/>
                      <a:pt x="89073" y="48459"/>
                    </a:cubicBezTo>
                    <a:cubicBezTo>
                      <a:pt x="89151" y="48164"/>
                      <a:pt x="89151" y="47848"/>
                      <a:pt x="89112" y="47553"/>
                    </a:cubicBezTo>
                    <a:cubicBezTo>
                      <a:pt x="88954" y="46863"/>
                      <a:pt x="88915" y="46153"/>
                      <a:pt x="89013" y="45463"/>
                    </a:cubicBezTo>
                    <a:cubicBezTo>
                      <a:pt x="89053" y="44812"/>
                      <a:pt x="89013" y="44181"/>
                      <a:pt x="88895" y="43550"/>
                    </a:cubicBezTo>
                    <a:cubicBezTo>
                      <a:pt x="88836" y="42979"/>
                      <a:pt x="88895" y="42782"/>
                      <a:pt x="89388" y="42525"/>
                    </a:cubicBezTo>
                    <a:cubicBezTo>
                      <a:pt x="89802" y="42308"/>
                      <a:pt x="90216" y="42131"/>
                      <a:pt x="90630" y="41914"/>
                    </a:cubicBezTo>
                    <a:cubicBezTo>
                      <a:pt x="91162" y="41638"/>
                      <a:pt x="91714" y="41362"/>
                      <a:pt x="92227" y="41027"/>
                    </a:cubicBezTo>
                    <a:cubicBezTo>
                      <a:pt x="92602" y="40751"/>
                      <a:pt x="93016" y="40554"/>
                      <a:pt x="93469" y="40455"/>
                    </a:cubicBezTo>
                    <a:cubicBezTo>
                      <a:pt x="93863" y="40396"/>
                      <a:pt x="93922" y="40238"/>
                      <a:pt x="93903" y="39805"/>
                    </a:cubicBezTo>
                    <a:cubicBezTo>
                      <a:pt x="93844" y="39568"/>
                      <a:pt x="93824" y="39312"/>
                      <a:pt x="93844" y="39075"/>
                    </a:cubicBezTo>
                    <a:cubicBezTo>
                      <a:pt x="94041" y="38464"/>
                      <a:pt x="93784" y="37951"/>
                      <a:pt x="93627" y="37399"/>
                    </a:cubicBezTo>
                    <a:cubicBezTo>
                      <a:pt x="93410" y="37419"/>
                      <a:pt x="93232" y="37439"/>
                      <a:pt x="93055" y="37478"/>
                    </a:cubicBezTo>
                    <a:cubicBezTo>
                      <a:pt x="91813" y="37695"/>
                      <a:pt x="90571" y="37833"/>
                      <a:pt x="89349" y="38149"/>
                    </a:cubicBezTo>
                    <a:cubicBezTo>
                      <a:pt x="88619" y="38326"/>
                      <a:pt x="88185" y="38011"/>
                      <a:pt x="87831" y="37498"/>
                    </a:cubicBezTo>
                    <a:cubicBezTo>
                      <a:pt x="87693" y="37261"/>
                      <a:pt x="87594" y="36985"/>
                      <a:pt x="87535" y="36729"/>
                    </a:cubicBezTo>
                    <a:cubicBezTo>
                      <a:pt x="87239" y="35704"/>
                      <a:pt x="87121" y="34620"/>
                      <a:pt x="86589" y="33693"/>
                    </a:cubicBezTo>
                    <a:cubicBezTo>
                      <a:pt x="86470" y="33496"/>
                      <a:pt x="86510" y="33240"/>
                      <a:pt x="86648" y="33082"/>
                    </a:cubicBezTo>
                    <a:cubicBezTo>
                      <a:pt x="86746" y="32944"/>
                      <a:pt x="86884" y="32806"/>
                      <a:pt x="87022" y="32688"/>
                    </a:cubicBezTo>
                    <a:cubicBezTo>
                      <a:pt x="87732" y="32017"/>
                      <a:pt x="88481" y="31386"/>
                      <a:pt x="89151" y="30677"/>
                    </a:cubicBezTo>
                    <a:cubicBezTo>
                      <a:pt x="89526" y="30302"/>
                      <a:pt x="89842" y="29908"/>
                      <a:pt x="90334" y="29691"/>
                    </a:cubicBezTo>
                    <a:cubicBezTo>
                      <a:pt x="90630" y="29573"/>
                      <a:pt x="90670" y="29395"/>
                      <a:pt x="90571" y="29099"/>
                    </a:cubicBezTo>
                    <a:cubicBezTo>
                      <a:pt x="90433" y="28823"/>
                      <a:pt x="90334" y="28528"/>
                      <a:pt x="90295" y="28232"/>
                    </a:cubicBezTo>
                    <a:cubicBezTo>
                      <a:pt x="90295" y="27640"/>
                      <a:pt x="89920" y="27226"/>
                      <a:pt x="89684" y="26714"/>
                    </a:cubicBezTo>
                    <a:cubicBezTo>
                      <a:pt x="89427" y="26812"/>
                      <a:pt x="89230" y="26891"/>
                      <a:pt x="89053" y="26990"/>
                    </a:cubicBezTo>
                    <a:lnTo>
                      <a:pt x="85721" y="28528"/>
                    </a:lnTo>
                    <a:cubicBezTo>
                      <a:pt x="85544" y="28626"/>
                      <a:pt x="85347" y="28705"/>
                      <a:pt x="85130" y="28784"/>
                    </a:cubicBezTo>
                    <a:cubicBezTo>
                      <a:pt x="84893" y="28883"/>
                      <a:pt x="84617" y="28764"/>
                      <a:pt x="84518" y="28528"/>
                    </a:cubicBezTo>
                    <a:cubicBezTo>
                      <a:pt x="84321" y="28212"/>
                      <a:pt x="84164" y="27897"/>
                      <a:pt x="84026" y="27542"/>
                    </a:cubicBezTo>
                    <a:cubicBezTo>
                      <a:pt x="83434" y="26339"/>
                      <a:pt x="82981" y="25078"/>
                      <a:pt x="82133" y="24013"/>
                    </a:cubicBezTo>
                    <a:cubicBezTo>
                      <a:pt x="81522" y="23224"/>
                      <a:pt x="81147" y="22258"/>
                      <a:pt x="80359" y="21588"/>
                    </a:cubicBezTo>
                    <a:cubicBezTo>
                      <a:pt x="80201" y="21430"/>
                      <a:pt x="80142" y="21194"/>
                      <a:pt x="80240" y="20997"/>
                    </a:cubicBezTo>
                    <a:cubicBezTo>
                      <a:pt x="80300" y="20819"/>
                      <a:pt x="80378" y="20661"/>
                      <a:pt x="80477" y="20504"/>
                    </a:cubicBezTo>
                    <a:cubicBezTo>
                      <a:pt x="80832" y="19853"/>
                      <a:pt x="81206" y="19242"/>
                      <a:pt x="81561" y="18591"/>
                    </a:cubicBezTo>
                    <a:cubicBezTo>
                      <a:pt x="81778" y="18217"/>
                      <a:pt x="81896" y="17803"/>
                      <a:pt x="82113" y="17428"/>
                    </a:cubicBezTo>
                    <a:cubicBezTo>
                      <a:pt x="82330" y="17073"/>
                      <a:pt x="82626" y="16699"/>
                      <a:pt x="82922" y="16304"/>
                    </a:cubicBezTo>
                    <a:cubicBezTo>
                      <a:pt x="82803" y="16127"/>
                      <a:pt x="82665" y="15950"/>
                      <a:pt x="82547" y="15792"/>
                    </a:cubicBezTo>
                    <a:cubicBezTo>
                      <a:pt x="82429" y="15614"/>
                      <a:pt x="82271" y="15516"/>
                      <a:pt x="82232" y="15338"/>
                    </a:cubicBezTo>
                    <a:cubicBezTo>
                      <a:pt x="82094" y="14727"/>
                      <a:pt x="81581" y="14431"/>
                      <a:pt x="81128" y="13998"/>
                    </a:cubicBezTo>
                    <a:cubicBezTo>
                      <a:pt x="80477" y="14609"/>
                      <a:pt x="79866" y="15200"/>
                      <a:pt x="79235" y="15772"/>
                    </a:cubicBezTo>
                    <a:cubicBezTo>
                      <a:pt x="78604" y="16344"/>
                      <a:pt x="77953" y="16994"/>
                      <a:pt x="77263" y="17546"/>
                    </a:cubicBezTo>
                    <a:cubicBezTo>
                      <a:pt x="76810" y="17330"/>
                      <a:pt x="76337" y="17408"/>
                      <a:pt x="75962" y="17054"/>
                    </a:cubicBezTo>
                    <a:cubicBezTo>
                      <a:pt x="75529" y="16620"/>
                      <a:pt x="75075" y="16226"/>
                      <a:pt x="74622" y="15831"/>
                    </a:cubicBezTo>
                    <a:cubicBezTo>
                      <a:pt x="74424" y="15634"/>
                      <a:pt x="74208" y="15457"/>
                      <a:pt x="73991" y="15299"/>
                    </a:cubicBezTo>
                    <a:cubicBezTo>
                      <a:pt x="73754" y="15122"/>
                      <a:pt x="73498" y="14944"/>
                      <a:pt x="73222" y="14806"/>
                    </a:cubicBezTo>
                    <a:cubicBezTo>
                      <a:pt x="73005" y="14688"/>
                      <a:pt x="72887" y="14431"/>
                      <a:pt x="72926" y="14195"/>
                    </a:cubicBezTo>
                    <a:cubicBezTo>
                      <a:pt x="72926" y="14017"/>
                      <a:pt x="72966" y="13820"/>
                      <a:pt x="73025" y="13663"/>
                    </a:cubicBezTo>
                    <a:cubicBezTo>
                      <a:pt x="73261" y="12775"/>
                      <a:pt x="73557" y="11888"/>
                      <a:pt x="73695" y="10981"/>
                    </a:cubicBezTo>
                    <a:cubicBezTo>
                      <a:pt x="73774" y="10350"/>
                      <a:pt x="73951" y="9739"/>
                      <a:pt x="74247" y="9168"/>
                    </a:cubicBezTo>
                    <a:cubicBezTo>
                      <a:pt x="74267" y="9128"/>
                      <a:pt x="74247" y="9049"/>
                      <a:pt x="74227" y="8951"/>
                    </a:cubicBezTo>
                    <a:cubicBezTo>
                      <a:pt x="74089" y="8832"/>
                      <a:pt x="73932" y="8714"/>
                      <a:pt x="73774" y="8576"/>
                    </a:cubicBezTo>
                    <a:cubicBezTo>
                      <a:pt x="73596" y="8458"/>
                      <a:pt x="73439" y="8300"/>
                      <a:pt x="73301" y="8142"/>
                    </a:cubicBezTo>
                    <a:cubicBezTo>
                      <a:pt x="72966" y="7689"/>
                      <a:pt x="72473" y="7492"/>
                      <a:pt x="71960" y="7255"/>
                    </a:cubicBezTo>
                    <a:cubicBezTo>
                      <a:pt x="71802" y="7492"/>
                      <a:pt x="71684" y="7650"/>
                      <a:pt x="71586" y="7847"/>
                    </a:cubicBezTo>
                    <a:cubicBezTo>
                      <a:pt x="70935" y="8872"/>
                      <a:pt x="70284" y="9917"/>
                      <a:pt x="69634" y="10962"/>
                    </a:cubicBezTo>
                    <a:cubicBezTo>
                      <a:pt x="69535" y="11139"/>
                      <a:pt x="69417" y="11317"/>
                      <a:pt x="69279" y="11474"/>
                    </a:cubicBezTo>
                    <a:cubicBezTo>
                      <a:pt x="69141" y="11671"/>
                      <a:pt x="68904" y="11731"/>
                      <a:pt x="68707" y="11612"/>
                    </a:cubicBezTo>
                    <a:cubicBezTo>
                      <a:pt x="68490" y="11514"/>
                      <a:pt x="68273" y="11395"/>
                      <a:pt x="68057" y="11277"/>
                    </a:cubicBezTo>
                    <a:cubicBezTo>
                      <a:pt x="67564" y="10962"/>
                      <a:pt x="67071" y="10646"/>
                      <a:pt x="66578" y="10350"/>
                    </a:cubicBezTo>
                    <a:cubicBezTo>
                      <a:pt x="66420" y="10212"/>
                      <a:pt x="66223" y="10134"/>
                      <a:pt x="66006" y="10074"/>
                    </a:cubicBezTo>
                    <a:cubicBezTo>
                      <a:pt x="65651" y="10015"/>
                      <a:pt x="65297" y="9897"/>
                      <a:pt x="64981" y="9739"/>
                    </a:cubicBezTo>
                    <a:cubicBezTo>
                      <a:pt x="64015" y="9345"/>
                      <a:pt x="63148" y="8754"/>
                      <a:pt x="62103" y="8576"/>
                    </a:cubicBezTo>
                    <a:cubicBezTo>
                      <a:pt x="61886" y="8537"/>
                      <a:pt x="61728" y="8359"/>
                      <a:pt x="61689" y="8142"/>
                    </a:cubicBezTo>
                    <a:cubicBezTo>
                      <a:pt x="61649" y="7965"/>
                      <a:pt x="61630" y="7788"/>
                      <a:pt x="61630" y="7590"/>
                    </a:cubicBezTo>
                    <a:cubicBezTo>
                      <a:pt x="61570" y="6684"/>
                      <a:pt x="61570" y="5757"/>
                      <a:pt x="61472" y="4850"/>
                    </a:cubicBezTo>
                    <a:cubicBezTo>
                      <a:pt x="61393" y="4219"/>
                      <a:pt x="61294" y="3588"/>
                      <a:pt x="61452" y="2957"/>
                    </a:cubicBezTo>
                    <a:cubicBezTo>
                      <a:pt x="61452" y="2898"/>
                      <a:pt x="61413" y="2839"/>
                      <a:pt x="61373" y="2721"/>
                    </a:cubicBezTo>
                    <a:lnTo>
                      <a:pt x="60940" y="2524"/>
                    </a:lnTo>
                    <a:cubicBezTo>
                      <a:pt x="60703" y="2445"/>
                      <a:pt x="60486" y="2346"/>
                      <a:pt x="60269" y="2228"/>
                    </a:cubicBezTo>
                    <a:cubicBezTo>
                      <a:pt x="59816" y="1893"/>
                      <a:pt x="59283" y="1834"/>
                      <a:pt x="58712" y="1794"/>
                    </a:cubicBezTo>
                    <a:cubicBezTo>
                      <a:pt x="58633" y="2090"/>
                      <a:pt x="58554" y="2366"/>
                      <a:pt x="58495" y="2622"/>
                    </a:cubicBezTo>
                    <a:cubicBezTo>
                      <a:pt x="58160" y="3864"/>
                      <a:pt x="57825" y="5106"/>
                      <a:pt x="57509" y="6348"/>
                    </a:cubicBezTo>
                    <a:cubicBezTo>
                      <a:pt x="57430" y="6644"/>
                      <a:pt x="57194" y="6881"/>
                      <a:pt x="56898" y="6940"/>
                    </a:cubicBezTo>
                    <a:cubicBezTo>
                      <a:pt x="56445" y="7098"/>
                      <a:pt x="55952" y="7117"/>
                      <a:pt x="55479" y="7019"/>
                    </a:cubicBezTo>
                    <a:cubicBezTo>
                      <a:pt x="54493" y="6861"/>
                      <a:pt x="53507" y="6546"/>
                      <a:pt x="52482" y="6664"/>
                    </a:cubicBezTo>
                    <a:cubicBezTo>
                      <a:pt x="52206" y="6703"/>
                      <a:pt x="51930" y="6526"/>
                      <a:pt x="51831" y="6270"/>
                    </a:cubicBezTo>
                    <a:cubicBezTo>
                      <a:pt x="51772" y="6131"/>
                      <a:pt x="51713" y="5974"/>
                      <a:pt x="51674" y="5836"/>
                    </a:cubicBezTo>
                    <a:cubicBezTo>
                      <a:pt x="51437" y="5047"/>
                      <a:pt x="51200" y="4259"/>
                      <a:pt x="50924" y="3490"/>
                    </a:cubicBezTo>
                    <a:cubicBezTo>
                      <a:pt x="50708" y="2819"/>
                      <a:pt x="50294" y="2228"/>
                      <a:pt x="50333" y="1479"/>
                    </a:cubicBezTo>
                    <a:cubicBezTo>
                      <a:pt x="50333" y="1282"/>
                      <a:pt x="50175" y="1124"/>
                      <a:pt x="49978" y="1124"/>
                    </a:cubicBezTo>
                    <a:cubicBezTo>
                      <a:pt x="49525" y="1084"/>
                      <a:pt x="49091" y="1006"/>
                      <a:pt x="48637" y="887"/>
                    </a:cubicBezTo>
                    <a:cubicBezTo>
                      <a:pt x="48223" y="789"/>
                      <a:pt x="47770" y="808"/>
                      <a:pt x="47376" y="966"/>
                    </a:cubicBezTo>
                    <a:cubicBezTo>
                      <a:pt x="47356" y="1242"/>
                      <a:pt x="47336" y="1479"/>
                      <a:pt x="47336" y="1715"/>
                    </a:cubicBezTo>
                    <a:cubicBezTo>
                      <a:pt x="47336" y="2780"/>
                      <a:pt x="47356" y="3845"/>
                      <a:pt x="47356" y="4909"/>
                    </a:cubicBezTo>
                    <a:lnTo>
                      <a:pt x="47356" y="5836"/>
                    </a:lnTo>
                    <a:cubicBezTo>
                      <a:pt x="47376" y="6131"/>
                      <a:pt x="47139" y="6368"/>
                      <a:pt x="46843" y="6368"/>
                    </a:cubicBezTo>
                    <a:cubicBezTo>
                      <a:pt x="46607" y="6388"/>
                      <a:pt x="46351" y="6408"/>
                      <a:pt x="46114" y="6408"/>
                    </a:cubicBezTo>
                    <a:cubicBezTo>
                      <a:pt x="45345" y="6408"/>
                      <a:pt x="44576" y="6427"/>
                      <a:pt x="43807" y="6408"/>
                    </a:cubicBezTo>
                    <a:cubicBezTo>
                      <a:pt x="42999" y="6388"/>
                      <a:pt x="42171" y="6486"/>
                      <a:pt x="41382" y="6743"/>
                    </a:cubicBezTo>
                    <a:cubicBezTo>
                      <a:pt x="40968" y="6841"/>
                      <a:pt x="40554" y="6861"/>
                      <a:pt x="40121" y="6822"/>
                    </a:cubicBezTo>
                    <a:cubicBezTo>
                      <a:pt x="39904" y="6802"/>
                      <a:pt x="39726" y="6684"/>
                      <a:pt x="39588" y="6526"/>
                    </a:cubicBezTo>
                    <a:cubicBezTo>
                      <a:pt x="39273" y="6151"/>
                      <a:pt x="38997" y="5757"/>
                      <a:pt x="38741" y="5343"/>
                    </a:cubicBezTo>
                    <a:cubicBezTo>
                      <a:pt x="38346" y="4673"/>
                      <a:pt x="37991" y="4002"/>
                      <a:pt x="37597" y="3352"/>
                    </a:cubicBezTo>
                    <a:cubicBezTo>
                      <a:pt x="37203" y="2701"/>
                      <a:pt x="36552" y="2169"/>
                      <a:pt x="36158" y="1498"/>
                    </a:cubicBezTo>
                    <a:cubicBezTo>
                      <a:pt x="36158" y="1479"/>
                      <a:pt x="36119" y="1459"/>
                      <a:pt x="36040" y="1439"/>
                    </a:cubicBezTo>
                    <a:cubicBezTo>
                      <a:pt x="35271" y="1538"/>
                      <a:pt x="34620" y="1972"/>
                      <a:pt x="33950" y="2366"/>
                    </a:cubicBezTo>
                    <a:cubicBezTo>
                      <a:pt x="33713" y="4199"/>
                      <a:pt x="34068" y="5954"/>
                      <a:pt x="34561" y="7689"/>
                    </a:cubicBezTo>
                    <a:cubicBezTo>
                      <a:pt x="34778" y="8497"/>
                      <a:pt x="34561" y="9030"/>
                      <a:pt x="33851" y="9463"/>
                    </a:cubicBezTo>
                    <a:cubicBezTo>
                      <a:pt x="33358" y="9759"/>
                      <a:pt x="32905" y="10094"/>
                      <a:pt x="32412" y="10429"/>
                    </a:cubicBezTo>
                    <a:cubicBezTo>
                      <a:pt x="32254" y="10567"/>
                      <a:pt x="32077" y="10666"/>
                      <a:pt x="31880" y="10745"/>
                    </a:cubicBezTo>
                    <a:cubicBezTo>
                      <a:pt x="31545" y="10824"/>
                      <a:pt x="31249" y="10962"/>
                      <a:pt x="30953" y="11159"/>
                    </a:cubicBezTo>
                    <a:cubicBezTo>
                      <a:pt x="30303" y="11533"/>
                      <a:pt x="29632" y="11849"/>
                      <a:pt x="28903" y="12105"/>
                    </a:cubicBezTo>
                    <a:cubicBezTo>
                      <a:pt x="28351" y="12322"/>
                      <a:pt x="27720" y="12066"/>
                      <a:pt x="27464" y="11533"/>
                    </a:cubicBezTo>
                    <a:cubicBezTo>
                      <a:pt x="27345" y="11317"/>
                      <a:pt x="27207" y="11100"/>
                      <a:pt x="27089" y="10903"/>
                    </a:cubicBezTo>
                    <a:cubicBezTo>
                      <a:pt x="26320" y="9720"/>
                      <a:pt x="25275" y="8793"/>
                      <a:pt x="24329" y="7768"/>
                    </a:cubicBezTo>
                    <a:cubicBezTo>
                      <a:pt x="24191" y="7630"/>
                      <a:pt x="24033" y="7512"/>
                      <a:pt x="23876" y="7413"/>
                    </a:cubicBezTo>
                    <a:cubicBezTo>
                      <a:pt x="23521" y="7906"/>
                      <a:pt x="22988" y="8280"/>
                      <a:pt x="22377" y="8438"/>
                    </a:cubicBezTo>
                    <a:cubicBezTo>
                      <a:pt x="22121" y="8497"/>
                      <a:pt x="21904" y="8694"/>
                      <a:pt x="21825" y="8951"/>
                    </a:cubicBezTo>
                    <a:cubicBezTo>
                      <a:pt x="21944" y="9463"/>
                      <a:pt x="22101" y="9976"/>
                      <a:pt x="22338" y="10449"/>
                    </a:cubicBezTo>
                    <a:cubicBezTo>
                      <a:pt x="22712" y="11198"/>
                      <a:pt x="23087" y="11908"/>
                      <a:pt x="23422" y="12677"/>
                    </a:cubicBezTo>
                    <a:cubicBezTo>
                      <a:pt x="23718" y="13347"/>
                      <a:pt x="24112" y="14037"/>
                      <a:pt x="23915" y="14846"/>
                    </a:cubicBezTo>
                    <a:cubicBezTo>
                      <a:pt x="23678" y="14984"/>
                      <a:pt x="23462" y="15161"/>
                      <a:pt x="23284" y="15358"/>
                    </a:cubicBezTo>
                    <a:cubicBezTo>
                      <a:pt x="22969" y="15871"/>
                      <a:pt x="22515" y="16324"/>
                      <a:pt x="22003" y="16640"/>
                    </a:cubicBezTo>
                    <a:cubicBezTo>
                      <a:pt x="21707" y="16856"/>
                      <a:pt x="21431" y="17113"/>
                      <a:pt x="21175" y="17369"/>
                    </a:cubicBezTo>
                    <a:cubicBezTo>
                      <a:pt x="20721" y="17822"/>
                      <a:pt x="20209" y="18217"/>
                      <a:pt x="19657" y="18552"/>
                    </a:cubicBezTo>
                    <a:cubicBezTo>
                      <a:pt x="19203" y="18828"/>
                      <a:pt x="18888" y="18828"/>
                      <a:pt x="18533" y="18453"/>
                    </a:cubicBezTo>
                    <a:cubicBezTo>
                      <a:pt x="18158" y="18079"/>
                      <a:pt x="17567" y="17783"/>
                      <a:pt x="17311" y="17231"/>
                    </a:cubicBezTo>
                    <a:cubicBezTo>
                      <a:pt x="17271" y="17152"/>
                      <a:pt x="17192" y="17093"/>
                      <a:pt x="17133" y="17034"/>
                    </a:cubicBezTo>
                    <a:lnTo>
                      <a:pt x="14787" y="15378"/>
                    </a:lnTo>
                    <a:cubicBezTo>
                      <a:pt x="14117" y="16147"/>
                      <a:pt x="13230" y="16679"/>
                      <a:pt x="12599" y="17408"/>
                    </a:cubicBezTo>
                    <a:cubicBezTo>
                      <a:pt x="12579" y="17684"/>
                      <a:pt x="12717" y="17941"/>
                      <a:pt x="12954" y="18098"/>
                    </a:cubicBezTo>
                    <a:cubicBezTo>
                      <a:pt x="13368" y="18532"/>
                      <a:pt x="13821" y="18966"/>
                      <a:pt x="14235" y="19400"/>
                    </a:cubicBezTo>
                    <a:cubicBezTo>
                      <a:pt x="14452" y="19656"/>
                      <a:pt x="14649" y="19932"/>
                      <a:pt x="14807" y="20228"/>
                    </a:cubicBezTo>
                    <a:cubicBezTo>
                      <a:pt x="15043" y="20681"/>
                      <a:pt x="15339" y="21095"/>
                      <a:pt x="15714" y="21470"/>
                    </a:cubicBezTo>
                    <a:cubicBezTo>
                      <a:pt x="15773" y="21450"/>
                      <a:pt x="15832" y="21450"/>
                      <a:pt x="15891" y="21470"/>
                    </a:cubicBezTo>
                    <a:cubicBezTo>
                      <a:pt x="16226" y="21489"/>
                      <a:pt x="16404" y="21726"/>
                      <a:pt x="16266" y="21982"/>
                    </a:cubicBezTo>
                    <a:cubicBezTo>
                      <a:pt x="16226" y="22061"/>
                      <a:pt x="16167" y="22140"/>
                      <a:pt x="16108" y="22199"/>
                    </a:cubicBezTo>
                    <a:cubicBezTo>
                      <a:pt x="15359" y="22929"/>
                      <a:pt x="14748" y="23776"/>
                      <a:pt x="14294" y="24703"/>
                    </a:cubicBezTo>
                    <a:cubicBezTo>
                      <a:pt x="13860" y="25570"/>
                      <a:pt x="13328" y="26359"/>
                      <a:pt x="12697" y="27049"/>
                    </a:cubicBezTo>
                    <a:cubicBezTo>
                      <a:pt x="12421" y="27286"/>
                      <a:pt x="12204" y="27601"/>
                      <a:pt x="12066" y="27936"/>
                    </a:cubicBezTo>
                    <a:cubicBezTo>
                      <a:pt x="11928" y="28409"/>
                      <a:pt x="11554" y="28547"/>
                      <a:pt x="11041" y="28390"/>
                    </a:cubicBezTo>
                    <a:cubicBezTo>
                      <a:pt x="10824" y="28291"/>
                      <a:pt x="10588" y="28232"/>
                      <a:pt x="10351" y="28193"/>
                    </a:cubicBezTo>
                    <a:cubicBezTo>
                      <a:pt x="9779" y="28133"/>
                      <a:pt x="9188" y="28074"/>
                      <a:pt x="8616" y="28055"/>
                    </a:cubicBezTo>
                    <a:cubicBezTo>
                      <a:pt x="8222" y="28035"/>
                      <a:pt x="7828" y="27956"/>
                      <a:pt x="7473" y="27798"/>
                    </a:cubicBezTo>
                    <a:cubicBezTo>
                      <a:pt x="7019" y="27581"/>
                      <a:pt x="6566" y="27404"/>
                      <a:pt x="6073" y="27266"/>
                    </a:cubicBezTo>
                    <a:cubicBezTo>
                      <a:pt x="5639" y="27700"/>
                      <a:pt x="5186" y="28114"/>
                      <a:pt x="4772" y="28547"/>
                    </a:cubicBezTo>
                    <a:cubicBezTo>
                      <a:pt x="4397" y="28942"/>
                      <a:pt x="4279" y="29987"/>
                      <a:pt x="4575" y="30420"/>
                    </a:cubicBezTo>
                    <a:cubicBezTo>
                      <a:pt x="4654" y="30558"/>
                      <a:pt x="4772" y="30657"/>
                      <a:pt x="4890" y="30736"/>
                    </a:cubicBezTo>
                    <a:cubicBezTo>
                      <a:pt x="6093" y="31426"/>
                      <a:pt x="7236" y="32155"/>
                      <a:pt x="8340" y="32983"/>
                    </a:cubicBezTo>
                    <a:cubicBezTo>
                      <a:pt x="8656" y="33240"/>
                      <a:pt x="9011" y="33397"/>
                      <a:pt x="9425" y="33437"/>
                    </a:cubicBezTo>
                    <a:cubicBezTo>
                      <a:pt x="9720" y="33456"/>
                      <a:pt x="9799" y="33673"/>
                      <a:pt x="9641" y="33969"/>
                    </a:cubicBezTo>
                    <a:cubicBezTo>
                      <a:pt x="9602" y="34068"/>
                      <a:pt x="9464" y="34186"/>
                      <a:pt x="9484" y="34284"/>
                    </a:cubicBezTo>
                    <a:cubicBezTo>
                      <a:pt x="9563" y="34876"/>
                      <a:pt x="9227" y="35329"/>
                      <a:pt x="9030" y="35842"/>
                    </a:cubicBezTo>
                    <a:cubicBezTo>
                      <a:pt x="8675" y="36769"/>
                      <a:pt x="8222" y="37675"/>
                      <a:pt x="8045" y="38681"/>
                    </a:cubicBezTo>
                    <a:cubicBezTo>
                      <a:pt x="7966" y="39193"/>
                      <a:pt x="7729" y="39351"/>
                      <a:pt x="7217" y="39312"/>
                    </a:cubicBezTo>
                    <a:cubicBezTo>
                      <a:pt x="6980" y="39292"/>
                      <a:pt x="6743" y="39272"/>
                      <a:pt x="6507" y="39292"/>
                    </a:cubicBezTo>
                    <a:cubicBezTo>
                      <a:pt x="5994" y="39351"/>
                      <a:pt x="5482" y="39450"/>
                      <a:pt x="4989" y="39588"/>
                    </a:cubicBezTo>
                    <a:cubicBezTo>
                      <a:pt x="4476" y="39726"/>
                      <a:pt x="3944" y="39745"/>
                      <a:pt x="3451" y="39647"/>
                    </a:cubicBezTo>
                    <a:cubicBezTo>
                      <a:pt x="2998" y="39548"/>
                      <a:pt x="2544" y="39509"/>
                      <a:pt x="2091" y="39548"/>
                    </a:cubicBezTo>
                    <a:cubicBezTo>
                      <a:pt x="1775" y="40081"/>
                      <a:pt x="1480" y="40573"/>
                      <a:pt x="1184" y="41066"/>
                    </a:cubicBezTo>
                    <a:cubicBezTo>
                      <a:pt x="809" y="41717"/>
                      <a:pt x="1125" y="42308"/>
                      <a:pt x="1401" y="42880"/>
                    </a:cubicBezTo>
                    <a:cubicBezTo>
                      <a:pt x="1480" y="43038"/>
                      <a:pt x="1736" y="43117"/>
                      <a:pt x="1933" y="43196"/>
                    </a:cubicBezTo>
                    <a:cubicBezTo>
                      <a:pt x="2130" y="43274"/>
                      <a:pt x="2347" y="43255"/>
                      <a:pt x="2564" y="43314"/>
                    </a:cubicBezTo>
                    <a:cubicBezTo>
                      <a:pt x="3648" y="43688"/>
                      <a:pt x="4732" y="44102"/>
                      <a:pt x="5837" y="44477"/>
                    </a:cubicBezTo>
                    <a:cubicBezTo>
                      <a:pt x="6172" y="44595"/>
                      <a:pt x="6507" y="44733"/>
                      <a:pt x="6901" y="44635"/>
                    </a:cubicBezTo>
                    <a:cubicBezTo>
                      <a:pt x="7197" y="44556"/>
                      <a:pt x="7414" y="44773"/>
                      <a:pt x="7276" y="45029"/>
                    </a:cubicBezTo>
                    <a:cubicBezTo>
                      <a:pt x="7118" y="45364"/>
                      <a:pt x="7355" y="45640"/>
                      <a:pt x="7295" y="45916"/>
                    </a:cubicBezTo>
                    <a:cubicBezTo>
                      <a:pt x="7217" y="46291"/>
                      <a:pt x="7414" y="46567"/>
                      <a:pt x="7532" y="46843"/>
                    </a:cubicBezTo>
                    <a:cubicBezTo>
                      <a:pt x="7217" y="47493"/>
                      <a:pt x="7118" y="48262"/>
                      <a:pt x="7256" y="48992"/>
                    </a:cubicBezTo>
                    <a:cubicBezTo>
                      <a:pt x="7374" y="49465"/>
                      <a:pt x="7433" y="49958"/>
                      <a:pt x="7512" y="50431"/>
                    </a:cubicBezTo>
                    <a:cubicBezTo>
                      <a:pt x="7571" y="50924"/>
                      <a:pt x="7433" y="51220"/>
                      <a:pt x="6921" y="51279"/>
                    </a:cubicBezTo>
                    <a:cubicBezTo>
                      <a:pt x="6251" y="51377"/>
                      <a:pt x="5718" y="51712"/>
                      <a:pt x="5186" y="52048"/>
                    </a:cubicBezTo>
                    <a:cubicBezTo>
                      <a:pt x="4535" y="52462"/>
                      <a:pt x="3806" y="52698"/>
                      <a:pt x="3037" y="52797"/>
                    </a:cubicBezTo>
                    <a:cubicBezTo>
                      <a:pt x="2702" y="52797"/>
                      <a:pt x="2367" y="52895"/>
                      <a:pt x="2071" y="53092"/>
                    </a:cubicBezTo>
                    <a:cubicBezTo>
                      <a:pt x="1933" y="53644"/>
                      <a:pt x="1795" y="54216"/>
                      <a:pt x="1677" y="54768"/>
                    </a:cubicBezTo>
                    <a:cubicBezTo>
                      <a:pt x="1539" y="55340"/>
                      <a:pt x="1992" y="56227"/>
                      <a:pt x="2485" y="56483"/>
                    </a:cubicBezTo>
                    <a:cubicBezTo>
                      <a:pt x="2643" y="56543"/>
                      <a:pt x="2820" y="56582"/>
                      <a:pt x="2998" y="56582"/>
                    </a:cubicBezTo>
                    <a:cubicBezTo>
                      <a:pt x="3254" y="56582"/>
                      <a:pt x="3490" y="56503"/>
                      <a:pt x="3727" y="56503"/>
                    </a:cubicBezTo>
                    <a:cubicBezTo>
                      <a:pt x="4890" y="56543"/>
                      <a:pt x="6053" y="56621"/>
                      <a:pt x="7197" y="56641"/>
                    </a:cubicBezTo>
                    <a:cubicBezTo>
                      <a:pt x="7512" y="56641"/>
                      <a:pt x="7808" y="56602"/>
                      <a:pt x="8084" y="56503"/>
                    </a:cubicBezTo>
                    <a:cubicBezTo>
                      <a:pt x="8557" y="56385"/>
                      <a:pt x="8577" y="56365"/>
                      <a:pt x="8675" y="56937"/>
                    </a:cubicBezTo>
                    <a:cubicBezTo>
                      <a:pt x="8675" y="57035"/>
                      <a:pt x="8695" y="57114"/>
                      <a:pt x="8735" y="57193"/>
                    </a:cubicBezTo>
                    <a:cubicBezTo>
                      <a:pt x="9030" y="57548"/>
                      <a:pt x="9030" y="57982"/>
                      <a:pt x="9109" y="58396"/>
                    </a:cubicBezTo>
                    <a:cubicBezTo>
                      <a:pt x="9326" y="59598"/>
                      <a:pt x="9464" y="60801"/>
                      <a:pt x="9957" y="61944"/>
                    </a:cubicBezTo>
                    <a:cubicBezTo>
                      <a:pt x="9957" y="61984"/>
                      <a:pt x="9957" y="62043"/>
                      <a:pt x="9957" y="62102"/>
                    </a:cubicBezTo>
                    <a:cubicBezTo>
                      <a:pt x="9858" y="62220"/>
                      <a:pt x="9740" y="62437"/>
                      <a:pt x="9563" y="62516"/>
                    </a:cubicBezTo>
                    <a:cubicBezTo>
                      <a:pt x="8833" y="62851"/>
                      <a:pt x="8301" y="63463"/>
                      <a:pt x="7749" y="63995"/>
                    </a:cubicBezTo>
                    <a:cubicBezTo>
                      <a:pt x="7374" y="64369"/>
                      <a:pt x="6941" y="64665"/>
                      <a:pt x="6467" y="64882"/>
                    </a:cubicBezTo>
                    <a:cubicBezTo>
                      <a:pt x="6053" y="65059"/>
                      <a:pt x="5600" y="65197"/>
                      <a:pt x="5285" y="65493"/>
                    </a:cubicBezTo>
                    <a:lnTo>
                      <a:pt x="5285" y="67169"/>
                    </a:lnTo>
                    <a:cubicBezTo>
                      <a:pt x="5285" y="67977"/>
                      <a:pt x="5856" y="68332"/>
                      <a:pt x="6428" y="68687"/>
                    </a:cubicBezTo>
                    <a:cubicBezTo>
                      <a:pt x="6625" y="68766"/>
                      <a:pt x="6842" y="68766"/>
                      <a:pt x="7039" y="68687"/>
                    </a:cubicBezTo>
                    <a:cubicBezTo>
                      <a:pt x="7276" y="68648"/>
                      <a:pt x="7493" y="68490"/>
                      <a:pt x="7729" y="68450"/>
                    </a:cubicBezTo>
                    <a:cubicBezTo>
                      <a:pt x="8892" y="68174"/>
                      <a:pt x="10055" y="67918"/>
                      <a:pt x="11199" y="67662"/>
                    </a:cubicBezTo>
                    <a:cubicBezTo>
                      <a:pt x="11436" y="67603"/>
                      <a:pt x="11672" y="67504"/>
                      <a:pt x="11869" y="67386"/>
                    </a:cubicBezTo>
                    <a:cubicBezTo>
                      <a:pt x="12027" y="67307"/>
                      <a:pt x="12126" y="67090"/>
                      <a:pt x="12342" y="67129"/>
                    </a:cubicBezTo>
                    <a:cubicBezTo>
                      <a:pt x="12618" y="67189"/>
                      <a:pt x="12579" y="67445"/>
                      <a:pt x="12638" y="67642"/>
                    </a:cubicBezTo>
                    <a:cubicBezTo>
                      <a:pt x="12638" y="67701"/>
                      <a:pt x="12678" y="67760"/>
                      <a:pt x="12717" y="67800"/>
                    </a:cubicBezTo>
                    <a:cubicBezTo>
                      <a:pt x="13151" y="67997"/>
                      <a:pt x="13170" y="68510"/>
                      <a:pt x="13466" y="68805"/>
                    </a:cubicBezTo>
                    <a:cubicBezTo>
                      <a:pt x="13545" y="68805"/>
                      <a:pt x="13604" y="68825"/>
                      <a:pt x="13663" y="68825"/>
                    </a:cubicBezTo>
                    <a:cubicBezTo>
                      <a:pt x="14156" y="68884"/>
                      <a:pt x="14136" y="68884"/>
                      <a:pt x="14255" y="69318"/>
                    </a:cubicBezTo>
                    <a:cubicBezTo>
                      <a:pt x="14373" y="69890"/>
                      <a:pt x="14649" y="70422"/>
                      <a:pt x="15043" y="70836"/>
                    </a:cubicBezTo>
                    <a:cubicBezTo>
                      <a:pt x="15379" y="71151"/>
                      <a:pt x="15674" y="71506"/>
                      <a:pt x="15990" y="71841"/>
                    </a:cubicBezTo>
                    <a:cubicBezTo>
                      <a:pt x="16522" y="72433"/>
                      <a:pt x="16522" y="72610"/>
                      <a:pt x="15990" y="73143"/>
                    </a:cubicBezTo>
                    <a:cubicBezTo>
                      <a:pt x="15773" y="73359"/>
                      <a:pt x="15595" y="73616"/>
                      <a:pt x="15477" y="73892"/>
                    </a:cubicBezTo>
                    <a:cubicBezTo>
                      <a:pt x="15300" y="74247"/>
                      <a:pt x="15063" y="74562"/>
                      <a:pt x="14905" y="74917"/>
                    </a:cubicBezTo>
                    <a:cubicBezTo>
                      <a:pt x="14688" y="75390"/>
                      <a:pt x="14373" y="75824"/>
                      <a:pt x="13979" y="76159"/>
                    </a:cubicBezTo>
                    <a:cubicBezTo>
                      <a:pt x="13624" y="76455"/>
                      <a:pt x="13308" y="76770"/>
                      <a:pt x="12973" y="77086"/>
                    </a:cubicBezTo>
                    <a:cubicBezTo>
                      <a:pt x="13190" y="77716"/>
                      <a:pt x="13387" y="78288"/>
                      <a:pt x="13604" y="78860"/>
                    </a:cubicBezTo>
                    <a:cubicBezTo>
                      <a:pt x="13841" y="79432"/>
                      <a:pt x="14688" y="79885"/>
                      <a:pt x="15241" y="79806"/>
                    </a:cubicBezTo>
                    <a:cubicBezTo>
                      <a:pt x="15398" y="79786"/>
                      <a:pt x="15536" y="79727"/>
                      <a:pt x="15655" y="79648"/>
                    </a:cubicBezTo>
                    <a:cubicBezTo>
                      <a:pt x="15832" y="79530"/>
                      <a:pt x="15970" y="79353"/>
                      <a:pt x="16147" y="79234"/>
                    </a:cubicBezTo>
                    <a:cubicBezTo>
                      <a:pt x="17113" y="78643"/>
                      <a:pt x="18079" y="78071"/>
                      <a:pt x="19045" y="77480"/>
                    </a:cubicBezTo>
                    <a:cubicBezTo>
                      <a:pt x="19420" y="77263"/>
                      <a:pt x="19795" y="77066"/>
                      <a:pt x="19992" y="76652"/>
                    </a:cubicBezTo>
                    <a:cubicBezTo>
                      <a:pt x="20130" y="76415"/>
                      <a:pt x="20366" y="76435"/>
                      <a:pt x="20583" y="76691"/>
                    </a:cubicBezTo>
                    <a:cubicBezTo>
                      <a:pt x="20642" y="76790"/>
                      <a:pt x="20702" y="76967"/>
                      <a:pt x="20780" y="76987"/>
                    </a:cubicBezTo>
                    <a:cubicBezTo>
                      <a:pt x="21332" y="77125"/>
                      <a:pt x="21589" y="77598"/>
                      <a:pt x="21944" y="77973"/>
                    </a:cubicBezTo>
                    <a:cubicBezTo>
                      <a:pt x="22693" y="78722"/>
                      <a:pt x="23363" y="79570"/>
                      <a:pt x="24270" y="80161"/>
                    </a:cubicBezTo>
                    <a:cubicBezTo>
                      <a:pt x="24585" y="80339"/>
                      <a:pt x="24664" y="80753"/>
                      <a:pt x="24428" y="81048"/>
                    </a:cubicBezTo>
                    <a:cubicBezTo>
                      <a:pt x="24033" y="81679"/>
                      <a:pt x="23915" y="82409"/>
                      <a:pt x="23757" y="83118"/>
                    </a:cubicBezTo>
                    <a:cubicBezTo>
                      <a:pt x="23678" y="83690"/>
                      <a:pt x="23442" y="84242"/>
                      <a:pt x="23126" y="84715"/>
                    </a:cubicBezTo>
                    <a:cubicBezTo>
                      <a:pt x="22870" y="85050"/>
                      <a:pt x="22673" y="85425"/>
                      <a:pt x="22436" y="85800"/>
                    </a:cubicBezTo>
                    <a:cubicBezTo>
                      <a:pt x="22811" y="86352"/>
                      <a:pt x="23146" y="86864"/>
                      <a:pt x="23501" y="87337"/>
                    </a:cubicBezTo>
                    <a:cubicBezTo>
                      <a:pt x="23856" y="87830"/>
                      <a:pt x="24782" y="88067"/>
                      <a:pt x="25335" y="87850"/>
                    </a:cubicBezTo>
                    <a:cubicBezTo>
                      <a:pt x="25473" y="87810"/>
                      <a:pt x="25591" y="87712"/>
                      <a:pt x="25689" y="87594"/>
                    </a:cubicBezTo>
                    <a:cubicBezTo>
                      <a:pt x="26320" y="86726"/>
                      <a:pt x="27129" y="86016"/>
                      <a:pt x="27819" y="85208"/>
                    </a:cubicBezTo>
                    <a:cubicBezTo>
                      <a:pt x="28311" y="84636"/>
                      <a:pt x="29021" y="84242"/>
                      <a:pt x="29199" y="83434"/>
                    </a:cubicBezTo>
                    <a:cubicBezTo>
                      <a:pt x="29199" y="83375"/>
                      <a:pt x="29455" y="83296"/>
                      <a:pt x="29514" y="83335"/>
                    </a:cubicBezTo>
                    <a:cubicBezTo>
                      <a:pt x="30046" y="83729"/>
                      <a:pt x="30677" y="83946"/>
                      <a:pt x="31348" y="83986"/>
                    </a:cubicBezTo>
                    <a:cubicBezTo>
                      <a:pt x="31426" y="83986"/>
                      <a:pt x="31525" y="84104"/>
                      <a:pt x="31624" y="84203"/>
                    </a:cubicBezTo>
                    <a:cubicBezTo>
                      <a:pt x="32057" y="84656"/>
                      <a:pt x="32629" y="84972"/>
                      <a:pt x="33260" y="85110"/>
                    </a:cubicBezTo>
                    <a:cubicBezTo>
                      <a:pt x="33713" y="85188"/>
                      <a:pt x="34147" y="85326"/>
                      <a:pt x="34600" y="85464"/>
                    </a:cubicBezTo>
                    <a:cubicBezTo>
                      <a:pt x="35113" y="85622"/>
                      <a:pt x="35231" y="85800"/>
                      <a:pt x="35172" y="86332"/>
                    </a:cubicBezTo>
                    <a:cubicBezTo>
                      <a:pt x="35113" y="86588"/>
                      <a:pt x="35074" y="86864"/>
                      <a:pt x="35054" y="87140"/>
                    </a:cubicBezTo>
                    <a:cubicBezTo>
                      <a:pt x="35054" y="87672"/>
                      <a:pt x="35113" y="88224"/>
                      <a:pt x="35153" y="88776"/>
                    </a:cubicBezTo>
                    <a:cubicBezTo>
                      <a:pt x="35212" y="89230"/>
                      <a:pt x="35153" y="89683"/>
                      <a:pt x="35015" y="90117"/>
                    </a:cubicBezTo>
                    <a:cubicBezTo>
                      <a:pt x="34896" y="90551"/>
                      <a:pt x="34798" y="91004"/>
                      <a:pt x="34699" y="91458"/>
                    </a:cubicBezTo>
                    <a:cubicBezTo>
                      <a:pt x="35192" y="91852"/>
                      <a:pt x="35645" y="92207"/>
                      <a:pt x="36099" y="92562"/>
                    </a:cubicBezTo>
                    <a:cubicBezTo>
                      <a:pt x="36671" y="93035"/>
                      <a:pt x="37301" y="92838"/>
                      <a:pt x="37913" y="92641"/>
                    </a:cubicBezTo>
                    <a:cubicBezTo>
                      <a:pt x="38110" y="92562"/>
                      <a:pt x="38248" y="92384"/>
                      <a:pt x="38307" y="92167"/>
                    </a:cubicBezTo>
                    <a:cubicBezTo>
                      <a:pt x="38839" y="90906"/>
                      <a:pt x="39411" y="89664"/>
                      <a:pt x="40081" y="88461"/>
                    </a:cubicBezTo>
                    <a:cubicBezTo>
                      <a:pt x="40298" y="88126"/>
                      <a:pt x="40416" y="87732"/>
                      <a:pt x="40397" y="87337"/>
                    </a:cubicBezTo>
                    <a:cubicBezTo>
                      <a:pt x="40357" y="87042"/>
                      <a:pt x="40594" y="86923"/>
                      <a:pt x="40890" y="87042"/>
                    </a:cubicBezTo>
                    <a:cubicBezTo>
                      <a:pt x="41028" y="87140"/>
                      <a:pt x="41205" y="87180"/>
                      <a:pt x="41402" y="87180"/>
                    </a:cubicBezTo>
                    <a:cubicBezTo>
                      <a:pt x="41639" y="87160"/>
                      <a:pt x="41875" y="87180"/>
                      <a:pt x="42112" y="87239"/>
                    </a:cubicBezTo>
                    <a:cubicBezTo>
                      <a:pt x="42546" y="87337"/>
                      <a:pt x="42979" y="87475"/>
                      <a:pt x="43433" y="87574"/>
                    </a:cubicBezTo>
                    <a:cubicBezTo>
                      <a:pt x="44202" y="87732"/>
                      <a:pt x="44951" y="88047"/>
                      <a:pt x="45759" y="88027"/>
                    </a:cubicBezTo>
                    <a:cubicBezTo>
                      <a:pt x="46291" y="88008"/>
                      <a:pt x="46469" y="88205"/>
                      <a:pt x="46508" y="88737"/>
                    </a:cubicBezTo>
                    <a:cubicBezTo>
                      <a:pt x="46508" y="89112"/>
                      <a:pt x="46567" y="89467"/>
                      <a:pt x="46705" y="89802"/>
                    </a:cubicBezTo>
                    <a:cubicBezTo>
                      <a:pt x="46843" y="90137"/>
                      <a:pt x="46922" y="90511"/>
                      <a:pt x="47041" y="90847"/>
                    </a:cubicBezTo>
                    <a:cubicBezTo>
                      <a:pt x="47238" y="91320"/>
                      <a:pt x="47336" y="91852"/>
                      <a:pt x="47317" y="92365"/>
                    </a:cubicBezTo>
                    <a:cubicBezTo>
                      <a:pt x="47297" y="92818"/>
                      <a:pt x="47317" y="93271"/>
                      <a:pt x="47317" y="93764"/>
                    </a:cubicBezTo>
                    <a:cubicBezTo>
                      <a:pt x="47947" y="94040"/>
                      <a:pt x="48519" y="94297"/>
                      <a:pt x="49111" y="94533"/>
                    </a:cubicBezTo>
                    <a:cubicBezTo>
                      <a:pt x="49603" y="94730"/>
                      <a:pt x="50629" y="94376"/>
                      <a:pt x="50905" y="93922"/>
                    </a:cubicBezTo>
                    <a:cubicBezTo>
                      <a:pt x="50984" y="93804"/>
                      <a:pt x="51023" y="93646"/>
                      <a:pt x="51043" y="93508"/>
                    </a:cubicBezTo>
                    <a:cubicBezTo>
                      <a:pt x="51082" y="93291"/>
                      <a:pt x="51043" y="93074"/>
                      <a:pt x="51082" y="92857"/>
                    </a:cubicBezTo>
                    <a:cubicBezTo>
                      <a:pt x="51299" y="91753"/>
                      <a:pt x="51536" y="90649"/>
                      <a:pt x="51752" y="89545"/>
                    </a:cubicBezTo>
                    <a:cubicBezTo>
                      <a:pt x="51812" y="89250"/>
                      <a:pt x="51851" y="88934"/>
                      <a:pt x="51871" y="88638"/>
                    </a:cubicBezTo>
                    <a:cubicBezTo>
                      <a:pt x="51871" y="88441"/>
                      <a:pt x="51674" y="88244"/>
                      <a:pt x="51831" y="88027"/>
                    </a:cubicBezTo>
                    <a:cubicBezTo>
                      <a:pt x="52009" y="87810"/>
                      <a:pt x="52226" y="87948"/>
                      <a:pt x="52423" y="87988"/>
                    </a:cubicBezTo>
                    <a:cubicBezTo>
                      <a:pt x="52502" y="87988"/>
                      <a:pt x="52580" y="87929"/>
                      <a:pt x="52659" y="87909"/>
                    </a:cubicBezTo>
                    <a:cubicBezTo>
                      <a:pt x="52876" y="87850"/>
                      <a:pt x="53073" y="87810"/>
                      <a:pt x="53290" y="87791"/>
                    </a:cubicBezTo>
                    <a:cubicBezTo>
                      <a:pt x="54572" y="87751"/>
                      <a:pt x="55853" y="87791"/>
                      <a:pt x="57135" y="87692"/>
                    </a:cubicBezTo>
                    <a:cubicBezTo>
                      <a:pt x="57785" y="87613"/>
                      <a:pt x="58416" y="87948"/>
                      <a:pt x="58712" y="88540"/>
                    </a:cubicBezTo>
                    <a:cubicBezTo>
                      <a:pt x="58751" y="88619"/>
                      <a:pt x="58810" y="88698"/>
                      <a:pt x="58850" y="88776"/>
                    </a:cubicBezTo>
                    <a:cubicBezTo>
                      <a:pt x="59244" y="89269"/>
                      <a:pt x="59382" y="89881"/>
                      <a:pt x="59717" y="90393"/>
                    </a:cubicBezTo>
                    <a:cubicBezTo>
                      <a:pt x="60210" y="91162"/>
                      <a:pt x="60486" y="92029"/>
                      <a:pt x="60821" y="92897"/>
                    </a:cubicBezTo>
                    <a:cubicBezTo>
                      <a:pt x="60880" y="93055"/>
                      <a:pt x="60959" y="93212"/>
                      <a:pt x="61038" y="93390"/>
                    </a:cubicBezTo>
                    <a:cubicBezTo>
                      <a:pt x="61570" y="93291"/>
                      <a:pt x="61925" y="92917"/>
                      <a:pt x="62339" y="92719"/>
                    </a:cubicBezTo>
                    <a:cubicBezTo>
                      <a:pt x="62793" y="92542"/>
                      <a:pt x="63246" y="92384"/>
                      <a:pt x="63719" y="92266"/>
                    </a:cubicBezTo>
                    <a:cubicBezTo>
                      <a:pt x="63778" y="91655"/>
                      <a:pt x="63739" y="91024"/>
                      <a:pt x="63562" y="90433"/>
                    </a:cubicBezTo>
                    <a:cubicBezTo>
                      <a:pt x="63483" y="90176"/>
                      <a:pt x="63424" y="89900"/>
                      <a:pt x="63424" y="89624"/>
                    </a:cubicBezTo>
                    <a:cubicBezTo>
                      <a:pt x="63463" y="88954"/>
                      <a:pt x="63226" y="88362"/>
                      <a:pt x="63088" y="87732"/>
                    </a:cubicBezTo>
                    <a:cubicBezTo>
                      <a:pt x="63069" y="87613"/>
                      <a:pt x="62990" y="87515"/>
                      <a:pt x="62970" y="87396"/>
                    </a:cubicBezTo>
                    <a:cubicBezTo>
                      <a:pt x="62911" y="87061"/>
                      <a:pt x="63029" y="86687"/>
                      <a:pt x="62694" y="86411"/>
                    </a:cubicBezTo>
                    <a:cubicBezTo>
                      <a:pt x="62576" y="86292"/>
                      <a:pt x="62753" y="85957"/>
                      <a:pt x="62950" y="85918"/>
                    </a:cubicBezTo>
                    <a:cubicBezTo>
                      <a:pt x="63148" y="85878"/>
                      <a:pt x="63305" y="85878"/>
                      <a:pt x="63483" y="85859"/>
                    </a:cubicBezTo>
                    <a:cubicBezTo>
                      <a:pt x="63739" y="85839"/>
                      <a:pt x="63976" y="85819"/>
                      <a:pt x="64212" y="85740"/>
                    </a:cubicBezTo>
                    <a:cubicBezTo>
                      <a:pt x="64666" y="85583"/>
                      <a:pt x="65099" y="85386"/>
                      <a:pt x="65553" y="85169"/>
                    </a:cubicBezTo>
                    <a:cubicBezTo>
                      <a:pt x="66046" y="84932"/>
                      <a:pt x="66539" y="84676"/>
                      <a:pt x="67031" y="84439"/>
                    </a:cubicBezTo>
                    <a:cubicBezTo>
                      <a:pt x="67978" y="83986"/>
                      <a:pt x="68589" y="84104"/>
                      <a:pt x="69358" y="84834"/>
                    </a:cubicBezTo>
                    <a:cubicBezTo>
                      <a:pt x="69693" y="85149"/>
                      <a:pt x="70028" y="85464"/>
                      <a:pt x="70344" y="85800"/>
                    </a:cubicBezTo>
                    <a:cubicBezTo>
                      <a:pt x="70915" y="86391"/>
                      <a:pt x="71566" y="86904"/>
                      <a:pt x="71921" y="87692"/>
                    </a:cubicBezTo>
                    <a:cubicBezTo>
                      <a:pt x="71940" y="87732"/>
                      <a:pt x="72019" y="87732"/>
                      <a:pt x="72078" y="87771"/>
                    </a:cubicBezTo>
                    <a:cubicBezTo>
                      <a:pt x="72690" y="87594"/>
                      <a:pt x="73301" y="87416"/>
                      <a:pt x="73892" y="87199"/>
                    </a:cubicBezTo>
                    <a:cubicBezTo>
                      <a:pt x="74503" y="86982"/>
                      <a:pt x="75174" y="86805"/>
                      <a:pt x="75726" y="86371"/>
                    </a:cubicBezTo>
                    <a:cubicBezTo>
                      <a:pt x="75667" y="85957"/>
                      <a:pt x="75529" y="85583"/>
                      <a:pt x="75312" y="85248"/>
                    </a:cubicBezTo>
                    <a:cubicBezTo>
                      <a:pt x="74760" y="84183"/>
                      <a:pt x="74188" y="83138"/>
                      <a:pt x="73636" y="82093"/>
                    </a:cubicBezTo>
                    <a:cubicBezTo>
                      <a:pt x="73439" y="81620"/>
                      <a:pt x="73143" y="81186"/>
                      <a:pt x="72768" y="80812"/>
                    </a:cubicBezTo>
                    <a:cubicBezTo>
                      <a:pt x="72473" y="80536"/>
                      <a:pt x="72532" y="80279"/>
                      <a:pt x="72847" y="80062"/>
                    </a:cubicBezTo>
                    <a:cubicBezTo>
                      <a:pt x="72966" y="79964"/>
                      <a:pt x="73104" y="79905"/>
                      <a:pt x="73242" y="79865"/>
                    </a:cubicBezTo>
                    <a:cubicBezTo>
                      <a:pt x="74010" y="79786"/>
                      <a:pt x="74602" y="79353"/>
                      <a:pt x="75272" y="79037"/>
                    </a:cubicBezTo>
                    <a:cubicBezTo>
                      <a:pt x="75469" y="78958"/>
                      <a:pt x="75647" y="78840"/>
                      <a:pt x="75805" y="78702"/>
                    </a:cubicBezTo>
                    <a:cubicBezTo>
                      <a:pt x="76258" y="78209"/>
                      <a:pt x="76692" y="77677"/>
                      <a:pt x="77066" y="77145"/>
                    </a:cubicBezTo>
                    <a:cubicBezTo>
                      <a:pt x="77303" y="76770"/>
                      <a:pt x="77599" y="76474"/>
                      <a:pt x="77953" y="76218"/>
                    </a:cubicBezTo>
                    <a:cubicBezTo>
                      <a:pt x="77934" y="76139"/>
                      <a:pt x="77934" y="76041"/>
                      <a:pt x="77934" y="75962"/>
                    </a:cubicBezTo>
                    <a:cubicBezTo>
                      <a:pt x="77953" y="75607"/>
                      <a:pt x="78190" y="75469"/>
                      <a:pt x="78486" y="75567"/>
                    </a:cubicBezTo>
                    <a:cubicBezTo>
                      <a:pt x="78584" y="75627"/>
                      <a:pt x="78703" y="75686"/>
                      <a:pt x="78801" y="75745"/>
                    </a:cubicBezTo>
                    <a:lnTo>
                      <a:pt x="82232" y="77736"/>
                    </a:lnTo>
                    <a:cubicBezTo>
                      <a:pt x="82803" y="78071"/>
                      <a:pt x="83375" y="78387"/>
                      <a:pt x="83986" y="78742"/>
                    </a:cubicBezTo>
                    <a:cubicBezTo>
                      <a:pt x="84479" y="78150"/>
                      <a:pt x="84933" y="77519"/>
                      <a:pt x="85366" y="76888"/>
                    </a:cubicBezTo>
                    <a:cubicBezTo>
                      <a:pt x="85248" y="76711"/>
                      <a:pt x="85110" y="76553"/>
                      <a:pt x="85090" y="76396"/>
                    </a:cubicBezTo>
                    <a:cubicBezTo>
                      <a:pt x="85071" y="76080"/>
                      <a:pt x="84893" y="75804"/>
                      <a:pt x="84637" y="75646"/>
                    </a:cubicBezTo>
                    <a:cubicBezTo>
                      <a:pt x="84321" y="75410"/>
                      <a:pt x="84065" y="75114"/>
                      <a:pt x="83848" y="74759"/>
                    </a:cubicBezTo>
                    <a:cubicBezTo>
                      <a:pt x="83651" y="74483"/>
                      <a:pt x="83434" y="74247"/>
                      <a:pt x="83198" y="74030"/>
                    </a:cubicBezTo>
                    <a:cubicBezTo>
                      <a:pt x="82665" y="73517"/>
                      <a:pt x="82153" y="73005"/>
                      <a:pt x="81620" y="72492"/>
                    </a:cubicBezTo>
                    <a:close/>
                    <a:moveTo>
                      <a:pt x="83868" y="69554"/>
                    </a:moveTo>
                    <a:lnTo>
                      <a:pt x="83888" y="69495"/>
                    </a:lnTo>
                    <a:lnTo>
                      <a:pt x="83848" y="6949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38"/>
              <p:cNvSpPr/>
              <p:nvPr/>
            </p:nvSpPr>
            <p:spPr>
              <a:xfrm flipH="1">
                <a:off x="6647902" y="2705151"/>
                <a:ext cx="459332" cy="606256"/>
              </a:xfrm>
              <a:custGeom>
                <a:rect b="b" l="l" r="r" t="t"/>
                <a:pathLst>
                  <a:path extrusionOk="0" h="25216" w="19105">
                    <a:moveTo>
                      <a:pt x="2800" y="24171"/>
                    </a:moveTo>
                    <a:cubicBezTo>
                      <a:pt x="3135" y="24368"/>
                      <a:pt x="3392" y="24486"/>
                      <a:pt x="3609" y="24644"/>
                    </a:cubicBezTo>
                    <a:cubicBezTo>
                      <a:pt x="3687" y="24723"/>
                      <a:pt x="3747" y="24821"/>
                      <a:pt x="3747" y="24940"/>
                    </a:cubicBezTo>
                    <a:cubicBezTo>
                      <a:pt x="3727" y="25097"/>
                      <a:pt x="3589" y="25216"/>
                      <a:pt x="3411" y="25196"/>
                    </a:cubicBezTo>
                    <a:cubicBezTo>
                      <a:pt x="3273" y="25176"/>
                      <a:pt x="3116" y="25137"/>
                      <a:pt x="2978" y="25097"/>
                    </a:cubicBezTo>
                    <a:cubicBezTo>
                      <a:pt x="2702" y="24979"/>
                      <a:pt x="2406" y="24900"/>
                      <a:pt x="2110" y="24821"/>
                    </a:cubicBezTo>
                    <a:cubicBezTo>
                      <a:pt x="1775" y="24821"/>
                      <a:pt x="1460" y="24664"/>
                      <a:pt x="1223" y="24427"/>
                    </a:cubicBezTo>
                    <a:cubicBezTo>
                      <a:pt x="986" y="24131"/>
                      <a:pt x="553" y="24151"/>
                      <a:pt x="218" y="24033"/>
                    </a:cubicBezTo>
                    <a:cubicBezTo>
                      <a:pt x="139" y="23993"/>
                      <a:pt x="80" y="23934"/>
                      <a:pt x="40" y="23836"/>
                    </a:cubicBezTo>
                    <a:cubicBezTo>
                      <a:pt x="1" y="23717"/>
                      <a:pt x="119" y="23579"/>
                      <a:pt x="257" y="23599"/>
                    </a:cubicBezTo>
                    <a:cubicBezTo>
                      <a:pt x="671" y="23678"/>
                      <a:pt x="848" y="23362"/>
                      <a:pt x="1144" y="23106"/>
                    </a:cubicBezTo>
                    <a:cubicBezTo>
                      <a:pt x="1144" y="22692"/>
                      <a:pt x="1164" y="22239"/>
                      <a:pt x="1144" y="21785"/>
                    </a:cubicBezTo>
                    <a:cubicBezTo>
                      <a:pt x="1105" y="20740"/>
                      <a:pt x="1144" y="19695"/>
                      <a:pt x="986" y="18670"/>
                    </a:cubicBezTo>
                    <a:cubicBezTo>
                      <a:pt x="809" y="17487"/>
                      <a:pt x="789" y="16304"/>
                      <a:pt x="632" y="15122"/>
                    </a:cubicBezTo>
                    <a:cubicBezTo>
                      <a:pt x="592" y="14727"/>
                      <a:pt x="612" y="14333"/>
                      <a:pt x="691" y="13939"/>
                    </a:cubicBezTo>
                    <a:cubicBezTo>
                      <a:pt x="848" y="12913"/>
                      <a:pt x="848" y="11869"/>
                      <a:pt x="710" y="10843"/>
                    </a:cubicBezTo>
                    <a:cubicBezTo>
                      <a:pt x="533" y="9286"/>
                      <a:pt x="316" y="7748"/>
                      <a:pt x="375" y="6171"/>
                    </a:cubicBezTo>
                    <a:cubicBezTo>
                      <a:pt x="395" y="5836"/>
                      <a:pt x="336" y="5520"/>
                      <a:pt x="237" y="5185"/>
                    </a:cubicBezTo>
                    <a:cubicBezTo>
                      <a:pt x="80" y="4732"/>
                      <a:pt x="20" y="4239"/>
                      <a:pt x="20" y="3746"/>
                    </a:cubicBezTo>
                    <a:lnTo>
                      <a:pt x="20" y="730"/>
                    </a:lnTo>
                    <a:cubicBezTo>
                      <a:pt x="20" y="513"/>
                      <a:pt x="40" y="296"/>
                      <a:pt x="60" y="59"/>
                    </a:cubicBezTo>
                    <a:cubicBezTo>
                      <a:pt x="356" y="20"/>
                      <a:pt x="651" y="0"/>
                      <a:pt x="967" y="0"/>
                    </a:cubicBezTo>
                    <a:cubicBezTo>
                      <a:pt x="1223" y="20"/>
                      <a:pt x="1479" y="158"/>
                      <a:pt x="1755" y="158"/>
                    </a:cubicBezTo>
                    <a:cubicBezTo>
                      <a:pt x="3135" y="217"/>
                      <a:pt x="4318" y="947"/>
                      <a:pt x="5580" y="1361"/>
                    </a:cubicBezTo>
                    <a:cubicBezTo>
                      <a:pt x="7512" y="1991"/>
                      <a:pt x="9405" y="2780"/>
                      <a:pt x="11317" y="3509"/>
                    </a:cubicBezTo>
                    <a:cubicBezTo>
                      <a:pt x="11514" y="3569"/>
                      <a:pt x="11731" y="3647"/>
                      <a:pt x="11928" y="3707"/>
                    </a:cubicBezTo>
                    <a:cubicBezTo>
                      <a:pt x="14077" y="4456"/>
                      <a:pt x="16049" y="5520"/>
                      <a:pt x="17724" y="7098"/>
                    </a:cubicBezTo>
                    <a:cubicBezTo>
                      <a:pt x="17882" y="7334"/>
                      <a:pt x="18119" y="7492"/>
                      <a:pt x="18375" y="7571"/>
                    </a:cubicBezTo>
                    <a:cubicBezTo>
                      <a:pt x="18552" y="7610"/>
                      <a:pt x="18690" y="7847"/>
                      <a:pt x="18828" y="8004"/>
                    </a:cubicBezTo>
                    <a:cubicBezTo>
                      <a:pt x="19104" y="8379"/>
                      <a:pt x="19065" y="8596"/>
                      <a:pt x="18690" y="8832"/>
                    </a:cubicBezTo>
                    <a:cubicBezTo>
                      <a:pt x="17803" y="9365"/>
                      <a:pt x="16995" y="10015"/>
                      <a:pt x="16246" y="10745"/>
                    </a:cubicBezTo>
                    <a:cubicBezTo>
                      <a:pt x="15654" y="11317"/>
                      <a:pt x="15083" y="11908"/>
                      <a:pt x="14491" y="12480"/>
                    </a:cubicBezTo>
                    <a:cubicBezTo>
                      <a:pt x="13880" y="13071"/>
                      <a:pt x="13210" y="13603"/>
                      <a:pt x="12480" y="14037"/>
                    </a:cubicBezTo>
                    <a:cubicBezTo>
                      <a:pt x="12086" y="14333"/>
                      <a:pt x="11751" y="14668"/>
                      <a:pt x="11475" y="15082"/>
                    </a:cubicBezTo>
                    <a:cubicBezTo>
                      <a:pt x="10962" y="15713"/>
                      <a:pt x="10489" y="16403"/>
                      <a:pt x="9996" y="17073"/>
                    </a:cubicBezTo>
                    <a:cubicBezTo>
                      <a:pt x="9760" y="17349"/>
                      <a:pt x="9503" y="17606"/>
                      <a:pt x="9247" y="17862"/>
                    </a:cubicBezTo>
                    <a:cubicBezTo>
                      <a:pt x="8774" y="18355"/>
                      <a:pt x="8301" y="18828"/>
                      <a:pt x="7827" y="19301"/>
                    </a:cubicBezTo>
                    <a:cubicBezTo>
                      <a:pt x="7749" y="19400"/>
                      <a:pt x="7650" y="19479"/>
                      <a:pt x="7571" y="19557"/>
                    </a:cubicBezTo>
                    <a:cubicBezTo>
                      <a:pt x="6960" y="19971"/>
                      <a:pt x="6467" y="20504"/>
                      <a:pt x="6073" y="21135"/>
                    </a:cubicBezTo>
                    <a:cubicBezTo>
                      <a:pt x="5955" y="21273"/>
                      <a:pt x="5836" y="21411"/>
                      <a:pt x="5698" y="21529"/>
                    </a:cubicBezTo>
                    <a:cubicBezTo>
                      <a:pt x="5403" y="21785"/>
                      <a:pt x="5087" y="22041"/>
                      <a:pt x="4811" y="22317"/>
                    </a:cubicBezTo>
                    <a:cubicBezTo>
                      <a:pt x="4318" y="22791"/>
                      <a:pt x="3885" y="23284"/>
                      <a:pt x="3293" y="23638"/>
                    </a:cubicBezTo>
                    <a:cubicBezTo>
                      <a:pt x="3096" y="23776"/>
                      <a:pt x="2938" y="23974"/>
                      <a:pt x="2800" y="24171"/>
                    </a:cubicBezTo>
                    <a:close/>
                    <a:moveTo>
                      <a:pt x="2130" y="22396"/>
                    </a:moveTo>
                    <a:cubicBezTo>
                      <a:pt x="2465" y="22377"/>
                      <a:pt x="2761" y="22179"/>
                      <a:pt x="2938" y="21903"/>
                    </a:cubicBezTo>
                    <a:cubicBezTo>
                      <a:pt x="3135" y="21588"/>
                      <a:pt x="3392" y="21332"/>
                      <a:pt x="3707" y="21135"/>
                    </a:cubicBezTo>
                    <a:cubicBezTo>
                      <a:pt x="3904" y="21016"/>
                      <a:pt x="4082" y="20839"/>
                      <a:pt x="4220" y="20622"/>
                    </a:cubicBezTo>
                    <a:cubicBezTo>
                      <a:pt x="4752" y="19794"/>
                      <a:pt x="5619" y="19281"/>
                      <a:pt x="6231" y="18513"/>
                    </a:cubicBezTo>
                    <a:cubicBezTo>
                      <a:pt x="6349" y="18414"/>
                      <a:pt x="6467" y="18315"/>
                      <a:pt x="6605" y="18256"/>
                    </a:cubicBezTo>
                    <a:cubicBezTo>
                      <a:pt x="6901" y="18000"/>
                      <a:pt x="7236" y="17783"/>
                      <a:pt x="7532" y="17507"/>
                    </a:cubicBezTo>
                    <a:cubicBezTo>
                      <a:pt x="8419" y="16679"/>
                      <a:pt x="9286" y="15831"/>
                      <a:pt x="10174" y="14964"/>
                    </a:cubicBezTo>
                    <a:cubicBezTo>
                      <a:pt x="10351" y="14806"/>
                      <a:pt x="10489" y="14609"/>
                      <a:pt x="10666" y="14432"/>
                    </a:cubicBezTo>
                    <a:cubicBezTo>
                      <a:pt x="10982" y="14077"/>
                      <a:pt x="11297" y="13682"/>
                      <a:pt x="11652" y="13367"/>
                    </a:cubicBezTo>
                    <a:cubicBezTo>
                      <a:pt x="12874" y="12243"/>
                      <a:pt x="14077" y="11139"/>
                      <a:pt x="15299" y="10015"/>
                    </a:cubicBezTo>
                    <a:lnTo>
                      <a:pt x="17507" y="8004"/>
                    </a:lnTo>
                    <a:cubicBezTo>
                      <a:pt x="17271" y="7847"/>
                      <a:pt x="17034" y="7669"/>
                      <a:pt x="16817" y="7492"/>
                    </a:cubicBezTo>
                    <a:cubicBezTo>
                      <a:pt x="15713" y="6427"/>
                      <a:pt x="14294" y="5875"/>
                      <a:pt x="13012" y="5126"/>
                    </a:cubicBezTo>
                    <a:cubicBezTo>
                      <a:pt x="12914" y="5067"/>
                      <a:pt x="12796" y="5008"/>
                      <a:pt x="12677" y="4988"/>
                    </a:cubicBezTo>
                    <a:lnTo>
                      <a:pt x="7453" y="3036"/>
                    </a:lnTo>
                    <a:cubicBezTo>
                      <a:pt x="5915" y="2484"/>
                      <a:pt x="4358" y="1913"/>
                      <a:pt x="2820" y="1341"/>
                    </a:cubicBezTo>
                    <a:cubicBezTo>
                      <a:pt x="2485" y="1223"/>
                      <a:pt x="2130" y="1104"/>
                      <a:pt x="1755" y="1301"/>
                    </a:cubicBezTo>
                    <a:cubicBezTo>
                      <a:pt x="1657" y="1617"/>
                      <a:pt x="1637" y="1952"/>
                      <a:pt x="1676" y="2287"/>
                    </a:cubicBezTo>
                    <a:cubicBezTo>
                      <a:pt x="1696" y="2898"/>
                      <a:pt x="1736" y="3490"/>
                      <a:pt x="1736" y="4101"/>
                    </a:cubicBezTo>
                    <a:lnTo>
                      <a:pt x="1736" y="10607"/>
                    </a:lnTo>
                    <a:cubicBezTo>
                      <a:pt x="1696" y="11277"/>
                      <a:pt x="1755" y="11947"/>
                      <a:pt x="1913" y="12618"/>
                    </a:cubicBezTo>
                    <a:cubicBezTo>
                      <a:pt x="1992" y="12874"/>
                      <a:pt x="2031" y="13150"/>
                      <a:pt x="2031" y="13426"/>
                    </a:cubicBezTo>
                    <a:cubicBezTo>
                      <a:pt x="2031" y="14274"/>
                      <a:pt x="1992" y="15141"/>
                      <a:pt x="1992" y="15989"/>
                    </a:cubicBezTo>
                    <a:cubicBezTo>
                      <a:pt x="1952" y="16659"/>
                      <a:pt x="1952" y="17330"/>
                      <a:pt x="2012" y="18000"/>
                    </a:cubicBezTo>
                    <a:cubicBezTo>
                      <a:pt x="2130" y="19005"/>
                      <a:pt x="2169" y="20011"/>
                      <a:pt x="2150" y="21016"/>
                    </a:cubicBezTo>
                    <a:cubicBezTo>
                      <a:pt x="2130" y="21430"/>
                      <a:pt x="2130" y="21864"/>
                      <a:pt x="2130" y="22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38"/>
              <p:cNvSpPr/>
              <p:nvPr/>
            </p:nvSpPr>
            <p:spPr>
              <a:xfrm flipH="1">
                <a:off x="7362686" y="3546951"/>
                <a:ext cx="611473" cy="485394"/>
              </a:xfrm>
              <a:custGeom>
                <a:rect b="b" l="l" r="r" t="t"/>
                <a:pathLst>
                  <a:path extrusionOk="0" h="20189" w="25433">
                    <a:moveTo>
                      <a:pt x="40" y="1066"/>
                    </a:moveTo>
                    <a:cubicBezTo>
                      <a:pt x="257" y="790"/>
                      <a:pt x="592" y="651"/>
                      <a:pt x="927" y="671"/>
                    </a:cubicBezTo>
                    <a:lnTo>
                      <a:pt x="1676" y="671"/>
                    </a:lnTo>
                    <a:lnTo>
                      <a:pt x="18532" y="671"/>
                    </a:lnTo>
                    <a:cubicBezTo>
                      <a:pt x="18946" y="671"/>
                      <a:pt x="19400" y="770"/>
                      <a:pt x="19774" y="474"/>
                    </a:cubicBezTo>
                    <a:cubicBezTo>
                      <a:pt x="20307" y="474"/>
                      <a:pt x="20839" y="178"/>
                      <a:pt x="21391" y="494"/>
                    </a:cubicBezTo>
                    <a:cubicBezTo>
                      <a:pt x="21549" y="553"/>
                      <a:pt x="21746" y="573"/>
                      <a:pt x="21923" y="553"/>
                    </a:cubicBezTo>
                    <a:lnTo>
                      <a:pt x="23757" y="553"/>
                    </a:lnTo>
                    <a:cubicBezTo>
                      <a:pt x="23776" y="494"/>
                      <a:pt x="23796" y="454"/>
                      <a:pt x="23835" y="395"/>
                    </a:cubicBezTo>
                    <a:cubicBezTo>
                      <a:pt x="24033" y="21"/>
                      <a:pt x="24230" y="1"/>
                      <a:pt x="24526" y="257"/>
                    </a:cubicBezTo>
                    <a:cubicBezTo>
                      <a:pt x="24940" y="592"/>
                      <a:pt x="24920" y="1125"/>
                      <a:pt x="25117" y="1558"/>
                    </a:cubicBezTo>
                    <a:cubicBezTo>
                      <a:pt x="25216" y="1874"/>
                      <a:pt x="25314" y="2209"/>
                      <a:pt x="25373" y="2524"/>
                    </a:cubicBezTo>
                    <a:cubicBezTo>
                      <a:pt x="25432" y="2702"/>
                      <a:pt x="25413" y="2899"/>
                      <a:pt x="25275" y="3057"/>
                    </a:cubicBezTo>
                    <a:cubicBezTo>
                      <a:pt x="25137" y="3214"/>
                      <a:pt x="24880" y="3254"/>
                      <a:pt x="24683" y="3155"/>
                    </a:cubicBezTo>
                    <a:cubicBezTo>
                      <a:pt x="24545" y="3076"/>
                      <a:pt x="24407" y="2998"/>
                      <a:pt x="24269" y="2899"/>
                    </a:cubicBezTo>
                    <a:cubicBezTo>
                      <a:pt x="23993" y="3155"/>
                      <a:pt x="23717" y="3392"/>
                      <a:pt x="23461" y="3668"/>
                    </a:cubicBezTo>
                    <a:cubicBezTo>
                      <a:pt x="22337" y="4870"/>
                      <a:pt x="21213" y="6073"/>
                      <a:pt x="20090" y="7276"/>
                    </a:cubicBezTo>
                    <a:cubicBezTo>
                      <a:pt x="19952" y="7433"/>
                      <a:pt x="19794" y="7591"/>
                      <a:pt x="19617" y="7709"/>
                    </a:cubicBezTo>
                    <a:cubicBezTo>
                      <a:pt x="18887" y="8202"/>
                      <a:pt x="18355" y="8853"/>
                      <a:pt x="17803" y="9523"/>
                    </a:cubicBezTo>
                    <a:cubicBezTo>
                      <a:pt x="17369" y="10095"/>
                      <a:pt x="16837" y="10627"/>
                      <a:pt x="16245" y="11061"/>
                    </a:cubicBezTo>
                    <a:cubicBezTo>
                      <a:pt x="16107" y="11160"/>
                      <a:pt x="15969" y="11278"/>
                      <a:pt x="15851" y="11436"/>
                    </a:cubicBezTo>
                    <a:cubicBezTo>
                      <a:pt x="15614" y="11751"/>
                      <a:pt x="15319" y="12027"/>
                      <a:pt x="14964" y="12224"/>
                    </a:cubicBezTo>
                    <a:cubicBezTo>
                      <a:pt x="14609" y="12402"/>
                      <a:pt x="14353" y="12756"/>
                      <a:pt x="14313" y="13151"/>
                    </a:cubicBezTo>
                    <a:cubicBezTo>
                      <a:pt x="14293" y="13328"/>
                      <a:pt x="14215" y="13506"/>
                      <a:pt x="14096" y="13644"/>
                    </a:cubicBezTo>
                    <a:cubicBezTo>
                      <a:pt x="13722" y="14058"/>
                      <a:pt x="13308" y="14413"/>
                      <a:pt x="12973" y="14827"/>
                    </a:cubicBezTo>
                    <a:cubicBezTo>
                      <a:pt x="12657" y="15241"/>
                      <a:pt x="12361" y="15674"/>
                      <a:pt x="12125" y="16128"/>
                    </a:cubicBezTo>
                    <a:cubicBezTo>
                      <a:pt x="12026" y="16345"/>
                      <a:pt x="11869" y="16542"/>
                      <a:pt x="11671" y="16680"/>
                    </a:cubicBezTo>
                    <a:cubicBezTo>
                      <a:pt x="11179" y="16975"/>
                      <a:pt x="10804" y="17468"/>
                      <a:pt x="10646" y="18020"/>
                    </a:cubicBezTo>
                    <a:cubicBezTo>
                      <a:pt x="10587" y="18158"/>
                      <a:pt x="10528" y="18296"/>
                      <a:pt x="10429" y="18395"/>
                    </a:cubicBezTo>
                    <a:cubicBezTo>
                      <a:pt x="10035" y="18789"/>
                      <a:pt x="9700" y="19223"/>
                      <a:pt x="9444" y="19696"/>
                    </a:cubicBezTo>
                    <a:cubicBezTo>
                      <a:pt x="9187" y="20189"/>
                      <a:pt x="8596" y="20169"/>
                      <a:pt x="8202" y="19736"/>
                    </a:cubicBezTo>
                    <a:cubicBezTo>
                      <a:pt x="7098" y="18474"/>
                      <a:pt x="5994" y="17212"/>
                      <a:pt x="4909" y="15950"/>
                    </a:cubicBezTo>
                    <a:cubicBezTo>
                      <a:pt x="4653" y="15635"/>
                      <a:pt x="4416" y="15319"/>
                      <a:pt x="4239" y="14965"/>
                    </a:cubicBezTo>
                    <a:cubicBezTo>
                      <a:pt x="3549" y="13624"/>
                      <a:pt x="2879" y="12303"/>
                      <a:pt x="2208" y="10962"/>
                    </a:cubicBezTo>
                    <a:cubicBezTo>
                      <a:pt x="2070" y="10627"/>
                      <a:pt x="1932" y="10272"/>
                      <a:pt x="1814" y="9937"/>
                    </a:cubicBezTo>
                    <a:cubicBezTo>
                      <a:pt x="1577" y="9267"/>
                      <a:pt x="1321" y="8616"/>
                      <a:pt x="1124" y="7946"/>
                    </a:cubicBezTo>
                    <a:cubicBezTo>
                      <a:pt x="887" y="7236"/>
                      <a:pt x="690" y="6487"/>
                      <a:pt x="572" y="5758"/>
                    </a:cubicBezTo>
                    <a:cubicBezTo>
                      <a:pt x="513" y="5324"/>
                      <a:pt x="395" y="4910"/>
                      <a:pt x="217" y="4516"/>
                    </a:cubicBezTo>
                    <a:cubicBezTo>
                      <a:pt x="79" y="4141"/>
                      <a:pt x="0" y="3747"/>
                      <a:pt x="40" y="3352"/>
                    </a:cubicBezTo>
                    <a:cubicBezTo>
                      <a:pt x="59" y="2623"/>
                      <a:pt x="40" y="1874"/>
                      <a:pt x="40" y="1066"/>
                    </a:cubicBezTo>
                    <a:close/>
                    <a:moveTo>
                      <a:pt x="8596" y="18848"/>
                    </a:moveTo>
                    <a:cubicBezTo>
                      <a:pt x="9187" y="18375"/>
                      <a:pt x="9661" y="17784"/>
                      <a:pt x="9956" y="17094"/>
                    </a:cubicBezTo>
                    <a:cubicBezTo>
                      <a:pt x="10114" y="16699"/>
                      <a:pt x="10370" y="16364"/>
                      <a:pt x="10725" y="16108"/>
                    </a:cubicBezTo>
                    <a:cubicBezTo>
                      <a:pt x="11021" y="15891"/>
                      <a:pt x="11257" y="15615"/>
                      <a:pt x="11435" y="15300"/>
                    </a:cubicBezTo>
                    <a:cubicBezTo>
                      <a:pt x="11770" y="14748"/>
                      <a:pt x="12145" y="14235"/>
                      <a:pt x="12578" y="13762"/>
                    </a:cubicBezTo>
                    <a:cubicBezTo>
                      <a:pt x="12756" y="13525"/>
                      <a:pt x="12973" y="13308"/>
                      <a:pt x="13189" y="13092"/>
                    </a:cubicBezTo>
                    <a:cubicBezTo>
                      <a:pt x="13288" y="12993"/>
                      <a:pt x="13367" y="12855"/>
                      <a:pt x="13406" y="12717"/>
                    </a:cubicBezTo>
                    <a:cubicBezTo>
                      <a:pt x="13544" y="12145"/>
                      <a:pt x="13919" y="11652"/>
                      <a:pt x="14432" y="11396"/>
                    </a:cubicBezTo>
                    <a:cubicBezTo>
                      <a:pt x="14708" y="11238"/>
                      <a:pt x="14924" y="11022"/>
                      <a:pt x="15102" y="10765"/>
                    </a:cubicBezTo>
                    <a:cubicBezTo>
                      <a:pt x="15476" y="10115"/>
                      <a:pt x="15930" y="9504"/>
                      <a:pt x="16442" y="8951"/>
                    </a:cubicBezTo>
                    <a:cubicBezTo>
                      <a:pt x="16935" y="8459"/>
                      <a:pt x="17566" y="8123"/>
                      <a:pt x="18039" y="7611"/>
                    </a:cubicBezTo>
                    <a:cubicBezTo>
                      <a:pt x="18394" y="7571"/>
                      <a:pt x="18532" y="7295"/>
                      <a:pt x="18710" y="7059"/>
                    </a:cubicBezTo>
                    <a:cubicBezTo>
                      <a:pt x="19301" y="6329"/>
                      <a:pt x="19893" y="5580"/>
                      <a:pt x="20504" y="4851"/>
                    </a:cubicBezTo>
                    <a:cubicBezTo>
                      <a:pt x="21253" y="3944"/>
                      <a:pt x="22022" y="3096"/>
                      <a:pt x="23047" y="2485"/>
                    </a:cubicBezTo>
                    <a:cubicBezTo>
                      <a:pt x="23067" y="2465"/>
                      <a:pt x="23086" y="2446"/>
                      <a:pt x="23106" y="2426"/>
                    </a:cubicBezTo>
                    <a:cubicBezTo>
                      <a:pt x="23126" y="2406"/>
                      <a:pt x="23126" y="2386"/>
                      <a:pt x="23106" y="2406"/>
                    </a:cubicBezTo>
                    <a:lnTo>
                      <a:pt x="22574" y="1953"/>
                    </a:lnTo>
                    <a:cubicBezTo>
                      <a:pt x="22179" y="1953"/>
                      <a:pt x="21785" y="1953"/>
                      <a:pt x="21391" y="1953"/>
                    </a:cubicBezTo>
                    <a:cubicBezTo>
                      <a:pt x="20997" y="1933"/>
                      <a:pt x="20661" y="1874"/>
                      <a:pt x="20307" y="1834"/>
                    </a:cubicBezTo>
                    <a:cubicBezTo>
                      <a:pt x="19814" y="1775"/>
                      <a:pt x="19341" y="1677"/>
                      <a:pt x="18848" y="1657"/>
                    </a:cubicBezTo>
                    <a:cubicBezTo>
                      <a:pt x="17763" y="1637"/>
                      <a:pt x="16659" y="1657"/>
                      <a:pt x="15555" y="1657"/>
                    </a:cubicBezTo>
                    <a:lnTo>
                      <a:pt x="2169" y="1657"/>
                    </a:lnTo>
                    <a:cubicBezTo>
                      <a:pt x="1775" y="1618"/>
                      <a:pt x="1380" y="1657"/>
                      <a:pt x="1006" y="1795"/>
                    </a:cubicBezTo>
                    <a:cubicBezTo>
                      <a:pt x="1124" y="2662"/>
                      <a:pt x="828" y="3510"/>
                      <a:pt x="1223" y="4397"/>
                    </a:cubicBezTo>
                    <a:cubicBezTo>
                      <a:pt x="1361" y="4732"/>
                      <a:pt x="1459" y="5087"/>
                      <a:pt x="1499" y="5442"/>
                    </a:cubicBezTo>
                    <a:cubicBezTo>
                      <a:pt x="1696" y="6487"/>
                      <a:pt x="1991" y="7512"/>
                      <a:pt x="2366" y="8498"/>
                    </a:cubicBezTo>
                    <a:cubicBezTo>
                      <a:pt x="2741" y="9661"/>
                      <a:pt x="3214" y="10785"/>
                      <a:pt x="3766" y="11869"/>
                    </a:cubicBezTo>
                    <a:cubicBezTo>
                      <a:pt x="4416" y="13151"/>
                      <a:pt x="5008" y="14452"/>
                      <a:pt x="5934" y="15576"/>
                    </a:cubicBezTo>
                    <a:cubicBezTo>
                      <a:pt x="6388" y="16108"/>
                      <a:pt x="6743" y="16719"/>
                      <a:pt x="7157" y="17271"/>
                    </a:cubicBezTo>
                    <a:cubicBezTo>
                      <a:pt x="7590" y="17843"/>
                      <a:pt x="8083" y="18356"/>
                      <a:pt x="8596" y="188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38"/>
              <p:cNvSpPr/>
              <p:nvPr/>
            </p:nvSpPr>
            <p:spPr>
              <a:xfrm flipH="1">
                <a:off x="6379155" y="3544595"/>
                <a:ext cx="633760" cy="490130"/>
              </a:xfrm>
              <a:custGeom>
                <a:rect b="b" l="l" r="r" t="t"/>
                <a:pathLst>
                  <a:path extrusionOk="0" h="20386" w="26360">
                    <a:moveTo>
                      <a:pt x="17409" y="20386"/>
                    </a:moveTo>
                    <a:cubicBezTo>
                      <a:pt x="17251" y="20248"/>
                      <a:pt x="17133" y="20169"/>
                      <a:pt x="17035" y="20070"/>
                    </a:cubicBezTo>
                    <a:cubicBezTo>
                      <a:pt x="15674" y="18730"/>
                      <a:pt x="14294" y="17448"/>
                      <a:pt x="12993" y="16068"/>
                    </a:cubicBezTo>
                    <a:cubicBezTo>
                      <a:pt x="11909" y="14905"/>
                      <a:pt x="10903" y="13682"/>
                      <a:pt x="9937" y="12440"/>
                    </a:cubicBezTo>
                    <a:cubicBezTo>
                      <a:pt x="8478" y="10607"/>
                      <a:pt x="6921" y="8892"/>
                      <a:pt x="5245" y="7295"/>
                    </a:cubicBezTo>
                    <a:cubicBezTo>
                      <a:pt x="4259" y="6329"/>
                      <a:pt x="3293" y="5343"/>
                      <a:pt x="2327" y="4377"/>
                    </a:cubicBezTo>
                    <a:cubicBezTo>
                      <a:pt x="2150" y="4200"/>
                      <a:pt x="2032" y="3983"/>
                      <a:pt x="1854" y="3805"/>
                    </a:cubicBezTo>
                    <a:cubicBezTo>
                      <a:pt x="1696" y="3628"/>
                      <a:pt x="1499" y="3411"/>
                      <a:pt x="1322" y="3214"/>
                    </a:cubicBezTo>
                    <a:cubicBezTo>
                      <a:pt x="947" y="3352"/>
                      <a:pt x="888" y="3805"/>
                      <a:pt x="454" y="3766"/>
                    </a:cubicBezTo>
                    <a:cubicBezTo>
                      <a:pt x="652" y="3312"/>
                      <a:pt x="159" y="3450"/>
                      <a:pt x="1" y="3214"/>
                    </a:cubicBezTo>
                    <a:cubicBezTo>
                      <a:pt x="119" y="3036"/>
                      <a:pt x="238" y="2839"/>
                      <a:pt x="336" y="2662"/>
                    </a:cubicBezTo>
                    <a:cubicBezTo>
                      <a:pt x="553" y="2051"/>
                      <a:pt x="750" y="1440"/>
                      <a:pt x="947" y="848"/>
                    </a:cubicBezTo>
                    <a:cubicBezTo>
                      <a:pt x="1066" y="533"/>
                      <a:pt x="1322" y="375"/>
                      <a:pt x="1578" y="473"/>
                    </a:cubicBezTo>
                    <a:cubicBezTo>
                      <a:pt x="1657" y="513"/>
                      <a:pt x="1736" y="572"/>
                      <a:pt x="1795" y="631"/>
                    </a:cubicBezTo>
                    <a:cubicBezTo>
                      <a:pt x="1854" y="710"/>
                      <a:pt x="1933" y="809"/>
                      <a:pt x="1972" y="907"/>
                    </a:cubicBezTo>
                    <a:lnTo>
                      <a:pt x="6073" y="907"/>
                    </a:lnTo>
                    <a:cubicBezTo>
                      <a:pt x="6448" y="907"/>
                      <a:pt x="6803" y="789"/>
                      <a:pt x="7157" y="789"/>
                    </a:cubicBezTo>
                    <a:cubicBezTo>
                      <a:pt x="9089" y="749"/>
                      <a:pt x="11002" y="789"/>
                      <a:pt x="12934" y="789"/>
                    </a:cubicBezTo>
                    <a:cubicBezTo>
                      <a:pt x="14058" y="809"/>
                      <a:pt x="15181" y="730"/>
                      <a:pt x="16305" y="533"/>
                    </a:cubicBezTo>
                    <a:cubicBezTo>
                      <a:pt x="16818" y="454"/>
                      <a:pt x="17330" y="414"/>
                      <a:pt x="17843" y="414"/>
                    </a:cubicBezTo>
                    <a:cubicBezTo>
                      <a:pt x="19499" y="414"/>
                      <a:pt x="21135" y="414"/>
                      <a:pt x="22791" y="414"/>
                    </a:cubicBezTo>
                    <a:cubicBezTo>
                      <a:pt x="23304" y="434"/>
                      <a:pt x="23836" y="375"/>
                      <a:pt x="24329" y="217"/>
                    </a:cubicBezTo>
                    <a:cubicBezTo>
                      <a:pt x="24940" y="0"/>
                      <a:pt x="25571" y="79"/>
                      <a:pt x="26222" y="217"/>
                    </a:cubicBezTo>
                    <a:cubicBezTo>
                      <a:pt x="26261" y="375"/>
                      <a:pt x="26360" y="552"/>
                      <a:pt x="26320" y="671"/>
                    </a:cubicBezTo>
                    <a:cubicBezTo>
                      <a:pt x="26123" y="1479"/>
                      <a:pt x="26360" y="2327"/>
                      <a:pt x="26005" y="3096"/>
                    </a:cubicBezTo>
                    <a:cubicBezTo>
                      <a:pt x="25946" y="3253"/>
                      <a:pt x="25906" y="3411"/>
                      <a:pt x="25926" y="3549"/>
                    </a:cubicBezTo>
                    <a:cubicBezTo>
                      <a:pt x="26005" y="4357"/>
                      <a:pt x="25788" y="5126"/>
                      <a:pt x="25650" y="5915"/>
                    </a:cubicBezTo>
                    <a:cubicBezTo>
                      <a:pt x="25630" y="6053"/>
                      <a:pt x="25591" y="6211"/>
                      <a:pt x="25532" y="6349"/>
                    </a:cubicBezTo>
                    <a:cubicBezTo>
                      <a:pt x="25197" y="7196"/>
                      <a:pt x="24861" y="8044"/>
                      <a:pt x="24526" y="8892"/>
                    </a:cubicBezTo>
                    <a:cubicBezTo>
                      <a:pt x="24349" y="9325"/>
                      <a:pt x="24211" y="9759"/>
                      <a:pt x="24112" y="10193"/>
                    </a:cubicBezTo>
                    <a:cubicBezTo>
                      <a:pt x="24014" y="10607"/>
                      <a:pt x="23856" y="11021"/>
                      <a:pt x="23659" y="11396"/>
                    </a:cubicBezTo>
                    <a:cubicBezTo>
                      <a:pt x="23442" y="11849"/>
                      <a:pt x="23225" y="12322"/>
                      <a:pt x="23067" y="12815"/>
                    </a:cubicBezTo>
                    <a:cubicBezTo>
                      <a:pt x="22850" y="13347"/>
                      <a:pt x="22555" y="13860"/>
                      <a:pt x="22180" y="14313"/>
                    </a:cubicBezTo>
                    <a:cubicBezTo>
                      <a:pt x="21608" y="15063"/>
                      <a:pt x="21076" y="15851"/>
                      <a:pt x="20583" y="16659"/>
                    </a:cubicBezTo>
                    <a:cubicBezTo>
                      <a:pt x="20090" y="17487"/>
                      <a:pt x="19479" y="18256"/>
                      <a:pt x="18750" y="18907"/>
                    </a:cubicBezTo>
                    <a:cubicBezTo>
                      <a:pt x="18277" y="19360"/>
                      <a:pt x="17823" y="19853"/>
                      <a:pt x="17409" y="20386"/>
                    </a:cubicBezTo>
                    <a:close/>
                    <a:moveTo>
                      <a:pt x="25177" y="1026"/>
                    </a:moveTo>
                    <a:cubicBezTo>
                      <a:pt x="25019" y="1026"/>
                      <a:pt x="24861" y="1045"/>
                      <a:pt x="24704" y="1085"/>
                    </a:cubicBezTo>
                    <a:cubicBezTo>
                      <a:pt x="23954" y="1380"/>
                      <a:pt x="23146" y="1400"/>
                      <a:pt x="22358" y="1380"/>
                    </a:cubicBezTo>
                    <a:lnTo>
                      <a:pt x="17587" y="1380"/>
                    </a:lnTo>
                    <a:cubicBezTo>
                      <a:pt x="17074" y="1380"/>
                      <a:pt x="16561" y="1459"/>
                      <a:pt x="16049" y="1518"/>
                    </a:cubicBezTo>
                    <a:cubicBezTo>
                      <a:pt x="15260" y="1578"/>
                      <a:pt x="14472" y="1735"/>
                      <a:pt x="13683" y="1735"/>
                    </a:cubicBezTo>
                    <a:cubicBezTo>
                      <a:pt x="11692" y="1775"/>
                      <a:pt x="9701" y="1755"/>
                      <a:pt x="7709" y="1735"/>
                    </a:cubicBezTo>
                    <a:cubicBezTo>
                      <a:pt x="7552" y="1735"/>
                      <a:pt x="7414" y="1735"/>
                      <a:pt x="7256" y="1735"/>
                    </a:cubicBezTo>
                    <a:cubicBezTo>
                      <a:pt x="5679" y="1499"/>
                      <a:pt x="4082" y="1676"/>
                      <a:pt x="2505" y="1637"/>
                    </a:cubicBezTo>
                    <a:cubicBezTo>
                      <a:pt x="2032" y="1637"/>
                      <a:pt x="1775" y="1952"/>
                      <a:pt x="1795" y="2406"/>
                    </a:cubicBezTo>
                    <a:cubicBezTo>
                      <a:pt x="1795" y="2721"/>
                      <a:pt x="1992" y="3017"/>
                      <a:pt x="2268" y="3155"/>
                    </a:cubicBezTo>
                    <a:cubicBezTo>
                      <a:pt x="2879" y="3450"/>
                      <a:pt x="3313" y="3963"/>
                      <a:pt x="3806" y="4436"/>
                    </a:cubicBezTo>
                    <a:cubicBezTo>
                      <a:pt x="4614" y="5225"/>
                      <a:pt x="5423" y="6013"/>
                      <a:pt x="6211" y="6822"/>
                    </a:cubicBezTo>
                    <a:cubicBezTo>
                      <a:pt x="7867" y="8438"/>
                      <a:pt x="9425" y="10173"/>
                      <a:pt x="10844" y="12026"/>
                    </a:cubicBezTo>
                    <a:cubicBezTo>
                      <a:pt x="11771" y="13229"/>
                      <a:pt x="12776" y="14392"/>
                      <a:pt x="13801" y="15516"/>
                    </a:cubicBezTo>
                    <a:cubicBezTo>
                      <a:pt x="14886" y="16679"/>
                      <a:pt x="16049" y="17763"/>
                      <a:pt x="17173" y="18887"/>
                    </a:cubicBezTo>
                    <a:cubicBezTo>
                      <a:pt x="17251" y="18966"/>
                      <a:pt x="17350" y="19025"/>
                      <a:pt x="17468" y="19084"/>
                    </a:cubicBezTo>
                    <a:cubicBezTo>
                      <a:pt x="18533" y="18296"/>
                      <a:pt x="19164" y="17192"/>
                      <a:pt x="19834" y="16147"/>
                    </a:cubicBezTo>
                    <a:cubicBezTo>
                      <a:pt x="20347" y="15358"/>
                      <a:pt x="20859" y="14570"/>
                      <a:pt x="21392" y="13801"/>
                    </a:cubicBezTo>
                    <a:cubicBezTo>
                      <a:pt x="21806" y="13288"/>
                      <a:pt x="22101" y="12716"/>
                      <a:pt x="22279" y="12105"/>
                    </a:cubicBezTo>
                    <a:cubicBezTo>
                      <a:pt x="22358" y="11829"/>
                      <a:pt x="22476" y="11573"/>
                      <a:pt x="22614" y="11356"/>
                    </a:cubicBezTo>
                    <a:cubicBezTo>
                      <a:pt x="22929" y="10784"/>
                      <a:pt x="23146" y="10173"/>
                      <a:pt x="23284" y="9562"/>
                    </a:cubicBezTo>
                    <a:cubicBezTo>
                      <a:pt x="23402" y="9148"/>
                      <a:pt x="23540" y="8754"/>
                      <a:pt x="23718" y="8359"/>
                    </a:cubicBezTo>
                    <a:cubicBezTo>
                      <a:pt x="24073" y="7571"/>
                      <a:pt x="24369" y="6782"/>
                      <a:pt x="24625" y="5974"/>
                    </a:cubicBezTo>
                    <a:cubicBezTo>
                      <a:pt x="24822" y="5245"/>
                      <a:pt x="25039" y="4495"/>
                      <a:pt x="24980" y="3707"/>
                    </a:cubicBezTo>
                    <a:cubicBezTo>
                      <a:pt x="24980" y="3312"/>
                      <a:pt x="25039" y="2918"/>
                      <a:pt x="25137" y="2544"/>
                    </a:cubicBezTo>
                    <a:cubicBezTo>
                      <a:pt x="25236" y="2051"/>
                      <a:pt x="25256" y="1538"/>
                      <a:pt x="25177" y="10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38"/>
              <p:cNvSpPr/>
              <p:nvPr/>
            </p:nvSpPr>
            <p:spPr>
              <a:xfrm flipH="1">
                <a:off x="6369201" y="2983852"/>
                <a:ext cx="596783" cy="461688"/>
              </a:xfrm>
              <a:custGeom>
                <a:rect b="b" l="l" r="r" t="t"/>
                <a:pathLst>
                  <a:path extrusionOk="0" h="19203" w="24822">
                    <a:moveTo>
                      <a:pt x="1637" y="18533"/>
                    </a:moveTo>
                    <a:cubicBezTo>
                      <a:pt x="1598" y="18690"/>
                      <a:pt x="1558" y="18848"/>
                      <a:pt x="1479" y="19006"/>
                    </a:cubicBezTo>
                    <a:cubicBezTo>
                      <a:pt x="1440" y="19104"/>
                      <a:pt x="1341" y="19183"/>
                      <a:pt x="1223" y="19203"/>
                    </a:cubicBezTo>
                    <a:cubicBezTo>
                      <a:pt x="1105" y="19183"/>
                      <a:pt x="1026" y="19104"/>
                      <a:pt x="986" y="19006"/>
                    </a:cubicBezTo>
                    <a:cubicBezTo>
                      <a:pt x="888" y="18710"/>
                      <a:pt x="848" y="18414"/>
                      <a:pt x="789" y="18079"/>
                    </a:cubicBezTo>
                    <a:cubicBezTo>
                      <a:pt x="691" y="18020"/>
                      <a:pt x="592" y="17961"/>
                      <a:pt x="494" y="17902"/>
                    </a:cubicBezTo>
                    <a:cubicBezTo>
                      <a:pt x="158" y="17744"/>
                      <a:pt x="1" y="17527"/>
                      <a:pt x="178" y="17153"/>
                    </a:cubicBezTo>
                    <a:cubicBezTo>
                      <a:pt x="375" y="16798"/>
                      <a:pt x="1" y="16601"/>
                      <a:pt x="20" y="16265"/>
                    </a:cubicBezTo>
                    <a:cubicBezTo>
                      <a:pt x="257" y="16009"/>
                      <a:pt x="494" y="16147"/>
                      <a:pt x="730" y="16285"/>
                    </a:cubicBezTo>
                    <a:cubicBezTo>
                      <a:pt x="789" y="16285"/>
                      <a:pt x="848" y="16285"/>
                      <a:pt x="888" y="16246"/>
                    </a:cubicBezTo>
                    <a:cubicBezTo>
                      <a:pt x="1164" y="15989"/>
                      <a:pt x="1420" y="15753"/>
                      <a:pt x="1696" y="15497"/>
                    </a:cubicBezTo>
                    <a:cubicBezTo>
                      <a:pt x="1913" y="15280"/>
                      <a:pt x="2130" y="15082"/>
                      <a:pt x="2367" y="14885"/>
                    </a:cubicBezTo>
                    <a:cubicBezTo>
                      <a:pt x="3431" y="14156"/>
                      <a:pt x="4259" y="13170"/>
                      <a:pt x="5186" y="12263"/>
                    </a:cubicBezTo>
                    <a:cubicBezTo>
                      <a:pt x="5324" y="12106"/>
                      <a:pt x="5462" y="11948"/>
                      <a:pt x="5560" y="11751"/>
                    </a:cubicBezTo>
                    <a:cubicBezTo>
                      <a:pt x="5876" y="11179"/>
                      <a:pt x="6290" y="10686"/>
                      <a:pt x="6802" y="10311"/>
                    </a:cubicBezTo>
                    <a:cubicBezTo>
                      <a:pt x="7630" y="9641"/>
                      <a:pt x="8242" y="8813"/>
                      <a:pt x="8991" y="8084"/>
                    </a:cubicBezTo>
                    <a:cubicBezTo>
                      <a:pt x="9681" y="7413"/>
                      <a:pt x="10371" y="6704"/>
                      <a:pt x="11061" y="6033"/>
                    </a:cubicBezTo>
                    <a:cubicBezTo>
                      <a:pt x="11199" y="5876"/>
                      <a:pt x="11356" y="5738"/>
                      <a:pt x="11514" y="5580"/>
                    </a:cubicBezTo>
                    <a:cubicBezTo>
                      <a:pt x="12244" y="4811"/>
                      <a:pt x="12993" y="4042"/>
                      <a:pt x="13722" y="3273"/>
                    </a:cubicBezTo>
                    <a:cubicBezTo>
                      <a:pt x="14215" y="2780"/>
                      <a:pt x="14747" y="2288"/>
                      <a:pt x="15201" y="1795"/>
                    </a:cubicBezTo>
                    <a:cubicBezTo>
                      <a:pt x="15635" y="1321"/>
                      <a:pt x="16029" y="809"/>
                      <a:pt x="16443" y="316"/>
                    </a:cubicBezTo>
                    <a:cubicBezTo>
                      <a:pt x="16541" y="198"/>
                      <a:pt x="16660" y="99"/>
                      <a:pt x="16778" y="1"/>
                    </a:cubicBezTo>
                    <a:cubicBezTo>
                      <a:pt x="17882" y="158"/>
                      <a:pt x="18828" y="868"/>
                      <a:pt x="19282" y="1893"/>
                    </a:cubicBezTo>
                    <a:cubicBezTo>
                      <a:pt x="19873" y="3076"/>
                      <a:pt x="20484" y="4220"/>
                      <a:pt x="21076" y="5402"/>
                    </a:cubicBezTo>
                    <a:cubicBezTo>
                      <a:pt x="21253" y="5718"/>
                      <a:pt x="21352" y="6073"/>
                      <a:pt x="21490" y="6408"/>
                    </a:cubicBezTo>
                    <a:cubicBezTo>
                      <a:pt x="21667" y="6802"/>
                      <a:pt x="21845" y="7197"/>
                      <a:pt x="21983" y="7591"/>
                    </a:cubicBezTo>
                    <a:cubicBezTo>
                      <a:pt x="22279" y="8320"/>
                      <a:pt x="22555" y="9069"/>
                      <a:pt x="22831" y="9799"/>
                    </a:cubicBezTo>
                    <a:cubicBezTo>
                      <a:pt x="22909" y="10055"/>
                      <a:pt x="22969" y="10331"/>
                      <a:pt x="23047" y="10587"/>
                    </a:cubicBezTo>
                    <a:cubicBezTo>
                      <a:pt x="23402" y="11573"/>
                      <a:pt x="23777" y="12539"/>
                      <a:pt x="24092" y="13525"/>
                    </a:cubicBezTo>
                    <a:cubicBezTo>
                      <a:pt x="24250" y="14116"/>
                      <a:pt x="24368" y="14708"/>
                      <a:pt x="24467" y="15319"/>
                    </a:cubicBezTo>
                    <a:cubicBezTo>
                      <a:pt x="24526" y="15674"/>
                      <a:pt x="24605" y="16029"/>
                      <a:pt x="24684" y="16384"/>
                    </a:cubicBezTo>
                    <a:cubicBezTo>
                      <a:pt x="24822" y="17015"/>
                      <a:pt x="24782" y="17665"/>
                      <a:pt x="24526" y="18257"/>
                    </a:cubicBezTo>
                    <a:cubicBezTo>
                      <a:pt x="24427" y="18533"/>
                      <a:pt x="24191" y="18710"/>
                      <a:pt x="23915" y="18730"/>
                    </a:cubicBezTo>
                    <a:cubicBezTo>
                      <a:pt x="23797" y="18749"/>
                      <a:pt x="23678" y="18749"/>
                      <a:pt x="23560" y="18749"/>
                    </a:cubicBezTo>
                    <a:cubicBezTo>
                      <a:pt x="21450" y="18769"/>
                      <a:pt x="19341" y="18809"/>
                      <a:pt x="17232" y="18828"/>
                    </a:cubicBezTo>
                    <a:lnTo>
                      <a:pt x="11554" y="18828"/>
                    </a:lnTo>
                    <a:cubicBezTo>
                      <a:pt x="10844" y="18848"/>
                      <a:pt x="10134" y="18749"/>
                      <a:pt x="9464" y="18572"/>
                    </a:cubicBezTo>
                    <a:cubicBezTo>
                      <a:pt x="9227" y="18493"/>
                      <a:pt x="8991" y="18454"/>
                      <a:pt x="8754" y="18454"/>
                    </a:cubicBezTo>
                    <a:lnTo>
                      <a:pt x="1952" y="18454"/>
                    </a:lnTo>
                    <a:cubicBezTo>
                      <a:pt x="1854" y="18473"/>
                      <a:pt x="1736" y="18513"/>
                      <a:pt x="1637" y="18533"/>
                    </a:cubicBezTo>
                    <a:close/>
                    <a:moveTo>
                      <a:pt x="17981" y="1657"/>
                    </a:moveTo>
                    <a:lnTo>
                      <a:pt x="17074" y="1657"/>
                    </a:lnTo>
                    <a:cubicBezTo>
                      <a:pt x="16817" y="1637"/>
                      <a:pt x="16581" y="1716"/>
                      <a:pt x="16403" y="1893"/>
                    </a:cubicBezTo>
                    <a:cubicBezTo>
                      <a:pt x="15733" y="2504"/>
                      <a:pt x="15043" y="3116"/>
                      <a:pt x="14432" y="3786"/>
                    </a:cubicBezTo>
                    <a:cubicBezTo>
                      <a:pt x="13821" y="4456"/>
                      <a:pt x="13151" y="5186"/>
                      <a:pt x="12500" y="5876"/>
                    </a:cubicBezTo>
                    <a:cubicBezTo>
                      <a:pt x="11711" y="6704"/>
                      <a:pt x="10903" y="7532"/>
                      <a:pt x="10095" y="8360"/>
                    </a:cubicBezTo>
                    <a:cubicBezTo>
                      <a:pt x="9168" y="9306"/>
                      <a:pt x="8320" y="10311"/>
                      <a:pt x="7315" y="11159"/>
                    </a:cubicBezTo>
                    <a:cubicBezTo>
                      <a:pt x="6960" y="11494"/>
                      <a:pt x="6664" y="11869"/>
                      <a:pt x="6388" y="12283"/>
                    </a:cubicBezTo>
                    <a:cubicBezTo>
                      <a:pt x="6290" y="12441"/>
                      <a:pt x="6191" y="12579"/>
                      <a:pt x="6073" y="12736"/>
                    </a:cubicBezTo>
                    <a:cubicBezTo>
                      <a:pt x="5166" y="13683"/>
                      <a:pt x="4299" y="14688"/>
                      <a:pt x="3234" y="15457"/>
                    </a:cubicBezTo>
                    <a:cubicBezTo>
                      <a:pt x="2702" y="15871"/>
                      <a:pt x="2229" y="16344"/>
                      <a:pt x="1814" y="16877"/>
                    </a:cubicBezTo>
                    <a:cubicBezTo>
                      <a:pt x="1637" y="17034"/>
                      <a:pt x="1558" y="17271"/>
                      <a:pt x="1637" y="17488"/>
                    </a:cubicBezTo>
                    <a:lnTo>
                      <a:pt x="2524" y="17488"/>
                    </a:lnTo>
                    <a:lnTo>
                      <a:pt x="8399" y="17488"/>
                    </a:lnTo>
                    <a:cubicBezTo>
                      <a:pt x="8813" y="17488"/>
                      <a:pt x="9247" y="17527"/>
                      <a:pt x="9661" y="17645"/>
                    </a:cubicBezTo>
                    <a:cubicBezTo>
                      <a:pt x="10193" y="17783"/>
                      <a:pt x="10745" y="17862"/>
                      <a:pt x="11297" y="17843"/>
                    </a:cubicBezTo>
                    <a:lnTo>
                      <a:pt x="16423" y="17843"/>
                    </a:lnTo>
                    <a:cubicBezTo>
                      <a:pt x="18257" y="17862"/>
                      <a:pt x="20090" y="17902"/>
                      <a:pt x="21924" y="17921"/>
                    </a:cubicBezTo>
                    <a:lnTo>
                      <a:pt x="23402" y="17921"/>
                    </a:lnTo>
                    <a:cubicBezTo>
                      <a:pt x="23580" y="17921"/>
                      <a:pt x="23777" y="17941"/>
                      <a:pt x="23895" y="17724"/>
                    </a:cubicBezTo>
                    <a:cubicBezTo>
                      <a:pt x="23915" y="17645"/>
                      <a:pt x="23915" y="17567"/>
                      <a:pt x="23895" y="17488"/>
                    </a:cubicBezTo>
                    <a:cubicBezTo>
                      <a:pt x="23718" y="16936"/>
                      <a:pt x="23619" y="16344"/>
                      <a:pt x="23619" y="15773"/>
                    </a:cubicBezTo>
                    <a:cubicBezTo>
                      <a:pt x="23540" y="15043"/>
                      <a:pt x="23402" y="14333"/>
                      <a:pt x="23185" y="13624"/>
                    </a:cubicBezTo>
                    <a:cubicBezTo>
                      <a:pt x="22909" y="12697"/>
                      <a:pt x="22515" y="11790"/>
                      <a:pt x="22180" y="10883"/>
                    </a:cubicBezTo>
                    <a:cubicBezTo>
                      <a:pt x="22101" y="10627"/>
                      <a:pt x="22022" y="10351"/>
                      <a:pt x="21943" y="10095"/>
                    </a:cubicBezTo>
                    <a:cubicBezTo>
                      <a:pt x="21726" y="9464"/>
                      <a:pt x="21529" y="8813"/>
                      <a:pt x="21273" y="8202"/>
                    </a:cubicBezTo>
                    <a:cubicBezTo>
                      <a:pt x="20800" y="7098"/>
                      <a:pt x="20307" y="6033"/>
                      <a:pt x="19794" y="4969"/>
                    </a:cubicBezTo>
                    <a:cubicBezTo>
                      <a:pt x="19321" y="3983"/>
                      <a:pt x="18809" y="2997"/>
                      <a:pt x="18296" y="2031"/>
                    </a:cubicBezTo>
                    <a:cubicBezTo>
                      <a:pt x="18198" y="1893"/>
                      <a:pt x="18079" y="1775"/>
                      <a:pt x="17981" y="1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38"/>
              <p:cNvSpPr/>
              <p:nvPr/>
            </p:nvSpPr>
            <p:spPr>
              <a:xfrm flipH="1">
                <a:off x="7368384" y="2998085"/>
                <a:ext cx="601519" cy="473998"/>
              </a:xfrm>
              <a:custGeom>
                <a:rect b="b" l="l" r="r" t="t"/>
                <a:pathLst>
                  <a:path extrusionOk="0" h="19715" w="25019">
                    <a:moveTo>
                      <a:pt x="80" y="19695"/>
                    </a:moveTo>
                    <a:cubicBezTo>
                      <a:pt x="40" y="19518"/>
                      <a:pt x="1" y="19459"/>
                      <a:pt x="20" y="19400"/>
                    </a:cubicBezTo>
                    <a:cubicBezTo>
                      <a:pt x="395" y="18453"/>
                      <a:pt x="336" y="17428"/>
                      <a:pt x="513" y="16442"/>
                    </a:cubicBezTo>
                    <a:cubicBezTo>
                      <a:pt x="651" y="15417"/>
                      <a:pt x="888" y="14392"/>
                      <a:pt x="1203" y="13406"/>
                    </a:cubicBezTo>
                    <a:cubicBezTo>
                      <a:pt x="1420" y="12775"/>
                      <a:pt x="1558" y="12125"/>
                      <a:pt x="1755" y="11474"/>
                    </a:cubicBezTo>
                    <a:cubicBezTo>
                      <a:pt x="2130" y="10271"/>
                      <a:pt x="2623" y="9128"/>
                      <a:pt x="3234" y="8024"/>
                    </a:cubicBezTo>
                    <a:cubicBezTo>
                      <a:pt x="3372" y="7748"/>
                      <a:pt x="3490" y="7472"/>
                      <a:pt x="3589" y="7196"/>
                    </a:cubicBezTo>
                    <a:cubicBezTo>
                      <a:pt x="3825" y="6467"/>
                      <a:pt x="4160" y="5776"/>
                      <a:pt x="4575" y="5146"/>
                    </a:cubicBezTo>
                    <a:cubicBezTo>
                      <a:pt x="4653" y="5047"/>
                      <a:pt x="4713" y="4948"/>
                      <a:pt x="4772" y="4830"/>
                    </a:cubicBezTo>
                    <a:cubicBezTo>
                      <a:pt x="5265" y="3628"/>
                      <a:pt x="6171" y="2681"/>
                      <a:pt x="6960" y="1676"/>
                    </a:cubicBezTo>
                    <a:cubicBezTo>
                      <a:pt x="7059" y="1538"/>
                      <a:pt x="7197" y="1400"/>
                      <a:pt x="7335" y="1281"/>
                    </a:cubicBezTo>
                    <a:cubicBezTo>
                      <a:pt x="7571" y="1104"/>
                      <a:pt x="7729" y="828"/>
                      <a:pt x="7768" y="532"/>
                    </a:cubicBezTo>
                    <a:cubicBezTo>
                      <a:pt x="7847" y="79"/>
                      <a:pt x="8281" y="0"/>
                      <a:pt x="8596" y="315"/>
                    </a:cubicBezTo>
                    <a:cubicBezTo>
                      <a:pt x="8931" y="651"/>
                      <a:pt x="9247" y="1065"/>
                      <a:pt x="9582" y="1400"/>
                    </a:cubicBezTo>
                    <a:cubicBezTo>
                      <a:pt x="10390" y="2248"/>
                      <a:pt x="11159" y="3115"/>
                      <a:pt x="12027" y="3884"/>
                    </a:cubicBezTo>
                    <a:cubicBezTo>
                      <a:pt x="12539" y="4337"/>
                      <a:pt x="13012" y="4850"/>
                      <a:pt x="13426" y="5422"/>
                    </a:cubicBezTo>
                    <a:cubicBezTo>
                      <a:pt x="13446" y="5441"/>
                      <a:pt x="13466" y="5461"/>
                      <a:pt x="13486" y="5481"/>
                    </a:cubicBezTo>
                    <a:cubicBezTo>
                      <a:pt x="14609" y="6269"/>
                      <a:pt x="15359" y="7393"/>
                      <a:pt x="16305" y="8339"/>
                    </a:cubicBezTo>
                    <a:cubicBezTo>
                      <a:pt x="17133" y="9167"/>
                      <a:pt x="17941" y="9995"/>
                      <a:pt x="18769" y="10804"/>
                    </a:cubicBezTo>
                    <a:cubicBezTo>
                      <a:pt x="19282" y="11297"/>
                      <a:pt x="19834" y="11711"/>
                      <a:pt x="20366" y="12184"/>
                    </a:cubicBezTo>
                    <a:cubicBezTo>
                      <a:pt x="20642" y="12420"/>
                      <a:pt x="20938" y="12637"/>
                      <a:pt x="21214" y="12894"/>
                    </a:cubicBezTo>
                    <a:cubicBezTo>
                      <a:pt x="21924" y="13603"/>
                      <a:pt x="22633" y="14313"/>
                      <a:pt x="23343" y="15043"/>
                    </a:cubicBezTo>
                    <a:cubicBezTo>
                      <a:pt x="23560" y="15319"/>
                      <a:pt x="23796" y="15595"/>
                      <a:pt x="23994" y="15890"/>
                    </a:cubicBezTo>
                    <a:cubicBezTo>
                      <a:pt x="24151" y="15890"/>
                      <a:pt x="24349" y="15871"/>
                      <a:pt x="24565" y="15890"/>
                    </a:cubicBezTo>
                    <a:cubicBezTo>
                      <a:pt x="24763" y="15890"/>
                      <a:pt x="24920" y="16028"/>
                      <a:pt x="24940" y="16225"/>
                    </a:cubicBezTo>
                    <a:cubicBezTo>
                      <a:pt x="25019" y="16423"/>
                      <a:pt x="24960" y="16659"/>
                      <a:pt x="24782" y="16797"/>
                    </a:cubicBezTo>
                    <a:cubicBezTo>
                      <a:pt x="24289" y="17152"/>
                      <a:pt x="23698" y="17349"/>
                      <a:pt x="23087" y="17389"/>
                    </a:cubicBezTo>
                    <a:cubicBezTo>
                      <a:pt x="22535" y="17428"/>
                      <a:pt x="21983" y="17428"/>
                      <a:pt x="21431" y="17428"/>
                    </a:cubicBezTo>
                    <a:cubicBezTo>
                      <a:pt x="20307" y="17428"/>
                      <a:pt x="19183" y="17527"/>
                      <a:pt x="18059" y="17724"/>
                    </a:cubicBezTo>
                    <a:cubicBezTo>
                      <a:pt x="17271" y="17822"/>
                      <a:pt x="16482" y="17881"/>
                      <a:pt x="15694" y="17881"/>
                    </a:cubicBezTo>
                    <a:cubicBezTo>
                      <a:pt x="15102" y="17862"/>
                      <a:pt x="14531" y="17921"/>
                      <a:pt x="13959" y="18079"/>
                    </a:cubicBezTo>
                    <a:cubicBezTo>
                      <a:pt x="13505" y="18197"/>
                      <a:pt x="13012" y="18236"/>
                      <a:pt x="12539" y="18236"/>
                    </a:cubicBezTo>
                    <a:cubicBezTo>
                      <a:pt x="12106" y="18256"/>
                      <a:pt x="11672" y="18256"/>
                      <a:pt x="11258" y="18236"/>
                    </a:cubicBezTo>
                    <a:cubicBezTo>
                      <a:pt x="10016" y="18157"/>
                      <a:pt x="8833" y="18493"/>
                      <a:pt x="7650" y="18788"/>
                    </a:cubicBezTo>
                    <a:cubicBezTo>
                      <a:pt x="7216" y="18907"/>
                      <a:pt x="6763" y="18966"/>
                      <a:pt x="6309" y="18966"/>
                    </a:cubicBezTo>
                    <a:cubicBezTo>
                      <a:pt x="5876" y="18946"/>
                      <a:pt x="5442" y="19025"/>
                      <a:pt x="5048" y="19183"/>
                    </a:cubicBezTo>
                    <a:cubicBezTo>
                      <a:pt x="4791" y="19281"/>
                      <a:pt x="4535" y="19340"/>
                      <a:pt x="4259" y="19340"/>
                    </a:cubicBezTo>
                    <a:cubicBezTo>
                      <a:pt x="3944" y="19321"/>
                      <a:pt x="3648" y="19400"/>
                      <a:pt x="3372" y="19557"/>
                    </a:cubicBezTo>
                    <a:cubicBezTo>
                      <a:pt x="3214" y="19656"/>
                      <a:pt x="3037" y="19695"/>
                      <a:pt x="2859" y="19695"/>
                    </a:cubicBezTo>
                    <a:cubicBezTo>
                      <a:pt x="1933" y="19715"/>
                      <a:pt x="1026" y="19695"/>
                      <a:pt x="80" y="19695"/>
                    </a:cubicBezTo>
                    <a:close/>
                    <a:moveTo>
                      <a:pt x="8222" y="1617"/>
                    </a:moveTo>
                    <a:cubicBezTo>
                      <a:pt x="7236" y="2543"/>
                      <a:pt x="6566" y="3647"/>
                      <a:pt x="5797" y="4672"/>
                    </a:cubicBezTo>
                    <a:cubicBezTo>
                      <a:pt x="5521" y="5047"/>
                      <a:pt x="5324" y="5461"/>
                      <a:pt x="5205" y="5895"/>
                    </a:cubicBezTo>
                    <a:cubicBezTo>
                      <a:pt x="5048" y="6486"/>
                      <a:pt x="4772" y="7019"/>
                      <a:pt x="4397" y="7511"/>
                    </a:cubicBezTo>
                    <a:cubicBezTo>
                      <a:pt x="4160" y="7807"/>
                      <a:pt x="3983" y="8182"/>
                      <a:pt x="3904" y="8556"/>
                    </a:cubicBezTo>
                    <a:cubicBezTo>
                      <a:pt x="3825" y="8911"/>
                      <a:pt x="3707" y="9266"/>
                      <a:pt x="3510" y="9581"/>
                    </a:cubicBezTo>
                    <a:cubicBezTo>
                      <a:pt x="3431" y="9739"/>
                      <a:pt x="3352" y="9897"/>
                      <a:pt x="3313" y="10094"/>
                    </a:cubicBezTo>
                    <a:cubicBezTo>
                      <a:pt x="3175" y="10646"/>
                      <a:pt x="3076" y="11218"/>
                      <a:pt x="2918" y="11770"/>
                    </a:cubicBezTo>
                    <a:cubicBezTo>
                      <a:pt x="2879" y="12006"/>
                      <a:pt x="2800" y="12243"/>
                      <a:pt x="2682" y="12460"/>
                    </a:cubicBezTo>
                    <a:cubicBezTo>
                      <a:pt x="2347" y="12992"/>
                      <a:pt x="2406" y="13643"/>
                      <a:pt x="2169" y="14195"/>
                    </a:cubicBezTo>
                    <a:cubicBezTo>
                      <a:pt x="2268" y="14983"/>
                      <a:pt x="1874" y="15673"/>
                      <a:pt x="1736" y="16403"/>
                    </a:cubicBezTo>
                    <a:cubicBezTo>
                      <a:pt x="1657" y="16876"/>
                      <a:pt x="1460" y="17329"/>
                      <a:pt x="1381" y="17803"/>
                    </a:cubicBezTo>
                    <a:cubicBezTo>
                      <a:pt x="1282" y="18118"/>
                      <a:pt x="1302" y="18453"/>
                      <a:pt x="1460" y="18729"/>
                    </a:cubicBezTo>
                    <a:cubicBezTo>
                      <a:pt x="1795" y="18749"/>
                      <a:pt x="2130" y="18749"/>
                      <a:pt x="2445" y="18709"/>
                    </a:cubicBezTo>
                    <a:cubicBezTo>
                      <a:pt x="2840" y="18650"/>
                      <a:pt x="3194" y="18473"/>
                      <a:pt x="3589" y="18394"/>
                    </a:cubicBezTo>
                    <a:cubicBezTo>
                      <a:pt x="3983" y="18335"/>
                      <a:pt x="4417" y="18394"/>
                      <a:pt x="4752" y="18236"/>
                    </a:cubicBezTo>
                    <a:cubicBezTo>
                      <a:pt x="5225" y="18059"/>
                      <a:pt x="5757" y="17960"/>
                      <a:pt x="6270" y="18000"/>
                    </a:cubicBezTo>
                    <a:cubicBezTo>
                      <a:pt x="6625" y="18019"/>
                      <a:pt x="6999" y="17980"/>
                      <a:pt x="7354" y="17881"/>
                    </a:cubicBezTo>
                    <a:cubicBezTo>
                      <a:pt x="8163" y="17566"/>
                      <a:pt x="9030" y="17566"/>
                      <a:pt x="9838" y="17290"/>
                    </a:cubicBezTo>
                    <a:cubicBezTo>
                      <a:pt x="10036" y="17251"/>
                      <a:pt x="10252" y="17251"/>
                      <a:pt x="10469" y="17270"/>
                    </a:cubicBezTo>
                    <a:lnTo>
                      <a:pt x="12677" y="17270"/>
                    </a:lnTo>
                    <a:cubicBezTo>
                      <a:pt x="13032" y="17290"/>
                      <a:pt x="13407" y="17270"/>
                      <a:pt x="13762" y="17172"/>
                    </a:cubicBezTo>
                    <a:cubicBezTo>
                      <a:pt x="14432" y="16935"/>
                      <a:pt x="15142" y="16856"/>
                      <a:pt x="15832" y="16896"/>
                    </a:cubicBezTo>
                    <a:cubicBezTo>
                      <a:pt x="16837" y="16935"/>
                      <a:pt x="17843" y="16856"/>
                      <a:pt x="18848" y="16639"/>
                    </a:cubicBezTo>
                    <a:cubicBezTo>
                      <a:pt x="19104" y="16580"/>
                      <a:pt x="19380" y="16541"/>
                      <a:pt x="19656" y="16541"/>
                    </a:cubicBezTo>
                    <a:cubicBezTo>
                      <a:pt x="20760" y="16561"/>
                      <a:pt x="21845" y="16620"/>
                      <a:pt x="22949" y="16639"/>
                    </a:cubicBezTo>
                    <a:cubicBezTo>
                      <a:pt x="23067" y="16639"/>
                      <a:pt x="23205" y="16679"/>
                      <a:pt x="23284" y="16482"/>
                    </a:cubicBezTo>
                    <a:cubicBezTo>
                      <a:pt x="23264" y="16383"/>
                      <a:pt x="23225" y="16285"/>
                      <a:pt x="23166" y="16206"/>
                    </a:cubicBezTo>
                    <a:cubicBezTo>
                      <a:pt x="22890" y="15890"/>
                      <a:pt x="22594" y="15575"/>
                      <a:pt x="22278" y="15279"/>
                    </a:cubicBezTo>
                    <a:cubicBezTo>
                      <a:pt x="21273" y="14313"/>
                      <a:pt x="20327" y="13248"/>
                      <a:pt x="19164" y="12460"/>
                    </a:cubicBezTo>
                    <a:cubicBezTo>
                      <a:pt x="18868" y="12243"/>
                      <a:pt x="18592" y="11987"/>
                      <a:pt x="18335" y="11730"/>
                    </a:cubicBezTo>
                    <a:cubicBezTo>
                      <a:pt x="17389" y="10784"/>
                      <a:pt x="16443" y="9838"/>
                      <a:pt x="15497" y="8872"/>
                    </a:cubicBezTo>
                    <a:cubicBezTo>
                      <a:pt x="15083" y="8458"/>
                      <a:pt x="14728" y="8004"/>
                      <a:pt x="14333" y="7571"/>
                    </a:cubicBezTo>
                    <a:cubicBezTo>
                      <a:pt x="14116" y="7334"/>
                      <a:pt x="13880" y="7097"/>
                      <a:pt x="13624" y="6861"/>
                    </a:cubicBezTo>
                    <a:cubicBezTo>
                      <a:pt x="13052" y="6447"/>
                      <a:pt x="12559" y="5934"/>
                      <a:pt x="12184" y="5343"/>
                    </a:cubicBezTo>
                    <a:cubicBezTo>
                      <a:pt x="12106" y="5244"/>
                      <a:pt x="12027" y="5146"/>
                      <a:pt x="11928" y="5086"/>
                    </a:cubicBezTo>
                    <a:cubicBezTo>
                      <a:pt x="11021" y="4396"/>
                      <a:pt x="10292" y="3529"/>
                      <a:pt x="9503" y="2740"/>
                    </a:cubicBezTo>
                    <a:cubicBezTo>
                      <a:pt x="9109" y="2346"/>
                      <a:pt x="8793" y="1912"/>
                      <a:pt x="8222" y="16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38"/>
              <p:cNvSpPr/>
              <p:nvPr/>
            </p:nvSpPr>
            <p:spPr>
              <a:xfrm flipH="1">
                <a:off x="7216699" y="3708108"/>
                <a:ext cx="468324" cy="591590"/>
              </a:xfrm>
              <a:custGeom>
                <a:rect b="b" l="l" r="r" t="t"/>
                <a:pathLst>
                  <a:path extrusionOk="0" h="24606" w="19479">
                    <a:moveTo>
                      <a:pt x="16304" y="770"/>
                    </a:moveTo>
                    <a:cubicBezTo>
                      <a:pt x="16383" y="454"/>
                      <a:pt x="16186" y="119"/>
                      <a:pt x="16659" y="1"/>
                    </a:cubicBezTo>
                    <a:cubicBezTo>
                      <a:pt x="17152" y="238"/>
                      <a:pt x="17685" y="533"/>
                      <a:pt x="18217" y="829"/>
                    </a:cubicBezTo>
                    <a:cubicBezTo>
                      <a:pt x="18453" y="947"/>
                      <a:pt x="18513" y="1243"/>
                      <a:pt x="18335" y="1440"/>
                    </a:cubicBezTo>
                    <a:cubicBezTo>
                      <a:pt x="18158" y="1657"/>
                      <a:pt x="18079" y="1933"/>
                      <a:pt x="18118" y="2209"/>
                    </a:cubicBezTo>
                    <a:lnTo>
                      <a:pt x="18118" y="11751"/>
                    </a:lnTo>
                    <a:cubicBezTo>
                      <a:pt x="18118" y="12106"/>
                      <a:pt x="18158" y="12481"/>
                      <a:pt x="18197" y="12835"/>
                    </a:cubicBezTo>
                    <a:cubicBezTo>
                      <a:pt x="18315" y="14669"/>
                      <a:pt x="18414" y="16502"/>
                      <a:pt x="18591" y="18316"/>
                    </a:cubicBezTo>
                    <a:cubicBezTo>
                      <a:pt x="18769" y="20110"/>
                      <a:pt x="18828" y="21885"/>
                      <a:pt x="18789" y="23679"/>
                    </a:cubicBezTo>
                    <a:cubicBezTo>
                      <a:pt x="18946" y="23738"/>
                      <a:pt x="19124" y="23817"/>
                      <a:pt x="19281" y="23915"/>
                    </a:cubicBezTo>
                    <a:cubicBezTo>
                      <a:pt x="19360" y="23974"/>
                      <a:pt x="19479" y="24112"/>
                      <a:pt x="19439" y="24191"/>
                    </a:cubicBezTo>
                    <a:cubicBezTo>
                      <a:pt x="19400" y="24329"/>
                      <a:pt x="19301" y="24447"/>
                      <a:pt x="19183" y="24507"/>
                    </a:cubicBezTo>
                    <a:cubicBezTo>
                      <a:pt x="19045" y="24566"/>
                      <a:pt x="18887" y="24605"/>
                      <a:pt x="18729" y="24586"/>
                    </a:cubicBezTo>
                    <a:cubicBezTo>
                      <a:pt x="18237" y="24586"/>
                      <a:pt x="17763" y="24546"/>
                      <a:pt x="17271" y="24507"/>
                    </a:cubicBezTo>
                    <a:cubicBezTo>
                      <a:pt x="16521" y="24388"/>
                      <a:pt x="15772" y="24231"/>
                      <a:pt x="15023" y="24073"/>
                    </a:cubicBezTo>
                    <a:cubicBezTo>
                      <a:pt x="13682" y="23797"/>
                      <a:pt x="12342" y="23442"/>
                      <a:pt x="11060" y="23008"/>
                    </a:cubicBezTo>
                    <a:cubicBezTo>
                      <a:pt x="10252" y="22732"/>
                      <a:pt x="9444" y="22437"/>
                      <a:pt x="8655" y="22101"/>
                    </a:cubicBezTo>
                    <a:cubicBezTo>
                      <a:pt x="7945" y="21825"/>
                      <a:pt x="7255" y="21490"/>
                      <a:pt x="6585" y="21116"/>
                    </a:cubicBezTo>
                    <a:cubicBezTo>
                      <a:pt x="5323" y="20406"/>
                      <a:pt x="4042" y="19676"/>
                      <a:pt x="2820" y="18848"/>
                    </a:cubicBezTo>
                    <a:cubicBezTo>
                      <a:pt x="1775" y="18139"/>
                      <a:pt x="769" y="17350"/>
                      <a:pt x="0" y="16226"/>
                    </a:cubicBezTo>
                    <a:cubicBezTo>
                      <a:pt x="138" y="16088"/>
                      <a:pt x="296" y="15950"/>
                      <a:pt x="473" y="15832"/>
                    </a:cubicBezTo>
                    <a:cubicBezTo>
                      <a:pt x="1321" y="15260"/>
                      <a:pt x="2129" y="14610"/>
                      <a:pt x="2898" y="13939"/>
                    </a:cubicBezTo>
                    <a:cubicBezTo>
                      <a:pt x="3470" y="13447"/>
                      <a:pt x="4002" y="12914"/>
                      <a:pt x="4495" y="12343"/>
                    </a:cubicBezTo>
                    <a:cubicBezTo>
                      <a:pt x="5481" y="11219"/>
                      <a:pt x="6546" y="10154"/>
                      <a:pt x="7867" y="9385"/>
                    </a:cubicBezTo>
                    <a:cubicBezTo>
                      <a:pt x="8596" y="8932"/>
                      <a:pt x="9247" y="8360"/>
                      <a:pt x="9759" y="7690"/>
                    </a:cubicBezTo>
                    <a:cubicBezTo>
                      <a:pt x="10824" y="6369"/>
                      <a:pt x="11967" y="5147"/>
                      <a:pt x="13190" y="3983"/>
                    </a:cubicBezTo>
                    <a:cubicBezTo>
                      <a:pt x="13485" y="3707"/>
                      <a:pt x="13761" y="3412"/>
                      <a:pt x="13998" y="3096"/>
                    </a:cubicBezTo>
                    <a:cubicBezTo>
                      <a:pt x="14609" y="2189"/>
                      <a:pt x="15398" y="1401"/>
                      <a:pt x="16304" y="770"/>
                    </a:cubicBezTo>
                    <a:close/>
                    <a:moveTo>
                      <a:pt x="17054" y="1440"/>
                    </a:moveTo>
                    <a:cubicBezTo>
                      <a:pt x="16364" y="1894"/>
                      <a:pt x="15752" y="2465"/>
                      <a:pt x="15240" y="3096"/>
                    </a:cubicBezTo>
                    <a:cubicBezTo>
                      <a:pt x="14668" y="3806"/>
                      <a:pt x="14057" y="4476"/>
                      <a:pt x="13426" y="5166"/>
                    </a:cubicBezTo>
                    <a:cubicBezTo>
                      <a:pt x="12539" y="6152"/>
                      <a:pt x="11612" y="7138"/>
                      <a:pt x="10725" y="8143"/>
                    </a:cubicBezTo>
                    <a:cubicBezTo>
                      <a:pt x="10075" y="8892"/>
                      <a:pt x="9444" y="9622"/>
                      <a:pt x="8596" y="10134"/>
                    </a:cubicBezTo>
                    <a:cubicBezTo>
                      <a:pt x="7472" y="10824"/>
                      <a:pt x="6467" y="11672"/>
                      <a:pt x="5580" y="12658"/>
                    </a:cubicBezTo>
                    <a:cubicBezTo>
                      <a:pt x="5323" y="12914"/>
                      <a:pt x="5106" y="13210"/>
                      <a:pt x="4909" y="13506"/>
                    </a:cubicBezTo>
                    <a:cubicBezTo>
                      <a:pt x="4712" y="13821"/>
                      <a:pt x="4436" y="14077"/>
                      <a:pt x="4140" y="14294"/>
                    </a:cubicBezTo>
                    <a:cubicBezTo>
                      <a:pt x="3825" y="14511"/>
                      <a:pt x="3510" y="14787"/>
                      <a:pt x="3214" y="15024"/>
                    </a:cubicBezTo>
                    <a:cubicBezTo>
                      <a:pt x="2958" y="15221"/>
                      <a:pt x="2741" y="15418"/>
                      <a:pt x="2524" y="15615"/>
                    </a:cubicBezTo>
                    <a:lnTo>
                      <a:pt x="1400" y="16562"/>
                    </a:lnTo>
                    <a:cubicBezTo>
                      <a:pt x="1893" y="17094"/>
                      <a:pt x="2544" y="17370"/>
                      <a:pt x="3036" y="17843"/>
                    </a:cubicBezTo>
                    <a:cubicBezTo>
                      <a:pt x="3510" y="18316"/>
                      <a:pt x="4140" y="18572"/>
                      <a:pt x="4712" y="18927"/>
                    </a:cubicBezTo>
                    <a:cubicBezTo>
                      <a:pt x="5284" y="19282"/>
                      <a:pt x="5856" y="19617"/>
                      <a:pt x="6427" y="19972"/>
                    </a:cubicBezTo>
                    <a:cubicBezTo>
                      <a:pt x="6999" y="20327"/>
                      <a:pt x="7709" y="20465"/>
                      <a:pt x="8261" y="20820"/>
                    </a:cubicBezTo>
                    <a:cubicBezTo>
                      <a:pt x="8813" y="21155"/>
                      <a:pt x="9483" y="21352"/>
                      <a:pt x="10094" y="21609"/>
                    </a:cubicBezTo>
                    <a:cubicBezTo>
                      <a:pt x="10686" y="21865"/>
                      <a:pt x="11336" y="22101"/>
                      <a:pt x="11967" y="22318"/>
                    </a:cubicBezTo>
                    <a:cubicBezTo>
                      <a:pt x="12618" y="22535"/>
                      <a:pt x="13268" y="22673"/>
                      <a:pt x="13919" y="22831"/>
                    </a:cubicBezTo>
                    <a:cubicBezTo>
                      <a:pt x="14570" y="22989"/>
                      <a:pt x="15220" y="23146"/>
                      <a:pt x="15890" y="23245"/>
                    </a:cubicBezTo>
                    <a:cubicBezTo>
                      <a:pt x="16561" y="23343"/>
                      <a:pt x="17152" y="23619"/>
                      <a:pt x="17862" y="23600"/>
                    </a:cubicBezTo>
                    <a:cubicBezTo>
                      <a:pt x="17901" y="22417"/>
                      <a:pt x="17882" y="21234"/>
                      <a:pt x="17803" y="20071"/>
                    </a:cubicBezTo>
                    <a:cubicBezTo>
                      <a:pt x="17685" y="18947"/>
                      <a:pt x="17586" y="17823"/>
                      <a:pt x="17487" y="16680"/>
                    </a:cubicBezTo>
                    <a:cubicBezTo>
                      <a:pt x="17428" y="15872"/>
                      <a:pt x="17409" y="15043"/>
                      <a:pt x="17290" y="14215"/>
                    </a:cubicBezTo>
                    <a:cubicBezTo>
                      <a:pt x="17152" y="13092"/>
                      <a:pt x="17093" y="11968"/>
                      <a:pt x="17093" y="10844"/>
                    </a:cubicBezTo>
                    <a:lnTo>
                      <a:pt x="17093" y="2505"/>
                    </a:lnTo>
                    <a:cubicBezTo>
                      <a:pt x="17073" y="2209"/>
                      <a:pt x="17054" y="1913"/>
                      <a:pt x="17034" y="14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38"/>
              <p:cNvSpPr/>
              <p:nvPr/>
            </p:nvSpPr>
            <p:spPr>
              <a:xfrm flipH="1">
                <a:off x="7214319" y="2716042"/>
                <a:ext cx="497247" cy="591109"/>
              </a:xfrm>
              <a:custGeom>
                <a:rect b="b" l="l" r="r" t="t"/>
                <a:pathLst>
                  <a:path extrusionOk="0" h="24586" w="20682">
                    <a:moveTo>
                      <a:pt x="19912" y="23757"/>
                    </a:moveTo>
                    <a:cubicBezTo>
                      <a:pt x="19597" y="23974"/>
                      <a:pt x="19262" y="24171"/>
                      <a:pt x="18927" y="24388"/>
                    </a:cubicBezTo>
                    <a:cubicBezTo>
                      <a:pt x="18710" y="24546"/>
                      <a:pt x="18414" y="24585"/>
                      <a:pt x="18158" y="24467"/>
                    </a:cubicBezTo>
                    <a:cubicBezTo>
                      <a:pt x="18177" y="24349"/>
                      <a:pt x="18217" y="24230"/>
                      <a:pt x="18276" y="24053"/>
                    </a:cubicBezTo>
                    <a:cubicBezTo>
                      <a:pt x="17882" y="23757"/>
                      <a:pt x="17468" y="23461"/>
                      <a:pt x="17073" y="23146"/>
                    </a:cubicBezTo>
                    <a:cubicBezTo>
                      <a:pt x="16541" y="22712"/>
                      <a:pt x="15989" y="22259"/>
                      <a:pt x="15476" y="21786"/>
                    </a:cubicBezTo>
                    <a:cubicBezTo>
                      <a:pt x="14550" y="20898"/>
                      <a:pt x="13682" y="19972"/>
                      <a:pt x="12637" y="19183"/>
                    </a:cubicBezTo>
                    <a:cubicBezTo>
                      <a:pt x="12223" y="18848"/>
                      <a:pt x="11829" y="18434"/>
                      <a:pt x="11514" y="18000"/>
                    </a:cubicBezTo>
                    <a:cubicBezTo>
                      <a:pt x="11218" y="17606"/>
                      <a:pt x="10883" y="17251"/>
                      <a:pt x="10489" y="16955"/>
                    </a:cubicBezTo>
                    <a:cubicBezTo>
                      <a:pt x="9937" y="16581"/>
                      <a:pt x="9444" y="16108"/>
                      <a:pt x="9030" y="15575"/>
                    </a:cubicBezTo>
                    <a:cubicBezTo>
                      <a:pt x="8754" y="15221"/>
                      <a:pt x="8399" y="14905"/>
                      <a:pt x="8004" y="14669"/>
                    </a:cubicBezTo>
                    <a:cubicBezTo>
                      <a:pt x="7196" y="14176"/>
                      <a:pt x="6467" y="13565"/>
                      <a:pt x="5816" y="12874"/>
                    </a:cubicBezTo>
                    <a:cubicBezTo>
                      <a:pt x="5382" y="12401"/>
                      <a:pt x="4909" y="11968"/>
                      <a:pt x="4456" y="11514"/>
                    </a:cubicBezTo>
                    <a:cubicBezTo>
                      <a:pt x="4160" y="11159"/>
                      <a:pt x="3786" y="10903"/>
                      <a:pt x="3352" y="10706"/>
                    </a:cubicBezTo>
                    <a:cubicBezTo>
                      <a:pt x="2465" y="10312"/>
                      <a:pt x="1637" y="9779"/>
                      <a:pt x="927" y="9089"/>
                    </a:cubicBezTo>
                    <a:cubicBezTo>
                      <a:pt x="710" y="8892"/>
                      <a:pt x="434" y="8734"/>
                      <a:pt x="217" y="8537"/>
                    </a:cubicBezTo>
                    <a:cubicBezTo>
                      <a:pt x="0" y="8340"/>
                      <a:pt x="59" y="7827"/>
                      <a:pt x="375" y="7788"/>
                    </a:cubicBezTo>
                    <a:cubicBezTo>
                      <a:pt x="887" y="7749"/>
                      <a:pt x="1183" y="7433"/>
                      <a:pt x="1518" y="7137"/>
                    </a:cubicBezTo>
                    <a:cubicBezTo>
                      <a:pt x="1715" y="6999"/>
                      <a:pt x="1932" y="6881"/>
                      <a:pt x="2169" y="6783"/>
                    </a:cubicBezTo>
                    <a:cubicBezTo>
                      <a:pt x="2386" y="6684"/>
                      <a:pt x="2603" y="6566"/>
                      <a:pt x="2800" y="6428"/>
                    </a:cubicBezTo>
                    <a:cubicBezTo>
                      <a:pt x="3233" y="5974"/>
                      <a:pt x="3805" y="5757"/>
                      <a:pt x="4338" y="5462"/>
                    </a:cubicBezTo>
                    <a:cubicBezTo>
                      <a:pt x="4653" y="5284"/>
                      <a:pt x="4968" y="5067"/>
                      <a:pt x="5244" y="4831"/>
                    </a:cubicBezTo>
                    <a:cubicBezTo>
                      <a:pt x="6092" y="4022"/>
                      <a:pt x="7117" y="3490"/>
                      <a:pt x="8202" y="3037"/>
                    </a:cubicBezTo>
                    <a:cubicBezTo>
                      <a:pt x="8931" y="2721"/>
                      <a:pt x="9680" y="2445"/>
                      <a:pt x="10410" y="2189"/>
                    </a:cubicBezTo>
                    <a:cubicBezTo>
                      <a:pt x="11100" y="1952"/>
                      <a:pt x="11770" y="1657"/>
                      <a:pt x="12440" y="1381"/>
                    </a:cubicBezTo>
                    <a:cubicBezTo>
                      <a:pt x="13209" y="1046"/>
                      <a:pt x="14018" y="710"/>
                      <a:pt x="14885" y="632"/>
                    </a:cubicBezTo>
                    <a:cubicBezTo>
                      <a:pt x="15674" y="553"/>
                      <a:pt x="16462" y="415"/>
                      <a:pt x="17231" y="257"/>
                    </a:cubicBezTo>
                    <a:cubicBezTo>
                      <a:pt x="18355" y="1"/>
                      <a:pt x="19518" y="139"/>
                      <a:pt x="20543" y="651"/>
                    </a:cubicBezTo>
                    <a:cubicBezTo>
                      <a:pt x="20583" y="750"/>
                      <a:pt x="20622" y="868"/>
                      <a:pt x="20622" y="986"/>
                    </a:cubicBezTo>
                    <a:cubicBezTo>
                      <a:pt x="20642" y="1933"/>
                      <a:pt x="20661" y="2879"/>
                      <a:pt x="20642" y="3825"/>
                    </a:cubicBezTo>
                    <a:cubicBezTo>
                      <a:pt x="20681" y="4259"/>
                      <a:pt x="20602" y="4673"/>
                      <a:pt x="20405" y="5067"/>
                    </a:cubicBezTo>
                    <a:cubicBezTo>
                      <a:pt x="20326" y="5265"/>
                      <a:pt x="20287" y="5481"/>
                      <a:pt x="20307" y="5679"/>
                    </a:cubicBezTo>
                    <a:cubicBezTo>
                      <a:pt x="20307" y="6349"/>
                      <a:pt x="20326" y="7039"/>
                      <a:pt x="20307" y="7709"/>
                    </a:cubicBezTo>
                    <a:cubicBezTo>
                      <a:pt x="20307" y="8044"/>
                      <a:pt x="20267" y="8379"/>
                      <a:pt x="20169" y="8695"/>
                    </a:cubicBezTo>
                    <a:cubicBezTo>
                      <a:pt x="20011" y="9129"/>
                      <a:pt x="19952" y="9582"/>
                      <a:pt x="19952" y="10036"/>
                    </a:cubicBezTo>
                    <a:cubicBezTo>
                      <a:pt x="19952" y="14077"/>
                      <a:pt x="19932" y="18099"/>
                      <a:pt x="19912" y="22141"/>
                    </a:cubicBezTo>
                    <a:cubicBezTo>
                      <a:pt x="19912" y="22377"/>
                      <a:pt x="19893" y="22633"/>
                      <a:pt x="19912" y="22870"/>
                    </a:cubicBezTo>
                    <a:cubicBezTo>
                      <a:pt x="19932" y="23126"/>
                      <a:pt x="19912" y="23422"/>
                      <a:pt x="19912" y="23757"/>
                    </a:cubicBezTo>
                    <a:close/>
                    <a:moveTo>
                      <a:pt x="19577" y="1341"/>
                    </a:moveTo>
                    <a:cubicBezTo>
                      <a:pt x="19084" y="1223"/>
                      <a:pt x="18651" y="1124"/>
                      <a:pt x="18217" y="1026"/>
                    </a:cubicBezTo>
                    <a:cubicBezTo>
                      <a:pt x="17704" y="888"/>
                      <a:pt x="17270" y="1184"/>
                      <a:pt x="16778" y="1223"/>
                    </a:cubicBezTo>
                    <a:cubicBezTo>
                      <a:pt x="16659" y="1223"/>
                      <a:pt x="16541" y="1223"/>
                      <a:pt x="16423" y="1243"/>
                    </a:cubicBezTo>
                    <a:cubicBezTo>
                      <a:pt x="15476" y="1460"/>
                      <a:pt x="14491" y="1519"/>
                      <a:pt x="13564" y="1893"/>
                    </a:cubicBezTo>
                    <a:cubicBezTo>
                      <a:pt x="12499" y="2327"/>
                      <a:pt x="11455" y="2840"/>
                      <a:pt x="10351" y="3175"/>
                    </a:cubicBezTo>
                    <a:cubicBezTo>
                      <a:pt x="9799" y="3332"/>
                      <a:pt x="9247" y="3549"/>
                      <a:pt x="8734" y="3786"/>
                    </a:cubicBezTo>
                    <a:cubicBezTo>
                      <a:pt x="8024" y="4082"/>
                      <a:pt x="7354" y="4436"/>
                      <a:pt x="6703" y="4851"/>
                    </a:cubicBezTo>
                    <a:cubicBezTo>
                      <a:pt x="5875" y="5462"/>
                      <a:pt x="5087" y="6132"/>
                      <a:pt x="4180" y="6664"/>
                    </a:cubicBezTo>
                    <a:cubicBezTo>
                      <a:pt x="3470" y="7059"/>
                      <a:pt x="2859" y="7650"/>
                      <a:pt x="2090" y="7946"/>
                    </a:cubicBezTo>
                    <a:cubicBezTo>
                      <a:pt x="1853" y="7985"/>
                      <a:pt x="1715" y="8202"/>
                      <a:pt x="1735" y="8439"/>
                    </a:cubicBezTo>
                    <a:cubicBezTo>
                      <a:pt x="2051" y="8734"/>
                      <a:pt x="2366" y="9010"/>
                      <a:pt x="2701" y="9247"/>
                    </a:cubicBezTo>
                    <a:cubicBezTo>
                      <a:pt x="3095" y="9503"/>
                      <a:pt x="3490" y="9700"/>
                      <a:pt x="3924" y="9898"/>
                    </a:cubicBezTo>
                    <a:cubicBezTo>
                      <a:pt x="4377" y="10134"/>
                      <a:pt x="4791" y="10450"/>
                      <a:pt x="5146" y="10824"/>
                    </a:cubicBezTo>
                    <a:cubicBezTo>
                      <a:pt x="6270" y="12027"/>
                      <a:pt x="7393" y="13249"/>
                      <a:pt x="8852" y="14097"/>
                    </a:cubicBezTo>
                    <a:cubicBezTo>
                      <a:pt x="9187" y="14353"/>
                      <a:pt x="9503" y="14649"/>
                      <a:pt x="9759" y="14984"/>
                    </a:cubicBezTo>
                    <a:cubicBezTo>
                      <a:pt x="10134" y="15437"/>
                      <a:pt x="10548" y="15832"/>
                      <a:pt x="11041" y="16167"/>
                    </a:cubicBezTo>
                    <a:cubicBezTo>
                      <a:pt x="11494" y="16502"/>
                      <a:pt x="11908" y="16916"/>
                      <a:pt x="12263" y="17389"/>
                    </a:cubicBezTo>
                    <a:cubicBezTo>
                      <a:pt x="12559" y="17803"/>
                      <a:pt x="12913" y="18178"/>
                      <a:pt x="13327" y="18513"/>
                    </a:cubicBezTo>
                    <a:cubicBezTo>
                      <a:pt x="14096" y="19104"/>
                      <a:pt x="14826" y="19775"/>
                      <a:pt x="15496" y="20484"/>
                    </a:cubicBezTo>
                    <a:cubicBezTo>
                      <a:pt x="16383" y="21372"/>
                      <a:pt x="17310" y="22200"/>
                      <a:pt x="18315" y="22949"/>
                    </a:cubicBezTo>
                    <a:cubicBezTo>
                      <a:pt x="18473" y="23126"/>
                      <a:pt x="18710" y="23205"/>
                      <a:pt x="18946" y="23126"/>
                    </a:cubicBezTo>
                    <a:cubicBezTo>
                      <a:pt x="18946" y="22909"/>
                      <a:pt x="18966" y="22673"/>
                      <a:pt x="18966" y="22456"/>
                    </a:cubicBezTo>
                    <a:cubicBezTo>
                      <a:pt x="18946" y="18296"/>
                      <a:pt x="18946" y="14136"/>
                      <a:pt x="18927" y="9976"/>
                    </a:cubicBezTo>
                    <a:cubicBezTo>
                      <a:pt x="18907" y="9484"/>
                      <a:pt x="18986" y="9010"/>
                      <a:pt x="19143" y="8537"/>
                    </a:cubicBezTo>
                    <a:cubicBezTo>
                      <a:pt x="19242" y="8222"/>
                      <a:pt x="19281" y="7887"/>
                      <a:pt x="19281" y="7551"/>
                    </a:cubicBezTo>
                    <a:cubicBezTo>
                      <a:pt x="19301" y="6861"/>
                      <a:pt x="19281" y="6152"/>
                      <a:pt x="19281" y="5442"/>
                    </a:cubicBezTo>
                    <a:cubicBezTo>
                      <a:pt x="19262" y="5146"/>
                      <a:pt x="19321" y="4831"/>
                      <a:pt x="19479" y="4574"/>
                    </a:cubicBezTo>
                    <a:cubicBezTo>
                      <a:pt x="19617" y="4338"/>
                      <a:pt x="19676" y="4062"/>
                      <a:pt x="19656" y="3786"/>
                    </a:cubicBezTo>
                    <a:lnTo>
                      <a:pt x="19656" y="1854"/>
                    </a:lnTo>
                    <a:cubicBezTo>
                      <a:pt x="19636" y="1676"/>
                      <a:pt x="19617" y="1519"/>
                      <a:pt x="19577" y="13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38"/>
              <p:cNvSpPr/>
              <p:nvPr/>
            </p:nvSpPr>
            <p:spPr>
              <a:xfrm flipH="1">
                <a:off x="6659755" y="3703852"/>
                <a:ext cx="478277" cy="592527"/>
              </a:xfrm>
              <a:custGeom>
                <a:rect b="b" l="l" r="r" t="t"/>
                <a:pathLst>
                  <a:path extrusionOk="0" h="24645" w="19893">
                    <a:moveTo>
                      <a:pt x="1656" y="2071"/>
                    </a:moveTo>
                    <a:cubicBezTo>
                      <a:pt x="1262" y="2130"/>
                      <a:pt x="947" y="2130"/>
                      <a:pt x="809" y="1716"/>
                    </a:cubicBezTo>
                    <a:cubicBezTo>
                      <a:pt x="769" y="1597"/>
                      <a:pt x="592" y="1519"/>
                      <a:pt x="454" y="1479"/>
                    </a:cubicBezTo>
                    <a:cubicBezTo>
                      <a:pt x="316" y="1420"/>
                      <a:pt x="158" y="1361"/>
                      <a:pt x="0" y="1341"/>
                    </a:cubicBezTo>
                    <a:cubicBezTo>
                      <a:pt x="99" y="1203"/>
                      <a:pt x="138" y="1085"/>
                      <a:pt x="178" y="1085"/>
                    </a:cubicBezTo>
                    <a:cubicBezTo>
                      <a:pt x="868" y="947"/>
                      <a:pt x="1538" y="691"/>
                      <a:pt x="2129" y="316"/>
                    </a:cubicBezTo>
                    <a:cubicBezTo>
                      <a:pt x="2642" y="1"/>
                      <a:pt x="2741" y="40"/>
                      <a:pt x="3056" y="553"/>
                    </a:cubicBezTo>
                    <a:cubicBezTo>
                      <a:pt x="3253" y="927"/>
                      <a:pt x="3588" y="1223"/>
                      <a:pt x="3963" y="1420"/>
                    </a:cubicBezTo>
                    <a:cubicBezTo>
                      <a:pt x="4219" y="1519"/>
                      <a:pt x="4436" y="1696"/>
                      <a:pt x="4554" y="1952"/>
                    </a:cubicBezTo>
                    <a:cubicBezTo>
                      <a:pt x="4732" y="2228"/>
                      <a:pt x="4929" y="2485"/>
                      <a:pt x="5166" y="2741"/>
                    </a:cubicBezTo>
                    <a:cubicBezTo>
                      <a:pt x="5658" y="3273"/>
                      <a:pt x="6191" y="3786"/>
                      <a:pt x="6703" y="4298"/>
                    </a:cubicBezTo>
                    <a:cubicBezTo>
                      <a:pt x="6841" y="4476"/>
                      <a:pt x="7019" y="4614"/>
                      <a:pt x="7196" y="4712"/>
                    </a:cubicBezTo>
                    <a:cubicBezTo>
                      <a:pt x="7650" y="4910"/>
                      <a:pt x="7906" y="5264"/>
                      <a:pt x="8182" y="5639"/>
                    </a:cubicBezTo>
                    <a:cubicBezTo>
                      <a:pt x="8497" y="6092"/>
                      <a:pt x="8872" y="6506"/>
                      <a:pt x="9306" y="6842"/>
                    </a:cubicBezTo>
                    <a:cubicBezTo>
                      <a:pt x="10213" y="7532"/>
                      <a:pt x="10942" y="8399"/>
                      <a:pt x="11652" y="9267"/>
                    </a:cubicBezTo>
                    <a:cubicBezTo>
                      <a:pt x="12145" y="9858"/>
                      <a:pt x="12677" y="10410"/>
                      <a:pt x="13249" y="10903"/>
                    </a:cubicBezTo>
                    <a:cubicBezTo>
                      <a:pt x="14215" y="11790"/>
                      <a:pt x="15122" y="12756"/>
                      <a:pt x="16068" y="13663"/>
                    </a:cubicBezTo>
                    <a:cubicBezTo>
                      <a:pt x="16561" y="14116"/>
                      <a:pt x="17054" y="14550"/>
                      <a:pt x="17586" y="14984"/>
                    </a:cubicBezTo>
                    <a:cubicBezTo>
                      <a:pt x="18315" y="15595"/>
                      <a:pt x="19064" y="16167"/>
                      <a:pt x="19774" y="16778"/>
                    </a:cubicBezTo>
                    <a:cubicBezTo>
                      <a:pt x="19833" y="16798"/>
                      <a:pt x="19833" y="16877"/>
                      <a:pt x="19893" y="16975"/>
                    </a:cubicBezTo>
                    <a:cubicBezTo>
                      <a:pt x="19518" y="17350"/>
                      <a:pt x="19143" y="17744"/>
                      <a:pt x="18729" y="18119"/>
                    </a:cubicBezTo>
                    <a:cubicBezTo>
                      <a:pt x="18138" y="18631"/>
                      <a:pt x="17527" y="19144"/>
                      <a:pt x="16896" y="19617"/>
                    </a:cubicBezTo>
                    <a:cubicBezTo>
                      <a:pt x="15969" y="20287"/>
                      <a:pt x="14885" y="20662"/>
                      <a:pt x="13820" y="21017"/>
                    </a:cubicBezTo>
                    <a:cubicBezTo>
                      <a:pt x="12933" y="21273"/>
                      <a:pt x="12085" y="21608"/>
                      <a:pt x="11277" y="22042"/>
                    </a:cubicBezTo>
                    <a:cubicBezTo>
                      <a:pt x="10489" y="22515"/>
                      <a:pt x="9582" y="22712"/>
                      <a:pt x="8694" y="22890"/>
                    </a:cubicBezTo>
                    <a:cubicBezTo>
                      <a:pt x="8123" y="23008"/>
                      <a:pt x="7571" y="23146"/>
                      <a:pt x="7019" y="23284"/>
                    </a:cubicBezTo>
                    <a:cubicBezTo>
                      <a:pt x="6762" y="23343"/>
                      <a:pt x="6526" y="23382"/>
                      <a:pt x="6309" y="23442"/>
                    </a:cubicBezTo>
                    <a:cubicBezTo>
                      <a:pt x="6151" y="23461"/>
                      <a:pt x="6013" y="23520"/>
                      <a:pt x="5895" y="23599"/>
                    </a:cubicBezTo>
                    <a:cubicBezTo>
                      <a:pt x="5698" y="23836"/>
                      <a:pt x="5402" y="23974"/>
                      <a:pt x="5106" y="24033"/>
                    </a:cubicBezTo>
                    <a:cubicBezTo>
                      <a:pt x="4121" y="24309"/>
                      <a:pt x="3135" y="24644"/>
                      <a:pt x="2090" y="24546"/>
                    </a:cubicBezTo>
                    <a:cubicBezTo>
                      <a:pt x="1617" y="24486"/>
                      <a:pt x="1321" y="24250"/>
                      <a:pt x="1321" y="23796"/>
                    </a:cubicBezTo>
                    <a:cubicBezTo>
                      <a:pt x="1301" y="22909"/>
                      <a:pt x="1361" y="22022"/>
                      <a:pt x="1459" y="21155"/>
                    </a:cubicBezTo>
                    <a:cubicBezTo>
                      <a:pt x="1637" y="19735"/>
                      <a:pt x="1715" y="18296"/>
                      <a:pt x="1696" y="16857"/>
                    </a:cubicBezTo>
                    <a:cubicBezTo>
                      <a:pt x="1676" y="12283"/>
                      <a:pt x="1676" y="7689"/>
                      <a:pt x="1676" y="3116"/>
                    </a:cubicBezTo>
                    <a:cubicBezTo>
                      <a:pt x="1676" y="2780"/>
                      <a:pt x="1656" y="2465"/>
                      <a:pt x="1656" y="2071"/>
                    </a:cubicBezTo>
                    <a:close/>
                    <a:moveTo>
                      <a:pt x="2327" y="23382"/>
                    </a:moveTo>
                    <a:cubicBezTo>
                      <a:pt x="2800" y="23382"/>
                      <a:pt x="3214" y="23461"/>
                      <a:pt x="3608" y="23225"/>
                    </a:cubicBezTo>
                    <a:cubicBezTo>
                      <a:pt x="3746" y="23146"/>
                      <a:pt x="3904" y="23106"/>
                      <a:pt x="4042" y="23106"/>
                    </a:cubicBezTo>
                    <a:cubicBezTo>
                      <a:pt x="4515" y="23126"/>
                      <a:pt x="4968" y="23028"/>
                      <a:pt x="5363" y="22791"/>
                    </a:cubicBezTo>
                    <a:cubicBezTo>
                      <a:pt x="5560" y="22692"/>
                      <a:pt x="5757" y="22614"/>
                      <a:pt x="5974" y="22574"/>
                    </a:cubicBezTo>
                    <a:cubicBezTo>
                      <a:pt x="7157" y="22456"/>
                      <a:pt x="8280" y="22062"/>
                      <a:pt x="9444" y="21825"/>
                    </a:cubicBezTo>
                    <a:cubicBezTo>
                      <a:pt x="9897" y="21746"/>
                      <a:pt x="10331" y="21588"/>
                      <a:pt x="10725" y="21372"/>
                    </a:cubicBezTo>
                    <a:cubicBezTo>
                      <a:pt x="11671" y="20859"/>
                      <a:pt x="12657" y="20445"/>
                      <a:pt x="13682" y="20149"/>
                    </a:cubicBezTo>
                    <a:cubicBezTo>
                      <a:pt x="15082" y="19735"/>
                      <a:pt x="16403" y="19025"/>
                      <a:pt x="17527" y="18079"/>
                    </a:cubicBezTo>
                    <a:cubicBezTo>
                      <a:pt x="17783" y="17843"/>
                      <a:pt x="18118" y="17665"/>
                      <a:pt x="18414" y="17448"/>
                    </a:cubicBezTo>
                    <a:cubicBezTo>
                      <a:pt x="18512" y="17350"/>
                      <a:pt x="18631" y="17251"/>
                      <a:pt x="18729" y="17153"/>
                    </a:cubicBezTo>
                    <a:cubicBezTo>
                      <a:pt x="17822" y="16443"/>
                      <a:pt x="16994" y="15772"/>
                      <a:pt x="16166" y="15102"/>
                    </a:cubicBezTo>
                    <a:cubicBezTo>
                      <a:pt x="16009" y="14984"/>
                      <a:pt x="15851" y="14826"/>
                      <a:pt x="15713" y="14668"/>
                    </a:cubicBezTo>
                    <a:cubicBezTo>
                      <a:pt x="14747" y="13722"/>
                      <a:pt x="13820" y="12756"/>
                      <a:pt x="12815" y="11869"/>
                    </a:cubicBezTo>
                    <a:cubicBezTo>
                      <a:pt x="12105" y="11238"/>
                      <a:pt x="11435" y="10568"/>
                      <a:pt x="10843" y="9838"/>
                    </a:cubicBezTo>
                    <a:cubicBezTo>
                      <a:pt x="10351" y="9227"/>
                      <a:pt x="9779" y="8655"/>
                      <a:pt x="9227" y="8103"/>
                    </a:cubicBezTo>
                    <a:cubicBezTo>
                      <a:pt x="8793" y="7670"/>
                      <a:pt x="8261" y="7315"/>
                      <a:pt x="7886" y="6861"/>
                    </a:cubicBezTo>
                    <a:cubicBezTo>
                      <a:pt x="7354" y="6191"/>
                      <a:pt x="6743" y="5600"/>
                      <a:pt x="6072" y="5087"/>
                    </a:cubicBezTo>
                    <a:cubicBezTo>
                      <a:pt x="5718" y="4791"/>
                      <a:pt x="5402" y="4456"/>
                      <a:pt x="5106" y="4101"/>
                    </a:cubicBezTo>
                    <a:cubicBezTo>
                      <a:pt x="4633" y="3589"/>
                      <a:pt x="4101" y="3155"/>
                      <a:pt x="3707" y="2544"/>
                    </a:cubicBezTo>
                    <a:cubicBezTo>
                      <a:pt x="3490" y="2189"/>
                      <a:pt x="3115" y="1992"/>
                      <a:pt x="2701" y="1972"/>
                    </a:cubicBezTo>
                    <a:lnTo>
                      <a:pt x="2701" y="3037"/>
                    </a:lnTo>
                    <a:cubicBezTo>
                      <a:pt x="2701" y="7177"/>
                      <a:pt x="2721" y="11337"/>
                      <a:pt x="2701" y="15496"/>
                    </a:cubicBezTo>
                    <a:cubicBezTo>
                      <a:pt x="2701" y="17291"/>
                      <a:pt x="2760" y="19104"/>
                      <a:pt x="2445" y="20879"/>
                    </a:cubicBezTo>
                    <a:cubicBezTo>
                      <a:pt x="2405" y="21155"/>
                      <a:pt x="2386" y="21431"/>
                      <a:pt x="2346" y="21707"/>
                    </a:cubicBezTo>
                    <a:cubicBezTo>
                      <a:pt x="2287" y="22259"/>
                      <a:pt x="2267" y="22830"/>
                      <a:pt x="2327" y="233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 flipH="1">
                <a:off x="6802423" y="2643987"/>
                <a:ext cx="1072199" cy="367850"/>
              </a:xfrm>
              <a:custGeom>
                <a:rect b="b" l="l" r="r" t="t"/>
                <a:pathLst>
                  <a:path extrusionOk="0" h="15300" w="44596">
                    <a:moveTo>
                      <a:pt x="197" y="15300"/>
                    </a:moveTo>
                    <a:cubicBezTo>
                      <a:pt x="119" y="15063"/>
                      <a:pt x="0" y="14925"/>
                      <a:pt x="20" y="14827"/>
                    </a:cubicBezTo>
                    <a:cubicBezTo>
                      <a:pt x="59" y="14551"/>
                      <a:pt x="138" y="14294"/>
                      <a:pt x="257" y="14058"/>
                    </a:cubicBezTo>
                    <a:cubicBezTo>
                      <a:pt x="1223" y="12343"/>
                      <a:pt x="2406" y="10765"/>
                      <a:pt x="3766" y="9366"/>
                    </a:cubicBezTo>
                    <a:cubicBezTo>
                      <a:pt x="4298" y="8833"/>
                      <a:pt x="4890" y="8340"/>
                      <a:pt x="5481" y="7848"/>
                    </a:cubicBezTo>
                    <a:cubicBezTo>
                      <a:pt x="6132" y="7295"/>
                      <a:pt x="6802" y="6763"/>
                      <a:pt x="7492" y="6270"/>
                    </a:cubicBezTo>
                    <a:cubicBezTo>
                      <a:pt x="8103" y="5856"/>
                      <a:pt x="8734" y="5462"/>
                      <a:pt x="9365" y="5127"/>
                    </a:cubicBezTo>
                    <a:cubicBezTo>
                      <a:pt x="10351" y="4575"/>
                      <a:pt x="11376" y="4082"/>
                      <a:pt x="12362" y="3550"/>
                    </a:cubicBezTo>
                    <a:cubicBezTo>
                      <a:pt x="12973" y="3195"/>
                      <a:pt x="13623" y="2919"/>
                      <a:pt x="14294" y="2702"/>
                    </a:cubicBezTo>
                    <a:cubicBezTo>
                      <a:pt x="14727" y="2564"/>
                      <a:pt x="15161" y="2406"/>
                      <a:pt x="15575" y="2209"/>
                    </a:cubicBezTo>
                    <a:cubicBezTo>
                      <a:pt x="17133" y="1519"/>
                      <a:pt x="18808" y="1105"/>
                      <a:pt x="20504" y="928"/>
                    </a:cubicBezTo>
                    <a:cubicBezTo>
                      <a:pt x="21253" y="849"/>
                      <a:pt x="21963" y="730"/>
                      <a:pt x="22692" y="632"/>
                    </a:cubicBezTo>
                    <a:cubicBezTo>
                      <a:pt x="22988" y="592"/>
                      <a:pt x="23284" y="533"/>
                      <a:pt x="23599" y="514"/>
                    </a:cubicBezTo>
                    <a:cubicBezTo>
                      <a:pt x="25117" y="454"/>
                      <a:pt x="26635" y="218"/>
                      <a:pt x="28133" y="21"/>
                    </a:cubicBezTo>
                    <a:cubicBezTo>
                      <a:pt x="28331" y="1"/>
                      <a:pt x="28508" y="1"/>
                      <a:pt x="28685" y="21"/>
                    </a:cubicBezTo>
                    <a:cubicBezTo>
                      <a:pt x="31643" y="356"/>
                      <a:pt x="34580" y="671"/>
                      <a:pt x="37478" y="1342"/>
                    </a:cubicBezTo>
                    <a:cubicBezTo>
                      <a:pt x="38681" y="1637"/>
                      <a:pt x="39883" y="1992"/>
                      <a:pt x="41047" y="2446"/>
                    </a:cubicBezTo>
                    <a:cubicBezTo>
                      <a:pt x="41421" y="2603"/>
                      <a:pt x="41816" y="2702"/>
                      <a:pt x="42190" y="2820"/>
                    </a:cubicBezTo>
                    <a:cubicBezTo>
                      <a:pt x="42979" y="3017"/>
                      <a:pt x="43728" y="3372"/>
                      <a:pt x="44398" y="3865"/>
                    </a:cubicBezTo>
                    <a:cubicBezTo>
                      <a:pt x="44477" y="3924"/>
                      <a:pt x="44516" y="3983"/>
                      <a:pt x="44576" y="4062"/>
                    </a:cubicBezTo>
                    <a:cubicBezTo>
                      <a:pt x="44595" y="4082"/>
                      <a:pt x="44576" y="4121"/>
                      <a:pt x="44576" y="4200"/>
                    </a:cubicBezTo>
                    <a:cubicBezTo>
                      <a:pt x="44438" y="4220"/>
                      <a:pt x="44280" y="4200"/>
                      <a:pt x="44142" y="4161"/>
                    </a:cubicBezTo>
                    <a:cubicBezTo>
                      <a:pt x="43255" y="3767"/>
                      <a:pt x="42328" y="3451"/>
                      <a:pt x="41382" y="3195"/>
                    </a:cubicBezTo>
                    <a:cubicBezTo>
                      <a:pt x="40771" y="2998"/>
                      <a:pt x="40179" y="2761"/>
                      <a:pt x="39568" y="2584"/>
                    </a:cubicBezTo>
                    <a:cubicBezTo>
                      <a:pt x="38681" y="2347"/>
                      <a:pt x="37794" y="2110"/>
                      <a:pt x="36907" y="1933"/>
                    </a:cubicBezTo>
                    <a:cubicBezTo>
                      <a:pt x="35704" y="1677"/>
                      <a:pt x="34501" y="1460"/>
                      <a:pt x="33299" y="1243"/>
                    </a:cubicBezTo>
                    <a:cubicBezTo>
                      <a:pt x="32845" y="1164"/>
                      <a:pt x="32392" y="1125"/>
                      <a:pt x="31938" y="1105"/>
                    </a:cubicBezTo>
                    <a:cubicBezTo>
                      <a:pt x="29829" y="1085"/>
                      <a:pt x="27719" y="1105"/>
                      <a:pt x="25610" y="1105"/>
                    </a:cubicBezTo>
                    <a:cubicBezTo>
                      <a:pt x="24309" y="1105"/>
                      <a:pt x="23047" y="1401"/>
                      <a:pt x="21785" y="1558"/>
                    </a:cubicBezTo>
                    <a:cubicBezTo>
                      <a:pt x="21174" y="1637"/>
                      <a:pt x="20583" y="1756"/>
                      <a:pt x="19971" y="1834"/>
                    </a:cubicBezTo>
                    <a:cubicBezTo>
                      <a:pt x="18946" y="1972"/>
                      <a:pt x="17941" y="2229"/>
                      <a:pt x="16955" y="2584"/>
                    </a:cubicBezTo>
                    <a:cubicBezTo>
                      <a:pt x="15950" y="2938"/>
                      <a:pt x="14944" y="3293"/>
                      <a:pt x="13958" y="3707"/>
                    </a:cubicBezTo>
                    <a:cubicBezTo>
                      <a:pt x="13052" y="4121"/>
                      <a:pt x="12184" y="4634"/>
                      <a:pt x="11277" y="5107"/>
                    </a:cubicBezTo>
                    <a:cubicBezTo>
                      <a:pt x="10962" y="5285"/>
                      <a:pt x="10646" y="5482"/>
                      <a:pt x="10311" y="5620"/>
                    </a:cubicBezTo>
                    <a:cubicBezTo>
                      <a:pt x="9266" y="6053"/>
                      <a:pt x="8300" y="6645"/>
                      <a:pt x="7433" y="7374"/>
                    </a:cubicBezTo>
                    <a:cubicBezTo>
                      <a:pt x="6960" y="7769"/>
                      <a:pt x="6467" y="8124"/>
                      <a:pt x="5974" y="8478"/>
                    </a:cubicBezTo>
                    <a:cubicBezTo>
                      <a:pt x="5087" y="9129"/>
                      <a:pt x="4278" y="9898"/>
                      <a:pt x="3569" y="10746"/>
                    </a:cubicBezTo>
                    <a:cubicBezTo>
                      <a:pt x="2524" y="11928"/>
                      <a:pt x="1538" y="13190"/>
                      <a:pt x="651" y="14491"/>
                    </a:cubicBezTo>
                    <a:cubicBezTo>
                      <a:pt x="513" y="14728"/>
                      <a:pt x="395" y="14984"/>
                      <a:pt x="197" y="15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38"/>
              <p:cNvSpPr/>
              <p:nvPr/>
            </p:nvSpPr>
            <p:spPr>
              <a:xfrm flipH="1">
                <a:off x="7898304" y="3062062"/>
                <a:ext cx="153127" cy="706272"/>
              </a:xfrm>
              <a:custGeom>
                <a:rect b="b" l="l" r="r" t="t"/>
                <a:pathLst>
                  <a:path extrusionOk="0" h="29376" w="6369">
                    <a:moveTo>
                      <a:pt x="1" y="16482"/>
                    </a:moveTo>
                    <a:cubicBezTo>
                      <a:pt x="1" y="14964"/>
                      <a:pt x="316" y="13486"/>
                      <a:pt x="513" y="12007"/>
                    </a:cubicBezTo>
                    <a:cubicBezTo>
                      <a:pt x="572" y="11652"/>
                      <a:pt x="632" y="11277"/>
                      <a:pt x="691" y="10923"/>
                    </a:cubicBezTo>
                    <a:cubicBezTo>
                      <a:pt x="947" y="9129"/>
                      <a:pt x="1578" y="7433"/>
                      <a:pt x="2288" y="5777"/>
                    </a:cubicBezTo>
                    <a:cubicBezTo>
                      <a:pt x="2642" y="4988"/>
                      <a:pt x="3037" y="4239"/>
                      <a:pt x="3392" y="3470"/>
                    </a:cubicBezTo>
                    <a:cubicBezTo>
                      <a:pt x="3747" y="2741"/>
                      <a:pt x="4180" y="2090"/>
                      <a:pt x="4732" y="1499"/>
                    </a:cubicBezTo>
                    <a:cubicBezTo>
                      <a:pt x="5087" y="1085"/>
                      <a:pt x="5442" y="671"/>
                      <a:pt x="5817" y="257"/>
                    </a:cubicBezTo>
                    <a:cubicBezTo>
                      <a:pt x="5895" y="178"/>
                      <a:pt x="5994" y="99"/>
                      <a:pt x="6093" y="40"/>
                    </a:cubicBezTo>
                    <a:cubicBezTo>
                      <a:pt x="6132" y="1"/>
                      <a:pt x="6211" y="1"/>
                      <a:pt x="6250" y="40"/>
                    </a:cubicBezTo>
                    <a:cubicBezTo>
                      <a:pt x="6309" y="99"/>
                      <a:pt x="6369" y="198"/>
                      <a:pt x="6349" y="257"/>
                    </a:cubicBezTo>
                    <a:cubicBezTo>
                      <a:pt x="6270" y="415"/>
                      <a:pt x="6171" y="572"/>
                      <a:pt x="6053" y="730"/>
                    </a:cubicBezTo>
                    <a:cubicBezTo>
                      <a:pt x="5757" y="1144"/>
                      <a:pt x="5422" y="1538"/>
                      <a:pt x="5127" y="1952"/>
                    </a:cubicBezTo>
                    <a:cubicBezTo>
                      <a:pt x="4121" y="3352"/>
                      <a:pt x="3490" y="4949"/>
                      <a:pt x="2840" y="6526"/>
                    </a:cubicBezTo>
                    <a:cubicBezTo>
                      <a:pt x="2465" y="7433"/>
                      <a:pt x="2150" y="8360"/>
                      <a:pt x="1893" y="9306"/>
                    </a:cubicBezTo>
                    <a:cubicBezTo>
                      <a:pt x="1696" y="9976"/>
                      <a:pt x="1617" y="10686"/>
                      <a:pt x="1479" y="11376"/>
                    </a:cubicBezTo>
                    <a:cubicBezTo>
                      <a:pt x="1322" y="12303"/>
                      <a:pt x="1124" y="13229"/>
                      <a:pt x="986" y="14156"/>
                    </a:cubicBezTo>
                    <a:cubicBezTo>
                      <a:pt x="770" y="15910"/>
                      <a:pt x="789" y="17705"/>
                      <a:pt x="1046" y="19459"/>
                    </a:cubicBezTo>
                    <a:cubicBezTo>
                      <a:pt x="1184" y="20524"/>
                      <a:pt x="1282" y="21588"/>
                      <a:pt x="1341" y="22653"/>
                    </a:cubicBezTo>
                    <a:cubicBezTo>
                      <a:pt x="1400" y="23402"/>
                      <a:pt x="1519" y="24151"/>
                      <a:pt x="1696" y="24900"/>
                    </a:cubicBezTo>
                    <a:cubicBezTo>
                      <a:pt x="1933" y="26005"/>
                      <a:pt x="2169" y="27128"/>
                      <a:pt x="2406" y="28213"/>
                    </a:cubicBezTo>
                    <a:cubicBezTo>
                      <a:pt x="2504" y="28548"/>
                      <a:pt x="2485" y="28883"/>
                      <a:pt x="2327" y="29198"/>
                    </a:cubicBezTo>
                    <a:cubicBezTo>
                      <a:pt x="2288" y="29277"/>
                      <a:pt x="2189" y="29376"/>
                      <a:pt x="2150" y="29356"/>
                    </a:cubicBezTo>
                    <a:cubicBezTo>
                      <a:pt x="2031" y="29336"/>
                      <a:pt x="1933" y="29277"/>
                      <a:pt x="1874" y="29198"/>
                    </a:cubicBezTo>
                    <a:cubicBezTo>
                      <a:pt x="1814" y="29119"/>
                      <a:pt x="1775" y="29041"/>
                      <a:pt x="1775" y="28942"/>
                    </a:cubicBezTo>
                    <a:cubicBezTo>
                      <a:pt x="1696" y="27720"/>
                      <a:pt x="1322" y="26537"/>
                      <a:pt x="1006" y="25374"/>
                    </a:cubicBezTo>
                    <a:cubicBezTo>
                      <a:pt x="730" y="24112"/>
                      <a:pt x="553" y="22850"/>
                      <a:pt x="454" y="21569"/>
                    </a:cubicBezTo>
                    <a:cubicBezTo>
                      <a:pt x="375" y="20721"/>
                      <a:pt x="296" y="19873"/>
                      <a:pt x="218" y="19006"/>
                    </a:cubicBezTo>
                    <a:cubicBezTo>
                      <a:pt x="119" y="18158"/>
                      <a:pt x="80" y="17330"/>
                      <a:pt x="1" y="164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38"/>
              <p:cNvSpPr/>
              <p:nvPr/>
            </p:nvSpPr>
            <p:spPr>
              <a:xfrm flipH="1">
                <a:off x="7055062" y="3405701"/>
                <a:ext cx="198639" cy="195802"/>
              </a:xfrm>
              <a:custGeom>
                <a:rect b="b" l="l" r="r" t="t"/>
                <a:pathLst>
                  <a:path extrusionOk="0" h="8144" w="8262">
                    <a:moveTo>
                      <a:pt x="297" y="1479"/>
                    </a:moveTo>
                    <a:lnTo>
                      <a:pt x="1046" y="1026"/>
                    </a:lnTo>
                    <a:cubicBezTo>
                      <a:pt x="1144" y="967"/>
                      <a:pt x="1243" y="868"/>
                      <a:pt x="1361" y="849"/>
                    </a:cubicBezTo>
                    <a:cubicBezTo>
                      <a:pt x="1854" y="849"/>
                      <a:pt x="2229" y="573"/>
                      <a:pt x="2623" y="356"/>
                    </a:cubicBezTo>
                    <a:cubicBezTo>
                      <a:pt x="3135" y="99"/>
                      <a:pt x="3727" y="1"/>
                      <a:pt x="4299" y="119"/>
                    </a:cubicBezTo>
                    <a:cubicBezTo>
                      <a:pt x="4673" y="178"/>
                      <a:pt x="5028" y="237"/>
                      <a:pt x="5403" y="257"/>
                    </a:cubicBezTo>
                    <a:cubicBezTo>
                      <a:pt x="6290" y="336"/>
                      <a:pt x="7118" y="770"/>
                      <a:pt x="7670" y="1479"/>
                    </a:cubicBezTo>
                    <a:cubicBezTo>
                      <a:pt x="7709" y="1539"/>
                      <a:pt x="7729" y="1578"/>
                      <a:pt x="7768" y="1637"/>
                    </a:cubicBezTo>
                    <a:cubicBezTo>
                      <a:pt x="7946" y="2367"/>
                      <a:pt x="8261" y="3076"/>
                      <a:pt x="8143" y="3865"/>
                    </a:cubicBezTo>
                    <a:cubicBezTo>
                      <a:pt x="8143" y="3944"/>
                      <a:pt x="8123" y="4003"/>
                      <a:pt x="8123" y="4062"/>
                    </a:cubicBezTo>
                    <a:cubicBezTo>
                      <a:pt x="7867" y="4713"/>
                      <a:pt x="7650" y="5363"/>
                      <a:pt x="7394" y="6034"/>
                    </a:cubicBezTo>
                    <a:cubicBezTo>
                      <a:pt x="7157" y="6566"/>
                      <a:pt x="6763" y="7019"/>
                      <a:pt x="6250" y="7295"/>
                    </a:cubicBezTo>
                    <a:cubicBezTo>
                      <a:pt x="5521" y="7769"/>
                      <a:pt x="4673" y="8005"/>
                      <a:pt x="3825" y="8005"/>
                    </a:cubicBezTo>
                    <a:cubicBezTo>
                      <a:pt x="3707" y="8005"/>
                      <a:pt x="3569" y="8005"/>
                      <a:pt x="3451" y="8005"/>
                    </a:cubicBezTo>
                    <a:cubicBezTo>
                      <a:pt x="2406" y="8143"/>
                      <a:pt x="1736" y="7591"/>
                      <a:pt x="1223" y="6763"/>
                    </a:cubicBezTo>
                    <a:cubicBezTo>
                      <a:pt x="947" y="6290"/>
                      <a:pt x="632" y="5836"/>
                      <a:pt x="375" y="5344"/>
                    </a:cubicBezTo>
                    <a:cubicBezTo>
                      <a:pt x="218" y="5087"/>
                      <a:pt x="119" y="4792"/>
                      <a:pt x="99" y="4496"/>
                    </a:cubicBezTo>
                    <a:cubicBezTo>
                      <a:pt x="80" y="3490"/>
                      <a:pt x="1" y="2465"/>
                      <a:pt x="297" y="1479"/>
                    </a:cubicBezTo>
                    <a:close/>
                    <a:moveTo>
                      <a:pt x="4555" y="1125"/>
                    </a:moveTo>
                    <a:lnTo>
                      <a:pt x="4555" y="1164"/>
                    </a:lnTo>
                    <a:cubicBezTo>
                      <a:pt x="4279" y="1125"/>
                      <a:pt x="4003" y="1125"/>
                      <a:pt x="3727" y="1164"/>
                    </a:cubicBezTo>
                    <a:cubicBezTo>
                      <a:pt x="3333" y="1203"/>
                      <a:pt x="2958" y="1322"/>
                      <a:pt x="2623" y="1519"/>
                    </a:cubicBezTo>
                    <a:cubicBezTo>
                      <a:pt x="2169" y="1933"/>
                      <a:pt x="1736" y="2347"/>
                      <a:pt x="1341" y="2820"/>
                    </a:cubicBezTo>
                    <a:cubicBezTo>
                      <a:pt x="1006" y="3155"/>
                      <a:pt x="1065" y="3609"/>
                      <a:pt x="967" y="4003"/>
                    </a:cubicBezTo>
                    <a:cubicBezTo>
                      <a:pt x="888" y="4299"/>
                      <a:pt x="1125" y="4496"/>
                      <a:pt x="1263" y="4752"/>
                    </a:cubicBezTo>
                    <a:cubicBezTo>
                      <a:pt x="1677" y="5383"/>
                      <a:pt x="2189" y="5955"/>
                      <a:pt x="2800" y="6408"/>
                    </a:cubicBezTo>
                    <a:cubicBezTo>
                      <a:pt x="3293" y="6822"/>
                      <a:pt x="3924" y="7019"/>
                      <a:pt x="4575" y="6980"/>
                    </a:cubicBezTo>
                    <a:cubicBezTo>
                      <a:pt x="5462" y="6941"/>
                      <a:pt x="6270" y="6428"/>
                      <a:pt x="6704" y="5659"/>
                    </a:cubicBezTo>
                    <a:cubicBezTo>
                      <a:pt x="7000" y="5186"/>
                      <a:pt x="6980" y="4673"/>
                      <a:pt x="7118" y="4180"/>
                    </a:cubicBezTo>
                    <a:cubicBezTo>
                      <a:pt x="7276" y="3609"/>
                      <a:pt x="7236" y="3017"/>
                      <a:pt x="7059" y="2485"/>
                    </a:cubicBezTo>
                    <a:cubicBezTo>
                      <a:pt x="6881" y="1834"/>
                      <a:pt x="6369" y="1361"/>
                      <a:pt x="5718" y="1243"/>
                    </a:cubicBezTo>
                    <a:cubicBezTo>
                      <a:pt x="5344" y="1184"/>
                      <a:pt x="4949" y="1144"/>
                      <a:pt x="4555" y="11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 flipH="1">
                <a:off x="7561757" y="3891552"/>
                <a:ext cx="392975" cy="410502"/>
              </a:xfrm>
              <a:custGeom>
                <a:rect b="b" l="l" r="r" t="t"/>
                <a:pathLst>
                  <a:path extrusionOk="0" h="17074" w="16345">
                    <a:moveTo>
                      <a:pt x="16344" y="16758"/>
                    </a:moveTo>
                    <a:cubicBezTo>
                      <a:pt x="16167" y="17074"/>
                      <a:pt x="15970" y="17074"/>
                      <a:pt x="15792" y="16995"/>
                    </a:cubicBezTo>
                    <a:cubicBezTo>
                      <a:pt x="15418" y="16817"/>
                      <a:pt x="15043" y="16601"/>
                      <a:pt x="14668" y="16384"/>
                    </a:cubicBezTo>
                    <a:cubicBezTo>
                      <a:pt x="13998" y="15970"/>
                      <a:pt x="13347" y="15516"/>
                      <a:pt x="12677" y="15102"/>
                    </a:cubicBezTo>
                    <a:cubicBezTo>
                      <a:pt x="12027" y="14649"/>
                      <a:pt x="11396" y="14156"/>
                      <a:pt x="10844" y="13604"/>
                    </a:cubicBezTo>
                    <a:cubicBezTo>
                      <a:pt x="9897" y="12717"/>
                      <a:pt x="8951" y="11889"/>
                      <a:pt x="8064" y="10942"/>
                    </a:cubicBezTo>
                    <a:cubicBezTo>
                      <a:pt x="7019" y="9878"/>
                      <a:pt x="6033" y="8754"/>
                      <a:pt x="5028" y="7630"/>
                    </a:cubicBezTo>
                    <a:cubicBezTo>
                      <a:pt x="3707" y="6152"/>
                      <a:pt x="2662" y="4456"/>
                      <a:pt x="1578" y="2800"/>
                    </a:cubicBezTo>
                    <a:cubicBezTo>
                      <a:pt x="1105" y="2110"/>
                      <a:pt x="651" y="1420"/>
                      <a:pt x="217" y="730"/>
                    </a:cubicBezTo>
                    <a:cubicBezTo>
                      <a:pt x="119" y="612"/>
                      <a:pt x="60" y="474"/>
                      <a:pt x="1" y="356"/>
                    </a:cubicBezTo>
                    <a:cubicBezTo>
                      <a:pt x="257" y="20"/>
                      <a:pt x="375" y="1"/>
                      <a:pt x="553" y="218"/>
                    </a:cubicBezTo>
                    <a:cubicBezTo>
                      <a:pt x="868" y="632"/>
                      <a:pt x="1164" y="1065"/>
                      <a:pt x="1459" y="1479"/>
                    </a:cubicBezTo>
                    <a:cubicBezTo>
                      <a:pt x="2425" y="2899"/>
                      <a:pt x="3332" y="4338"/>
                      <a:pt x="4377" y="5698"/>
                    </a:cubicBezTo>
                    <a:cubicBezTo>
                      <a:pt x="5324" y="6940"/>
                      <a:pt x="6388" y="8084"/>
                      <a:pt x="7394" y="9247"/>
                    </a:cubicBezTo>
                    <a:cubicBezTo>
                      <a:pt x="8833" y="10883"/>
                      <a:pt x="10509" y="12283"/>
                      <a:pt x="12066" y="13781"/>
                    </a:cubicBezTo>
                    <a:cubicBezTo>
                      <a:pt x="12441" y="14097"/>
                      <a:pt x="12835" y="14393"/>
                      <a:pt x="13249" y="14649"/>
                    </a:cubicBezTo>
                    <a:cubicBezTo>
                      <a:pt x="14116" y="15221"/>
                      <a:pt x="14984" y="15773"/>
                      <a:pt x="15851" y="16344"/>
                    </a:cubicBezTo>
                    <a:cubicBezTo>
                      <a:pt x="16029" y="16482"/>
                      <a:pt x="16186" y="16620"/>
                      <a:pt x="16344" y="16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 flipH="1">
                <a:off x="6491482" y="4013856"/>
                <a:ext cx="428053" cy="311903"/>
              </a:xfrm>
              <a:custGeom>
                <a:rect b="b" l="l" r="r" t="t"/>
                <a:pathLst>
                  <a:path extrusionOk="0" h="12973" w="17804">
                    <a:moveTo>
                      <a:pt x="17389" y="0"/>
                    </a:moveTo>
                    <a:cubicBezTo>
                      <a:pt x="17744" y="296"/>
                      <a:pt x="17803" y="592"/>
                      <a:pt x="17665" y="887"/>
                    </a:cubicBezTo>
                    <a:cubicBezTo>
                      <a:pt x="17370" y="1498"/>
                      <a:pt x="17015" y="2070"/>
                      <a:pt x="16561" y="2563"/>
                    </a:cubicBezTo>
                    <a:cubicBezTo>
                      <a:pt x="15911" y="3253"/>
                      <a:pt x="15260" y="3943"/>
                      <a:pt x="14609" y="4633"/>
                    </a:cubicBezTo>
                    <a:cubicBezTo>
                      <a:pt x="13959" y="5323"/>
                      <a:pt x="13308" y="5993"/>
                      <a:pt x="12461" y="6467"/>
                    </a:cubicBezTo>
                    <a:cubicBezTo>
                      <a:pt x="12283" y="6585"/>
                      <a:pt x="12125" y="6703"/>
                      <a:pt x="11968" y="6861"/>
                    </a:cubicBezTo>
                    <a:cubicBezTo>
                      <a:pt x="10055" y="8497"/>
                      <a:pt x="7887" y="9759"/>
                      <a:pt x="5738" y="11040"/>
                    </a:cubicBezTo>
                    <a:cubicBezTo>
                      <a:pt x="4417" y="11829"/>
                      <a:pt x="2958" y="12322"/>
                      <a:pt x="1519" y="12775"/>
                    </a:cubicBezTo>
                    <a:cubicBezTo>
                      <a:pt x="1026" y="12933"/>
                      <a:pt x="513" y="12973"/>
                      <a:pt x="1" y="12894"/>
                    </a:cubicBezTo>
                    <a:cubicBezTo>
                      <a:pt x="237" y="12795"/>
                      <a:pt x="356" y="12736"/>
                      <a:pt x="474" y="12697"/>
                    </a:cubicBezTo>
                    <a:cubicBezTo>
                      <a:pt x="967" y="12519"/>
                      <a:pt x="1460" y="12381"/>
                      <a:pt x="1933" y="12164"/>
                    </a:cubicBezTo>
                    <a:cubicBezTo>
                      <a:pt x="2879" y="11730"/>
                      <a:pt x="3825" y="11297"/>
                      <a:pt x="4732" y="10804"/>
                    </a:cubicBezTo>
                    <a:cubicBezTo>
                      <a:pt x="5639" y="10311"/>
                      <a:pt x="6507" y="9739"/>
                      <a:pt x="7394" y="9187"/>
                    </a:cubicBezTo>
                    <a:cubicBezTo>
                      <a:pt x="7966" y="8832"/>
                      <a:pt x="8498" y="8438"/>
                      <a:pt x="9070" y="8103"/>
                    </a:cubicBezTo>
                    <a:cubicBezTo>
                      <a:pt x="9878" y="7590"/>
                      <a:pt x="10627" y="7019"/>
                      <a:pt x="11357" y="6407"/>
                    </a:cubicBezTo>
                    <a:cubicBezTo>
                      <a:pt x="11573" y="6191"/>
                      <a:pt x="11810" y="6013"/>
                      <a:pt x="12066" y="5836"/>
                    </a:cubicBezTo>
                    <a:cubicBezTo>
                      <a:pt x="13229" y="5146"/>
                      <a:pt x="14057" y="4140"/>
                      <a:pt x="14945" y="3155"/>
                    </a:cubicBezTo>
                    <a:cubicBezTo>
                      <a:pt x="15122" y="2918"/>
                      <a:pt x="15339" y="2701"/>
                      <a:pt x="15556" y="2484"/>
                    </a:cubicBezTo>
                    <a:cubicBezTo>
                      <a:pt x="16206" y="1932"/>
                      <a:pt x="16739" y="1242"/>
                      <a:pt x="17094" y="473"/>
                    </a:cubicBezTo>
                    <a:cubicBezTo>
                      <a:pt x="17172" y="335"/>
                      <a:pt x="17251" y="217"/>
                      <a:pt x="173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 flipH="1">
                <a:off x="7051744" y="4347061"/>
                <a:ext cx="133700" cy="26110"/>
              </a:xfrm>
              <a:custGeom>
                <a:rect b="b" l="l" r="r" t="t"/>
                <a:pathLst>
                  <a:path extrusionOk="0" h="1086" w="5561">
                    <a:moveTo>
                      <a:pt x="5560" y="434"/>
                    </a:moveTo>
                    <a:cubicBezTo>
                      <a:pt x="3865" y="927"/>
                      <a:pt x="2091" y="1085"/>
                      <a:pt x="316" y="888"/>
                    </a:cubicBezTo>
                    <a:cubicBezTo>
                      <a:pt x="257" y="888"/>
                      <a:pt x="198" y="888"/>
                      <a:pt x="139" y="848"/>
                    </a:cubicBezTo>
                    <a:cubicBezTo>
                      <a:pt x="80" y="789"/>
                      <a:pt x="1" y="710"/>
                      <a:pt x="1" y="651"/>
                    </a:cubicBezTo>
                    <a:cubicBezTo>
                      <a:pt x="1" y="553"/>
                      <a:pt x="60" y="474"/>
                      <a:pt x="139" y="434"/>
                    </a:cubicBezTo>
                    <a:cubicBezTo>
                      <a:pt x="277" y="395"/>
                      <a:pt x="434" y="375"/>
                      <a:pt x="572" y="375"/>
                    </a:cubicBezTo>
                    <a:cubicBezTo>
                      <a:pt x="1834" y="296"/>
                      <a:pt x="3076" y="296"/>
                      <a:pt x="4318" y="80"/>
                    </a:cubicBezTo>
                    <a:cubicBezTo>
                      <a:pt x="4772" y="1"/>
                      <a:pt x="5048" y="99"/>
                      <a:pt x="5560" y="4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 flipH="1">
                <a:off x="7110047" y="4445660"/>
                <a:ext cx="32722" cy="86289"/>
              </a:xfrm>
              <a:custGeom>
                <a:rect b="b" l="l" r="r" t="t"/>
                <a:pathLst>
                  <a:path extrusionOk="0" h="3589" w="1361">
                    <a:moveTo>
                      <a:pt x="1360" y="336"/>
                    </a:moveTo>
                    <a:cubicBezTo>
                      <a:pt x="1222" y="809"/>
                      <a:pt x="1104" y="1302"/>
                      <a:pt x="966" y="1794"/>
                    </a:cubicBezTo>
                    <a:cubicBezTo>
                      <a:pt x="769" y="2386"/>
                      <a:pt x="572" y="2958"/>
                      <a:pt x="355" y="3589"/>
                    </a:cubicBezTo>
                    <a:cubicBezTo>
                      <a:pt x="256" y="3470"/>
                      <a:pt x="158" y="3431"/>
                      <a:pt x="138" y="3352"/>
                    </a:cubicBezTo>
                    <a:cubicBezTo>
                      <a:pt x="0" y="2938"/>
                      <a:pt x="20" y="2504"/>
                      <a:pt x="138" y="2090"/>
                    </a:cubicBezTo>
                    <a:cubicBezTo>
                      <a:pt x="335" y="1578"/>
                      <a:pt x="473" y="1065"/>
                      <a:pt x="552" y="513"/>
                    </a:cubicBezTo>
                    <a:cubicBezTo>
                      <a:pt x="631" y="60"/>
                      <a:pt x="848" y="0"/>
                      <a:pt x="1360" y="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 flipH="1">
                <a:off x="7283994" y="3570176"/>
                <a:ext cx="59770" cy="73041"/>
              </a:xfrm>
              <a:custGeom>
                <a:rect b="b" l="l" r="r" t="t"/>
                <a:pathLst>
                  <a:path extrusionOk="0" h="3038" w="2486">
                    <a:moveTo>
                      <a:pt x="2485" y="2998"/>
                    </a:moveTo>
                    <a:cubicBezTo>
                      <a:pt x="1696" y="3037"/>
                      <a:pt x="1243" y="2781"/>
                      <a:pt x="711" y="1933"/>
                    </a:cubicBezTo>
                    <a:cubicBezTo>
                      <a:pt x="356" y="1381"/>
                      <a:pt x="1" y="809"/>
                      <a:pt x="415" y="1"/>
                    </a:cubicBezTo>
                    <a:cubicBezTo>
                      <a:pt x="612" y="435"/>
                      <a:pt x="790" y="770"/>
                      <a:pt x="947" y="1125"/>
                    </a:cubicBezTo>
                    <a:cubicBezTo>
                      <a:pt x="1125" y="1519"/>
                      <a:pt x="1381" y="1854"/>
                      <a:pt x="1696" y="2150"/>
                    </a:cubicBezTo>
                    <a:cubicBezTo>
                      <a:pt x="1953" y="2446"/>
                      <a:pt x="2367" y="2584"/>
                      <a:pt x="2485" y="29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 flipH="1">
                <a:off x="6350713" y="3108512"/>
                <a:ext cx="17094" cy="73017"/>
              </a:xfrm>
              <a:custGeom>
                <a:rect b="b" l="l" r="r" t="t"/>
                <a:pathLst>
                  <a:path extrusionOk="0" h="3037" w="711">
                    <a:moveTo>
                      <a:pt x="237" y="1"/>
                    </a:moveTo>
                    <a:cubicBezTo>
                      <a:pt x="336" y="79"/>
                      <a:pt x="454" y="119"/>
                      <a:pt x="474" y="198"/>
                    </a:cubicBezTo>
                    <a:cubicBezTo>
                      <a:pt x="711" y="1085"/>
                      <a:pt x="711" y="2012"/>
                      <a:pt x="494" y="2899"/>
                    </a:cubicBezTo>
                    <a:cubicBezTo>
                      <a:pt x="454" y="2978"/>
                      <a:pt x="395" y="3037"/>
                      <a:pt x="297" y="3037"/>
                    </a:cubicBezTo>
                    <a:cubicBezTo>
                      <a:pt x="237" y="3037"/>
                      <a:pt x="159" y="2978"/>
                      <a:pt x="80" y="2918"/>
                    </a:cubicBezTo>
                    <a:cubicBezTo>
                      <a:pt x="40" y="2879"/>
                      <a:pt x="21" y="2820"/>
                      <a:pt x="21" y="2761"/>
                    </a:cubicBezTo>
                    <a:cubicBezTo>
                      <a:pt x="21" y="1972"/>
                      <a:pt x="1" y="1183"/>
                      <a:pt x="21" y="395"/>
                    </a:cubicBezTo>
                    <a:cubicBezTo>
                      <a:pt x="21" y="257"/>
                      <a:pt x="159" y="139"/>
                      <a:pt x="2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 flipH="1">
                <a:off x="8134354" y="3899150"/>
                <a:ext cx="65900" cy="54048"/>
              </a:xfrm>
              <a:custGeom>
                <a:rect b="b" l="l" r="r" t="t"/>
                <a:pathLst>
                  <a:path extrusionOk="0" h="2248" w="2741">
                    <a:moveTo>
                      <a:pt x="2563" y="0"/>
                    </a:moveTo>
                    <a:cubicBezTo>
                      <a:pt x="2642" y="138"/>
                      <a:pt x="2701" y="276"/>
                      <a:pt x="2741" y="434"/>
                    </a:cubicBezTo>
                    <a:cubicBezTo>
                      <a:pt x="2741" y="532"/>
                      <a:pt x="2681" y="730"/>
                      <a:pt x="2603" y="749"/>
                    </a:cubicBezTo>
                    <a:cubicBezTo>
                      <a:pt x="2149" y="907"/>
                      <a:pt x="1893" y="1301"/>
                      <a:pt x="1558" y="1597"/>
                    </a:cubicBezTo>
                    <a:cubicBezTo>
                      <a:pt x="1124" y="1991"/>
                      <a:pt x="572" y="2129"/>
                      <a:pt x="0" y="2248"/>
                    </a:cubicBezTo>
                    <a:cubicBezTo>
                      <a:pt x="20" y="2149"/>
                      <a:pt x="20" y="2070"/>
                      <a:pt x="59" y="2050"/>
                    </a:cubicBezTo>
                    <a:cubicBezTo>
                      <a:pt x="868" y="1380"/>
                      <a:pt x="1676" y="73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 flipH="1">
                <a:off x="7312437" y="3416136"/>
                <a:ext cx="27048" cy="56909"/>
              </a:xfrm>
              <a:custGeom>
                <a:rect b="b" l="l" r="r" t="t"/>
                <a:pathLst>
                  <a:path extrusionOk="0" h="2367" w="1125">
                    <a:moveTo>
                      <a:pt x="1124" y="493"/>
                    </a:moveTo>
                    <a:cubicBezTo>
                      <a:pt x="1124" y="592"/>
                      <a:pt x="1104" y="671"/>
                      <a:pt x="1085" y="769"/>
                    </a:cubicBezTo>
                    <a:cubicBezTo>
                      <a:pt x="888" y="1282"/>
                      <a:pt x="690" y="1775"/>
                      <a:pt x="474" y="2288"/>
                    </a:cubicBezTo>
                    <a:cubicBezTo>
                      <a:pt x="434" y="2347"/>
                      <a:pt x="257" y="2366"/>
                      <a:pt x="138" y="2366"/>
                    </a:cubicBezTo>
                    <a:cubicBezTo>
                      <a:pt x="99" y="2366"/>
                      <a:pt x="20" y="2248"/>
                      <a:pt x="20" y="2169"/>
                    </a:cubicBezTo>
                    <a:cubicBezTo>
                      <a:pt x="0" y="2012"/>
                      <a:pt x="0" y="1854"/>
                      <a:pt x="40" y="1716"/>
                    </a:cubicBezTo>
                    <a:cubicBezTo>
                      <a:pt x="198" y="1223"/>
                      <a:pt x="355" y="730"/>
                      <a:pt x="533" y="237"/>
                    </a:cubicBezTo>
                    <a:cubicBezTo>
                      <a:pt x="572" y="139"/>
                      <a:pt x="671" y="60"/>
                      <a:pt x="789" y="40"/>
                    </a:cubicBezTo>
                    <a:cubicBezTo>
                      <a:pt x="966" y="1"/>
                      <a:pt x="1045" y="158"/>
                      <a:pt x="1085" y="316"/>
                    </a:cubicBezTo>
                    <a:cubicBezTo>
                      <a:pt x="1104" y="375"/>
                      <a:pt x="1104" y="434"/>
                      <a:pt x="1124" y="4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 flipH="1">
                <a:off x="7661774" y="2697554"/>
                <a:ext cx="60226" cy="21350"/>
              </a:xfrm>
              <a:custGeom>
                <a:rect b="b" l="l" r="r" t="t"/>
                <a:pathLst>
                  <a:path extrusionOk="0" h="888" w="2505">
                    <a:moveTo>
                      <a:pt x="1" y="494"/>
                    </a:moveTo>
                    <a:cubicBezTo>
                      <a:pt x="553" y="1"/>
                      <a:pt x="1183" y="237"/>
                      <a:pt x="1775" y="198"/>
                    </a:cubicBezTo>
                    <a:cubicBezTo>
                      <a:pt x="2130" y="158"/>
                      <a:pt x="2130" y="198"/>
                      <a:pt x="2504" y="513"/>
                    </a:cubicBezTo>
                    <a:cubicBezTo>
                      <a:pt x="2189" y="868"/>
                      <a:pt x="1775" y="750"/>
                      <a:pt x="1400" y="750"/>
                    </a:cubicBezTo>
                    <a:cubicBezTo>
                      <a:pt x="947" y="750"/>
                      <a:pt x="434" y="888"/>
                      <a:pt x="1" y="4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 flipH="1">
                <a:off x="8053306" y="3861211"/>
                <a:ext cx="18032" cy="55009"/>
              </a:xfrm>
              <a:custGeom>
                <a:rect b="b" l="l" r="r" t="t"/>
                <a:pathLst>
                  <a:path extrusionOk="0" h="2288" w="750">
                    <a:moveTo>
                      <a:pt x="454" y="2288"/>
                    </a:moveTo>
                    <a:cubicBezTo>
                      <a:pt x="1" y="1539"/>
                      <a:pt x="375" y="809"/>
                      <a:pt x="40" y="178"/>
                    </a:cubicBezTo>
                    <a:cubicBezTo>
                      <a:pt x="139" y="21"/>
                      <a:pt x="336" y="1"/>
                      <a:pt x="454" y="139"/>
                    </a:cubicBezTo>
                    <a:cubicBezTo>
                      <a:pt x="533" y="178"/>
                      <a:pt x="592" y="257"/>
                      <a:pt x="612" y="356"/>
                    </a:cubicBezTo>
                    <a:cubicBezTo>
                      <a:pt x="671" y="651"/>
                      <a:pt x="691" y="947"/>
                      <a:pt x="710" y="1243"/>
                    </a:cubicBezTo>
                    <a:cubicBezTo>
                      <a:pt x="750" y="1618"/>
                      <a:pt x="671" y="1972"/>
                      <a:pt x="454" y="22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 flipH="1">
                <a:off x="6318472" y="3129838"/>
                <a:ext cx="20412" cy="39382"/>
              </a:xfrm>
              <a:custGeom>
                <a:rect b="b" l="l" r="r" t="t"/>
                <a:pathLst>
                  <a:path extrusionOk="0" h="1638" w="849">
                    <a:moveTo>
                      <a:pt x="414" y="1637"/>
                    </a:moveTo>
                    <a:cubicBezTo>
                      <a:pt x="60" y="1203"/>
                      <a:pt x="0" y="612"/>
                      <a:pt x="257" y="139"/>
                    </a:cubicBezTo>
                    <a:cubicBezTo>
                      <a:pt x="336" y="1"/>
                      <a:pt x="533" y="1"/>
                      <a:pt x="631" y="99"/>
                    </a:cubicBezTo>
                    <a:cubicBezTo>
                      <a:pt x="848" y="375"/>
                      <a:pt x="789" y="691"/>
                      <a:pt x="789" y="987"/>
                    </a:cubicBezTo>
                    <a:cubicBezTo>
                      <a:pt x="809" y="1263"/>
                      <a:pt x="671" y="1519"/>
                      <a:pt x="414" y="16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 flipH="1">
                <a:off x="7609169" y="2668655"/>
                <a:ext cx="55009" cy="13296"/>
              </a:xfrm>
              <a:custGeom>
                <a:rect b="b" l="l" r="r" t="t"/>
                <a:pathLst>
                  <a:path extrusionOk="0" h="553" w="2288">
                    <a:moveTo>
                      <a:pt x="1" y="394"/>
                    </a:moveTo>
                    <a:cubicBezTo>
                      <a:pt x="20" y="335"/>
                      <a:pt x="20" y="237"/>
                      <a:pt x="40" y="237"/>
                    </a:cubicBezTo>
                    <a:cubicBezTo>
                      <a:pt x="316" y="158"/>
                      <a:pt x="612" y="118"/>
                      <a:pt x="908" y="118"/>
                    </a:cubicBezTo>
                    <a:cubicBezTo>
                      <a:pt x="1361" y="118"/>
                      <a:pt x="1854" y="0"/>
                      <a:pt x="2288" y="237"/>
                    </a:cubicBezTo>
                    <a:cubicBezTo>
                      <a:pt x="2248" y="335"/>
                      <a:pt x="2248" y="434"/>
                      <a:pt x="2209" y="434"/>
                    </a:cubicBezTo>
                    <a:cubicBezTo>
                      <a:pt x="1479" y="552"/>
                      <a:pt x="730" y="552"/>
                      <a:pt x="1" y="3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 flipH="1">
                <a:off x="8085523" y="3880661"/>
                <a:ext cx="14257" cy="35559"/>
              </a:xfrm>
              <a:custGeom>
                <a:rect b="b" l="l" r="r" t="t"/>
                <a:pathLst>
                  <a:path extrusionOk="0" h="1479" w="593">
                    <a:moveTo>
                      <a:pt x="513" y="809"/>
                    </a:moveTo>
                    <a:cubicBezTo>
                      <a:pt x="513" y="1203"/>
                      <a:pt x="375" y="1479"/>
                      <a:pt x="218" y="1380"/>
                    </a:cubicBezTo>
                    <a:cubicBezTo>
                      <a:pt x="1" y="1262"/>
                      <a:pt x="1" y="1045"/>
                      <a:pt x="1" y="848"/>
                    </a:cubicBezTo>
                    <a:cubicBezTo>
                      <a:pt x="1" y="355"/>
                      <a:pt x="139" y="0"/>
                      <a:pt x="297" y="99"/>
                    </a:cubicBezTo>
                    <a:cubicBezTo>
                      <a:pt x="592" y="257"/>
                      <a:pt x="435" y="592"/>
                      <a:pt x="513" y="8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 flipH="1">
                <a:off x="7176885" y="3457850"/>
                <a:ext cx="33684" cy="54528"/>
              </a:xfrm>
              <a:custGeom>
                <a:rect b="b" l="l" r="r" t="t"/>
                <a:pathLst>
                  <a:path extrusionOk="0" h="2268" w="1401">
                    <a:moveTo>
                      <a:pt x="60" y="2268"/>
                    </a:moveTo>
                    <a:cubicBezTo>
                      <a:pt x="1" y="1913"/>
                      <a:pt x="60" y="1558"/>
                      <a:pt x="237" y="1262"/>
                    </a:cubicBezTo>
                    <a:cubicBezTo>
                      <a:pt x="454" y="848"/>
                      <a:pt x="691" y="474"/>
                      <a:pt x="987" y="119"/>
                    </a:cubicBezTo>
                    <a:cubicBezTo>
                      <a:pt x="1065" y="40"/>
                      <a:pt x="1184" y="0"/>
                      <a:pt x="1282" y="20"/>
                    </a:cubicBezTo>
                    <a:cubicBezTo>
                      <a:pt x="1361" y="99"/>
                      <a:pt x="1401" y="217"/>
                      <a:pt x="1381" y="336"/>
                    </a:cubicBezTo>
                    <a:cubicBezTo>
                      <a:pt x="1065" y="907"/>
                      <a:pt x="730" y="1479"/>
                      <a:pt x="375" y="2051"/>
                    </a:cubicBezTo>
                    <a:cubicBezTo>
                      <a:pt x="336" y="2130"/>
                      <a:pt x="198" y="2169"/>
                      <a:pt x="60" y="22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 flipH="1">
                <a:off x="7143706" y="3459749"/>
                <a:ext cx="31784" cy="57365"/>
              </a:xfrm>
              <a:custGeom>
                <a:rect b="b" l="l" r="r" t="t"/>
                <a:pathLst>
                  <a:path extrusionOk="0" h="2386" w="1322">
                    <a:moveTo>
                      <a:pt x="1223" y="0"/>
                    </a:moveTo>
                    <a:cubicBezTo>
                      <a:pt x="1243" y="158"/>
                      <a:pt x="1322" y="296"/>
                      <a:pt x="1282" y="375"/>
                    </a:cubicBezTo>
                    <a:cubicBezTo>
                      <a:pt x="1006" y="1045"/>
                      <a:pt x="691" y="1716"/>
                      <a:pt x="395" y="2366"/>
                    </a:cubicBezTo>
                    <a:cubicBezTo>
                      <a:pt x="395" y="2386"/>
                      <a:pt x="277" y="2386"/>
                      <a:pt x="198" y="2386"/>
                    </a:cubicBezTo>
                    <a:cubicBezTo>
                      <a:pt x="1" y="1873"/>
                      <a:pt x="218" y="1440"/>
                      <a:pt x="454" y="1006"/>
                    </a:cubicBezTo>
                    <a:cubicBezTo>
                      <a:pt x="632" y="651"/>
                      <a:pt x="730" y="198"/>
                      <a:pt x="12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911" name="Google Shape;911;p38"/>
          <p:cNvPicPr preferRelativeResize="0"/>
          <p:nvPr/>
        </p:nvPicPr>
        <p:blipFill rotWithShape="1">
          <a:blip r:embed="rId3">
            <a:alphaModFix/>
          </a:blip>
          <a:srcRect b="11858" l="0" r="0" t="7032"/>
          <a:stretch/>
        </p:blipFill>
        <p:spPr>
          <a:xfrm>
            <a:off x="288200" y="138704"/>
            <a:ext cx="2447100" cy="289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8637" y="563912"/>
            <a:ext cx="2756336" cy="223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9"/>
          <p:cNvGrpSpPr/>
          <p:nvPr/>
        </p:nvGrpSpPr>
        <p:grpSpPr>
          <a:xfrm>
            <a:off x="4418775" y="3253850"/>
            <a:ext cx="3935100" cy="807000"/>
            <a:chOff x="824525" y="3369250"/>
            <a:chExt cx="3935100" cy="807000"/>
          </a:xfrm>
        </p:grpSpPr>
        <p:sp>
          <p:nvSpPr>
            <p:cNvPr id="918" name="Google Shape;918;p39"/>
            <p:cNvSpPr/>
            <p:nvPr/>
          </p:nvSpPr>
          <p:spPr>
            <a:xfrm>
              <a:off x="900725" y="3445450"/>
              <a:ext cx="3858900" cy="7308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>
              <a:off x="824525" y="3369250"/>
              <a:ext cx="3858900" cy="7308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0" name="Google Shape;920;p39"/>
          <p:cNvSpPr/>
          <p:nvPr/>
        </p:nvSpPr>
        <p:spPr>
          <a:xfrm flipH="1" rot="5400000">
            <a:off x="1304549" y="-1691363"/>
            <a:ext cx="5186264" cy="8180312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39"/>
          <p:cNvSpPr/>
          <p:nvPr/>
        </p:nvSpPr>
        <p:spPr>
          <a:xfrm flipH="1" rot="5400000">
            <a:off x="1492005" y="-1732507"/>
            <a:ext cx="4839516" cy="7999749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2" name="Google Shape;922;p39"/>
          <p:cNvSpPr txBox="1"/>
          <p:nvPr>
            <p:ph type="title"/>
          </p:nvPr>
        </p:nvSpPr>
        <p:spPr>
          <a:xfrm>
            <a:off x="3998313" y="2263425"/>
            <a:ext cx="477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000"/>
              <a:t>Arm</a:t>
            </a:r>
            <a:endParaRPr sz="5000"/>
          </a:p>
        </p:txBody>
      </p:sp>
      <p:sp>
        <p:nvSpPr>
          <p:cNvPr id="923" name="Google Shape;923;p39"/>
          <p:cNvSpPr txBox="1"/>
          <p:nvPr>
            <p:ph idx="1" type="subTitle"/>
          </p:nvPr>
        </p:nvSpPr>
        <p:spPr>
          <a:xfrm>
            <a:off x="4915275" y="3385988"/>
            <a:ext cx="29421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Movement of Arm</a:t>
            </a:r>
            <a:endParaRPr/>
          </a:p>
        </p:txBody>
      </p:sp>
      <p:sp>
        <p:nvSpPr>
          <p:cNvPr id="924" name="Google Shape;924;p39"/>
          <p:cNvSpPr txBox="1"/>
          <p:nvPr>
            <p:ph idx="2" type="title"/>
          </p:nvPr>
        </p:nvSpPr>
        <p:spPr>
          <a:xfrm>
            <a:off x="1094375" y="1812782"/>
            <a:ext cx="2116200" cy="11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0"/>
              <a:t>03</a:t>
            </a:r>
            <a:endParaRPr sz="12000"/>
          </a:p>
        </p:txBody>
      </p:sp>
      <p:grpSp>
        <p:nvGrpSpPr>
          <p:cNvPr id="925" name="Google Shape;925;p39"/>
          <p:cNvGrpSpPr/>
          <p:nvPr/>
        </p:nvGrpSpPr>
        <p:grpSpPr>
          <a:xfrm>
            <a:off x="3047196" y="1981669"/>
            <a:ext cx="794832" cy="776089"/>
            <a:chOff x="7095847" y="2296800"/>
            <a:chExt cx="803428" cy="784483"/>
          </a:xfrm>
        </p:grpSpPr>
        <p:sp>
          <p:nvSpPr>
            <p:cNvPr id="926" name="Google Shape;926;p39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2" name="Google Shape;942;p39"/>
          <p:cNvGrpSpPr/>
          <p:nvPr/>
        </p:nvGrpSpPr>
        <p:grpSpPr>
          <a:xfrm rot="5400000">
            <a:off x="2665486" y="625221"/>
            <a:ext cx="646397" cy="674942"/>
            <a:chOff x="5236350" y="592059"/>
            <a:chExt cx="666939" cy="696319"/>
          </a:xfrm>
        </p:grpSpPr>
        <p:sp>
          <p:nvSpPr>
            <p:cNvPr id="943" name="Google Shape;943;p39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1" name="Google Shape;971;p39"/>
          <p:cNvGrpSpPr/>
          <p:nvPr/>
        </p:nvGrpSpPr>
        <p:grpSpPr>
          <a:xfrm>
            <a:off x="3239190" y="949014"/>
            <a:ext cx="1014335" cy="1029226"/>
            <a:chOff x="6070601" y="734270"/>
            <a:chExt cx="1259418" cy="1277907"/>
          </a:xfrm>
        </p:grpSpPr>
        <p:sp>
          <p:nvSpPr>
            <p:cNvPr id="972" name="Google Shape;972;p39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9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9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9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9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9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9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9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40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Movement of the Arm</a:t>
            </a:r>
            <a:endParaRPr/>
          </a:p>
        </p:txBody>
      </p:sp>
      <p:pic>
        <p:nvPicPr>
          <p:cNvPr id="1018" name="Google Shape;1018;p40" title="3DOF prototype testin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100" y="1400363"/>
            <a:ext cx="3123700" cy="23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40" title="Testing of Arm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6075" y="1317750"/>
            <a:ext cx="3344000" cy="25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41"/>
          <p:cNvSpPr txBox="1"/>
          <p:nvPr>
            <p:ph idx="7" type="subTitle"/>
          </p:nvPr>
        </p:nvSpPr>
        <p:spPr>
          <a:xfrm>
            <a:off x="4880463" y="378523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GRBL Controller with an Arduino Uno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41"/>
          <p:cNvSpPr txBox="1"/>
          <p:nvPr>
            <p:ph idx="6" type="subTitle"/>
          </p:nvPr>
        </p:nvSpPr>
        <p:spPr>
          <a:xfrm>
            <a:off x="6964075" y="378523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Inverse Kinematics Equation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Google Shape;1026;p41"/>
          <p:cNvSpPr txBox="1"/>
          <p:nvPr>
            <p:ph idx="3" type="title"/>
          </p:nvPr>
        </p:nvSpPr>
        <p:spPr>
          <a:xfrm>
            <a:off x="4830062" y="3395950"/>
            <a:ext cx="15675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Hardware</a:t>
            </a:r>
            <a:endParaRPr/>
          </a:p>
        </p:txBody>
      </p:sp>
      <p:sp>
        <p:nvSpPr>
          <p:cNvPr id="1027" name="Google Shape;1027;p41"/>
          <p:cNvSpPr txBox="1"/>
          <p:nvPr>
            <p:ph idx="1" type="subTitle"/>
          </p:nvPr>
        </p:nvSpPr>
        <p:spPr>
          <a:xfrm>
            <a:off x="713225" y="373378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C++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/>
              <a:t>Python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41"/>
          <p:cNvSpPr txBox="1"/>
          <p:nvPr>
            <p:ph type="title"/>
          </p:nvPr>
        </p:nvSpPr>
        <p:spPr>
          <a:xfrm>
            <a:off x="713225" y="3395950"/>
            <a:ext cx="14667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Code</a:t>
            </a:r>
            <a:endParaRPr/>
          </a:p>
        </p:txBody>
      </p:sp>
      <p:sp>
        <p:nvSpPr>
          <p:cNvPr id="1029" name="Google Shape;1029;p41"/>
          <p:cNvSpPr txBox="1"/>
          <p:nvPr>
            <p:ph idx="2" type="title"/>
          </p:nvPr>
        </p:nvSpPr>
        <p:spPr>
          <a:xfrm>
            <a:off x="6964075" y="3395950"/>
            <a:ext cx="14667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Angle</a:t>
            </a:r>
            <a:endParaRPr/>
          </a:p>
        </p:txBody>
      </p:sp>
      <p:sp>
        <p:nvSpPr>
          <p:cNvPr id="1030" name="Google Shape;1030;p41"/>
          <p:cNvSpPr txBox="1"/>
          <p:nvPr>
            <p:ph idx="4" type="title"/>
          </p:nvPr>
        </p:nvSpPr>
        <p:spPr>
          <a:xfrm>
            <a:off x="2796842" y="3395950"/>
            <a:ext cx="14667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Platform</a:t>
            </a:r>
            <a:endParaRPr/>
          </a:p>
        </p:txBody>
      </p:sp>
      <p:sp>
        <p:nvSpPr>
          <p:cNvPr id="1031" name="Google Shape;1031;p41"/>
          <p:cNvSpPr txBox="1"/>
          <p:nvPr>
            <p:ph idx="5"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Description</a:t>
            </a:r>
            <a:endParaRPr/>
          </a:p>
        </p:txBody>
      </p:sp>
      <p:sp>
        <p:nvSpPr>
          <p:cNvPr id="1032" name="Google Shape;1032;p41"/>
          <p:cNvSpPr txBox="1"/>
          <p:nvPr>
            <p:ph idx="8" type="subTitle"/>
          </p:nvPr>
        </p:nvSpPr>
        <p:spPr>
          <a:xfrm>
            <a:off x="2796850" y="3785231"/>
            <a:ext cx="1466700" cy="8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Arduino Software </a:t>
            </a:r>
            <a:endParaRPr/>
          </a:p>
        </p:txBody>
      </p:sp>
      <p:pic>
        <p:nvPicPr>
          <p:cNvPr id="1033" name="Google Shape;10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825" y="1684301"/>
            <a:ext cx="1567500" cy="168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9800" y="1968990"/>
            <a:ext cx="1880825" cy="1403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6631" y="2310575"/>
            <a:ext cx="2294374" cy="109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33451" y="2110600"/>
            <a:ext cx="1927950" cy="134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42"/>
          <p:cNvGrpSpPr/>
          <p:nvPr/>
        </p:nvGrpSpPr>
        <p:grpSpPr>
          <a:xfrm>
            <a:off x="4418775" y="3253850"/>
            <a:ext cx="3935100" cy="807000"/>
            <a:chOff x="824525" y="3369250"/>
            <a:chExt cx="3935100" cy="807000"/>
          </a:xfrm>
        </p:grpSpPr>
        <p:sp>
          <p:nvSpPr>
            <p:cNvPr id="1042" name="Google Shape;1042;p42"/>
            <p:cNvSpPr/>
            <p:nvPr/>
          </p:nvSpPr>
          <p:spPr>
            <a:xfrm>
              <a:off x="900725" y="3445450"/>
              <a:ext cx="3858900" cy="730800"/>
            </a:xfrm>
            <a:prstGeom prst="roundRect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824525" y="3369250"/>
              <a:ext cx="3858900" cy="730800"/>
            </a:xfrm>
            <a:prstGeom prst="roundRect">
              <a:avLst>
                <a:gd fmla="val 50000" name="adj"/>
              </a:avLst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4" name="Google Shape;1044;p42"/>
          <p:cNvSpPr/>
          <p:nvPr/>
        </p:nvSpPr>
        <p:spPr>
          <a:xfrm flipH="1" rot="5400000">
            <a:off x="1304549" y="-1691363"/>
            <a:ext cx="5186264" cy="8180312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42"/>
          <p:cNvSpPr/>
          <p:nvPr/>
        </p:nvSpPr>
        <p:spPr>
          <a:xfrm flipH="1" rot="5400000">
            <a:off x="1492005" y="-1732507"/>
            <a:ext cx="4839516" cy="7999749"/>
          </a:xfrm>
          <a:custGeom>
            <a:rect b="b" l="l" r="r" t="t"/>
            <a:pathLst>
              <a:path extrusionOk="0" h="209349" w="130112">
                <a:moveTo>
                  <a:pt x="130111" y="0"/>
                </a:moveTo>
                <a:cubicBezTo>
                  <a:pt x="112459" y="8358"/>
                  <a:pt x="101416" y="32809"/>
                  <a:pt x="94355" y="47625"/>
                </a:cubicBezTo>
                <a:cubicBezTo>
                  <a:pt x="88370" y="60188"/>
                  <a:pt x="82667" y="72981"/>
                  <a:pt x="74098" y="84166"/>
                </a:cubicBezTo>
                <a:cubicBezTo>
                  <a:pt x="64623" y="96527"/>
                  <a:pt x="51739" y="102743"/>
                  <a:pt x="37396" y="108688"/>
                </a:cubicBezTo>
                <a:cubicBezTo>
                  <a:pt x="26533" y="113194"/>
                  <a:pt x="13166" y="116835"/>
                  <a:pt x="6598" y="127235"/>
                </a:cubicBezTo>
                <a:cubicBezTo>
                  <a:pt x="191" y="137353"/>
                  <a:pt x="0" y="151304"/>
                  <a:pt x="2495" y="162508"/>
                </a:cubicBezTo>
                <a:cubicBezTo>
                  <a:pt x="6598" y="180975"/>
                  <a:pt x="16274" y="196726"/>
                  <a:pt x="29933" y="209349"/>
                </a:cubicBezTo>
                <a:lnTo>
                  <a:pt x="130111" y="209349"/>
                </a:lnTo>
                <a:lnTo>
                  <a:pt x="1301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42"/>
          <p:cNvSpPr txBox="1"/>
          <p:nvPr>
            <p:ph type="title"/>
          </p:nvPr>
        </p:nvSpPr>
        <p:spPr>
          <a:xfrm>
            <a:off x="3842025" y="2263425"/>
            <a:ext cx="5169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5000"/>
              <a:t>UI &amp; Safety</a:t>
            </a:r>
            <a:endParaRPr sz="5000"/>
          </a:p>
        </p:txBody>
      </p:sp>
      <p:sp>
        <p:nvSpPr>
          <p:cNvPr id="1047" name="Google Shape;1047;p42"/>
          <p:cNvSpPr txBox="1"/>
          <p:nvPr>
            <p:ph idx="1" type="subTitle"/>
          </p:nvPr>
        </p:nvSpPr>
        <p:spPr>
          <a:xfrm>
            <a:off x="4915275" y="3385988"/>
            <a:ext cx="2942100" cy="5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/>
              <a:t>User Interface &amp; Safety Features</a:t>
            </a:r>
            <a:endParaRPr/>
          </a:p>
        </p:txBody>
      </p:sp>
      <p:sp>
        <p:nvSpPr>
          <p:cNvPr id="1048" name="Google Shape;1048;p42"/>
          <p:cNvSpPr txBox="1"/>
          <p:nvPr>
            <p:ph idx="2" type="title"/>
          </p:nvPr>
        </p:nvSpPr>
        <p:spPr>
          <a:xfrm>
            <a:off x="1094375" y="1812782"/>
            <a:ext cx="2116200" cy="11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2000"/>
              <a:t>04</a:t>
            </a:r>
            <a:endParaRPr sz="12000"/>
          </a:p>
        </p:txBody>
      </p:sp>
      <p:grpSp>
        <p:nvGrpSpPr>
          <p:cNvPr id="1049" name="Google Shape;1049;p42"/>
          <p:cNvGrpSpPr/>
          <p:nvPr/>
        </p:nvGrpSpPr>
        <p:grpSpPr>
          <a:xfrm>
            <a:off x="3047196" y="1981669"/>
            <a:ext cx="794832" cy="776089"/>
            <a:chOff x="7095847" y="2296800"/>
            <a:chExt cx="803428" cy="784483"/>
          </a:xfrm>
        </p:grpSpPr>
        <p:sp>
          <p:nvSpPr>
            <p:cNvPr id="1050" name="Google Shape;1050;p42"/>
            <p:cNvSpPr/>
            <p:nvPr/>
          </p:nvSpPr>
          <p:spPr>
            <a:xfrm flipH="1">
              <a:off x="7115274" y="2310552"/>
              <a:ext cx="767413" cy="757940"/>
            </a:xfrm>
            <a:custGeom>
              <a:rect b="b" l="l" r="r" t="t"/>
              <a:pathLst>
                <a:path extrusionOk="0" h="31525" w="31919">
                  <a:moveTo>
                    <a:pt x="8813" y="29789"/>
                  </a:moveTo>
                  <a:cubicBezTo>
                    <a:pt x="8438" y="29651"/>
                    <a:pt x="8123" y="29435"/>
                    <a:pt x="7847" y="29159"/>
                  </a:cubicBezTo>
                  <a:cubicBezTo>
                    <a:pt x="7551" y="28961"/>
                    <a:pt x="7255" y="28764"/>
                    <a:pt x="6960" y="28607"/>
                  </a:cubicBezTo>
                  <a:cubicBezTo>
                    <a:pt x="7137" y="28015"/>
                    <a:pt x="7295" y="27443"/>
                    <a:pt x="7472" y="26872"/>
                  </a:cubicBezTo>
                  <a:cubicBezTo>
                    <a:pt x="7650" y="26300"/>
                    <a:pt x="7847" y="25728"/>
                    <a:pt x="8044" y="25078"/>
                  </a:cubicBezTo>
                  <a:cubicBezTo>
                    <a:pt x="7886" y="24644"/>
                    <a:pt x="7630" y="24269"/>
                    <a:pt x="7295" y="23993"/>
                  </a:cubicBezTo>
                  <a:cubicBezTo>
                    <a:pt x="6822" y="23599"/>
                    <a:pt x="6447" y="23126"/>
                    <a:pt x="5994" y="22712"/>
                  </a:cubicBezTo>
                  <a:lnTo>
                    <a:pt x="5777" y="22515"/>
                  </a:lnTo>
                  <a:cubicBezTo>
                    <a:pt x="5304" y="22731"/>
                    <a:pt x="4870" y="22988"/>
                    <a:pt x="4436" y="23264"/>
                  </a:cubicBezTo>
                  <a:cubicBezTo>
                    <a:pt x="4002" y="23481"/>
                    <a:pt x="3549" y="23698"/>
                    <a:pt x="3155" y="23895"/>
                  </a:cubicBezTo>
                  <a:cubicBezTo>
                    <a:pt x="2662" y="23776"/>
                    <a:pt x="2543" y="23382"/>
                    <a:pt x="2327" y="23086"/>
                  </a:cubicBezTo>
                  <a:cubicBezTo>
                    <a:pt x="2129" y="22830"/>
                    <a:pt x="1972" y="22554"/>
                    <a:pt x="1853" y="22278"/>
                  </a:cubicBezTo>
                  <a:cubicBezTo>
                    <a:pt x="1755" y="22101"/>
                    <a:pt x="1794" y="21903"/>
                    <a:pt x="1952" y="21785"/>
                  </a:cubicBezTo>
                  <a:cubicBezTo>
                    <a:pt x="2208" y="21549"/>
                    <a:pt x="2504" y="21332"/>
                    <a:pt x="2800" y="21135"/>
                  </a:cubicBezTo>
                  <a:cubicBezTo>
                    <a:pt x="3194" y="20878"/>
                    <a:pt x="3628" y="20681"/>
                    <a:pt x="4042" y="20445"/>
                  </a:cubicBezTo>
                  <a:cubicBezTo>
                    <a:pt x="4239" y="20346"/>
                    <a:pt x="4515" y="20307"/>
                    <a:pt x="4574" y="20090"/>
                  </a:cubicBezTo>
                  <a:cubicBezTo>
                    <a:pt x="4673" y="19755"/>
                    <a:pt x="4673" y="19400"/>
                    <a:pt x="4515" y="19104"/>
                  </a:cubicBezTo>
                  <a:cubicBezTo>
                    <a:pt x="4298" y="18631"/>
                    <a:pt x="4121" y="18158"/>
                    <a:pt x="3923" y="17665"/>
                  </a:cubicBezTo>
                  <a:cubicBezTo>
                    <a:pt x="3825" y="17448"/>
                    <a:pt x="3766" y="17211"/>
                    <a:pt x="3667" y="16975"/>
                  </a:cubicBezTo>
                  <a:cubicBezTo>
                    <a:pt x="3608" y="16778"/>
                    <a:pt x="3450" y="16640"/>
                    <a:pt x="3253" y="16580"/>
                  </a:cubicBezTo>
                  <a:cubicBezTo>
                    <a:pt x="2918" y="16462"/>
                    <a:pt x="2563" y="16403"/>
                    <a:pt x="2208" y="16403"/>
                  </a:cubicBezTo>
                  <a:cubicBezTo>
                    <a:pt x="1617" y="16423"/>
                    <a:pt x="1045" y="16403"/>
                    <a:pt x="454" y="16403"/>
                  </a:cubicBezTo>
                  <a:cubicBezTo>
                    <a:pt x="296" y="15969"/>
                    <a:pt x="119" y="15614"/>
                    <a:pt x="158" y="15200"/>
                  </a:cubicBezTo>
                  <a:cubicBezTo>
                    <a:pt x="138" y="15043"/>
                    <a:pt x="99" y="14885"/>
                    <a:pt x="59" y="14747"/>
                  </a:cubicBezTo>
                  <a:cubicBezTo>
                    <a:pt x="20" y="14589"/>
                    <a:pt x="20" y="14431"/>
                    <a:pt x="0" y="14274"/>
                  </a:cubicBezTo>
                  <a:cubicBezTo>
                    <a:pt x="316" y="14136"/>
                    <a:pt x="651" y="14037"/>
                    <a:pt x="986" y="13958"/>
                  </a:cubicBezTo>
                  <a:cubicBezTo>
                    <a:pt x="1656" y="13761"/>
                    <a:pt x="2346" y="13820"/>
                    <a:pt x="3036" y="13761"/>
                  </a:cubicBezTo>
                  <a:cubicBezTo>
                    <a:pt x="3785" y="13722"/>
                    <a:pt x="3904" y="13840"/>
                    <a:pt x="4101" y="12874"/>
                  </a:cubicBezTo>
                  <a:cubicBezTo>
                    <a:pt x="4219" y="12263"/>
                    <a:pt x="4416" y="11652"/>
                    <a:pt x="4594" y="11021"/>
                  </a:cubicBezTo>
                  <a:cubicBezTo>
                    <a:pt x="4278" y="10114"/>
                    <a:pt x="3647" y="9404"/>
                    <a:pt x="2997" y="8694"/>
                  </a:cubicBezTo>
                  <a:cubicBezTo>
                    <a:pt x="2780" y="8438"/>
                    <a:pt x="2484" y="8261"/>
                    <a:pt x="2445" y="7866"/>
                  </a:cubicBezTo>
                  <a:cubicBezTo>
                    <a:pt x="2859" y="7472"/>
                    <a:pt x="3253" y="7058"/>
                    <a:pt x="3687" y="6664"/>
                  </a:cubicBezTo>
                  <a:cubicBezTo>
                    <a:pt x="3766" y="6565"/>
                    <a:pt x="3904" y="6506"/>
                    <a:pt x="4042" y="6506"/>
                  </a:cubicBezTo>
                  <a:cubicBezTo>
                    <a:pt x="4377" y="6605"/>
                    <a:pt x="4752" y="6624"/>
                    <a:pt x="5028" y="6881"/>
                  </a:cubicBezTo>
                  <a:cubicBezTo>
                    <a:pt x="5284" y="7137"/>
                    <a:pt x="5737" y="7236"/>
                    <a:pt x="6072" y="7452"/>
                  </a:cubicBezTo>
                  <a:cubicBezTo>
                    <a:pt x="6230" y="7551"/>
                    <a:pt x="6526" y="7492"/>
                    <a:pt x="6743" y="7452"/>
                  </a:cubicBezTo>
                  <a:cubicBezTo>
                    <a:pt x="6841" y="7433"/>
                    <a:pt x="6920" y="7354"/>
                    <a:pt x="6979" y="7255"/>
                  </a:cubicBezTo>
                  <a:cubicBezTo>
                    <a:pt x="7255" y="6782"/>
                    <a:pt x="7630" y="6348"/>
                    <a:pt x="8064" y="5994"/>
                  </a:cubicBezTo>
                  <a:cubicBezTo>
                    <a:pt x="8261" y="5816"/>
                    <a:pt x="8320" y="5520"/>
                    <a:pt x="8202" y="5264"/>
                  </a:cubicBezTo>
                  <a:cubicBezTo>
                    <a:pt x="7965" y="4495"/>
                    <a:pt x="7886" y="3687"/>
                    <a:pt x="7630" y="2918"/>
                  </a:cubicBezTo>
                  <a:cubicBezTo>
                    <a:pt x="7630" y="2859"/>
                    <a:pt x="7630" y="2800"/>
                    <a:pt x="7630" y="2741"/>
                  </a:cubicBezTo>
                  <a:cubicBezTo>
                    <a:pt x="7748" y="2662"/>
                    <a:pt x="7906" y="2563"/>
                    <a:pt x="8024" y="2445"/>
                  </a:cubicBezTo>
                  <a:cubicBezTo>
                    <a:pt x="8280" y="2248"/>
                    <a:pt x="8497" y="2031"/>
                    <a:pt x="8734" y="1834"/>
                  </a:cubicBezTo>
                  <a:cubicBezTo>
                    <a:pt x="8832" y="1735"/>
                    <a:pt x="8931" y="1656"/>
                    <a:pt x="9049" y="1577"/>
                  </a:cubicBezTo>
                  <a:cubicBezTo>
                    <a:pt x="9345" y="1380"/>
                    <a:pt x="9483" y="1400"/>
                    <a:pt x="9739" y="1656"/>
                  </a:cubicBezTo>
                  <a:cubicBezTo>
                    <a:pt x="10015" y="1932"/>
                    <a:pt x="10232" y="2149"/>
                    <a:pt x="10449" y="2405"/>
                  </a:cubicBezTo>
                  <a:cubicBezTo>
                    <a:pt x="10548" y="2543"/>
                    <a:pt x="10646" y="2701"/>
                    <a:pt x="10725" y="2859"/>
                  </a:cubicBezTo>
                  <a:cubicBezTo>
                    <a:pt x="10903" y="3214"/>
                    <a:pt x="11139" y="3549"/>
                    <a:pt x="11435" y="3845"/>
                  </a:cubicBezTo>
                  <a:cubicBezTo>
                    <a:pt x="11829" y="3864"/>
                    <a:pt x="12243" y="3943"/>
                    <a:pt x="12618" y="3726"/>
                  </a:cubicBezTo>
                  <a:cubicBezTo>
                    <a:pt x="13249" y="3726"/>
                    <a:pt x="13820" y="3352"/>
                    <a:pt x="14412" y="3470"/>
                  </a:cubicBezTo>
                  <a:cubicBezTo>
                    <a:pt x="14708" y="3115"/>
                    <a:pt x="14865" y="2681"/>
                    <a:pt x="14885" y="2248"/>
                  </a:cubicBezTo>
                  <a:cubicBezTo>
                    <a:pt x="14944" y="1597"/>
                    <a:pt x="15062" y="966"/>
                    <a:pt x="15200" y="335"/>
                  </a:cubicBezTo>
                  <a:cubicBezTo>
                    <a:pt x="15240" y="237"/>
                    <a:pt x="15279" y="158"/>
                    <a:pt x="15319" y="59"/>
                  </a:cubicBezTo>
                  <a:cubicBezTo>
                    <a:pt x="16048" y="20"/>
                    <a:pt x="16778" y="0"/>
                    <a:pt x="17507" y="40"/>
                  </a:cubicBezTo>
                  <a:cubicBezTo>
                    <a:pt x="17921" y="513"/>
                    <a:pt x="18098" y="986"/>
                    <a:pt x="18493" y="2583"/>
                  </a:cubicBezTo>
                  <a:cubicBezTo>
                    <a:pt x="18453" y="2642"/>
                    <a:pt x="18374" y="2721"/>
                    <a:pt x="18335" y="2819"/>
                  </a:cubicBezTo>
                  <a:cubicBezTo>
                    <a:pt x="18197" y="2977"/>
                    <a:pt x="18276" y="3194"/>
                    <a:pt x="18473" y="3233"/>
                  </a:cubicBezTo>
                  <a:cubicBezTo>
                    <a:pt x="18532" y="3253"/>
                    <a:pt x="18611" y="3273"/>
                    <a:pt x="18670" y="3273"/>
                  </a:cubicBezTo>
                  <a:cubicBezTo>
                    <a:pt x="19341" y="3332"/>
                    <a:pt x="19971" y="3549"/>
                    <a:pt x="20504" y="3943"/>
                  </a:cubicBezTo>
                  <a:cubicBezTo>
                    <a:pt x="20918" y="3845"/>
                    <a:pt x="21273" y="3628"/>
                    <a:pt x="21568" y="3332"/>
                  </a:cubicBezTo>
                  <a:cubicBezTo>
                    <a:pt x="21982" y="2859"/>
                    <a:pt x="22475" y="2465"/>
                    <a:pt x="22929" y="2031"/>
                  </a:cubicBezTo>
                  <a:cubicBezTo>
                    <a:pt x="23027" y="1952"/>
                    <a:pt x="23106" y="1873"/>
                    <a:pt x="23185" y="1794"/>
                  </a:cubicBezTo>
                  <a:cubicBezTo>
                    <a:pt x="23619" y="1439"/>
                    <a:pt x="23757" y="1439"/>
                    <a:pt x="24210" y="1834"/>
                  </a:cubicBezTo>
                  <a:cubicBezTo>
                    <a:pt x="24309" y="1932"/>
                    <a:pt x="24427" y="1991"/>
                    <a:pt x="24565" y="2110"/>
                  </a:cubicBezTo>
                  <a:cubicBezTo>
                    <a:pt x="24585" y="2189"/>
                    <a:pt x="24585" y="2307"/>
                    <a:pt x="24565" y="2405"/>
                  </a:cubicBezTo>
                  <a:cubicBezTo>
                    <a:pt x="24427" y="3036"/>
                    <a:pt x="24250" y="3647"/>
                    <a:pt x="24092" y="4278"/>
                  </a:cubicBezTo>
                  <a:cubicBezTo>
                    <a:pt x="24052" y="4436"/>
                    <a:pt x="24013" y="4594"/>
                    <a:pt x="24013" y="4751"/>
                  </a:cubicBezTo>
                  <a:cubicBezTo>
                    <a:pt x="24033" y="4968"/>
                    <a:pt x="23973" y="5185"/>
                    <a:pt x="23875" y="5382"/>
                  </a:cubicBezTo>
                  <a:cubicBezTo>
                    <a:pt x="23776" y="5540"/>
                    <a:pt x="23875" y="5678"/>
                    <a:pt x="23973" y="5796"/>
                  </a:cubicBezTo>
                  <a:cubicBezTo>
                    <a:pt x="24388" y="6191"/>
                    <a:pt x="24802" y="6565"/>
                    <a:pt x="25196" y="6979"/>
                  </a:cubicBezTo>
                  <a:cubicBezTo>
                    <a:pt x="25393" y="7176"/>
                    <a:pt x="25570" y="7413"/>
                    <a:pt x="25748" y="7650"/>
                  </a:cubicBezTo>
                  <a:cubicBezTo>
                    <a:pt x="25965" y="7926"/>
                    <a:pt x="26142" y="8024"/>
                    <a:pt x="26438" y="7906"/>
                  </a:cubicBezTo>
                  <a:cubicBezTo>
                    <a:pt x="26773" y="7807"/>
                    <a:pt x="27108" y="7689"/>
                    <a:pt x="27424" y="7531"/>
                  </a:cubicBezTo>
                  <a:cubicBezTo>
                    <a:pt x="28015" y="7216"/>
                    <a:pt x="28666" y="6979"/>
                    <a:pt x="29336" y="6841"/>
                  </a:cubicBezTo>
                  <a:lnTo>
                    <a:pt x="30637" y="8675"/>
                  </a:lnTo>
                  <a:cubicBezTo>
                    <a:pt x="30519" y="8951"/>
                    <a:pt x="30302" y="9148"/>
                    <a:pt x="30046" y="9266"/>
                  </a:cubicBezTo>
                  <a:cubicBezTo>
                    <a:pt x="29415" y="9621"/>
                    <a:pt x="28863" y="10094"/>
                    <a:pt x="28390" y="10627"/>
                  </a:cubicBezTo>
                  <a:cubicBezTo>
                    <a:pt x="28212" y="10784"/>
                    <a:pt x="28173" y="11041"/>
                    <a:pt x="28311" y="11238"/>
                  </a:cubicBezTo>
                  <a:cubicBezTo>
                    <a:pt x="28409" y="11435"/>
                    <a:pt x="28449" y="11671"/>
                    <a:pt x="28429" y="11888"/>
                  </a:cubicBezTo>
                  <a:lnTo>
                    <a:pt x="28429" y="13170"/>
                  </a:lnTo>
                  <a:cubicBezTo>
                    <a:pt x="28429" y="13998"/>
                    <a:pt x="28449" y="14017"/>
                    <a:pt x="29237" y="14017"/>
                  </a:cubicBezTo>
                  <a:lnTo>
                    <a:pt x="29789" y="14017"/>
                  </a:lnTo>
                  <a:cubicBezTo>
                    <a:pt x="30243" y="13978"/>
                    <a:pt x="30677" y="14037"/>
                    <a:pt x="31110" y="14195"/>
                  </a:cubicBezTo>
                  <a:cubicBezTo>
                    <a:pt x="31327" y="14254"/>
                    <a:pt x="31564" y="14274"/>
                    <a:pt x="31800" y="14274"/>
                  </a:cubicBezTo>
                  <a:cubicBezTo>
                    <a:pt x="31919" y="14708"/>
                    <a:pt x="31840" y="15161"/>
                    <a:pt x="31859" y="15595"/>
                  </a:cubicBezTo>
                  <a:cubicBezTo>
                    <a:pt x="31879" y="16048"/>
                    <a:pt x="31859" y="16442"/>
                    <a:pt x="31859" y="16896"/>
                  </a:cubicBezTo>
                  <a:cubicBezTo>
                    <a:pt x="31800" y="16935"/>
                    <a:pt x="31721" y="17014"/>
                    <a:pt x="31643" y="17034"/>
                  </a:cubicBezTo>
                  <a:cubicBezTo>
                    <a:pt x="31189" y="17093"/>
                    <a:pt x="30716" y="17172"/>
                    <a:pt x="30263" y="17290"/>
                  </a:cubicBezTo>
                  <a:cubicBezTo>
                    <a:pt x="30006" y="17330"/>
                    <a:pt x="29750" y="17369"/>
                    <a:pt x="29474" y="17448"/>
                  </a:cubicBezTo>
                  <a:cubicBezTo>
                    <a:pt x="29336" y="17468"/>
                    <a:pt x="29178" y="17468"/>
                    <a:pt x="29020" y="17448"/>
                  </a:cubicBezTo>
                  <a:cubicBezTo>
                    <a:pt x="28547" y="17408"/>
                    <a:pt x="28232" y="17665"/>
                    <a:pt x="28212" y="18118"/>
                  </a:cubicBezTo>
                  <a:cubicBezTo>
                    <a:pt x="28212" y="18414"/>
                    <a:pt x="28133" y="18690"/>
                    <a:pt x="28094" y="18986"/>
                  </a:cubicBezTo>
                  <a:cubicBezTo>
                    <a:pt x="28035" y="19518"/>
                    <a:pt x="28015" y="20050"/>
                    <a:pt x="28054" y="20583"/>
                  </a:cubicBezTo>
                  <a:cubicBezTo>
                    <a:pt x="28054" y="20701"/>
                    <a:pt x="28114" y="20799"/>
                    <a:pt x="28192" y="20878"/>
                  </a:cubicBezTo>
                  <a:cubicBezTo>
                    <a:pt x="28330" y="21075"/>
                    <a:pt x="28508" y="21253"/>
                    <a:pt x="28725" y="21371"/>
                  </a:cubicBezTo>
                  <a:cubicBezTo>
                    <a:pt x="29316" y="21608"/>
                    <a:pt x="29671" y="22120"/>
                    <a:pt x="30223" y="22416"/>
                  </a:cubicBezTo>
                  <a:lnTo>
                    <a:pt x="29336" y="24210"/>
                  </a:lnTo>
                  <a:cubicBezTo>
                    <a:pt x="29178" y="24190"/>
                    <a:pt x="29020" y="24190"/>
                    <a:pt x="28882" y="24171"/>
                  </a:cubicBezTo>
                  <a:cubicBezTo>
                    <a:pt x="28409" y="24092"/>
                    <a:pt x="27976" y="23914"/>
                    <a:pt x="27483" y="23934"/>
                  </a:cubicBezTo>
                  <a:cubicBezTo>
                    <a:pt x="27364" y="23914"/>
                    <a:pt x="27226" y="23875"/>
                    <a:pt x="27108" y="23816"/>
                  </a:cubicBezTo>
                  <a:cubicBezTo>
                    <a:pt x="26950" y="23757"/>
                    <a:pt x="26812" y="23737"/>
                    <a:pt x="26655" y="23717"/>
                  </a:cubicBezTo>
                  <a:cubicBezTo>
                    <a:pt x="26398" y="23717"/>
                    <a:pt x="26162" y="23678"/>
                    <a:pt x="25945" y="23579"/>
                  </a:cubicBezTo>
                  <a:cubicBezTo>
                    <a:pt x="25768" y="23481"/>
                    <a:pt x="25551" y="23520"/>
                    <a:pt x="25452" y="23698"/>
                  </a:cubicBezTo>
                  <a:cubicBezTo>
                    <a:pt x="25354" y="23776"/>
                    <a:pt x="25275" y="23895"/>
                    <a:pt x="25196" y="23993"/>
                  </a:cubicBezTo>
                  <a:cubicBezTo>
                    <a:pt x="24880" y="24427"/>
                    <a:pt x="24466" y="24802"/>
                    <a:pt x="24013" y="25078"/>
                  </a:cubicBezTo>
                  <a:cubicBezTo>
                    <a:pt x="23540" y="25373"/>
                    <a:pt x="23481" y="25590"/>
                    <a:pt x="23757" y="26083"/>
                  </a:cubicBezTo>
                  <a:cubicBezTo>
                    <a:pt x="23875" y="26339"/>
                    <a:pt x="23973" y="26615"/>
                    <a:pt x="24033" y="26891"/>
                  </a:cubicBezTo>
                  <a:cubicBezTo>
                    <a:pt x="24151" y="27325"/>
                    <a:pt x="24309" y="27759"/>
                    <a:pt x="24486" y="28153"/>
                  </a:cubicBezTo>
                  <a:cubicBezTo>
                    <a:pt x="24585" y="28350"/>
                    <a:pt x="24624" y="28567"/>
                    <a:pt x="24585" y="28784"/>
                  </a:cubicBezTo>
                  <a:lnTo>
                    <a:pt x="22593" y="29573"/>
                  </a:lnTo>
                  <a:lnTo>
                    <a:pt x="22239" y="29099"/>
                  </a:lnTo>
                  <a:cubicBezTo>
                    <a:pt x="21864" y="28607"/>
                    <a:pt x="21509" y="28094"/>
                    <a:pt x="21115" y="27581"/>
                  </a:cubicBezTo>
                  <a:cubicBezTo>
                    <a:pt x="21016" y="27443"/>
                    <a:pt x="20859" y="27345"/>
                    <a:pt x="20681" y="27345"/>
                  </a:cubicBezTo>
                  <a:cubicBezTo>
                    <a:pt x="20287" y="27305"/>
                    <a:pt x="19912" y="27364"/>
                    <a:pt x="19557" y="27522"/>
                  </a:cubicBezTo>
                  <a:cubicBezTo>
                    <a:pt x="19005" y="27700"/>
                    <a:pt x="18453" y="27838"/>
                    <a:pt x="17882" y="27917"/>
                  </a:cubicBezTo>
                  <a:cubicBezTo>
                    <a:pt x="17665" y="27917"/>
                    <a:pt x="17487" y="28094"/>
                    <a:pt x="17468" y="28291"/>
                  </a:cubicBezTo>
                  <a:cubicBezTo>
                    <a:pt x="17448" y="28745"/>
                    <a:pt x="17251" y="29159"/>
                    <a:pt x="17251" y="29612"/>
                  </a:cubicBezTo>
                  <a:cubicBezTo>
                    <a:pt x="17251" y="30026"/>
                    <a:pt x="17093" y="30440"/>
                    <a:pt x="16975" y="30893"/>
                  </a:cubicBezTo>
                  <a:cubicBezTo>
                    <a:pt x="16718" y="31110"/>
                    <a:pt x="16383" y="31229"/>
                    <a:pt x="16028" y="31209"/>
                  </a:cubicBezTo>
                  <a:cubicBezTo>
                    <a:pt x="15851" y="31229"/>
                    <a:pt x="15693" y="31288"/>
                    <a:pt x="15536" y="31367"/>
                  </a:cubicBezTo>
                  <a:cubicBezTo>
                    <a:pt x="15122" y="31524"/>
                    <a:pt x="14688" y="31268"/>
                    <a:pt x="14629" y="30834"/>
                  </a:cubicBezTo>
                  <a:cubicBezTo>
                    <a:pt x="14510" y="30341"/>
                    <a:pt x="14412" y="29868"/>
                    <a:pt x="14313" y="29375"/>
                  </a:cubicBezTo>
                  <a:cubicBezTo>
                    <a:pt x="14234" y="28961"/>
                    <a:pt x="14116" y="28547"/>
                    <a:pt x="14037" y="28133"/>
                  </a:cubicBezTo>
                  <a:cubicBezTo>
                    <a:pt x="14017" y="27897"/>
                    <a:pt x="13840" y="27719"/>
                    <a:pt x="13623" y="27660"/>
                  </a:cubicBezTo>
                  <a:cubicBezTo>
                    <a:pt x="12756" y="27384"/>
                    <a:pt x="11869" y="27266"/>
                    <a:pt x="10962" y="27325"/>
                  </a:cubicBezTo>
                  <a:cubicBezTo>
                    <a:pt x="10745" y="27345"/>
                    <a:pt x="10528" y="27443"/>
                    <a:pt x="10370" y="27601"/>
                  </a:cubicBezTo>
                  <a:cubicBezTo>
                    <a:pt x="9858" y="28094"/>
                    <a:pt x="9365" y="28567"/>
                    <a:pt x="9128" y="29257"/>
                  </a:cubicBezTo>
                  <a:cubicBezTo>
                    <a:pt x="9030" y="29435"/>
                    <a:pt x="8931" y="29612"/>
                    <a:pt x="8813" y="29789"/>
                  </a:cubicBezTo>
                  <a:close/>
                  <a:moveTo>
                    <a:pt x="26063" y="15989"/>
                  </a:moveTo>
                  <a:cubicBezTo>
                    <a:pt x="26044" y="15319"/>
                    <a:pt x="26122" y="14629"/>
                    <a:pt x="25906" y="13978"/>
                  </a:cubicBezTo>
                  <a:cubicBezTo>
                    <a:pt x="25866" y="13840"/>
                    <a:pt x="25866" y="13722"/>
                    <a:pt x="25886" y="13584"/>
                  </a:cubicBezTo>
                  <a:cubicBezTo>
                    <a:pt x="25945" y="12775"/>
                    <a:pt x="25689" y="12026"/>
                    <a:pt x="25432" y="11297"/>
                  </a:cubicBezTo>
                  <a:cubicBezTo>
                    <a:pt x="25275" y="10843"/>
                    <a:pt x="25117" y="10370"/>
                    <a:pt x="24742" y="9996"/>
                  </a:cubicBezTo>
                  <a:cubicBezTo>
                    <a:pt x="24545" y="9818"/>
                    <a:pt x="24388" y="9601"/>
                    <a:pt x="24289" y="9345"/>
                  </a:cubicBezTo>
                  <a:cubicBezTo>
                    <a:pt x="24190" y="9069"/>
                    <a:pt x="24033" y="8832"/>
                    <a:pt x="23816" y="8616"/>
                  </a:cubicBezTo>
                  <a:cubicBezTo>
                    <a:pt x="23540" y="8320"/>
                    <a:pt x="23303" y="8004"/>
                    <a:pt x="23086" y="7669"/>
                  </a:cubicBezTo>
                  <a:cubicBezTo>
                    <a:pt x="22889" y="7314"/>
                    <a:pt x="22613" y="7019"/>
                    <a:pt x="22258" y="6822"/>
                  </a:cubicBezTo>
                  <a:cubicBezTo>
                    <a:pt x="21627" y="6447"/>
                    <a:pt x="21016" y="6072"/>
                    <a:pt x="20405" y="5717"/>
                  </a:cubicBezTo>
                  <a:cubicBezTo>
                    <a:pt x="20070" y="5501"/>
                    <a:pt x="19695" y="5303"/>
                    <a:pt x="19321" y="5165"/>
                  </a:cubicBezTo>
                  <a:cubicBezTo>
                    <a:pt x="18690" y="4889"/>
                    <a:pt x="18000" y="4771"/>
                    <a:pt x="17290" y="4830"/>
                  </a:cubicBezTo>
                  <a:cubicBezTo>
                    <a:pt x="16935" y="4850"/>
                    <a:pt x="16580" y="4830"/>
                    <a:pt x="16226" y="4830"/>
                  </a:cubicBezTo>
                  <a:cubicBezTo>
                    <a:pt x="15950" y="4830"/>
                    <a:pt x="15693" y="4870"/>
                    <a:pt x="15417" y="4949"/>
                  </a:cubicBezTo>
                  <a:cubicBezTo>
                    <a:pt x="14964" y="5106"/>
                    <a:pt x="14491" y="5284"/>
                    <a:pt x="14037" y="5481"/>
                  </a:cubicBezTo>
                  <a:cubicBezTo>
                    <a:pt x="13761" y="5619"/>
                    <a:pt x="13465" y="5698"/>
                    <a:pt x="13150" y="5717"/>
                  </a:cubicBezTo>
                  <a:cubicBezTo>
                    <a:pt x="12716" y="5757"/>
                    <a:pt x="12322" y="5895"/>
                    <a:pt x="11947" y="6112"/>
                  </a:cubicBezTo>
                  <a:cubicBezTo>
                    <a:pt x="11553" y="6329"/>
                    <a:pt x="11139" y="6506"/>
                    <a:pt x="10705" y="6624"/>
                  </a:cubicBezTo>
                  <a:cubicBezTo>
                    <a:pt x="10489" y="6703"/>
                    <a:pt x="10272" y="6841"/>
                    <a:pt x="9996" y="6723"/>
                  </a:cubicBezTo>
                  <a:cubicBezTo>
                    <a:pt x="9937" y="6684"/>
                    <a:pt x="9818" y="6743"/>
                    <a:pt x="9759" y="6782"/>
                  </a:cubicBezTo>
                  <a:cubicBezTo>
                    <a:pt x="9444" y="6999"/>
                    <a:pt x="9128" y="7216"/>
                    <a:pt x="8832" y="7452"/>
                  </a:cubicBezTo>
                  <a:cubicBezTo>
                    <a:pt x="8359" y="7866"/>
                    <a:pt x="7906" y="8300"/>
                    <a:pt x="7433" y="8734"/>
                  </a:cubicBezTo>
                  <a:cubicBezTo>
                    <a:pt x="7176" y="8970"/>
                    <a:pt x="6920" y="9227"/>
                    <a:pt x="6684" y="9503"/>
                  </a:cubicBezTo>
                  <a:cubicBezTo>
                    <a:pt x="6546" y="9641"/>
                    <a:pt x="6427" y="9818"/>
                    <a:pt x="6368" y="10015"/>
                  </a:cubicBezTo>
                  <a:cubicBezTo>
                    <a:pt x="6329" y="10489"/>
                    <a:pt x="6072" y="10903"/>
                    <a:pt x="5994" y="11376"/>
                  </a:cubicBezTo>
                  <a:cubicBezTo>
                    <a:pt x="5915" y="11967"/>
                    <a:pt x="5875" y="12559"/>
                    <a:pt x="5639" y="13130"/>
                  </a:cubicBezTo>
                  <a:cubicBezTo>
                    <a:pt x="5599" y="13308"/>
                    <a:pt x="5580" y="13485"/>
                    <a:pt x="5599" y="13663"/>
                  </a:cubicBezTo>
                  <a:cubicBezTo>
                    <a:pt x="5619" y="14530"/>
                    <a:pt x="5619" y="15378"/>
                    <a:pt x="5639" y="16226"/>
                  </a:cubicBezTo>
                  <a:cubicBezTo>
                    <a:pt x="5658" y="16383"/>
                    <a:pt x="5658" y="16541"/>
                    <a:pt x="5698" y="16699"/>
                  </a:cubicBezTo>
                  <a:cubicBezTo>
                    <a:pt x="5777" y="17034"/>
                    <a:pt x="5895" y="17369"/>
                    <a:pt x="5757" y="17744"/>
                  </a:cubicBezTo>
                  <a:cubicBezTo>
                    <a:pt x="5718" y="17842"/>
                    <a:pt x="5796" y="18000"/>
                    <a:pt x="5836" y="18118"/>
                  </a:cubicBezTo>
                  <a:cubicBezTo>
                    <a:pt x="6092" y="18808"/>
                    <a:pt x="6309" y="19538"/>
                    <a:pt x="6802" y="20090"/>
                  </a:cubicBezTo>
                  <a:cubicBezTo>
                    <a:pt x="6841" y="20149"/>
                    <a:pt x="6881" y="20208"/>
                    <a:pt x="6900" y="20287"/>
                  </a:cubicBezTo>
                  <a:cubicBezTo>
                    <a:pt x="6999" y="20523"/>
                    <a:pt x="7137" y="20760"/>
                    <a:pt x="7314" y="20957"/>
                  </a:cubicBezTo>
                  <a:cubicBezTo>
                    <a:pt x="7847" y="21746"/>
                    <a:pt x="8517" y="22416"/>
                    <a:pt x="9286" y="22948"/>
                  </a:cubicBezTo>
                  <a:cubicBezTo>
                    <a:pt x="9306" y="22968"/>
                    <a:pt x="9325" y="22988"/>
                    <a:pt x="9345" y="22988"/>
                  </a:cubicBezTo>
                  <a:cubicBezTo>
                    <a:pt x="10193" y="23836"/>
                    <a:pt x="11238" y="24447"/>
                    <a:pt x="12381" y="24802"/>
                  </a:cubicBezTo>
                  <a:cubicBezTo>
                    <a:pt x="13426" y="25117"/>
                    <a:pt x="14491" y="25432"/>
                    <a:pt x="15614" y="25156"/>
                  </a:cubicBezTo>
                  <a:cubicBezTo>
                    <a:pt x="15772" y="25137"/>
                    <a:pt x="15930" y="25137"/>
                    <a:pt x="16088" y="25156"/>
                  </a:cubicBezTo>
                  <a:cubicBezTo>
                    <a:pt x="16738" y="25137"/>
                    <a:pt x="17389" y="25235"/>
                    <a:pt x="18020" y="24979"/>
                  </a:cubicBezTo>
                  <a:cubicBezTo>
                    <a:pt x="18039" y="24959"/>
                    <a:pt x="18059" y="24959"/>
                    <a:pt x="18079" y="24979"/>
                  </a:cubicBezTo>
                  <a:cubicBezTo>
                    <a:pt x="18710" y="25058"/>
                    <a:pt x="19281" y="24802"/>
                    <a:pt x="19873" y="24723"/>
                  </a:cubicBezTo>
                  <a:cubicBezTo>
                    <a:pt x="20267" y="24664"/>
                    <a:pt x="20661" y="24545"/>
                    <a:pt x="21016" y="24348"/>
                  </a:cubicBezTo>
                  <a:cubicBezTo>
                    <a:pt x="21430" y="24151"/>
                    <a:pt x="21805" y="23855"/>
                    <a:pt x="22219" y="23619"/>
                  </a:cubicBezTo>
                  <a:cubicBezTo>
                    <a:pt x="22712" y="23323"/>
                    <a:pt x="23145" y="22948"/>
                    <a:pt x="23500" y="22475"/>
                  </a:cubicBezTo>
                  <a:cubicBezTo>
                    <a:pt x="23954" y="21864"/>
                    <a:pt x="24447" y="21292"/>
                    <a:pt x="24861" y="20642"/>
                  </a:cubicBezTo>
                  <a:cubicBezTo>
                    <a:pt x="24999" y="20425"/>
                    <a:pt x="25117" y="20188"/>
                    <a:pt x="25216" y="19932"/>
                  </a:cubicBezTo>
                  <a:cubicBezTo>
                    <a:pt x="25432" y="19281"/>
                    <a:pt x="25610" y="18611"/>
                    <a:pt x="25866" y="17960"/>
                  </a:cubicBezTo>
                  <a:cubicBezTo>
                    <a:pt x="26004" y="17527"/>
                    <a:pt x="26083" y="17093"/>
                    <a:pt x="26063" y="16640"/>
                  </a:cubicBezTo>
                  <a:cubicBezTo>
                    <a:pt x="26063" y="16442"/>
                    <a:pt x="26063" y="16206"/>
                    <a:pt x="26063" y="15989"/>
                  </a:cubicBezTo>
                  <a:close/>
                  <a:moveTo>
                    <a:pt x="12283" y="25472"/>
                  </a:moveTo>
                  <a:cubicBezTo>
                    <a:pt x="12243" y="25413"/>
                    <a:pt x="12184" y="25354"/>
                    <a:pt x="12105" y="25314"/>
                  </a:cubicBezTo>
                  <a:cubicBezTo>
                    <a:pt x="11395" y="24979"/>
                    <a:pt x="10705" y="24604"/>
                    <a:pt x="9976" y="24309"/>
                  </a:cubicBezTo>
                  <a:cubicBezTo>
                    <a:pt x="9345" y="24052"/>
                    <a:pt x="8911" y="23599"/>
                    <a:pt x="8478" y="23106"/>
                  </a:cubicBezTo>
                  <a:cubicBezTo>
                    <a:pt x="8044" y="22633"/>
                    <a:pt x="7689" y="22199"/>
                    <a:pt x="7295" y="21746"/>
                  </a:cubicBezTo>
                  <a:cubicBezTo>
                    <a:pt x="7216" y="21588"/>
                    <a:pt x="7019" y="21529"/>
                    <a:pt x="6861" y="21588"/>
                  </a:cubicBezTo>
                  <a:cubicBezTo>
                    <a:pt x="6960" y="21903"/>
                    <a:pt x="7117" y="22199"/>
                    <a:pt x="7334" y="22475"/>
                  </a:cubicBezTo>
                  <a:cubicBezTo>
                    <a:pt x="7788" y="22988"/>
                    <a:pt x="8241" y="23520"/>
                    <a:pt x="8714" y="24013"/>
                  </a:cubicBezTo>
                  <a:cubicBezTo>
                    <a:pt x="8990" y="24250"/>
                    <a:pt x="9286" y="24447"/>
                    <a:pt x="9601" y="24624"/>
                  </a:cubicBezTo>
                  <a:cubicBezTo>
                    <a:pt x="9799" y="24723"/>
                    <a:pt x="9996" y="24821"/>
                    <a:pt x="10213" y="24900"/>
                  </a:cubicBezTo>
                  <a:cubicBezTo>
                    <a:pt x="10686" y="25097"/>
                    <a:pt x="11159" y="25314"/>
                    <a:pt x="11632" y="25511"/>
                  </a:cubicBezTo>
                  <a:cubicBezTo>
                    <a:pt x="11849" y="25610"/>
                    <a:pt x="12085" y="25590"/>
                    <a:pt x="12302" y="25472"/>
                  </a:cubicBezTo>
                  <a:close/>
                  <a:moveTo>
                    <a:pt x="5323" y="18059"/>
                  </a:moveTo>
                  <a:cubicBezTo>
                    <a:pt x="5264" y="18118"/>
                    <a:pt x="5205" y="18158"/>
                    <a:pt x="5205" y="18217"/>
                  </a:cubicBezTo>
                  <a:cubicBezTo>
                    <a:pt x="5166" y="18414"/>
                    <a:pt x="5185" y="18631"/>
                    <a:pt x="5284" y="18808"/>
                  </a:cubicBezTo>
                  <a:cubicBezTo>
                    <a:pt x="5461" y="19183"/>
                    <a:pt x="5639" y="19577"/>
                    <a:pt x="5816" y="19971"/>
                  </a:cubicBezTo>
                  <a:cubicBezTo>
                    <a:pt x="5816" y="19991"/>
                    <a:pt x="5895" y="19991"/>
                    <a:pt x="5974" y="20011"/>
                  </a:cubicBezTo>
                  <a:cubicBezTo>
                    <a:pt x="5994" y="19932"/>
                    <a:pt x="6053" y="19853"/>
                    <a:pt x="6033" y="19794"/>
                  </a:cubicBezTo>
                  <a:cubicBezTo>
                    <a:pt x="5994" y="19597"/>
                    <a:pt x="5934" y="19400"/>
                    <a:pt x="5856" y="19222"/>
                  </a:cubicBezTo>
                  <a:cubicBezTo>
                    <a:pt x="5698" y="18828"/>
                    <a:pt x="5501" y="18453"/>
                    <a:pt x="5323" y="18059"/>
                  </a:cubicBezTo>
                  <a:close/>
                  <a:moveTo>
                    <a:pt x="16107" y="1735"/>
                  </a:moveTo>
                  <a:cubicBezTo>
                    <a:pt x="16166" y="2208"/>
                    <a:pt x="16462" y="2563"/>
                    <a:pt x="16758" y="2938"/>
                  </a:cubicBezTo>
                  <a:cubicBezTo>
                    <a:pt x="16837" y="2997"/>
                    <a:pt x="16935" y="3036"/>
                    <a:pt x="17054" y="3017"/>
                  </a:cubicBezTo>
                  <a:cubicBezTo>
                    <a:pt x="17172" y="2977"/>
                    <a:pt x="17152" y="2839"/>
                    <a:pt x="17093" y="2741"/>
                  </a:cubicBezTo>
                  <a:cubicBezTo>
                    <a:pt x="16916" y="2405"/>
                    <a:pt x="16738" y="2051"/>
                    <a:pt x="16541" y="1755"/>
                  </a:cubicBezTo>
                  <a:cubicBezTo>
                    <a:pt x="16423" y="1597"/>
                    <a:pt x="16226" y="1597"/>
                    <a:pt x="16107" y="1735"/>
                  </a:cubicBezTo>
                  <a:close/>
                  <a:moveTo>
                    <a:pt x="15693" y="2366"/>
                  </a:moveTo>
                  <a:cubicBezTo>
                    <a:pt x="15890" y="2563"/>
                    <a:pt x="15930" y="2898"/>
                    <a:pt x="16245" y="3076"/>
                  </a:cubicBezTo>
                  <a:cubicBezTo>
                    <a:pt x="16442" y="2741"/>
                    <a:pt x="16245" y="2543"/>
                    <a:pt x="16088" y="2346"/>
                  </a:cubicBezTo>
                  <a:cubicBezTo>
                    <a:pt x="15989" y="2248"/>
                    <a:pt x="15851" y="2208"/>
                    <a:pt x="15693" y="236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2"/>
            <p:cNvSpPr/>
            <p:nvPr/>
          </p:nvSpPr>
          <p:spPr>
            <a:xfrm flipH="1">
              <a:off x="7271694" y="2446104"/>
              <a:ext cx="463587" cy="458851"/>
            </a:xfrm>
            <a:custGeom>
              <a:rect b="b" l="l" r="r" t="t"/>
              <a:pathLst>
                <a:path extrusionOk="0" h="19085" w="19282">
                  <a:moveTo>
                    <a:pt x="79" y="9306"/>
                  </a:moveTo>
                  <a:lnTo>
                    <a:pt x="79" y="9050"/>
                  </a:lnTo>
                  <a:cubicBezTo>
                    <a:pt x="119" y="7315"/>
                    <a:pt x="119" y="7315"/>
                    <a:pt x="848" y="5619"/>
                  </a:cubicBezTo>
                  <a:cubicBezTo>
                    <a:pt x="868" y="5560"/>
                    <a:pt x="907" y="5481"/>
                    <a:pt x="868" y="5442"/>
                  </a:cubicBezTo>
                  <a:cubicBezTo>
                    <a:pt x="710" y="5166"/>
                    <a:pt x="888" y="4989"/>
                    <a:pt x="1045" y="4791"/>
                  </a:cubicBezTo>
                  <a:cubicBezTo>
                    <a:pt x="1243" y="4515"/>
                    <a:pt x="1440" y="4239"/>
                    <a:pt x="1657" y="3983"/>
                  </a:cubicBezTo>
                  <a:cubicBezTo>
                    <a:pt x="2149" y="3392"/>
                    <a:pt x="2820" y="2997"/>
                    <a:pt x="3392" y="2485"/>
                  </a:cubicBezTo>
                  <a:cubicBezTo>
                    <a:pt x="4121" y="2248"/>
                    <a:pt x="4653" y="1637"/>
                    <a:pt x="5402" y="1420"/>
                  </a:cubicBezTo>
                  <a:cubicBezTo>
                    <a:pt x="5521" y="1361"/>
                    <a:pt x="5639" y="1302"/>
                    <a:pt x="5757" y="1243"/>
                  </a:cubicBezTo>
                  <a:cubicBezTo>
                    <a:pt x="6270" y="888"/>
                    <a:pt x="6861" y="710"/>
                    <a:pt x="7472" y="710"/>
                  </a:cubicBezTo>
                  <a:cubicBezTo>
                    <a:pt x="7551" y="710"/>
                    <a:pt x="7650" y="691"/>
                    <a:pt x="7729" y="651"/>
                  </a:cubicBezTo>
                  <a:cubicBezTo>
                    <a:pt x="8222" y="474"/>
                    <a:pt x="8734" y="296"/>
                    <a:pt x="9247" y="99"/>
                  </a:cubicBezTo>
                  <a:cubicBezTo>
                    <a:pt x="9444" y="1"/>
                    <a:pt x="9661" y="1"/>
                    <a:pt x="9878" y="40"/>
                  </a:cubicBezTo>
                  <a:cubicBezTo>
                    <a:pt x="10252" y="119"/>
                    <a:pt x="10627" y="139"/>
                    <a:pt x="11021" y="119"/>
                  </a:cubicBezTo>
                  <a:cubicBezTo>
                    <a:pt x="12204" y="79"/>
                    <a:pt x="13328" y="434"/>
                    <a:pt x="14392" y="908"/>
                  </a:cubicBezTo>
                  <a:cubicBezTo>
                    <a:pt x="14846" y="1105"/>
                    <a:pt x="15260" y="1361"/>
                    <a:pt x="15674" y="1637"/>
                  </a:cubicBezTo>
                  <a:cubicBezTo>
                    <a:pt x="15989" y="1854"/>
                    <a:pt x="16246" y="2169"/>
                    <a:pt x="16384" y="2524"/>
                  </a:cubicBezTo>
                  <a:cubicBezTo>
                    <a:pt x="16423" y="2702"/>
                    <a:pt x="16502" y="2859"/>
                    <a:pt x="16620" y="2978"/>
                  </a:cubicBezTo>
                  <a:cubicBezTo>
                    <a:pt x="16916" y="3234"/>
                    <a:pt x="17152" y="3549"/>
                    <a:pt x="17310" y="3884"/>
                  </a:cubicBezTo>
                  <a:cubicBezTo>
                    <a:pt x="17488" y="4318"/>
                    <a:pt x="17882" y="4574"/>
                    <a:pt x="18119" y="4949"/>
                  </a:cubicBezTo>
                  <a:cubicBezTo>
                    <a:pt x="18414" y="5422"/>
                    <a:pt x="18651" y="5935"/>
                    <a:pt x="18809" y="6467"/>
                  </a:cubicBezTo>
                  <a:cubicBezTo>
                    <a:pt x="18966" y="6901"/>
                    <a:pt x="19045" y="7374"/>
                    <a:pt x="19025" y="7847"/>
                  </a:cubicBezTo>
                  <a:cubicBezTo>
                    <a:pt x="19025" y="8005"/>
                    <a:pt x="19025" y="8163"/>
                    <a:pt x="19085" y="8320"/>
                  </a:cubicBezTo>
                  <a:cubicBezTo>
                    <a:pt x="19282" y="9050"/>
                    <a:pt x="19223" y="9838"/>
                    <a:pt x="19242" y="10588"/>
                  </a:cubicBezTo>
                  <a:cubicBezTo>
                    <a:pt x="19282" y="11238"/>
                    <a:pt x="19183" y="11889"/>
                    <a:pt x="18927" y="12500"/>
                  </a:cubicBezTo>
                  <a:cubicBezTo>
                    <a:pt x="18887" y="12618"/>
                    <a:pt x="18848" y="12756"/>
                    <a:pt x="18828" y="12894"/>
                  </a:cubicBezTo>
                  <a:cubicBezTo>
                    <a:pt x="18828" y="12993"/>
                    <a:pt x="18789" y="13111"/>
                    <a:pt x="18769" y="13210"/>
                  </a:cubicBezTo>
                  <a:cubicBezTo>
                    <a:pt x="18434" y="14018"/>
                    <a:pt x="18178" y="14866"/>
                    <a:pt x="17547" y="15497"/>
                  </a:cubicBezTo>
                  <a:cubicBezTo>
                    <a:pt x="17290" y="15773"/>
                    <a:pt x="17054" y="16068"/>
                    <a:pt x="16857" y="16403"/>
                  </a:cubicBezTo>
                  <a:cubicBezTo>
                    <a:pt x="16423" y="17054"/>
                    <a:pt x="15772" y="17369"/>
                    <a:pt x="15161" y="17764"/>
                  </a:cubicBezTo>
                  <a:cubicBezTo>
                    <a:pt x="14767" y="18040"/>
                    <a:pt x="14333" y="18237"/>
                    <a:pt x="13880" y="18355"/>
                  </a:cubicBezTo>
                  <a:cubicBezTo>
                    <a:pt x="13328" y="18454"/>
                    <a:pt x="12815" y="18651"/>
                    <a:pt x="12243" y="18631"/>
                  </a:cubicBezTo>
                  <a:cubicBezTo>
                    <a:pt x="11967" y="18631"/>
                    <a:pt x="11691" y="18671"/>
                    <a:pt x="11455" y="18750"/>
                  </a:cubicBezTo>
                  <a:cubicBezTo>
                    <a:pt x="11277" y="18828"/>
                    <a:pt x="11100" y="18848"/>
                    <a:pt x="10923" y="18848"/>
                  </a:cubicBezTo>
                  <a:cubicBezTo>
                    <a:pt x="10568" y="18868"/>
                    <a:pt x="10213" y="18848"/>
                    <a:pt x="9838" y="18848"/>
                  </a:cubicBezTo>
                  <a:cubicBezTo>
                    <a:pt x="9562" y="18848"/>
                    <a:pt x="9267" y="18888"/>
                    <a:pt x="8991" y="18966"/>
                  </a:cubicBezTo>
                  <a:cubicBezTo>
                    <a:pt x="8616" y="19085"/>
                    <a:pt x="8222" y="19065"/>
                    <a:pt x="7867" y="18927"/>
                  </a:cubicBezTo>
                  <a:cubicBezTo>
                    <a:pt x="7532" y="18809"/>
                    <a:pt x="7196" y="18671"/>
                    <a:pt x="6842" y="18572"/>
                  </a:cubicBezTo>
                  <a:cubicBezTo>
                    <a:pt x="6664" y="18513"/>
                    <a:pt x="6487" y="18395"/>
                    <a:pt x="6270" y="18513"/>
                  </a:cubicBezTo>
                  <a:cubicBezTo>
                    <a:pt x="6171" y="18552"/>
                    <a:pt x="6014" y="18493"/>
                    <a:pt x="5895" y="18454"/>
                  </a:cubicBezTo>
                  <a:cubicBezTo>
                    <a:pt x="5166" y="18158"/>
                    <a:pt x="4476" y="17744"/>
                    <a:pt x="3884" y="17231"/>
                  </a:cubicBezTo>
                  <a:cubicBezTo>
                    <a:pt x="3608" y="16995"/>
                    <a:pt x="3293" y="16739"/>
                    <a:pt x="2997" y="16502"/>
                  </a:cubicBezTo>
                  <a:cubicBezTo>
                    <a:pt x="2583" y="16206"/>
                    <a:pt x="2228" y="15812"/>
                    <a:pt x="1952" y="15378"/>
                  </a:cubicBezTo>
                  <a:cubicBezTo>
                    <a:pt x="1854" y="15240"/>
                    <a:pt x="1716" y="15102"/>
                    <a:pt x="1617" y="14964"/>
                  </a:cubicBezTo>
                  <a:cubicBezTo>
                    <a:pt x="1519" y="14807"/>
                    <a:pt x="1400" y="14629"/>
                    <a:pt x="1302" y="14471"/>
                  </a:cubicBezTo>
                  <a:cubicBezTo>
                    <a:pt x="1183" y="14314"/>
                    <a:pt x="1065" y="14077"/>
                    <a:pt x="947" y="13880"/>
                  </a:cubicBezTo>
                  <a:cubicBezTo>
                    <a:pt x="789" y="13643"/>
                    <a:pt x="651" y="13387"/>
                    <a:pt x="553" y="13111"/>
                  </a:cubicBezTo>
                  <a:cubicBezTo>
                    <a:pt x="415" y="12618"/>
                    <a:pt x="217" y="12145"/>
                    <a:pt x="237" y="11613"/>
                  </a:cubicBezTo>
                  <a:cubicBezTo>
                    <a:pt x="237" y="11554"/>
                    <a:pt x="237" y="11475"/>
                    <a:pt x="217" y="11416"/>
                  </a:cubicBezTo>
                  <a:cubicBezTo>
                    <a:pt x="1" y="10666"/>
                    <a:pt x="99" y="9917"/>
                    <a:pt x="79" y="9306"/>
                  </a:cubicBezTo>
                  <a:close/>
                  <a:moveTo>
                    <a:pt x="10173" y="5324"/>
                  </a:moveTo>
                  <a:cubicBezTo>
                    <a:pt x="9444" y="5245"/>
                    <a:pt x="8636" y="5521"/>
                    <a:pt x="7808" y="5738"/>
                  </a:cubicBezTo>
                  <a:cubicBezTo>
                    <a:pt x="7275" y="5895"/>
                    <a:pt x="6782" y="6211"/>
                    <a:pt x="6447" y="6664"/>
                  </a:cubicBezTo>
                  <a:cubicBezTo>
                    <a:pt x="6230" y="6901"/>
                    <a:pt x="6053" y="7157"/>
                    <a:pt x="5876" y="7394"/>
                  </a:cubicBezTo>
                  <a:cubicBezTo>
                    <a:pt x="5659" y="7689"/>
                    <a:pt x="5540" y="8025"/>
                    <a:pt x="5501" y="8379"/>
                  </a:cubicBezTo>
                  <a:cubicBezTo>
                    <a:pt x="5462" y="9346"/>
                    <a:pt x="5718" y="10252"/>
                    <a:pt x="5974" y="11159"/>
                  </a:cubicBezTo>
                  <a:cubicBezTo>
                    <a:pt x="6014" y="11278"/>
                    <a:pt x="6073" y="11396"/>
                    <a:pt x="6152" y="11514"/>
                  </a:cubicBezTo>
                  <a:cubicBezTo>
                    <a:pt x="6230" y="11652"/>
                    <a:pt x="6329" y="11770"/>
                    <a:pt x="6447" y="11869"/>
                  </a:cubicBezTo>
                  <a:cubicBezTo>
                    <a:pt x="6684" y="12106"/>
                    <a:pt x="6960" y="12303"/>
                    <a:pt x="7216" y="12520"/>
                  </a:cubicBezTo>
                  <a:cubicBezTo>
                    <a:pt x="7670" y="12815"/>
                    <a:pt x="8103" y="13111"/>
                    <a:pt x="8577" y="13387"/>
                  </a:cubicBezTo>
                  <a:cubicBezTo>
                    <a:pt x="8734" y="13486"/>
                    <a:pt x="8931" y="13565"/>
                    <a:pt x="9148" y="13584"/>
                  </a:cubicBezTo>
                  <a:cubicBezTo>
                    <a:pt x="9957" y="13604"/>
                    <a:pt x="10804" y="13742"/>
                    <a:pt x="11534" y="13210"/>
                  </a:cubicBezTo>
                  <a:cubicBezTo>
                    <a:pt x="11790" y="13072"/>
                    <a:pt x="12046" y="12953"/>
                    <a:pt x="12322" y="12855"/>
                  </a:cubicBezTo>
                  <a:cubicBezTo>
                    <a:pt x="12441" y="12796"/>
                    <a:pt x="12559" y="12717"/>
                    <a:pt x="12657" y="12618"/>
                  </a:cubicBezTo>
                  <a:cubicBezTo>
                    <a:pt x="12973" y="12165"/>
                    <a:pt x="13348" y="11751"/>
                    <a:pt x="13466" y="11159"/>
                  </a:cubicBezTo>
                  <a:cubicBezTo>
                    <a:pt x="13525" y="10765"/>
                    <a:pt x="13604" y="10371"/>
                    <a:pt x="13722" y="9996"/>
                  </a:cubicBezTo>
                  <a:cubicBezTo>
                    <a:pt x="13840" y="9622"/>
                    <a:pt x="13860" y="9227"/>
                    <a:pt x="13762" y="8872"/>
                  </a:cubicBezTo>
                  <a:cubicBezTo>
                    <a:pt x="13722" y="8715"/>
                    <a:pt x="13702" y="8557"/>
                    <a:pt x="13702" y="8399"/>
                  </a:cubicBezTo>
                  <a:cubicBezTo>
                    <a:pt x="13663" y="7946"/>
                    <a:pt x="13545" y="7512"/>
                    <a:pt x="13348" y="7098"/>
                  </a:cubicBezTo>
                  <a:cubicBezTo>
                    <a:pt x="13052" y="6447"/>
                    <a:pt x="12539" y="5915"/>
                    <a:pt x="11889" y="5600"/>
                  </a:cubicBezTo>
                  <a:cubicBezTo>
                    <a:pt x="11396" y="5324"/>
                    <a:pt x="10844" y="5324"/>
                    <a:pt x="10173" y="5324"/>
                  </a:cubicBezTo>
                  <a:close/>
                  <a:moveTo>
                    <a:pt x="18395" y="11179"/>
                  </a:moveTo>
                  <a:cubicBezTo>
                    <a:pt x="18493" y="11140"/>
                    <a:pt x="18611" y="11140"/>
                    <a:pt x="18631" y="11100"/>
                  </a:cubicBezTo>
                  <a:cubicBezTo>
                    <a:pt x="18690" y="11002"/>
                    <a:pt x="18730" y="10903"/>
                    <a:pt x="18730" y="10785"/>
                  </a:cubicBezTo>
                  <a:cubicBezTo>
                    <a:pt x="18749" y="10114"/>
                    <a:pt x="18789" y="9444"/>
                    <a:pt x="18769" y="8774"/>
                  </a:cubicBezTo>
                  <a:cubicBezTo>
                    <a:pt x="18749" y="8419"/>
                    <a:pt x="18611" y="8084"/>
                    <a:pt x="18335" y="7827"/>
                  </a:cubicBezTo>
                  <a:cubicBezTo>
                    <a:pt x="18276" y="7926"/>
                    <a:pt x="18257" y="8044"/>
                    <a:pt x="18237" y="8143"/>
                  </a:cubicBezTo>
                  <a:cubicBezTo>
                    <a:pt x="18257" y="8360"/>
                    <a:pt x="18316" y="8577"/>
                    <a:pt x="18335" y="8813"/>
                  </a:cubicBezTo>
                  <a:cubicBezTo>
                    <a:pt x="18355" y="9582"/>
                    <a:pt x="18375" y="10351"/>
                    <a:pt x="18375" y="11179"/>
                  </a:cubicBezTo>
                  <a:close/>
                  <a:moveTo>
                    <a:pt x="17507" y="14866"/>
                  </a:moveTo>
                  <a:cubicBezTo>
                    <a:pt x="17961" y="14432"/>
                    <a:pt x="18040" y="13939"/>
                    <a:pt x="18158" y="13446"/>
                  </a:cubicBezTo>
                  <a:cubicBezTo>
                    <a:pt x="18217" y="13288"/>
                    <a:pt x="18119" y="13111"/>
                    <a:pt x="17941" y="13052"/>
                  </a:cubicBezTo>
                  <a:cubicBezTo>
                    <a:pt x="17902" y="13111"/>
                    <a:pt x="17823" y="13170"/>
                    <a:pt x="17803" y="13229"/>
                  </a:cubicBezTo>
                  <a:cubicBezTo>
                    <a:pt x="17626" y="13762"/>
                    <a:pt x="17527" y="14314"/>
                    <a:pt x="17507" y="14866"/>
                  </a:cubicBezTo>
                  <a:close/>
                  <a:moveTo>
                    <a:pt x="1203" y="10726"/>
                  </a:moveTo>
                  <a:cubicBezTo>
                    <a:pt x="1361" y="10647"/>
                    <a:pt x="1341" y="10509"/>
                    <a:pt x="1341" y="10390"/>
                  </a:cubicBezTo>
                  <a:cubicBezTo>
                    <a:pt x="1321" y="9878"/>
                    <a:pt x="1420" y="9346"/>
                    <a:pt x="1262" y="8833"/>
                  </a:cubicBezTo>
                  <a:cubicBezTo>
                    <a:pt x="1203" y="8853"/>
                    <a:pt x="1124" y="8872"/>
                    <a:pt x="1124" y="8892"/>
                  </a:cubicBezTo>
                  <a:cubicBezTo>
                    <a:pt x="967" y="9365"/>
                    <a:pt x="1065" y="9858"/>
                    <a:pt x="1065" y="10331"/>
                  </a:cubicBezTo>
                  <a:cubicBezTo>
                    <a:pt x="1026" y="10469"/>
                    <a:pt x="1085" y="10627"/>
                    <a:pt x="1203" y="10726"/>
                  </a:cubicBezTo>
                  <a:close/>
                  <a:moveTo>
                    <a:pt x="2228" y="9405"/>
                  </a:moveTo>
                  <a:cubicBezTo>
                    <a:pt x="2287" y="9286"/>
                    <a:pt x="2386" y="9208"/>
                    <a:pt x="2386" y="9109"/>
                  </a:cubicBezTo>
                  <a:cubicBezTo>
                    <a:pt x="2406" y="8872"/>
                    <a:pt x="2386" y="8616"/>
                    <a:pt x="2347" y="8379"/>
                  </a:cubicBezTo>
                  <a:cubicBezTo>
                    <a:pt x="2347" y="8301"/>
                    <a:pt x="2287" y="8202"/>
                    <a:pt x="2130" y="8261"/>
                  </a:cubicBezTo>
                  <a:cubicBezTo>
                    <a:pt x="2011" y="8616"/>
                    <a:pt x="1854" y="8991"/>
                    <a:pt x="2228" y="9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2"/>
            <p:cNvSpPr/>
            <p:nvPr/>
          </p:nvSpPr>
          <p:spPr>
            <a:xfrm flipH="1">
              <a:off x="7421479" y="2587834"/>
              <a:ext cx="165917" cy="173034"/>
            </a:xfrm>
            <a:custGeom>
              <a:rect b="b" l="l" r="r" t="t"/>
              <a:pathLst>
                <a:path extrusionOk="0" h="7197" w="6901">
                  <a:moveTo>
                    <a:pt x="6861" y="3569"/>
                  </a:moveTo>
                  <a:cubicBezTo>
                    <a:pt x="6901" y="4160"/>
                    <a:pt x="6822" y="4771"/>
                    <a:pt x="6605" y="5343"/>
                  </a:cubicBezTo>
                  <a:cubicBezTo>
                    <a:pt x="6487" y="5599"/>
                    <a:pt x="6368" y="5875"/>
                    <a:pt x="6211" y="6112"/>
                  </a:cubicBezTo>
                  <a:cubicBezTo>
                    <a:pt x="6073" y="6368"/>
                    <a:pt x="5836" y="6565"/>
                    <a:pt x="5560" y="6684"/>
                  </a:cubicBezTo>
                  <a:cubicBezTo>
                    <a:pt x="5402" y="6743"/>
                    <a:pt x="5225" y="6822"/>
                    <a:pt x="5067" y="6920"/>
                  </a:cubicBezTo>
                  <a:cubicBezTo>
                    <a:pt x="4732" y="7078"/>
                    <a:pt x="4358" y="7157"/>
                    <a:pt x="3983" y="7157"/>
                  </a:cubicBezTo>
                  <a:cubicBezTo>
                    <a:pt x="3234" y="7196"/>
                    <a:pt x="2504" y="6940"/>
                    <a:pt x="1933" y="6467"/>
                  </a:cubicBezTo>
                  <a:cubicBezTo>
                    <a:pt x="1519" y="6132"/>
                    <a:pt x="1085" y="5816"/>
                    <a:pt x="671" y="5461"/>
                  </a:cubicBezTo>
                  <a:cubicBezTo>
                    <a:pt x="592" y="5402"/>
                    <a:pt x="533" y="5304"/>
                    <a:pt x="493" y="5185"/>
                  </a:cubicBezTo>
                  <a:cubicBezTo>
                    <a:pt x="415" y="4949"/>
                    <a:pt x="336" y="4693"/>
                    <a:pt x="257" y="4417"/>
                  </a:cubicBezTo>
                  <a:cubicBezTo>
                    <a:pt x="198" y="4160"/>
                    <a:pt x="158" y="3845"/>
                    <a:pt x="79" y="3569"/>
                  </a:cubicBezTo>
                  <a:cubicBezTo>
                    <a:pt x="1" y="3175"/>
                    <a:pt x="1" y="2760"/>
                    <a:pt x="40" y="2366"/>
                  </a:cubicBezTo>
                  <a:cubicBezTo>
                    <a:pt x="60" y="2228"/>
                    <a:pt x="119" y="2110"/>
                    <a:pt x="198" y="1992"/>
                  </a:cubicBezTo>
                  <a:cubicBezTo>
                    <a:pt x="434" y="1676"/>
                    <a:pt x="671" y="1341"/>
                    <a:pt x="927" y="1045"/>
                  </a:cubicBezTo>
                  <a:cubicBezTo>
                    <a:pt x="1124" y="789"/>
                    <a:pt x="1400" y="612"/>
                    <a:pt x="1696" y="533"/>
                  </a:cubicBezTo>
                  <a:cubicBezTo>
                    <a:pt x="2564" y="257"/>
                    <a:pt x="3431" y="0"/>
                    <a:pt x="4338" y="60"/>
                  </a:cubicBezTo>
                  <a:cubicBezTo>
                    <a:pt x="4535" y="60"/>
                    <a:pt x="4732" y="79"/>
                    <a:pt x="4929" y="119"/>
                  </a:cubicBezTo>
                  <a:cubicBezTo>
                    <a:pt x="5343" y="178"/>
                    <a:pt x="5698" y="434"/>
                    <a:pt x="5856" y="809"/>
                  </a:cubicBezTo>
                  <a:cubicBezTo>
                    <a:pt x="6112" y="1341"/>
                    <a:pt x="6447" y="1854"/>
                    <a:pt x="6743" y="2386"/>
                  </a:cubicBezTo>
                  <a:cubicBezTo>
                    <a:pt x="6802" y="2504"/>
                    <a:pt x="6842" y="2622"/>
                    <a:pt x="6842" y="2760"/>
                  </a:cubicBezTo>
                  <a:cubicBezTo>
                    <a:pt x="6861" y="3017"/>
                    <a:pt x="6861" y="3293"/>
                    <a:pt x="6861" y="3569"/>
                  </a:cubicBezTo>
                  <a:close/>
                  <a:moveTo>
                    <a:pt x="4870" y="1913"/>
                  </a:moveTo>
                  <a:cubicBezTo>
                    <a:pt x="4910" y="1992"/>
                    <a:pt x="4910" y="2090"/>
                    <a:pt x="4969" y="2110"/>
                  </a:cubicBezTo>
                  <a:cubicBezTo>
                    <a:pt x="5324" y="2248"/>
                    <a:pt x="5501" y="2563"/>
                    <a:pt x="5698" y="2839"/>
                  </a:cubicBezTo>
                  <a:cubicBezTo>
                    <a:pt x="5777" y="2977"/>
                    <a:pt x="5876" y="3096"/>
                    <a:pt x="5994" y="3214"/>
                  </a:cubicBezTo>
                  <a:cubicBezTo>
                    <a:pt x="6073" y="3253"/>
                    <a:pt x="6152" y="3253"/>
                    <a:pt x="6250" y="3234"/>
                  </a:cubicBezTo>
                  <a:cubicBezTo>
                    <a:pt x="6290" y="3214"/>
                    <a:pt x="6329" y="3135"/>
                    <a:pt x="6329" y="3076"/>
                  </a:cubicBezTo>
                  <a:cubicBezTo>
                    <a:pt x="6349" y="2997"/>
                    <a:pt x="6349" y="2938"/>
                    <a:pt x="6309" y="2879"/>
                  </a:cubicBezTo>
                  <a:cubicBezTo>
                    <a:pt x="6092" y="2544"/>
                    <a:pt x="5876" y="2208"/>
                    <a:pt x="5619" y="1893"/>
                  </a:cubicBezTo>
                  <a:cubicBezTo>
                    <a:pt x="5481" y="1735"/>
                    <a:pt x="5264" y="1696"/>
                    <a:pt x="5067" y="1755"/>
                  </a:cubicBezTo>
                  <a:cubicBezTo>
                    <a:pt x="4988" y="1794"/>
                    <a:pt x="4929" y="1854"/>
                    <a:pt x="4870" y="1913"/>
                  </a:cubicBezTo>
                  <a:close/>
                  <a:moveTo>
                    <a:pt x="3845" y="1716"/>
                  </a:moveTo>
                  <a:cubicBezTo>
                    <a:pt x="3825" y="1932"/>
                    <a:pt x="3786" y="2070"/>
                    <a:pt x="3825" y="2110"/>
                  </a:cubicBezTo>
                  <a:cubicBezTo>
                    <a:pt x="4121" y="2484"/>
                    <a:pt x="4436" y="2820"/>
                    <a:pt x="4772" y="3175"/>
                  </a:cubicBezTo>
                  <a:cubicBezTo>
                    <a:pt x="4850" y="3253"/>
                    <a:pt x="4969" y="3293"/>
                    <a:pt x="5048" y="3194"/>
                  </a:cubicBezTo>
                  <a:cubicBezTo>
                    <a:pt x="5107" y="3096"/>
                    <a:pt x="5126" y="2997"/>
                    <a:pt x="5107" y="2879"/>
                  </a:cubicBezTo>
                  <a:cubicBezTo>
                    <a:pt x="5067" y="2780"/>
                    <a:pt x="5008" y="2682"/>
                    <a:pt x="4929" y="2603"/>
                  </a:cubicBezTo>
                  <a:cubicBezTo>
                    <a:pt x="4614" y="2268"/>
                    <a:pt x="4239" y="1972"/>
                    <a:pt x="3845" y="17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2"/>
            <p:cNvSpPr/>
            <p:nvPr/>
          </p:nvSpPr>
          <p:spPr>
            <a:xfrm flipH="1">
              <a:off x="7095847" y="2296800"/>
              <a:ext cx="803428" cy="784483"/>
            </a:xfrm>
            <a:custGeom>
              <a:rect b="b" l="l" r="r" t="t"/>
              <a:pathLst>
                <a:path extrusionOk="0" h="32629" w="33417">
                  <a:moveTo>
                    <a:pt x="4042" y="13781"/>
                  </a:moveTo>
                  <a:cubicBezTo>
                    <a:pt x="4180" y="13170"/>
                    <a:pt x="4337" y="12638"/>
                    <a:pt x="4456" y="12086"/>
                  </a:cubicBezTo>
                  <a:cubicBezTo>
                    <a:pt x="4554" y="11711"/>
                    <a:pt x="4456" y="11317"/>
                    <a:pt x="4219" y="11001"/>
                  </a:cubicBezTo>
                  <a:cubicBezTo>
                    <a:pt x="3825" y="10430"/>
                    <a:pt x="3391" y="9897"/>
                    <a:pt x="2879" y="9404"/>
                  </a:cubicBezTo>
                  <a:cubicBezTo>
                    <a:pt x="2800" y="9326"/>
                    <a:pt x="2721" y="9247"/>
                    <a:pt x="2642" y="9168"/>
                  </a:cubicBezTo>
                  <a:cubicBezTo>
                    <a:pt x="2287" y="8754"/>
                    <a:pt x="2346" y="8123"/>
                    <a:pt x="2800" y="7827"/>
                  </a:cubicBezTo>
                  <a:cubicBezTo>
                    <a:pt x="3332" y="7472"/>
                    <a:pt x="3785" y="7019"/>
                    <a:pt x="4140" y="6506"/>
                  </a:cubicBezTo>
                  <a:cubicBezTo>
                    <a:pt x="4259" y="6289"/>
                    <a:pt x="4515" y="6230"/>
                    <a:pt x="4732" y="6368"/>
                  </a:cubicBezTo>
                  <a:cubicBezTo>
                    <a:pt x="5185" y="6684"/>
                    <a:pt x="5777" y="6723"/>
                    <a:pt x="6210" y="7098"/>
                  </a:cubicBezTo>
                  <a:cubicBezTo>
                    <a:pt x="6486" y="7275"/>
                    <a:pt x="6782" y="7413"/>
                    <a:pt x="7098" y="7532"/>
                  </a:cubicBezTo>
                  <a:lnTo>
                    <a:pt x="8340" y="6132"/>
                  </a:lnTo>
                  <a:cubicBezTo>
                    <a:pt x="8142" y="5304"/>
                    <a:pt x="7926" y="4495"/>
                    <a:pt x="7768" y="3687"/>
                  </a:cubicBezTo>
                  <a:cubicBezTo>
                    <a:pt x="7728" y="3470"/>
                    <a:pt x="7709" y="3234"/>
                    <a:pt x="7748" y="3017"/>
                  </a:cubicBezTo>
                  <a:cubicBezTo>
                    <a:pt x="7748" y="2859"/>
                    <a:pt x="7866" y="2701"/>
                    <a:pt x="8024" y="2682"/>
                  </a:cubicBezTo>
                  <a:cubicBezTo>
                    <a:pt x="8182" y="2642"/>
                    <a:pt x="8320" y="2563"/>
                    <a:pt x="8418" y="2465"/>
                  </a:cubicBezTo>
                  <a:cubicBezTo>
                    <a:pt x="8734" y="2169"/>
                    <a:pt x="9069" y="1913"/>
                    <a:pt x="9404" y="1637"/>
                  </a:cubicBezTo>
                  <a:cubicBezTo>
                    <a:pt x="9739" y="1380"/>
                    <a:pt x="10114" y="1440"/>
                    <a:pt x="10508" y="1479"/>
                  </a:cubicBezTo>
                  <a:cubicBezTo>
                    <a:pt x="10863" y="1834"/>
                    <a:pt x="11238" y="2209"/>
                    <a:pt x="11573" y="2603"/>
                  </a:cubicBezTo>
                  <a:cubicBezTo>
                    <a:pt x="11849" y="2997"/>
                    <a:pt x="12105" y="3411"/>
                    <a:pt x="12342" y="3825"/>
                  </a:cubicBezTo>
                  <a:cubicBezTo>
                    <a:pt x="12421" y="3865"/>
                    <a:pt x="12499" y="3865"/>
                    <a:pt x="12578" y="3865"/>
                  </a:cubicBezTo>
                  <a:cubicBezTo>
                    <a:pt x="13032" y="3786"/>
                    <a:pt x="13485" y="3687"/>
                    <a:pt x="13939" y="3589"/>
                  </a:cubicBezTo>
                  <a:cubicBezTo>
                    <a:pt x="14195" y="3549"/>
                    <a:pt x="14412" y="3490"/>
                    <a:pt x="14688" y="3411"/>
                  </a:cubicBezTo>
                  <a:cubicBezTo>
                    <a:pt x="14865" y="3194"/>
                    <a:pt x="14984" y="2899"/>
                    <a:pt x="15003" y="2623"/>
                  </a:cubicBezTo>
                  <a:cubicBezTo>
                    <a:pt x="15102" y="1814"/>
                    <a:pt x="15279" y="1026"/>
                    <a:pt x="15417" y="257"/>
                  </a:cubicBezTo>
                  <a:cubicBezTo>
                    <a:pt x="15555" y="79"/>
                    <a:pt x="15772" y="0"/>
                    <a:pt x="15969" y="40"/>
                  </a:cubicBezTo>
                  <a:lnTo>
                    <a:pt x="18276" y="40"/>
                  </a:lnTo>
                  <a:cubicBezTo>
                    <a:pt x="18493" y="0"/>
                    <a:pt x="18710" y="138"/>
                    <a:pt x="18788" y="375"/>
                  </a:cubicBezTo>
                  <a:cubicBezTo>
                    <a:pt x="18926" y="651"/>
                    <a:pt x="19064" y="927"/>
                    <a:pt x="19163" y="1223"/>
                  </a:cubicBezTo>
                  <a:cubicBezTo>
                    <a:pt x="19340" y="1755"/>
                    <a:pt x="19518" y="2287"/>
                    <a:pt x="19656" y="2839"/>
                  </a:cubicBezTo>
                  <a:cubicBezTo>
                    <a:pt x="19695" y="3135"/>
                    <a:pt x="19912" y="3372"/>
                    <a:pt x="20208" y="3451"/>
                  </a:cubicBezTo>
                  <a:cubicBezTo>
                    <a:pt x="20445" y="3510"/>
                    <a:pt x="20681" y="3589"/>
                    <a:pt x="20898" y="3707"/>
                  </a:cubicBezTo>
                  <a:cubicBezTo>
                    <a:pt x="21095" y="3805"/>
                    <a:pt x="21332" y="3805"/>
                    <a:pt x="21549" y="3707"/>
                  </a:cubicBezTo>
                  <a:cubicBezTo>
                    <a:pt x="21903" y="3549"/>
                    <a:pt x="22258" y="3391"/>
                    <a:pt x="22416" y="2997"/>
                  </a:cubicBezTo>
                  <a:cubicBezTo>
                    <a:pt x="22455" y="2879"/>
                    <a:pt x="22534" y="2761"/>
                    <a:pt x="22633" y="2662"/>
                  </a:cubicBezTo>
                  <a:cubicBezTo>
                    <a:pt x="23007" y="2327"/>
                    <a:pt x="23382" y="1952"/>
                    <a:pt x="23697" y="1558"/>
                  </a:cubicBezTo>
                  <a:cubicBezTo>
                    <a:pt x="23816" y="1420"/>
                    <a:pt x="24033" y="1380"/>
                    <a:pt x="24190" y="1459"/>
                  </a:cubicBezTo>
                  <a:cubicBezTo>
                    <a:pt x="24289" y="1479"/>
                    <a:pt x="24348" y="1558"/>
                    <a:pt x="24447" y="1597"/>
                  </a:cubicBezTo>
                  <a:cubicBezTo>
                    <a:pt x="24841" y="1814"/>
                    <a:pt x="25255" y="1952"/>
                    <a:pt x="25708" y="2011"/>
                  </a:cubicBezTo>
                  <a:cubicBezTo>
                    <a:pt x="26004" y="2031"/>
                    <a:pt x="26122" y="2228"/>
                    <a:pt x="26083" y="2524"/>
                  </a:cubicBezTo>
                  <a:cubicBezTo>
                    <a:pt x="26063" y="2583"/>
                    <a:pt x="26063" y="2623"/>
                    <a:pt x="26044" y="2662"/>
                  </a:cubicBezTo>
                  <a:cubicBezTo>
                    <a:pt x="25846" y="3155"/>
                    <a:pt x="25689" y="3667"/>
                    <a:pt x="25590" y="4200"/>
                  </a:cubicBezTo>
                  <a:cubicBezTo>
                    <a:pt x="25511" y="4515"/>
                    <a:pt x="25393" y="4791"/>
                    <a:pt x="25354" y="5107"/>
                  </a:cubicBezTo>
                  <a:cubicBezTo>
                    <a:pt x="25294" y="5402"/>
                    <a:pt x="25275" y="5678"/>
                    <a:pt x="25235" y="5994"/>
                  </a:cubicBezTo>
                  <a:lnTo>
                    <a:pt x="27088" y="7709"/>
                  </a:lnTo>
                  <a:cubicBezTo>
                    <a:pt x="27364" y="7748"/>
                    <a:pt x="27739" y="7512"/>
                    <a:pt x="28114" y="7334"/>
                  </a:cubicBezTo>
                  <a:cubicBezTo>
                    <a:pt x="28666" y="7078"/>
                    <a:pt x="29257" y="6940"/>
                    <a:pt x="29829" y="6723"/>
                  </a:cubicBezTo>
                  <a:cubicBezTo>
                    <a:pt x="29987" y="6684"/>
                    <a:pt x="30164" y="6664"/>
                    <a:pt x="30361" y="6684"/>
                  </a:cubicBezTo>
                  <a:cubicBezTo>
                    <a:pt x="30637" y="6684"/>
                    <a:pt x="30696" y="6743"/>
                    <a:pt x="30795" y="7078"/>
                  </a:cubicBezTo>
                  <a:cubicBezTo>
                    <a:pt x="30815" y="7177"/>
                    <a:pt x="30834" y="7295"/>
                    <a:pt x="30893" y="7394"/>
                  </a:cubicBezTo>
                  <a:cubicBezTo>
                    <a:pt x="31248" y="7847"/>
                    <a:pt x="31445" y="8438"/>
                    <a:pt x="31919" y="8813"/>
                  </a:cubicBezTo>
                  <a:cubicBezTo>
                    <a:pt x="31958" y="8852"/>
                    <a:pt x="32017" y="8892"/>
                    <a:pt x="32037" y="8951"/>
                  </a:cubicBezTo>
                  <a:cubicBezTo>
                    <a:pt x="32254" y="9188"/>
                    <a:pt x="32214" y="9542"/>
                    <a:pt x="31978" y="9740"/>
                  </a:cubicBezTo>
                  <a:cubicBezTo>
                    <a:pt x="31662" y="10055"/>
                    <a:pt x="31288" y="10311"/>
                    <a:pt x="30893" y="10528"/>
                  </a:cubicBezTo>
                  <a:cubicBezTo>
                    <a:pt x="30401" y="10725"/>
                    <a:pt x="30085" y="11139"/>
                    <a:pt x="29750" y="11435"/>
                  </a:cubicBezTo>
                  <a:lnTo>
                    <a:pt x="29750" y="13880"/>
                  </a:lnTo>
                  <a:cubicBezTo>
                    <a:pt x="29888" y="13919"/>
                    <a:pt x="30026" y="13939"/>
                    <a:pt x="30164" y="13959"/>
                  </a:cubicBezTo>
                  <a:cubicBezTo>
                    <a:pt x="30775" y="13978"/>
                    <a:pt x="31386" y="13919"/>
                    <a:pt x="31978" y="14136"/>
                  </a:cubicBezTo>
                  <a:cubicBezTo>
                    <a:pt x="32214" y="14175"/>
                    <a:pt x="32471" y="14195"/>
                    <a:pt x="32707" y="14156"/>
                  </a:cubicBezTo>
                  <a:cubicBezTo>
                    <a:pt x="33062" y="14175"/>
                    <a:pt x="33180" y="14294"/>
                    <a:pt x="33200" y="14649"/>
                  </a:cubicBezTo>
                  <a:lnTo>
                    <a:pt x="33200" y="16738"/>
                  </a:lnTo>
                  <a:cubicBezTo>
                    <a:pt x="33200" y="17054"/>
                    <a:pt x="33141" y="17369"/>
                    <a:pt x="33338" y="17645"/>
                  </a:cubicBezTo>
                  <a:cubicBezTo>
                    <a:pt x="33417" y="17744"/>
                    <a:pt x="33318" y="17882"/>
                    <a:pt x="33200" y="17902"/>
                  </a:cubicBezTo>
                  <a:cubicBezTo>
                    <a:pt x="32963" y="17961"/>
                    <a:pt x="32727" y="18020"/>
                    <a:pt x="32490" y="18059"/>
                  </a:cubicBezTo>
                  <a:cubicBezTo>
                    <a:pt x="31958" y="18138"/>
                    <a:pt x="31445" y="18316"/>
                    <a:pt x="30913" y="18355"/>
                  </a:cubicBezTo>
                  <a:cubicBezTo>
                    <a:pt x="30539" y="18414"/>
                    <a:pt x="30164" y="18493"/>
                    <a:pt x="29789" y="18611"/>
                  </a:cubicBezTo>
                  <a:cubicBezTo>
                    <a:pt x="29671" y="18651"/>
                    <a:pt x="29572" y="18769"/>
                    <a:pt x="29592" y="18927"/>
                  </a:cubicBezTo>
                  <a:cubicBezTo>
                    <a:pt x="29553" y="19183"/>
                    <a:pt x="29513" y="19439"/>
                    <a:pt x="29415" y="19696"/>
                  </a:cubicBezTo>
                  <a:cubicBezTo>
                    <a:pt x="29356" y="20090"/>
                    <a:pt x="29336" y="20504"/>
                    <a:pt x="29375" y="20898"/>
                  </a:cubicBezTo>
                  <a:cubicBezTo>
                    <a:pt x="29415" y="21135"/>
                    <a:pt x="29572" y="21312"/>
                    <a:pt x="29809" y="21391"/>
                  </a:cubicBezTo>
                  <a:cubicBezTo>
                    <a:pt x="30184" y="21569"/>
                    <a:pt x="30539" y="21805"/>
                    <a:pt x="30854" y="22121"/>
                  </a:cubicBezTo>
                  <a:cubicBezTo>
                    <a:pt x="31051" y="22259"/>
                    <a:pt x="31268" y="22377"/>
                    <a:pt x="31485" y="22456"/>
                  </a:cubicBezTo>
                  <a:cubicBezTo>
                    <a:pt x="31741" y="22574"/>
                    <a:pt x="31820" y="22712"/>
                    <a:pt x="31682" y="22929"/>
                  </a:cubicBezTo>
                  <a:cubicBezTo>
                    <a:pt x="31268" y="23698"/>
                    <a:pt x="30834" y="24447"/>
                    <a:pt x="30381" y="25216"/>
                  </a:cubicBezTo>
                  <a:cubicBezTo>
                    <a:pt x="30223" y="25492"/>
                    <a:pt x="30144" y="25492"/>
                    <a:pt x="29829" y="25413"/>
                  </a:cubicBezTo>
                  <a:cubicBezTo>
                    <a:pt x="29218" y="25275"/>
                    <a:pt x="28626" y="25038"/>
                    <a:pt x="27995" y="25078"/>
                  </a:cubicBezTo>
                  <a:cubicBezTo>
                    <a:pt x="27542" y="24861"/>
                    <a:pt x="27029" y="24960"/>
                    <a:pt x="26536" y="24802"/>
                  </a:cubicBezTo>
                  <a:cubicBezTo>
                    <a:pt x="26103" y="25354"/>
                    <a:pt x="25590" y="25847"/>
                    <a:pt x="24979" y="26221"/>
                  </a:cubicBezTo>
                  <a:cubicBezTo>
                    <a:pt x="25354" y="27010"/>
                    <a:pt x="25413" y="27877"/>
                    <a:pt x="25787" y="28646"/>
                  </a:cubicBezTo>
                  <a:cubicBezTo>
                    <a:pt x="25925" y="28903"/>
                    <a:pt x="25846" y="29257"/>
                    <a:pt x="26103" y="29494"/>
                  </a:cubicBezTo>
                  <a:cubicBezTo>
                    <a:pt x="26162" y="29533"/>
                    <a:pt x="26063" y="29750"/>
                    <a:pt x="26044" y="29869"/>
                  </a:cubicBezTo>
                  <a:cubicBezTo>
                    <a:pt x="25334" y="29967"/>
                    <a:pt x="24624" y="30184"/>
                    <a:pt x="23973" y="30519"/>
                  </a:cubicBezTo>
                  <a:cubicBezTo>
                    <a:pt x="23835" y="30598"/>
                    <a:pt x="23697" y="30657"/>
                    <a:pt x="23540" y="30697"/>
                  </a:cubicBezTo>
                  <a:cubicBezTo>
                    <a:pt x="23126" y="30815"/>
                    <a:pt x="22929" y="30736"/>
                    <a:pt x="22672" y="30381"/>
                  </a:cubicBezTo>
                  <a:cubicBezTo>
                    <a:pt x="22377" y="29967"/>
                    <a:pt x="22081" y="29533"/>
                    <a:pt x="21785" y="29119"/>
                  </a:cubicBezTo>
                  <a:cubicBezTo>
                    <a:pt x="21627" y="28883"/>
                    <a:pt x="21430" y="28686"/>
                    <a:pt x="21213" y="28548"/>
                  </a:cubicBezTo>
                  <a:cubicBezTo>
                    <a:pt x="20918" y="28646"/>
                    <a:pt x="20642" y="28705"/>
                    <a:pt x="20385" y="28824"/>
                  </a:cubicBezTo>
                  <a:cubicBezTo>
                    <a:pt x="20149" y="28922"/>
                    <a:pt x="19912" y="28962"/>
                    <a:pt x="19656" y="28981"/>
                  </a:cubicBezTo>
                  <a:cubicBezTo>
                    <a:pt x="19419" y="29021"/>
                    <a:pt x="19202" y="29080"/>
                    <a:pt x="18966" y="29159"/>
                  </a:cubicBezTo>
                  <a:cubicBezTo>
                    <a:pt x="18808" y="29514"/>
                    <a:pt x="18631" y="29829"/>
                    <a:pt x="18670" y="30223"/>
                  </a:cubicBezTo>
                  <a:cubicBezTo>
                    <a:pt x="18670" y="30322"/>
                    <a:pt x="18650" y="30440"/>
                    <a:pt x="18611" y="30539"/>
                  </a:cubicBezTo>
                  <a:cubicBezTo>
                    <a:pt x="18572" y="30795"/>
                    <a:pt x="18532" y="31032"/>
                    <a:pt x="18493" y="31268"/>
                  </a:cubicBezTo>
                  <a:cubicBezTo>
                    <a:pt x="18453" y="31446"/>
                    <a:pt x="18414" y="31623"/>
                    <a:pt x="18374" y="31781"/>
                  </a:cubicBezTo>
                  <a:cubicBezTo>
                    <a:pt x="18315" y="31958"/>
                    <a:pt x="18197" y="32116"/>
                    <a:pt x="18020" y="32155"/>
                  </a:cubicBezTo>
                  <a:cubicBezTo>
                    <a:pt x="17763" y="32254"/>
                    <a:pt x="17507" y="32313"/>
                    <a:pt x="17231" y="32353"/>
                  </a:cubicBezTo>
                  <a:cubicBezTo>
                    <a:pt x="16975" y="32372"/>
                    <a:pt x="16699" y="32431"/>
                    <a:pt x="16442" y="32530"/>
                  </a:cubicBezTo>
                  <a:cubicBezTo>
                    <a:pt x="16147" y="32629"/>
                    <a:pt x="15831" y="32609"/>
                    <a:pt x="15536" y="32491"/>
                  </a:cubicBezTo>
                  <a:cubicBezTo>
                    <a:pt x="15496" y="32471"/>
                    <a:pt x="15457" y="32412"/>
                    <a:pt x="15417" y="32412"/>
                  </a:cubicBezTo>
                  <a:cubicBezTo>
                    <a:pt x="14944" y="32412"/>
                    <a:pt x="14806" y="32116"/>
                    <a:pt x="14727" y="31682"/>
                  </a:cubicBezTo>
                  <a:cubicBezTo>
                    <a:pt x="14530" y="30756"/>
                    <a:pt x="14293" y="29849"/>
                    <a:pt x="14057" y="28922"/>
                  </a:cubicBezTo>
                  <a:cubicBezTo>
                    <a:pt x="13308" y="28607"/>
                    <a:pt x="12480" y="28489"/>
                    <a:pt x="11671" y="28587"/>
                  </a:cubicBezTo>
                  <a:cubicBezTo>
                    <a:pt x="11395" y="28804"/>
                    <a:pt x="11139" y="29041"/>
                    <a:pt x="10903" y="29297"/>
                  </a:cubicBezTo>
                  <a:cubicBezTo>
                    <a:pt x="10646" y="29652"/>
                    <a:pt x="10449" y="30026"/>
                    <a:pt x="10272" y="30421"/>
                  </a:cubicBezTo>
                  <a:cubicBezTo>
                    <a:pt x="10153" y="30677"/>
                    <a:pt x="10114" y="30973"/>
                    <a:pt x="9779" y="31091"/>
                  </a:cubicBezTo>
                  <a:cubicBezTo>
                    <a:pt x="9463" y="31189"/>
                    <a:pt x="9266" y="30973"/>
                    <a:pt x="9049" y="30835"/>
                  </a:cubicBezTo>
                  <a:cubicBezTo>
                    <a:pt x="8773" y="30677"/>
                    <a:pt x="8517" y="30499"/>
                    <a:pt x="8280" y="30302"/>
                  </a:cubicBezTo>
                  <a:cubicBezTo>
                    <a:pt x="8142" y="30204"/>
                    <a:pt x="7985" y="30105"/>
                    <a:pt x="7827" y="30007"/>
                  </a:cubicBezTo>
                  <a:cubicBezTo>
                    <a:pt x="7610" y="29888"/>
                    <a:pt x="7393" y="29770"/>
                    <a:pt x="7196" y="29652"/>
                  </a:cubicBezTo>
                  <a:cubicBezTo>
                    <a:pt x="6960" y="29533"/>
                    <a:pt x="6861" y="29238"/>
                    <a:pt x="6960" y="29001"/>
                  </a:cubicBezTo>
                  <a:cubicBezTo>
                    <a:pt x="6960" y="28981"/>
                    <a:pt x="6979" y="28962"/>
                    <a:pt x="6979" y="28942"/>
                  </a:cubicBezTo>
                  <a:cubicBezTo>
                    <a:pt x="7393" y="27976"/>
                    <a:pt x="7709" y="26970"/>
                    <a:pt x="7945" y="25945"/>
                  </a:cubicBezTo>
                  <a:cubicBezTo>
                    <a:pt x="7985" y="25847"/>
                    <a:pt x="8024" y="25748"/>
                    <a:pt x="8064" y="25669"/>
                  </a:cubicBezTo>
                  <a:cubicBezTo>
                    <a:pt x="7906" y="25314"/>
                    <a:pt x="7669" y="25019"/>
                    <a:pt x="7374" y="24782"/>
                  </a:cubicBezTo>
                  <a:cubicBezTo>
                    <a:pt x="7078" y="24546"/>
                    <a:pt x="6822" y="24270"/>
                    <a:pt x="6565" y="24013"/>
                  </a:cubicBezTo>
                  <a:cubicBezTo>
                    <a:pt x="6171" y="24072"/>
                    <a:pt x="5796" y="24191"/>
                    <a:pt x="5481" y="24427"/>
                  </a:cubicBezTo>
                  <a:cubicBezTo>
                    <a:pt x="5087" y="24624"/>
                    <a:pt x="4692" y="24822"/>
                    <a:pt x="4278" y="24999"/>
                  </a:cubicBezTo>
                  <a:cubicBezTo>
                    <a:pt x="3983" y="25117"/>
                    <a:pt x="3647" y="25137"/>
                    <a:pt x="3352" y="25038"/>
                  </a:cubicBezTo>
                  <a:cubicBezTo>
                    <a:pt x="3194" y="24999"/>
                    <a:pt x="3076" y="24900"/>
                    <a:pt x="2997" y="24762"/>
                  </a:cubicBezTo>
                  <a:cubicBezTo>
                    <a:pt x="2741" y="24427"/>
                    <a:pt x="2543" y="24092"/>
                    <a:pt x="2327" y="23757"/>
                  </a:cubicBezTo>
                  <a:cubicBezTo>
                    <a:pt x="2228" y="23579"/>
                    <a:pt x="2129" y="23402"/>
                    <a:pt x="2011" y="23244"/>
                  </a:cubicBezTo>
                  <a:cubicBezTo>
                    <a:pt x="1893" y="23047"/>
                    <a:pt x="1834" y="22830"/>
                    <a:pt x="1814" y="22613"/>
                  </a:cubicBezTo>
                  <a:cubicBezTo>
                    <a:pt x="1794" y="22259"/>
                    <a:pt x="1952" y="21943"/>
                    <a:pt x="2248" y="21766"/>
                  </a:cubicBezTo>
                  <a:cubicBezTo>
                    <a:pt x="2977" y="21253"/>
                    <a:pt x="3746" y="20800"/>
                    <a:pt x="4535" y="20366"/>
                  </a:cubicBezTo>
                  <a:cubicBezTo>
                    <a:pt x="4554" y="20346"/>
                    <a:pt x="4574" y="20307"/>
                    <a:pt x="4633" y="20248"/>
                  </a:cubicBezTo>
                  <a:cubicBezTo>
                    <a:pt x="4554" y="19873"/>
                    <a:pt x="4436" y="19538"/>
                    <a:pt x="4278" y="19203"/>
                  </a:cubicBezTo>
                  <a:cubicBezTo>
                    <a:pt x="4140" y="18828"/>
                    <a:pt x="3963" y="18454"/>
                    <a:pt x="3825" y="18079"/>
                  </a:cubicBezTo>
                  <a:cubicBezTo>
                    <a:pt x="3726" y="17842"/>
                    <a:pt x="3509" y="17665"/>
                    <a:pt x="3273" y="17645"/>
                  </a:cubicBezTo>
                  <a:cubicBezTo>
                    <a:pt x="3115" y="17626"/>
                    <a:pt x="2957" y="17626"/>
                    <a:pt x="2800" y="17626"/>
                  </a:cubicBezTo>
                  <a:lnTo>
                    <a:pt x="1242" y="17626"/>
                  </a:lnTo>
                  <a:cubicBezTo>
                    <a:pt x="1085" y="17626"/>
                    <a:pt x="927" y="17606"/>
                    <a:pt x="789" y="17566"/>
                  </a:cubicBezTo>
                  <a:cubicBezTo>
                    <a:pt x="572" y="17527"/>
                    <a:pt x="414" y="17350"/>
                    <a:pt x="414" y="17133"/>
                  </a:cubicBezTo>
                  <a:cubicBezTo>
                    <a:pt x="434" y="16936"/>
                    <a:pt x="375" y="16738"/>
                    <a:pt x="276" y="16561"/>
                  </a:cubicBezTo>
                  <a:cubicBezTo>
                    <a:pt x="257" y="16541"/>
                    <a:pt x="237" y="16522"/>
                    <a:pt x="237" y="16502"/>
                  </a:cubicBezTo>
                  <a:cubicBezTo>
                    <a:pt x="158" y="15930"/>
                    <a:pt x="59" y="15358"/>
                    <a:pt x="20" y="14767"/>
                  </a:cubicBezTo>
                  <a:cubicBezTo>
                    <a:pt x="0" y="14412"/>
                    <a:pt x="158" y="14254"/>
                    <a:pt x="513" y="14175"/>
                  </a:cubicBezTo>
                  <a:cubicBezTo>
                    <a:pt x="1045" y="14057"/>
                    <a:pt x="1597" y="13919"/>
                    <a:pt x="2149" y="13821"/>
                  </a:cubicBezTo>
                  <a:cubicBezTo>
                    <a:pt x="2327" y="13781"/>
                    <a:pt x="2504" y="13781"/>
                    <a:pt x="2681" y="13781"/>
                  </a:cubicBezTo>
                  <a:cubicBezTo>
                    <a:pt x="3115" y="13761"/>
                    <a:pt x="3549" y="13781"/>
                    <a:pt x="4042" y="13781"/>
                  </a:cubicBezTo>
                  <a:close/>
                  <a:moveTo>
                    <a:pt x="9503" y="30361"/>
                  </a:moveTo>
                  <a:cubicBezTo>
                    <a:pt x="9621" y="30184"/>
                    <a:pt x="9720" y="30007"/>
                    <a:pt x="9818" y="29809"/>
                  </a:cubicBezTo>
                  <a:cubicBezTo>
                    <a:pt x="10055" y="29139"/>
                    <a:pt x="10548" y="28646"/>
                    <a:pt x="11060" y="28173"/>
                  </a:cubicBezTo>
                  <a:cubicBezTo>
                    <a:pt x="11218" y="28015"/>
                    <a:pt x="11435" y="27917"/>
                    <a:pt x="11652" y="27877"/>
                  </a:cubicBezTo>
                  <a:cubicBezTo>
                    <a:pt x="12559" y="27838"/>
                    <a:pt x="13446" y="27956"/>
                    <a:pt x="14313" y="28232"/>
                  </a:cubicBezTo>
                  <a:cubicBezTo>
                    <a:pt x="14530" y="28291"/>
                    <a:pt x="14707" y="28469"/>
                    <a:pt x="14727" y="28705"/>
                  </a:cubicBezTo>
                  <a:cubicBezTo>
                    <a:pt x="14806" y="29119"/>
                    <a:pt x="14924" y="29533"/>
                    <a:pt x="15003" y="29947"/>
                  </a:cubicBezTo>
                  <a:cubicBezTo>
                    <a:pt x="15102" y="30440"/>
                    <a:pt x="15200" y="30913"/>
                    <a:pt x="15319" y="31406"/>
                  </a:cubicBezTo>
                  <a:cubicBezTo>
                    <a:pt x="15378" y="31820"/>
                    <a:pt x="15812" y="32096"/>
                    <a:pt x="16226" y="31939"/>
                  </a:cubicBezTo>
                  <a:cubicBezTo>
                    <a:pt x="16383" y="31860"/>
                    <a:pt x="16561" y="31801"/>
                    <a:pt x="16718" y="31781"/>
                  </a:cubicBezTo>
                  <a:cubicBezTo>
                    <a:pt x="17073" y="31781"/>
                    <a:pt x="17408" y="31682"/>
                    <a:pt x="17665" y="31465"/>
                  </a:cubicBezTo>
                  <a:cubicBezTo>
                    <a:pt x="17783" y="31012"/>
                    <a:pt x="17960" y="30598"/>
                    <a:pt x="17941" y="30184"/>
                  </a:cubicBezTo>
                  <a:cubicBezTo>
                    <a:pt x="17941" y="29711"/>
                    <a:pt x="18138" y="29317"/>
                    <a:pt x="18177" y="28863"/>
                  </a:cubicBezTo>
                  <a:cubicBezTo>
                    <a:pt x="18177" y="28646"/>
                    <a:pt x="18355" y="28489"/>
                    <a:pt x="18572" y="28489"/>
                  </a:cubicBezTo>
                  <a:cubicBezTo>
                    <a:pt x="19143" y="28410"/>
                    <a:pt x="19695" y="28272"/>
                    <a:pt x="20247" y="28094"/>
                  </a:cubicBezTo>
                  <a:cubicBezTo>
                    <a:pt x="20602" y="27936"/>
                    <a:pt x="20997" y="27877"/>
                    <a:pt x="21371" y="27897"/>
                  </a:cubicBezTo>
                  <a:cubicBezTo>
                    <a:pt x="21549" y="27917"/>
                    <a:pt x="21706" y="28015"/>
                    <a:pt x="21805" y="28153"/>
                  </a:cubicBezTo>
                  <a:cubicBezTo>
                    <a:pt x="22179" y="28666"/>
                    <a:pt x="22554" y="29159"/>
                    <a:pt x="22929" y="29671"/>
                  </a:cubicBezTo>
                  <a:lnTo>
                    <a:pt x="23283" y="30145"/>
                  </a:lnTo>
                  <a:lnTo>
                    <a:pt x="25275" y="29356"/>
                  </a:lnTo>
                  <a:cubicBezTo>
                    <a:pt x="25314" y="29139"/>
                    <a:pt x="25275" y="28922"/>
                    <a:pt x="25176" y="28725"/>
                  </a:cubicBezTo>
                  <a:cubicBezTo>
                    <a:pt x="24999" y="28311"/>
                    <a:pt x="24841" y="27897"/>
                    <a:pt x="24723" y="27463"/>
                  </a:cubicBezTo>
                  <a:cubicBezTo>
                    <a:pt x="24663" y="27168"/>
                    <a:pt x="24565" y="26911"/>
                    <a:pt x="24447" y="26635"/>
                  </a:cubicBezTo>
                  <a:cubicBezTo>
                    <a:pt x="24190" y="26142"/>
                    <a:pt x="24249" y="25926"/>
                    <a:pt x="24703" y="25630"/>
                  </a:cubicBezTo>
                  <a:cubicBezTo>
                    <a:pt x="25176" y="25354"/>
                    <a:pt x="25570" y="24999"/>
                    <a:pt x="25886" y="24565"/>
                  </a:cubicBezTo>
                  <a:cubicBezTo>
                    <a:pt x="25965" y="24447"/>
                    <a:pt x="26044" y="24348"/>
                    <a:pt x="26142" y="24250"/>
                  </a:cubicBezTo>
                  <a:cubicBezTo>
                    <a:pt x="26241" y="24092"/>
                    <a:pt x="26458" y="24033"/>
                    <a:pt x="26635" y="24132"/>
                  </a:cubicBezTo>
                  <a:cubicBezTo>
                    <a:pt x="26852" y="24230"/>
                    <a:pt x="27108" y="24289"/>
                    <a:pt x="27345" y="24270"/>
                  </a:cubicBezTo>
                  <a:cubicBezTo>
                    <a:pt x="27502" y="24289"/>
                    <a:pt x="27660" y="24329"/>
                    <a:pt x="27798" y="24368"/>
                  </a:cubicBezTo>
                  <a:cubicBezTo>
                    <a:pt x="27916" y="24427"/>
                    <a:pt x="28054" y="24467"/>
                    <a:pt x="28192" y="24486"/>
                  </a:cubicBezTo>
                  <a:cubicBezTo>
                    <a:pt x="28685" y="24467"/>
                    <a:pt x="29099" y="24664"/>
                    <a:pt x="29572" y="24723"/>
                  </a:cubicBezTo>
                  <a:cubicBezTo>
                    <a:pt x="29730" y="24743"/>
                    <a:pt x="29868" y="24762"/>
                    <a:pt x="30026" y="24762"/>
                  </a:cubicBezTo>
                  <a:lnTo>
                    <a:pt x="30913" y="22968"/>
                  </a:lnTo>
                  <a:cubicBezTo>
                    <a:pt x="30381" y="22673"/>
                    <a:pt x="30006" y="22180"/>
                    <a:pt x="29415" y="21943"/>
                  </a:cubicBezTo>
                  <a:cubicBezTo>
                    <a:pt x="29218" y="21805"/>
                    <a:pt x="29020" y="21647"/>
                    <a:pt x="28882" y="21450"/>
                  </a:cubicBezTo>
                  <a:cubicBezTo>
                    <a:pt x="28804" y="21371"/>
                    <a:pt x="28764" y="21253"/>
                    <a:pt x="28744" y="21155"/>
                  </a:cubicBezTo>
                  <a:cubicBezTo>
                    <a:pt x="28725" y="20603"/>
                    <a:pt x="28725" y="20070"/>
                    <a:pt x="28784" y="19538"/>
                  </a:cubicBezTo>
                  <a:cubicBezTo>
                    <a:pt x="28823" y="19262"/>
                    <a:pt x="28902" y="18986"/>
                    <a:pt x="28922" y="18690"/>
                  </a:cubicBezTo>
                  <a:cubicBezTo>
                    <a:pt x="28942" y="18217"/>
                    <a:pt x="29237" y="17980"/>
                    <a:pt x="29710" y="18000"/>
                  </a:cubicBezTo>
                  <a:cubicBezTo>
                    <a:pt x="29868" y="18040"/>
                    <a:pt x="30026" y="18040"/>
                    <a:pt x="30184" y="18000"/>
                  </a:cubicBezTo>
                  <a:cubicBezTo>
                    <a:pt x="30440" y="17941"/>
                    <a:pt x="30696" y="17882"/>
                    <a:pt x="30972" y="17862"/>
                  </a:cubicBezTo>
                  <a:cubicBezTo>
                    <a:pt x="31426" y="17744"/>
                    <a:pt x="31879" y="17645"/>
                    <a:pt x="32352" y="17586"/>
                  </a:cubicBezTo>
                  <a:cubicBezTo>
                    <a:pt x="32431" y="17586"/>
                    <a:pt x="32490" y="17507"/>
                    <a:pt x="32549" y="17468"/>
                  </a:cubicBezTo>
                  <a:cubicBezTo>
                    <a:pt x="32549" y="17014"/>
                    <a:pt x="32569" y="16581"/>
                    <a:pt x="32549" y="16167"/>
                  </a:cubicBezTo>
                  <a:cubicBezTo>
                    <a:pt x="32549" y="15733"/>
                    <a:pt x="32628" y="15280"/>
                    <a:pt x="32490" y="14846"/>
                  </a:cubicBezTo>
                  <a:cubicBezTo>
                    <a:pt x="32254" y="14846"/>
                    <a:pt x="32037" y="14806"/>
                    <a:pt x="31800" y="14747"/>
                  </a:cubicBezTo>
                  <a:cubicBezTo>
                    <a:pt x="31386" y="14609"/>
                    <a:pt x="30933" y="14550"/>
                    <a:pt x="30479" y="14589"/>
                  </a:cubicBezTo>
                  <a:lnTo>
                    <a:pt x="29947" y="14589"/>
                  </a:lnTo>
                  <a:cubicBezTo>
                    <a:pt x="29139" y="14589"/>
                    <a:pt x="29139" y="14570"/>
                    <a:pt x="29119" y="13742"/>
                  </a:cubicBezTo>
                  <a:lnTo>
                    <a:pt x="29119" y="12460"/>
                  </a:lnTo>
                  <a:cubicBezTo>
                    <a:pt x="29158" y="12224"/>
                    <a:pt x="29099" y="12007"/>
                    <a:pt x="29001" y="11810"/>
                  </a:cubicBezTo>
                  <a:cubicBezTo>
                    <a:pt x="28863" y="11613"/>
                    <a:pt x="28902" y="11356"/>
                    <a:pt x="29080" y="11199"/>
                  </a:cubicBezTo>
                  <a:cubicBezTo>
                    <a:pt x="29553" y="10646"/>
                    <a:pt x="30105" y="10193"/>
                    <a:pt x="30736" y="9838"/>
                  </a:cubicBezTo>
                  <a:cubicBezTo>
                    <a:pt x="30992" y="9720"/>
                    <a:pt x="31209" y="9503"/>
                    <a:pt x="31347" y="9247"/>
                  </a:cubicBezTo>
                  <a:lnTo>
                    <a:pt x="30026" y="7413"/>
                  </a:lnTo>
                  <a:cubicBezTo>
                    <a:pt x="29356" y="7551"/>
                    <a:pt x="28725" y="7768"/>
                    <a:pt x="28114" y="8103"/>
                  </a:cubicBezTo>
                  <a:cubicBezTo>
                    <a:pt x="27798" y="8241"/>
                    <a:pt x="27463" y="8379"/>
                    <a:pt x="27128" y="8458"/>
                  </a:cubicBezTo>
                  <a:cubicBezTo>
                    <a:pt x="26832" y="8576"/>
                    <a:pt x="26655" y="8478"/>
                    <a:pt x="26438" y="8202"/>
                  </a:cubicBezTo>
                  <a:cubicBezTo>
                    <a:pt x="26280" y="7965"/>
                    <a:pt x="26083" y="7748"/>
                    <a:pt x="25886" y="7532"/>
                  </a:cubicBezTo>
                  <a:cubicBezTo>
                    <a:pt x="25492" y="7137"/>
                    <a:pt x="25078" y="6763"/>
                    <a:pt x="24683" y="6368"/>
                  </a:cubicBezTo>
                  <a:cubicBezTo>
                    <a:pt x="24565" y="6250"/>
                    <a:pt x="24466" y="6112"/>
                    <a:pt x="24565" y="5954"/>
                  </a:cubicBezTo>
                  <a:cubicBezTo>
                    <a:pt x="24683" y="5757"/>
                    <a:pt x="24723" y="5521"/>
                    <a:pt x="24703" y="5304"/>
                  </a:cubicBezTo>
                  <a:cubicBezTo>
                    <a:pt x="24703" y="5146"/>
                    <a:pt x="24742" y="4988"/>
                    <a:pt x="24782" y="4850"/>
                  </a:cubicBezTo>
                  <a:cubicBezTo>
                    <a:pt x="24940" y="4219"/>
                    <a:pt x="25117" y="3589"/>
                    <a:pt x="25275" y="2958"/>
                  </a:cubicBezTo>
                  <a:cubicBezTo>
                    <a:pt x="25275" y="2859"/>
                    <a:pt x="25275" y="2761"/>
                    <a:pt x="25275" y="2662"/>
                  </a:cubicBezTo>
                  <a:cubicBezTo>
                    <a:pt x="25117" y="2563"/>
                    <a:pt x="24999" y="2485"/>
                    <a:pt x="24900" y="2406"/>
                  </a:cubicBezTo>
                  <a:cubicBezTo>
                    <a:pt x="24447" y="1992"/>
                    <a:pt x="24309" y="1992"/>
                    <a:pt x="23875" y="2366"/>
                  </a:cubicBezTo>
                  <a:cubicBezTo>
                    <a:pt x="23796" y="2445"/>
                    <a:pt x="23717" y="2524"/>
                    <a:pt x="23638" y="2603"/>
                  </a:cubicBezTo>
                  <a:cubicBezTo>
                    <a:pt x="23165" y="3017"/>
                    <a:pt x="22672" y="3431"/>
                    <a:pt x="22258" y="3884"/>
                  </a:cubicBezTo>
                  <a:cubicBezTo>
                    <a:pt x="21982" y="4200"/>
                    <a:pt x="21608" y="4397"/>
                    <a:pt x="21213" y="4495"/>
                  </a:cubicBezTo>
                  <a:cubicBezTo>
                    <a:pt x="20661" y="4121"/>
                    <a:pt x="20031" y="3884"/>
                    <a:pt x="19360" y="3845"/>
                  </a:cubicBezTo>
                  <a:cubicBezTo>
                    <a:pt x="19301" y="3825"/>
                    <a:pt x="19242" y="3825"/>
                    <a:pt x="19163" y="3805"/>
                  </a:cubicBezTo>
                  <a:cubicBezTo>
                    <a:pt x="18986" y="3766"/>
                    <a:pt x="18907" y="3529"/>
                    <a:pt x="19025" y="3391"/>
                  </a:cubicBezTo>
                  <a:cubicBezTo>
                    <a:pt x="19084" y="3293"/>
                    <a:pt x="19143" y="3214"/>
                    <a:pt x="19202" y="3135"/>
                  </a:cubicBezTo>
                  <a:cubicBezTo>
                    <a:pt x="18788" y="1538"/>
                    <a:pt x="18611" y="1065"/>
                    <a:pt x="18217" y="592"/>
                  </a:cubicBezTo>
                  <a:cubicBezTo>
                    <a:pt x="17468" y="572"/>
                    <a:pt x="16738" y="572"/>
                    <a:pt x="16009" y="631"/>
                  </a:cubicBezTo>
                  <a:cubicBezTo>
                    <a:pt x="15969" y="710"/>
                    <a:pt x="15930" y="789"/>
                    <a:pt x="15890" y="888"/>
                  </a:cubicBezTo>
                  <a:cubicBezTo>
                    <a:pt x="15752" y="1518"/>
                    <a:pt x="15654" y="2169"/>
                    <a:pt x="15575" y="2800"/>
                  </a:cubicBezTo>
                  <a:cubicBezTo>
                    <a:pt x="15555" y="3253"/>
                    <a:pt x="15398" y="3687"/>
                    <a:pt x="15102" y="4022"/>
                  </a:cubicBezTo>
                  <a:cubicBezTo>
                    <a:pt x="14510" y="3904"/>
                    <a:pt x="13939" y="4298"/>
                    <a:pt x="13308" y="4279"/>
                  </a:cubicBezTo>
                  <a:cubicBezTo>
                    <a:pt x="12933" y="4515"/>
                    <a:pt x="12539" y="4436"/>
                    <a:pt x="12125" y="4417"/>
                  </a:cubicBezTo>
                  <a:cubicBezTo>
                    <a:pt x="11849" y="4121"/>
                    <a:pt x="11593" y="3786"/>
                    <a:pt x="11415" y="3431"/>
                  </a:cubicBezTo>
                  <a:cubicBezTo>
                    <a:pt x="11336" y="3253"/>
                    <a:pt x="11238" y="3096"/>
                    <a:pt x="11139" y="2958"/>
                  </a:cubicBezTo>
                  <a:cubicBezTo>
                    <a:pt x="10922" y="2721"/>
                    <a:pt x="10686" y="2465"/>
                    <a:pt x="10449" y="2228"/>
                  </a:cubicBezTo>
                  <a:cubicBezTo>
                    <a:pt x="10213" y="1972"/>
                    <a:pt x="10055" y="1932"/>
                    <a:pt x="9739" y="2130"/>
                  </a:cubicBezTo>
                  <a:cubicBezTo>
                    <a:pt x="9641" y="2209"/>
                    <a:pt x="9522" y="2287"/>
                    <a:pt x="9444" y="2386"/>
                  </a:cubicBezTo>
                  <a:cubicBezTo>
                    <a:pt x="9187" y="2603"/>
                    <a:pt x="8970" y="2800"/>
                    <a:pt x="8734" y="2997"/>
                  </a:cubicBezTo>
                  <a:cubicBezTo>
                    <a:pt x="8596" y="3115"/>
                    <a:pt x="8458" y="3214"/>
                    <a:pt x="8320" y="3313"/>
                  </a:cubicBezTo>
                  <a:cubicBezTo>
                    <a:pt x="8320" y="3352"/>
                    <a:pt x="8320" y="3411"/>
                    <a:pt x="8320" y="3470"/>
                  </a:cubicBezTo>
                  <a:cubicBezTo>
                    <a:pt x="8576" y="4239"/>
                    <a:pt x="8635" y="5067"/>
                    <a:pt x="8892" y="5816"/>
                  </a:cubicBezTo>
                  <a:cubicBezTo>
                    <a:pt x="9010" y="6073"/>
                    <a:pt x="8951" y="6368"/>
                    <a:pt x="8754" y="6566"/>
                  </a:cubicBezTo>
                  <a:cubicBezTo>
                    <a:pt x="8320" y="6920"/>
                    <a:pt x="7965" y="7354"/>
                    <a:pt x="7669" y="7827"/>
                  </a:cubicBezTo>
                  <a:cubicBezTo>
                    <a:pt x="7630" y="7926"/>
                    <a:pt x="7531" y="7985"/>
                    <a:pt x="7433" y="8024"/>
                  </a:cubicBezTo>
                  <a:cubicBezTo>
                    <a:pt x="7216" y="8044"/>
                    <a:pt x="6940" y="8103"/>
                    <a:pt x="6782" y="8005"/>
                  </a:cubicBezTo>
                  <a:cubicBezTo>
                    <a:pt x="6427" y="7788"/>
                    <a:pt x="6013" y="7729"/>
                    <a:pt x="5718" y="7453"/>
                  </a:cubicBezTo>
                  <a:cubicBezTo>
                    <a:pt x="5422" y="7157"/>
                    <a:pt x="5067" y="7177"/>
                    <a:pt x="4732" y="7078"/>
                  </a:cubicBezTo>
                  <a:cubicBezTo>
                    <a:pt x="4594" y="7078"/>
                    <a:pt x="4475" y="7118"/>
                    <a:pt x="4377" y="7216"/>
                  </a:cubicBezTo>
                  <a:cubicBezTo>
                    <a:pt x="3963" y="7610"/>
                    <a:pt x="3549" y="8024"/>
                    <a:pt x="3135" y="8438"/>
                  </a:cubicBezTo>
                  <a:cubicBezTo>
                    <a:pt x="3174" y="8813"/>
                    <a:pt x="3470" y="9010"/>
                    <a:pt x="3707" y="9247"/>
                  </a:cubicBezTo>
                  <a:cubicBezTo>
                    <a:pt x="4357" y="9956"/>
                    <a:pt x="4988" y="10686"/>
                    <a:pt x="5284" y="11573"/>
                  </a:cubicBezTo>
                  <a:cubicBezTo>
                    <a:pt x="5126" y="12224"/>
                    <a:pt x="4929" y="12815"/>
                    <a:pt x="4791" y="13426"/>
                  </a:cubicBezTo>
                  <a:cubicBezTo>
                    <a:pt x="4594" y="14412"/>
                    <a:pt x="4475" y="14274"/>
                    <a:pt x="3746" y="14333"/>
                  </a:cubicBezTo>
                  <a:cubicBezTo>
                    <a:pt x="3056" y="14373"/>
                    <a:pt x="2366" y="14333"/>
                    <a:pt x="1676" y="14511"/>
                  </a:cubicBezTo>
                  <a:cubicBezTo>
                    <a:pt x="1341" y="14609"/>
                    <a:pt x="1006" y="14708"/>
                    <a:pt x="690" y="14826"/>
                  </a:cubicBezTo>
                  <a:cubicBezTo>
                    <a:pt x="710" y="15003"/>
                    <a:pt x="710" y="15141"/>
                    <a:pt x="749" y="15299"/>
                  </a:cubicBezTo>
                  <a:cubicBezTo>
                    <a:pt x="789" y="15437"/>
                    <a:pt x="828" y="15595"/>
                    <a:pt x="848" y="15753"/>
                  </a:cubicBezTo>
                  <a:cubicBezTo>
                    <a:pt x="828" y="16186"/>
                    <a:pt x="1006" y="16541"/>
                    <a:pt x="1163" y="16955"/>
                  </a:cubicBezTo>
                  <a:cubicBezTo>
                    <a:pt x="1735" y="16955"/>
                    <a:pt x="2307" y="16975"/>
                    <a:pt x="2898" y="16955"/>
                  </a:cubicBezTo>
                  <a:cubicBezTo>
                    <a:pt x="3253" y="16955"/>
                    <a:pt x="3608" y="17014"/>
                    <a:pt x="3943" y="17152"/>
                  </a:cubicBezTo>
                  <a:cubicBezTo>
                    <a:pt x="4140" y="17192"/>
                    <a:pt x="4298" y="17350"/>
                    <a:pt x="4377" y="17547"/>
                  </a:cubicBezTo>
                  <a:cubicBezTo>
                    <a:pt x="4456" y="17764"/>
                    <a:pt x="4535" y="18000"/>
                    <a:pt x="4613" y="18237"/>
                  </a:cubicBezTo>
                  <a:cubicBezTo>
                    <a:pt x="4811" y="18710"/>
                    <a:pt x="4988" y="19203"/>
                    <a:pt x="5225" y="19656"/>
                  </a:cubicBezTo>
                  <a:cubicBezTo>
                    <a:pt x="5363" y="19972"/>
                    <a:pt x="5382" y="20327"/>
                    <a:pt x="5264" y="20642"/>
                  </a:cubicBezTo>
                  <a:cubicBezTo>
                    <a:pt x="5205" y="20879"/>
                    <a:pt x="4929" y="20918"/>
                    <a:pt x="4732" y="21017"/>
                  </a:cubicBezTo>
                  <a:cubicBezTo>
                    <a:pt x="4318" y="21233"/>
                    <a:pt x="3904" y="21450"/>
                    <a:pt x="3490" y="21687"/>
                  </a:cubicBezTo>
                  <a:cubicBezTo>
                    <a:pt x="3194" y="21884"/>
                    <a:pt x="2918" y="22101"/>
                    <a:pt x="2642" y="22337"/>
                  </a:cubicBezTo>
                  <a:cubicBezTo>
                    <a:pt x="2484" y="22456"/>
                    <a:pt x="2445" y="22673"/>
                    <a:pt x="2543" y="22830"/>
                  </a:cubicBezTo>
                  <a:cubicBezTo>
                    <a:pt x="2681" y="23126"/>
                    <a:pt x="2839" y="23382"/>
                    <a:pt x="3017" y="23639"/>
                  </a:cubicBezTo>
                  <a:cubicBezTo>
                    <a:pt x="3253" y="23934"/>
                    <a:pt x="3371" y="24348"/>
                    <a:pt x="3864" y="24447"/>
                  </a:cubicBezTo>
                  <a:cubicBezTo>
                    <a:pt x="4259" y="24250"/>
                    <a:pt x="4692" y="24053"/>
                    <a:pt x="5126" y="23816"/>
                  </a:cubicBezTo>
                  <a:cubicBezTo>
                    <a:pt x="5560" y="23540"/>
                    <a:pt x="6013" y="23303"/>
                    <a:pt x="6467" y="23087"/>
                  </a:cubicBezTo>
                  <a:lnTo>
                    <a:pt x="6684" y="23284"/>
                  </a:lnTo>
                  <a:cubicBezTo>
                    <a:pt x="7157" y="23678"/>
                    <a:pt x="7512" y="24171"/>
                    <a:pt x="7985" y="24565"/>
                  </a:cubicBezTo>
                  <a:cubicBezTo>
                    <a:pt x="8320" y="24841"/>
                    <a:pt x="8596" y="25216"/>
                    <a:pt x="8734" y="25630"/>
                  </a:cubicBezTo>
                  <a:cubicBezTo>
                    <a:pt x="8537" y="26280"/>
                    <a:pt x="8340" y="26852"/>
                    <a:pt x="8162" y="27424"/>
                  </a:cubicBezTo>
                  <a:cubicBezTo>
                    <a:pt x="7985" y="27996"/>
                    <a:pt x="7827" y="28567"/>
                    <a:pt x="7650" y="29159"/>
                  </a:cubicBezTo>
                  <a:cubicBezTo>
                    <a:pt x="7945" y="29336"/>
                    <a:pt x="8241" y="29514"/>
                    <a:pt x="8537" y="29711"/>
                  </a:cubicBezTo>
                  <a:cubicBezTo>
                    <a:pt x="8813" y="29987"/>
                    <a:pt x="9128" y="30204"/>
                    <a:pt x="9503" y="303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2"/>
            <p:cNvSpPr/>
            <p:nvPr/>
          </p:nvSpPr>
          <p:spPr>
            <a:xfrm flipH="1">
              <a:off x="7254624" y="2425716"/>
              <a:ext cx="493929" cy="497247"/>
            </a:xfrm>
            <a:custGeom>
              <a:rect b="b" l="l" r="r" t="t"/>
              <a:pathLst>
                <a:path extrusionOk="0" h="20682" w="20544">
                  <a:moveTo>
                    <a:pt x="20484" y="11199"/>
                  </a:moveTo>
                  <a:lnTo>
                    <a:pt x="20484" y="11869"/>
                  </a:lnTo>
                  <a:cubicBezTo>
                    <a:pt x="20504" y="12323"/>
                    <a:pt x="20445" y="12776"/>
                    <a:pt x="20287" y="13190"/>
                  </a:cubicBezTo>
                  <a:cubicBezTo>
                    <a:pt x="20051" y="13841"/>
                    <a:pt x="19873" y="14511"/>
                    <a:pt x="19637" y="15162"/>
                  </a:cubicBezTo>
                  <a:cubicBezTo>
                    <a:pt x="19558" y="15418"/>
                    <a:pt x="19420" y="15655"/>
                    <a:pt x="19282" y="15891"/>
                  </a:cubicBezTo>
                  <a:cubicBezTo>
                    <a:pt x="18868" y="16522"/>
                    <a:pt x="18375" y="17113"/>
                    <a:pt x="17921" y="17725"/>
                  </a:cubicBezTo>
                  <a:cubicBezTo>
                    <a:pt x="17566" y="18178"/>
                    <a:pt x="17133" y="18572"/>
                    <a:pt x="16640" y="18848"/>
                  </a:cubicBezTo>
                  <a:cubicBezTo>
                    <a:pt x="16226" y="19085"/>
                    <a:pt x="15851" y="19381"/>
                    <a:pt x="15437" y="19598"/>
                  </a:cubicBezTo>
                  <a:cubicBezTo>
                    <a:pt x="15082" y="19775"/>
                    <a:pt x="14688" y="19893"/>
                    <a:pt x="14294" y="19972"/>
                  </a:cubicBezTo>
                  <a:cubicBezTo>
                    <a:pt x="13702" y="20051"/>
                    <a:pt x="13131" y="20307"/>
                    <a:pt x="12500" y="20209"/>
                  </a:cubicBezTo>
                  <a:cubicBezTo>
                    <a:pt x="12480" y="20209"/>
                    <a:pt x="12460" y="20209"/>
                    <a:pt x="12441" y="20209"/>
                  </a:cubicBezTo>
                  <a:cubicBezTo>
                    <a:pt x="11810" y="20485"/>
                    <a:pt x="11159" y="20366"/>
                    <a:pt x="10509" y="20386"/>
                  </a:cubicBezTo>
                  <a:cubicBezTo>
                    <a:pt x="10351" y="20386"/>
                    <a:pt x="10193" y="20386"/>
                    <a:pt x="10035" y="20406"/>
                  </a:cubicBezTo>
                  <a:cubicBezTo>
                    <a:pt x="8912" y="20682"/>
                    <a:pt x="7867" y="20366"/>
                    <a:pt x="6802" y="20031"/>
                  </a:cubicBezTo>
                  <a:cubicBezTo>
                    <a:pt x="5659" y="19696"/>
                    <a:pt x="4614" y="19065"/>
                    <a:pt x="3766" y="18237"/>
                  </a:cubicBezTo>
                  <a:cubicBezTo>
                    <a:pt x="3746" y="18217"/>
                    <a:pt x="3727" y="18198"/>
                    <a:pt x="3727" y="18198"/>
                  </a:cubicBezTo>
                  <a:cubicBezTo>
                    <a:pt x="2938" y="17665"/>
                    <a:pt x="2268" y="16975"/>
                    <a:pt x="1755" y="16187"/>
                  </a:cubicBezTo>
                  <a:cubicBezTo>
                    <a:pt x="1578" y="15990"/>
                    <a:pt x="1420" y="15773"/>
                    <a:pt x="1321" y="15517"/>
                  </a:cubicBezTo>
                  <a:cubicBezTo>
                    <a:pt x="1302" y="15457"/>
                    <a:pt x="1262" y="15398"/>
                    <a:pt x="1223" y="15339"/>
                  </a:cubicBezTo>
                  <a:cubicBezTo>
                    <a:pt x="730" y="14767"/>
                    <a:pt x="533" y="14038"/>
                    <a:pt x="277" y="13368"/>
                  </a:cubicBezTo>
                  <a:cubicBezTo>
                    <a:pt x="217" y="13249"/>
                    <a:pt x="139" y="13092"/>
                    <a:pt x="178" y="12993"/>
                  </a:cubicBezTo>
                  <a:cubicBezTo>
                    <a:pt x="316" y="12618"/>
                    <a:pt x="217" y="12283"/>
                    <a:pt x="119" y="11928"/>
                  </a:cubicBezTo>
                  <a:cubicBezTo>
                    <a:pt x="99" y="11771"/>
                    <a:pt x="79" y="11613"/>
                    <a:pt x="79" y="11475"/>
                  </a:cubicBezTo>
                  <a:cubicBezTo>
                    <a:pt x="60" y="10608"/>
                    <a:pt x="40" y="9760"/>
                    <a:pt x="20" y="8912"/>
                  </a:cubicBezTo>
                  <a:cubicBezTo>
                    <a:pt x="1" y="8735"/>
                    <a:pt x="20" y="8537"/>
                    <a:pt x="60" y="8380"/>
                  </a:cubicBezTo>
                  <a:cubicBezTo>
                    <a:pt x="316" y="7808"/>
                    <a:pt x="336" y="7197"/>
                    <a:pt x="434" y="6605"/>
                  </a:cubicBezTo>
                  <a:cubicBezTo>
                    <a:pt x="493" y="6152"/>
                    <a:pt x="750" y="5738"/>
                    <a:pt x="809" y="5245"/>
                  </a:cubicBezTo>
                  <a:cubicBezTo>
                    <a:pt x="848" y="5048"/>
                    <a:pt x="967" y="4870"/>
                    <a:pt x="1105" y="4752"/>
                  </a:cubicBezTo>
                  <a:cubicBezTo>
                    <a:pt x="1361" y="4476"/>
                    <a:pt x="1597" y="4220"/>
                    <a:pt x="1873" y="3964"/>
                  </a:cubicBezTo>
                  <a:cubicBezTo>
                    <a:pt x="2327" y="3550"/>
                    <a:pt x="2780" y="3116"/>
                    <a:pt x="3253" y="2702"/>
                  </a:cubicBezTo>
                  <a:cubicBezTo>
                    <a:pt x="3549" y="2446"/>
                    <a:pt x="3845" y="2229"/>
                    <a:pt x="4180" y="2012"/>
                  </a:cubicBezTo>
                  <a:cubicBezTo>
                    <a:pt x="4239" y="1972"/>
                    <a:pt x="4358" y="1913"/>
                    <a:pt x="4417" y="1953"/>
                  </a:cubicBezTo>
                  <a:cubicBezTo>
                    <a:pt x="4673" y="2071"/>
                    <a:pt x="4910" y="1933"/>
                    <a:pt x="5126" y="1854"/>
                  </a:cubicBezTo>
                  <a:cubicBezTo>
                    <a:pt x="5560" y="1716"/>
                    <a:pt x="5974" y="1558"/>
                    <a:pt x="6368" y="1342"/>
                  </a:cubicBezTo>
                  <a:cubicBezTo>
                    <a:pt x="6723" y="1125"/>
                    <a:pt x="7137" y="987"/>
                    <a:pt x="7571" y="947"/>
                  </a:cubicBezTo>
                  <a:cubicBezTo>
                    <a:pt x="7867" y="927"/>
                    <a:pt x="8182" y="829"/>
                    <a:pt x="8458" y="711"/>
                  </a:cubicBezTo>
                  <a:cubicBezTo>
                    <a:pt x="8912" y="513"/>
                    <a:pt x="9365" y="336"/>
                    <a:pt x="9838" y="178"/>
                  </a:cubicBezTo>
                  <a:cubicBezTo>
                    <a:pt x="10095" y="99"/>
                    <a:pt x="10371" y="60"/>
                    <a:pt x="10627" y="60"/>
                  </a:cubicBezTo>
                  <a:cubicBezTo>
                    <a:pt x="11001" y="21"/>
                    <a:pt x="11356" y="80"/>
                    <a:pt x="11711" y="60"/>
                  </a:cubicBezTo>
                  <a:cubicBezTo>
                    <a:pt x="12401" y="1"/>
                    <a:pt x="13111" y="119"/>
                    <a:pt x="13742" y="395"/>
                  </a:cubicBezTo>
                  <a:cubicBezTo>
                    <a:pt x="14116" y="533"/>
                    <a:pt x="14471" y="711"/>
                    <a:pt x="14826" y="927"/>
                  </a:cubicBezTo>
                  <a:cubicBezTo>
                    <a:pt x="15437" y="1302"/>
                    <a:pt x="16048" y="1677"/>
                    <a:pt x="16679" y="2032"/>
                  </a:cubicBezTo>
                  <a:cubicBezTo>
                    <a:pt x="17014" y="2248"/>
                    <a:pt x="17310" y="2544"/>
                    <a:pt x="17507" y="2899"/>
                  </a:cubicBezTo>
                  <a:cubicBezTo>
                    <a:pt x="17704" y="3234"/>
                    <a:pt x="17961" y="3550"/>
                    <a:pt x="18237" y="3845"/>
                  </a:cubicBezTo>
                  <a:cubicBezTo>
                    <a:pt x="18434" y="4062"/>
                    <a:pt x="18592" y="4299"/>
                    <a:pt x="18710" y="4575"/>
                  </a:cubicBezTo>
                  <a:cubicBezTo>
                    <a:pt x="18809" y="4811"/>
                    <a:pt x="18947" y="5048"/>
                    <a:pt x="19144" y="5225"/>
                  </a:cubicBezTo>
                  <a:cubicBezTo>
                    <a:pt x="19518" y="5580"/>
                    <a:pt x="19676" y="6073"/>
                    <a:pt x="19834" y="6507"/>
                  </a:cubicBezTo>
                  <a:cubicBezTo>
                    <a:pt x="20090" y="7256"/>
                    <a:pt x="20346" y="7985"/>
                    <a:pt x="20287" y="8813"/>
                  </a:cubicBezTo>
                  <a:cubicBezTo>
                    <a:pt x="20267" y="8932"/>
                    <a:pt x="20287" y="9070"/>
                    <a:pt x="20327" y="9208"/>
                  </a:cubicBezTo>
                  <a:cubicBezTo>
                    <a:pt x="20543" y="9858"/>
                    <a:pt x="20465" y="10529"/>
                    <a:pt x="20484" y="11199"/>
                  </a:cubicBezTo>
                  <a:close/>
                  <a:moveTo>
                    <a:pt x="631" y="10154"/>
                  </a:moveTo>
                  <a:cubicBezTo>
                    <a:pt x="651" y="10765"/>
                    <a:pt x="553" y="11514"/>
                    <a:pt x="769" y="12244"/>
                  </a:cubicBezTo>
                  <a:cubicBezTo>
                    <a:pt x="789" y="12303"/>
                    <a:pt x="789" y="12382"/>
                    <a:pt x="789" y="12441"/>
                  </a:cubicBezTo>
                  <a:cubicBezTo>
                    <a:pt x="750" y="12973"/>
                    <a:pt x="967" y="13466"/>
                    <a:pt x="1105" y="13939"/>
                  </a:cubicBezTo>
                  <a:cubicBezTo>
                    <a:pt x="1203" y="14215"/>
                    <a:pt x="1341" y="14472"/>
                    <a:pt x="1499" y="14728"/>
                  </a:cubicBezTo>
                  <a:cubicBezTo>
                    <a:pt x="1617" y="14905"/>
                    <a:pt x="1716" y="15103"/>
                    <a:pt x="1834" y="15300"/>
                  </a:cubicBezTo>
                  <a:cubicBezTo>
                    <a:pt x="1952" y="15457"/>
                    <a:pt x="2051" y="15635"/>
                    <a:pt x="2169" y="15793"/>
                  </a:cubicBezTo>
                  <a:cubicBezTo>
                    <a:pt x="2287" y="15950"/>
                    <a:pt x="2406" y="16069"/>
                    <a:pt x="2485" y="16207"/>
                  </a:cubicBezTo>
                  <a:cubicBezTo>
                    <a:pt x="2780" y="16640"/>
                    <a:pt x="3135" y="17035"/>
                    <a:pt x="3549" y="17350"/>
                  </a:cubicBezTo>
                  <a:cubicBezTo>
                    <a:pt x="3845" y="17587"/>
                    <a:pt x="4141" y="17823"/>
                    <a:pt x="4436" y="18060"/>
                  </a:cubicBezTo>
                  <a:cubicBezTo>
                    <a:pt x="5028" y="18572"/>
                    <a:pt x="5698" y="18986"/>
                    <a:pt x="6447" y="19282"/>
                  </a:cubicBezTo>
                  <a:cubicBezTo>
                    <a:pt x="6566" y="19322"/>
                    <a:pt x="6723" y="19400"/>
                    <a:pt x="6822" y="19341"/>
                  </a:cubicBezTo>
                  <a:cubicBezTo>
                    <a:pt x="7039" y="19223"/>
                    <a:pt x="7196" y="19341"/>
                    <a:pt x="7394" y="19400"/>
                  </a:cubicBezTo>
                  <a:cubicBezTo>
                    <a:pt x="7729" y="19519"/>
                    <a:pt x="8064" y="19657"/>
                    <a:pt x="8399" y="19755"/>
                  </a:cubicBezTo>
                  <a:cubicBezTo>
                    <a:pt x="8774" y="19893"/>
                    <a:pt x="9168" y="19913"/>
                    <a:pt x="9543" y="19795"/>
                  </a:cubicBezTo>
                  <a:cubicBezTo>
                    <a:pt x="9819" y="19716"/>
                    <a:pt x="10095" y="19676"/>
                    <a:pt x="10390" y="19676"/>
                  </a:cubicBezTo>
                  <a:lnTo>
                    <a:pt x="11475" y="19676"/>
                  </a:lnTo>
                  <a:cubicBezTo>
                    <a:pt x="11652" y="19676"/>
                    <a:pt x="11829" y="19657"/>
                    <a:pt x="11987" y="19598"/>
                  </a:cubicBezTo>
                  <a:cubicBezTo>
                    <a:pt x="12243" y="19499"/>
                    <a:pt x="12519" y="19460"/>
                    <a:pt x="12795" y="19460"/>
                  </a:cubicBezTo>
                  <a:cubicBezTo>
                    <a:pt x="13347" y="19479"/>
                    <a:pt x="13880" y="19282"/>
                    <a:pt x="14432" y="19184"/>
                  </a:cubicBezTo>
                  <a:cubicBezTo>
                    <a:pt x="14885" y="19065"/>
                    <a:pt x="15319" y="18868"/>
                    <a:pt x="15694" y="18592"/>
                  </a:cubicBezTo>
                  <a:cubicBezTo>
                    <a:pt x="16305" y="18198"/>
                    <a:pt x="16975" y="17882"/>
                    <a:pt x="17389" y="17232"/>
                  </a:cubicBezTo>
                  <a:cubicBezTo>
                    <a:pt x="17586" y="16916"/>
                    <a:pt x="17823" y="16601"/>
                    <a:pt x="18099" y="16345"/>
                  </a:cubicBezTo>
                  <a:cubicBezTo>
                    <a:pt x="18730" y="15694"/>
                    <a:pt x="18966" y="14846"/>
                    <a:pt x="19301" y="14038"/>
                  </a:cubicBezTo>
                  <a:cubicBezTo>
                    <a:pt x="19341" y="13939"/>
                    <a:pt x="19361" y="13821"/>
                    <a:pt x="19380" y="13722"/>
                  </a:cubicBezTo>
                  <a:cubicBezTo>
                    <a:pt x="19400" y="13584"/>
                    <a:pt x="19420" y="13446"/>
                    <a:pt x="19479" y="13328"/>
                  </a:cubicBezTo>
                  <a:cubicBezTo>
                    <a:pt x="19715" y="12737"/>
                    <a:pt x="19834" y="12066"/>
                    <a:pt x="19794" y="11416"/>
                  </a:cubicBezTo>
                  <a:cubicBezTo>
                    <a:pt x="19755" y="10667"/>
                    <a:pt x="19834" y="9898"/>
                    <a:pt x="19637" y="9149"/>
                  </a:cubicBezTo>
                  <a:cubicBezTo>
                    <a:pt x="19577" y="8991"/>
                    <a:pt x="19558" y="8833"/>
                    <a:pt x="19577" y="8675"/>
                  </a:cubicBezTo>
                  <a:cubicBezTo>
                    <a:pt x="19597" y="8202"/>
                    <a:pt x="19518" y="7749"/>
                    <a:pt x="19361" y="7295"/>
                  </a:cubicBezTo>
                  <a:cubicBezTo>
                    <a:pt x="19203" y="6763"/>
                    <a:pt x="18966" y="6251"/>
                    <a:pt x="18671" y="5777"/>
                  </a:cubicBezTo>
                  <a:cubicBezTo>
                    <a:pt x="18414" y="5403"/>
                    <a:pt x="18040" y="5146"/>
                    <a:pt x="17842" y="4732"/>
                  </a:cubicBezTo>
                  <a:cubicBezTo>
                    <a:pt x="17685" y="4378"/>
                    <a:pt x="17468" y="4062"/>
                    <a:pt x="17172" y="3806"/>
                  </a:cubicBezTo>
                  <a:cubicBezTo>
                    <a:pt x="17054" y="3688"/>
                    <a:pt x="16975" y="3530"/>
                    <a:pt x="16936" y="3352"/>
                  </a:cubicBezTo>
                  <a:cubicBezTo>
                    <a:pt x="16798" y="2998"/>
                    <a:pt x="16541" y="2682"/>
                    <a:pt x="16226" y="2465"/>
                  </a:cubicBezTo>
                  <a:cubicBezTo>
                    <a:pt x="15812" y="2189"/>
                    <a:pt x="15378" y="1953"/>
                    <a:pt x="14944" y="1736"/>
                  </a:cubicBezTo>
                  <a:cubicBezTo>
                    <a:pt x="13860" y="1263"/>
                    <a:pt x="12756" y="908"/>
                    <a:pt x="11553" y="947"/>
                  </a:cubicBezTo>
                  <a:cubicBezTo>
                    <a:pt x="11179" y="967"/>
                    <a:pt x="10804" y="947"/>
                    <a:pt x="10410" y="888"/>
                  </a:cubicBezTo>
                  <a:cubicBezTo>
                    <a:pt x="10213" y="829"/>
                    <a:pt x="9976" y="849"/>
                    <a:pt x="9779" y="927"/>
                  </a:cubicBezTo>
                  <a:cubicBezTo>
                    <a:pt x="9286" y="1125"/>
                    <a:pt x="8774" y="1302"/>
                    <a:pt x="8281" y="1480"/>
                  </a:cubicBezTo>
                  <a:cubicBezTo>
                    <a:pt x="8202" y="1519"/>
                    <a:pt x="8103" y="1539"/>
                    <a:pt x="8005" y="1539"/>
                  </a:cubicBezTo>
                  <a:cubicBezTo>
                    <a:pt x="7413" y="1539"/>
                    <a:pt x="6802" y="1716"/>
                    <a:pt x="6309" y="2071"/>
                  </a:cubicBezTo>
                  <a:cubicBezTo>
                    <a:pt x="6191" y="2150"/>
                    <a:pt x="6073" y="2209"/>
                    <a:pt x="5935" y="2248"/>
                  </a:cubicBezTo>
                  <a:cubicBezTo>
                    <a:pt x="5205" y="2465"/>
                    <a:pt x="4653" y="3057"/>
                    <a:pt x="3924" y="3313"/>
                  </a:cubicBezTo>
                  <a:cubicBezTo>
                    <a:pt x="3372" y="3845"/>
                    <a:pt x="2701" y="4220"/>
                    <a:pt x="2209" y="4811"/>
                  </a:cubicBezTo>
                  <a:cubicBezTo>
                    <a:pt x="1992" y="5068"/>
                    <a:pt x="1795" y="5344"/>
                    <a:pt x="1597" y="5620"/>
                  </a:cubicBezTo>
                  <a:cubicBezTo>
                    <a:pt x="1440" y="5817"/>
                    <a:pt x="1243" y="5994"/>
                    <a:pt x="1420" y="6270"/>
                  </a:cubicBezTo>
                  <a:cubicBezTo>
                    <a:pt x="1440" y="6310"/>
                    <a:pt x="1400" y="6389"/>
                    <a:pt x="1381" y="6448"/>
                  </a:cubicBezTo>
                  <a:cubicBezTo>
                    <a:pt x="651" y="8143"/>
                    <a:pt x="651" y="8143"/>
                    <a:pt x="631" y="9878"/>
                  </a:cubicBezTo>
                  <a:cubicBezTo>
                    <a:pt x="631" y="9937"/>
                    <a:pt x="631" y="9996"/>
                    <a:pt x="631" y="101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2"/>
            <p:cNvSpPr/>
            <p:nvPr/>
          </p:nvSpPr>
          <p:spPr>
            <a:xfrm flipH="1">
              <a:off x="7586891" y="2828139"/>
              <a:ext cx="130839" cy="98141"/>
            </a:xfrm>
            <a:custGeom>
              <a:rect b="b" l="l" r="r" t="t"/>
              <a:pathLst>
                <a:path extrusionOk="0" h="4082" w="5442">
                  <a:moveTo>
                    <a:pt x="5441" y="3944"/>
                  </a:moveTo>
                  <a:cubicBezTo>
                    <a:pt x="5224" y="4062"/>
                    <a:pt x="4988" y="4082"/>
                    <a:pt x="4771" y="3983"/>
                  </a:cubicBezTo>
                  <a:cubicBezTo>
                    <a:pt x="4298" y="3786"/>
                    <a:pt x="3825" y="3589"/>
                    <a:pt x="3352" y="3372"/>
                  </a:cubicBezTo>
                  <a:cubicBezTo>
                    <a:pt x="3135" y="3293"/>
                    <a:pt x="2938" y="3195"/>
                    <a:pt x="2740" y="3096"/>
                  </a:cubicBezTo>
                  <a:cubicBezTo>
                    <a:pt x="2425" y="2938"/>
                    <a:pt x="2129" y="2722"/>
                    <a:pt x="1853" y="2485"/>
                  </a:cubicBezTo>
                  <a:cubicBezTo>
                    <a:pt x="1360" y="1992"/>
                    <a:pt x="927" y="1479"/>
                    <a:pt x="473" y="947"/>
                  </a:cubicBezTo>
                  <a:cubicBezTo>
                    <a:pt x="256" y="671"/>
                    <a:pt x="99" y="375"/>
                    <a:pt x="0" y="60"/>
                  </a:cubicBezTo>
                  <a:cubicBezTo>
                    <a:pt x="158" y="1"/>
                    <a:pt x="355" y="60"/>
                    <a:pt x="434" y="218"/>
                  </a:cubicBezTo>
                  <a:cubicBezTo>
                    <a:pt x="828" y="671"/>
                    <a:pt x="1203" y="1144"/>
                    <a:pt x="1617" y="1598"/>
                  </a:cubicBezTo>
                  <a:cubicBezTo>
                    <a:pt x="2011" y="2032"/>
                    <a:pt x="2484" y="2524"/>
                    <a:pt x="3115" y="2781"/>
                  </a:cubicBezTo>
                  <a:cubicBezTo>
                    <a:pt x="3864" y="3076"/>
                    <a:pt x="4534" y="3451"/>
                    <a:pt x="5244" y="3786"/>
                  </a:cubicBezTo>
                  <a:cubicBezTo>
                    <a:pt x="5323" y="3826"/>
                    <a:pt x="5382" y="3885"/>
                    <a:pt x="5441" y="3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2"/>
            <p:cNvSpPr/>
            <p:nvPr/>
          </p:nvSpPr>
          <p:spPr>
            <a:xfrm flipH="1">
              <a:off x="7737157" y="2744736"/>
              <a:ext cx="21350" cy="46931"/>
            </a:xfrm>
            <a:custGeom>
              <a:rect b="b" l="l" r="r" t="t"/>
              <a:pathLst>
                <a:path extrusionOk="0" h="1952" w="888">
                  <a:moveTo>
                    <a:pt x="158" y="0"/>
                  </a:moveTo>
                  <a:cubicBezTo>
                    <a:pt x="336" y="394"/>
                    <a:pt x="533" y="769"/>
                    <a:pt x="691" y="1163"/>
                  </a:cubicBezTo>
                  <a:cubicBezTo>
                    <a:pt x="769" y="1341"/>
                    <a:pt x="829" y="1538"/>
                    <a:pt x="868" y="1735"/>
                  </a:cubicBezTo>
                  <a:cubicBezTo>
                    <a:pt x="888" y="1794"/>
                    <a:pt x="829" y="1873"/>
                    <a:pt x="809" y="1952"/>
                  </a:cubicBezTo>
                  <a:cubicBezTo>
                    <a:pt x="730" y="1932"/>
                    <a:pt x="651" y="1932"/>
                    <a:pt x="651" y="1912"/>
                  </a:cubicBezTo>
                  <a:cubicBezTo>
                    <a:pt x="474" y="1518"/>
                    <a:pt x="296" y="1144"/>
                    <a:pt x="119" y="749"/>
                  </a:cubicBezTo>
                  <a:cubicBezTo>
                    <a:pt x="20" y="572"/>
                    <a:pt x="1" y="355"/>
                    <a:pt x="40" y="158"/>
                  </a:cubicBezTo>
                  <a:cubicBezTo>
                    <a:pt x="40" y="99"/>
                    <a:pt x="99" y="59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2"/>
            <p:cNvSpPr/>
            <p:nvPr/>
          </p:nvSpPr>
          <p:spPr>
            <a:xfrm flipH="1">
              <a:off x="7469828" y="2348948"/>
              <a:ext cx="25605" cy="34621"/>
            </a:xfrm>
            <a:custGeom>
              <a:rect b="b" l="l" r="r" t="t"/>
              <a:pathLst>
                <a:path extrusionOk="0" h="1440" w="1065">
                  <a:moveTo>
                    <a:pt x="0" y="138"/>
                  </a:moveTo>
                  <a:cubicBezTo>
                    <a:pt x="119" y="0"/>
                    <a:pt x="316" y="0"/>
                    <a:pt x="434" y="158"/>
                  </a:cubicBezTo>
                  <a:cubicBezTo>
                    <a:pt x="631" y="454"/>
                    <a:pt x="809" y="808"/>
                    <a:pt x="986" y="1144"/>
                  </a:cubicBezTo>
                  <a:cubicBezTo>
                    <a:pt x="1045" y="1242"/>
                    <a:pt x="1065" y="1380"/>
                    <a:pt x="947" y="1420"/>
                  </a:cubicBezTo>
                  <a:cubicBezTo>
                    <a:pt x="828" y="1439"/>
                    <a:pt x="730" y="1400"/>
                    <a:pt x="651" y="1341"/>
                  </a:cubicBezTo>
                  <a:cubicBezTo>
                    <a:pt x="355" y="966"/>
                    <a:pt x="59" y="631"/>
                    <a:pt x="0" y="1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2"/>
            <p:cNvSpPr/>
            <p:nvPr/>
          </p:nvSpPr>
          <p:spPr>
            <a:xfrm flipH="1">
              <a:off x="7487836" y="2363638"/>
              <a:ext cx="17551" cy="21350"/>
            </a:xfrm>
            <a:custGeom>
              <a:rect b="b" l="l" r="r" t="t"/>
              <a:pathLst>
                <a:path extrusionOk="0" h="888" w="730">
                  <a:moveTo>
                    <a:pt x="0" y="158"/>
                  </a:moveTo>
                  <a:cubicBezTo>
                    <a:pt x="158" y="0"/>
                    <a:pt x="296" y="40"/>
                    <a:pt x="375" y="158"/>
                  </a:cubicBezTo>
                  <a:cubicBezTo>
                    <a:pt x="552" y="355"/>
                    <a:pt x="730" y="552"/>
                    <a:pt x="552" y="887"/>
                  </a:cubicBezTo>
                  <a:cubicBezTo>
                    <a:pt x="237" y="690"/>
                    <a:pt x="197" y="355"/>
                    <a:pt x="0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2"/>
            <p:cNvSpPr/>
            <p:nvPr/>
          </p:nvSpPr>
          <p:spPr>
            <a:xfrm flipH="1">
              <a:off x="7402029" y="2572182"/>
              <a:ext cx="201957" cy="204794"/>
            </a:xfrm>
            <a:custGeom>
              <a:rect b="b" l="l" r="r" t="t"/>
              <a:pathLst>
                <a:path extrusionOk="0" h="8518" w="8400">
                  <a:moveTo>
                    <a:pt x="4712" y="80"/>
                  </a:moveTo>
                  <a:cubicBezTo>
                    <a:pt x="5383" y="80"/>
                    <a:pt x="5935" y="80"/>
                    <a:pt x="6428" y="336"/>
                  </a:cubicBezTo>
                  <a:cubicBezTo>
                    <a:pt x="7078" y="671"/>
                    <a:pt x="7591" y="1203"/>
                    <a:pt x="7887" y="1854"/>
                  </a:cubicBezTo>
                  <a:cubicBezTo>
                    <a:pt x="8084" y="2268"/>
                    <a:pt x="8202" y="2702"/>
                    <a:pt x="8241" y="3155"/>
                  </a:cubicBezTo>
                  <a:cubicBezTo>
                    <a:pt x="8241" y="3313"/>
                    <a:pt x="8261" y="3451"/>
                    <a:pt x="8301" y="3609"/>
                  </a:cubicBezTo>
                  <a:cubicBezTo>
                    <a:pt x="8399" y="3983"/>
                    <a:pt x="8379" y="4378"/>
                    <a:pt x="8261" y="4732"/>
                  </a:cubicBezTo>
                  <a:cubicBezTo>
                    <a:pt x="8143" y="5127"/>
                    <a:pt x="8064" y="5521"/>
                    <a:pt x="8005" y="5915"/>
                  </a:cubicBezTo>
                  <a:cubicBezTo>
                    <a:pt x="7887" y="6487"/>
                    <a:pt x="7512" y="6921"/>
                    <a:pt x="7196" y="7374"/>
                  </a:cubicBezTo>
                  <a:cubicBezTo>
                    <a:pt x="7098" y="7473"/>
                    <a:pt x="6980" y="7552"/>
                    <a:pt x="6861" y="7591"/>
                  </a:cubicBezTo>
                  <a:cubicBezTo>
                    <a:pt x="6585" y="7709"/>
                    <a:pt x="6329" y="7828"/>
                    <a:pt x="6073" y="7985"/>
                  </a:cubicBezTo>
                  <a:cubicBezTo>
                    <a:pt x="5343" y="8518"/>
                    <a:pt x="4496" y="8380"/>
                    <a:pt x="3668" y="8360"/>
                  </a:cubicBezTo>
                  <a:cubicBezTo>
                    <a:pt x="3470" y="8340"/>
                    <a:pt x="3273" y="8261"/>
                    <a:pt x="3116" y="8163"/>
                  </a:cubicBezTo>
                  <a:cubicBezTo>
                    <a:pt x="2642" y="7887"/>
                    <a:pt x="2189" y="7591"/>
                    <a:pt x="1755" y="7295"/>
                  </a:cubicBezTo>
                  <a:cubicBezTo>
                    <a:pt x="1479" y="7078"/>
                    <a:pt x="1223" y="6881"/>
                    <a:pt x="986" y="6645"/>
                  </a:cubicBezTo>
                  <a:cubicBezTo>
                    <a:pt x="868" y="6546"/>
                    <a:pt x="769" y="6428"/>
                    <a:pt x="691" y="6290"/>
                  </a:cubicBezTo>
                  <a:cubicBezTo>
                    <a:pt x="612" y="6172"/>
                    <a:pt x="553" y="6053"/>
                    <a:pt x="513" y="5935"/>
                  </a:cubicBezTo>
                  <a:cubicBezTo>
                    <a:pt x="237" y="5028"/>
                    <a:pt x="1" y="4121"/>
                    <a:pt x="40" y="3155"/>
                  </a:cubicBezTo>
                  <a:cubicBezTo>
                    <a:pt x="60" y="2800"/>
                    <a:pt x="198" y="2465"/>
                    <a:pt x="395" y="2169"/>
                  </a:cubicBezTo>
                  <a:cubicBezTo>
                    <a:pt x="592" y="1933"/>
                    <a:pt x="769" y="1657"/>
                    <a:pt x="967" y="1440"/>
                  </a:cubicBezTo>
                  <a:cubicBezTo>
                    <a:pt x="1321" y="987"/>
                    <a:pt x="1795" y="671"/>
                    <a:pt x="2347" y="513"/>
                  </a:cubicBezTo>
                  <a:cubicBezTo>
                    <a:pt x="3175" y="277"/>
                    <a:pt x="3983" y="1"/>
                    <a:pt x="4712" y="80"/>
                  </a:cubicBezTo>
                  <a:close/>
                  <a:moveTo>
                    <a:pt x="7551" y="4220"/>
                  </a:moveTo>
                  <a:lnTo>
                    <a:pt x="7551" y="3411"/>
                  </a:lnTo>
                  <a:cubicBezTo>
                    <a:pt x="7532" y="3273"/>
                    <a:pt x="7512" y="3135"/>
                    <a:pt x="7453" y="3017"/>
                  </a:cubicBezTo>
                  <a:cubicBezTo>
                    <a:pt x="7157" y="2505"/>
                    <a:pt x="6822" y="1992"/>
                    <a:pt x="6566" y="1440"/>
                  </a:cubicBezTo>
                  <a:cubicBezTo>
                    <a:pt x="6408" y="1065"/>
                    <a:pt x="6053" y="809"/>
                    <a:pt x="5639" y="770"/>
                  </a:cubicBezTo>
                  <a:cubicBezTo>
                    <a:pt x="5442" y="730"/>
                    <a:pt x="5245" y="711"/>
                    <a:pt x="5048" y="711"/>
                  </a:cubicBezTo>
                  <a:cubicBezTo>
                    <a:pt x="4121" y="651"/>
                    <a:pt x="3273" y="908"/>
                    <a:pt x="2406" y="1164"/>
                  </a:cubicBezTo>
                  <a:cubicBezTo>
                    <a:pt x="2110" y="1263"/>
                    <a:pt x="1834" y="1440"/>
                    <a:pt x="1637" y="1677"/>
                  </a:cubicBezTo>
                  <a:cubicBezTo>
                    <a:pt x="1381" y="1992"/>
                    <a:pt x="1124" y="2307"/>
                    <a:pt x="888" y="2643"/>
                  </a:cubicBezTo>
                  <a:cubicBezTo>
                    <a:pt x="809" y="2741"/>
                    <a:pt x="769" y="2879"/>
                    <a:pt x="750" y="3017"/>
                  </a:cubicBezTo>
                  <a:cubicBezTo>
                    <a:pt x="691" y="3411"/>
                    <a:pt x="710" y="3806"/>
                    <a:pt x="789" y="4220"/>
                  </a:cubicBezTo>
                  <a:cubicBezTo>
                    <a:pt x="868" y="4496"/>
                    <a:pt x="907" y="4792"/>
                    <a:pt x="967" y="5068"/>
                  </a:cubicBezTo>
                  <a:cubicBezTo>
                    <a:pt x="1045" y="5344"/>
                    <a:pt x="1105" y="5580"/>
                    <a:pt x="1203" y="5836"/>
                  </a:cubicBezTo>
                  <a:cubicBezTo>
                    <a:pt x="1243" y="5935"/>
                    <a:pt x="1302" y="6034"/>
                    <a:pt x="1381" y="6112"/>
                  </a:cubicBezTo>
                  <a:cubicBezTo>
                    <a:pt x="1795" y="6448"/>
                    <a:pt x="2228" y="6763"/>
                    <a:pt x="2642" y="7118"/>
                  </a:cubicBezTo>
                  <a:cubicBezTo>
                    <a:pt x="3194" y="7591"/>
                    <a:pt x="3944" y="7828"/>
                    <a:pt x="4673" y="7788"/>
                  </a:cubicBezTo>
                  <a:cubicBezTo>
                    <a:pt x="5067" y="7808"/>
                    <a:pt x="5442" y="7729"/>
                    <a:pt x="5777" y="7571"/>
                  </a:cubicBezTo>
                  <a:cubicBezTo>
                    <a:pt x="5935" y="7473"/>
                    <a:pt x="6092" y="7394"/>
                    <a:pt x="6270" y="7315"/>
                  </a:cubicBezTo>
                  <a:cubicBezTo>
                    <a:pt x="6546" y="7216"/>
                    <a:pt x="6763" y="7019"/>
                    <a:pt x="6920" y="6763"/>
                  </a:cubicBezTo>
                  <a:cubicBezTo>
                    <a:pt x="7078" y="6507"/>
                    <a:pt x="7196" y="6250"/>
                    <a:pt x="7315" y="5974"/>
                  </a:cubicBezTo>
                  <a:cubicBezTo>
                    <a:pt x="7532" y="5422"/>
                    <a:pt x="7611" y="4811"/>
                    <a:pt x="7551" y="4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2"/>
            <p:cNvSpPr/>
            <p:nvPr/>
          </p:nvSpPr>
          <p:spPr>
            <a:xfrm flipH="1">
              <a:off x="7283066" y="2634284"/>
              <a:ext cx="13776" cy="80590"/>
            </a:xfrm>
            <a:custGeom>
              <a:rect b="b" l="l" r="r" t="t"/>
              <a:pathLst>
                <a:path extrusionOk="0" h="3352" w="573">
                  <a:moveTo>
                    <a:pt x="139" y="3352"/>
                  </a:moveTo>
                  <a:cubicBezTo>
                    <a:pt x="139" y="2524"/>
                    <a:pt x="119" y="1755"/>
                    <a:pt x="99" y="986"/>
                  </a:cubicBezTo>
                  <a:cubicBezTo>
                    <a:pt x="99" y="750"/>
                    <a:pt x="21" y="533"/>
                    <a:pt x="1" y="316"/>
                  </a:cubicBezTo>
                  <a:cubicBezTo>
                    <a:pt x="21" y="217"/>
                    <a:pt x="60" y="99"/>
                    <a:pt x="119" y="0"/>
                  </a:cubicBezTo>
                  <a:cubicBezTo>
                    <a:pt x="375" y="257"/>
                    <a:pt x="533" y="592"/>
                    <a:pt x="553" y="947"/>
                  </a:cubicBezTo>
                  <a:cubicBezTo>
                    <a:pt x="573" y="1617"/>
                    <a:pt x="533" y="2287"/>
                    <a:pt x="513" y="2958"/>
                  </a:cubicBezTo>
                  <a:cubicBezTo>
                    <a:pt x="494" y="3076"/>
                    <a:pt x="454" y="3175"/>
                    <a:pt x="395" y="3273"/>
                  </a:cubicBezTo>
                  <a:cubicBezTo>
                    <a:pt x="375" y="3313"/>
                    <a:pt x="257" y="3313"/>
                    <a:pt x="139" y="3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2"/>
            <p:cNvSpPr/>
            <p:nvPr/>
          </p:nvSpPr>
          <p:spPr>
            <a:xfrm flipH="1">
              <a:off x="7297275" y="2759882"/>
              <a:ext cx="17094" cy="43637"/>
            </a:xfrm>
            <a:custGeom>
              <a:rect b="b" l="l" r="r" t="t"/>
              <a:pathLst>
                <a:path extrusionOk="0" h="1815" w="711">
                  <a:moveTo>
                    <a:pt x="0" y="1815"/>
                  </a:moveTo>
                  <a:cubicBezTo>
                    <a:pt x="20" y="1263"/>
                    <a:pt x="99" y="711"/>
                    <a:pt x="276" y="178"/>
                  </a:cubicBezTo>
                  <a:cubicBezTo>
                    <a:pt x="296" y="99"/>
                    <a:pt x="395" y="40"/>
                    <a:pt x="434" y="1"/>
                  </a:cubicBezTo>
                  <a:cubicBezTo>
                    <a:pt x="612" y="40"/>
                    <a:pt x="710" y="218"/>
                    <a:pt x="651" y="395"/>
                  </a:cubicBezTo>
                  <a:cubicBezTo>
                    <a:pt x="533" y="868"/>
                    <a:pt x="454" y="1381"/>
                    <a:pt x="0" y="18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2"/>
            <p:cNvSpPr/>
            <p:nvPr/>
          </p:nvSpPr>
          <p:spPr>
            <a:xfrm flipH="1">
              <a:off x="7701117" y="2657990"/>
              <a:ext cx="10939" cy="45993"/>
            </a:xfrm>
            <a:custGeom>
              <a:rect b="b" l="l" r="r" t="t"/>
              <a:pathLst>
                <a:path extrusionOk="0" h="1913" w="455">
                  <a:moveTo>
                    <a:pt x="237" y="1913"/>
                  </a:moveTo>
                  <a:cubicBezTo>
                    <a:pt x="99" y="1814"/>
                    <a:pt x="60" y="1656"/>
                    <a:pt x="79" y="1499"/>
                  </a:cubicBezTo>
                  <a:cubicBezTo>
                    <a:pt x="99" y="1025"/>
                    <a:pt x="1" y="533"/>
                    <a:pt x="158" y="59"/>
                  </a:cubicBezTo>
                  <a:cubicBezTo>
                    <a:pt x="158" y="40"/>
                    <a:pt x="237" y="40"/>
                    <a:pt x="296" y="0"/>
                  </a:cubicBezTo>
                  <a:cubicBezTo>
                    <a:pt x="454" y="533"/>
                    <a:pt x="355" y="1045"/>
                    <a:pt x="375" y="1558"/>
                  </a:cubicBezTo>
                  <a:cubicBezTo>
                    <a:pt x="375" y="1676"/>
                    <a:pt x="395" y="1834"/>
                    <a:pt x="237" y="19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2"/>
            <p:cNvSpPr/>
            <p:nvPr/>
          </p:nvSpPr>
          <p:spPr>
            <a:xfrm flipH="1">
              <a:off x="7677892" y="2643300"/>
              <a:ext cx="12839" cy="28923"/>
            </a:xfrm>
            <a:custGeom>
              <a:rect b="b" l="l" r="r" t="t"/>
              <a:pathLst>
                <a:path extrusionOk="0" h="1203" w="534">
                  <a:moveTo>
                    <a:pt x="375" y="1203"/>
                  </a:moveTo>
                  <a:cubicBezTo>
                    <a:pt x="1" y="789"/>
                    <a:pt x="158" y="414"/>
                    <a:pt x="277" y="59"/>
                  </a:cubicBezTo>
                  <a:cubicBezTo>
                    <a:pt x="434" y="0"/>
                    <a:pt x="494" y="99"/>
                    <a:pt x="494" y="177"/>
                  </a:cubicBezTo>
                  <a:cubicBezTo>
                    <a:pt x="533" y="414"/>
                    <a:pt x="533" y="670"/>
                    <a:pt x="533" y="907"/>
                  </a:cubicBezTo>
                  <a:cubicBezTo>
                    <a:pt x="533" y="986"/>
                    <a:pt x="434" y="1084"/>
                    <a:pt x="375" y="12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2"/>
            <p:cNvSpPr/>
            <p:nvPr/>
          </p:nvSpPr>
          <p:spPr>
            <a:xfrm flipH="1">
              <a:off x="7434750" y="2628586"/>
              <a:ext cx="35559" cy="37963"/>
            </a:xfrm>
            <a:custGeom>
              <a:rect b="b" l="l" r="r" t="t"/>
              <a:pathLst>
                <a:path extrusionOk="0" h="1579" w="1479">
                  <a:moveTo>
                    <a:pt x="0" y="218"/>
                  </a:moveTo>
                  <a:cubicBezTo>
                    <a:pt x="59" y="159"/>
                    <a:pt x="118" y="99"/>
                    <a:pt x="197" y="80"/>
                  </a:cubicBezTo>
                  <a:cubicBezTo>
                    <a:pt x="394" y="1"/>
                    <a:pt x="611" y="60"/>
                    <a:pt x="749" y="218"/>
                  </a:cubicBezTo>
                  <a:cubicBezTo>
                    <a:pt x="1006" y="533"/>
                    <a:pt x="1222" y="868"/>
                    <a:pt x="1459" y="1184"/>
                  </a:cubicBezTo>
                  <a:cubicBezTo>
                    <a:pt x="1479" y="1243"/>
                    <a:pt x="1479" y="1322"/>
                    <a:pt x="1479" y="1381"/>
                  </a:cubicBezTo>
                  <a:cubicBezTo>
                    <a:pt x="1459" y="1440"/>
                    <a:pt x="1420" y="1539"/>
                    <a:pt x="1380" y="1539"/>
                  </a:cubicBezTo>
                  <a:cubicBezTo>
                    <a:pt x="1301" y="1578"/>
                    <a:pt x="1203" y="1558"/>
                    <a:pt x="1124" y="1519"/>
                  </a:cubicBezTo>
                  <a:cubicBezTo>
                    <a:pt x="1025" y="1420"/>
                    <a:pt x="927" y="1282"/>
                    <a:pt x="828" y="1164"/>
                  </a:cubicBezTo>
                  <a:cubicBezTo>
                    <a:pt x="631" y="868"/>
                    <a:pt x="454" y="553"/>
                    <a:pt x="99" y="415"/>
                  </a:cubicBezTo>
                  <a:cubicBezTo>
                    <a:pt x="40" y="395"/>
                    <a:pt x="40" y="297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2"/>
            <p:cNvSpPr/>
            <p:nvPr/>
          </p:nvSpPr>
          <p:spPr>
            <a:xfrm flipH="1">
              <a:off x="7464130" y="2629067"/>
              <a:ext cx="32265" cy="37939"/>
            </a:xfrm>
            <a:custGeom>
              <a:rect b="b" l="l" r="r" t="t"/>
              <a:pathLst>
                <a:path extrusionOk="0" h="1578" w="1342">
                  <a:moveTo>
                    <a:pt x="60" y="1"/>
                  </a:moveTo>
                  <a:cubicBezTo>
                    <a:pt x="454" y="257"/>
                    <a:pt x="829" y="553"/>
                    <a:pt x="1144" y="907"/>
                  </a:cubicBezTo>
                  <a:cubicBezTo>
                    <a:pt x="1223" y="967"/>
                    <a:pt x="1282" y="1065"/>
                    <a:pt x="1322" y="1183"/>
                  </a:cubicBezTo>
                  <a:cubicBezTo>
                    <a:pt x="1341" y="1282"/>
                    <a:pt x="1322" y="1381"/>
                    <a:pt x="1263" y="1479"/>
                  </a:cubicBezTo>
                  <a:cubicBezTo>
                    <a:pt x="1184" y="1578"/>
                    <a:pt x="1065" y="1538"/>
                    <a:pt x="987" y="1460"/>
                  </a:cubicBezTo>
                  <a:cubicBezTo>
                    <a:pt x="651" y="1105"/>
                    <a:pt x="336" y="769"/>
                    <a:pt x="40" y="395"/>
                  </a:cubicBezTo>
                  <a:cubicBezTo>
                    <a:pt x="1" y="355"/>
                    <a:pt x="40" y="217"/>
                    <a:pt x="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6" name="Google Shape;1066;p42"/>
          <p:cNvGrpSpPr/>
          <p:nvPr/>
        </p:nvGrpSpPr>
        <p:grpSpPr>
          <a:xfrm rot="5400000">
            <a:off x="2665486" y="625221"/>
            <a:ext cx="646397" cy="674942"/>
            <a:chOff x="5236350" y="592059"/>
            <a:chExt cx="666939" cy="696319"/>
          </a:xfrm>
        </p:grpSpPr>
        <p:sp>
          <p:nvSpPr>
            <p:cNvPr id="1067" name="Google Shape;1067;p42"/>
            <p:cNvSpPr/>
            <p:nvPr/>
          </p:nvSpPr>
          <p:spPr>
            <a:xfrm flipH="1">
              <a:off x="5248684" y="613865"/>
              <a:ext cx="641815" cy="653187"/>
            </a:xfrm>
            <a:custGeom>
              <a:rect b="b" l="l" r="r" t="t"/>
              <a:pathLst>
                <a:path extrusionOk="0" h="27168" w="26695">
                  <a:moveTo>
                    <a:pt x="26616" y="14156"/>
                  </a:moveTo>
                  <a:cubicBezTo>
                    <a:pt x="26694" y="14767"/>
                    <a:pt x="26694" y="15378"/>
                    <a:pt x="26616" y="15989"/>
                  </a:cubicBezTo>
                  <a:cubicBezTo>
                    <a:pt x="26280" y="15989"/>
                    <a:pt x="25945" y="16127"/>
                    <a:pt x="25630" y="15871"/>
                  </a:cubicBezTo>
                  <a:cubicBezTo>
                    <a:pt x="25551" y="15832"/>
                    <a:pt x="25472" y="15812"/>
                    <a:pt x="25374" y="15832"/>
                  </a:cubicBezTo>
                  <a:lnTo>
                    <a:pt x="24822" y="15832"/>
                  </a:lnTo>
                  <a:cubicBezTo>
                    <a:pt x="24565" y="15832"/>
                    <a:pt x="24506" y="15891"/>
                    <a:pt x="24467" y="16147"/>
                  </a:cubicBezTo>
                  <a:cubicBezTo>
                    <a:pt x="24467" y="16246"/>
                    <a:pt x="24447" y="16344"/>
                    <a:pt x="24408" y="16443"/>
                  </a:cubicBezTo>
                  <a:cubicBezTo>
                    <a:pt x="24289" y="16699"/>
                    <a:pt x="24230" y="16975"/>
                    <a:pt x="24270" y="17271"/>
                  </a:cubicBezTo>
                  <a:cubicBezTo>
                    <a:pt x="24309" y="17507"/>
                    <a:pt x="24250" y="17783"/>
                    <a:pt x="24112" y="17981"/>
                  </a:cubicBezTo>
                  <a:cubicBezTo>
                    <a:pt x="24092" y="18000"/>
                    <a:pt x="24092" y="18020"/>
                    <a:pt x="24092" y="18040"/>
                  </a:cubicBezTo>
                  <a:cubicBezTo>
                    <a:pt x="24053" y="18335"/>
                    <a:pt x="23994" y="18651"/>
                    <a:pt x="23875" y="18947"/>
                  </a:cubicBezTo>
                  <a:cubicBezTo>
                    <a:pt x="23796" y="19282"/>
                    <a:pt x="23639" y="19597"/>
                    <a:pt x="23422" y="19873"/>
                  </a:cubicBezTo>
                  <a:cubicBezTo>
                    <a:pt x="23284" y="20011"/>
                    <a:pt x="23185" y="20169"/>
                    <a:pt x="23106" y="20366"/>
                  </a:cubicBezTo>
                  <a:cubicBezTo>
                    <a:pt x="22988" y="20642"/>
                    <a:pt x="22830" y="20898"/>
                    <a:pt x="22614" y="21115"/>
                  </a:cubicBezTo>
                  <a:cubicBezTo>
                    <a:pt x="22515" y="21214"/>
                    <a:pt x="22436" y="21332"/>
                    <a:pt x="22357" y="21450"/>
                  </a:cubicBezTo>
                  <a:cubicBezTo>
                    <a:pt x="22495" y="21825"/>
                    <a:pt x="22653" y="22200"/>
                    <a:pt x="22771" y="22574"/>
                  </a:cubicBezTo>
                  <a:cubicBezTo>
                    <a:pt x="22909" y="22929"/>
                    <a:pt x="23008" y="23304"/>
                    <a:pt x="23126" y="23639"/>
                  </a:cubicBezTo>
                  <a:cubicBezTo>
                    <a:pt x="23087" y="23698"/>
                    <a:pt x="23067" y="23737"/>
                    <a:pt x="23047" y="23737"/>
                  </a:cubicBezTo>
                  <a:cubicBezTo>
                    <a:pt x="22712" y="23934"/>
                    <a:pt x="22397" y="24151"/>
                    <a:pt x="22101" y="24388"/>
                  </a:cubicBezTo>
                  <a:cubicBezTo>
                    <a:pt x="22002" y="24447"/>
                    <a:pt x="21884" y="24486"/>
                    <a:pt x="21766" y="24506"/>
                  </a:cubicBezTo>
                  <a:cubicBezTo>
                    <a:pt x="21707" y="24506"/>
                    <a:pt x="21628" y="24486"/>
                    <a:pt x="21588" y="24447"/>
                  </a:cubicBezTo>
                  <a:cubicBezTo>
                    <a:pt x="21371" y="24092"/>
                    <a:pt x="20997" y="23974"/>
                    <a:pt x="20681" y="23757"/>
                  </a:cubicBezTo>
                  <a:cubicBezTo>
                    <a:pt x="20543" y="23678"/>
                    <a:pt x="20445" y="23560"/>
                    <a:pt x="20425" y="23402"/>
                  </a:cubicBezTo>
                  <a:cubicBezTo>
                    <a:pt x="20405" y="23264"/>
                    <a:pt x="20287" y="23166"/>
                    <a:pt x="20129" y="23185"/>
                  </a:cubicBezTo>
                  <a:lnTo>
                    <a:pt x="19696" y="23185"/>
                  </a:lnTo>
                  <a:cubicBezTo>
                    <a:pt x="19499" y="23402"/>
                    <a:pt x="19242" y="23560"/>
                    <a:pt x="18947" y="23639"/>
                  </a:cubicBezTo>
                  <a:cubicBezTo>
                    <a:pt x="18611" y="23777"/>
                    <a:pt x="18276" y="23954"/>
                    <a:pt x="17941" y="24072"/>
                  </a:cubicBezTo>
                  <a:cubicBezTo>
                    <a:pt x="17685" y="24171"/>
                    <a:pt x="17429" y="24250"/>
                    <a:pt x="17172" y="24309"/>
                  </a:cubicBezTo>
                  <a:cubicBezTo>
                    <a:pt x="16896" y="24329"/>
                    <a:pt x="16600" y="24388"/>
                    <a:pt x="16344" y="24486"/>
                  </a:cubicBezTo>
                  <a:cubicBezTo>
                    <a:pt x="16285" y="24506"/>
                    <a:pt x="16206" y="24506"/>
                    <a:pt x="16147" y="24506"/>
                  </a:cubicBezTo>
                  <a:cubicBezTo>
                    <a:pt x="15772" y="24427"/>
                    <a:pt x="15477" y="24703"/>
                    <a:pt x="15122" y="24743"/>
                  </a:cubicBezTo>
                  <a:cubicBezTo>
                    <a:pt x="15063" y="24743"/>
                    <a:pt x="15004" y="24861"/>
                    <a:pt x="14984" y="24940"/>
                  </a:cubicBezTo>
                  <a:cubicBezTo>
                    <a:pt x="14964" y="25019"/>
                    <a:pt x="14964" y="25098"/>
                    <a:pt x="14964" y="25177"/>
                  </a:cubicBezTo>
                  <a:cubicBezTo>
                    <a:pt x="14984" y="25472"/>
                    <a:pt x="14944" y="25748"/>
                    <a:pt x="14826" y="26005"/>
                  </a:cubicBezTo>
                  <a:cubicBezTo>
                    <a:pt x="14767" y="26162"/>
                    <a:pt x="14747" y="26340"/>
                    <a:pt x="14767" y="26497"/>
                  </a:cubicBezTo>
                  <a:cubicBezTo>
                    <a:pt x="14747" y="26872"/>
                    <a:pt x="14708" y="26892"/>
                    <a:pt x="14353" y="26931"/>
                  </a:cubicBezTo>
                  <a:cubicBezTo>
                    <a:pt x="14195" y="26951"/>
                    <a:pt x="14018" y="26990"/>
                    <a:pt x="13860" y="27049"/>
                  </a:cubicBezTo>
                  <a:cubicBezTo>
                    <a:pt x="13545" y="27128"/>
                    <a:pt x="13229" y="27168"/>
                    <a:pt x="12934" y="27128"/>
                  </a:cubicBezTo>
                  <a:cubicBezTo>
                    <a:pt x="12835" y="26675"/>
                    <a:pt x="12756" y="26281"/>
                    <a:pt x="12638" y="25867"/>
                  </a:cubicBezTo>
                  <a:cubicBezTo>
                    <a:pt x="12539" y="25453"/>
                    <a:pt x="12421" y="25078"/>
                    <a:pt x="12303" y="24664"/>
                  </a:cubicBezTo>
                  <a:cubicBezTo>
                    <a:pt x="11908" y="24782"/>
                    <a:pt x="11494" y="24743"/>
                    <a:pt x="11120" y="24585"/>
                  </a:cubicBezTo>
                  <a:cubicBezTo>
                    <a:pt x="10725" y="24427"/>
                    <a:pt x="10331" y="24309"/>
                    <a:pt x="9937" y="24151"/>
                  </a:cubicBezTo>
                  <a:cubicBezTo>
                    <a:pt x="9917" y="24151"/>
                    <a:pt x="9917" y="24132"/>
                    <a:pt x="9897" y="24132"/>
                  </a:cubicBezTo>
                  <a:cubicBezTo>
                    <a:pt x="9503" y="24191"/>
                    <a:pt x="9247" y="23954"/>
                    <a:pt x="8951" y="23737"/>
                  </a:cubicBezTo>
                  <a:cubicBezTo>
                    <a:pt x="8813" y="23599"/>
                    <a:pt x="8636" y="23501"/>
                    <a:pt x="8439" y="23481"/>
                  </a:cubicBezTo>
                  <a:cubicBezTo>
                    <a:pt x="8281" y="23481"/>
                    <a:pt x="8143" y="23323"/>
                    <a:pt x="8005" y="23225"/>
                  </a:cubicBezTo>
                  <a:cubicBezTo>
                    <a:pt x="7867" y="23146"/>
                    <a:pt x="7768" y="23067"/>
                    <a:pt x="7630" y="22988"/>
                  </a:cubicBezTo>
                  <a:cubicBezTo>
                    <a:pt x="7433" y="22870"/>
                    <a:pt x="7197" y="22870"/>
                    <a:pt x="7019" y="23008"/>
                  </a:cubicBezTo>
                  <a:cubicBezTo>
                    <a:pt x="6960" y="23028"/>
                    <a:pt x="6920" y="23047"/>
                    <a:pt x="6901" y="23087"/>
                  </a:cubicBezTo>
                  <a:cubicBezTo>
                    <a:pt x="6546" y="23560"/>
                    <a:pt x="5974" y="23816"/>
                    <a:pt x="5619" y="24289"/>
                  </a:cubicBezTo>
                  <a:cubicBezTo>
                    <a:pt x="5540" y="24348"/>
                    <a:pt x="5462" y="24427"/>
                    <a:pt x="5363" y="24486"/>
                  </a:cubicBezTo>
                  <a:cubicBezTo>
                    <a:pt x="5067" y="24329"/>
                    <a:pt x="4811" y="24112"/>
                    <a:pt x="4594" y="23875"/>
                  </a:cubicBezTo>
                  <a:cubicBezTo>
                    <a:pt x="4436" y="23678"/>
                    <a:pt x="4239" y="23501"/>
                    <a:pt x="4042" y="23343"/>
                  </a:cubicBezTo>
                  <a:cubicBezTo>
                    <a:pt x="4121" y="23087"/>
                    <a:pt x="4220" y="22830"/>
                    <a:pt x="4358" y="22594"/>
                  </a:cubicBezTo>
                  <a:cubicBezTo>
                    <a:pt x="4496" y="22377"/>
                    <a:pt x="4594" y="22121"/>
                    <a:pt x="4653" y="21864"/>
                  </a:cubicBezTo>
                  <a:cubicBezTo>
                    <a:pt x="4712" y="21608"/>
                    <a:pt x="4811" y="21352"/>
                    <a:pt x="4910" y="21115"/>
                  </a:cubicBezTo>
                  <a:cubicBezTo>
                    <a:pt x="5008" y="20879"/>
                    <a:pt x="5008" y="20800"/>
                    <a:pt x="4811" y="20721"/>
                  </a:cubicBezTo>
                  <a:cubicBezTo>
                    <a:pt x="4594" y="20622"/>
                    <a:pt x="4436" y="20425"/>
                    <a:pt x="4397" y="20189"/>
                  </a:cubicBezTo>
                  <a:cubicBezTo>
                    <a:pt x="4338" y="19913"/>
                    <a:pt x="4200" y="19637"/>
                    <a:pt x="4022" y="19439"/>
                  </a:cubicBezTo>
                  <a:cubicBezTo>
                    <a:pt x="3727" y="19085"/>
                    <a:pt x="3648" y="18651"/>
                    <a:pt x="3431" y="18276"/>
                  </a:cubicBezTo>
                  <a:cubicBezTo>
                    <a:pt x="3490" y="17862"/>
                    <a:pt x="3155" y="17567"/>
                    <a:pt x="3214" y="17153"/>
                  </a:cubicBezTo>
                  <a:cubicBezTo>
                    <a:pt x="3234" y="16975"/>
                    <a:pt x="3096" y="16877"/>
                    <a:pt x="2918" y="16877"/>
                  </a:cubicBezTo>
                  <a:cubicBezTo>
                    <a:pt x="2780" y="16857"/>
                    <a:pt x="2642" y="16896"/>
                    <a:pt x="2544" y="16975"/>
                  </a:cubicBezTo>
                  <a:cubicBezTo>
                    <a:pt x="2327" y="17113"/>
                    <a:pt x="2090" y="17212"/>
                    <a:pt x="1854" y="17231"/>
                  </a:cubicBezTo>
                  <a:cubicBezTo>
                    <a:pt x="1617" y="17291"/>
                    <a:pt x="1361" y="17271"/>
                    <a:pt x="1144" y="17192"/>
                  </a:cubicBezTo>
                  <a:cubicBezTo>
                    <a:pt x="967" y="17113"/>
                    <a:pt x="789" y="17054"/>
                    <a:pt x="592" y="16995"/>
                  </a:cubicBezTo>
                  <a:lnTo>
                    <a:pt x="1" y="15378"/>
                  </a:lnTo>
                  <a:cubicBezTo>
                    <a:pt x="60" y="15181"/>
                    <a:pt x="237" y="15023"/>
                    <a:pt x="454" y="15004"/>
                  </a:cubicBezTo>
                  <a:cubicBezTo>
                    <a:pt x="750" y="14925"/>
                    <a:pt x="1026" y="14747"/>
                    <a:pt x="1361" y="14747"/>
                  </a:cubicBezTo>
                  <a:cubicBezTo>
                    <a:pt x="1578" y="14728"/>
                    <a:pt x="1775" y="14609"/>
                    <a:pt x="1913" y="14432"/>
                  </a:cubicBezTo>
                  <a:cubicBezTo>
                    <a:pt x="1972" y="14333"/>
                    <a:pt x="2011" y="14215"/>
                    <a:pt x="2011" y="14097"/>
                  </a:cubicBezTo>
                  <a:cubicBezTo>
                    <a:pt x="2011" y="13840"/>
                    <a:pt x="2011" y="13564"/>
                    <a:pt x="2011" y="13288"/>
                  </a:cubicBezTo>
                  <a:cubicBezTo>
                    <a:pt x="1992" y="13111"/>
                    <a:pt x="2031" y="12934"/>
                    <a:pt x="2071" y="12756"/>
                  </a:cubicBezTo>
                  <a:cubicBezTo>
                    <a:pt x="2189" y="12441"/>
                    <a:pt x="2228" y="12125"/>
                    <a:pt x="2209" y="11810"/>
                  </a:cubicBezTo>
                  <a:cubicBezTo>
                    <a:pt x="2189" y="11494"/>
                    <a:pt x="2228" y="11179"/>
                    <a:pt x="2327" y="10863"/>
                  </a:cubicBezTo>
                  <a:cubicBezTo>
                    <a:pt x="2386" y="10686"/>
                    <a:pt x="2406" y="10469"/>
                    <a:pt x="2406" y="10272"/>
                  </a:cubicBezTo>
                  <a:cubicBezTo>
                    <a:pt x="2386" y="10075"/>
                    <a:pt x="2445" y="9878"/>
                    <a:pt x="2603" y="9720"/>
                  </a:cubicBezTo>
                  <a:cubicBezTo>
                    <a:pt x="2642" y="9681"/>
                    <a:pt x="2682" y="9621"/>
                    <a:pt x="2721" y="9562"/>
                  </a:cubicBezTo>
                  <a:cubicBezTo>
                    <a:pt x="2780" y="9483"/>
                    <a:pt x="2761" y="9365"/>
                    <a:pt x="2702" y="9286"/>
                  </a:cubicBezTo>
                  <a:cubicBezTo>
                    <a:pt x="2623" y="9227"/>
                    <a:pt x="2524" y="9168"/>
                    <a:pt x="2465" y="9109"/>
                  </a:cubicBezTo>
                  <a:cubicBezTo>
                    <a:pt x="2209" y="8853"/>
                    <a:pt x="1972" y="8596"/>
                    <a:pt x="1775" y="8301"/>
                  </a:cubicBezTo>
                  <a:cubicBezTo>
                    <a:pt x="1578" y="8005"/>
                    <a:pt x="1361" y="7729"/>
                    <a:pt x="1144" y="7453"/>
                  </a:cubicBezTo>
                  <a:cubicBezTo>
                    <a:pt x="947" y="7216"/>
                    <a:pt x="907" y="6881"/>
                    <a:pt x="1065" y="6605"/>
                  </a:cubicBezTo>
                  <a:cubicBezTo>
                    <a:pt x="1223" y="6290"/>
                    <a:pt x="1420" y="5954"/>
                    <a:pt x="1834" y="5876"/>
                  </a:cubicBezTo>
                  <a:cubicBezTo>
                    <a:pt x="1913" y="5856"/>
                    <a:pt x="1972" y="5777"/>
                    <a:pt x="2051" y="5738"/>
                  </a:cubicBezTo>
                  <a:cubicBezTo>
                    <a:pt x="2189" y="5659"/>
                    <a:pt x="2386" y="5678"/>
                    <a:pt x="2524" y="5777"/>
                  </a:cubicBezTo>
                  <a:cubicBezTo>
                    <a:pt x="2800" y="6053"/>
                    <a:pt x="3194" y="6152"/>
                    <a:pt x="3530" y="6290"/>
                  </a:cubicBezTo>
                  <a:cubicBezTo>
                    <a:pt x="3628" y="6349"/>
                    <a:pt x="3727" y="6388"/>
                    <a:pt x="3806" y="6408"/>
                  </a:cubicBezTo>
                  <a:cubicBezTo>
                    <a:pt x="3944" y="6447"/>
                    <a:pt x="4062" y="6487"/>
                    <a:pt x="4200" y="6506"/>
                  </a:cubicBezTo>
                  <a:cubicBezTo>
                    <a:pt x="4811" y="6526"/>
                    <a:pt x="4811" y="6526"/>
                    <a:pt x="5225" y="6053"/>
                  </a:cubicBezTo>
                  <a:cubicBezTo>
                    <a:pt x="5560" y="5678"/>
                    <a:pt x="5895" y="5324"/>
                    <a:pt x="6211" y="4929"/>
                  </a:cubicBezTo>
                  <a:cubicBezTo>
                    <a:pt x="6349" y="4693"/>
                    <a:pt x="6585" y="4535"/>
                    <a:pt x="6842" y="4456"/>
                  </a:cubicBezTo>
                  <a:cubicBezTo>
                    <a:pt x="6980" y="4397"/>
                    <a:pt x="7118" y="4318"/>
                    <a:pt x="7216" y="4220"/>
                  </a:cubicBezTo>
                  <a:cubicBezTo>
                    <a:pt x="7512" y="4042"/>
                    <a:pt x="7847" y="4022"/>
                    <a:pt x="8143" y="3865"/>
                  </a:cubicBezTo>
                  <a:cubicBezTo>
                    <a:pt x="8399" y="3746"/>
                    <a:pt x="8478" y="3648"/>
                    <a:pt x="8399" y="3411"/>
                  </a:cubicBezTo>
                  <a:cubicBezTo>
                    <a:pt x="8320" y="3175"/>
                    <a:pt x="8261" y="2938"/>
                    <a:pt x="8222" y="2701"/>
                  </a:cubicBezTo>
                  <a:cubicBezTo>
                    <a:pt x="8123" y="2347"/>
                    <a:pt x="8261" y="1992"/>
                    <a:pt x="8064" y="1676"/>
                  </a:cubicBezTo>
                  <a:cubicBezTo>
                    <a:pt x="8064" y="1381"/>
                    <a:pt x="8025" y="1065"/>
                    <a:pt x="8064" y="769"/>
                  </a:cubicBezTo>
                  <a:cubicBezTo>
                    <a:pt x="8064" y="493"/>
                    <a:pt x="8281" y="257"/>
                    <a:pt x="8577" y="237"/>
                  </a:cubicBezTo>
                  <a:cubicBezTo>
                    <a:pt x="8695" y="217"/>
                    <a:pt x="8833" y="178"/>
                    <a:pt x="8951" y="139"/>
                  </a:cubicBezTo>
                  <a:cubicBezTo>
                    <a:pt x="9267" y="40"/>
                    <a:pt x="9582" y="1"/>
                    <a:pt x="9917" y="60"/>
                  </a:cubicBezTo>
                  <a:cubicBezTo>
                    <a:pt x="10016" y="355"/>
                    <a:pt x="10134" y="651"/>
                    <a:pt x="10233" y="947"/>
                  </a:cubicBezTo>
                  <a:cubicBezTo>
                    <a:pt x="10311" y="1144"/>
                    <a:pt x="10430" y="1341"/>
                    <a:pt x="10568" y="1499"/>
                  </a:cubicBezTo>
                  <a:cubicBezTo>
                    <a:pt x="10785" y="1716"/>
                    <a:pt x="10903" y="2011"/>
                    <a:pt x="10883" y="2327"/>
                  </a:cubicBezTo>
                  <a:cubicBezTo>
                    <a:pt x="11021" y="2544"/>
                    <a:pt x="11258" y="2662"/>
                    <a:pt x="11514" y="2682"/>
                  </a:cubicBezTo>
                  <a:cubicBezTo>
                    <a:pt x="11652" y="2682"/>
                    <a:pt x="11790" y="2820"/>
                    <a:pt x="11928" y="2820"/>
                  </a:cubicBezTo>
                  <a:cubicBezTo>
                    <a:pt x="12066" y="2820"/>
                    <a:pt x="12204" y="2721"/>
                    <a:pt x="12342" y="2682"/>
                  </a:cubicBezTo>
                  <a:cubicBezTo>
                    <a:pt x="12460" y="2662"/>
                    <a:pt x="12579" y="2662"/>
                    <a:pt x="12697" y="2682"/>
                  </a:cubicBezTo>
                  <a:lnTo>
                    <a:pt x="15260" y="2682"/>
                  </a:lnTo>
                  <a:cubicBezTo>
                    <a:pt x="15398" y="2682"/>
                    <a:pt x="15536" y="2682"/>
                    <a:pt x="15654" y="2662"/>
                  </a:cubicBezTo>
                  <a:cubicBezTo>
                    <a:pt x="15792" y="2662"/>
                    <a:pt x="15891" y="2563"/>
                    <a:pt x="15910" y="2445"/>
                  </a:cubicBezTo>
                  <a:cubicBezTo>
                    <a:pt x="15950" y="2209"/>
                    <a:pt x="16048" y="1992"/>
                    <a:pt x="16206" y="1814"/>
                  </a:cubicBezTo>
                  <a:cubicBezTo>
                    <a:pt x="16384" y="1558"/>
                    <a:pt x="16502" y="1282"/>
                    <a:pt x="16541" y="986"/>
                  </a:cubicBezTo>
                  <a:cubicBezTo>
                    <a:pt x="16581" y="691"/>
                    <a:pt x="16738" y="415"/>
                    <a:pt x="16995" y="257"/>
                  </a:cubicBezTo>
                  <a:lnTo>
                    <a:pt x="17369" y="257"/>
                  </a:lnTo>
                  <a:cubicBezTo>
                    <a:pt x="17665" y="237"/>
                    <a:pt x="17941" y="296"/>
                    <a:pt x="18197" y="454"/>
                  </a:cubicBezTo>
                  <a:cubicBezTo>
                    <a:pt x="18454" y="612"/>
                    <a:pt x="18730" y="730"/>
                    <a:pt x="19006" y="868"/>
                  </a:cubicBezTo>
                  <a:cubicBezTo>
                    <a:pt x="19025" y="1262"/>
                    <a:pt x="19065" y="1637"/>
                    <a:pt x="18868" y="2011"/>
                  </a:cubicBezTo>
                  <a:cubicBezTo>
                    <a:pt x="18809" y="2189"/>
                    <a:pt x="18809" y="2366"/>
                    <a:pt x="18828" y="2563"/>
                  </a:cubicBezTo>
                  <a:cubicBezTo>
                    <a:pt x="18828" y="2761"/>
                    <a:pt x="18789" y="2958"/>
                    <a:pt x="18710" y="3135"/>
                  </a:cubicBezTo>
                  <a:cubicBezTo>
                    <a:pt x="18651" y="3273"/>
                    <a:pt x="18631" y="3392"/>
                    <a:pt x="18611" y="3530"/>
                  </a:cubicBezTo>
                  <a:cubicBezTo>
                    <a:pt x="18533" y="3825"/>
                    <a:pt x="18710" y="4121"/>
                    <a:pt x="19006" y="4180"/>
                  </a:cubicBezTo>
                  <a:cubicBezTo>
                    <a:pt x="19361" y="4298"/>
                    <a:pt x="19676" y="4515"/>
                    <a:pt x="19913" y="4772"/>
                  </a:cubicBezTo>
                  <a:cubicBezTo>
                    <a:pt x="20129" y="4969"/>
                    <a:pt x="20366" y="5126"/>
                    <a:pt x="20622" y="5264"/>
                  </a:cubicBezTo>
                  <a:cubicBezTo>
                    <a:pt x="20681" y="5284"/>
                    <a:pt x="20760" y="5324"/>
                    <a:pt x="20780" y="5363"/>
                  </a:cubicBezTo>
                  <a:cubicBezTo>
                    <a:pt x="20879" y="5738"/>
                    <a:pt x="21233" y="5856"/>
                    <a:pt x="21450" y="6073"/>
                  </a:cubicBezTo>
                  <a:cubicBezTo>
                    <a:pt x="21608" y="6211"/>
                    <a:pt x="21746" y="6368"/>
                    <a:pt x="21864" y="6526"/>
                  </a:cubicBezTo>
                  <a:cubicBezTo>
                    <a:pt x="21943" y="6644"/>
                    <a:pt x="22042" y="6763"/>
                    <a:pt x="22160" y="6842"/>
                  </a:cubicBezTo>
                  <a:cubicBezTo>
                    <a:pt x="22278" y="6940"/>
                    <a:pt x="22456" y="6920"/>
                    <a:pt x="22515" y="6782"/>
                  </a:cubicBezTo>
                  <a:cubicBezTo>
                    <a:pt x="22633" y="6526"/>
                    <a:pt x="22870" y="6349"/>
                    <a:pt x="23146" y="6290"/>
                  </a:cubicBezTo>
                  <a:cubicBezTo>
                    <a:pt x="23264" y="6230"/>
                    <a:pt x="23363" y="6152"/>
                    <a:pt x="23461" y="6053"/>
                  </a:cubicBezTo>
                  <a:cubicBezTo>
                    <a:pt x="23580" y="5954"/>
                    <a:pt x="23718" y="5895"/>
                    <a:pt x="23875" y="5915"/>
                  </a:cubicBezTo>
                  <a:lnTo>
                    <a:pt x="24841" y="5915"/>
                  </a:lnTo>
                  <a:cubicBezTo>
                    <a:pt x="25176" y="6290"/>
                    <a:pt x="25334" y="6763"/>
                    <a:pt x="25650" y="7157"/>
                  </a:cubicBezTo>
                  <a:cubicBezTo>
                    <a:pt x="25610" y="7275"/>
                    <a:pt x="25512" y="7394"/>
                    <a:pt x="25393" y="7473"/>
                  </a:cubicBezTo>
                  <a:cubicBezTo>
                    <a:pt x="25117" y="7670"/>
                    <a:pt x="24881" y="7946"/>
                    <a:pt x="24703" y="8241"/>
                  </a:cubicBezTo>
                  <a:cubicBezTo>
                    <a:pt x="24585" y="8458"/>
                    <a:pt x="24427" y="8636"/>
                    <a:pt x="24270" y="8793"/>
                  </a:cubicBezTo>
                  <a:cubicBezTo>
                    <a:pt x="24072" y="8971"/>
                    <a:pt x="24033" y="9247"/>
                    <a:pt x="24171" y="9483"/>
                  </a:cubicBezTo>
                  <a:cubicBezTo>
                    <a:pt x="24348" y="9858"/>
                    <a:pt x="24506" y="10272"/>
                    <a:pt x="24664" y="10666"/>
                  </a:cubicBezTo>
                  <a:cubicBezTo>
                    <a:pt x="24684" y="10765"/>
                    <a:pt x="24684" y="10863"/>
                    <a:pt x="24684" y="10982"/>
                  </a:cubicBezTo>
                  <a:cubicBezTo>
                    <a:pt x="24684" y="11061"/>
                    <a:pt x="24684" y="11159"/>
                    <a:pt x="24723" y="11218"/>
                  </a:cubicBezTo>
                  <a:cubicBezTo>
                    <a:pt x="24920" y="11415"/>
                    <a:pt x="24881" y="11652"/>
                    <a:pt x="24881" y="11889"/>
                  </a:cubicBezTo>
                  <a:lnTo>
                    <a:pt x="24881" y="13288"/>
                  </a:lnTo>
                  <a:lnTo>
                    <a:pt x="24881" y="13604"/>
                  </a:lnTo>
                  <a:cubicBezTo>
                    <a:pt x="24900" y="13880"/>
                    <a:pt x="24960" y="13959"/>
                    <a:pt x="25236" y="13978"/>
                  </a:cubicBezTo>
                  <a:lnTo>
                    <a:pt x="25748" y="13978"/>
                  </a:lnTo>
                  <a:cubicBezTo>
                    <a:pt x="25886" y="13959"/>
                    <a:pt x="26044" y="13998"/>
                    <a:pt x="26162" y="14077"/>
                  </a:cubicBezTo>
                  <a:cubicBezTo>
                    <a:pt x="26241" y="14136"/>
                    <a:pt x="26320" y="14156"/>
                    <a:pt x="26399" y="14176"/>
                  </a:cubicBezTo>
                  <a:cubicBezTo>
                    <a:pt x="26478" y="14176"/>
                    <a:pt x="26556" y="14156"/>
                    <a:pt x="26616" y="14156"/>
                  </a:cubicBezTo>
                  <a:close/>
                  <a:moveTo>
                    <a:pt x="7315" y="21786"/>
                  </a:moveTo>
                  <a:cubicBezTo>
                    <a:pt x="7197" y="21786"/>
                    <a:pt x="7078" y="21786"/>
                    <a:pt x="7058" y="21983"/>
                  </a:cubicBezTo>
                  <a:cubicBezTo>
                    <a:pt x="7354" y="22495"/>
                    <a:pt x="7867" y="22653"/>
                    <a:pt x="8439" y="22692"/>
                  </a:cubicBezTo>
                  <a:cubicBezTo>
                    <a:pt x="8458" y="22692"/>
                    <a:pt x="8498" y="22692"/>
                    <a:pt x="8517" y="22673"/>
                  </a:cubicBezTo>
                  <a:cubicBezTo>
                    <a:pt x="8577" y="22633"/>
                    <a:pt x="8616" y="22594"/>
                    <a:pt x="8636" y="22535"/>
                  </a:cubicBezTo>
                  <a:cubicBezTo>
                    <a:pt x="8636" y="22515"/>
                    <a:pt x="8596" y="22436"/>
                    <a:pt x="8557" y="22416"/>
                  </a:cubicBezTo>
                  <a:cubicBezTo>
                    <a:pt x="8399" y="22357"/>
                    <a:pt x="8222" y="22318"/>
                    <a:pt x="8044" y="22259"/>
                  </a:cubicBezTo>
                  <a:cubicBezTo>
                    <a:pt x="7729" y="22200"/>
                    <a:pt x="7473" y="22022"/>
                    <a:pt x="7295" y="21786"/>
                  </a:cubicBezTo>
                  <a:cubicBezTo>
                    <a:pt x="7433" y="21825"/>
                    <a:pt x="7551" y="21845"/>
                    <a:pt x="7689" y="21884"/>
                  </a:cubicBezTo>
                  <a:cubicBezTo>
                    <a:pt x="7808" y="21904"/>
                    <a:pt x="7926" y="21904"/>
                    <a:pt x="8025" y="21884"/>
                  </a:cubicBezTo>
                  <a:cubicBezTo>
                    <a:pt x="8103" y="21845"/>
                    <a:pt x="8143" y="21805"/>
                    <a:pt x="8163" y="21746"/>
                  </a:cubicBezTo>
                  <a:cubicBezTo>
                    <a:pt x="8163" y="21687"/>
                    <a:pt x="8103" y="21628"/>
                    <a:pt x="8084" y="21569"/>
                  </a:cubicBezTo>
                  <a:cubicBezTo>
                    <a:pt x="8064" y="21549"/>
                    <a:pt x="8025" y="21529"/>
                    <a:pt x="7985" y="21529"/>
                  </a:cubicBezTo>
                  <a:cubicBezTo>
                    <a:pt x="7768" y="21510"/>
                    <a:pt x="7571" y="21431"/>
                    <a:pt x="7413" y="21293"/>
                  </a:cubicBezTo>
                  <a:cubicBezTo>
                    <a:pt x="7354" y="21253"/>
                    <a:pt x="7295" y="21234"/>
                    <a:pt x="7236" y="21214"/>
                  </a:cubicBezTo>
                  <a:cubicBezTo>
                    <a:pt x="7197" y="21194"/>
                    <a:pt x="7157" y="21214"/>
                    <a:pt x="7137" y="21234"/>
                  </a:cubicBezTo>
                  <a:cubicBezTo>
                    <a:pt x="7118" y="21253"/>
                    <a:pt x="7078" y="21332"/>
                    <a:pt x="7078" y="21352"/>
                  </a:cubicBezTo>
                  <a:cubicBezTo>
                    <a:pt x="7157" y="21510"/>
                    <a:pt x="7236" y="21648"/>
                    <a:pt x="7315" y="21786"/>
                  </a:cubicBezTo>
                  <a:close/>
                  <a:moveTo>
                    <a:pt x="20366" y="13367"/>
                  </a:moveTo>
                  <a:lnTo>
                    <a:pt x="20366" y="12973"/>
                  </a:lnTo>
                  <a:cubicBezTo>
                    <a:pt x="20366" y="12658"/>
                    <a:pt x="20346" y="12322"/>
                    <a:pt x="20327" y="12007"/>
                  </a:cubicBezTo>
                  <a:cubicBezTo>
                    <a:pt x="20110" y="11751"/>
                    <a:pt x="20189" y="11396"/>
                    <a:pt x="20129" y="11100"/>
                  </a:cubicBezTo>
                  <a:cubicBezTo>
                    <a:pt x="20070" y="10824"/>
                    <a:pt x="19991" y="10568"/>
                    <a:pt x="19893" y="10331"/>
                  </a:cubicBezTo>
                  <a:cubicBezTo>
                    <a:pt x="19735" y="9976"/>
                    <a:pt x="19538" y="9641"/>
                    <a:pt x="19301" y="9345"/>
                  </a:cubicBezTo>
                  <a:cubicBezTo>
                    <a:pt x="18927" y="8813"/>
                    <a:pt x="18473" y="8340"/>
                    <a:pt x="17981" y="7906"/>
                  </a:cubicBezTo>
                  <a:cubicBezTo>
                    <a:pt x="17724" y="7670"/>
                    <a:pt x="17350" y="7532"/>
                    <a:pt x="17251" y="7118"/>
                  </a:cubicBezTo>
                  <a:cubicBezTo>
                    <a:pt x="17231" y="7058"/>
                    <a:pt x="17133" y="6999"/>
                    <a:pt x="17054" y="6960"/>
                  </a:cubicBezTo>
                  <a:cubicBezTo>
                    <a:pt x="16876" y="6842"/>
                    <a:pt x="16699" y="6723"/>
                    <a:pt x="16502" y="6605"/>
                  </a:cubicBezTo>
                  <a:cubicBezTo>
                    <a:pt x="16265" y="6428"/>
                    <a:pt x="15950" y="6349"/>
                    <a:pt x="15654" y="6368"/>
                  </a:cubicBezTo>
                  <a:cubicBezTo>
                    <a:pt x="15398" y="6408"/>
                    <a:pt x="15142" y="6368"/>
                    <a:pt x="14905" y="6250"/>
                  </a:cubicBezTo>
                  <a:cubicBezTo>
                    <a:pt x="14787" y="6191"/>
                    <a:pt x="14649" y="6171"/>
                    <a:pt x="14511" y="6171"/>
                  </a:cubicBezTo>
                  <a:cubicBezTo>
                    <a:pt x="13880" y="6171"/>
                    <a:pt x="13249" y="6171"/>
                    <a:pt x="12598" y="6171"/>
                  </a:cubicBezTo>
                  <a:cubicBezTo>
                    <a:pt x="12480" y="6171"/>
                    <a:pt x="12342" y="6191"/>
                    <a:pt x="12204" y="6230"/>
                  </a:cubicBezTo>
                  <a:cubicBezTo>
                    <a:pt x="11928" y="6309"/>
                    <a:pt x="11652" y="6428"/>
                    <a:pt x="11356" y="6526"/>
                  </a:cubicBezTo>
                  <a:cubicBezTo>
                    <a:pt x="11080" y="6625"/>
                    <a:pt x="10725" y="6723"/>
                    <a:pt x="10410" y="6822"/>
                  </a:cubicBezTo>
                  <a:cubicBezTo>
                    <a:pt x="9937" y="6940"/>
                    <a:pt x="9483" y="7137"/>
                    <a:pt x="9089" y="7433"/>
                  </a:cubicBezTo>
                  <a:cubicBezTo>
                    <a:pt x="8813" y="7689"/>
                    <a:pt x="8537" y="7926"/>
                    <a:pt x="8241" y="8123"/>
                  </a:cubicBezTo>
                  <a:cubicBezTo>
                    <a:pt x="8163" y="8182"/>
                    <a:pt x="8084" y="8261"/>
                    <a:pt x="8025" y="8360"/>
                  </a:cubicBezTo>
                  <a:cubicBezTo>
                    <a:pt x="7808" y="8715"/>
                    <a:pt x="7591" y="9069"/>
                    <a:pt x="7374" y="9424"/>
                  </a:cubicBezTo>
                  <a:cubicBezTo>
                    <a:pt x="7058" y="9996"/>
                    <a:pt x="6999" y="10666"/>
                    <a:pt x="6743" y="11277"/>
                  </a:cubicBezTo>
                  <a:cubicBezTo>
                    <a:pt x="6723" y="11396"/>
                    <a:pt x="6704" y="11494"/>
                    <a:pt x="6723" y="11613"/>
                  </a:cubicBezTo>
                  <a:cubicBezTo>
                    <a:pt x="6723" y="11751"/>
                    <a:pt x="6704" y="11889"/>
                    <a:pt x="6644" y="12007"/>
                  </a:cubicBezTo>
                  <a:cubicBezTo>
                    <a:pt x="6526" y="12244"/>
                    <a:pt x="6487" y="12520"/>
                    <a:pt x="6506" y="12796"/>
                  </a:cubicBezTo>
                  <a:lnTo>
                    <a:pt x="6506" y="13801"/>
                  </a:lnTo>
                  <a:cubicBezTo>
                    <a:pt x="6506" y="14038"/>
                    <a:pt x="6546" y="14274"/>
                    <a:pt x="6625" y="14491"/>
                  </a:cubicBezTo>
                  <a:cubicBezTo>
                    <a:pt x="6782" y="14846"/>
                    <a:pt x="6881" y="15220"/>
                    <a:pt x="6920" y="15595"/>
                  </a:cubicBezTo>
                  <a:cubicBezTo>
                    <a:pt x="6920" y="15674"/>
                    <a:pt x="6940" y="15733"/>
                    <a:pt x="6980" y="15792"/>
                  </a:cubicBezTo>
                  <a:cubicBezTo>
                    <a:pt x="7197" y="16206"/>
                    <a:pt x="7394" y="16640"/>
                    <a:pt x="7650" y="17034"/>
                  </a:cubicBezTo>
                  <a:cubicBezTo>
                    <a:pt x="7887" y="17429"/>
                    <a:pt x="8301" y="17744"/>
                    <a:pt x="8517" y="18197"/>
                  </a:cubicBezTo>
                  <a:cubicBezTo>
                    <a:pt x="8537" y="18237"/>
                    <a:pt x="8596" y="18296"/>
                    <a:pt x="8636" y="18335"/>
                  </a:cubicBezTo>
                  <a:cubicBezTo>
                    <a:pt x="8853" y="18552"/>
                    <a:pt x="9050" y="18789"/>
                    <a:pt x="9286" y="18986"/>
                  </a:cubicBezTo>
                  <a:cubicBezTo>
                    <a:pt x="9483" y="19183"/>
                    <a:pt x="9720" y="19361"/>
                    <a:pt x="9957" y="19499"/>
                  </a:cubicBezTo>
                  <a:cubicBezTo>
                    <a:pt x="10193" y="19597"/>
                    <a:pt x="10410" y="19735"/>
                    <a:pt x="10607" y="19873"/>
                  </a:cubicBezTo>
                  <a:cubicBezTo>
                    <a:pt x="10903" y="20070"/>
                    <a:pt x="11238" y="20189"/>
                    <a:pt x="11593" y="20189"/>
                  </a:cubicBezTo>
                  <a:cubicBezTo>
                    <a:pt x="11731" y="20189"/>
                    <a:pt x="11869" y="20208"/>
                    <a:pt x="11987" y="20267"/>
                  </a:cubicBezTo>
                  <a:cubicBezTo>
                    <a:pt x="12244" y="20366"/>
                    <a:pt x="12500" y="20405"/>
                    <a:pt x="12776" y="20386"/>
                  </a:cubicBezTo>
                  <a:lnTo>
                    <a:pt x="13643" y="20386"/>
                  </a:lnTo>
                  <a:cubicBezTo>
                    <a:pt x="13821" y="20386"/>
                    <a:pt x="13998" y="20346"/>
                    <a:pt x="14156" y="20267"/>
                  </a:cubicBezTo>
                  <a:cubicBezTo>
                    <a:pt x="14491" y="20070"/>
                    <a:pt x="14846" y="19972"/>
                    <a:pt x="15220" y="19991"/>
                  </a:cubicBezTo>
                  <a:cubicBezTo>
                    <a:pt x="15634" y="20031"/>
                    <a:pt x="16009" y="19735"/>
                    <a:pt x="16423" y="19755"/>
                  </a:cubicBezTo>
                  <a:cubicBezTo>
                    <a:pt x="16462" y="19755"/>
                    <a:pt x="16522" y="19696"/>
                    <a:pt x="16561" y="19676"/>
                  </a:cubicBezTo>
                  <a:cubicBezTo>
                    <a:pt x="17034" y="19479"/>
                    <a:pt x="17468" y="19183"/>
                    <a:pt x="17843" y="18809"/>
                  </a:cubicBezTo>
                  <a:cubicBezTo>
                    <a:pt x="17862" y="18789"/>
                    <a:pt x="17882" y="18769"/>
                    <a:pt x="17921" y="18749"/>
                  </a:cubicBezTo>
                  <a:cubicBezTo>
                    <a:pt x="18257" y="18552"/>
                    <a:pt x="18473" y="18217"/>
                    <a:pt x="18769" y="17981"/>
                  </a:cubicBezTo>
                  <a:cubicBezTo>
                    <a:pt x="18848" y="17921"/>
                    <a:pt x="18907" y="17823"/>
                    <a:pt x="18947" y="17724"/>
                  </a:cubicBezTo>
                  <a:cubicBezTo>
                    <a:pt x="19006" y="17567"/>
                    <a:pt x="19124" y="17409"/>
                    <a:pt x="19262" y="17291"/>
                  </a:cubicBezTo>
                  <a:cubicBezTo>
                    <a:pt x="19479" y="17054"/>
                    <a:pt x="19637" y="16778"/>
                    <a:pt x="19735" y="16482"/>
                  </a:cubicBezTo>
                  <a:cubicBezTo>
                    <a:pt x="19873" y="15970"/>
                    <a:pt x="20169" y="15496"/>
                    <a:pt x="20208" y="14944"/>
                  </a:cubicBezTo>
                  <a:cubicBezTo>
                    <a:pt x="20327" y="14688"/>
                    <a:pt x="20386" y="14412"/>
                    <a:pt x="20346" y="14116"/>
                  </a:cubicBezTo>
                  <a:cubicBezTo>
                    <a:pt x="20366" y="13860"/>
                    <a:pt x="20366" y="13624"/>
                    <a:pt x="20366" y="13367"/>
                  </a:cubicBezTo>
                  <a:close/>
                  <a:moveTo>
                    <a:pt x="24072" y="14984"/>
                  </a:moveTo>
                  <a:cubicBezTo>
                    <a:pt x="24033" y="15043"/>
                    <a:pt x="23994" y="15122"/>
                    <a:pt x="23974" y="15201"/>
                  </a:cubicBezTo>
                  <a:cubicBezTo>
                    <a:pt x="23954" y="15398"/>
                    <a:pt x="23954" y="15615"/>
                    <a:pt x="23934" y="15812"/>
                  </a:cubicBezTo>
                  <a:cubicBezTo>
                    <a:pt x="23915" y="15950"/>
                    <a:pt x="23895" y="16108"/>
                    <a:pt x="23836" y="16246"/>
                  </a:cubicBezTo>
                  <a:cubicBezTo>
                    <a:pt x="23540" y="16817"/>
                    <a:pt x="23402" y="17468"/>
                    <a:pt x="23047" y="18020"/>
                  </a:cubicBezTo>
                  <a:cubicBezTo>
                    <a:pt x="23028" y="18059"/>
                    <a:pt x="23008" y="18099"/>
                    <a:pt x="23008" y="18158"/>
                  </a:cubicBezTo>
                  <a:cubicBezTo>
                    <a:pt x="23028" y="18237"/>
                    <a:pt x="23047" y="18296"/>
                    <a:pt x="23087" y="18375"/>
                  </a:cubicBezTo>
                  <a:cubicBezTo>
                    <a:pt x="23284" y="18296"/>
                    <a:pt x="23442" y="18138"/>
                    <a:pt x="23540" y="17941"/>
                  </a:cubicBezTo>
                  <a:cubicBezTo>
                    <a:pt x="23856" y="17350"/>
                    <a:pt x="24092" y="16739"/>
                    <a:pt x="24289" y="16088"/>
                  </a:cubicBezTo>
                  <a:cubicBezTo>
                    <a:pt x="24368" y="15733"/>
                    <a:pt x="24329" y="15358"/>
                    <a:pt x="24171" y="15023"/>
                  </a:cubicBezTo>
                  <a:cubicBezTo>
                    <a:pt x="24171" y="15023"/>
                    <a:pt x="24151" y="15004"/>
                    <a:pt x="24072" y="14984"/>
                  </a:cubicBezTo>
                  <a:close/>
                  <a:moveTo>
                    <a:pt x="23166" y="9306"/>
                  </a:moveTo>
                  <a:cubicBezTo>
                    <a:pt x="23284" y="9483"/>
                    <a:pt x="23323" y="9681"/>
                    <a:pt x="23323" y="9897"/>
                  </a:cubicBezTo>
                  <a:cubicBezTo>
                    <a:pt x="23323" y="10095"/>
                    <a:pt x="23343" y="10292"/>
                    <a:pt x="23343" y="10489"/>
                  </a:cubicBezTo>
                  <a:cubicBezTo>
                    <a:pt x="23343" y="10548"/>
                    <a:pt x="23343" y="10587"/>
                    <a:pt x="23382" y="10647"/>
                  </a:cubicBezTo>
                  <a:cubicBezTo>
                    <a:pt x="23402" y="10686"/>
                    <a:pt x="23461" y="10725"/>
                    <a:pt x="23520" y="10745"/>
                  </a:cubicBezTo>
                  <a:cubicBezTo>
                    <a:pt x="23560" y="10745"/>
                    <a:pt x="23619" y="10706"/>
                    <a:pt x="23639" y="10666"/>
                  </a:cubicBezTo>
                  <a:cubicBezTo>
                    <a:pt x="23658" y="10607"/>
                    <a:pt x="23658" y="10568"/>
                    <a:pt x="23658" y="10509"/>
                  </a:cubicBezTo>
                  <a:cubicBezTo>
                    <a:pt x="23737" y="9996"/>
                    <a:pt x="23678" y="9483"/>
                    <a:pt x="23481" y="8991"/>
                  </a:cubicBezTo>
                  <a:cubicBezTo>
                    <a:pt x="23422" y="8853"/>
                    <a:pt x="23402" y="8715"/>
                    <a:pt x="23185" y="8774"/>
                  </a:cubicBezTo>
                  <a:cubicBezTo>
                    <a:pt x="23146" y="8774"/>
                    <a:pt x="23087" y="8695"/>
                    <a:pt x="23047" y="8655"/>
                  </a:cubicBezTo>
                  <a:cubicBezTo>
                    <a:pt x="22909" y="8537"/>
                    <a:pt x="22771" y="8557"/>
                    <a:pt x="22732" y="8715"/>
                  </a:cubicBezTo>
                  <a:cubicBezTo>
                    <a:pt x="22653" y="9089"/>
                    <a:pt x="22633" y="9483"/>
                    <a:pt x="22712" y="9858"/>
                  </a:cubicBezTo>
                  <a:cubicBezTo>
                    <a:pt x="22712" y="9917"/>
                    <a:pt x="22811" y="9996"/>
                    <a:pt x="22870" y="10016"/>
                  </a:cubicBezTo>
                  <a:cubicBezTo>
                    <a:pt x="22988" y="10035"/>
                    <a:pt x="23087" y="9976"/>
                    <a:pt x="23087" y="9858"/>
                  </a:cubicBezTo>
                  <a:cubicBezTo>
                    <a:pt x="23126" y="9700"/>
                    <a:pt x="23146" y="9562"/>
                    <a:pt x="23166" y="9286"/>
                  </a:cubicBezTo>
                  <a:close/>
                  <a:moveTo>
                    <a:pt x="8931" y="6014"/>
                  </a:moveTo>
                  <a:cubicBezTo>
                    <a:pt x="8793" y="5876"/>
                    <a:pt x="8695" y="5836"/>
                    <a:pt x="8577" y="5915"/>
                  </a:cubicBezTo>
                  <a:cubicBezTo>
                    <a:pt x="8419" y="5994"/>
                    <a:pt x="8281" y="6073"/>
                    <a:pt x="8163" y="6171"/>
                  </a:cubicBezTo>
                  <a:cubicBezTo>
                    <a:pt x="7709" y="6506"/>
                    <a:pt x="7295" y="6861"/>
                    <a:pt x="6861" y="7196"/>
                  </a:cubicBezTo>
                  <a:cubicBezTo>
                    <a:pt x="6605" y="7433"/>
                    <a:pt x="6408" y="7709"/>
                    <a:pt x="6309" y="8025"/>
                  </a:cubicBezTo>
                  <a:cubicBezTo>
                    <a:pt x="6290" y="8103"/>
                    <a:pt x="6250" y="8241"/>
                    <a:pt x="6428" y="8241"/>
                  </a:cubicBezTo>
                  <a:cubicBezTo>
                    <a:pt x="6704" y="7867"/>
                    <a:pt x="7039" y="7512"/>
                    <a:pt x="7433" y="7236"/>
                  </a:cubicBezTo>
                  <a:cubicBezTo>
                    <a:pt x="7827" y="6940"/>
                    <a:pt x="8241" y="6644"/>
                    <a:pt x="8636" y="6329"/>
                  </a:cubicBezTo>
                  <a:cubicBezTo>
                    <a:pt x="8734" y="6230"/>
                    <a:pt x="8833" y="6132"/>
                    <a:pt x="8931" y="6014"/>
                  </a:cubicBezTo>
                  <a:close/>
                  <a:moveTo>
                    <a:pt x="17448" y="20051"/>
                  </a:moveTo>
                  <a:cubicBezTo>
                    <a:pt x="17271" y="20149"/>
                    <a:pt x="17093" y="20248"/>
                    <a:pt x="16916" y="20346"/>
                  </a:cubicBezTo>
                  <a:cubicBezTo>
                    <a:pt x="16502" y="20622"/>
                    <a:pt x="16088" y="20898"/>
                    <a:pt x="15575" y="20958"/>
                  </a:cubicBezTo>
                  <a:cubicBezTo>
                    <a:pt x="15516" y="20958"/>
                    <a:pt x="15477" y="20977"/>
                    <a:pt x="15437" y="21017"/>
                  </a:cubicBezTo>
                  <a:cubicBezTo>
                    <a:pt x="15398" y="21036"/>
                    <a:pt x="15358" y="21076"/>
                    <a:pt x="15358" y="21115"/>
                  </a:cubicBezTo>
                  <a:cubicBezTo>
                    <a:pt x="15358" y="21174"/>
                    <a:pt x="15398" y="21214"/>
                    <a:pt x="15437" y="21234"/>
                  </a:cubicBezTo>
                  <a:cubicBezTo>
                    <a:pt x="15674" y="21332"/>
                    <a:pt x="15970" y="21332"/>
                    <a:pt x="16206" y="21214"/>
                  </a:cubicBezTo>
                  <a:cubicBezTo>
                    <a:pt x="16443" y="21115"/>
                    <a:pt x="16699" y="20997"/>
                    <a:pt x="16916" y="20859"/>
                  </a:cubicBezTo>
                  <a:cubicBezTo>
                    <a:pt x="17133" y="20721"/>
                    <a:pt x="17310" y="20563"/>
                    <a:pt x="17507" y="20405"/>
                  </a:cubicBezTo>
                  <a:cubicBezTo>
                    <a:pt x="17586" y="20307"/>
                    <a:pt x="17626" y="20189"/>
                    <a:pt x="17448" y="20051"/>
                  </a:cubicBezTo>
                  <a:close/>
                  <a:moveTo>
                    <a:pt x="5383" y="9937"/>
                  </a:moveTo>
                  <a:cubicBezTo>
                    <a:pt x="5264" y="9976"/>
                    <a:pt x="5186" y="10095"/>
                    <a:pt x="5186" y="10213"/>
                  </a:cubicBezTo>
                  <a:cubicBezTo>
                    <a:pt x="5107" y="10686"/>
                    <a:pt x="4969" y="11159"/>
                    <a:pt x="4811" y="11613"/>
                  </a:cubicBezTo>
                  <a:cubicBezTo>
                    <a:pt x="4772" y="11751"/>
                    <a:pt x="4791" y="11869"/>
                    <a:pt x="4811" y="12007"/>
                  </a:cubicBezTo>
                  <a:cubicBezTo>
                    <a:pt x="4811" y="12046"/>
                    <a:pt x="4910" y="12086"/>
                    <a:pt x="4969" y="12106"/>
                  </a:cubicBezTo>
                  <a:cubicBezTo>
                    <a:pt x="5028" y="12106"/>
                    <a:pt x="5067" y="12086"/>
                    <a:pt x="5087" y="12046"/>
                  </a:cubicBezTo>
                  <a:cubicBezTo>
                    <a:pt x="5166" y="11889"/>
                    <a:pt x="5245" y="11731"/>
                    <a:pt x="5304" y="11573"/>
                  </a:cubicBezTo>
                  <a:cubicBezTo>
                    <a:pt x="5442" y="11218"/>
                    <a:pt x="5540" y="10844"/>
                    <a:pt x="5560" y="10469"/>
                  </a:cubicBezTo>
                  <a:cubicBezTo>
                    <a:pt x="5600" y="10252"/>
                    <a:pt x="5600" y="10055"/>
                    <a:pt x="5383" y="9937"/>
                  </a:cubicBezTo>
                  <a:close/>
                  <a:moveTo>
                    <a:pt x="18079" y="23047"/>
                  </a:moveTo>
                  <a:lnTo>
                    <a:pt x="17843" y="23106"/>
                  </a:lnTo>
                  <a:cubicBezTo>
                    <a:pt x="17231" y="23323"/>
                    <a:pt x="16620" y="23501"/>
                    <a:pt x="16009" y="23639"/>
                  </a:cubicBezTo>
                  <a:cubicBezTo>
                    <a:pt x="15634" y="23737"/>
                    <a:pt x="15260" y="23856"/>
                    <a:pt x="14925" y="24013"/>
                  </a:cubicBezTo>
                  <a:cubicBezTo>
                    <a:pt x="14866" y="24033"/>
                    <a:pt x="14826" y="24092"/>
                    <a:pt x="14747" y="24171"/>
                  </a:cubicBezTo>
                  <a:cubicBezTo>
                    <a:pt x="14925" y="24250"/>
                    <a:pt x="15102" y="24250"/>
                    <a:pt x="15260" y="24171"/>
                  </a:cubicBezTo>
                  <a:cubicBezTo>
                    <a:pt x="15654" y="24033"/>
                    <a:pt x="16029" y="23915"/>
                    <a:pt x="16423" y="23836"/>
                  </a:cubicBezTo>
                  <a:cubicBezTo>
                    <a:pt x="16955" y="23678"/>
                    <a:pt x="17468" y="23481"/>
                    <a:pt x="17981" y="23284"/>
                  </a:cubicBezTo>
                  <a:cubicBezTo>
                    <a:pt x="18040" y="23284"/>
                    <a:pt x="18079" y="23244"/>
                    <a:pt x="18099" y="23205"/>
                  </a:cubicBezTo>
                  <a:cubicBezTo>
                    <a:pt x="18099" y="23166"/>
                    <a:pt x="18099" y="23106"/>
                    <a:pt x="18079" y="23047"/>
                  </a:cubicBezTo>
                  <a:close/>
                  <a:moveTo>
                    <a:pt x="20445" y="8103"/>
                  </a:moveTo>
                  <a:cubicBezTo>
                    <a:pt x="20405" y="8084"/>
                    <a:pt x="20366" y="8084"/>
                    <a:pt x="20327" y="8064"/>
                  </a:cubicBezTo>
                  <a:cubicBezTo>
                    <a:pt x="20189" y="8025"/>
                    <a:pt x="20051" y="8163"/>
                    <a:pt x="20090" y="8301"/>
                  </a:cubicBezTo>
                  <a:cubicBezTo>
                    <a:pt x="20090" y="8360"/>
                    <a:pt x="20110" y="8399"/>
                    <a:pt x="20110" y="8439"/>
                  </a:cubicBezTo>
                  <a:cubicBezTo>
                    <a:pt x="20208" y="8833"/>
                    <a:pt x="20405" y="9188"/>
                    <a:pt x="20484" y="9582"/>
                  </a:cubicBezTo>
                  <a:cubicBezTo>
                    <a:pt x="20524" y="9720"/>
                    <a:pt x="20642" y="9838"/>
                    <a:pt x="20780" y="9878"/>
                  </a:cubicBezTo>
                  <a:cubicBezTo>
                    <a:pt x="20859" y="9897"/>
                    <a:pt x="20918" y="9897"/>
                    <a:pt x="20977" y="9858"/>
                  </a:cubicBezTo>
                  <a:cubicBezTo>
                    <a:pt x="21017" y="9838"/>
                    <a:pt x="21036" y="9779"/>
                    <a:pt x="21017" y="9740"/>
                  </a:cubicBezTo>
                  <a:cubicBezTo>
                    <a:pt x="20977" y="9483"/>
                    <a:pt x="20918" y="9247"/>
                    <a:pt x="20839" y="9030"/>
                  </a:cubicBezTo>
                  <a:cubicBezTo>
                    <a:pt x="20760" y="8715"/>
                    <a:pt x="20583" y="8419"/>
                    <a:pt x="20445" y="8103"/>
                  </a:cubicBezTo>
                  <a:close/>
                  <a:moveTo>
                    <a:pt x="10666" y="20938"/>
                  </a:moveTo>
                  <a:cubicBezTo>
                    <a:pt x="10923" y="21096"/>
                    <a:pt x="11139" y="21214"/>
                    <a:pt x="11356" y="21332"/>
                  </a:cubicBezTo>
                  <a:cubicBezTo>
                    <a:pt x="11691" y="21529"/>
                    <a:pt x="12086" y="21588"/>
                    <a:pt x="12460" y="21490"/>
                  </a:cubicBezTo>
                  <a:cubicBezTo>
                    <a:pt x="12618" y="21490"/>
                    <a:pt x="12776" y="21450"/>
                    <a:pt x="12894" y="21332"/>
                  </a:cubicBezTo>
                  <a:cubicBezTo>
                    <a:pt x="12874" y="21293"/>
                    <a:pt x="12855" y="21253"/>
                    <a:pt x="12835" y="21234"/>
                  </a:cubicBezTo>
                  <a:cubicBezTo>
                    <a:pt x="12658" y="21174"/>
                    <a:pt x="12460" y="21115"/>
                    <a:pt x="12263" y="21115"/>
                  </a:cubicBezTo>
                  <a:cubicBezTo>
                    <a:pt x="11948" y="21115"/>
                    <a:pt x="11632" y="21036"/>
                    <a:pt x="11376" y="20859"/>
                  </a:cubicBezTo>
                  <a:cubicBezTo>
                    <a:pt x="11297" y="20820"/>
                    <a:pt x="11218" y="20780"/>
                    <a:pt x="11159" y="20760"/>
                  </a:cubicBezTo>
                  <a:cubicBezTo>
                    <a:pt x="11061" y="20721"/>
                    <a:pt x="10982" y="20721"/>
                    <a:pt x="10903" y="20760"/>
                  </a:cubicBezTo>
                  <a:cubicBezTo>
                    <a:pt x="10824" y="20800"/>
                    <a:pt x="10745" y="20879"/>
                    <a:pt x="10666" y="20938"/>
                  </a:cubicBezTo>
                  <a:close/>
                  <a:moveTo>
                    <a:pt x="20031" y="18986"/>
                  </a:moveTo>
                  <a:cubicBezTo>
                    <a:pt x="20307" y="18907"/>
                    <a:pt x="20524" y="18690"/>
                    <a:pt x="20603" y="18434"/>
                  </a:cubicBezTo>
                  <a:cubicBezTo>
                    <a:pt x="20681" y="18178"/>
                    <a:pt x="20819" y="17941"/>
                    <a:pt x="20997" y="17744"/>
                  </a:cubicBezTo>
                  <a:cubicBezTo>
                    <a:pt x="21056" y="17685"/>
                    <a:pt x="21076" y="17626"/>
                    <a:pt x="21076" y="17567"/>
                  </a:cubicBezTo>
                  <a:cubicBezTo>
                    <a:pt x="21115" y="17409"/>
                    <a:pt x="21056" y="17310"/>
                    <a:pt x="20859" y="17212"/>
                  </a:cubicBezTo>
                  <a:cubicBezTo>
                    <a:pt x="20405" y="17626"/>
                    <a:pt x="20267" y="18197"/>
                    <a:pt x="19972" y="18690"/>
                  </a:cubicBezTo>
                  <a:cubicBezTo>
                    <a:pt x="19952" y="18749"/>
                    <a:pt x="20011" y="18868"/>
                    <a:pt x="20031" y="18986"/>
                  </a:cubicBezTo>
                  <a:close/>
                  <a:moveTo>
                    <a:pt x="18414" y="6388"/>
                  </a:moveTo>
                  <a:cubicBezTo>
                    <a:pt x="18631" y="6644"/>
                    <a:pt x="18809" y="6881"/>
                    <a:pt x="19006" y="7118"/>
                  </a:cubicBezTo>
                  <a:cubicBezTo>
                    <a:pt x="19124" y="7256"/>
                    <a:pt x="19223" y="7413"/>
                    <a:pt x="19321" y="7551"/>
                  </a:cubicBezTo>
                  <a:cubicBezTo>
                    <a:pt x="19380" y="7630"/>
                    <a:pt x="19479" y="7650"/>
                    <a:pt x="19558" y="7611"/>
                  </a:cubicBezTo>
                  <a:cubicBezTo>
                    <a:pt x="19656" y="7571"/>
                    <a:pt x="19715" y="7473"/>
                    <a:pt x="19696" y="7354"/>
                  </a:cubicBezTo>
                  <a:cubicBezTo>
                    <a:pt x="19696" y="7275"/>
                    <a:pt x="19656" y="7196"/>
                    <a:pt x="19617" y="7118"/>
                  </a:cubicBezTo>
                  <a:cubicBezTo>
                    <a:pt x="19420" y="6881"/>
                    <a:pt x="19223" y="6625"/>
                    <a:pt x="19045" y="6368"/>
                  </a:cubicBezTo>
                  <a:cubicBezTo>
                    <a:pt x="18947" y="6250"/>
                    <a:pt x="18828" y="6191"/>
                    <a:pt x="18690" y="6211"/>
                  </a:cubicBezTo>
                  <a:cubicBezTo>
                    <a:pt x="18552" y="6171"/>
                    <a:pt x="18434" y="6250"/>
                    <a:pt x="18414" y="6388"/>
                  </a:cubicBezTo>
                  <a:close/>
                  <a:moveTo>
                    <a:pt x="15733" y="5008"/>
                  </a:moveTo>
                  <a:cubicBezTo>
                    <a:pt x="15575" y="5028"/>
                    <a:pt x="15398" y="5048"/>
                    <a:pt x="15240" y="5087"/>
                  </a:cubicBezTo>
                  <a:cubicBezTo>
                    <a:pt x="15201" y="5087"/>
                    <a:pt x="15161" y="5166"/>
                    <a:pt x="15161" y="5205"/>
                  </a:cubicBezTo>
                  <a:cubicBezTo>
                    <a:pt x="15181" y="5264"/>
                    <a:pt x="15201" y="5304"/>
                    <a:pt x="15240" y="5324"/>
                  </a:cubicBezTo>
                  <a:cubicBezTo>
                    <a:pt x="15358" y="5363"/>
                    <a:pt x="15477" y="5383"/>
                    <a:pt x="15595" y="5383"/>
                  </a:cubicBezTo>
                  <a:cubicBezTo>
                    <a:pt x="15910" y="5363"/>
                    <a:pt x="16226" y="5481"/>
                    <a:pt x="16462" y="5718"/>
                  </a:cubicBezTo>
                  <a:cubicBezTo>
                    <a:pt x="16541" y="5777"/>
                    <a:pt x="16640" y="5856"/>
                    <a:pt x="16758" y="5895"/>
                  </a:cubicBezTo>
                  <a:cubicBezTo>
                    <a:pt x="16817" y="5935"/>
                    <a:pt x="16876" y="5954"/>
                    <a:pt x="16936" y="5935"/>
                  </a:cubicBezTo>
                  <a:cubicBezTo>
                    <a:pt x="16995" y="5915"/>
                    <a:pt x="17054" y="5876"/>
                    <a:pt x="17093" y="5836"/>
                  </a:cubicBezTo>
                  <a:cubicBezTo>
                    <a:pt x="17113" y="5777"/>
                    <a:pt x="17093" y="5738"/>
                    <a:pt x="17054" y="5698"/>
                  </a:cubicBezTo>
                  <a:cubicBezTo>
                    <a:pt x="16916" y="5560"/>
                    <a:pt x="16758" y="5422"/>
                    <a:pt x="16600" y="5304"/>
                  </a:cubicBezTo>
                  <a:cubicBezTo>
                    <a:pt x="16384" y="5067"/>
                    <a:pt x="16048" y="4969"/>
                    <a:pt x="15733" y="5008"/>
                  </a:cubicBezTo>
                  <a:close/>
                  <a:moveTo>
                    <a:pt x="13308" y="4634"/>
                  </a:moveTo>
                  <a:lnTo>
                    <a:pt x="12539" y="4634"/>
                  </a:lnTo>
                  <a:lnTo>
                    <a:pt x="11494" y="4634"/>
                  </a:lnTo>
                  <a:cubicBezTo>
                    <a:pt x="11356" y="4634"/>
                    <a:pt x="11218" y="4634"/>
                    <a:pt x="11159" y="4811"/>
                  </a:cubicBezTo>
                  <a:cubicBezTo>
                    <a:pt x="11218" y="4949"/>
                    <a:pt x="11356" y="4969"/>
                    <a:pt x="11494" y="4988"/>
                  </a:cubicBezTo>
                  <a:lnTo>
                    <a:pt x="12244" y="4988"/>
                  </a:lnTo>
                  <a:cubicBezTo>
                    <a:pt x="12598" y="4949"/>
                    <a:pt x="12934" y="4969"/>
                    <a:pt x="13269" y="5067"/>
                  </a:cubicBezTo>
                  <a:cubicBezTo>
                    <a:pt x="13407" y="4949"/>
                    <a:pt x="13387" y="4831"/>
                    <a:pt x="13308" y="4634"/>
                  </a:cubicBezTo>
                  <a:close/>
                  <a:moveTo>
                    <a:pt x="21766" y="12184"/>
                  </a:moveTo>
                  <a:cubicBezTo>
                    <a:pt x="21746" y="12046"/>
                    <a:pt x="21726" y="11889"/>
                    <a:pt x="21707" y="11751"/>
                  </a:cubicBezTo>
                  <a:cubicBezTo>
                    <a:pt x="21667" y="11672"/>
                    <a:pt x="21588" y="11613"/>
                    <a:pt x="21509" y="11593"/>
                  </a:cubicBezTo>
                  <a:cubicBezTo>
                    <a:pt x="21411" y="11573"/>
                    <a:pt x="21332" y="11652"/>
                    <a:pt x="21293" y="11751"/>
                  </a:cubicBezTo>
                  <a:cubicBezTo>
                    <a:pt x="21273" y="11770"/>
                    <a:pt x="21253" y="11810"/>
                    <a:pt x="21253" y="11849"/>
                  </a:cubicBezTo>
                  <a:lnTo>
                    <a:pt x="21253" y="12736"/>
                  </a:lnTo>
                  <a:cubicBezTo>
                    <a:pt x="21273" y="12815"/>
                    <a:pt x="21312" y="12894"/>
                    <a:pt x="21352" y="12953"/>
                  </a:cubicBezTo>
                  <a:cubicBezTo>
                    <a:pt x="21431" y="13032"/>
                    <a:pt x="21549" y="13032"/>
                    <a:pt x="21608" y="12953"/>
                  </a:cubicBezTo>
                  <a:cubicBezTo>
                    <a:pt x="21647" y="12894"/>
                    <a:pt x="21687" y="12815"/>
                    <a:pt x="21707" y="12736"/>
                  </a:cubicBezTo>
                  <a:cubicBezTo>
                    <a:pt x="21746" y="12559"/>
                    <a:pt x="21746" y="12401"/>
                    <a:pt x="21766" y="12184"/>
                  </a:cubicBezTo>
                  <a:close/>
                  <a:moveTo>
                    <a:pt x="8931" y="20563"/>
                  </a:moveTo>
                  <a:cubicBezTo>
                    <a:pt x="9050" y="20544"/>
                    <a:pt x="9168" y="20524"/>
                    <a:pt x="9267" y="20484"/>
                  </a:cubicBezTo>
                  <a:cubicBezTo>
                    <a:pt x="9326" y="20445"/>
                    <a:pt x="9365" y="20386"/>
                    <a:pt x="9385" y="20327"/>
                  </a:cubicBezTo>
                  <a:cubicBezTo>
                    <a:pt x="9365" y="20248"/>
                    <a:pt x="9345" y="20189"/>
                    <a:pt x="9286" y="20149"/>
                  </a:cubicBezTo>
                  <a:cubicBezTo>
                    <a:pt x="9247" y="20129"/>
                    <a:pt x="9207" y="20110"/>
                    <a:pt x="9148" y="20090"/>
                  </a:cubicBezTo>
                  <a:cubicBezTo>
                    <a:pt x="8971" y="20070"/>
                    <a:pt x="8813" y="19972"/>
                    <a:pt x="8715" y="19814"/>
                  </a:cubicBezTo>
                  <a:cubicBezTo>
                    <a:pt x="8596" y="19696"/>
                    <a:pt x="8439" y="19617"/>
                    <a:pt x="8261" y="19617"/>
                  </a:cubicBezTo>
                  <a:cubicBezTo>
                    <a:pt x="8163" y="19597"/>
                    <a:pt x="8084" y="19715"/>
                    <a:pt x="8143" y="19814"/>
                  </a:cubicBezTo>
                  <a:cubicBezTo>
                    <a:pt x="8261" y="20031"/>
                    <a:pt x="8419" y="20248"/>
                    <a:pt x="8636" y="20425"/>
                  </a:cubicBezTo>
                  <a:cubicBezTo>
                    <a:pt x="8715" y="20484"/>
                    <a:pt x="8813" y="20524"/>
                    <a:pt x="8931" y="20563"/>
                  </a:cubicBezTo>
                  <a:close/>
                  <a:moveTo>
                    <a:pt x="21490" y="15930"/>
                  </a:moveTo>
                  <a:cubicBezTo>
                    <a:pt x="21707" y="15733"/>
                    <a:pt x="21707" y="15733"/>
                    <a:pt x="21707" y="15634"/>
                  </a:cubicBezTo>
                  <a:cubicBezTo>
                    <a:pt x="21707" y="15378"/>
                    <a:pt x="21687" y="15102"/>
                    <a:pt x="21687" y="14846"/>
                  </a:cubicBezTo>
                  <a:cubicBezTo>
                    <a:pt x="21667" y="14787"/>
                    <a:pt x="21647" y="14747"/>
                    <a:pt x="21628" y="14708"/>
                  </a:cubicBezTo>
                  <a:cubicBezTo>
                    <a:pt x="21588" y="14668"/>
                    <a:pt x="21529" y="14629"/>
                    <a:pt x="21490" y="14629"/>
                  </a:cubicBezTo>
                  <a:cubicBezTo>
                    <a:pt x="21431" y="14649"/>
                    <a:pt x="21391" y="14668"/>
                    <a:pt x="21332" y="14708"/>
                  </a:cubicBezTo>
                  <a:cubicBezTo>
                    <a:pt x="21312" y="14747"/>
                    <a:pt x="21293" y="14767"/>
                    <a:pt x="21293" y="14806"/>
                  </a:cubicBezTo>
                  <a:cubicBezTo>
                    <a:pt x="21273" y="15102"/>
                    <a:pt x="21253" y="15398"/>
                    <a:pt x="21273" y="15694"/>
                  </a:cubicBezTo>
                  <a:cubicBezTo>
                    <a:pt x="21273" y="15812"/>
                    <a:pt x="21371" y="15930"/>
                    <a:pt x="21490" y="15930"/>
                  </a:cubicBezTo>
                  <a:close/>
                  <a:moveTo>
                    <a:pt x="5166" y="15358"/>
                  </a:moveTo>
                  <a:cubicBezTo>
                    <a:pt x="5146" y="15496"/>
                    <a:pt x="5166" y="15634"/>
                    <a:pt x="5186" y="15792"/>
                  </a:cubicBezTo>
                  <a:cubicBezTo>
                    <a:pt x="5205" y="15970"/>
                    <a:pt x="5324" y="16127"/>
                    <a:pt x="5501" y="16187"/>
                  </a:cubicBezTo>
                  <a:cubicBezTo>
                    <a:pt x="5540" y="16206"/>
                    <a:pt x="5600" y="16206"/>
                    <a:pt x="5639" y="16167"/>
                  </a:cubicBezTo>
                  <a:cubicBezTo>
                    <a:pt x="5678" y="16147"/>
                    <a:pt x="5698" y="16068"/>
                    <a:pt x="5698" y="16048"/>
                  </a:cubicBezTo>
                  <a:cubicBezTo>
                    <a:pt x="5600" y="15772"/>
                    <a:pt x="5560" y="15457"/>
                    <a:pt x="5580" y="15161"/>
                  </a:cubicBezTo>
                  <a:cubicBezTo>
                    <a:pt x="5580" y="15082"/>
                    <a:pt x="5560" y="15004"/>
                    <a:pt x="5521" y="14925"/>
                  </a:cubicBezTo>
                  <a:cubicBezTo>
                    <a:pt x="5481" y="14885"/>
                    <a:pt x="5422" y="14846"/>
                    <a:pt x="5363" y="14846"/>
                  </a:cubicBezTo>
                  <a:cubicBezTo>
                    <a:pt x="5304" y="14846"/>
                    <a:pt x="5245" y="14885"/>
                    <a:pt x="5225" y="14944"/>
                  </a:cubicBezTo>
                  <a:cubicBezTo>
                    <a:pt x="5186" y="15082"/>
                    <a:pt x="5166" y="15220"/>
                    <a:pt x="5166" y="15358"/>
                  </a:cubicBezTo>
                  <a:close/>
                  <a:moveTo>
                    <a:pt x="9168" y="1696"/>
                  </a:moveTo>
                  <a:cubicBezTo>
                    <a:pt x="9109" y="1775"/>
                    <a:pt x="9050" y="1834"/>
                    <a:pt x="9030" y="1913"/>
                  </a:cubicBezTo>
                  <a:cubicBezTo>
                    <a:pt x="9030" y="2209"/>
                    <a:pt x="8951" y="2485"/>
                    <a:pt x="8833" y="2741"/>
                  </a:cubicBezTo>
                  <a:cubicBezTo>
                    <a:pt x="8793" y="2800"/>
                    <a:pt x="8793" y="2859"/>
                    <a:pt x="8813" y="2938"/>
                  </a:cubicBezTo>
                  <a:cubicBezTo>
                    <a:pt x="8833" y="2997"/>
                    <a:pt x="8872" y="3076"/>
                    <a:pt x="8931" y="3116"/>
                  </a:cubicBezTo>
                  <a:cubicBezTo>
                    <a:pt x="9010" y="3175"/>
                    <a:pt x="9089" y="3116"/>
                    <a:pt x="9148" y="2977"/>
                  </a:cubicBezTo>
                  <a:cubicBezTo>
                    <a:pt x="9168" y="2918"/>
                    <a:pt x="9188" y="2859"/>
                    <a:pt x="9207" y="2800"/>
                  </a:cubicBezTo>
                  <a:cubicBezTo>
                    <a:pt x="9385" y="2524"/>
                    <a:pt x="9405" y="2189"/>
                    <a:pt x="9306" y="1873"/>
                  </a:cubicBezTo>
                  <a:cubicBezTo>
                    <a:pt x="9306" y="1814"/>
                    <a:pt x="9247" y="1775"/>
                    <a:pt x="9188" y="1696"/>
                  </a:cubicBezTo>
                  <a:close/>
                  <a:moveTo>
                    <a:pt x="6388" y="17823"/>
                  </a:moveTo>
                  <a:cubicBezTo>
                    <a:pt x="6329" y="17882"/>
                    <a:pt x="6250" y="17941"/>
                    <a:pt x="6270" y="17981"/>
                  </a:cubicBezTo>
                  <a:cubicBezTo>
                    <a:pt x="6309" y="18296"/>
                    <a:pt x="6447" y="18592"/>
                    <a:pt x="6664" y="18828"/>
                  </a:cubicBezTo>
                  <a:cubicBezTo>
                    <a:pt x="6802" y="18907"/>
                    <a:pt x="6960" y="18887"/>
                    <a:pt x="7078" y="18789"/>
                  </a:cubicBezTo>
                  <a:cubicBezTo>
                    <a:pt x="7098" y="18749"/>
                    <a:pt x="7118" y="18651"/>
                    <a:pt x="7098" y="18651"/>
                  </a:cubicBezTo>
                  <a:cubicBezTo>
                    <a:pt x="6861" y="18473"/>
                    <a:pt x="6782" y="18217"/>
                    <a:pt x="6625" y="18000"/>
                  </a:cubicBezTo>
                  <a:cubicBezTo>
                    <a:pt x="6566" y="17921"/>
                    <a:pt x="6487" y="17862"/>
                    <a:pt x="6388" y="17823"/>
                  </a:cubicBezTo>
                  <a:close/>
                  <a:moveTo>
                    <a:pt x="9759" y="2524"/>
                  </a:moveTo>
                  <a:cubicBezTo>
                    <a:pt x="9582" y="2721"/>
                    <a:pt x="9424" y="2899"/>
                    <a:pt x="9267" y="3096"/>
                  </a:cubicBezTo>
                  <a:cubicBezTo>
                    <a:pt x="9188" y="3214"/>
                    <a:pt x="9286" y="3352"/>
                    <a:pt x="9424" y="3352"/>
                  </a:cubicBezTo>
                  <a:cubicBezTo>
                    <a:pt x="9523" y="3332"/>
                    <a:pt x="9602" y="3293"/>
                    <a:pt x="9681" y="3234"/>
                  </a:cubicBezTo>
                  <a:cubicBezTo>
                    <a:pt x="9759" y="3135"/>
                    <a:pt x="9838" y="3017"/>
                    <a:pt x="9897" y="2899"/>
                  </a:cubicBezTo>
                  <a:cubicBezTo>
                    <a:pt x="9996" y="2761"/>
                    <a:pt x="9976" y="2701"/>
                    <a:pt x="9759" y="25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 flipH="1">
              <a:off x="5625502" y="629036"/>
              <a:ext cx="6660" cy="9040"/>
            </a:xfrm>
            <a:custGeom>
              <a:rect b="b" l="l" r="r" t="t"/>
              <a:pathLst>
                <a:path extrusionOk="0" h="376" w="277">
                  <a:moveTo>
                    <a:pt x="256" y="316"/>
                  </a:moveTo>
                  <a:cubicBezTo>
                    <a:pt x="197" y="375"/>
                    <a:pt x="79" y="355"/>
                    <a:pt x="59" y="276"/>
                  </a:cubicBezTo>
                  <a:cubicBezTo>
                    <a:pt x="40" y="178"/>
                    <a:pt x="20" y="79"/>
                    <a:pt x="0" y="0"/>
                  </a:cubicBezTo>
                  <a:lnTo>
                    <a:pt x="0" y="0"/>
                  </a:lnTo>
                  <a:cubicBezTo>
                    <a:pt x="40" y="20"/>
                    <a:pt x="79" y="60"/>
                    <a:pt x="118" y="99"/>
                  </a:cubicBezTo>
                  <a:cubicBezTo>
                    <a:pt x="178" y="158"/>
                    <a:pt x="217" y="237"/>
                    <a:pt x="276" y="316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 flipH="1">
              <a:off x="5625983" y="636609"/>
              <a:ext cx="505" cy="1923"/>
            </a:xfrm>
            <a:custGeom>
              <a:rect b="b" l="l" r="r" t="t"/>
              <a:pathLst>
                <a:path extrusionOk="0" h="80" w="21">
                  <a:moveTo>
                    <a:pt x="20" y="1"/>
                  </a:moveTo>
                  <a:cubicBezTo>
                    <a:pt x="20" y="40"/>
                    <a:pt x="1" y="60"/>
                    <a:pt x="1" y="80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 flipH="1">
              <a:off x="5631200" y="625237"/>
              <a:ext cx="5241" cy="3823"/>
            </a:xfrm>
            <a:custGeom>
              <a:rect b="b" l="l" r="r" t="t"/>
              <a:pathLst>
                <a:path extrusionOk="0" h="159" w="218">
                  <a:moveTo>
                    <a:pt x="178" y="158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19" y="1"/>
                    <a:pt x="218" y="1"/>
                    <a:pt x="158" y="15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 flipH="1">
              <a:off x="5634518" y="620982"/>
              <a:ext cx="1923" cy="4280"/>
            </a:xfrm>
            <a:custGeom>
              <a:rect b="b" l="l" r="r" t="t"/>
              <a:pathLst>
                <a:path extrusionOk="0" h="178" w="80">
                  <a:moveTo>
                    <a:pt x="1" y="178"/>
                  </a:moveTo>
                  <a:cubicBezTo>
                    <a:pt x="1" y="138"/>
                    <a:pt x="1" y="99"/>
                    <a:pt x="1" y="40"/>
                  </a:cubicBezTo>
                  <a:cubicBezTo>
                    <a:pt x="1" y="40"/>
                    <a:pt x="40" y="20"/>
                    <a:pt x="60" y="20"/>
                  </a:cubicBezTo>
                  <a:cubicBezTo>
                    <a:pt x="80" y="0"/>
                    <a:pt x="80" y="40"/>
                    <a:pt x="60" y="59"/>
                  </a:cubicBezTo>
                  <a:cubicBezTo>
                    <a:pt x="40" y="59"/>
                    <a:pt x="20" y="138"/>
                    <a:pt x="1" y="178"/>
                  </a:cubicBezTo>
                  <a:close/>
                </a:path>
              </a:pathLst>
            </a:custGeom>
            <a:solidFill>
              <a:srgbClr val="D679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 flipH="1">
              <a:off x="5236350" y="592059"/>
              <a:ext cx="666939" cy="696319"/>
            </a:xfrm>
            <a:custGeom>
              <a:rect b="b" l="l" r="r" t="t"/>
              <a:pathLst>
                <a:path extrusionOk="0" h="28962" w="27740">
                  <a:moveTo>
                    <a:pt x="2563" y="10351"/>
                  </a:moveTo>
                  <a:cubicBezTo>
                    <a:pt x="2090" y="9740"/>
                    <a:pt x="1617" y="9168"/>
                    <a:pt x="1163" y="8596"/>
                  </a:cubicBezTo>
                  <a:cubicBezTo>
                    <a:pt x="1104" y="8518"/>
                    <a:pt x="1045" y="8439"/>
                    <a:pt x="1025" y="8340"/>
                  </a:cubicBezTo>
                  <a:cubicBezTo>
                    <a:pt x="1025" y="7926"/>
                    <a:pt x="947" y="7512"/>
                    <a:pt x="1183" y="7118"/>
                  </a:cubicBezTo>
                  <a:cubicBezTo>
                    <a:pt x="1301" y="6861"/>
                    <a:pt x="1479" y="6645"/>
                    <a:pt x="1735" y="6487"/>
                  </a:cubicBezTo>
                  <a:cubicBezTo>
                    <a:pt x="1932" y="6329"/>
                    <a:pt x="2149" y="6211"/>
                    <a:pt x="2366" y="6112"/>
                  </a:cubicBezTo>
                  <a:cubicBezTo>
                    <a:pt x="2681" y="5994"/>
                    <a:pt x="3056" y="6033"/>
                    <a:pt x="3332" y="6211"/>
                  </a:cubicBezTo>
                  <a:cubicBezTo>
                    <a:pt x="3648" y="6467"/>
                    <a:pt x="4022" y="6625"/>
                    <a:pt x="4416" y="6684"/>
                  </a:cubicBezTo>
                  <a:cubicBezTo>
                    <a:pt x="4495" y="6704"/>
                    <a:pt x="4574" y="6743"/>
                    <a:pt x="4653" y="6783"/>
                  </a:cubicBezTo>
                  <a:cubicBezTo>
                    <a:pt x="4929" y="6921"/>
                    <a:pt x="5067" y="6921"/>
                    <a:pt x="5284" y="6704"/>
                  </a:cubicBezTo>
                  <a:cubicBezTo>
                    <a:pt x="5619" y="6329"/>
                    <a:pt x="5934" y="5935"/>
                    <a:pt x="6270" y="5560"/>
                  </a:cubicBezTo>
                  <a:cubicBezTo>
                    <a:pt x="6546" y="5205"/>
                    <a:pt x="6881" y="4910"/>
                    <a:pt x="7255" y="4673"/>
                  </a:cubicBezTo>
                  <a:cubicBezTo>
                    <a:pt x="7413" y="4594"/>
                    <a:pt x="7590" y="4555"/>
                    <a:pt x="7748" y="4535"/>
                  </a:cubicBezTo>
                  <a:cubicBezTo>
                    <a:pt x="8064" y="4496"/>
                    <a:pt x="8064" y="4496"/>
                    <a:pt x="8379" y="4220"/>
                  </a:cubicBezTo>
                  <a:cubicBezTo>
                    <a:pt x="8281" y="3924"/>
                    <a:pt x="8340" y="3589"/>
                    <a:pt x="8162" y="3273"/>
                  </a:cubicBezTo>
                  <a:cubicBezTo>
                    <a:pt x="8103" y="3155"/>
                    <a:pt x="8083" y="3017"/>
                    <a:pt x="8103" y="2879"/>
                  </a:cubicBezTo>
                  <a:lnTo>
                    <a:pt x="8103" y="2426"/>
                  </a:lnTo>
                  <a:cubicBezTo>
                    <a:pt x="8103" y="2090"/>
                    <a:pt x="8143" y="1755"/>
                    <a:pt x="7945" y="1440"/>
                  </a:cubicBezTo>
                  <a:cubicBezTo>
                    <a:pt x="8123" y="1184"/>
                    <a:pt x="8320" y="947"/>
                    <a:pt x="8576" y="770"/>
                  </a:cubicBezTo>
                  <a:cubicBezTo>
                    <a:pt x="8813" y="553"/>
                    <a:pt x="9128" y="434"/>
                    <a:pt x="9444" y="454"/>
                  </a:cubicBezTo>
                  <a:cubicBezTo>
                    <a:pt x="9759" y="474"/>
                    <a:pt x="10055" y="375"/>
                    <a:pt x="10291" y="178"/>
                  </a:cubicBezTo>
                  <a:cubicBezTo>
                    <a:pt x="10449" y="60"/>
                    <a:pt x="10666" y="1"/>
                    <a:pt x="10863" y="20"/>
                  </a:cubicBezTo>
                  <a:cubicBezTo>
                    <a:pt x="11001" y="20"/>
                    <a:pt x="11119" y="99"/>
                    <a:pt x="11179" y="237"/>
                  </a:cubicBezTo>
                  <a:cubicBezTo>
                    <a:pt x="11455" y="691"/>
                    <a:pt x="11711" y="1164"/>
                    <a:pt x="11947" y="1637"/>
                  </a:cubicBezTo>
                  <a:cubicBezTo>
                    <a:pt x="12066" y="1933"/>
                    <a:pt x="12223" y="2228"/>
                    <a:pt x="12421" y="2465"/>
                  </a:cubicBezTo>
                  <a:cubicBezTo>
                    <a:pt x="12539" y="2642"/>
                    <a:pt x="12618" y="2820"/>
                    <a:pt x="12638" y="3017"/>
                  </a:cubicBezTo>
                  <a:lnTo>
                    <a:pt x="15871" y="3017"/>
                  </a:lnTo>
                  <a:cubicBezTo>
                    <a:pt x="16028" y="2780"/>
                    <a:pt x="16206" y="2504"/>
                    <a:pt x="16364" y="2248"/>
                  </a:cubicBezTo>
                  <a:cubicBezTo>
                    <a:pt x="16442" y="2130"/>
                    <a:pt x="16482" y="1992"/>
                    <a:pt x="16521" y="1834"/>
                  </a:cubicBezTo>
                  <a:cubicBezTo>
                    <a:pt x="16580" y="1479"/>
                    <a:pt x="16718" y="1124"/>
                    <a:pt x="16935" y="829"/>
                  </a:cubicBezTo>
                  <a:cubicBezTo>
                    <a:pt x="17014" y="691"/>
                    <a:pt x="17192" y="592"/>
                    <a:pt x="17349" y="612"/>
                  </a:cubicBezTo>
                  <a:lnTo>
                    <a:pt x="18315" y="612"/>
                  </a:lnTo>
                  <a:cubicBezTo>
                    <a:pt x="18473" y="612"/>
                    <a:pt x="18611" y="651"/>
                    <a:pt x="18749" y="730"/>
                  </a:cubicBezTo>
                  <a:cubicBezTo>
                    <a:pt x="18946" y="868"/>
                    <a:pt x="19183" y="967"/>
                    <a:pt x="19419" y="1026"/>
                  </a:cubicBezTo>
                  <a:cubicBezTo>
                    <a:pt x="19597" y="1085"/>
                    <a:pt x="19774" y="1164"/>
                    <a:pt x="19912" y="1262"/>
                  </a:cubicBezTo>
                  <a:cubicBezTo>
                    <a:pt x="20031" y="1322"/>
                    <a:pt x="20090" y="1440"/>
                    <a:pt x="20070" y="1558"/>
                  </a:cubicBezTo>
                  <a:lnTo>
                    <a:pt x="20070" y="2623"/>
                  </a:lnTo>
                  <a:cubicBezTo>
                    <a:pt x="20090" y="2662"/>
                    <a:pt x="20070" y="2682"/>
                    <a:pt x="20070" y="2721"/>
                  </a:cubicBezTo>
                  <a:cubicBezTo>
                    <a:pt x="19853" y="3056"/>
                    <a:pt x="19893" y="3431"/>
                    <a:pt x="19873" y="3786"/>
                  </a:cubicBezTo>
                  <a:cubicBezTo>
                    <a:pt x="19853" y="3944"/>
                    <a:pt x="19794" y="4082"/>
                    <a:pt x="19735" y="4220"/>
                  </a:cubicBezTo>
                  <a:cubicBezTo>
                    <a:pt x="19656" y="4417"/>
                    <a:pt x="19695" y="4535"/>
                    <a:pt x="19873" y="4575"/>
                  </a:cubicBezTo>
                  <a:cubicBezTo>
                    <a:pt x="20247" y="4653"/>
                    <a:pt x="20464" y="4949"/>
                    <a:pt x="20740" y="5146"/>
                  </a:cubicBezTo>
                  <a:cubicBezTo>
                    <a:pt x="20997" y="5304"/>
                    <a:pt x="21194" y="5501"/>
                    <a:pt x="21430" y="5659"/>
                  </a:cubicBezTo>
                  <a:cubicBezTo>
                    <a:pt x="21627" y="5777"/>
                    <a:pt x="21844" y="5876"/>
                    <a:pt x="21923" y="6152"/>
                  </a:cubicBezTo>
                  <a:cubicBezTo>
                    <a:pt x="21923" y="6171"/>
                    <a:pt x="21943" y="6211"/>
                    <a:pt x="21982" y="6231"/>
                  </a:cubicBezTo>
                  <a:cubicBezTo>
                    <a:pt x="22258" y="6467"/>
                    <a:pt x="22554" y="6723"/>
                    <a:pt x="22870" y="6960"/>
                  </a:cubicBezTo>
                  <a:cubicBezTo>
                    <a:pt x="23047" y="6822"/>
                    <a:pt x="23185" y="6645"/>
                    <a:pt x="23441" y="6645"/>
                  </a:cubicBezTo>
                  <a:cubicBezTo>
                    <a:pt x="23540" y="6625"/>
                    <a:pt x="23638" y="6585"/>
                    <a:pt x="23698" y="6507"/>
                  </a:cubicBezTo>
                  <a:cubicBezTo>
                    <a:pt x="23895" y="6309"/>
                    <a:pt x="24171" y="6231"/>
                    <a:pt x="24427" y="6270"/>
                  </a:cubicBezTo>
                  <a:cubicBezTo>
                    <a:pt x="24703" y="6329"/>
                    <a:pt x="24979" y="6250"/>
                    <a:pt x="25196" y="6112"/>
                  </a:cubicBezTo>
                  <a:cubicBezTo>
                    <a:pt x="25373" y="6014"/>
                    <a:pt x="25590" y="6053"/>
                    <a:pt x="25689" y="6231"/>
                  </a:cubicBezTo>
                  <a:cubicBezTo>
                    <a:pt x="25866" y="6487"/>
                    <a:pt x="26083" y="6723"/>
                    <a:pt x="26241" y="6999"/>
                  </a:cubicBezTo>
                  <a:cubicBezTo>
                    <a:pt x="26418" y="7275"/>
                    <a:pt x="26576" y="7571"/>
                    <a:pt x="26694" y="7867"/>
                  </a:cubicBezTo>
                  <a:cubicBezTo>
                    <a:pt x="26832" y="8163"/>
                    <a:pt x="26635" y="8616"/>
                    <a:pt x="26300" y="8754"/>
                  </a:cubicBezTo>
                  <a:cubicBezTo>
                    <a:pt x="26044" y="8892"/>
                    <a:pt x="25846" y="9089"/>
                    <a:pt x="25708" y="9346"/>
                  </a:cubicBezTo>
                  <a:cubicBezTo>
                    <a:pt x="25570" y="9602"/>
                    <a:pt x="25413" y="9819"/>
                    <a:pt x="25235" y="10095"/>
                  </a:cubicBezTo>
                  <a:cubicBezTo>
                    <a:pt x="25354" y="10410"/>
                    <a:pt x="25472" y="10765"/>
                    <a:pt x="25570" y="11100"/>
                  </a:cubicBezTo>
                  <a:cubicBezTo>
                    <a:pt x="25630" y="11278"/>
                    <a:pt x="25669" y="11455"/>
                    <a:pt x="25728" y="11632"/>
                  </a:cubicBezTo>
                  <a:cubicBezTo>
                    <a:pt x="25728" y="11711"/>
                    <a:pt x="25748" y="11790"/>
                    <a:pt x="25787" y="11869"/>
                  </a:cubicBezTo>
                  <a:cubicBezTo>
                    <a:pt x="25906" y="12066"/>
                    <a:pt x="25965" y="12283"/>
                    <a:pt x="25925" y="12500"/>
                  </a:cubicBezTo>
                  <a:lnTo>
                    <a:pt x="25925" y="13919"/>
                  </a:lnTo>
                  <a:cubicBezTo>
                    <a:pt x="25925" y="14018"/>
                    <a:pt x="25945" y="14136"/>
                    <a:pt x="25945" y="14274"/>
                  </a:cubicBezTo>
                  <a:cubicBezTo>
                    <a:pt x="26063" y="14274"/>
                    <a:pt x="26162" y="14314"/>
                    <a:pt x="26260" y="14314"/>
                  </a:cubicBezTo>
                  <a:cubicBezTo>
                    <a:pt x="26517" y="14294"/>
                    <a:pt x="26773" y="14333"/>
                    <a:pt x="26990" y="14471"/>
                  </a:cubicBezTo>
                  <a:cubicBezTo>
                    <a:pt x="27088" y="14550"/>
                    <a:pt x="27286" y="14511"/>
                    <a:pt x="27424" y="14531"/>
                  </a:cubicBezTo>
                  <a:cubicBezTo>
                    <a:pt x="27601" y="14531"/>
                    <a:pt x="27739" y="14688"/>
                    <a:pt x="27739" y="14866"/>
                  </a:cubicBezTo>
                  <a:cubicBezTo>
                    <a:pt x="27739" y="15615"/>
                    <a:pt x="27739" y="16344"/>
                    <a:pt x="27739" y="17094"/>
                  </a:cubicBezTo>
                  <a:cubicBezTo>
                    <a:pt x="27739" y="17350"/>
                    <a:pt x="27621" y="17448"/>
                    <a:pt x="27364" y="17468"/>
                  </a:cubicBezTo>
                  <a:lnTo>
                    <a:pt x="26142" y="17468"/>
                  </a:lnTo>
                  <a:cubicBezTo>
                    <a:pt x="26004" y="17448"/>
                    <a:pt x="25886" y="17389"/>
                    <a:pt x="25787" y="17291"/>
                  </a:cubicBezTo>
                  <a:cubicBezTo>
                    <a:pt x="25669" y="17232"/>
                    <a:pt x="25590" y="17271"/>
                    <a:pt x="25511" y="17389"/>
                  </a:cubicBezTo>
                  <a:cubicBezTo>
                    <a:pt x="25354" y="17646"/>
                    <a:pt x="25275" y="17961"/>
                    <a:pt x="25314" y="18257"/>
                  </a:cubicBezTo>
                  <a:cubicBezTo>
                    <a:pt x="25334" y="18533"/>
                    <a:pt x="25294" y="18789"/>
                    <a:pt x="25156" y="19045"/>
                  </a:cubicBezTo>
                  <a:cubicBezTo>
                    <a:pt x="25137" y="19065"/>
                    <a:pt x="25137" y="19085"/>
                    <a:pt x="25137" y="19124"/>
                  </a:cubicBezTo>
                  <a:cubicBezTo>
                    <a:pt x="25156" y="19479"/>
                    <a:pt x="24999" y="19775"/>
                    <a:pt x="24900" y="20090"/>
                  </a:cubicBezTo>
                  <a:cubicBezTo>
                    <a:pt x="24821" y="20406"/>
                    <a:pt x="24742" y="20662"/>
                    <a:pt x="24664" y="20958"/>
                  </a:cubicBezTo>
                  <a:cubicBezTo>
                    <a:pt x="24565" y="21352"/>
                    <a:pt x="24328" y="21707"/>
                    <a:pt x="23993" y="21943"/>
                  </a:cubicBezTo>
                  <a:cubicBezTo>
                    <a:pt x="23895" y="22022"/>
                    <a:pt x="23796" y="22101"/>
                    <a:pt x="23737" y="22219"/>
                  </a:cubicBezTo>
                  <a:cubicBezTo>
                    <a:pt x="23914" y="22850"/>
                    <a:pt x="24131" y="23461"/>
                    <a:pt x="24250" y="24092"/>
                  </a:cubicBezTo>
                  <a:cubicBezTo>
                    <a:pt x="24250" y="24289"/>
                    <a:pt x="24309" y="24487"/>
                    <a:pt x="24427" y="24664"/>
                  </a:cubicBezTo>
                  <a:cubicBezTo>
                    <a:pt x="24466" y="24763"/>
                    <a:pt x="24486" y="24881"/>
                    <a:pt x="24486" y="24999"/>
                  </a:cubicBezTo>
                  <a:cubicBezTo>
                    <a:pt x="24486" y="25098"/>
                    <a:pt x="24427" y="25196"/>
                    <a:pt x="24328" y="25255"/>
                  </a:cubicBezTo>
                  <a:cubicBezTo>
                    <a:pt x="23974" y="25433"/>
                    <a:pt x="23619" y="25610"/>
                    <a:pt x="23264" y="25788"/>
                  </a:cubicBezTo>
                  <a:cubicBezTo>
                    <a:pt x="23165" y="25827"/>
                    <a:pt x="23067" y="25847"/>
                    <a:pt x="22968" y="25847"/>
                  </a:cubicBezTo>
                  <a:cubicBezTo>
                    <a:pt x="22810" y="25827"/>
                    <a:pt x="22672" y="25886"/>
                    <a:pt x="22554" y="25985"/>
                  </a:cubicBezTo>
                  <a:cubicBezTo>
                    <a:pt x="22436" y="26064"/>
                    <a:pt x="22278" y="26084"/>
                    <a:pt x="22179" y="26005"/>
                  </a:cubicBezTo>
                  <a:cubicBezTo>
                    <a:pt x="22022" y="25926"/>
                    <a:pt x="21884" y="25827"/>
                    <a:pt x="21765" y="25729"/>
                  </a:cubicBezTo>
                  <a:cubicBezTo>
                    <a:pt x="21450" y="25393"/>
                    <a:pt x="21095" y="25098"/>
                    <a:pt x="20721" y="24841"/>
                  </a:cubicBezTo>
                  <a:cubicBezTo>
                    <a:pt x="20642" y="24782"/>
                    <a:pt x="20583" y="24723"/>
                    <a:pt x="20523" y="24664"/>
                  </a:cubicBezTo>
                  <a:lnTo>
                    <a:pt x="19774" y="24999"/>
                  </a:lnTo>
                  <a:cubicBezTo>
                    <a:pt x="19459" y="25137"/>
                    <a:pt x="19124" y="25295"/>
                    <a:pt x="18808" y="25413"/>
                  </a:cubicBezTo>
                  <a:cubicBezTo>
                    <a:pt x="18532" y="25512"/>
                    <a:pt x="18276" y="25610"/>
                    <a:pt x="18000" y="25669"/>
                  </a:cubicBezTo>
                  <a:cubicBezTo>
                    <a:pt x="17645" y="25729"/>
                    <a:pt x="17330" y="25906"/>
                    <a:pt x="17073" y="26162"/>
                  </a:cubicBezTo>
                  <a:cubicBezTo>
                    <a:pt x="16975" y="26261"/>
                    <a:pt x="16856" y="26360"/>
                    <a:pt x="16856" y="26537"/>
                  </a:cubicBezTo>
                  <a:cubicBezTo>
                    <a:pt x="16856" y="26616"/>
                    <a:pt x="16817" y="26695"/>
                    <a:pt x="16778" y="26754"/>
                  </a:cubicBezTo>
                  <a:cubicBezTo>
                    <a:pt x="16679" y="26912"/>
                    <a:pt x="16640" y="27089"/>
                    <a:pt x="16679" y="27247"/>
                  </a:cubicBezTo>
                  <a:cubicBezTo>
                    <a:pt x="16659" y="27740"/>
                    <a:pt x="16502" y="28193"/>
                    <a:pt x="16226" y="28568"/>
                  </a:cubicBezTo>
                  <a:cubicBezTo>
                    <a:pt x="16088" y="28804"/>
                    <a:pt x="15831" y="28942"/>
                    <a:pt x="15555" y="28962"/>
                  </a:cubicBezTo>
                  <a:lnTo>
                    <a:pt x="13387" y="28962"/>
                  </a:lnTo>
                  <a:cubicBezTo>
                    <a:pt x="13308" y="28942"/>
                    <a:pt x="13249" y="28942"/>
                    <a:pt x="13190" y="28922"/>
                  </a:cubicBezTo>
                  <a:cubicBezTo>
                    <a:pt x="13071" y="28903"/>
                    <a:pt x="12973" y="28804"/>
                    <a:pt x="12953" y="28686"/>
                  </a:cubicBezTo>
                  <a:cubicBezTo>
                    <a:pt x="12835" y="28213"/>
                    <a:pt x="12716" y="27740"/>
                    <a:pt x="12598" y="27266"/>
                  </a:cubicBezTo>
                  <a:cubicBezTo>
                    <a:pt x="12578" y="27050"/>
                    <a:pt x="12559" y="26833"/>
                    <a:pt x="12539" y="26616"/>
                  </a:cubicBezTo>
                  <a:cubicBezTo>
                    <a:pt x="12519" y="26478"/>
                    <a:pt x="12519" y="26320"/>
                    <a:pt x="12499" y="26202"/>
                  </a:cubicBezTo>
                  <a:cubicBezTo>
                    <a:pt x="12440" y="26162"/>
                    <a:pt x="12421" y="26143"/>
                    <a:pt x="12381" y="26143"/>
                  </a:cubicBezTo>
                  <a:cubicBezTo>
                    <a:pt x="11928" y="26182"/>
                    <a:pt x="11494" y="25985"/>
                    <a:pt x="11080" y="25847"/>
                  </a:cubicBezTo>
                  <a:cubicBezTo>
                    <a:pt x="10863" y="25788"/>
                    <a:pt x="10666" y="25689"/>
                    <a:pt x="10469" y="25630"/>
                  </a:cubicBezTo>
                  <a:cubicBezTo>
                    <a:pt x="10331" y="25571"/>
                    <a:pt x="10213" y="25551"/>
                    <a:pt x="10075" y="25531"/>
                  </a:cubicBezTo>
                  <a:cubicBezTo>
                    <a:pt x="9858" y="25512"/>
                    <a:pt x="9641" y="25433"/>
                    <a:pt x="9483" y="25295"/>
                  </a:cubicBezTo>
                  <a:cubicBezTo>
                    <a:pt x="9266" y="25098"/>
                    <a:pt x="9010" y="24960"/>
                    <a:pt x="8734" y="24881"/>
                  </a:cubicBezTo>
                  <a:cubicBezTo>
                    <a:pt x="8537" y="24802"/>
                    <a:pt x="8359" y="24684"/>
                    <a:pt x="8182" y="24546"/>
                  </a:cubicBezTo>
                  <a:lnTo>
                    <a:pt x="7867" y="24349"/>
                  </a:lnTo>
                  <a:cubicBezTo>
                    <a:pt x="7768" y="24408"/>
                    <a:pt x="7689" y="24487"/>
                    <a:pt x="7610" y="24585"/>
                  </a:cubicBezTo>
                  <a:cubicBezTo>
                    <a:pt x="7512" y="24763"/>
                    <a:pt x="7354" y="24920"/>
                    <a:pt x="7137" y="25019"/>
                  </a:cubicBezTo>
                  <a:cubicBezTo>
                    <a:pt x="6999" y="25078"/>
                    <a:pt x="6861" y="25196"/>
                    <a:pt x="6782" y="25334"/>
                  </a:cubicBezTo>
                  <a:cubicBezTo>
                    <a:pt x="6624" y="25551"/>
                    <a:pt x="6408" y="25729"/>
                    <a:pt x="6171" y="25867"/>
                  </a:cubicBezTo>
                  <a:cubicBezTo>
                    <a:pt x="5954" y="26005"/>
                    <a:pt x="5658" y="25985"/>
                    <a:pt x="5461" y="25808"/>
                  </a:cubicBezTo>
                  <a:cubicBezTo>
                    <a:pt x="5205" y="25591"/>
                    <a:pt x="4968" y="25374"/>
                    <a:pt x="4712" y="25157"/>
                  </a:cubicBezTo>
                  <a:cubicBezTo>
                    <a:pt x="4594" y="25058"/>
                    <a:pt x="4476" y="24960"/>
                    <a:pt x="4357" y="24861"/>
                  </a:cubicBezTo>
                  <a:cubicBezTo>
                    <a:pt x="4081" y="24684"/>
                    <a:pt x="3963" y="24329"/>
                    <a:pt x="4121" y="24013"/>
                  </a:cubicBezTo>
                  <a:cubicBezTo>
                    <a:pt x="4180" y="23797"/>
                    <a:pt x="4278" y="23580"/>
                    <a:pt x="4377" y="23383"/>
                  </a:cubicBezTo>
                  <a:cubicBezTo>
                    <a:pt x="4554" y="23146"/>
                    <a:pt x="4653" y="22870"/>
                    <a:pt x="4673" y="22594"/>
                  </a:cubicBezTo>
                  <a:cubicBezTo>
                    <a:pt x="4673" y="22476"/>
                    <a:pt x="4771" y="22377"/>
                    <a:pt x="4811" y="22279"/>
                  </a:cubicBezTo>
                  <a:cubicBezTo>
                    <a:pt x="4890" y="22121"/>
                    <a:pt x="4870" y="21963"/>
                    <a:pt x="4752" y="21845"/>
                  </a:cubicBezTo>
                  <a:cubicBezTo>
                    <a:pt x="4594" y="21687"/>
                    <a:pt x="4495" y="21470"/>
                    <a:pt x="4436" y="21234"/>
                  </a:cubicBezTo>
                  <a:cubicBezTo>
                    <a:pt x="4377" y="21036"/>
                    <a:pt x="4278" y="20839"/>
                    <a:pt x="4140" y="20662"/>
                  </a:cubicBezTo>
                  <a:cubicBezTo>
                    <a:pt x="3845" y="20268"/>
                    <a:pt x="3707" y="19794"/>
                    <a:pt x="3490" y="19361"/>
                  </a:cubicBezTo>
                  <a:cubicBezTo>
                    <a:pt x="3470" y="19341"/>
                    <a:pt x="3470" y="19302"/>
                    <a:pt x="3470" y="19262"/>
                  </a:cubicBezTo>
                  <a:cubicBezTo>
                    <a:pt x="3470" y="18966"/>
                    <a:pt x="3312" y="18750"/>
                    <a:pt x="3155" y="18474"/>
                  </a:cubicBezTo>
                  <a:cubicBezTo>
                    <a:pt x="3017" y="18513"/>
                    <a:pt x="2859" y="18552"/>
                    <a:pt x="2721" y="18592"/>
                  </a:cubicBezTo>
                  <a:cubicBezTo>
                    <a:pt x="2327" y="18750"/>
                    <a:pt x="1893" y="18730"/>
                    <a:pt x="1499" y="18572"/>
                  </a:cubicBezTo>
                  <a:cubicBezTo>
                    <a:pt x="1321" y="18513"/>
                    <a:pt x="1144" y="18474"/>
                    <a:pt x="947" y="18474"/>
                  </a:cubicBezTo>
                  <a:cubicBezTo>
                    <a:pt x="730" y="18454"/>
                    <a:pt x="671" y="18395"/>
                    <a:pt x="631" y="18178"/>
                  </a:cubicBezTo>
                  <a:cubicBezTo>
                    <a:pt x="513" y="17665"/>
                    <a:pt x="355" y="17172"/>
                    <a:pt x="138" y="16699"/>
                  </a:cubicBezTo>
                  <a:cubicBezTo>
                    <a:pt x="59" y="16541"/>
                    <a:pt x="20" y="16364"/>
                    <a:pt x="0" y="16206"/>
                  </a:cubicBezTo>
                  <a:cubicBezTo>
                    <a:pt x="0" y="15989"/>
                    <a:pt x="99" y="15773"/>
                    <a:pt x="296" y="15674"/>
                  </a:cubicBezTo>
                  <a:cubicBezTo>
                    <a:pt x="749" y="15398"/>
                    <a:pt x="1223" y="15221"/>
                    <a:pt x="1735" y="15122"/>
                  </a:cubicBezTo>
                  <a:cubicBezTo>
                    <a:pt x="1972" y="15063"/>
                    <a:pt x="2011" y="15023"/>
                    <a:pt x="2031" y="14787"/>
                  </a:cubicBezTo>
                  <a:lnTo>
                    <a:pt x="2031" y="14333"/>
                  </a:lnTo>
                  <a:cubicBezTo>
                    <a:pt x="2011" y="13998"/>
                    <a:pt x="2051" y="13663"/>
                    <a:pt x="2169" y="13348"/>
                  </a:cubicBezTo>
                  <a:cubicBezTo>
                    <a:pt x="2208" y="13151"/>
                    <a:pt x="2228" y="12953"/>
                    <a:pt x="2228" y="12756"/>
                  </a:cubicBezTo>
                  <a:cubicBezTo>
                    <a:pt x="2189" y="12362"/>
                    <a:pt x="2248" y="11968"/>
                    <a:pt x="2386" y="11613"/>
                  </a:cubicBezTo>
                  <a:cubicBezTo>
                    <a:pt x="2425" y="11494"/>
                    <a:pt x="2425" y="11376"/>
                    <a:pt x="2425" y="11258"/>
                  </a:cubicBezTo>
                  <a:cubicBezTo>
                    <a:pt x="2425" y="11100"/>
                    <a:pt x="2425" y="10923"/>
                    <a:pt x="2445" y="10765"/>
                  </a:cubicBezTo>
                  <a:cubicBezTo>
                    <a:pt x="2465" y="10627"/>
                    <a:pt x="2504" y="10489"/>
                    <a:pt x="2563" y="10351"/>
                  </a:cubicBezTo>
                  <a:close/>
                  <a:moveTo>
                    <a:pt x="27167" y="15063"/>
                  </a:moveTo>
                  <a:cubicBezTo>
                    <a:pt x="27088" y="15063"/>
                    <a:pt x="27010" y="15043"/>
                    <a:pt x="26931" y="15023"/>
                  </a:cubicBezTo>
                  <a:cubicBezTo>
                    <a:pt x="26832" y="15004"/>
                    <a:pt x="26753" y="14984"/>
                    <a:pt x="26694" y="14945"/>
                  </a:cubicBezTo>
                  <a:cubicBezTo>
                    <a:pt x="26556" y="14846"/>
                    <a:pt x="26418" y="14807"/>
                    <a:pt x="26260" y="14826"/>
                  </a:cubicBezTo>
                  <a:lnTo>
                    <a:pt x="25748" y="14826"/>
                  </a:lnTo>
                  <a:cubicBezTo>
                    <a:pt x="25492" y="14826"/>
                    <a:pt x="25413" y="14728"/>
                    <a:pt x="25393" y="14452"/>
                  </a:cubicBezTo>
                  <a:lnTo>
                    <a:pt x="25393" y="14156"/>
                  </a:lnTo>
                  <a:lnTo>
                    <a:pt x="25393" y="12737"/>
                  </a:lnTo>
                  <a:cubicBezTo>
                    <a:pt x="25393" y="12500"/>
                    <a:pt x="25432" y="12263"/>
                    <a:pt x="25255" y="12066"/>
                  </a:cubicBezTo>
                  <a:cubicBezTo>
                    <a:pt x="25196" y="12027"/>
                    <a:pt x="25216" y="11908"/>
                    <a:pt x="25196" y="11830"/>
                  </a:cubicBezTo>
                  <a:cubicBezTo>
                    <a:pt x="25196" y="11731"/>
                    <a:pt x="25196" y="11632"/>
                    <a:pt x="25176" y="11534"/>
                  </a:cubicBezTo>
                  <a:cubicBezTo>
                    <a:pt x="25018" y="11120"/>
                    <a:pt x="24861" y="10726"/>
                    <a:pt x="24683" y="10331"/>
                  </a:cubicBezTo>
                  <a:cubicBezTo>
                    <a:pt x="24545" y="10114"/>
                    <a:pt x="24585" y="9819"/>
                    <a:pt x="24782" y="9641"/>
                  </a:cubicBezTo>
                  <a:cubicBezTo>
                    <a:pt x="24959" y="9484"/>
                    <a:pt x="25097" y="9306"/>
                    <a:pt x="25216" y="9109"/>
                  </a:cubicBezTo>
                  <a:cubicBezTo>
                    <a:pt x="25393" y="8794"/>
                    <a:pt x="25630" y="8518"/>
                    <a:pt x="25906" y="8320"/>
                  </a:cubicBezTo>
                  <a:cubicBezTo>
                    <a:pt x="26044" y="8241"/>
                    <a:pt x="26122" y="8143"/>
                    <a:pt x="26162" y="8005"/>
                  </a:cubicBezTo>
                  <a:cubicBezTo>
                    <a:pt x="25866" y="7630"/>
                    <a:pt x="25708" y="7137"/>
                    <a:pt x="25354" y="6763"/>
                  </a:cubicBezTo>
                  <a:lnTo>
                    <a:pt x="24388" y="6763"/>
                  </a:lnTo>
                  <a:cubicBezTo>
                    <a:pt x="24230" y="6763"/>
                    <a:pt x="24092" y="6822"/>
                    <a:pt x="23974" y="6921"/>
                  </a:cubicBezTo>
                  <a:cubicBezTo>
                    <a:pt x="23895" y="7019"/>
                    <a:pt x="23776" y="7098"/>
                    <a:pt x="23658" y="7157"/>
                  </a:cubicBezTo>
                  <a:cubicBezTo>
                    <a:pt x="23382" y="7216"/>
                    <a:pt x="23165" y="7394"/>
                    <a:pt x="23047" y="7650"/>
                  </a:cubicBezTo>
                  <a:cubicBezTo>
                    <a:pt x="22968" y="7768"/>
                    <a:pt x="22791" y="7808"/>
                    <a:pt x="22692" y="7709"/>
                  </a:cubicBezTo>
                  <a:cubicBezTo>
                    <a:pt x="22574" y="7611"/>
                    <a:pt x="22455" y="7512"/>
                    <a:pt x="22377" y="7374"/>
                  </a:cubicBezTo>
                  <a:cubicBezTo>
                    <a:pt x="22258" y="7216"/>
                    <a:pt x="22120" y="7059"/>
                    <a:pt x="21982" y="6940"/>
                  </a:cubicBezTo>
                  <a:cubicBezTo>
                    <a:pt x="21746" y="6704"/>
                    <a:pt x="21391" y="6585"/>
                    <a:pt x="21292" y="6231"/>
                  </a:cubicBezTo>
                  <a:cubicBezTo>
                    <a:pt x="21273" y="6171"/>
                    <a:pt x="21194" y="6152"/>
                    <a:pt x="21135" y="6112"/>
                  </a:cubicBezTo>
                  <a:cubicBezTo>
                    <a:pt x="20878" y="5974"/>
                    <a:pt x="20642" y="5817"/>
                    <a:pt x="20425" y="5639"/>
                  </a:cubicBezTo>
                  <a:cubicBezTo>
                    <a:pt x="20188" y="5363"/>
                    <a:pt x="19873" y="5146"/>
                    <a:pt x="19538" y="5028"/>
                  </a:cubicBezTo>
                  <a:cubicBezTo>
                    <a:pt x="19242" y="4969"/>
                    <a:pt x="19045" y="4673"/>
                    <a:pt x="19143" y="4377"/>
                  </a:cubicBezTo>
                  <a:cubicBezTo>
                    <a:pt x="19143" y="4259"/>
                    <a:pt x="19163" y="4121"/>
                    <a:pt x="19222" y="4003"/>
                  </a:cubicBezTo>
                  <a:cubicBezTo>
                    <a:pt x="19321" y="3806"/>
                    <a:pt x="19360" y="3608"/>
                    <a:pt x="19341" y="3411"/>
                  </a:cubicBezTo>
                  <a:cubicBezTo>
                    <a:pt x="19321" y="3234"/>
                    <a:pt x="19341" y="3037"/>
                    <a:pt x="19400" y="2859"/>
                  </a:cubicBezTo>
                  <a:cubicBezTo>
                    <a:pt x="19597" y="2504"/>
                    <a:pt x="19538" y="2130"/>
                    <a:pt x="19518" y="1716"/>
                  </a:cubicBezTo>
                  <a:cubicBezTo>
                    <a:pt x="19242" y="1578"/>
                    <a:pt x="18966" y="1460"/>
                    <a:pt x="18710" y="1322"/>
                  </a:cubicBezTo>
                  <a:cubicBezTo>
                    <a:pt x="18473" y="1164"/>
                    <a:pt x="18177" y="1085"/>
                    <a:pt x="17901" y="1124"/>
                  </a:cubicBezTo>
                  <a:cubicBezTo>
                    <a:pt x="17763" y="1124"/>
                    <a:pt x="17625" y="1124"/>
                    <a:pt x="17507" y="1124"/>
                  </a:cubicBezTo>
                  <a:cubicBezTo>
                    <a:pt x="17251" y="1262"/>
                    <a:pt x="17093" y="1538"/>
                    <a:pt x="17054" y="1834"/>
                  </a:cubicBezTo>
                  <a:cubicBezTo>
                    <a:pt x="17014" y="2130"/>
                    <a:pt x="16896" y="2426"/>
                    <a:pt x="16718" y="2662"/>
                  </a:cubicBezTo>
                  <a:cubicBezTo>
                    <a:pt x="16580" y="2840"/>
                    <a:pt x="16482" y="3056"/>
                    <a:pt x="16423" y="3293"/>
                  </a:cubicBezTo>
                  <a:cubicBezTo>
                    <a:pt x="16403" y="3411"/>
                    <a:pt x="16304" y="3510"/>
                    <a:pt x="16186" y="3510"/>
                  </a:cubicBezTo>
                  <a:cubicBezTo>
                    <a:pt x="16048" y="3530"/>
                    <a:pt x="15910" y="3530"/>
                    <a:pt x="15772" y="3530"/>
                  </a:cubicBezTo>
                  <a:lnTo>
                    <a:pt x="13209" y="3530"/>
                  </a:lnTo>
                  <a:cubicBezTo>
                    <a:pt x="13091" y="3530"/>
                    <a:pt x="12973" y="3530"/>
                    <a:pt x="12854" y="3530"/>
                  </a:cubicBezTo>
                  <a:cubicBezTo>
                    <a:pt x="12716" y="3569"/>
                    <a:pt x="12578" y="3687"/>
                    <a:pt x="12440" y="3668"/>
                  </a:cubicBezTo>
                  <a:cubicBezTo>
                    <a:pt x="12302" y="3668"/>
                    <a:pt x="12164" y="3530"/>
                    <a:pt x="12026" y="3530"/>
                  </a:cubicBezTo>
                  <a:cubicBezTo>
                    <a:pt x="11770" y="3530"/>
                    <a:pt x="11533" y="3392"/>
                    <a:pt x="11395" y="3194"/>
                  </a:cubicBezTo>
                  <a:cubicBezTo>
                    <a:pt x="11415" y="2879"/>
                    <a:pt x="11297" y="2583"/>
                    <a:pt x="11080" y="2347"/>
                  </a:cubicBezTo>
                  <a:cubicBezTo>
                    <a:pt x="10942" y="2189"/>
                    <a:pt x="10824" y="2012"/>
                    <a:pt x="10745" y="1795"/>
                  </a:cubicBezTo>
                  <a:cubicBezTo>
                    <a:pt x="10646" y="1499"/>
                    <a:pt x="10528" y="1203"/>
                    <a:pt x="10429" y="908"/>
                  </a:cubicBezTo>
                  <a:cubicBezTo>
                    <a:pt x="10114" y="868"/>
                    <a:pt x="9779" y="888"/>
                    <a:pt x="9463" y="986"/>
                  </a:cubicBezTo>
                  <a:cubicBezTo>
                    <a:pt x="9345" y="1026"/>
                    <a:pt x="9207" y="1065"/>
                    <a:pt x="9089" y="1085"/>
                  </a:cubicBezTo>
                  <a:cubicBezTo>
                    <a:pt x="8793" y="1105"/>
                    <a:pt x="8576" y="1341"/>
                    <a:pt x="8576" y="1617"/>
                  </a:cubicBezTo>
                  <a:cubicBezTo>
                    <a:pt x="8537" y="1913"/>
                    <a:pt x="8576" y="2228"/>
                    <a:pt x="8576" y="2524"/>
                  </a:cubicBezTo>
                  <a:cubicBezTo>
                    <a:pt x="8773" y="2840"/>
                    <a:pt x="8655" y="3214"/>
                    <a:pt x="8734" y="3549"/>
                  </a:cubicBezTo>
                  <a:cubicBezTo>
                    <a:pt x="8773" y="3786"/>
                    <a:pt x="8833" y="4042"/>
                    <a:pt x="8911" y="4279"/>
                  </a:cubicBezTo>
                  <a:cubicBezTo>
                    <a:pt x="9010" y="4515"/>
                    <a:pt x="8911" y="4594"/>
                    <a:pt x="8655" y="4732"/>
                  </a:cubicBezTo>
                  <a:cubicBezTo>
                    <a:pt x="8359" y="4870"/>
                    <a:pt x="8024" y="4890"/>
                    <a:pt x="7748" y="5087"/>
                  </a:cubicBezTo>
                  <a:cubicBezTo>
                    <a:pt x="7630" y="5186"/>
                    <a:pt x="7492" y="5245"/>
                    <a:pt x="7354" y="5304"/>
                  </a:cubicBezTo>
                  <a:cubicBezTo>
                    <a:pt x="7098" y="5403"/>
                    <a:pt x="6881" y="5580"/>
                    <a:pt x="6743" y="5797"/>
                  </a:cubicBezTo>
                  <a:cubicBezTo>
                    <a:pt x="6427" y="6191"/>
                    <a:pt x="6092" y="6566"/>
                    <a:pt x="5757" y="6940"/>
                  </a:cubicBezTo>
                  <a:cubicBezTo>
                    <a:pt x="5343" y="7413"/>
                    <a:pt x="5343" y="7413"/>
                    <a:pt x="4732" y="7374"/>
                  </a:cubicBezTo>
                  <a:cubicBezTo>
                    <a:pt x="4594" y="7374"/>
                    <a:pt x="4476" y="7335"/>
                    <a:pt x="4357" y="7295"/>
                  </a:cubicBezTo>
                  <a:cubicBezTo>
                    <a:pt x="4259" y="7256"/>
                    <a:pt x="4160" y="7216"/>
                    <a:pt x="4081" y="7177"/>
                  </a:cubicBezTo>
                  <a:cubicBezTo>
                    <a:pt x="3726" y="7019"/>
                    <a:pt x="3332" y="6921"/>
                    <a:pt x="3056" y="6664"/>
                  </a:cubicBezTo>
                  <a:cubicBezTo>
                    <a:pt x="2918" y="6546"/>
                    <a:pt x="2741" y="6526"/>
                    <a:pt x="2583" y="6625"/>
                  </a:cubicBezTo>
                  <a:cubicBezTo>
                    <a:pt x="2504" y="6645"/>
                    <a:pt x="2445" y="6723"/>
                    <a:pt x="2366" y="6743"/>
                  </a:cubicBezTo>
                  <a:cubicBezTo>
                    <a:pt x="1972" y="6842"/>
                    <a:pt x="1755" y="7157"/>
                    <a:pt x="1597" y="7492"/>
                  </a:cubicBezTo>
                  <a:cubicBezTo>
                    <a:pt x="1459" y="7749"/>
                    <a:pt x="1479" y="8103"/>
                    <a:pt x="1676" y="8340"/>
                  </a:cubicBezTo>
                  <a:cubicBezTo>
                    <a:pt x="1893" y="8616"/>
                    <a:pt x="2110" y="8892"/>
                    <a:pt x="2307" y="9188"/>
                  </a:cubicBezTo>
                  <a:cubicBezTo>
                    <a:pt x="2504" y="9464"/>
                    <a:pt x="2741" y="9740"/>
                    <a:pt x="2997" y="9976"/>
                  </a:cubicBezTo>
                  <a:cubicBezTo>
                    <a:pt x="3076" y="10036"/>
                    <a:pt x="3155" y="10095"/>
                    <a:pt x="3234" y="10174"/>
                  </a:cubicBezTo>
                  <a:cubicBezTo>
                    <a:pt x="3312" y="10233"/>
                    <a:pt x="3312" y="10351"/>
                    <a:pt x="3253" y="10450"/>
                  </a:cubicBezTo>
                  <a:cubicBezTo>
                    <a:pt x="3214" y="10509"/>
                    <a:pt x="3174" y="10548"/>
                    <a:pt x="3135" y="10607"/>
                  </a:cubicBezTo>
                  <a:cubicBezTo>
                    <a:pt x="2997" y="10745"/>
                    <a:pt x="2918" y="10942"/>
                    <a:pt x="2938" y="11159"/>
                  </a:cubicBezTo>
                  <a:cubicBezTo>
                    <a:pt x="2958" y="11356"/>
                    <a:pt x="2918" y="11554"/>
                    <a:pt x="2879" y="11751"/>
                  </a:cubicBezTo>
                  <a:cubicBezTo>
                    <a:pt x="2760" y="12046"/>
                    <a:pt x="2721" y="12362"/>
                    <a:pt x="2741" y="12677"/>
                  </a:cubicBezTo>
                  <a:cubicBezTo>
                    <a:pt x="2760" y="13013"/>
                    <a:pt x="2721" y="13328"/>
                    <a:pt x="2622" y="13624"/>
                  </a:cubicBezTo>
                  <a:cubicBezTo>
                    <a:pt x="2563" y="13801"/>
                    <a:pt x="2543" y="13998"/>
                    <a:pt x="2543" y="14176"/>
                  </a:cubicBezTo>
                  <a:cubicBezTo>
                    <a:pt x="2524" y="14432"/>
                    <a:pt x="2543" y="14708"/>
                    <a:pt x="2543" y="14984"/>
                  </a:cubicBezTo>
                  <a:cubicBezTo>
                    <a:pt x="2543" y="15102"/>
                    <a:pt x="2504" y="15201"/>
                    <a:pt x="2445" y="15299"/>
                  </a:cubicBezTo>
                  <a:cubicBezTo>
                    <a:pt x="2327" y="15477"/>
                    <a:pt x="2110" y="15595"/>
                    <a:pt x="1893" y="15635"/>
                  </a:cubicBezTo>
                  <a:cubicBezTo>
                    <a:pt x="1558" y="15635"/>
                    <a:pt x="1301" y="15812"/>
                    <a:pt x="986" y="15871"/>
                  </a:cubicBezTo>
                  <a:cubicBezTo>
                    <a:pt x="769" y="15891"/>
                    <a:pt x="592" y="16049"/>
                    <a:pt x="552" y="16246"/>
                  </a:cubicBezTo>
                  <a:lnTo>
                    <a:pt x="1144" y="17882"/>
                  </a:lnTo>
                  <a:cubicBezTo>
                    <a:pt x="1321" y="17922"/>
                    <a:pt x="1499" y="17981"/>
                    <a:pt x="1696" y="18060"/>
                  </a:cubicBezTo>
                  <a:cubicBezTo>
                    <a:pt x="1913" y="18158"/>
                    <a:pt x="2149" y="18178"/>
                    <a:pt x="2386" y="18119"/>
                  </a:cubicBezTo>
                  <a:cubicBezTo>
                    <a:pt x="2622" y="18079"/>
                    <a:pt x="2879" y="18000"/>
                    <a:pt x="3076" y="17843"/>
                  </a:cubicBezTo>
                  <a:cubicBezTo>
                    <a:pt x="3194" y="17764"/>
                    <a:pt x="3312" y="17724"/>
                    <a:pt x="3450" y="17744"/>
                  </a:cubicBezTo>
                  <a:cubicBezTo>
                    <a:pt x="3628" y="17744"/>
                    <a:pt x="3766" y="17862"/>
                    <a:pt x="3746" y="18020"/>
                  </a:cubicBezTo>
                  <a:cubicBezTo>
                    <a:pt x="3707" y="18434"/>
                    <a:pt x="4022" y="18750"/>
                    <a:pt x="3983" y="19144"/>
                  </a:cubicBezTo>
                  <a:cubicBezTo>
                    <a:pt x="4200" y="19518"/>
                    <a:pt x="4259" y="19972"/>
                    <a:pt x="4554" y="20307"/>
                  </a:cubicBezTo>
                  <a:cubicBezTo>
                    <a:pt x="4752" y="20524"/>
                    <a:pt x="4870" y="20780"/>
                    <a:pt x="4949" y="21056"/>
                  </a:cubicBezTo>
                  <a:cubicBezTo>
                    <a:pt x="4968" y="21293"/>
                    <a:pt x="5126" y="21510"/>
                    <a:pt x="5343" y="21589"/>
                  </a:cubicBezTo>
                  <a:cubicBezTo>
                    <a:pt x="5540" y="21687"/>
                    <a:pt x="5540" y="21766"/>
                    <a:pt x="5461" y="22003"/>
                  </a:cubicBezTo>
                  <a:cubicBezTo>
                    <a:pt x="5343" y="22239"/>
                    <a:pt x="5244" y="22476"/>
                    <a:pt x="5185" y="22732"/>
                  </a:cubicBezTo>
                  <a:cubicBezTo>
                    <a:pt x="5146" y="23008"/>
                    <a:pt x="5047" y="23264"/>
                    <a:pt x="4890" y="23481"/>
                  </a:cubicBezTo>
                  <a:cubicBezTo>
                    <a:pt x="4771" y="23718"/>
                    <a:pt x="4653" y="23954"/>
                    <a:pt x="4594" y="24211"/>
                  </a:cubicBezTo>
                  <a:cubicBezTo>
                    <a:pt x="4791" y="24368"/>
                    <a:pt x="4968" y="24546"/>
                    <a:pt x="5126" y="24743"/>
                  </a:cubicBezTo>
                  <a:cubicBezTo>
                    <a:pt x="5343" y="24999"/>
                    <a:pt x="5619" y="25196"/>
                    <a:pt x="5915" y="25354"/>
                  </a:cubicBezTo>
                  <a:cubicBezTo>
                    <a:pt x="5994" y="25295"/>
                    <a:pt x="6072" y="25236"/>
                    <a:pt x="6151" y="25157"/>
                  </a:cubicBezTo>
                  <a:cubicBezTo>
                    <a:pt x="6506" y="24684"/>
                    <a:pt x="7078" y="24447"/>
                    <a:pt x="7433" y="23974"/>
                  </a:cubicBezTo>
                  <a:cubicBezTo>
                    <a:pt x="7472" y="23935"/>
                    <a:pt x="7512" y="23895"/>
                    <a:pt x="7551" y="23875"/>
                  </a:cubicBezTo>
                  <a:cubicBezTo>
                    <a:pt x="7729" y="23757"/>
                    <a:pt x="7985" y="23757"/>
                    <a:pt x="8182" y="23856"/>
                  </a:cubicBezTo>
                  <a:cubicBezTo>
                    <a:pt x="8300" y="23935"/>
                    <a:pt x="8419" y="24033"/>
                    <a:pt x="8557" y="24112"/>
                  </a:cubicBezTo>
                  <a:cubicBezTo>
                    <a:pt x="8675" y="24191"/>
                    <a:pt x="8833" y="24349"/>
                    <a:pt x="8971" y="24349"/>
                  </a:cubicBezTo>
                  <a:cubicBezTo>
                    <a:pt x="9168" y="24388"/>
                    <a:pt x="9345" y="24467"/>
                    <a:pt x="9503" y="24605"/>
                  </a:cubicBezTo>
                  <a:cubicBezTo>
                    <a:pt x="9779" y="24822"/>
                    <a:pt x="10035" y="25058"/>
                    <a:pt x="10429" y="25019"/>
                  </a:cubicBezTo>
                  <a:cubicBezTo>
                    <a:pt x="10449" y="25019"/>
                    <a:pt x="10469" y="25019"/>
                    <a:pt x="10469" y="25039"/>
                  </a:cubicBezTo>
                  <a:cubicBezTo>
                    <a:pt x="10863" y="25177"/>
                    <a:pt x="11257" y="25315"/>
                    <a:pt x="11652" y="25472"/>
                  </a:cubicBezTo>
                  <a:cubicBezTo>
                    <a:pt x="12026" y="25630"/>
                    <a:pt x="12440" y="25650"/>
                    <a:pt x="12835" y="25551"/>
                  </a:cubicBezTo>
                  <a:cubicBezTo>
                    <a:pt x="12953" y="25946"/>
                    <a:pt x="13091" y="26340"/>
                    <a:pt x="13190" y="26734"/>
                  </a:cubicBezTo>
                  <a:cubicBezTo>
                    <a:pt x="13268" y="27148"/>
                    <a:pt x="13367" y="27562"/>
                    <a:pt x="13466" y="27996"/>
                  </a:cubicBezTo>
                  <a:cubicBezTo>
                    <a:pt x="13761" y="28055"/>
                    <a:pt x="14077" y="28035"/>
                    <a:pt x="14392" y="27956"/>
                  </a:cubicBezTo>
                  <a:cubicBezTo>
                    <a:pt x="14550" y="27897"/>
                    <a:pt x="14727" y="27858"/>
                    <a:pt x="14924" y="27838"/>
                  </a:cubicBezTo>
                  <a:cubicBezTo>
                    <a:pt x="15260" y="27818"/>
                    <a:pt x="15299" y="27779"/>
                    <a:pt x="15319" y="27404"/>
                  </a:cubicBezTo>
                  <a:cubicBezTo>
                    <a:pt x="15299" y="27247"/>
                    <a:pt x="15319" y="27069"/>
                    <a:pt x="15378" y="26912"/>
                  </a:cubicBezTo>
                  <a:cubicBezTo>
                    <a:pt x="15496" y="26655"/>
                    <a:pt x="15555" y="26379"/>
                    <a:pt x="15516" y="26084"/>
                  </a:cubicBezTo>
                  <a:cubicBezTo>
                    <a:pt x="15516" y="26005"/>
                    <a:pt x="15516" y="25926"/>
                    <a:pt x="15536" y="25847"/>
                  </a:cubicBezTo>
                  <a:cubicBezTo>
                    <a:pt x="15575" y="25768"/>
                    <a:pt x="15634" y="25669"/>
                    <a:pt x="15693" y="25650"/>
                  </a:cubicBezTo>
                  <a:cubicBezTo>
                    <a:pt x="16028" y="25610"/>
                    <a:pt x="16324" y="25334"/>
                    <a:pt x="16699" y="25413"/>
                  </a:cubicBezTo>
                  <a:cubicBezTo>
                    <a:pt x="16758" y="25433"/>
                    <a:pt x="16837" y="25413"/>
                    <a:pt x="16896" y="25393"/>
                  </a:cubicBezTo>
                  <a:cubicBezTo>
                    <a:pt x="17172" y="25295"/>
                    <a:pt x="17448" y="25236"/>
                    <a:pt x="17724" y="25216"/>
                  </a:cubicBezTo>
                  <a:cubicBezTo>
                    <a:pt x="17980" y="25157"/>
                    <a:pt x="18237" y="25078"/>
                    <a:pt x="18493" y="24999"/>
                  </a:cubicBezTo>
                  <a:cubicBezTo>
                    <a:pt x="18848" y="24861"/>
                    <a:pt x="19183" y="24703"/>
                    <a:pt x="19518" y="24565"/>
                  </a:cubicBezTo>
                  <a:cubicBezTo>
                    <a:pt x="19794" y="24467"/>
                    <a:pt x="20050" y="24309"/>
                    <a:pt x="20247" y="24092"/>
                  </a:cubicBezTo>
                  <a:lnTo>
                    <a:pt x="20701" y="24092"/>
                  </a:lnTo>
                  <a:cubicBezTo>
                    <a:pt x="20839" y="24073"/>
                    <a:pt x="20957" y="24171"/>
                    <a:pt x="20997" y="24309"/>
                  </a:cubicBezTo>
                  <a:cubicBezTo>
                    <a:pt x="20997" y="24467"/>
                    <a:pt x="21095" y="24585"/>
                    <a:pt x="21233" y="24664"/>
                  </a:cubicBezTo>
                  <a:cubicBezTo>
                    <a:pt x="21549" y="24881"/>
                    <a:pt x="21943" y="24999"/>
                    <a:pt x="22140" y="25354"/>
                  </a:cubicBezTo>
                  <a:cubicBezTo>
                    <a:pt x="22199" y="25393"/>
                    <a:pt x="22258" y="25413"/>
                    <a:pt x="22337" y="25413"/>
                  </a:cubicBezTo>
                  <a:cubicBezTo>
                    <a:pt x="22436" y="25393"/>
                    <a:pt x="22554" y="25354"/>
                    <a:pt x="22653" y="25295"/>
                  </a:cubicBezTo>
                  <a:cubicBezTo>
                    <a:pt x="22948" y="25058"/>
                    <a:pt x="23264" y="24841"/>
                    <a:pt x="23599" y="24664"/>
                  </a:cubicBezTo>
                  <a:cubicBezTo>
                    <a:pt x="23638" y="24664"/>
                    <a:pt x="23638" y="24605"/>
                    <a:pt x="23678" y="24546"/>
                  </a:cubicBezTo>
                  <a:cubicBezTo>
                    <a:pt x="23579" y="24211"/>
                    <a:pt x="23461" y="23836"/>
                    <a:pt x="23343" y="23481"/>
                  </a:cubicBezTo>
                  <a:cubicBezTo>
                    <a:pt x="23205" y="23107"/>
                    <a:pt x="23047" y="22732"/>
                    <a:pt x="22909" y="22357"/>
                  </a:cubicBezTo>
                  <a:cubicBezTo>
                    <a:pt x="22988" y="22239"/>
                    <a:pt x="23067" y="22121"/>
                    <a:pt x="23165" y="22022"/>
                  </a:cubicBezTo>
                  <a:cubicBezTo>
                    <a:pt x="23382" y="21805"/>
                    <a:pt x="23540" y="21549"/>
                    <a:pt x="23658" y="21273"/>
                  </a:cubicBezTo>
                  <a:cubicBezTo>
                    <a:pt x="23737" y="21096"/>
                    <a:pt x="23855" y="20918"/>
                    <a:pt x="23974" y="20780"/>
                  </a:cubicBezTo>
                  <a:cubicBezTo>
                    <a:pt x="24190" y="20504"/>
                    <a:pt x="24348" y="20189"/>
                    <a:pt x="24427" y="19854"/>
                  </a:cubicBezTo>
                  <a:cubicBezTo>
                    <a:pt x="24545" y="19558"/>
                    <a:pt x="24624" y="19262"/>
                    <a:pt x="24644" y="18947"/>
                  </a:cubicBezTo>
                  <a:cubicBezTo>
                    <a:pt x="24644" y="18927"/>
                    <a:pt x="24644" y="18907"/>
                    <a:pt x="24664" y="18907"/>
                  </a:cubicBezTo>
                  <a:cubicBezTo>
                    <a:pt x="24802" y="18690"/>
                    <a:pt x="24861" y="18434"/>
                    <a:pt x="24821" y="18178"/>
                  </a:cubicBezTo>
                  <a:cubicBezTo>
                    <a:pt x="24782" y="17882"/>
                    <a:pt x="24841" y="17606"/>
                    <a:pt x="24979" y="17350"/>
                  </a:cubicBezTo>
                  <a:cubicBezTo>
                    <a:pt x="24999" y="17251"/>
                    <a:pt x="25018" y="17153"/>
                    <a:pt x="25018" y="17054"/>
                  </a:cubicBezTo>
                  <a:cubicBezTo>
                    <a:pt x="25058" y="16798"/>
                    <a:pt x="25117" y="16739"/>
                    <a:pt x="25373" y="16739"/>
                  </a:cubicBezTo>
                  <a:lnTo>
                    <a:pt x="25945" y="16739"/>
                  </a:lnTo>
                  <a:cubicBezTo>
                    <a:pt x="26024" y="16719"/>
                    <a:pt x="26103" y="16739"/>
                    <a:pt x="26182" y="16798"/>
                  </a:cubicBezTo>
                  <a:cubicBezTo>
                    <a:pt x="26497" y="17034"/>
                    <a:pt x="26852" y="16916"/>
                    <a:pt x="27187" y="16896"/>
                  </a:cubicBezTo>
                  <a:cubicBezTo>
                    <a:pt x="27246" y="16285"/>
                    <a:pt x="27246" y="15674"/>
                    <a:pt x="27148" y="15063"/>
                  </a:cubicBezTo>
                  <a:close/>
                  <a:moveTo>
                    <a:pt x="14727" y="28370"/>
                  </a:moveTo>
                  <a:cubicBezTo>
                    <a:pt x="14964" y="28449"/>
                    <a:pt x="15240" y="28449"/>
                    <a:pt x="15476" y="28370"/>
                  </a:cubicBezTo>
                  <a:cubicBezTo>
                    <a:pt x="15319" y="28331"/>
                    <a:pt x="15141" y="28331"/>
                    <a:pt x="14964" y="28331"/>
                  </a:cubicBezTo>
                  <a:cubicBezTo>
                    <a:pt x="14885" y="28331"/>
                    <a:pt x="14786" y="28351"/>
                    <a:pt x="14708" y="283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 flipH="1">
              <a:off x="5400368" y="762231"/>
              <a:ext cx="334191" cy="342245"/>
            </a:xfrm>
            <a:custGeom>
              <a:rect b="b" l="l" r="r" t="t"/>
              <a:pathLst>
                <a:path extrusionOk="0" h="14235" w="13900">
                  <a:moveTo>
                    <a:pt x="13880" y="7196"/>
                  </a:moveTo>
                  <a:lnTo>
                    <a:pt x="13880" y="7945"/>
                  </a:lnTo>
                  <a:cubicBezTo>
                    <a:pt x="13900" y="8241"/>
                    <a:pt x="13860" y="8517"/>
                    <a:pt x="13742" y="8773"/>
                  </a:cubicBezTo>
                  <a:cubicBezTo>
                    <a:pt x="13683" y="9325"/>
                    <a:pt x="13407" y="9799"/>
                    <a:pt x="13249" y="10311"/>
                  </a:cubicBezTo>
                  <a:cubicBezTo>
                    <a:pt x="13170" y="10607"/>
                    <a:pt x="12993" y="10883"/>
                    <a:pt x="12776" y="11120"/>
                  </a:cubicBezTo>
                  <a:cubicBezTo>
                    <a:pt x="12638" y="11238"/>
                    <a:pt x="12539" y="11396"/>
                    <a:pt x="12461" y="11553"/>
                  </a:cubicBezTo>
                  <a:cubicBezTo>
                    <a:pt x="12421" y="11652"/>
                    <a:pt x="12362" y="11750"/>
                    <a:pt x="12283" y="11810"/>
                  </a:cubicBezTo>
                  <a:cubicBezTo>
                    <a:pt x="11987" y="12046"/>
                    <a:pt x="11771" y="12381"/>
                    <a:pt x="11435" y="12578"/>
                  </a:cubicBezTo>
                  <a:cubicBezTo>
                    <a:pt x="11416" y="12598"/>
                    <a:pt x="11376" y="12618"/>
                    <a:pt x="11357" y="12638"/>
                  </a:cubicBezTo>
                  <a:cubicBezTo>
                    <a:pt x="11002" y="13012"/>
                    <a:pt x="10568" y="13308"/>
                    <a:pt x="10075" y="13505"/>
                  </a:cubicBezTo>
                  <a:cubicBezTo>
                    <a:pt x="10036" y="13525"/>
                    <a:pt x="9996" y="13584"/>
                    <a:pt x="9957" y="13584"/>
                  </a:cubicBezTo>
                  <a:cubicBezTo>
                    <a:pt x="9523" y="13544"/>
                    <a:pt x="9168" y="13860"/>
                    <a:pt x="8734" y="13820"/>
                  </a:cubicBezTo>
                  <a:cubicBezTo>
                    <a:pt x="8380" y="13801"/>
                    <a:pt x="8005" y="13899"/>
                    <a:pt x="7690" y="14096"/>
                  </a:cubicBezTo>
                  <a:cubicBezTo>
                    <a:pt x="7532" y="14175"/>
                    <a:pt x="7354" y="14215"/>
                    <a:pt x="7157" y="14215"/>
                  </a:cubicBezTo>
                  <a:lnTo>
                    <a:pt x="6310" y="14215"/>
                  </a:lnTo>
                  <a:cubicBezTo>
                    <a:pt x="6034" y="14234"/>
                    <a:pt x="5758" y="14195"/>
                    <a:pt x="5521" y="14096"/>
                  </a:cubicBezTo>
                  <a:cubicBezTo>
                    <a:pt x="5383" y="14037"/>
                    <a:pt x="5265" y="14018"/>
                    <a:pt x="5127" y="14018"/>
                  </a:cubicBezTo>
                  <a:cubicBezTo>
                    <a:pt x="4772" y="14018"/>
                    <a:pt x="4417" y="13899"/>
                    <a:pt x="4141" y="13702"/>
                  </a:cubicBezTo>
                  <a:cubicBezTo>
                    <a:pt x="3924" y="13564"/>
                    <a:pt x="3707" y="13426"/>
                    <a:pt x="3490" y="13328"/>
                  </a:cubicBezTo>
                  <a:cubicBezTo>
                    <a:pt x="3234" y="13190"/>
                    <a:pt x="3017" y="13012"/>
                    <a:pt x="2800" y="12815"/>
                  </a:cubicBezTo>
                  <a:cubicBezTo>
                    <a:pt x="2583" y="12618"/>
                    <a:pt x="2386" y="12381"/>
                    <a:pt x="2169" y="12164"/>
                  </a:cubicBezTo>
                  <a:cubicBezTo>
                    <a:pt x="2110" y="12125"/>
                    <a:pt x="2071" y="12066"/>
                    <a:pt x="2031" y="12026"/>
                  </a:cubicBezTo>
                  <a:cubicBezTo>
                    <a:pt x="1815" y="11573"/>
                    <a:pt x="1420" y="11258"/>
                    <a:pt x="1164" y="10863"/>
                  </a:cubicBezTo>
                  <a:cubicBezTo>
                    <a:pt x="908" y="10449"/>
                    <a:pt x="711" y="10035"/>
                    <a:pt x="494" y="9621"/>
                  </a:cubicBezTo>
                  <a:cubicBezTo>
                    <a:pt x="474" y="9562"/>
                    <a:pt x="454" y="9503"/>
                    <a:pt x="454" y="9424"/>
                  </a:cubicBezTo>
                  <a:cubicBezTo>
                    <a:pt x="415" y="9049"/>
                    <a:pt x="316" y="8675"/>
                    <a:pt x="158" y="8320"/>
                  </a:cubicBezTo>
                  <a:cubicBezTo>
                    <a:pt x="80" y="8103"/>
                    <a:pt x="40" y="7867"/>
                    <a:pt x="40" y="7630"/>
                  </a:cubicBezTo>
                  <a:lnTo>
                    <a:pt x="40" y="6625"/>
                  </a:lnTo>
                  <a:cubicBezTo>
                    <a:pt x="1" y="6349"/>
                    <a:pt x="60" y="6073"/>
                    <a:pt x="178" y="5836"/>
                  </a:cubicBezTo>
                  <a:cubicBezTo>
                    <a:pt x="218" y="5718"/>
                    <a:pt x="237" y="5580"/>
                    <a:pt x="237" y="5442"/>
                  </a:cubicBezTo>
                  <a:cubicBezTo>
                    <a:pt x="237" y="5323"/>
                    <a:pt x="237" y="5225"/>
                    <a:pt x="277" y="5106"/>
                  </a:cubicBezTo>
                  <a:cubicBezTo>
                    <a:pt x="513" y="4495"/>
                    <a:pt x="592" y="3825"/>
                    <a:pt x="908" y="3253"/>
                  </a:cubicBezTo>
                  <a:cubicBezTo>
                    <a:pt x="1105" y="2898"/>
                    <a:pt x="1341" y="2544"/>
                    <a:pt x="1558" y="2189"/>
                  </a:cubicBezTo>
                  <a:cubicBezTo>
                    <a:pt x="1617" y="2090"/>
                    <a:pt x="1677" y="2011"/>
                    <a:pt x="1755" y="1952"/>
                  </a:cubicBezTo>
                  <a:cubicBezTo>
                    <a:pt x="2071" y="1755"/>
                    <a:pt x="2347" y="1518"/>
                    <a:pt x="2603" y="1262"/>
                  </a:cubicBezTo>
                  <a:cubicBezTo>
                    <a:pt x="2997" y="966"/>
                    <a:pt x="3451" y="769"/>
                    <a:pt x="3924" y="651"/>
                  </a:cubicBezTo>
                  <a:cubicBezTo>
                    <a:pt x="4239" y="552"/>
                    <a:pt x="4575" y="454"/>
                    <a:pt x="4890" y="355"/>
                  </a:cubicBezTo>
                  <a:cubicBezTo>
                    <a:pt x="5205" y="257"/>
                    <a:pt x="5442" y="138"/>
                    <a:pt x="5738" y="59"/>
                  </a:cubicBezTo>
                  <a:cubicBezTo>
                    <a:pt x="5856" y="20"/>
                    <a:pt x="5994" y="0"/>
                    <a:pt x="6132" y="0"/>
                  </a:cubicBezTo>
                  <a:lnTo>
                    <a:pt x="8044" y="0"/>
                  </a:lnTo>
                  <a:cubicBezTo>
                    <a:pt x="8182" y="0"/>
                    <a:pt x="8320" y="20"/>
                    <a:pt x="8439" y="79"/>
                  </a:cubicBezTo>
                  <a:cubicBezTo>
                    <a:pt x="8675" y="197"/>
                    <a:pt x="8932" y="237"/>
                    <a:pt x="9168" y="197"/>
                  </a:cubicBezTo>
                  <a:cubicBezTo>
                    <a:pt x="9484" y="178"/>
                    <a:pt x="9779" y="257"/>
                    <a:pt x="10036" y="434"/>
                  </a:cubicBezTo>
                  <a:cubicBezTo>
                    <a:pt x="10213" y="552"/>
                    <a:pt x="10410" y="671"/>
                    <a:pt x="10588" y="789"/>
                  </a:cubicBezTo>
                  <a:cubicBezTo>
                    <a:pt x="10647" y="828"/>
                    <a:pt x="10765" y="887"/>
                    <a:pt x="10765" y="947"/>
                  </a:cubicBezTo>
                  <a:cubicBezTo>
                    <a:pt x="10864" y="1341"/>
                    <a:pt x="11238" y="1499"/>
                    <a:pt x="11514" y="1735"/>
                  </a:cubicBezTo>
                  <a:cubicBezTo>
                    <a:pt x="12007" y="2169"/>
                    <a:pt x="12441" y="2642"/>
                    <a:pt x="12835" y="3174"/>
                  </a:cubicBezTo>
                  <a:cubicBezTo>
                    <a:pt x="13052" y="3470"/>
                    <a:pt x="13249" y="3805"/>
                    <a:pt x="13427" y="4160"/>
                  </a:cubicBezTo>
                  <a:cubicBezTo>
                    <a:pt x="13525" y="4397"/>
                    <a:pt x="13604" y="4653"/>
                    <a:pt x="13643" y="4929"/>
                  </a:cubicBezTo>
                  <a:cubicBezTo>
                    <a:pt x="13722" y="5225"/>
                    <a:pt x="13624" y="5580"/>
                    <a:pt x="13860" y="5836"/>
                  </a:cubicBezTo>
                  <a:cubicBezTo>
                    <a:pt x="13860" y="6151"/>
                    <a:pt x="13880" y="6487"/>
                    <a:pt x="13880" y="6802"/>
                  </a:cubicBezTo>
                  <a:cubicBezTo>
                    <a:pt x="13880" y="6920"/>
                    <a:pt x="13880" y="7058"/>
                    <a:pt x="13880" y="7196"/>
                  </a:cubicBezTo>
                  <a:close/>
                  <a:moveTo>
                    <a:pt x="13308" y="7196"/>
                  </a:moveTo>
                  <a:lnTo>
                    <a:pt x="13308" y="6388"/>
                  </a:lnTo>
                  <a:cubicBezTo>
                    <a:pt x="13328" y="6191"/>
                    <a:pt x="13289" y="6013"/>
                    <a:pt x="13190" y="5856"/>
                  </a:cubicBezTo>
                  <a:cubicBezTo>
                    <a:pt x="13131" y="5757"/>
                    <a:pt x="13111" y="5639"/>
                    <a:pt x="13111" y="5520"/>
                  </a:cubicBezTo>
                  <a:cubicBezTo>
                    <a:pt x="13091" y="5106"/>
                    <a:pt x="12973" y="4692"/>
                    <a:pt x="12796" y="4318"/>
                  </a:cubicBezTo>
                  <a:cubicBezTo>
                    <a:pt x="12559" y="3746"/>
                    <a:pt x="12224" y="3214"/>
                    <a:pt x="11771" y="2780"/>
                  </a:cubicBezTo>
                  <a:cubicBezTo>
                    <a:pt x="11455" y="2406"/>
                    <a:pt x="11061" y="2070"/>
                    <a:pt x="10627" y="1834"/>
                  </a:cubicBezTo>
                  <a:cubicBezTo>
                    <a:pt x="10351" y="1696"/>
                    <a:pt x="10114" y="1518"/>
                    <a:pt x="9878" y="1302"/>
                  </a:cubicBezTo>
                  <a:cubicBezTo>
                    <a:pt x="9582" y="1085"/>
                    <a:pt x="9247" y="887"/>
                    <a:pt x="8892" y="730"/>
                  </a:cubicBezTo>
                  <a:cubicBezTo>
                    <a:pt x="8813" y="690"/>
                    <a:pt x="8734" y="671"/>
                    <a:pt x="8656" y="690"/>
                  </a:cubicBezTo>
                  <a:cubicBezTo>
                    <a:pt x="8123" y="690"/>
                    <a:pt x="7571" y="671"/>
                    <a:pt x="7039" y="671"/>
                  </a:cubicBezTo>
                  <a:cubicBezTo>
                    <a:pt x="6921" y="651"/>
                    <a:pt x="6802" y="671"/>
                    <a:pt x="6704" y="710"/>
                  </a:cubicBezTo>
                  <a:cubicBezTo>
                    <a:pt x="6448" y="848"/>
                    <a:pt x="6152" y="887"/>
                    <a:pt x="5876" y="868"/>
                  </a:cubicBezTo>
                  <a:lnTo>
                    <a:pt x="5107" y="868"/>
                  </a:lnTo>
                  <a:cubicBezTo>
                    <a:pt x="5008" y="868"/>
                    <a:pt x="4910" y="868"/>
                    <a:pt x="4811" y="907"/>
                  </a:cubicBezTo>
                  <a:cubicBezTo>
                    <a:pt x="4259" y="1104"/>
                    <a:pt x="3727" y="1341"/>
                    <a:pt x="3234" y="1637"/>
                  </a:cubicBezTo>
                  <a:cubicBezTo>
                    <a:pt x="2958" y="1794"/>
                    <a:pt x="2702" y="2011"/>
                    <a:pt x="2505" y="2248"/>
                  </a:cubicBezTo>
                  <a:cubicBezTo>
                    <a:pt x="2347" y="2465"/>
                    <a:pt x="2189" y="2662"/>
                    <a:pt x="1992" y="2859"/>
                  </a:cubicBezTo>
                  <a:cubicBezTo>
                    <a:pt x="1795" y="3017"/>
                    <a:pt x="1637" y="3234"/>
                    <a:pt x="1539" y="3450"/>
                  </a:cubicBezTo>
                  <a:cubicBezTo>
                    <a:pt x="1499" y="3529"/>
                    <a:pt x="1420" y="3667"/>
                    <a:pt x="1361" y="3687"/>
                  </a:cubicBezTo>
                  <a:cubicBezTo>
                    <a:pt x="1144" y="3687"/>
                    <a:pt x="1164" y="3884"/>
                    <a:pt x="1085" y="4002"/>
                  </a:cubicBezTo>
                  <a:cubicBezTo>
                    <a:pt x="967" y="4101"/>
                    <a:pt x="927" y="4259"/>
                    <a:pt x="927" y="4416"/>
                  </a:cubicBezTo>
                  <a:cubicBezTo>
                    <a:pt x="967" y="4653"/>
                    <a:pt x="829" y="4870"/>
                    <a:pt x="770" y="5087"/>
                  </a:cubicBezTo>
                  <a:cubicBezTo>
                    <a:pt x="730" y="5323"/>
                    <a:pt x="711" y="5580"/>
                    <a:pt x="730" y="5816"/>
                  </a:cubicBezTo>
                  <a:cubicBezTo>
                    <a:pt x="730" y="5856"/>
                    <a:pt x="711" y="5895"/>
                    <a:pt x="691" y="5915"/>
                  </a:cubicBezTo>
                  <a:cubicBezTo>
                    <a:pt x="572" y="6171"/>
                    <a:pt x="513" y="6467"/>
                    <a:pt x="553" y="6743"/>
                  </a:cubicBezTo>
                  <a:lnTo>
                    <a:pt x="553" y="7610"/>
                  </a:lnTo>
                  <a:cubicBezTo>
                    <a:pt x="572" y="7768"/>
                    <a:pt x="592" y="7945"/>
                    <a:pt x="651" y="8103"/>
                  </a:cubicBezTo>
                  <a:cubicBezTo>
                    <a:pt x="770" y="8379"/>
                    <a:pt x="849" y="8655"/>
                    <a:pt x="927" y="8951"/>
                  </a:cubicBezTo>
                  <a:cubicBezTo>
                    <a:pt x="987" y="9562"/>
                    <a:pt x="1302" y="10055"/>
                    <a:pt x="1637" y="10548"/>
                  </a:cubicBezTo>
                  <a:cubicBezTo>
                    <a:pt x="1834" y="10824"/>
                    <a:pt x="2091" y="11041"/>
                    <a:pt x="2268" y="11336"/>
                  </a:cubicBezTo>
                  <a:cubicBezTo>
                    <a:pt x="2583" y="11869"/>
                    <a:pt x="3017" y="12322"/>
                    <a:pt x="3530" y="12677"/>
                  </a:cubicBezTo>
                  <a:cubicBezTo>
                    <a:pt x="3963" y="12992"/>
                    <a:pt x="4476" y="13190"/>
                    <a:pt x="5008" y="13229"/>
                  </a:cubicBezTo>
                  <a:cubicBezTo>
                    <a:pt x="5107" y="13229"/>
                    <a:pt x="5205" y="13249"/>
                    <a:pt x="5304" y="13288"/>
                  </a:cubicBezTo>
                  <a:cubicBezTo>
                    <a:pt x="6152" y="13643"/>
                    <a:pt x="7059" y="13466"/>
                    <a:pt x="7946" y="13466"/>
                  </a:cubicBezTo>
                  <a:cubicBezTo>
                    <a:pt x="7966" y="13466"/>
                    <a:pt x="8005" y="13446"/>
                    <a:pt x="8025" y="13426"/>
                  </a:cubicBezTo>
                  <a:cubicBezTo>
                    <a:pt x="8340" y="13367"/>
                    <a:pt x="8656" y="13288"/>
                    <a:pt x="8971" y="13249"/>
                  </a:cubicBezTo>
                  <a:cubicBezTo>
                    <a:pt x="9444" y="13190"/>
                    <a:pt x="9878" y="12992"/>
                    <a:pt x="10233" y="12677"/>
                  </a:cubicBezTo>
                  <a:cubicBezTo>
                    <a:pt x="10331" y="12559"/>
                    <a:pt x="10450" y="12480"/>
                    <a:pt x="10588" y="12421"/>
                  </a:cubicBezTo>
                  <a:cubicBezTo>
                    <a:pt x="10883" y="12302"/>
                    <a:pt x="11159" y="12105"/>
                    <a:pt x="11357" y="11869"/>
                  </a:cubicBezTo>
                  <a:cubicBezTo>
                    <a:pt x="11652" y="11593"/>
                    <a:pt x="11968" y="11356"/>
                    <a:pt x="12125" y="10962"/>
                  </a:cubicBezTo>
                  <a:cubicBezTo>
                    <a:pt x="12145" y="10922"/>
                    <a:pt x="12185" y="10883"/>
                    <a:pt x="12224" y="10844"/>
                  </a:cubicBezTo>
                  <a:cubicBezTo>
                    <a:pt x="12461" y="10627"/>
                    <a:pt x="12618" y="10351"/>
                    <a:pt x="12697" y="10035"/>
                  </a:cubicBezTo>
                  <a:cubicBezTo>
                    <a:pt x="12855" y="9562"/>
                    <a:pt x="13052" y="9089"/>
                    <a:pt x="13170" y="8616"/>
                  </a:cubicBezTo>
                  <a:cubicBezTo>
                    <a:pt x="13249" y="8340"/>
                    <a:pt x="13289" y="8064"/>
                    <a:pt x="13308" y="7788"/>
                  </a:cubicBezTo>
                  <a:cubicBezTo>
                    <a:pt x="13308" y="7610"/>
                    <a:pt x="13308" y="7393"/>
                    <a:pt x="13308" y="71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 flipH="1">
              <a:off x="5304607" y="974094"/>
              <a:ext cx="32746" cy="81552"/>
            </a:xfrm>
            <a:custGeom>
              <a:rect b="b" l="l" r="r" t="t"/>
              <a:pathLst>
                <a:path extrusionOk="0" h="3392" w="1362">
                  <a:moveTo>
                    <a:pt x="1065" y="1"/>
                  </a:moveTo>
                  <a:cubicBezTo>
                    <a:pt x="1144" y="40"/>
                    <a:pt x="1164" y="40"/>
                    <a:pt x="1164" y="40"/>
                  </a:cubicBezTo>
                  <a:cubicBezTo>
                    <a:pt x="1322" y="375"/>
                    <a:pt x="1361" y="750"/>
                    <a:pt x="1282" y="1105"/>
                  </a:cubicBezTo>
                  <a:cubicBezTo>
                    <a:pt x="1085" y="1756"/>
                    <a:pt x="849" y="2367"/>
                    <a:pt x="533" y="2958"/>
                  </a:cubicBezTo>
                  <a:cubicBezTo>
                    <a:pt x="435" y="3155"/>
                    <a:pt x="277" y="3313"/>
                    <a:pt x="80" y="3392"/>
                  </a:cubicBezTo>
                  <a:cubicBezTo>
                    <a:pt x="40" y="3313"/>
                    <a:pt x="21" y="3254"/>
                    <a:pt x="1" y="3175"/>
                  </a:cubicBezTo>
                  <a:cubicBezTo>
                    <a:pt x="1" y="3116"/>
                    <a:pt x="21" y="3076"/>
                    <a:pt x="40" y="3037"/>
                  </a:cubicBezTo>
                  <a:cubicBezTo>
                    <a:pt x="395" y="2485"/>
                    <a:pt x="533" y="1834"/>
                    <a:pt x="829" y="1263"/>
                  </a:cubicBezTo>
                  <a:cubicBezTo>
                    <a:pt x="888" y="1125"/>
                    <a:pt x="908" y="967"/>
                    <a:pt x="927" y="829"/>
                  </a:cubicBezTo>
                  <a:cubicBezTo>
                    <a:pt x="947" y="632"/>
                    <a:pt x="947" y="415"/>
                    <a:pt x="967" y="218"/>
                  </a:cubicBezTo>
                  <a:cubicBezTo>
                    <a:pt x="987" y="139"/>
                    <a:pt x="1026" y="60"/>
                    <a:pt x="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 flipH="1">
              <a:off x="5319778" y="818635"/>
              <a:ext cx="26567" cy="53110"/>
            </a:xfrm>
            <a:custGeom>
              <a:rect b="b" l="l" r="r" t="t"/>
              <a:pathLst>
                <a:path extrusionOk="0" h="2209" w="1105">
                  <a:moveTo>
                    <a:pt x="533" y="769"/>
                  </a:moveTo>
                  <a:cubicBezTo>
                    <a:pt x="513" y="1045"/>
                    <a:pt x="493" y="1183"/>
                    <a:pt x="473" y="1321"/>
                  </a:cubicBezTo>
                  <a:cubicBezTo>
                    <a:pt x="454" y="1440"/>
                    <a:pt x="355" y="1499"/>
                    <a:pt x="257" y="1479"/>
                  </a:cubicBezTo>
                  <a:cubicBezTo>
                    <a:pt x="178" y="1459"/>
                    <a:pt x="79" y="1380"/>
                    <a:pt x="79" y="1321"/>
                  </a:cubicBezTo>
                  <a:cubicBezTo>
                    <a:pt x="0" y="947"/>
                    <a:pt x="20" y="572"/>
                    <a:pt x="99" y="198"/>
                  </a:cubicBezTo>
                  <a:cubicBezTo>
                    <a:pt x="138" y="20"/>
                    <a:pt x="276" y="0"/>
                    <a:pt x="414" y="119"/>
                  </a:cubicBezTo>
                  <a:cubicBezTo>
                    <a:pt x="454" y="158"/>
                    <a:pt x="513" y="237"/>
                    <a:pt x="552" y="237"/>
                  </a:cubicBezTo>
                  <a:cubicBezTo>
                    <a:pt x="769" y="178"/>
                    <a:pt x="789" y="316"/>
                    <a:pt x="848" y="454"/>
                  </a:cubicBezTo>
                  <a:cubicBezTo>
                    <a:pt x="1045" y="947"/>
                    <a:pt x="1104" y="1459"/>
                    <a:pt x="1025" y="1972"/>
                  </a:cubicBezTo>
                  <a:cubicBezTo>
                    <a:pt x="1025" y="2031"/>
                    <a:pt x="1025" y="2070"/>
                    <a:pt x="1006" y="2130"/>
                  </a:cubicBezTo>
                  <a:cubicBezTo>
                    <a:pt x="986" y="2169"/>
                    <a:pt x="927" y="2208"/>
                    <a:pt x="887" y="2208"/>
                  </a:cubicBezTo>
                  <a:cubicBezTo>
                    <a:pt x="828" y="2189"/>
                    <a:pt x="769" y="2149"/>
                    <a:pt x="749" y="2110"/>
                  </a:cubicBezTo>
                  <a:cubicBezTo>
                    <a:pt x="710" y="2051"/>
                    <a:pt x="710" y="2011"/>
                    <a:pt x="710" y="1952"/>
                  </a:cubicBezTo>
                  <a:cubicBezTo>
                    <a:pt x="710" y="1755"/>
                    <a:pt x="690" y="1558"/>
                    <a:pt x="690" y="1361"/>
                  </a:cubicBezTo>
                  <a:cubicBezTo>
                    <a:pt x="690" y="1144"/>
                    <a:pt x="651" y="947"/>
                    <a:pt x="533" y="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 flipH="1">
              <a:off x="5675751" y="754177"/>
              <a:ext cx="64482" cy="57846"/>
            </a:xfrm>
            <a:custGeom>
              <a:rect b="b" l="l" r="r" t="t"/>
              <a:pathLst>
                <a:path extrusionOk="0" h="2406" w="2682">
                  <a:moveTo>
                    <a:pt x="2681" y="178"/>
                  </a:moveTo>
                  <a:cubicBezTo>
                    <a:pt x="2583" y="296"/>
                    <a:pt x="2484" y="394"/>
                    <a:pt x="2386" y="493"/>
                  </a:cubicBezTo>
                  <a:cubicBezTo>
                    <a:pt x="1991" y="808"/>
                    <a:pt x="1597" y="1104"/>
                    <a:pt x="1183" y="1400"/>
                  </a:cubicBezTo>
                  <a:cubicBezTo>
                    <a:pt x="789" y="1676"/>
                    <a:pt x="454" y="2031"/>
                    <a:pt x="178" y="2405"/>
                  </a:cubicBezTo>
                  <a:cubicBezTo>
                    <a:pt x="0" y="2405"/>
                    <a:pt x="40" y="2267"/>
                    <a:pt x="59" y="2189"/>
                  </a:cubicBezTo>
                  <a:cubicBezTo>
                    <a:pt x="158" y="1873"/>
                    <a:pt x="355" y="1597"/>
                    <a:pt x="611" y="1360"/>
                  </a:cubicBezTo>
                  <a:cubicBezTo>
                    <a:pt x="1045" y="1025"/>
                    <a:pt x="1459" y="670"/>
                    <a:pt x="1913" y="335"/>
                  </a:cubicBezTo>
                  <a:cubicBezTo>
                    <a:pt x="2031" y="237"/>
                    <a:pt x="2169" y="158"/>
                    <a:pt x="2327" y="79"/>
                  </a:cubicBezTo>
                  <a:cubicBezTo>
                    <a:pt x="2445" y="0"/>
                    <a:pt x="2543" y="40"/>
                    <a:pt x="2681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 flipH="1">
              <a:off x="5466725" y="1095917"/>
              <a:ext cx="54528" cy="30847"/>
            </a:xfrm>
            <a:custGeom>
              <a:rect b="b" l="l" r="r" t="t"/>
              <a:pathLst>
                <a:path extrusionOk="0" h="1283" w="2268">
                  <a:moveTo>
                    <a:pt x="2090" y="1"/>
                  </a:moveTo>
                  <a:cubicBezTo>
                    <a:pt x="2268" y="139"/>
                    <a:pt x="2228" y="257"/>
                    <a:pt x="2149" y="336"/>
                  </a:cubicBezTo>
                  <a:cubicBezTo>
                    <a:pt x="1952" y="513"/>
                    <a:pt x="1775" y="671"/>
                    <a:pt x="1558" y="809"/>
                  </a:cubicBezTo>
                  <a:cubicBezTo>
                    <a:pt x="1341" y="947"/>
                    <a:pt x="1085" y="1065"/>
                    <a:pt x="848" y="1164"/>
                  </a:cubicBezTo>
                  <a:cubicBezTo>
                    <a:pt x="612" y="1282"/>
                    <a:pt x="316" y="1282"/>
                    <a:pt x="79" y="1184"/>
                  </a:cubicBezTo>
                  <a:cubicBezTo>
                    <a:pt x="40" y="1164"/>
                    <a:pt x="0" y="1124"/>
                    <a:pt x="0" y="1065"/>
                  </a:cubicBezTo>
                  <a:cubicBezTo>
                    <a:pt x="0" y="1026"/>
                    <a:pt x="40" y="986"/>
                    <a:pt x="79" y="967"/>
                  </a:cubicBezTo>
                  <a:cubicBezTo>
                    <a:pt x="119" y="927"/>
                    <a:pt x="158" y="908"/>
                    <a:pt x="217" y="908"/>
                  </a:cubicBezTo>
                  <a:cubicBezTo>
                    <a:pt x="730" y="848"/>
                    <a:pt x="1144" y="572"/>
                    <a:pt x="1558" y="296"/>
                  </a:cubicBezTo>
                  <a:cubicBezTo>
                    <a:pt x="1735" y="198"/>
                    <a:pt x="1913" y="99"/>
                    <a:pt x="20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 flipH="1">
              <a:off x="5756341" y="852751"/>
              <a:ext cx="19450" cy="52172"/>
            </a:xfrm>
            <a:custGeom>
              <a:rect b="b" l="l" r="r" t="t"/>
              <a:pathLst>
                <a:path extrusionOk="0" h="2170" w="809">
                  <a:moveTo>
                    <a:pt x="612" y="1"/>
                  </a:moveTo>
                  <a:cubicBezTo>
                    <a:pt x="809" y="119"/>
                    <a:pt x="809" y="316"/>
                    <a:pt x="789" y="533"/>
                  </a:cubicBezTo>
                  <a:cubicBezTo>
                    <a:pt x="769" y="908"/>
                    <a:pt x="671" y="1282"/>
                    <a:pt x="533" y="1637"/>
                  </a:cubicBezTo>
                  <a:cubicBezTo>
                    <a:pt x="474" y="1795"/>
                    <a:pt x="395" y="1953"/>
                    <a:pt x="316" y="2110"/>
                  </a:cubicBezTo>
                  <a:cubicBezTo>
                    <a:pt x="296" y="2150"/>
                    <a:pt x="257" y="2170"/>
                    <a:pt x="198" y="2170"/>
                  </a:cubicBezTo>
                  <a:cubicBezTo>
                    <a:pt x="139" y="2170"/>
                    <a:pt x="60" y="2110"/>
                    <a:pt x="40" y="2071"/>
                  </a:cubicBezTo>
                  <a:cubicBezTo>
                    <a:pt x="20" y="1933"/>
                    <a:pt x="1" y="1815"/>
                    <a:pt x="40" y="1677"/>
                  </a:cubicBezTo>
                  <a:cubicBezTo>
                    <a:pt x="198" y="1223"/>
                    <a:pt x="336" y="750"/>
                    <a:pt x="415" y="277"/>
                  </a:cubicBezTo>
                  <a:cubicBezTo>
                    <a:pt x="415" y="159"/>
                    <a:pt x="493" y="40"/>
                    <a:pt x="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 flipH="1">
              <a:off x="5454872" y="1167973"/>
              <a:ext cx="81071" cy="28923"/>
            </a:xfrm>
            <a:custGeom>
              <a:rect b="b" l="l" r="r" t="t"/>
              <a:pathLst>
                <a:path extrusionOk="0" h="1203" w="3372">
                  <a:moveTo>
                    <a:pt x="3332" y="0"/>
                  </a:moveTo>
                  <a:cubicBezTo>
                    <a:pt x="3332" y="59"/>
                    <a:pt x="3372" y="119"/>
                    <a:pt x="3332" y="158"/>
                  </a:cubicBezTo>
                  <a:cubicBezTo>
                    <a:pt x="3312" y="197"/>
                    <a:pt x="3273" y="237"/>
                    <a:pt x="3234" y="237"/>
                  </a:cubicBezTo>
                  <a:cubicBezTo>
                    <a:pt x="2701" y="434"/>
                    <a:pt x="2189" y="631"/>
                    <a:pt x="1656" y="789"/>
                  </a:cubicBezTo>
                  <a:cubicBezTo>
                    <a:pt x="1282" y="868"/>
                    <a:pt x="887" y="986"/>
                    <a:pt x="513" y="1124"/>
                  </a:cubicBezTo>
                  <a:cubicBezTo>
                    <a:pt x="355" y="1203"/>
                    <a:pt x="158" y="1203"/>
                    <a:pt x="0" y="1124"/>
                  </a:cubicBezTo>
                  <a:cubicBezTo>
                    <a:pt x="79" y="1045"/>
                    <a:pt x="99" y="986"/>
                    <a:pt x="158" y="966"/>
                  </a:cubicBezTo>
                  <a:cubicBezTo>
                    <a:pt x="513" y="809"/>
                    <a:pt x="868" y="690"/>
                    <a:pt x="1242" y="592"/>
                  </a:cubicBezTo>
                  <a:cubicBezTo>
                    <a:pt x="1873" y="454"/>
                    <a:pt x="2484" y="276"/>
                    <a:pt x="3076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 flipH="1">
              <a:off x="5384716" y="806782"/>
              <a:ext cx="23730" cy="45056"/>
            </a:xfrm>
            <a:custGeom>
              <a:rect b="b" l="l" r="r" t="t"/>
              <a:pathLst>
                <a:path extrusionOk="0" h="1874" w="987">
                  <a:moveTo>
                    <a:pt x="395" y="79"/>
                  </a:moveTo>
                  <a:cubicBezTo>
                    <a:pt x="533" y="395"/>
                    <a:pt x="691" y="691"/>
                    <a:pt x="809" y="1006"/>
                  </a:cubicBezTo>
                  <a:cubicBezTo>
                    <a:pt x="888" y="1223"/>
                    <a:pt x="947" y="1459"/>
                    <a:pt x="986" y="1716"/>
                  </a:cubicBezTo>
                  <a:cubicBezTo>
                    <a:pt x="986" y="1755"/>
                    <a:pt x="967" y="1814"/>
                    <a:pt x="927" y="1834"/>
                  </a:cubicBezTo>
                  <a:cubicBezTo>
                    <a:pt x="868" y="1873"/>
                    <a:pt x="809" y="1873"/>
                    <a:pt x="750" y="1854"/>
                  </a:cubicBezTo>
                  <a:cubicBezTo>
                    <a:pt x="592" y="1814"/>
                    <a:pt x="493" y="1696"/>
                    <a:pt x="434" y="1558"/>
                  </a:cubicBezTo>
                  <a:cubicBezTo>
                    <a:pt x="355" y="1164"/>
                    <a:pt x="178" y="809"/>
                    <a:pt x="79" y="415"/>
                  </a:cubicBezTo>
                  <a:cubicBezTo>
                    <a:pt x="60" y="375"/>
                    <a:pt x="60" y="336"/>
                    <a:pt x="40" y="277"/>
                  </a:cubicBezTo>
                  <a:cubicBezTo>
                    <a:pt x="1" y="139"/>
                    <a:pt x="139" y="1"/>
                    <a:pt x="296" y="40"/>
                  </a:cubicBezTo>
                  <a:cubicBezTo>
                    <a:pt x="316" y="60"/>
                    <a:pt x="355" y="60"/>
                    <a:pt x="39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 flipH="1">
              <a:off x="5580014" y="1112026"/>
              <a:ext cx="53567" cy="20893"/>
            </a:xfrm>
            <a:custGeom>
              <a:rect b="b" l="l" r="r" t="t"/>
              <a:pathLst>
                <a:path extrusionOk="0" h="869" w="2228">
                  <a:moveTo>
                    <a:pt x="0" y="218"/>
                  </a:moveTo>
                  <a:cubicBezTo>
                    <a:pt x="59" y="159"/>
                    <a:pt x="138" y="80"/>
                    <a:pt x="237" y="40"/>
                  </a:cubicBezTo>
                  <a:cubicBezTo>
                    <a:pt x="315" y="1"/>
                    <a:pt x="394" y="1"/>
                    <a:pt x="493" y="40"/>
                  </a:cubicBezTo>
                  <a:cubicBezTo>
                    <a:pt x="552" y="60"/>
                    <a:pt x="631" y="100"/>
                    <a:pt x="710" y="139"/>
                  </a:cubicBezTo>
                  <a:cubicBezTo>
                    <a:pt x="966" y="316"/>
                    <a:pt x="1281" y="395"/>
                    <a:pt x="1597" y="395"/>
                  </a:cubicBezTo>
                  <a:cubicBezTo>
                    <a:pt x="1794" y="395"/>
                    <a:pt x="1991" y="454"/>
                    <a:pt x="2169" y="514"/>
                  </a:cubicBezTo>
                  <a:cubicBezTo>
                    <a:pt x="2188" y="514"/>
                    <a:pt x="2208" y="573"/>
                    <a:pt x="2228" y="612"/>
                  </a:cubicBezTo>
                  <a:cubicBezTo>
                    <a:pt x="2110" y="730"/>
                    <a:pt x="1952" y="770"/>
                    <a:pt x="1794" y="770"/>
                  </a:cubicBezTo>
                  <a:cubicBezTo>
                    <a:pt x="1420" y="868"/>
                    <a:pt x="1025" y="809"/>
                    <a:pt x="690" y="612"/>
                  </a:cubicBezTo>
                  <a:cubicBezTo>
                    <a:pt x="453" y="494"/>
                    <a:pt x="237" y="376"/>
                    <a:pt x="0" y="2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 flipH="1">
              <a:off x="5382817" y="1028142"/>
              <a:ext cx="28466" cy="42219"/>
            </a:xfrm>
            <a:custGeom>
              <a:rect b="b" l="l" r="r" t="t"/>
              <a:pathLst>
                <a:path extrusionOk="0" h="1756" w="1184">
                  <a:moveTo>
                    <a:pt x="99" y="1755"/>
                  </a:moveTo>
                  <a:cubicBezTo>
                    <a:pt x="79" y="1637"/>
                    <a:pt x="0" y="1518"/>
                    <a:pt x="40" y="1479"/>
                  </a:cubicBezTo>
                  <a:cubicBezTo>
                    <a:pt x="335" y="986"/>
                    <a:pt x="473" y="395"/>
                    <a:pt x="907" y="0"/>
                  </a:cubicBezTo>
                  <a:cubicBezTo>
                    <a:pt x="1104" y="99"/>
                    <a:pt x="1183" y="198"/>
                    <a:pt x="1144" y="355"/>
                  </a:cubicBezTo>
                  <a:cubicBezTo>
                    <a:pt x="1124" y="414"/>
                    <a:pt x="1104" y="474"/>
                    <a:pt x="1065" y="533"/>
                  </a:cubicBezTo>
                  <a:cubicBezTo>
                    <a:pt x="887" y="710"/>
                    <a:pt x="749" y="947"/>
                    <a:pt x="671" y="1203"/>
                  </a:cubicBezTo>
                  <a:cubicBezTo>
                    <a:pt x="572" y="1459"/>
                    <a:pt x="355" y="1676"/>
                    <a:pt x="99" y="17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 flipH="1">
              <a:off x="5416477" y="762712"/>
              <a:ext cx="31303" cy="35078"/>
            </a:xfrm>
            <a:custGeom>
              <a:rect b="b" l="l" r="r" t="t"/>
              <a:pathLst>
                <a:path extrusionOk="0" h="1459" w="1302">
                  <a:moveTo>
                    <a:pt x="0" y="197"/>
                  </a:moveTo>
                  <a:cubicBezTo>
                    <a:pt x="20" y="79"/>
                    <a:pt x="138" y="0"/>
                    <a:pt x="276" y="20"/>
                  </a:cubicBezTo>
                  <a:cubicBezTo>
                    <a:pt x="395" y="20"/>
                    <a:pt x="533" y="79"/>
                    <a:pt x="631" y="177"/>
                  </a:cubicBezTo>
                  <a:cubicBezTo>
                    <a:pt x="809" y="434"/>
                    <a:pt x="1006" y="690"/>
                    <a:pt x="1203" y="946"/>
                  </a:cubicBezTo>
                  <a:cubicBezTo>
                    <a:pt x="1242" y="1005"/>
                    <a:pt x="1262" y="1104"/>
                    <a:pt x="1282" y="1183"/>
                  </a:cubicBezTo>
                  <a:cubicBezTo>
                    <a:pt x="1301" y="1282"/>
                    <a:pt x="1242" y="1380"/>
                    <a:pt x="1144" y="1420"/>
                  </a:cubicBezTo>
                  <a:cubicBezTo>
                    <a:pt x="1065" y="1459"/>
                    <a:pt x="966" y="1439"/>
                    <a:pt x="907" y="1380"/>
                  </a:cubicBezTo>
                  <a:cubicBezTo>
                    <a:pt x="789" y="1222"/>
                    <a:pt x="690" y="1084"/>
                    <a:pt x="592" y="927"/>
                  </a:cubicBezTo>
                  <a:cubicBezTo>
                    <a:pt x="395" y="690"/>
                    <a:pt x="217" y="453"/>
                    <a:pt x="0" y="1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 flipH="1">
              <a:off x="5479516" y="733308"/>
              <a:ext cx="46474" cy="23730"/>
            </a:xfrm>
            <a:custGeom>
              <a:rect b="b" l="l" r="r" t="t"/>
              <a:pathLst>
                <a:path extrusionOk="0" h="987" w="1933">
                  <a:moveTo>
                    <a:pt x="572" y="40"/>
                  </a:moveTo>
                  <a:cubicBezTo>
                    <a:pt x="887" y="1"/>
                    <a:pt x="1223" y="99"/>
                    <a:pt x="1439" y="336"/>
                  </a:cubicBezTo>
                  <a:cubicBezTo>
                    <a:pt x="1597" y="454"/>
                    <a:pt x="1755" y="592"/>
                    <a:pt x="1893" y="730"/>
                  </a:cubicBezTo>
                  <a:cubicBezTo>
                    <a:pt x="1932" y="770"/>
                    <a:pt x="1932" y="809"/>
                    <a:pt x="1932" y="868"/>
                  </a:cubicBezTo>
                  <a:cubicBezTo>
                    <a:pt x="1893" y="908"/>
                    <a:pt x="1834" y="947"/>
                    <a:pt x="1775" y="967"/>
                  </a:cubicBezTo>
                  <a:cubicBezTo>
                    <a:pt x="1715" y="986"/>
                    <a:pt x="1637" y="967"/>
                    <a:pt x="1597" y="927"/>
                  </a:cubicBezTo>
                  <a:cubicBezTo>
                    <a:pt x="1479" y="888"/>
                    <a:pt x="1380" y="809"/>
                    <a:pt x="1301" y="750"/>
                  </a:cubicBezTo>
                  <a:cubicBezTo>
                    <a:pt x="1065" y="513"/>
                    <a:pt x="749" y="395"/>
                    <a:pt x="434" y="415"/>
                  </a:cubicBezTo>
                  <a:cubicBezTo>
                    <a:pt x="316" y="415"/>
                    <a:pt x="197" y="395"/>
                    <a:pt x="79" y="356"/>
                  </a:cubicBezTo>
                  <a:cubicBezTo>
                    <a:pt x="40" y="336"/>
                    <a:pt x="0" y="296"/>
                    <a:pt x="0" y="237"/>
                  </a:cubicBezTo>
                  <a:cubicBezTo>
                    <a:pt x="0" y="198"/>
                    <a:pt x="40" y="139"/>
                    <a:pt x="79" y="119"/>
                  </a:cubicBezTo>
                  <a:cubicBezTo>
                    <a:pt x="237" y="80"/>
                    <a:pt x="414" y="60"/>
                    <a:pt x="57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 flipH="1">
              <a:off x="5568161" y="725254"/>
              <a:ext cx="54048" cy="10915"/>
            </a:xfrm>
            <a:custGeom>
              <a:rect b="b" l="l" r="r" t="t"/>
              <a:pathLst>
                <a:path extrusionOk="0" h="454" w="2248">
                  <a:moveTo>
                    <a:pt x="2149" y="1"/>
                  </a:moveTo>
                  <a:cubicBezTo>
                    <a:pt x="2228" y="198"/>
                    <a:pt x="2248" y="316"/>
                    <a:pt x="2090" y="454"/>
                  </a:cubicBezTo>
                  <a:cubicBezTo>
                    <a:pt x="1775" y="355"/>
                    <a:pt x="1420" y="316"/>
                    <a:pt x="1085" y="355"/>
                  </a:cubicBezTo>
                  <a:lnTo>
                    <a:pt x="335" y="355"/>
                  </a:lnTo>
                  <a:cubicBezTo>
                    <a:pt x="197" y="355"/>
                    <a:pt x="59" y="336"/>
                    <a:pt x="0" y="178"/>
                  </a:cubicBezTo>
                  <a:cubicBezTo>
                    <a:pt x="59" y="20"/>
                    <a:pt x="197" y="1"/>
                    <a:pt x="316" y="1"/>
                  </a:cubicBezTo>
                  <a:lnTo>
                    <a:pt x="1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 flipH="1">
              <a:off x="5367189" y="892109"/>
              <a:ext cx="12334" cy="34621"/>
            </a:xfrm>
            <a:custGeom>
              <a:rect b="b" l="l" r="r" t="t"/>
              <a:pathLst>
                <a:path extrusionOk="0" h="1440" w="513">
                  <a:moveTo>
                    <a:pt x="513" y="611"/>
                  </a:moveTo>
                  <a:cubicBezTo>
                    <a:pt x="513" y="828"/>
                    <a:pt x="493" y="986"/>
                    <a:pt x="473" y="1163"/>
                  </a:cubicBezTo>
                  <a:cubicBezTo>
                    <a:pt x="454" y="1242"/>
                    <a:pt x="414" y="1321"/>
                    <a:pt x="375" y="1380"/>
                  </a:cubicBezTo>
                  <a:cubicBezTo>
                    <a:pt x="296" y="1439"/>
                    <a:pt x="197" y="1439"/>
                    <a:pt x="118" y="1380"/>
                  </a:cubicBezTo>
                  <a:cubicBezTo>
                    <a:pt x="59" y="1321"/>
                    <a:pt x="40" y="1242"/>
                    <a:pt x="20" y="1163"/>
                  </a:cubicBezTo>
                  <a:cubicBezTo>
                    <a:pt x="0" y="868"/>
                    <a:pt x="20" y="572"/>
                    <a:pt x="20" y="276"/>
                  </a:cubicBezTo>
                  <a:cubicBezTo>
                    <a:pt x="20" y="237"/>
                    <a:pt x="40" y="197"/>
                    <a:pt x="40" y="178"/>
                  </a:cubicBezTo>
                  <a:cubicBezTo>
                    <a:pt x="99" y="79"/>
                    <a:pt x="178" y="0"/>
                    <a:pt x="276" y="20"/>
                  </a:cubicBezTo>
                  <a:cubicBezTo>
                    <a:pt x="355" y="40"/>
                    <a:pt x="414" y="99"/>
                    <a:pt x="454" y="178"/>
                  </a:cubicBezTo>
                  <a:cubicBezTo>
                    <a:pt x="493" y="316"/>
                    <a:pt x="493" y="473"/>
                    <a:pt x="513" y="6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 flipH="1">
              <a:off x="5665316" y="1085026"/>
              <a:ext cx="30847" cy="23249"/>
            </a:xfrm>
            <a:custGeom>
              <a:rect b="b" l="l" r="r" t="t"/>
              <a:pathLst>
                <a:path extrusionOk="0" h="967" w="1283">
                  <a:moveTo>
                    <a:pt x="848" y="966"/>
                  </a:moveTo>
                  <a:cubicBezTo>
                    <a:pt x="730" y="927"/>
                    <a:pt x="632" y="887"/>
                    <a:pt x="553" y="828"/>
                  </a:cubicBezTo>
                  <a:cubicBezTo>
                    <a:pt x="336" y="651"/>
                    <a:pt x="178" y="434"/>
                    <a:pt x="60" y="217"/>
                  </a:cubicBezTo>
                  <a:cubicBezTo>
                    <a:pt x="1" y="118"/>
                    <a:pt x="80" y="0"/>
                    <a:pt x="178" y="20"/>
                  </a:cubicBezTo>
                  <a:cubicBezTo>
                    <a:pt x="356" y="20"/>
                    <a:pt x="513" y="99"/>
                    <a:pt x="632" y="217"/>
                  </a:cubicBezTo>
                  <a:cubicBezTo>
                    <a:pt x="730" y="375"/>
                    <a:pt x="888" y="473"/>
                    <a:pt x="1065" y="493"/>
                  </a:cubicBezTo>
                  <a:cubicBezTo>
                    <a:pt x="1124" y="513"/>
                    <a:pt x="1164" y="532"/>
                    <a:pt x="1203" y="552"/>
                  </a:cubicBezTo>
                  <a:cubicBezTo>
                    <a:pt x="1262" y="592"/>
                    <a:pt x="1282" y="651"/>
                    <a:pt x="1282" y="730"/>
                  </a:cubicBezTo>
                  <a:cubicBezTo>
                    <a:pt x="1282" y="789"/>
                    <a:pt x="1243" y="848"/>
                    <a:pt x="1184" y="887"/>
                  </a:cubicBezTo>
                  <a:cubicBezTo>
                    <a:pt x="1085" y="927"/>
                    <a:pt x="967" y="947"/>
                    <a:pt x="848" y="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 flipH="1">
              <a:off x="5682387" y="1137150"/>
              <a:ext cx="38420" cy="22311"/>
            </a:xfrm>
            <a:custGeom>
              <a:rect b="b" l="l" r="r" t="t"/>
              <a:pathLst>
                <a:path extrusionOk="0" h="928" w="1598">
                  <a:moveTo>
                    <a:pt x="237" y="1"/>
                  </a:moveTo>
                  <a:cubicBezTo>
                    <a:pt x="415" y="257"/>
                    <a:pt x="691" y="435"/>
                    <a:pt x="986" y="494"/>
                  </a:cubicBezTo>
                  <a:cubicBezTo>
                    <a:pt x="1164" y="553"/>
                    <a:pt x="1341" y="592"/>
                    <a:pt x="1519" y="671"/>
                  </a:cubicBezTo>
                  <a:cubicBezTo>
                    <a:pt x="1538" y="671"/>
                    <a:pt x="1597" y="750"/>
                    <a:pt x="1597" y="770"/>
                  </a:cubicBezTo>
                  <a:cubicBezTo>
                    <a:pt x="1558" y="829"/>
                    <a:pt x="1519" y="868"/>
                    <a:pt x="1479" y="908"/>
                  </a:cubicBezTo>
                  <a:cubicBezTo>
                    <a:pt x="1440" y="927"/>
                    <a:pt x="1420" y="927"/>
                    <a:pt x="1381" y="927"/>
                  </a:cubicBezTo>
                  <a:cubicBezTo>
                    <a:pt x="809" y="888"/>
                    <a:pt x="296" y="730"/>
                    <a:pt x="0" y="218"/>
                  </a:cubicBezTo>
                  <a:cubicBezTo>
                    <a:pt x="20" y="40"/>
                    <a:pt x="158" y="40"/>
                    <a:pt x="257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 flipH="1">
              <a:off x="5368127" y="965583"/>
              <a:ext cx="10939" cy="31303"/>
            </a:xfrm>
            <a:custGeom>
              <a:rect b="b" l="l" r="r" t="t"/>
              <a:pathLst>
                <a:path extrusionOk="0" h="1302" w="455">
                  <a:moveTo>
                    <a:pt x="218" y="1301"/>
                  </a:moveTo>
                  <a:cubicBezTo>
                    <a:pt x="99" y="1301"/>
                    <a:pt x="1" y="1183"/>
                    <a:pt x="1" y="1065"/>
                  </a:cubicBezTo>
                  <a:cubicBezTo>
                    <a:pt x="1" y="769"/>
                    <a:pt x="1" y="473"/>
                    <a:pt x="21" y="177"/>
                  </a:cubicBezTo>
                  <a:cubicBezTo>
                    <a:pt x="21" y="138"/>
                    <a:pt x="40" y="118"/>
                    <a:pt x="60" y="79"/>
                  </a:cubicBezTo>
                  <a:cubicBezTo>
                    <a:pt x="119" y="39"/>
                    <a:pt x="159" y="20"/>
                    <a:pt x="218" y="0"/>
                  </a:cubicBezTo>
                  <a:cubicBezTo>
                    <a:pt x="257" y="0"/>
                    <a:pt x="316" y="39"/>
                    <a:pt x="356" y="79"/>
                  </a:cubicBezTo>
                  <a:cubicBezTo>
                    <a:pt x="375" y="118"/>
                    <a:pt x="395" y="158"/>
                    <a:pt x="415" y="217"/>
                  </a:cubicBezTo>
                  <a:cubicBezTo>
                    <a:pt x="415" y="473"/>
                    <a:pt x="435" y="749"/>
                    <a:pt x="435" y="1005"/>
                  </a:cubicBezTo>
                  <a:cubicBezTo>
                    <a:pt x="454" y="1124"/>
                    <a:pt x="435" y="1124"/>
                    <a:pt x="218" y="13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 flipH="1">
              <a:off x="5753023" y="970776"/>
              <a:ext cx="13296" cy="32746"/>
            </a:xfrm>
            <a:custGeom>
              <a:rect b="b" l="l" r="r" t="t"/>
              <a:pathLst>
                <a:path extrusionOk="0" h="1362" w="553">
                  <a:moveTo>
                    <a:pt x="1" y="513"/>
                  </a:moveTo>
                  <a:cubicBezTo>
                    <a:pt x="1" y="375"/>
                    <a:pt x="21" y="237"/>
                    <a:pt x="60" y="99"/>
                  </a:cubicBezTo>
                  <a:cubicBezTo>
                    <a:pt x="80" y="40"/>
                    <a:pt x="139" y="1"/>
                    <a:pt x="198" y="1"/>
                  </a:cubicBezTo>
                  <a:cubicBezTo>
                    <a:pt x="257" y="1"/>
                    <a:pt x="316" y="40"/>
                    <a:pt x="356" y="99"/>
                  </a:cubicBezTo>
                  <a:cubicBezTo>
                    <a:pt x="395" y="159"/>
                    <a:pt x="415" y="237"/>
                    <a:pt x="415" y="316"/>
                  </a:cubicBezTo>
                  <a:cubicBezTo>
                    <a:pt x="395" y="612"/>
                    <a:pt x="435" y="927"/>
                    <a:pt x="533" y="1203"/>
                  </a:cubicBezTo>
                  <a:cubicBezTo>
                    <a:pt x="553" y="1223"/>
                    <a:pt x="513" y="1302"/>
                    <a:pt x="474" y="1322"/>
                  </a:cubicBezTo>
                  <a:cubicBezTo>
                    <a:pt x="435" y="1361"/>
                    <a:pt x="395" y="1361"/>
                    <a:pt x="336" y="1342"/>
                  </a:cubicBezTo>
                  <a:cubicBezTo>
                    <a:pt x="159" y="1282"/>
                    <a:pt x="40" y="1125"/>
                    <a:pt x="21" y="947"/>
                  </a:cubicBezTo>
                  <a:cubicBezTo>
                    <a:pt x="1" y="789"/>
                    <a:pt x="1" y="651"/>
                    <a:pt x="1" y="5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2"/>
            <p:cNvSpPr/>
            <p:nvPr/>
          </p:nvSpPr>
          <p:spPr>
            <a:xfrm flipH="1">
              <a:off x="5663898" y="654641"/>
              <a:ext cx="15195" cy="35559"/>
            </a:xfrm>
            <a:custGeom>
              <a:rect b="b" l="l" r="r" t="t"/>
              <a:pathLst>
                <a:path extrusionOk="0" h="1479" w="632">
                  <a:moveTo>
                    <a:pt x="395" y="0"/>
                  </a:moveTo>
                  <a:cubicBezTo>
                    <a:pt x="454" y="79"/>
                    <a:pt x="513" y="118"/>
                    <a:pt x="533" y="177"/>
                  </a:cubicBezTo>
                  <a:cubicBezTo>
                    <a:pt x="631" y="493"/>
                    <a:pt x="592" y="828"/>
                    <a:pt x="434" y="1104"/>
                  </a:cubicBezTo>
                  <a:cubicBezTo>
                    <a:pt x="395" y="1163"/>
                    <a:pt x="375" y="1222"/>
                    <a:pt x="355" y="1281"/>
                  </a:cubicBezTo>
                  <a:cubicBezTo>
                    <a:pt x="316" y="1420"/>
                    <a:pt x="217" y="1479"/>
                    <a:pt x="138" y="1420"/>
                  </a:cubicBezTo>
                  <a:cubicBezTo>
                    <a:pt x="79" y="1380"/>
                    <a:pt x="40" y="1301"/>
                    <a:pt x="20" y="1242"/>
                  </a:cubicBezTo>
                  <a:cubicBezTo>
                    <a:pt x="0" y="1163"/>
                    <a:pt x="20" y="1104"/>
                    <a:pt x="40" y="1045"/>
                  </a:cubicBezTo>
                  <a:cubicBezTo>
                    <a:pt x="158" y="789"/>
                    <a:pt x="237" y="513"/>
                    <a:pt x="257" y="217"/>
                  </a:cubicBezTo>
                  <a:cubicBezTo>
                    <a:pt x="257" y="158"/>
                    <a:pt x="336" y="79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2"/>
            <p:cNvSpPr/>
            <p:nvPr/>
          </p:nvSpPr>
          <p:spPr>
            <a:xfrm flipH="1">
              <a:off x="5719364" y="1042351"/>
              <a:ext cx="20412" cy="26110"/>
            </a:xfrm>
            <a:custGeom>
              <a:rect b="b" l="l" r="r" t="t"/>
              <a:pathLst>
                <a:path extrusionOk="0" h="1086" w="849">
                  <a:moveTo>
                    <a:pt x="119" y="1"/>
                  </a:moveTo>
                  <a:cubicBezTo>
                    <a:pt x="198" y="40"/>
                    <a:pt x="297" y="99"/>
                    <a:pt x="356" y="178"/>
                  </a:cubicBezTo>
                  <a:cubicBezTo>
                    <a:pt x="513" y="395"/>
                    <a:pt x="592" y="651"/>
                    <a:pt x="829" y="829"/>
                  </a:cubicBezTo>
                  <a:cubicBezTo>
                    <a:pt x="849" y="849"/>
                    <a:pt x="829" y="927"/>
                    <a:pt x="809" y="967"/>
                  </a:cubicBezTo>
                  <a:cubicBezTo>
                    <a:pt x="691" y="1065"/>
                    <a:pt x="513" y="1085"/>
                    <a:pt x="395" y="1006"/>
                  </a:cubicBezTo>
                  <a:cubicBezTo>
                    <a:pt x="178" y="770"/>
                    <a:pt x="40" y="474"/>
                    <a:pt x="1" y="159"/>
                  </a:cubicBezTo>
                  <a:cubicBezTo>
                    <a:pt x="1" y="119"/>
                    <a:pt x="60" y="60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2"/>
            <p:cNvSpPr/>
            <p:nvPr/>
          </p:nvSpPr>
          <p:spPr>
            <a:xfrm flipH="1">
              <a:off x="5694240" y="1123422"/>
              <a:ext cx="26086" cy="17070"/>
            </a:xfrm>
            <a:custGeom>
              <a:rect b="b" l="l" r="r" t="t"/>
              <a:pathLst>
                <a:path extrusionOk="0" h="710" w="1085">
                  <a:moveTo>
                    <a:pt x="237" y="592"/>
                  </a:moveTo>
                  <a:cubicBezTo>
                    <a:pt x="158" y="454"/>
                    <a:pt x="79" y="316"/>
                    <a:pt x="0" y="158"/>
                  </a:cubicBezTo>
                  <a:cubicBezTo>
                    <a:pt x="0" y="138"/>
                    <a:pt x="20" y="59"/>
                    <a:pt x="59" y="40"/>
                  </a:cubicBezTo>
                  <a:cubicBezTo>
                    <a:pt x="79" y="20"/>
                    <a:pt x="119" y="0"/>
                    <a:pt x="138" y="20"/>
                  </a:cubicBezTo>
                  <a:cubicBezTo>
                    <a:pt x="217" y="40"/>
                    <a:pt x="276" y="59"/>
                    <a:pt x="316" y="99"/>
                  </a:cubicBezTo>
                  <a:cubicBezTo>
                    <a:pt x="493" y="237"/>
                    <a:pt x="690" y="316"/>
                    <a:pt x="907" y="335"/>
                  </a:cubicBezTo>
                  <a:cubicBezTo>
                    <a:pt x="947" y="335"/>
                    <a:pt x="966" y="355"/>
                    <a:pt x="986" y="375"/>
                  </a:cubicBezTo>
                  <a:cubicBezTo>
                    <a:pt x="1025" y="434"/>
                    <a:pt x="1085" y="493"/>
                    <a:pt x="1065" y="552"/>
                  </a:cubicBezTo>
                  <a:cubicBezTo>
                    <a:pt x="1065" y="611"/>
                    <a:pt x="1006" y="651"/>
                    <a:pt x="947" y="670"/>
                  </a:cubicBezTo>
                  <a:cubicBezTo>
                    <a:pt x="828" y="710"/>
                    <a:pt x="730" y="710"/>
                    <a:pt x="611" y="670"/>
                  </a:cubicBezTo>
                  <a:cubicBezTo>
                    <a:pt x="473" y="651"/>
                    <a:pt x="355" y="611"/>
                    <a:pt x="217" y="5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2"/>
            <p:cNvSpPr/>
            <p:nvPr/>
          </p:nvSpPr>
          <p:spPr>
            <a:xfrm flipH="1">
              <a:off x="5650170" y="674548"/>
              <a:ext cx="18970" cy="19931"/>
            </a:xfrm>
            <a:custGeom>
              <a:rect b="b" l="l" r="r" t="t"/>
              <a:pathLst>
                <a:path extrusionOk="0" h="829" w="789">
                  <a:moveTo>
                    <a:pt x="552" y="0"/>
                  </a:moveTo>
                  <a:cubicBezTo>
                    <a:pt x="769" y="177"/>
                    <a:pt x="789" y="237"/>
                    <a:pt x="710" y="375"/>
                  </a:cubicBezTo>
                  <a:cubicBezTo>
                    <a:pt x="651" y="493"/>
                    <a:pt x="572" y="611"/>
                    <a:pt x="493" y="710"/>
                  </a:cubicBezTo>
                  <a:cubicBezTo>
                    <a:pt x="414" y="769"/>
                    <a:pt x="336" y="808"/>
                    <a:pt x="237" y="828"/>
                  </a:cubicBezTo>
                  <a:cubicBezTo>
                    <a:pt x="99" y="828"/>
                    <a:pt x="0" y="690"/>
                    <a:pt x="79" y="572"/>
                  </a:cubicBezTo>
                  <a:cubicBezTo>
                    <a:pt x="237" y="375"/>
                    <a:pt x="395" y="197"/>
                    <a:pt x="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5" name="Google Shape;1095;p42"/>
          <p:cNvGrpSpPr/>
          <p:nvPr/>
        </p:nvGrpSpPr>
        <p:grpSpPr>
          <a:xfrm>
            <a:off x="3239190" y="949014"/>
            <a:ext cx="1014335" cy="1029226"/>
            <a:chOff x="6070601" y="734270"/>
            <a:chExt cx="1259418" cy="1277907"/>
          </a:xfrm>
        </p:grpSpPr>
        <p:sp>
          <p:nvSpPr>
            <p:cNvPr id="1096" name="Google Shape;1096;p42"/>
            <p:cNvSpPr/>
            <p:nvPr/>
          </p:nvSpPr>
          <p:spPr>
            <a:xfrm flipH="1">
              <a:off x="6085748" y="768386"/>
              <a:ext cx="1228163" cy="1223403"/>
            </a:xfrm>
            <a:custGeom>
              <a:rect b="b" l="l" r="r" t="t"/>
              <a:pathLst>
                <a:path extrusionOk="0" h="50885" w="51083">
                  <a:moveTo>
                    <a:pt x="29159" y="2366"/>
                  </a:moveTo>
                  <a:cubicBezTo>
                    <a:pt x="29297" y="1736"/>
                    <a:pt x="29534" y="1144"/>
                    <a:pt x="29869" y="592"/>
                  </a:cubicBezTo>
                  <a:cubicBezTo>
                    <a:pt x="30007" y="395"/>
                    <a:pt x="30184" y="237"/>
                    <a:pt x="30381" y="99"/>
                  </a:cubicBezTo>
                  <a:cubicBezTo>
                    <a:pt x="30460" y="60"/>
                    <a:pt x="30539" y="40"/>
                    <a:pt x="30638" y="40"/>
                  </a:cubicBezTo>
                  <a:lnTo>
                    <a:pt x="31485" y="40"/>
                  </a:lnTo>
                  <a:cubicBezTo>
                    <a:pt x="31762" y="1"/>
                    <a:pt x="32038" y="79"/>
                    <a:pt x="32274" y="237"/>
                  </a:cubicBezTo>
                  <a:cubicBezTo>
                    <a:pt x="32432" y="375"/>
                    <a:pt x="32629" y="434"/>
                    <a:pt x="32846" y="454"/>
                  </a:cubicBezTo>
                  <a:cubicBezTo>
                    <a:pt x="33142" y="493"/>
                    <a:pt x="33437" y="612"/>
                    <a:pt x="33674" y="809"/>
                  </a:cubicBezTo>
                  <a:cubicBezTo>
                    <a:pt x="33713" y="1026"/>
                    <a:pt x="33772" y="1223"/>
                    <a:pt x="33891" y="1400"/>
                  </a:cubicBezTo>
                  <a:cubicBezTo>
                    <a:pt x="34048" y="1657"/>
                    <a:pt x="34127" y="1933"/>
                    <a:pt x="34108" y="2209"/>
                  </a:cubicBezTo>
                  <a:cubicBezTo>
                    <a:pt x="34088" y="2623"/>
                    <a:pt x="34108" y="3037"/>
                    <a:pt x="34108" y="3451"/>
                  </a:cubicBezTo>
                  <a:cubicBezTo>
                    <a:pt x="34088" y="3569"/>
                    <a:pt x="34088" y="3707"/>
                    <a:pt x="34127" y="3845"/>
                  </a:cubicBezTo>
                  <a:cubicBezTo>
                    <a:pt x="34305" y="4279"/>
                    <a:pt x="34285" y="4752"/>
                    <a:pt x="34324" y="5205"/>
                  </a:cubicBezTo>
                  <a:lnTo>
                    <a:pt x="34324" y="5264"/>
                  </a:lnTo>
                  <a:cubicBezTo>
                    <a:pt x="34384" y="5501"/>
                    <a:pt x="34541" y="5659"/>
                    <a:pt x="34758" y="5541"/>
                  </a:cubicBezTo>
                  <a:cubicBezTo>
                    <a:pt x="34936" y="5442"/>
                    <a:pt x="35133" y="5481"/>
                    <a:pt x="35290" y="5600"/>
                  </a:cubicBezTo>
                  <a:cubicBezTo>
                    <a:pt x="35566" y="5757"/>
                    <a:pt x="35862" y="5935"/>
                    <a:pt x="36138" y="6112"/>
                  </a:cubicBezTo>
                  <a:cubicBezTo>
                    <a:pt x="36237" y="6191"/>
                    <a:pt x="36335" y="6250"/>
                    <a:pt x="36434" y="6290"/>
                  </a:cubicBezTo>
                  <a:cubicBezTo>
                    <a:pt x="36848" y="6467"/>
                    <a:pt x="37223" y="6743"/>
                    <a:pt x="37518" y="7078"/>
                  </a:cubicBezTo>
                  <a:cubicBezTo>
                    <a:pt x="37794" y="7394"/>
                    <a:pt x="38129" y="7630"/>
                    <a:pt x="38504" y="7827"/>
                  </a:cubicBezTo>
                  <a:cubicBezTo>
                    <a:pt x="38977" y="8103"/>
                    <a:pt x="39411" y="8439"/>
                    <a:pt x="39785" y="8853"/>
                  </a:cubicBezTo>
                  <a:cubicBezTo>
                    <a:pt x="39983" y="9050"/>
                    <a:pt x="40140" y="9286"/>
                    <a:pt x="40239" y="9543"/>
                  </a:cubicBezTo>
                  <a:cubicBezTo>
                    <a:pt x="40436" y="9858"/>
                    <a:pt x="40653" y="10174"/>
                    <a:pt x="40889" y="10450"/>
                  </a:cubicBezTo>
                  <a:cubicBezTo>
                    <a:pt x="41067" y="10726"/>
                    <a:pt x="41264" y="10686"/>
                    <a:pt x="41461" y="10390"/>
                  </a:cubicBezTo>
                  <a:lnTo>
                    <a:pt x="41560" y="10233"/>
                  </a:lnTo>
                  <a:cubicBezTo>
                    <a:pt x="42053" y="10252"/>
                    <a:pt x="42486" y="9996"/>
                    <a:pt x="42920" y="9779"/>
                  </a:cubicBezTo>
                  <a:cubicBezTo>
                    <a:pt x="43413" y="9523"/>
                    <a:pt x="43945" y="9306"/>
                    <a:pt x="44478" y="9168"/>
                  </a:cubicBezTo>
                  <a:cubicBezTo>
                    <a:pt x="44596" y="9148"/>
                    <a:pt x="44694" y="9109"/>
                    <a:pt x="44793" y="9069"/>
                  </a:cubicBezTo>
                  <a:cubicBezTo>
                    <a:pt x="45207" y="8754"/>
                    <a:pt x="45680" y="8813"/>
                    <a:pt x="46153" y="8853"/>
                  </a:cubicBezTo>
                  <a:cubicBezTo>
                    <a:pt x="46390" y="9089"/>
                    <a:pt x="46567" y="9365"/>
                    <a:pt x="46686" y="9681"/>
                  </a:cubicBezTo>
                  <a:cubicBezTo>
                    <a:pt x="46804" y="9976"/>
                    <a:pt x="46962" y="10233"/>
                    <a:pt x="47179" y="10450"/>
                  </a:cubicBezTo>
                  <a:cubicBezTo>
                    <a:pt x="47297" y="10568"/>
                    <a:pt x="47415" y="10686"/>
                    <a:pt x="47494" y="10844"/>
                  </a:cubicBezTo>
                  <a:cubicBezTo>
                    <a:pt x="47849" y="11554"/>
                    <a:pt x="48204" y="12283"/>
                    <a:pt x="48559" y="13012"/>
                  </a:cubicBezTo>
                  <a:cubicBezTo>
                    <a:pt x="48480" y="13091"/>
                    <a:pt x="48401" y="13190"/>
                    <a:pt x="48322" y="13190"/>
                  </a:cubicBezTo>
                  <a:cubicBezTo>
                    <a:pt x="47908" y="13229"/>
                    <a:pt x="47593" y="13486"/>
                    <a:pt x="47277" y="13702"/>
                  </a:cubicBezTo>
                  <a:cubicBezTo>
                    <a:pt x="46883" y="13998"/>
                    <a:pt x="46488" y="14294"/>
                    <a:pt x="46114" y="14609"/>
                  </a:cubicBezTo>
                  <a:cubicBezTo>
                    <a:pt x="45917" y="14767"/>
                    <a:pt x="45739" y="14964"/>
                    <a:pt x="45542" y="15122"/>
                  </a:cubicBezTo>
                  <a:cubicBezTo>
                    <a:pt x="45325" y="15280"/>
                    <a:pt x="45207" y="15477"/>
                    <a:pt x="44931" y="15536"/>
                  </a:cubicBezTo>
                  <a:cubicBezTo>
                    <a:pt x="44773" y="15556"/>
                    <a:pt x="44734" y="15733"/>
                    <a:pt x="44734" y="15891"/>
                  </a:cubicBezTo>
                  <a:cubicBezTo>
                    <a:pt x="44734" y="16285"/>
                    <a:pt x="44852" y="16679"/>
                    <a:pt x="45108" y="16975"/>
                  </a:cubicBezTo>
                  <a:cubicBezTo>
                    <a:pt x="45266" y="17251"/>
                    <a:pt x="45404" y="17547"/>
                    <a:pt x="45483" y="17843"/>
                  </a:cubicBezTo>
                  <a:cubicBezTo>
                    <a:pt x="45582" y="18119"/>
                    <a:pt x="45641" y="18414"/>
                    <a:pt x="45621" y="18730"/>
                  </a:cubicBezTo>
                  <a:cubicBezTo>
                    <a:pt x="45582" y="18966"/>
                    <a:pt x="45641" y="19203"/>
                    <a:pt x="45798" y="19420"/>
                  </a:cubicBezTo>
                  <a:cubicBezTo>
                    <a:pt x="45798" y="19420"/>
                    <a:pt x="45818" y="19440"/>
                    <a:pt x="45818" y="19459"/>
                  </a:cubicBezTo>
                  <a:cubicBezTo>
                    <a:pt x="45779" y="20051"/>
                    <a:pt x="46153" y="20563"/>
                    <a:pt x="46094" y="21155"/>
                  </a:cubicBezTo>
                  <a:cubicBezTo>
                    <a:pt x="46035" y="21707"/>
                    <a:pt x="46094" y="22259"/>
                    <a:pt x="46094" y="22791"/>
                  </a:cubicBezTo>
                  <a:cubicBezTo>
                    <a:pt x="46094" y="22909"/>
                    <a:pt x="46094" y="23028"/>
                    <a:pt x="46114" y="23126"/>
                  </a:cubicBezTo>
                  <a:cubicBezTo>
                    <a:pt x="46134" y="23343"/>
                    <a:pt x="46331" y="23521"/>
                    <a:pt x="46548" y="23481"/>
                  </a:cubicBezTo>
                  <a:cubicBezTo>
                    <a:pt x="46824" y="23481"/>
                    <a:pt x="47100" y="23560"/>
                    <a:pt x="47356" y="23678"/>
                  </a:cubicBezTo>
                  <a:cubicBezTo>
                    <a:pt x="47612" y="23797"/>
                    <a:pt x="47908" y="23895"/>
                    <a:pt x="48204" y="23935"/>
                  </a:cubicBezTo>
                  <a:cubicBezTo>
                    <a:pt x="49032" y="24033"/>
                    <a:pt x="49722" y="24427"/>
                    <a:pt x="50451" y="24743"/>
                  </a:cubicBezTo>
                  <a:cubicBezTo>
                    <a:pt x="50648" y="24841"/>
                    <a:pt x="50826" y="24940"/>
                    <a:pt x="51023" y="25039"/>
                  </a:cubicBezTo>
                  <a:cubicBezTo>
                    <a:pt x="51023" y="25177"/>
                    <a:pt x="51043" y="25315"/>
                    <a:pt x="51043" y="25433"/>
                  </a:cubicBezTo>
                  <a:lnTo>
                    <a:pt x="51043" y="26911"/>
                  </a:lnTo>
                  <a:cubicBezTo>
                    <a:pt x="51043" y="27247"/>
                    <a:pt x="51082" y="27582"/>
                    <a:pt x="50905" y="27897"/>
                  </a:cubicBezTo>
                  <a:cubicBezTo>
                    <a:pt x="50845" y="28016"/>
                    <a:pt x="50806" y="28134"/>
                    <a:pt x="50826" y="28272"/>
                  </a:cubicBezTo>
                  <a:cubicBezTo>
                    <a:pt x="50865" y="28627"/>
                    <a:pt x="50767" y="28962"/>
                    <a:pt x="50530" y="29218"/>
                  </a:cubicBezTo>
                  <a:lnTo>
                    <a:pt x="49958" y="29218"/>
                  </a:lnTo>
                  <a:cubicBezTo>
                    <a:pt x="49584" y="29198"/>
                    <a:pt x="49209" y="29258"/>
                    <a:pt x="48854" y="29356"/>
                  </a:cubicBezTo>
                  <a:cubicBezTo>
                    <a:pt x="48697" y="29415"/>
                    <a:pt x="48519" y="29435"/>
                    <a:pt x="48361" y="29435"/>
                  </a:cubicBezTo>
                  <a:cubicBezTo>
                    <a:pt x="48105" y="29455"/>
                    <a:pt x="47829" y="29435"/>
                    <a:pt x="47573" y="29435"/>
                  </a:cubicBezTo>
                  <a:cubicBezTo>
                    <a:pt x="47455" y="29435"/>
                    <a:pt x="47356" y="29455"/>
                    <a:pt x="47238" y="29494"/>
                  </a:cubicBezTo>
                  <a:cubicBezTo>
                    <a:pt x="47060" y="29612"/>
                    <a:pt x="46843" y="29672"/>
                    <a:pt x="46607" y="29691"/>
                  </a:cubicBezTo>
                  <a:cubicBezTo>
                    <a:pt x="46488" y="29691"/>
                    <a:pt x="46370" y="29790"/>
                    <a:pt x="46410" y="29908"/>
                  </a:cubicBezTo>
                  <a:cubicBezTo>
                    <a:pt x="46548" y="30401"/>
                    <a:pt x="46252" y="30736"/>
                    <a:pt x="46035" y="31091"/>
                  </a:cubicBezTo>
                  <a:cubicBezTo>
                    <a:pt x="45858" y="31328"/>
                    <a:pt x="45621" y="31525"/>
                    <a:pt x="45660" y="31880"/>
                  </a:cubicBezTo>
                  <a:cubicBezTo>
                    <a:pt x="45680" y="31978"/>
                    <a:pt x="45562" y="32116"/>
                    <a:pt x="45522" y="32235"/>
                  </a:cubicBezTo>
                  <a:cubicBezTo>
                    <a:pt x="45128" y="33161"/>
                    <a:pt x="44694" y="34088"/>
                    <a:pt x="44221" y="34975"/>
                  </a:cubicBezTo>
                  <a:cubicBezTo>
                    <a:pt x="44123" y="35172"/>
                    <a:pt x="43985" y="35349"/>
                    <a:pt x="43847" y="35527"/>
                  </a:cubicBezTo>
                  <a:cubicBezTo>
                    <a:pt x="43748" y="35665"/>
                    <a:pt x="43650" y="35803"/>
                    <a:pt x="43551" y="35941"/>
                  </a:cubicBezTo>
                  <a:cubicBezTo>
                    <a:pt x="43295" y="36414"/>
                    <a:pt x="42960" y="36808"/>
                    <a:pt x="42546" y="37144"/>
                  </a:cubicBezTo>
                  <a:cubicBezTo>
                    <a:pt x="42467" y="37222"/>
                    <a:pt x="42388" y="37301"/>
                    <a:pt x="42329" y="37400"/>
                  </a:cubicBezTo>
                  <a:cubicBezTo>
                    <a:pt x="42250" y="37479"/>
                    <a:pt x="42250" y="37617"/>
                    <a:pt x="42309" y="37715"/>
                  </a:cubicBezTo>
                  <a:cubicBezTo>
                    <a:pt x="42388" y="37873"/>
                    <a:pt x="42467" y="38050"/>
                    <a:pt x="42526" y="38228"/>
                  </a:cubicBezTo>
                  <a:cubicBezTo>
                    <a:pt x="42624" y="38405"/>
                    <a:pt x="42684" y="38602"/>
                    <a:pt x="42684" y="38800"/>
                  </a:cubicBezTo>
                  <a:cubicBezTo>
                    <a:pt x="42703" y="38938"/>
                    <a:pt x="42743" y="39056"/>
                    <a:pt x="42822" y="39174"/>
                  </a:cubicBezTo>
                  <a:cubicBezTo>
                    <a:pt x="42999" y="39529"/>
                    <a:pt x="43196" y="39904"/>
                    <a:pt x="43393" y="40259"/>
                  </a:cubicBezTo>
                  <a:cubicBezTo>
                    <a:pt x="43571" y="40495"/>
                    <a:pt x="43689" y="40751"/>
                    <a:pt x="43748" y="41027"/>
                  </a:cubicBezTo>
                  <a:cubicBezTo>
                    <a:pt x="43807" y="41165"/>
                    <a:pt x="43866" y="41303"/>
                    <a:pt x="43965" y="41422"/>
                  </a:cubicBezTo>
                  <a:cubicBezTo>
                    <a:pt x="44004" y="41520"/>
                    <a:pt x="44044" y="41619"/>
                    <a:pt x="44083" y="41717"/>
                  </a:cubicBezTo>
                  <a:cubicBezTo>
                    <a:pt x="44142" y="42053"/>
                    <a:pt x="44024" y="42388"/>
                    <a:pt x="43788" y="42585"/>
                  </a:cubicBezTo>
                  <a:cubicBezTo>
                    <a:pt x="43610" y="42762"/>
                    <a:pt x="43413" y="42900"/>
                    <a:pt x="43196" y="43019"/>
                  </a:cubicBezTo>
                  <a:cubicBezTo>
                    <a:pt x="43019" y="43117"/>
                    <a:pt x="42861" y="43255"/>
                    <a:pt x="42723" y="43413"/>
                  </a:cubicBezTo>
                  <a:cubicBezTo>
                    <a:pt x="42506" y="43689"/>
                    <a:pt x="42250" y="43945"/>
                    <a:pt x="41974" y="44162"/>
                  </a:cubicBezTo>
                  <a:cubicBezTo>
                    <a:pt x="41836" y="44261"/>
                    <a:pt x="41718" y="44379"/>
                    <a:pt x="41580" y="44517"/>
                  </a:cubicBezTo>
                  <a:cubicBezTo>
                    <a:pt x="41441" y="44418"/>
                    <a:pt x="41303" y="44300"/>
                    <a:pt x="41185" y="44182"/>
                  </a:cubicBezTo>
                  <a:cubicBezTo>
                    <a:pt x="40870" y="43847"/>
                    <a:pt x="40515" y="43531"/>
                    <a:pt x="40121" y="43275"/>
                  </a:cubicBezTo>
                  <a:cubicBezTo>
                    <a:pt x="39983" y="43176"/>
                    <a:pt x="39845" y="43058"/>
                    <a:pt x="39726" y="42959"/>
                  </a:cubicBezTo>
                  <a:cubicBezTo>
                    <a:pt x="39450" y="42683"/>
                    <a:pt x="39155" y="42467"/>
                    <a:pt x="38839" y="42269"/>
                  </a:cubicBezTo>
                  <a:cubicBezTo>
                    <a:pt x="38662" y="42191"/>
                    <a:pt x="38524" y="42072"/>
                    <a:pt x="38405" y="41915"/>
                  </a:cubicBezTo>
                  <a:cubicBezTo>
                    <a:pt x="38228" y="41658"/>
                    <a:pt x="37893" y="41540"/>
                    <a:pt x="37577" y="41658"/>
                  </a:cubicBezTo>
                  <a:cubicBezTo>
                    <a:pt x="37400" y="41915"/>
                    <a:pt x="37163" y="42112"/>
                    <a:pt x="36868" y="42210"/>
                  </a:cubicBezTo>
                  <a:cubicBezTo>
                    <a:pt x="36671" y="42309"/>
                    <a:pt x="36454" y="42407"/>
                    <a:pt x="36276" y="42526"/>
                  </a:cubicBezTo>
                  <a:cubicBezTo>
                    <a:pt x="35921" y="42743"/>
                    <a:pt x="35507" y="42802"/>
                    <a:pt x="35113" y="42959"/>
                  </a:cubicBezTo>
                  <a:cubicBezTo>
                    <a:pt x="34738" y="43137"/>
                    <a:pt x="34423" y="43255"/>
                    <a:pt x="34088" y="43393"/>
                  </a:cubicBezTo>
                  <a:cubicBezTo>
                    <a:pt x="33832" y="43492"/>
                    <a:pt x="33575" y="43610"/>
                    <a:pt x="33319" y="43728"/>
                  </a:cubicBezTo>
                  <a:lnTo>
                    <a:pt x="32235" y="44201"/>
                  </a:lnTo>
                  <a:cubicBezTo>
                    <a:pt x="32176" y="44241"/>
                    <a:pt x="32097" y="44280"/>
                    <a:pt x="32018" y="44280"/>
                  </a:cubicBezTo>
                  <a:cubicBezTo>
                    <a:pt x="31564" y="44280"/>
                    <a:pt x="31170" y="44556"/>
                    <a:pt x="30717" y="44596"/>
                  </a:cubicBezTo>
                  <a:cubicBezTo>
                    <a:pt x="30618" y="44537"/>
                    <a:pt x="30519" y="44477"/>
                    <a:pt x="30441" y="44418"/>
                  </a:cubicBezTo>
                  <a:cubicBezTo>
                    <a:pt x="30125" y="44300"/>
                    <a:pt x="30046" y="44339"/>
                    <a:pt x="29908" y="44675"/>
                  </a:cubicBezTo>
                  <a:cubicBezTo>
                    <a:pt x="29869" y="44793"/>
                    <a:pt x="29790" y="44892"/>
                    <a:pt x="29711" y="45030"/>
                  </a:cubicBezTo>
                  <a:cubicBezTo>
                    <a:pt x="29770" y="45108"/>
                    <a:pt x="29829" y="45187"/>
                    <a:pt x="29889" y="45266"/>
                  </a:cubicBezTo>
                  <a:cubicBezTo>
                    <a:pt x="29948" y="45325"/>
                    <a:pt x="30007" y="45365"/>
                    <a:pt x="30086" y="45424"/>
                  </a:cubicBezTo>
                  <a:cubicBezTo>
                    <a:pt x="30125" y="47198"/>
                    <a:pt x="30105" y="48992"/>
                    <a:pt x="30086" y="50806"/>
                  </a:cubicBezTo>
                  <a:cubicBezTo>
                    <a:pt x="29987" y="50845"/>
                    <a:pt x="29889" y="50865"/>
                    <a:pt x="29790" y="50885"/>
                  </a:cubicBezTo>
                  <a:lnTo>
                    <a:pt x="25689" y="50826"/>
                  </a:lnTo>
                  <a:cubicBezTo>
                    <a:pt x="25610" y="50826"/>
                    <a:pt x="25551" y="50806"/>
                    <a:pt x="25492" y="50786"/>
                  </a:cubicBezTo>
                  <a:cubicBezTo>
                    <a:pt x="25453" y="50688"/>
                    <a:pt x="25413" y="50589"/>
                    <a:pt x="25374" y="50491"/>
                  </a:cubicBezTo>
                  <a:cubicBezTo>
                    <a:pt x="25315" y="50313"/>
                    <a:pt x="25216" y="50155"/>
                    <a:pt x="25078" y="50017"/>
                  </a:cubicBezTo>
                  <a:cubicBezTo>
                    <a:pt x="24842" y="49820"/>
                    <a:pt x="24704" y="49544"/>
                    <a:pt x="24704" y="49229"/>
                  </a:cubicBezTo>
                  <a:cubicBezTo>
                    <a:pt x="24566" y="48105"/>
                    <a:pt x="24329" y="46981"/>
                    <a:pt x="23994" y="45897"/>
                  </a:cubicBezTo>
                  <a:cubicBezTo>
                    <a:pt x="23895" y="45522"/>
                    <a:pt x="23797" y="45168"/>
                    <a:pt x="23698" y="44793"/>
                  </a:cubicBezTo>
                  <a:cubicBezTo>
                    <a:pt x="23501" y="44773"/>
                    <a:pt x="23304" y="44754"/>
                    <a:pt x="23126" y="44734"/>
                  </a:cubicBezTo>
                  <a:cubicBezTo>
                    <a:pt x="22752" y="44734"/>
                    <a:pt x="22377" y="44714"/>
                    <a:pt x="22003" y="44734"/>
                  </a:cubicBezTo>
                  <a:cubicBezTo>
                    <a:pt x="21372" y="44773"/>
                    <a:pt x="20761" y="44655"/>
                    <a:pt x="20189" y="44418"/>
                  </a:cubicBezTo>
                  <a:cubicBezTo>
                    <a:pt x="20071" y="44359"/>
                    <a:pt x="19933" y="44320"/>
                    <a:pt x="19814" y="44320"/>
                  </a:cubicBezTo>
                  <a:cubicBezTo>
                    <a:pt x="19538" y="44300"/>
                    <a:pt x="19282" y="44241"/>
                    <a:pt x="19045" y="44123"/>
                  </a:cubicBezTo>
                  <a:cubicBezTo>
                    <a:pt x="18750" y="44004"/>
                    <a:pt x="18454" y="43906"/>
                    <a:pt x="18139" y="43847"/>
                  </a:cubicBezTo>
                  <a:cubicBezTo>
                    <a:pt x="17863" y="43768"/>
                    <a:pt x="17587" y="43669"/>
                    <a:pt x="17311" y="43551"/>
                  </a:cubicBezTo>
                  <a:cubicBezTo>
                    <a:pt x="17094" y="43452"/>
                    <a:pt x="16877" y="43334"/>
                    <a:pt x="16660" y="43235"/>
                  </a:cubicBezTo>
                  <a:cubicBezTo>
                    <a:pt x="16482" y="43137"/>
                    <a:pt x="16226" y="43196"/>
                    <a:pt x="16108" y="43373"/>
                  </a:cubicBezTo>
                  <a:cubicBezTo>
                    <a:pt x="15911" y="43571"/>
                    <a:pt x="15753" y="43807"/>
                    <a:pt x="15674" y="44083"/>
                  </a:cubicBezTo>
                  <a:cubicBezTo>
                    <a:pt x="15615" y="44221"/>
                    <a:pt x="15536" y="44359"/>
                    <a:pt x="15438" y="44458"/>
                  </a:cubicBezTo>
                  <a:cubicBezTo>
                    <a:pt x="15221" y="44734"/>
                    <a:pt x="14984" y="45010"/>
                    <a:pt x="14748" y="45266"/>
                  </a:cubicBezTo>
                  <a:cubicBezTo>
                    <a:pt x="14629" y="45404"/>
                    <a:pt x="14511" y="45522"/>
                    <a:pt x="14373" y="45621"/>
                  </a:cubicBezTo>
                  <a:cubicBezTo>
                    <a:pt x="14018" y="45838"/>
                    <a:pt x="13742" y="46153"/>
                    <a:pt x="13525" y="46508"/>
                  </a:cubicBezTo>
                  <a:cubicBezTo>
                    <a:pt x="13486" y="46587"/>
                    <a:pt x="13446" y="46666"/>
                    <a:pt x="13368" y="46764"/>
                  </a:cubicBezTo>
                  <a:lnTo>
                    <a:pt x="12756" y="46764"/>
                  </a:lnTo>
                  <a:cubicBezTo>
                    <a:pt x="12599" y="46764"/>
                    <a:pt x="12441" y="46705"/>
                    <a:pt x="12342" y="46607"/>
                  </a:cubicBezTo>
                  <a:cubicBezTo>
                    <a:pt x="12027" y="46370"/>
                    <a:pt x="11692" y="46173"/>
                    <a:pt x="11317" y="46035"/>
                  </a:cubicBezTo>
                  <a:cubicBezTo>
                    <a:pt x="11120" y="45956"/>
                    <a:pt x="10943" y="45877"/>
                    <a:pt x="10785" y="45759"/>
                  </a:cubicBezTo>
                  <a:cubicBezTo>
                    <a:pt x="10469" y="45522"/>
                    <a:pt x="10134" y="45306"/>
                    <a:pt x="9799" y="45128"/>
                  </a:cubicBezTo>
                  <a:cubicBezTo>
                    <a:pt x="9306" y="44892"/>
                    <a:pt x="8912" y="44517"/>
                    <a:pt x="8636" y="44063"/>
                  </a:cubicBezTo>
                  <a:cubicBezTo>
                    <a:pt x="8537" y="43590"/>
                    <a:pt x="8695" y="43078"/>
                    <a:pt x="9030" y="42743"/>
                  </a:cubicBezTo>
                  <a:cubicBezTo>
                    <a:pt x="9188" y="42565"/>
                    <a:pt x="9287" y="42348"/>
                    <a:pt x="9287" y="42131"/>
                  </a:cubicBezTo>
                  <a:cubicBezTo>
                    <a:pt x="9287" y="42013"/>
                    <a:pt x="9306" y="41895"/>
                    <a:pt x="9346" y="41796"/>
                  </a:cubicBezTo>
                  <a:cubicBezTo>
                    <a:pt x="9681" y="41165"/>
                    <a:pt x="9779" y="40436"/>
                    <a:pt x="10213" y="39864"/>
                  </a:cubicBezTo>
                  <a:cubicBezTo>
                    <a:pt x="10312" y="39726"/>
                    <a:pt x="10371" y="39588"/>
                    <a:pt x="10410" y="39450"/>
                  </a:cubicBezTo>
                  <a:cubicBezTo>
                    <a:pt x="10469" y="39273"/>
                    <a:pt x="10391" y="39095"/>
                    <a:pt x="10233" y="39016"/>
                  </a:cubicBezTo>
                  <a:cubicBezTo>
                    <a:pt x="9641" y="38839"/>
                    <a:pt x="9346" y="38366"/>
                    <a:pt x="9030" y="37893"/>
                  </a:cubicBezTo>
                  <a:cubicBezTo>
                    <a:pt x="8774" y="37518"/>
                    <a:pt x="8537" y="37163"/>
                    <a:pt x="8242" y="36789"/>
                  </a:cubicBezTo>
                  <a:cubicBezTo>
                    <a:pt x="8025" y="36532"/>
                    <a:pt x="7847" y="36237"/>
                    <a:pt x="7709" y="35941"/>
                  </a:cubicBezTo>
                  <a:cubicBezTo>
                    <a:pt x="7611" y="35744"/>
                    <a:pt x="7473" y="35547"/>
                    <a:pt x="7374" y="35349"/>
                  </a:cubicBezTo>
                  <a:cubicBezTo>
                    <a:pt x="7315" y="35251"/>
                    <a:pt x="7276" y="35152"/>
                    <a:pt x="7236" y="35054"/>
                  </a:cubicBezTo>
                  <a:cubicBezTo>
                    <a:pt x="7157" y="34857"/>
                    <a:pt x="7098" y="34659"/>
                    <a:pt x="7019" y="34462"/>
                  </a:cubicBezTo>
                  <a:cubicBezTo>
                    <a:pt x="6980" y="34344"/>
                    <a:pt x="6941" y="34226"/>
                    <a:pt x="6901" y="34107"/>
                  </a:cubicBezTo>
                  <a:cubicBezTo>
                    <a:pt x="6842" y="33969"/>
                    <a:pt x="7098" y="33851"/>
                    <a:pt x="6921" y="33693"/>
                  </a:cubicBezTo>
                  <a:cubicBezTo>
                    <a:pt x="6842" y="33595"/>
                    <a:pt x="6763" y="33496"/>
                    <a:pt x="6724" y="33378"/>
                  </a:cubicBezTo>
                  <a:cubicBezTo>
                    <a:pt x="6625" y="33161"/>
                    <a:pt x="6467" y="33063"/>
                    <a:pt x="6290" y="33122"/>
                  </a:cubicBezTo>
                  <a:cubicBezTo>
                    <a:pt x="5955" y="33240"/>
                    <a:pt x="5600" y="33299"/>
                    <a:pt x="5225" y="33319"/>
                  </a:cubicBezTo>
                  <a:cubicBezTo>
                    <a:pt x="5206" y="33299"/>
                    <a:pt x="5166" y="33319"/>
                    <a:pt x="5127" y="33339"/>
                  </a:cubicBezTo>
                  <a:cubicBezTo>
                    <a:pt x="4772" y="33555"/>
                    <a:pt x="4358" y="33516"/>
                    <a:pt x="3983" y="33516"/>
                  </a:cubicBezTo>
                  <a:lnTo>
                    <a:pt x="573" y="33516"/>
                  </a:lnTo>
                  <a:cubicBezTo>
                    <a:pt x="533" y="33398"/>
                    <a:pt x="513" y="33299"/>
                    <a:pt x="494" y="33181"/>
                  </a:cubicBezTo>
                  <a:lnTo>
                    <a:pt x="494" y="31998"/>
                  </a:lnTo>
                  <a:cubicBezTo>
                    <a:pt x="494" y="31821"/>
                    <a:pt x="454" y="31643"/>
                    <a:pt x="395" y="31466"/>
                  </a:cubicBezTo>
                  <a:cubicBezTo>
                    <a:pt x="277" y="31209"/>
                    <a:pt x="237" y="30933"/>
                    <a:pt x="257" y="30638"/>
                  </a:cubicBezTo>
                  <a:cubicBezTo>
                    <a:pt x="297" y="30322"/>
                    <a:pt x="237" y="30007"/>
                    <a:pt x="99" y="29711"/>
                  </a:cubicBezTo>
                  <a:cubicBezTo>
                    <a:pt x="21" y="29455"/>
                    <a:pt x="1" y="29179"/>
                    <a:pt x="60" y="28903"/>
                  </a:cubicBezTo>
                  <a:cubicBezTo>
                    <a:pt x="159" y="28844"/>
                    <a:pt x="277" y="28784"/>
                    <a:pt x="395" y="28745"/>
                  </a:cubicBezTo>
                  <a:cubicBezTo>
                    <a:pt x="651" y="28706"/>
                    <a:pt x="888" y="28627"/>
                    <a:pt x="1105" y="28508"/>
                  </a:cubicBezTo>
                  <a:cubicBezTo>
                    <a:pt x="1203" y="28430"/>
                    <a:pt x="1381" y="28469"/>
                    <a:pt x="1539" y="28469"/>
                  </a:cubicBezTo>
                  <a:cubicBezTo>
                    <a:pt x="1756" y="28469"/>
                    <a:pt x="1992" y="28489"/>
                    <a:pt x="2170" y="28292"/>
                  </a:cubicBezTo>
                  <a:cubicBezTo>
                    <a:pt x="2189" y="28272"/>
                    <a:pt x="2229" y="28252"/>
                    <a:pt x="2268" y="28252"/>
                  </a:cubicBezTo>
                  <a:cubicBezTo>
                    <a:pt x="2761" y="28232"/>
                    <a:pt x="3195" y="28016"/>
                    <a:pt x="3668" y="27838"/>
                  </a:cubicBezTo>
                  <a:cubicBezTo>
                    <a:pt x="3826" y="27779"/>
                    <a:pt x="4003" y="27799"/>
                    <a:pt x="4141" y="27897"/>
                  </a:cubicBezTo>
                  <a:cubicBezTo>
                    <a:pt x="4259" y="27976"/>
                    <a:pt x="4417" y="27917"/>
                    <a:pt x="4456" y="27759"/>
                  </a:cubicBezTo>
                  <a:lnTo>
                    <a:pt x="4732" y="27010"/>
                  </a:lnTo>
                  <a:cubicBezTo>
                    <a:pt x="4732" y="26872"/>
                    <a:pt x="4516" y="26675"/>
                    <a:pt x="4654" y="26458"/>
                  </a:cubicBezTo>
                  <a:cubicBezTo>
                    <a:pt x="4673" y="26399"/>
                    <a:pt x="4673" y="26340"/>
                    <a:pt x="4634" y="26281"/>
                  </a:cubicBezTo>
                  <a:cubicBezTo>
                    <a:pt x="4476" y="26005"/>
                    <a:pt x="4516" y="25709"/>
                    <a:pt x="4516" y="25413"/>
                  </a:cubicBezTo>
                  <a:lnTo>
                    <a:pt x="4516" y="23875"/>
                  </a:lnTo>
                  <a:cubicBezTo>
                    <a:pt x="4516" y="23737"/>
                    <a:pt x="4555" y="23580"/>
                    <a:pt x="4614" y="23461"/>
                  </a:cubicBezTo>
                  <a:cubicBezTo>
                    <a:pt x="4732" y="23264"/>
                    <a:pt x="4772" y="23028"/>
                    <a:pt x="4752" y="22811"/>
                  </a:cubicBezTo>
                  <a:cubicBezTo>
                    <a:pt x="4732" y="22377"/>
                    <a:pt x="4831" y="21943"/>
                    <a:pt x="5048" y="21549"/>
                  </a:cubicBezTo>
                  <a:cubicBezTo>
                    <a:pt x="5127" y="21372"/>
                    <a:pt x="5146" y="21155"/>
                    <a:pt x="5225" y="20977"/>
                  </a:cubicBezTo>
                  <a:cubicBezTo>
                    <a:pt x="5383" y="20583"/>
                    <a:pt x="5462" y="20149"/>
                    <a:pt x="5462" y="19716"/>
                  </a:cubicBezTo>
                  <a:cubicBezTo>
                    <a:pt x="5462" y="19656"/>
                    <a:pt x="5482" y="19617"/>
                    <a:pt x="5521" y="19578"/>
                  </a:cubicBezTo>
                  <a:cubicBezTo>
                    <a:pt x="5738" y="19321"/>
                    <a:pt x="5679" y="19026"/>
                    <a:pt x="5659" y="18769"/>
                  </a:cubicBezTo>
                  <a:cubicBezTo>
                    <a:pt x="5620" y="18513"/>
                    <a:pt x="5462" y="18296"/>
                    <a:pt x="5225" y="18197"/>
                  </a:cubicBezTo>
                  <a:cubicBezTo>
                    <a:pt x="5127" y="18158"/>
                    <a:pt x="5008" y="18138"/>
                    <a:pt x="4969" y="18020"/>
                  </a:cubicBezTo>
                  <a:cubicBezTo>
                    <a:pt x="4930" y="17862"/>
                    <a:pt x="4811" y="17764"/>
                    <a:pt x="4654" y="17724"/>
                  </a:cubicBezTo>
                  <a:cubicBezTo>
                    <a:pt x="4594" y="17705"/>
                    <a:pt x="4516" y="17665"/>
                    <a:pt x="4476" y="17606"/>
                  </a:cubicBezTo>
                  <a:cubicBezTo>
                    <a:pt x="3885" y="17015"/>
                    <a:pt x="3254" y="16443"/>
                    <a:pt x="2682" y="15812"/>
                  </a:cubicBezTo>
                  <a:cubicBezTo>
                    <a:pt x="2308" y="15359"/>
                    <a:pt x="1874" y="14984"/>
                    <a:pt x="1460" y="14590"/>
                  </a:cubicBezTo>
                  <a:cubicBezTo>
                    <a:pt x="1401" y="14531"/>
                    <a:pt x="1341" y="14452"/>
                    <a:pt x="1263" y="14373"/>
                  </a:cubicBezTo>
                  <a:cubicBezTo>
                    <a:pt x="1617" y="13742"/>
                    <a:pt x="1992" y="13150"/>
                    <a:pt x="2426" y="12579"/>
                  </a:cubicBezTo>
                  <a:cubicBezTo>
                    <a:pt x="2544" y="12382"/>
                    <a:pt x="2643" y="12204"/>
                    <a:pt x="2741" y="12007"/>
                  </a:cubicBezTo>
                  <a:cubicBezTo>
                    <a:pt x="3057" y="11455"/>
                    <a:pt x="3490" y="11002"/>
                    <a:pt x="4003" y="10666"/>
                  </a:cubicBezTo>
                  <a:cubicBezTo>
                    <a:pt x="4378" y="10844"/>
                    <a:pt x="4713" y="11021"/>
                    <a:pt x="5068" y="11199"/>
                  </a:cubicBezTo>
                  <a:cubicBezTo>
                    <a:pt x="5422" y="11376"/>
                    <a:pt x="5738" y="11514"/>
                    <a:pt x="6073" y="11672"/>
                  </a:cubicBezTo>
                  <a:cubicBezTo>
                    <a:pt x="6172" y="11711"/>
                    <a:pt x="6250" y="11751"/>
                    <a:pt x="6349" y="11751"/>
                  </a:cubicBezTo>
                  <a:cubicBezTo>
                    <a:pt x="6664" y="11751"/>
                    <a:pt x="6980" y="11889"/>
                    <a:pt x="7197" y="12125"/>
                  </a:cubicBezTo>
                  <a:cubicBezTo>
                    <a:pt x="7256" y="12165"/>
                    <a:pt x="7335" y="12204"/>
                    <a:pt x="7394" y="12204"/>
                  </a:cubicBezTo>
                  <a:cubicBezTo>
                    <a:pt x="7571" y="12244"/>
                    <a:pt x="7729" y="12263"/>
                    <a:pt x="7926" y="12303"/>
                  </a:cubicBezTo>
                  <a:cubicBezTo>
                    <a:pt x="8064" y="12106"/>
                    <a:pt x="8183" y="11908"/>
                    <a:pt x="8301" y="11692"/>
                  </a:cubicBezTo>
                  <a:cubicBezTo>
                    <a:pt x="8478" y="11337"/>
                    <a:pt x="8754" y="11002"/>
                    <a:pt x="9089" y="10765"/>
                  </a:cubicBezTo>
                  <a:lnTo>
                    <a:pt x="9602" y="10331"/>
                  </a:lnTo>
                  <a:cubicBezTo>
                    <a:pt x="9681" y="10233"/>
                    <a:pt x="9779" y="10134"/>
                    <a:pt x="9898" y="10055"/>
                  </a:cubicBezTo>
                  <a:cubicBezTo>
                    <a:pt x="10331" y="9799"/>
                    <a:pt x="10726" y="9464"/>
                    <a:pt x="11081" y="9109"/>
                  </a:cubicBezTo>
                  <a:cubicBezTo>
                    <a:pt x="11337" y="8892"/>
                    <a:pt x="11613" y="8695"/>
                    <a:pt x="11889" y="8517"/>
                  </a:cubicBezTo>
                  <a:cubicBezTo>
                    <a:pt x="12086" y="8399"/>
                    <a:pt x="12264" y="8261"/>
                    <a:pt x="12441" y="8123"/>
                  </a:cubicBezTo>
                  <a:cubicBezTo>
                    <a:pt x="12934" y="7551"/>
                    <a:pt x="13604" y="7157"/>
                    <a:pt x="14353" y="6980"/>
                  </a:cubicBezTo>
                  <a:cubicBezTo>
                    <a:pt x="14314" y="6881"/>
                    <a:pt x="14274" y="6802"/>
                    <a:pt x="14235" y="6723"/>
                  </a:cubicBezTo>
                  <a:cubicBezTo>
                    <a:pt x="14097" y="6507"/>
                    <a:pt x="13998" y="6290"/>
                    <a:pt x="13979" y="6033"/>
                  </a:cubicBezTo>
                  <a:cubicBezTo>
                    <a:pt x="13959" y="5718"/>
                    <a:pt x="13782" y="5442"/>
                    <a:pt x="13742" y="5126"/>
                  </a:cubicBezTo>
                  <a:cubicBezTo>
                    <a:pt x="13683" y="4752"/>
                    <a:pt x="13506" y="4417"/>
                    <a:pt x="13545" y="4022"/>
                  </a:cubicBezTo>
                  <a:cubicBezTo>
                    <a:pt x="13545" y="3904"/>
                    <a:pt x="13506" y="3806"/>
                    <a:pt x="13446" y="3707"/>
                  </a:cubicBezTo>
                  <a:cubicBezTo>
                    <a:pt x="13387" y="3549"/>
                    <a:pt x="13328" y="3372"/>
                    <a:pt x="13328" y="3214"/>
                  </a:cubicBezTo>
                  <a:cubicBezTo>
                    <a:pt x="13308" y="3056"/>
                    <a:pt x="13249" y="2918"/>
                    <a:pt x="13190" y="2780"/>
                  </a:cubicBezTo>
                  <a:cubicBezTo>
                    <a:pt x="13111" y="2642"/>
                    <a:pt x="13092" y="2485"/>
                    <a:pt x="13170" y="2347"/>
                  </a:cubicBezTo>
                  <a:cubicBezTo>
                    <a:pt x="13249" y="2307"/>
                    <a:pt x="13348" y="2288"/>
                    <a:pt x="13427" y="2268"/>
                  </a:cubicBezTo>
                  <a:cubicBezTo>
                    <a:pt x="13565" y="2268"/>
                    <a:pt x="13683" y="2189"/>
                    <a:pt x="13762" y="2090"/>
                  </a:cubicBezTo>
                  <a:cubicBezTo>
                    <a:pt x="13880" y="1913"/>
                    <a:pt x="14058" y="1795"/>
                    <a:pt x="14274" y="1775"/>
                  </a:cubicBezTo>
                  <a:cubicBezTo>
                    <a:pt x="14905" y="1637"/>
                    <a:pt x="15556" y="1479"/>
                    <a:pt x="16187" y="1341"/>
                  </a:cubicBezTo>
                  <a:cubicBezTo>
                    <a:pt x="16364" y="1322"/>
                    <a:pt x="16522" y="1262"/>
                    <a:pt x="16660" y="1184"/>
                  </a:cubicBezTo>
                  <a:cubicBezTo>
                    <a:pt x="16798" y="1144"/>
                    <a:pt x="16956" y="1105"/>
                    <a:pt x="17113" y="1105"/>
                  </a:cubicBezTo>
                  <a:cubicBezTo>
                    <a:pt x="17232" y="1322"/>
                    <a:pt x="17350" y="1519"/>
                    <a:pt x="17449" y="1716"/>
                  </a:cubicBezTo>
                  <a:cubicBezTo>
                    <a:pt x="17587" y="1952"/>
                    <a:pt x="17744" y="2189"/>
                    <a:pt x="17922" y="2406"/>
                  </a:cubicBezTo>
                  <a:cubicBezTo>
                    <a:pt x="18139" y="2721"/>
                    <a:pt x="18395" y="3017"/>
                    <a:pt x="18671" y="3293"/>
                  </a:cubicBezTo>
                  <a:cubicBezTo>
                    <a:pt x="18888" y="3530"/>
                    <a:pt x="19065" y="3786"/>
                    <a:pt x="19243" y="4062"/>
                  </a:cubicBezTo>
                  <a:cubicBezTo>
                    <a:pt x="19302" y="4141"/>
                    <a:pt x="19381" y="4220"/>
                    <a:pt x="19459" y="4298"/>
                  </a:cubicBezTo>
                  <a:cubicBezTo>
                    <a:pt x="19696" y="4574"/>
                    <a:pt x="20110" y="4653"/>
                    <a:pt x="20425" y="4476"/>
                  </a:cubicBezTo>
                  <a:cubicBezTo>
                    <a:pt x="20662" y="4338"/>
                    <a:pt x="20938" y="4239"/>
                    <a:pt x="21194" y="4160"/>
                  </a:cubicBezTo>
                  <a:cubicBezTo>
                    <a:pt x="21746" y="3963"/>
                    <a:pt x="22318" y="3825"/>
                    <a:pt x="22870" y="3668"/>
                  </a:cubicBezTo>
                  <a:cubicBezTo>
                    <a:pt x="23008" y="3648"/>
                    <a:pt x="23126" y="3648"/>
                    <a:pt x="23264" y="3668"/>
                  </a:cubicBezTo>
                  <a:cubicBezTo>
                    <a:pt x="23324" y="3746"/>
                    <a:pt x="23363" y="3806"/>
                    <a:pt x="23422" y="3924"/>
                  </a:cubicBezTo>
                  <a:cubicBezTo>
                    <a:pt x="23836" y="3924"/>
                    <a:pt x="24230" y="4003"/>
                    <a:pt x="24644" y="3865"/>
                  </a:cubicBezTo>
                  <a:cubicBezTo>
                    <a:pt x="24861" y="3806"/>
                    <a:pt x="25098" y="3786"/>
                    <a:pt x="25315" y="3825"/>
                  </a:cubicBezTo>
                  <a:cubicBezTo>
                    <a:pt x="25689" y="3825"/>
                    <a:pt x="26044" y="3845"/>
                    <a:pt x="26438" y="3865"/>
                  </a:cubicBezTo>
                  <a:cubicBezTo>
                    <a:pt x="26517" y="3865"/>
                    <a:pt x="26576" y="3884"/>
                    <a:pt x="26655" y="3924"/>
                  </a:cubicBezTo>
                  <a:cubicBezTo>
                    <a:pt x="26793" y="4022"/>
                    <a:pt x="26951" y="4082"/>
                    <a:pt x="27109" y="4082"/>
                  </a:cubicBezTo>
                  <a:cubicBezTo>
                    <a:pt x="27188" y="4082"/>
                    <a:pt x="27267" y="4121"/>
                    <a:pt x="27326" y="4160"/>
                  </a:cubicBezTo>
                  <a:cubicBezTo>
                    <a:pt x="27444" y="4220"/>
                    <a:pt x="27543" y="4338"/>
                    <a:pt x="27681" y="4298"/>
                  </a:cubicBezTo>
                  <a:cubicBezTo>
                    <a:pt x="27838" y="4220"/>
                    <a:pt x="27976" y="4121"/>
                    <a:pt x="28095" y="4022"/>
                  </a:cubicBezTo>
                  <a:cubicBezTo>
                    <a:pt x="28154" y="3944"/>
                    <a:pt x="28213" y="3865"/>
                    <a:pt x="28233" y="3766"/>
                  </a:cubicBezTo>
                  <a:cubicBezTo>
                    <a:pt x="28371" y="3352"/>
                    <a:pt x="28686" y="3037"/>
                    <a:pt x="28883" y="2662"/>
                  </a:cubicBezTo>
                  <a:cubicBezTo>
                    <a:pt x="28982" y="2544"/>
                    <a:pt x="29080" y="2426"/>
                    <a:pt x="29179" y="2327"/>
                  </a:cubicBezTo>
                  <a:cubicBezTo>
                    <a:pt x="29139" y="2623"/>
                    <a:pt x="28903" y="2820"/>
                    <a:pt x="28863" y="3096"/>
                  </a:cubicBezTo>
                  <a:cubicBezTo>
                    <a:pt x="28745" y="3490"/>
                    <a:pt x="28587" y="3865"/>
                    <a:pt x="28390" y="4220"/>
                  </a:cubicBezTo>
                  <a:cubicBezTo>
                    <a:pt x="28233" y="4535"/>
                    <a:pt x="28114" y="4870"/>
                    <a:pt x="28055" y="5205"/>
                  </a:cubicBezTo>
                  <a:cubicBezTo>
                    <a:pt x="28114" y="5324"/>
                    <a:pt x="28252" y="5343"/>
                    <a:pt x="28331" y="5264"/>
                  </a:cubicBezTo>
                  <a:cubicBezTo>
                    <a:pt x="28430" y="5205"/>
                    <a:pt x="28509" y="5126"/>
                    <a:pt x="28548" y="5028"/>
                  </a:cubicBezTo>
                  <a:cubicBezTo>
                    <a:pt x="28627" y="4732"/>
                    <a:pt x="28725" y="4456"/>
                    <a:pt x="28883" y="4200"/>
                  </a:cubicBezTo>
                  <a:cubicBezTo>
                    <a:pt x="29041" y="3786"/>
                    <a:pt x="29218" y="3372"/>
                    <a:pt x="29376" y="2978"/>
                  </a:cubicBezTo>
                  <a:cubicBezTo>
                    <a:pt x="29475" y="2741"/>
                    <a:pt x="29396" y="2465"/>
                    <a:pt x="29159" y="2366"/>
                  </a:cubicBezTo>
                  <a:close/>
                  <a:moveTo>
                    <a:pt x="19637" y="10883"/>
                  </a:moveTo>
                  <a:cubicBezTo>
                    <a:pt x="19499" y="11100"/>
                    <a:pt x="19519" y="11356"/>
                    <a:pt x="19657" y="11534"/>
                  </a:cubicBezTo>
                  <a:cubicBezTo>
                    <a:pt x="19795" y="11692"/>
                    <a:pt x="19893" y="11889"/>
                    <a:pt x="19952" y="12086"/>
                  </a:cubicBezTo>
                  <a:cubicBezTo>
                    <a:pt x="19992" y="12441"/>
                    <a:pt x="20071" y="12776"/>
                    <a:pt x="20169" y="13111"/>
                  </a:cubicBezTo>
                  <a:cubicBezTo>
                    <a:pt x="20209" y="13446"/>
                    <a:pt x="20386" y="13722"/>
                    <a:pt x="20662" y="13900"/>
                  </a:cubicBezTo>
                  <a:cubicBezTo>
                    <a:pt x="20977" y="14117"/>
                    <a:pt x="21214" y="14432"/>
                    <a:pt x="21313" y="14807"/>
                  </a:cubicBezTo>
                  <a:cubicBezTo>
                    <a:pt x="21411" y="15142"/>
                    <a:pt x="21549" y="15497"/>
                    <a:pt x="21707" y="15812"/>
                  </a:cubicBezTo>
                  <a:lnTo>
                    <a:pt x="21115" y="16049"/>
                  </a:lnTo>
                  <a:cubicBezTo>
                    <a:pt x="20386" y="16344"/>
                    <a:pt x="19597" y="16601"/>
                    <a:pt x="18986" y="17133"/>
                  </a:cubicBezTo>
                  <a:cubicBezTo>
                    <a:pt x="18947" y="17153"/>
                    <a:pt x="18907" y="17133"/>
                    <a:pt x="18809" y="17172"/>
                  </a:cubicBezTo>
                  <a:cubicBezTo>
                    <a:pt x="18691" y="16955"/>
                    <a:pt x="18553" y="16739"/>
                    <a:pt x="18395" y="16561"/>
                  </a:cubicBezTo>
                  <a:cubicBezTo>
                    <a:pt x="18060" y="16167"/>
                    <a:pt x="17764" y="15773"/>
                    <a:pt x="17488" y="15339"/>
                  </a:cubicBezTo>
                  <a:cubicBezTo>
                    <a:pt x="17449" y="15280"/>
                    <a:pt x="17429" y="15201"/>
                    <a:pt x="17409" y="15122"/>
                  </a:cubicBezTo>
                  <a:cubicBezTo>
                    <a:pt x="17350" y="14905"/>
                    <a:pt x="17192" y="14728"/>
                    <a:pt x="16975" y="14629"/>
                  </a:cubicBezTo>
                  <a:cubicBezTo>
                    <a:pt x="16620" y="14471"/>
                    <a:pt x="16266" y="14353"/>
                    <a:pt x="15871" y="14195"/>
                  </a:cubicBezTo>
                  <a:cubicBezTo>
                    <a:pt x="15792" y="14255"/>
                    <a:pt x="15714" y="14314"/>
                    <a:pt x="15635" y="14393"/>
                  </a:cubicBezTo>
                  <a:cubicBezTo>
                    <a:pt x="15497" y="14550"/>
                    <a:pt x="15378" y="14728"/>
                    <a:pt x="15260" y="14885"/>
                  </a:cubicBezTo>
                  <a:cubicBezTo>
                    <a:pt x="14905" y="15339"/>
                    <a:pt x="14590" y="15832"/>
                    <a:pt x="14077" y="16147"/>
                  </a:cubicBezTo>
                  <a:cubicBezTo>
                    <a:pt x="14058" y="16147"/>
                    <a:pt x="14058" y="16206"/>
                    <a:pt x="14058" y="16246"/>
                  </a:cubicBezTo>
                  <a:lnTo>
                    <a:pt x="14255" y="16403"/>
                  </a:lnTo>
                  <a:cubicBezTo>
                    <a:pt x="13939" y="16719"/>
                    <a:pt x="13663" y="17074"/>
                    <a:pt x="13466" y="17488"/>
                  </a:cubicBezTo>
                  <a:cubicBezTo>
                    <a:pt x="13368" y="17645"/>
                    <a:pt x="13249" y="17803"/>
                    <a:pt x="13111" y="17921"/>
                  </a:cubicBezTo>
                  <a:cubicBezTo>
                    <a:pt x="12934" y="18138"/>
                    <a:pt x="12776" y="18375"/>
                    <a:pt x="12638" y="18631"/>
                  </a:cubicBezTo>
                  <a:cubicBezTo>
                    <a:pt x="12342" y="19203"/>
                    <a:pt x="12126" y="19834"/>
                    <a:pt x="11692" y="20346"/>
                  </a:cubicBezTo>
                  <a:cubicBezTo>
                    <a:pt x="11652" y="20406"/>
                    <a:pt x="11633" y="20445"/>
                    <a:pt x="11613" y="20504"/>
                  </a:cubicBezTo>
                  <a:cubicBezTo>
                    <a:pt x="11475" y="20780"/>
                    <a:pt x="11337" y="21076"/>
                    <a:pt x="11179" y="21352"/>
                  </a:cubicBezTo>
                  <a:cubicBezTo>
                    <a:pt x="10943" y="21766"/>
                    <a:pt x="10844" y="22239"/>
                    <a:pt x="10903" y="22712"/>
                  </a:cubicBezTo>
                  <a:cubicBezTo>
                    <a:pt x="10962" y="23126"/>
                    <a:pt x="11120" y="23264"/>
                    <a:pt x="11534" y="23284"/>
                  </a:cubicBezTo>
                  <a:cubicBezTo>
                    <a:pt x="11968" y="23284"/>
                    <a:pt x="12323" y="23284"/>
                    <a:pt x="12717" y="23284"/>
                  </a:cubicBezTo>
                  <a:cubicBezTo>
                    <a:pt x="12914" y="23264"/>
                    <a:pt x="13092" y="23284"/>
                    <a:pt x="13269" y="23383"/>
                  </a:cubicBezTo>
                  <a:cubicBezTo>
                    <a:pt x="13466" y="23481"/>
                    <a:pt x="13703" y="23521"/>
                    <a:pt x="13920" y="23501"/>
                  </a:cubicBezTo>
                  <a:cubicBezTo>
                    <a:pt x="14550" y="23501"/>
                    <a:pt x="15162" y="23481"/>
                    <a:pt x="15773" y="23481"/>
                  </a:cubicBezTo>
                  <a:cubicBezTo>
                    <a:pt x="15891" y="23501"/>
                    <a:pt x="15990" y="23501"/>
                    <a:pt x="16088" y="23540"/>
                  </a:cubicBezTo>
                  <a:cubicBezTo>
                    <a:pt x="16108" y="24092"/>
                    <a:pt x="16128" y="24605"/>
                    <a:pt x="16167" y="25137"/>
                  </a:cubicBezTo>
                  <a:cubicBezTo>
                    <a:pt x="16167" y="25255"/>
                    <a:pt x="16206" y="25393"/>
                    <a:pt x="16266" y="25512"/>
                  </a:cubicBezTo>
                  <a:cubicBezTo>
                    <a:pt x="16423" y="25886"/>
                    <a:pt x="16502" y="26300"/>
                    <a:pt x="16482" y="26714"/>
                  </a:cubicBezTo>
                  <a:cubicBezTo>
                    <a:pt x="16325" y="26813"/>
                    <a:pt x="16187" y="26892"/>
                    <a:pt x="16029" y="26971"/>
                  </a:cubicBezTo>
                  <a:cubicBezTo>
                    <a:pt x="15970" y="26990"/>
                    <a:pt x="15911" y="26990"/>
                    <a:pt x="15871" y="26990"/>
                  </a:cubicBezTo>
                  <a:cubicBezTo>
                    <a:pt x="15497" y="27010"/>
                    <a:pt x="15142" y="27030"/>
                    <a:pt x="14787" y="27030"/>
                  </a:cubicBezTo>
                  <a:cubicBezTo>
                    <a:pt x="13900" y="27030"/>
                    <a:pt x="13032" y="27010"/>
                    <a:pt x="12145" y="27010"/>
                  </a:cubicBezTo>
                  <a:lnTo>
                    <a:pt x="11909" y="27010"/>
                  </a:lnTo>
                  <a:cubicBezTo>
                    <a:pt x="11692" y="27030"/>
                    <a:pt x="11613" y="27168"/>
                    <a:pt x="11672" y="27404"/>
                  </a:cubicBezTo>
                  <a:cubicBezTo>
                    <a:pt x="11712" y="27483"/>
                    <a:pt x="11731" y="27542"/>
                    <a:pt x="11790" y="27621"/>
                  </a:cubicBezTo>
                  <a:cubicBezTo>
                    <a:pt x="11633" y="27779"/>
                    <a:pt x="11554" y="28016"/>
                    <a:pt x="11554" y="28232"/>
                  </a:cubicBezTo>
                  <a:cubicBezTo>
                    <a:pt x="11573" y="28568"/>
                    <a:pt x="11633" y="28903"/>
                    <a:pt x="11771" y="29198"/>
                  </a:cubicBezTo>
                  <a:cubicBezTo>
                    <a:pt x="11968" y="29691"/>
                    <a:pt x="12185" y="30164"/>
                    <a:pt x="12441" y="30618"/>
                  </a:cubicBezTo>
                  <a:cubicBezTo>
                    <a:pt x="12540" y="30815"/>
                    <a:pt x="12658" y="31012"/>
                    <a:pt x="12756" y="31229"/>
                  </a:cubicBezTo>
                  <a:cubicBezTo>
                    <a:pt x="12855" y="31525"/>
                    <a:pt x="13032" y="31781"/>
                    <a:pt x="13269" y="32018"/>
                  </a:cubicBezTo>
                  <a:cubicBezTo>
                    <a:pt x="13446" y="32175"/>
                    <a:pt x="13604" y="32373"/>
                    <a:pt x="13703" y="32589"/>
                  </a:cubicBezTo>
                  <a:cubicBezTo>
                    <a:pt x="13821" y="32806"/>
                    <a:pt x="13959" y="33003"/>
                    <a:pt x="14097" y="33201"/>
                  </a:cubicBezTo>
                  <a:cubicBezTo>
                    <a:pt x="14294" y="33496"/>
                    <a:pt x="14491" y="33772"/>
                    <a:pt x="14669" y="34048"/>
                  </a:cubicBezTo>
                  <a:cubicBezTo>
                    <a:pt x="14807" y="34285"/>
                    <a:pt x="14984" y="34521"/>
                    <a:pt x="15162" y="34738"/>
                  </a:cubicBezTo>
                  <a:cubicBezTo>
                    <a:pt x="15497" y="35073"/>
                    <a:pt x="15871" y="35389"/>
                    <a:pt x="16246" y="35704"/>
                  </a:cubicBezTo>
                  <a:cubicBezTo>
                    <a:pt x="16344" y="35803"/>
                    <a:pt x="16463" y="35862"/>
                    <a:pt x="16581" y="35882"/>
                  </a:cubicBezTo>
                  <a:cubicBezTo>
                    <a:pt x="16857" y="35902"/>
                    <a:pt x="17153" y="35882"/>
                    <a:pt x="17429" y="35882"/>
                  </a:cubicBezTo>
                  <a:cubicBezTo>
                    <a:pt x="17567" y="35704"/>
                    <a:pt x="17725" y="35527"/>
                    <a:pt x="17843" y="35349"/>
                  </a:cubicBezTo>
                  <a:cubicBezTo>
                    <a:pt x="17922" y="35231"/>
                    <a:pt x="17981" y="35093"/>
                    <a:pt x="18040" y="34955"/>
                  </a:cubicBezTo>
                  <a:cubicBezTo>
                    <a:pt x="18158" y="34758"/>
                    <a:pt x="18257" y="34561"/>
                    <a:pt x="18375" y="34364"/>
                  </a:cubicBezTo>
                  <a:cubicBezTo>
                    <a:pt x="18474" y="34167"/>
                    <a:pt x="18612" y="33989"/>
                    <a:pt x="18730" y="33792"/>
                  </a:cubicBezTo>
                  <a:cubicBezTo>
                    <a:pt x="19085" y="33240"/>
                    <a:pt x="19459" y="32708"/>
                    <a:pt x="19834" y="32116"/>
                  </a:cubicBezTo>
                  <a:cubicBezTo>
                    <a:pt x="20031" y="32274"/>
                    <a:pt x="20209" y="32412"/>
                    <a:pt x="20386" y="32570"/>
                  </a:cubicBezTo>
                  <a:cubicBezTo>
                    <a:pt x="20583" y="32767"/>
                    <a:pt x="20839" y="32905"/>
                    <a:pt x="21115" y="32964"/>
                  </a:cubicBezTo>
                  <a:cubicBezTo>
                    <a:pt x="21194" y="32964"/>
                    <a:pt x="21273" y="33003"/>
                    <a:pt x="21332" y="33043"/>
                  </a:cubicBezTo>
                  <a:cubicBezTo>
                    <a:pt x="21431" y="33141"/>
                    <a:pt x="21589" y="33181"/>
                    <a:pt x="21746" y="33181"/>
                  </a:cubicBezTo>
                  <a:cubicBezTo>
                    <a:pt x="22101" y="33181"/>
                    <a:pt x="22397" y="33378"/>
                    <a:pt x="22712" y="33496"/>
                  </a:cubicBezTo>
                  <a:cubicBezTo>
                    <a:pt x="22673" y="33969"/>
                    <a:pt x="22496" y="34403"/>
                    <a:pt x="22200" y="34758"/>
                  </a:cubicBezTo>
                  <a:cubicBezTo>
                    <a:pt x="22180" y="34778"/>
                    <a:pt x="22160" y="34778"/>
                    <a:pt x="22160" y="34797"/>
                  </a:cubicBezTo>
                  <a:cubicBezTo>
                    <a:pt x="21806" y="35409"/>
                    <a:pt x="21431" y="35980"/>
                    <a:pt x="21017" y="36532"/>
                  </a:cubicBezTo>
                  <a:cubicBezTo>
                    <a:pt x="20859" y="36730"/>
                    <a:pt x="20741" y="36966"/>
                    <a:pt x="20642" y="37222"/>
                  </a:cubicBezTo>
                  <a:cubicBezTo>
                    <a:pt x="20425" y="37794"/>
                    <a:pt x="20780" y="38445"/>
                    <a:pt x="21372" y="38583"/>
                  </a:cubicBezTo>
                  <a:cubicBezTo>
                    <a:pt x="21766" y="38662"/>
                    <a:pt x="22101" y="38918"/>
                    <a:pt x="22515" y="38839"/>
                  </a:cubicBezTo>
                  <a:cubicBezTo>
                    <a:pt x="22653" y="38859"/>
                    <a:pt x="22772" y="38918"/>
                    <a:pt x="22870" y="38997"/>
                  </a:cubicBezTo>
                  <a:cubicBezTo>
                    <a:pt x="23324" y="39273"/>
                    <a:pt x="23876" y="39312"/>
                    <a:pt x="24349" y="39490"/>
                  </a:cubicBezTo>
                  <a:cubicBezTo>
                    <a:pt x="24428" y="39509"/>
                    <a:pt x="24506" y="39509"/>
                    <a:pt x="24566" y="39509"/>
                  </a:cubicBezTo>
                  <a:cubicBezTo>
                    <a:pt x="25532" y="39490"/>
                    <a:pt x="26498" y="39588"/>
                    <a:pt x="27424" y="39312"/>
                  </a:cubicBezTo>
                  <a:cubicBezTo>
                    <a:pt x="27523" y="39292"/>
                    <a:pt x="27621" y="39292"/>
                    <a:pt x="27720" y="39273"/>
                  </a:cubicBezTo>
                  <a:cubicBezTo>
                    <a:pt x="28292" y="39135"/>
                    <a:pt x="28883" y="39036"/>
                    <a:pt x="29455" y="38839"/>
                  </a:cubicBezTo>
                  <a:cubicBezTo>
                    <a:pt x="29908" y="38681"/>
                    <a:pt x="30342" y="38484"/>
                    <a:pt x="30756" y="38287"/>
                  </a:cubicBezTo>
                  <a:lnTo>
                    <a:pt x="31111" y="38386"/>
                  </a:lnTo>
                  <a:cubicBezTo>
                    <a:pt x="31209" y="38169"/>
                    <a:pt x="31170" y="37912"/>
                    <a:pt x="31032" y="37715"/>
                  </a:cubicBezTo>
                  <a:cubicBezTo>
                    <a:pt x="30914" y="37518"/>
                    <a:pt x="30776" y="37301"/>
                    <a:pt x="30638" y="37104"/>
                  </a:cubicBezTo>
                  <a:cubicBezTo>
                    <a:pt x="30243" y="36532"/>
                    <a:pt x="29928" y="35902"/>
                    <a:pt x="29731" y="35231"/>
                  </a:cubicBezTo>
                  <a:cubicBezTo>
                    <a:pt x="29573" y="34659"/>
                    <a:pt x="29337" y="34107"/>
                    <a:pt x="29041" y="33575"/>
                  </a:cubicBezTo>
                  <a:cubicBezTo>
                    <a:pt x="28883" y="33358"/>
                    <a:pt x="28785" y="33102"/>
                    <a:pt x="28785" y="32846"/>
                  </a:cubicBezTo>
                  <a:cubicBezTo>
                    <a:pt x="28903" y="32727"/>
                    <a:pt x="29061" y="32649"/>
                    <a:pt x="29218" y="32609"/>
                  </a:cubicBezTo>
                  <a:cubicBezTo>
                    <a:pt x="29711" y="32530"/>
                    <a:pt x="30184" y="32294"/>
                    <a:pt x="30579" y="31978"/>
                  </a:cubicBezTo>
                  <a:cubicBezTo>
                    <a:pt x="30894" y="31702"/>
                    <a:pt x="31229" y="31485"/>
                    <a:pt x="31564" y="31190"/>
                  </a:cubicBezTo>
                  <a:lnTo>
                    <a:pt x="31742" y="31564"/>
                  </a:lnTo>
                  <a:cubicBezTo>
                    <a:pt x="31919" y="31998"/>
                    <a:pt x="32176" y="32392"/>
                    <a:pt x="32491" y="32747"/>
                  </a:cubicBezTo>
                  <a:cubicBezTo>
                    <a:pt x="32767" y="33043"/>
                    <a:pt x="33023" y="33378"/>
                    <a:pt x="33280" y="33693"/>
                  </a:cubicBezTo>
                  <a:cubicBezTo>
                    <a:pt x="33674" y="34206"/>
                    <a:pt x="34029" y="34778"/>
                    <a:pt x="34522" y="35192"/>
                  </a:cubicBezTo>
                  <a:cubicBezTo>
                    <a:pt x="34817" y="35487"/>
                    <a:pt x="35271" y="35547"/>
                    <a:pt x="35606" y="35310"/>
                  </a:cubicBezTo>
                  <a:cubicBezTo>
                    <a:pt x="35803" y="35172"/>
                    <a:pt x="36000" y="35034"/>
                    <a:pt x="36178" y="34876"/>
                  </a:cubicBezTo>
                  <a:cubicBezTo>
                    <a:pt x="36394" y="34659"/>
                    <a:pt x="36631" y="34482"/>
                    <a:pt x="36887" y="34324"/>
                  </a:cubicBezTo>
                  <a:cubicBezTo>
                    <a:pt x="37420" y="34029"/>
                    <a:pt x="37873" y="33615"/>
                    <a:pt x="38189" y="33102"/>
                  </a:cubicBezTo>
                  <a:cubicBezTo>
                    <a:pt x="38543" y="32589"/>
                    <a:pt x="38879" y="32077"/>
                    <a:pt x="39174" y="31525"/>
                  </a:cubicBezTo>
                  <a:cubicBezTo>
                    <a:pt x="39214" y="31466"/>
                    <a:pt x="39233" y="31387"/>
                    <a:pt x="39253" y="31308"/>
                  </a:cubicBezTo>
                  <a:cubicBezTo>
                    <a:pt x="39293" y="30854"/>
                    <a:pt x="39569" y="30480"/>
                    <a:pt x="39746" y="30086"/>
                  </a:cubicBezTo>
                  <a:cubicBezTo>
                    <a:pt x="39983" y="29553"/>
                    <a:pt x="40180" y="29001"/>
                    <a:pt x="40357" y="28449"/>
                  </a:cubicBezTo>
                  <a:cubicBezTo>
                    <a:pt x="40397" y="28311"/>
                    <a:pt x="40397" y="28154"/>
                    <a:pt x="40377" y="28016"/>
                  </a:cubicBezTo>
                  <a:lnTo>
                    <a:pt x="40377" y="26833"/>
                  </a:lnTo>
                  <a:cubicBezTo>
                    <a:pt x="40377" y="26635"/>
                    <a:pt x="40416" y="26458"/>
                    <a:pt x="40535" y="26300"/>
                  </a:cubicBezTo>
                  <a:cubicBezTo>
                    <a:pt x="40692" y="26044"/>
                    <a:pt x="40633" y="25827"/>
                    <a:pt x="40397" y="25630"/>
                  </a:cubicBezTo>
                  <a:lnTo>
                    <a:pt x="38051" y="25630"/>
                  </a:lnTo>
                  <a:cubicBezTo>
                    <a:pt x="37735" y="25669"/>
                    <a:pt x="37439" y="25610"/>
                    <a:pt x="37183" y="25453"/>
                  </a:cubicBezTo>
                  <a:cubicBezTo>
                    <a:pt x="37065" y="25413"/>
                    <a:pt x="36966" y="25393"/>
                    <a:pt x="36848" y="25413"/>
                  </a:cubicBezTo>
                  <a:cubicBezTo>
                    <a:pt x="36611" y="25413"/>
                    <a:pt x="36394" y="25374"/>
                    <a:pt x="36197" y="25275"/>
                  </a:cubicBezTo>
                  <a:cubicBezTo>
                    <a:pt x="36020" y="25196"/>
                    <a:pt x="35823" y="25196"/>
                    <a:pt x="35645" y="25275"/>
                  </a:cubicBezTo>
                  <a:cubicBezTo>
                    <a:pt x="35310" y="25433"/>
                    <a:pt x="35212" y="25433"/>
                    <a:pt x="34719" y="25315"/>
                  </a:cubicBezTo>
                  <a:cubicBezTo>
                    <a:pt x="34679" y="24861"/>
                    <a:pt x="34719" y="24388"/>
                    <a:pt x="34699" y="23915"/>
                  </a:cubicBezTo>
                  <a:cubicBezTo>
                    <a:pt x="34699" y="23875"/>
                    <a:pt x="34699" y="23816"/>
                    <a:pt x="34738" y="23757"/>
                  </a:cubicBezTo>
                  <a:cubicBezTo>
                    <a:pt x="34837" y="23461"/>
                    <a:pt x="34876" y="23126"/>
                    <a:pt x="34857" y="22811"/>
                  </a:cubicBezTo>
                  <a:cubicBezTo>
                    <a:pt x="34857" y="22673"/>
                    <a:pt x="34857" y="22515"/>
                    <a:pt x="34876" y="22377"/>
                  </a:cubicBezTo>
                  <a:cubicBezTo>
                    <a:pt x="35290" y="22140"/>
                    <a:pt x="35290" y="22140"/>
                    <a:pt x="35626" y="22140"/>
                  </a:cubicBezTo>
                  <a:lnTo>
                    <a:pt x="36848" y="22140"/>
                  </a:lnTo>
                  <a:cubicBezTo>
                    <a:pt x="37006" y="22140"/>
                    <a:pt x="37163" y="22121"/>
                    <a:pt x="37301" y="22081"/>
                  </a:cubicBezTo>
                  <a:cubicBezTo>
                    <a:pt x="37518" y="21983"/>
                    <a:pt x="37775" y="21943"/>
                    <a:pt x="38011" y="21963"/>
                  </a:cubicBezTo>
                  <a:lnTo>
                    <a:pt x="38800" y="21963"/>
                  </a:lnTo>
                  <a:cubicBezTo>
                    <a:pt x="39036" y="21983"/>
                    <a:pt x="39253" y="21924"/>
                    <a:pt x="39470" y="21845"/>
                  </a:cubicBezTo>
                  <a:cubicBezTo>
                    <a:pt x="39529" y="21549"/>
                    <a:pt x="39529" y="21234"/>
                    <a:pt x="39470" y="20938"/>
                  </a:cubicBezTo>
                  <a:cubicBezTo>
                    <a:pt x="39352" y="20504"/>
                    <a:pt x="39214" y="20070"/>
                    <a:pt x="39017" y="19676"/>
                  </a:cubicBezTo>
                  <a:cubicBezTo>
                    <a:pt x="38603" y="18690"/>
                    <a:pt x="38129" y="17744"/>
                    <a:pt x="37577" y="16817"/>
                  </a:cubicBezTo>
                  <a:cubicBezTo>
                    <a:pt x="37361" y="16443"/>
                    <a:pt x="37104" y="16088"/>
                    <a:pt x="36828" y="15753"/>
                  </a:cubicBezTo>
                  <a:cubicBezTo>
                    <a:pt x="36394" y="15359"/>
                    <a:pt x="35921" y="14984"/>
                    <a:pt x="35448" y="14629"/>
                  </a:cubicBezTo>
                  <a:cubicBezTo>
                    <a:pt x="35409" y="14609"/>
                    <a:pt x="35369" y="14590"/>
                    <a:pt x="35350" y="14570"/>
                  </a:cubicBezTo>
                  <a:cubicBezTo>
                    <a:pt x="35271" y="14531"/>
                    <a:pt x="35212" y="14491"/>
                    <a:pt x="35172" y="14432"/>
                  </a:cubicBezTo>
                  <a:cubicBezTo>
                    <a:pt x="34857" y="14018"/>
                    <a:pt x="34403" y="13762"/>
                    <a:pt x="33989" y="13486"/>
                  </a:cubicBezTo>
                  <a:cubicBezTo>
                    <a:pt x="33713" y="13269"/>
                    <a:pt x="33378" y="13111"/>
                    <a:pt x="33023" y="13032"/>
                  </a:cubicBezTo>
                  <a:cubicBezTo>
                    <a:pt x="32787" y="13210"/>
                    <a:pt x="32570" y="13426"/>
                    <a:pt x="32412" y="13683"/>
                  </a:cubicBezTo>
                  <a:cubicBezTo>
                    <a:pt x="32314" y="13880"/>
                    <a:pt x="32176" y="14057"/>
                    <a:pt x="32018" y="14215"/>
                  </a:cubicBezTo>
                  <a:cubicBezTo>
                    <a:pt x="31722" y="14491"/>
                    <a:pt x="31466" y="14826"/>
                    <a:pt x="31269" y="15201"/>
                  </a:cubicBezTo>
                  <a:cubicBezTo>
                    <a:pt x="31150" y="15437"/>
                    <a:pt x="31032" y="15674"/>
                    <a:pt x="30914" y="15911"/>
                  </a:cubicBezTo>
                  <a:cubicBezTo>
                    <a:pt x="30835" y="16108"/>
                    <a:pt x="30677" y="16265"/>
                    <a:pt x="30480" y="16344"/>
                  </a:cubicBezTo>
                  <a:cubicBezTo>
                    <a:pt x="30105" y="16127"/>
                    <a:pt x="29751" y="15891"/>
                    <a:pt x="29376" y="15694"/>
                  </a:cubicBezTo>
                  <a:cubicBezTo>
                    <a:pt x="29001" y="15497"/>
                    <a:pt x="28568" y="15319"/>
                    <a:pt x="28154" y="15122"/>
                  </a:cubicBezTo>
                  <a:cubicBezTo>
                    <a:pt x="28390" y="14491"/>
                    <a:pt x="28607" y="13900"/>
                    <a:pt x="28824" y="13308"/>
                  </a:cubicBezTo>
                  <a:cubicBezTo>
                    <a:pt x="28923" y="13012"/>
                    <a:pt x="29001" y="12736"/>
                    <a:pt x="29041" y="12441"/>
                  </a:cubicBezTo>
                  <a:cubicBezTo>
                    <a:pt x="29120" y="11849"/>
                    <a:pt x="29297" y="11297"/>
                    <a:pt x="29593" y="10804"/>
                  </a:cubicBezTo>
                  <a:cubicBezTo>
                    <a:pt x="29553" y="10410"/>
                    <a:pt x="29238" y="10095"/>
                    <a:pt x="28844" y="10055"/>
                  </a:cubicBezTo>
                  <a:cubicBezTo>
                    <a:pt x="28765" y="10055"/>
                    <a:pt x="28706" y="10036"/>
                    <a:pt x="28627" y="9996"/>
                  </a:cubicBezTo>
                  <a:cubicBezTo>
                    <a:pt x="28272" y="9838"/>
                    <a:pt x="27897" y="9858"/>
                    <a:pt x="27523" y="9819"/>
                  </a:cubicBezTo>
                  <a:cubicBezTo>
                    <a:pt x="27168" y="9779"/>
                    <a:pt x="26793" y="9681"/>
                    <a:pt x="26419" y="9621"/>
                  </a:cubicBezTo>
                  <a:cubicBezTo>
                    <a:pt x="26399" y="9602"/>
                    <a:pt x="26360" y="9602"/>
                    <a:pt x="26320" y="9621"/>
                  </a:cubicBezTo>
                  <a:cubicBezTo>
                    <a:pt x="26005" y="9641"/>
                    <a:pt x="25670" y="9582"/>
                    <a:pt x="25374" y="9483"/>
                  </a:cubicBezTo>
                  <a:cubicBezTo>
                    <a:pt x="25216" y="9424"/>
                    <a:pt x="25058" y="9405"/>
                    <a:pt x="24881" y="9385"/>
                  </a:cubicBezTo>
                  <a:lnTo>
                    <a:pt x="22969" y="9385"/>
                  </a:lnTo>
                  <a:cubicBezTo>
                    <a:pt x="22791" y="9385"/>
                    <a:pt x="22634" y="9424"/>
                    <a:pt x="22476" y="9483"/>
                  </a:cubicBezTo>
                  <a:cubicBezTo>
                    <a:pt x="22101" y="9621"/>
                    <a:pt x="21746" y="9760"/>
                    <a:pt x="21372" y="9858"/>
                  </a:cubicBezTo>
                  <a:cubicBezTo>
                    <a:pt x="21194" y="9917"/>
                    <a:pt x="21017" y="9976"/>
                    <a:pt x="20839" y="10055"/>
                  </a:cubicBezTo>
                  <a:cubicBezTo>
                    <a:pt x="20741" y="10114"/>
                    <a:pt x="20662" y="10174"/>
                    <a:pt x="20603" y="10272"/>
                  </a:cubicBezTo>
                  <a:cubicBezTo>
                    <a:pt x="20485" y="10450"/>
                    <a:pt x="20287" y="10607"/>
                    <a:pt x="20071" y="10666"/>
                  </a:cubicBezTo>
                  <a:cubicBezTo>
                    <a:pt x="19913" y="10726"/>
                    <a:pt x="19775" y="10804"/>
                    <a:pt x="19637" y="10883"/>
                  </a:cubicBezTo>
                  <a:close/>
                  <a:moveTo>
                    <a:pt x="22220" y="44162"/>
                  </a:moveTo>
                  <a:cubicBezTo>
                    <a:pt x="22239" y="44221"/>
                    <a:pt x="22239" y="44241"/>
                    <a:pt x="22239" y="44261"/>
                  </a:cubicBezTo>
                  <a:cubicBezTo>
                    <a:pt x="22298" y="44300"/>
                    <a:pt x="22377" y="44339"/>
                    <a:pt x="22436" y="44359"/>
                  </a:cubicBezTo>
                  <a:cubicBezTo>
                    <a:pt x="22929" y="44556"/>
                    <a:pt x="23462" y="44635"/>
                    <a:pt x="23974" y="44635"/>
                  </a:cubicBezTo>
                  <a:cubicBezTo>
                    <a:pt x="24152" y="44635"/>
                    <a:pt x="24329" y="44576"/>
                    <a:pt x="24487" y="44754"/>
                  </a:cubicBezTo>
                  <a:cubicBezTo>
                    <a:pt x="24467" y="44990"/>
                    <a:pt x="24526" y="45227"/>
                    <a:pt x="24664" y="45404"/>
                  </a:cubicBezTo>
                  <a:cubicBezTo>
                    <a:pt x="24723" y="45503"/>
                    <a:pt x="24743" y="45621"/>
                    <a:pt x="24723" y="45739"/>
                  </a:cubicBezTo>
                  <a:cubicBezTo>
                    <a:pt x="24684" y="46331"/>
                    <a:pt x="24901" y="46883"/>
                    <a:pt x="25019" y="47454"/>
                  </a:cubicBezTo>
                  <a:cubicBezTo>
                    <a:pt x="25039" y="47514"/>
                    <a:pt x="25137" y="47573"/>
                    <a:pt x="25196" y="47652"/>
                  </a:cubicBezTo>
                  <a:cubicBezTo>
                    <a:pt x="25374" y="47474"/>
                    <a:pt x="25433" y="47218"/>
                    <a:pt x="25354" y="46981"/>
                  </a:cubicBezTo>
                  <a:cubicBezTo>
                    <a:pt x="25236" y="46646"/>
                    <a:pt x="25196" y="46291"/>
                    <a:pt x="25177" y="45936"/>
                  </a:cubicBezTo>
                  <a:cubicBezTo>
                    <a:pt x="25236" y="45641"/>
                    <a:pt x="25177" y="45325"/>
                    <a:pt x="25019" y="45069"/>
                  </a:cubicBezTo>
                  <a:cubicBezTo>
                    <a:pt x="24980" y="44970"/>
                    <a:pt x="24960" y="44852"/>
                    <a:pt x="24960" y="44734"/>
                  </a:cubicBezTo>
                  <a:cubicBezTo>
                    <a:pt x="24960" y="44596"/>
                    <a:pt x="24940" y="44438"/>
                    <a:pt x="24940" y="44320"/>
                  </a:cubicBezTo>
                  <a:cubicBezTo>
                    <a:pt x="24822" y="44201"/>
                    <a:pt x="24644" y="44162"/>
                    <a:pt x="24487" y="44201"/>
                  </a:cubicBezTo>
                  <a:cubicBezTo>
                    <a:pt x="24112" y="44221"/>
                    <a:pt x="23738" y="44221"/>
                    <a:pt x="23363" y="44261"/>
                  </a:cubicBezTo>
                  <a:cubicBezTo>
                    <a:pt x="22969" y="44320"/>
                    <a:pt x="22634" y="44162"/>
                    <a:pt x="22220" y="44142"/>
                  </a:cubicBezTo>
                  <a:close/>
                  <a:moveTo>
                    <a:pt x="5659" y="12697"/>
                  </a:moveTo>
                  <a:cubicBezTo>
                    <a:pt x="5915" y="12776"/>
                    <a:pt x="6132" y="12815"/>
                    <a:pt x="6329" y="12874"/>
                  </a:cubicBezTo>
                  <a:cubicBezTo>
                    <a:pt x="6546" y="12934"/>
                    <a:pt x="6684" y="13012"/>
                    <a:pt x="6881" y="13052"/>
                  </a:cubicBezTo>
                  <a:cubicBezTo>
                    <a:pt x="7138" y="13091"/>
                    <a:pt x="7374" y="13190"/>
                    <a:pt x="7571" y="13348"/>
                  </a:cubicBezTo>
                  <a:cubicBezTo>
                    <a:pt x="7729" y="13505"/>
                    <a:pt x="7966" y="13505"/>
                    <a:pt x="8143" y="13387"/>
                  </a:cubicBezTo>
                  <a:cubicBezTo>
                    <a:pt x="8459" y="13170"/>
                    <a:pt x="8735" y="12934"/>
                    <a:pt x="8971" y="12658"/>
                  </a:cubicBezTo>
                  <a:cubicBezTo>
                    <a:pt x="9070" y="12559"/>
                    <a:pt x="9070" y="12421"/>
                    <a:pt x="8991" y="12342"/>
                  </a:cubicBezTo>
                  <a:cubicBezTo>
                    <a:pt x="8498" y="12342"/>
                    <a:pt x="8281" y="12835"/>
                    <a:pt x="7847" y="12953"/>
                  </a:cubicBezTo>
                  <a:cubicBezTo>
                    <a:pt x="7394" y="12638"/>
                    <a:pt x="6862" y="12638"/>
                    <a:pt x="6369" y="12460"/>
                  </a:cubicBezTo>
                  <a:cubicBezTo>
                    <a:pt x="6191" y="12421"/>
                    <a:pt x="5994" y="12441"/>
                    <a:pt x="5817" y="12500"/>
                  </a:cubicBezTo>
                  <a:cubicBezTo>
                    <a:pt x="5758" y="12500"/>
                    <a:pt x="5718" y="12618"/>
                    <a:pt x="5659" y="12697"/>
                  </a:cubicBezTo>
                  <a:close/>
                  <a:moveTo>
                    <a:pt x="8084" y="31623"/>
                  </a:moveTo>
                  <a:cubicBezTo>
                    <a:pt x="8084" y="31564"/>
                    <a:pt x="8084" y="31505"/>
                    <a:pt x="8064" y="31446"/>
                  </a:cubicBezTo>
                  <a:cubicBezTo>
                    <a:pt x="7926" y="31012"/>
                    <a:pt x="7887" y="30578"/>
                    <a:pt x="7788" y="30145"/>
                  </a:cubicBezTo>
                  <a:cubicBezTo>
                    <a:pt x="7749" y="29967"/>
                    <a:pt x="7690" y="29810"/>
                    <a:pt x="7591" y="29672"/>
                  </a:cubicBezTo>
                  <a:cubicBezTo>
                    <a:pt x="7532" y="29612"/>
                    <a:pt x="7453" y="29573"/>
                    <a:pt x="7355" y="29573"/>
                  </a:cubicBezTo>
                  <a:cubicBezTo>
                    <a:pt x="7276" y="29593"/>
                    <a:pt x="7197" y="29652"/>
                    <a:pt x="7157" y="29731"/>
                  </a:cubicBezTo>
                  <a:cubicBezTo>
                    <a:pt x="7098" y="29849"/>
                    <a:pt x="7098" y="29987"/>
                    <a:pt x="7177" y="30105"/>
                  </a:cubicBezTo>
                  <a:cubicBezTo>
                    <a:pt x="7295" y="30322"/>
                    <a:pt x="7355" y="30559"/>
                    <a:pt x="7355" y="30795"/>
                  </a:cubicBezTo>
                  <a:cubicBezTo>
                    <a:pt x="7374" y="30914"/>
                    <a:pt x="7394" y="31032"/>
                    <a:pt x="7433" y="31130"/>
                  </a:cubicBezTo>
                  <a:cubicBezTo>
                    <a:pt x="7473" y="31347"/>
                    <a:pt x="7532" y="31564"/>
                    <a:pt x="7591" y="31781"/>
                  </a:cubicBezTo>
                  <a:cubicBezTo>
                    <a:pt x="7611" y="31840"/>
                    <a:pt x="7631" y="31919"/>
                    <a:pt x="7650" y="31998"/>
                  </a:cubicBezTo>
                  <a:cubicBezTo>
                    <a:pt x="7690" y="32077"/>
                    <a:pt x="7749" y="32175"/>
                    <a:pt x="7867" y="32136"/>
                  </a:cubicBezTo>
                  <a:cubicBezTo>
                    <a:pt x="7926" y="32116"/>
                    <a:pt x="7985" y="32077"/>
                    <a:pt x="8005" y="31998"/>
                  </a:cubicBezTo>
                  <a:cubicBezTo>
                    <a:pt x="8045" y="31880"/>
                    <a:pt x="8064" y="31761"/>
                    <a:pt x="8084" y="31623"/>
                  </a:cubicBezTo>
                  <a:close/>
                  <a:moveTo>
                    <a:pt x="38189" y="39667"/>
                  </a:moveTo>
                  <a:cubicBezTo>
                    <a:pt x="38248" y="39687"/>
                    <a:pt x="38307" y="39746"/>
                    <a:pt x="38327" y="39726"/>
                  </a:cubicBezTo>
                  <a:cubicBezTo>
                    <a:pt x="38484" y="39628"/>
                    <a:pt x="38622" y="39490"/>
                    <a:pt x="38741" y="39352"/>
                  </a:cubicBezTo>
                  <a:cubicBezTo>
                    <a:pt x="39115" y="38839"/>
                    <a:pt x="39450" y="38307"/>
                    <a:pt x="39805" y="37774"/>
                  </a:cubicBezTo>
                  <a:cubicBezTo>
                    <a:pt x="39864" y="37656"/>
                    <a:pt x="39864" y="37498"/>
                    <a:pt x="39805" y="37400"/>
                  </a:cubicBezTo>
                  <a:cubicBezTo>
                    <a:pt x="39766" y="37321"/>
                    <a:pt x="39707" y="37282"/>
                    <a:pt x="39628" y="37282"/>
                  </a:cubicBezTo>
                  <a:cubicBezTo>
                    <a:pt x="39549" y="37262"/>
                    <a:pt x="39490" y="37301"/>
                    <a:pt x="39450" y="37360"/>
                  </a:cubicBezTo>
                  <a:cubicBezTo>
                    <a:pt x="39036" y="38129"/>
                    <a:pt x="38622" y="38898"/>
                    <a:pt x="38189" y="39667"/>
                  </a:cubicBezTo>
                  <a:close/>
                  <a:moveTo>
                    <a:pt x="40061" y="12263"/>
                  </a:moveTo>
                  <a:cubicBezTo>
                    <a:pt x="40239" y="12125"/>
                    <a:pt x="40318" y="12007"/>
                    <a:pt x="40239" y="11830"/>
                  </a:cubicBezTo>
                  <a:cubicBezTo>
                    <a:pt x="40002" y="11317"/>
                    <a:pt x="39707" y="10864"/>
                    <a:pt x="39332" y="10469"/>
                  </a:cubicBezTo>
                  <a:cubicBezTo>
                    <a:pt x="39194" y="10351"/>
                    <a:pt x="39076" y="10252"/>
                    <a:pt x="38918" y="10154"/>
                  </a:cubicBezTo>
                  <a:cubicBezTo>
                    <a:pt x="38859" y="10252"/>
                    <a:pt x="38780" y="10312"/>
                    <a:pt x="38780" y="10371"/>
                  </a:cubicBezTo>
                  <a:cubicBezTo>
                    <a:pt x="38800" y="10469"/>
                    <a:pt x="38839" y="10568"/>
                    <a:pt x="38918" y="10666"/>
                  </a:cubicBezTo>
                  <a:cubicBezTo>
                    <a:pt x="39273" y="11002"/>
                    <a:pt x="39549" y="11396"/>
                    <a:pt x="39766" y="11830"/>
                  </a:cubicBezTo>
                  <a:cubicBezTo>
                    <a:pt x="39845" y="11968"/>
                    <a:pt x="39943" y="12106"/>
                    <a:pt x="40061" y="12263"/>
                  </a:cubicBezTo>
                  <a:close/>
                  <a:moveTo>
                    <a:pt x="15714" y="8912"/>
                  </a:moveTo>
                  <a:cubicBezTo>
                    <a:pt x="15990" y="8616"/>
                    <a:pt x="16147" y="8241"/>
                    <a:pt x="16147" y="7867"/>
                  </a:cubicBezTo>
                  <a:lnTo>
                    <a:pt x="16147" y="6901"/>
                  </a:lnTo>
                  <a:cubicBezTo>
                    <a:pt x="16147" y="6842"/>
                    <a:pt x="16147" y="6783"/>
                    <a:pt x="16128" y="6743"/>
                  </a:cubicBezTo>
                  <a:cubicBezTo>
                    <a:pt x="16088" y="6704"/>
                    <a:pt x="16029" y="6625"/>
                    <a:pt x="15990" y="6645"/>
                  </a:cubicBezTo>
                  <a:cubicBezTo>
                    <a:pt x="15970" y="6645"/>
                    <a:pt x="15832" y="6704"/>
                    <a:pt x="15832" y="6743"/>
                  </a:cubicBezTo>
                  <a:cubicBezTo>
                    <a:pt x="15792" y="6921"/>
                    <a:pt x="15773" y="7078"/>
                    <a:pt x="15753" y="7236"/>
                  </a:cubicBezTo>
                  <a:cubicBezTo>
                    <a:pt x="15792" y="7709"/>
                    <a:pt x="15753" y="8182"/>
                    <a:pt x="15635" y="8636"/>
                  </a:cubicBezTo>
                  <a:cubicBezTo>
                    <a:pt x="15595" y="8695"/>
                    <a:pt x="15674" y="8774"/>
                    <a:pt x="15714" y="8912"/>
                  </a:cubicBezTo>
                  <a:close/>
                  <a:moveTo>
                    <a:pt x="36020" y="41126"/>
                  </a:moveTo>
                  <a:cubicBezTo>
                    <a:pt x="36434" y="40692"/>
                    <a:pt x="36848" y="40337"/>
                    <a:pt x="37045" y="39785"/>
                  </a:cubicBezTo>
                  <a:cubicBezTo>
                    <a:pt x="37104" y="39628"/>
                    <a:pt x="36986" y="39470"/>
                    <a:pt x="36828" y="39490"/>
                  </a:cubicBezTo>
                  <a:cubicBezTo>
                    <a:pt x="36690" y="39470"/>
                    <a:pt x="36572" y="39568"/>
                    <a:pt x="36532" y="39706"/>
                  </a:cubicBezTo>
                  <a:cubicBezTo>
                    <a:pt x="36454" y="39982"/>
                    <a:pt x="36296" y="40239"/>
                    <a:pt x="36079" y="40456"/>
                  </a:cubicBezTo>
                  <a:cubicBezTo>
                    <a:pt x="36020" y="40515"/>
                    <a:pt x="35961" y="40594"/>
                    <a:pt x="35921" y="40692"/>
                  </a:cubicBezTo>
                  <a:cubicBezTo>
                    <a:pt x="35862" y="40830"/>
                    <a:pt x="35882" y="41008"/>
                    <a:pt x="36020" y="41126"/>
                  </a:cubicBezTo>
                  <a:close/>
                  <a:moveTo>
                    <a:pt x="39352" y="12756"/>
                  </a:moveTo>
                  <a:cubicBezTo>
                    <a:pt x="39569" y="12638"/>
                    <a:pt x="39667" y="12401"/>
                    <a:pt x="39608" y="12165"/>
                  </a:cubicBezTo>
                  <a:cubicBezTo>
                    <a:pt x="39569" y="11987"/>
                    <a:pt x="39490" y="11830"/>
                    <a:pt x="39391" y="11672"/>
                  </a:cubicBezTo>
                  <a:cubicBezTo>
                    <a:pt x="39253" y="11494"/>
                    <a:pt x="39095" y="11337"/>
                    <a:pt x="38918" y="11179"/>
                  </a:cubicBezTo>
                  <a:cubicBezTo>
                    <a:pt x="38741" y="11021"/>
                    <a:pt x="38662" y="11041"/>
                    <a:pt x="38465" y="11317"/>
                  </a:cubicBezTo>
                  <a:cubicBezTo>
                    <a:pt x="38543" y="11396"/>
                    <a:pt x="38642" y="11494"/>
                    <a:pt x="38741" y="11573"/>
                  </a:cubicBezTo>
                  <a:cubicBezTo>
                    <a:pt x="38977" y="11810"/>
                    <a:pt x="39233" y="12046"/>
                    <a:pt x="39214" y="12421"/>
                  </a:cubicBezTo>
                  <a:cubicBezTo>
                    <a:pt x="39194" y="12520"/>
                    <a:pt x="39293" y="12618"/>
                    <a:pt x="39352" y="12756"/>
                  </a:cubicBezTo>
                  <a:close/>
                  <a:moveTo>
                    <a:pt x="6941" y="31190"/>
                  </a:moveTo>
                  <a:cubicBezTo>
                    <a:pt x="7079" y="30914"/>
                    <a:pt x="7079" y="30914"/>
                    <a:pt x="7039" y="30776"/>
                  </a:cubicBezTo>
                  <a:cubicBezTo>
                    <a:pt x="6921" y="30381"/>
                    <a:pt x="6704" y="30046"/>
                    <a:pt x="6664" y="29632"/>
                  </a:cubicBezTo>
                  <a:cubicBezTo>
                    <a:pt x="6645" y="29593"/>
                    <a:pt x="6645" y="29553"/>
                    <a:pt x="6605" y="29534"/>
                  </a:cubicBezTo>
                  <a:cubicBezTo>
                    <a:pt x="6566" y="29494"/>
                    <a:pt x="6526" y="29455"/>
                    <a:pt x="6467" y="29455"/>
                  </a:cubicBezTo>
                  <a:cubicBezTo>
                    <a:pt x="6428" y="29474"/>
                    <a:pt x="6388" y="29494"/>
                    <a:pt x="6349" y="29553"/>
                  </a:cubicBezTo>
                  <a:cubicBezTo>
                    <a:pt x="6231" y="29750"/>
                    <a:pt x="6231" y="29987"/>
                    <a:pt x="6329" y="30184"/>
                  </a:cubicBezTo>
                  <a:cubicBezTo>
                    <a:pt x="6408" y="30342"/>
                    <a:pt x="6467" y="30480"/>
                    <a:pt x="6507" y="30638"/>
                  </a:cubicBezTo>
                  <a:cubicBezTo>
                    <a:pt x="6566" y="30874"/>
                    <a:pt x="6724" y="31071"/>
                    <a:pt x="6941" y="31190"/>
                  </a:cubicBezTo>
                  <a:close/>
                  <a:moveTo>
                    <a:pt x="14570" y="9109"/>
                  </a:moveTo>
                  <a:cubicBezTo>
                    <a:pt x="14590" y="8931"/>
                    <a:pt x="14590" y="8754"/>
                    <a:pt x="14570" y="8596"/>
                  </a:cubicBezTo>
                  <a:cubicBezTo>
                    <a:pt x="14531" y="8517"/>
                    <a:pt x="14472" y="8458"/>
                    <a:pt x="14373" y="8439"/>
                  </a:cubicBezTo>
                  <a:cubicBezTo>
                    <a:pt x="14334" y="8419"/>
                    <a:pt x="14215" y="8498"/>
                    <a:pt x="14215" y="8557"/>
                  </a:cubicBezTo>
                  <a:cubicBezTo>
                    <a:pt x="14156" y="8813"/>
                    <a:pt x="14038" y="9030"/>
                    <a:pt x="13880" y="9247"/>
                  </a:cubicBezTo>
                  <a:cubicBezTo>
                    <a:pt x="13722" y="9483"/>
                    <a:pt x="13742" y="9779"/>
                    <a:pt x="13920" y="9996"/>
                  </a:cubicBezTo>
                  <a:cubicBezTo>
                    <a:pt x="13998" y="9898"/>
                    <a:pt x="14058" y="9858"/>
                    <a:pt x="14077" y="9799"/>
                  </a:cubicBezTo>
                  <a:cubicBezTo>
                    <a:pt x="14097" y="9503"/>
                    <a:pt x="14294" y="9227"/>
                    <a:pt x="14570" y="91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2"/>
            <p:cNvSpPr/>
            <p:nvPr/>
          </p:nvSpPr>
          <p:spPr>
            <a:xfrm flipH="1">
              <a:off x="6177229" y="1240485"/>
              <a:ext cx="18994" cy="78234"/>
            </a:xfrm>
            <a:custGeom>
              <a:rect b="b" l="l" r="r" t="t"/>
              <a:pathLst>
                <a:path extrusionOk="0" h="3254" w="790">
                  <a:moveTo>
                    <a:pt x="20" y="1"/>
                  </a:moveTo>
                  <a:cubicBezTo>
                    <a:pt x="158" y="198"/>
                    <a:pt x="277" y="296"/>
                    <a:pt x="296" y="395"/>
                  </a:cubicBezTo>
                  <a:cubicBezTo>
                    <a:pt x="296" y="770"/>
                    <a:pt x="493" y="1085"/>
                    <a:pt x="631" y="1420"/>
                  </a:cubicBezTo>
                  <a:cubicBezTo>
                    <a:pt x="730" y="1696"/>
                    <a:pt x="789" y="1992"/>
                    <a:pt x="769" y="2288"/>
                  </a:cubicBezTo>
                  <a:cubicBezTo>
                    <a:pt x="789" y="2603"/>
                    <a:pt x="769" y="2938"/>
                    <a:pt x="730" y="3254"/>
                  </a:cubicBezTo>
                  <a:lnTo>
                    <a:pt x="257" y="3254"/>
                  </a:lnTo>
                  <a:cubicBezTo>
                    <a:pt x="257" y="3096"/>
                    <a:pt x="237" y="2978"/>
                    <a:pt x="237" y="2840"/>
                  </a:cubicBezTo>
                  <a:lnTo>
                    <a:pt x="237" y="1322"/>
                  </a:lnTo>
                  <a:cubicBezTo>
                    <a:pt x="257" y="1006"/>
                    <a:pt x="198" y="691"/>
                    <a:pt x="40" y="395"/>
                  </a:cubicBezTo>
                  <a:cubicBezTo>
                    <a:pt x="20" y="277"/>
                    <a:pt x="0" y="139"/>
                    <a:pt x="2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2"/>
            <p:cNvSpPr/>
            <p:nvPr/>
          </p:nvSpPr>
          <p:spPr>
            <a:xfrm flipH="1">
              <a:off x="7196319" y="1235748"/>
              <a:ext cx="15195" cy="52172"/>
            </a:xfrm>
            <a:custGeom>
              <a:rect b="b" l="l" r="r" t="t"/>
              <a:pathLst>
                <a:path extrusionOk="0" h="2170" w="632">
                  <a:moveTo>
                    <a:pt x="59" y="2169"/>
                  </a:moveTo>
                  <a:cubicBezTo>
                    <a:pt x="0" y="1952"/>
                    <a:pt x="20" y="1716"/>
                    <a:pt x="99" y="1499"/>
                  </a:cubicBezTo>
                  <a:cubicBezTo>
                    <a:pt x="178" y="1282"/>
                    <a:pt x="197" y="1026"/>
                    <a:pt x="257" y="789"/>
                  </a:cubicBezTo>
                  <a:cubicBezTo>
                    <a:pt x="296" y="553"/>
                    <a:pt x="355" y="296"/>
                    <a:pt x="414" y="40"/>
                  </a:cubicBezTo>
                  <a:cubicBezTo>
                    <a:pt x="414" y="20"/>
                    <a:pt x="473" y="1"/>
                    <a:pt x="513" y="1"/>
                  </a:cubicBezTo>
                  <a:cubicBezTo>
                    <a:pt x="631" y="296"/>
                    <a:pt x="631" y="631"/>
                    <a:pt x="513" y="927"/>
                  </a:cubicBezTo>
                  <a:cubicBezTo>
                    <a:pt x="434" y="1085"/>
                    <a:pt x="395" y="1243"/>
                    <a:pt x="395" y="1400"/>
                  </a:cubicBezTo>
                  <a:cubicBezTo>
                    <a:pt x="375" y="1696"/>
                    <a:pt x="257" y="1972"/>
                    <a:pt x="59" y="216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2"/>
            <p:cNvSpPr/>
            <p:nvPr/>
          </p:nvSpPr>
          <p:spPr>
            <a:xfrm flipH="1">
              <a:off x="6990611" y="921008"/>
              <a:ext cx="2404" cy="8559"/>
            </a:xfrm>
            <a:custGeom>
              <a:rect b="b" l="l" r="r" t="t"/>
              <a:pathLst>
                <a:path extrusionOk="0" h="356" w="100">
                  <a:moveTo>
                    <a:pt x="1" y="356"/>
                  </a:moveTo>
                  <a:lnTo>
                    <a:pt x="1" y="1"/>
                  </a:lnTo>
                  <a:lnTo>
                    <a:pt x="40" y="1"/>
                  </a:lnTo>
                  <a:lnTo>
                    <a:pt x="99" y="336"/>
                  </a:ln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2"/>
            <p:cNvSpPr/>
            <p:nvPr/>
          </p:nvSpPr>
          <p:spPr>
            <a:xfrm flipH="1">
              <a:off x="6596723" y="757952"/>
              <a:ext cx="5241" cy="5241"/>
            </a:xfrm>
            <a:custGeom>
              <a:rect b="b" l="l" r="r" t="t"/>
              <a:pathLst>
                <a:path extrusionOk="0" h="218" w="218">
                  <a:moveTo>
                    <a:pt x="1" y="218"/>
                  </a:moveTo>
                  <a:cubicBezTo>
                    <a:pt x="20" y="159"/>
                    <a:pt x="20" y="139"/>
                    <a:pt x="40" y="119"/>
                  </a:cubicBezTo>
                  <a:cubicBezTo>
                    <a:pt x="79" y="80"/>
                    <a:pt x="139" y="40"/>
                    <a:pt x="178" y="1"/>
                  </a:cubicBezTo>
                  <a:cubicBezTo>
                    <a:pt x="178" y="1"/>
                    <a:pt x="217" y="40"/>
                    <a:pt x="217" y="40"/>
                  </a:cubicBezTo>
                  <a:cubicBezTo>
                    <a:pt x="178" y="99"/>
                    <a:pt x="139" y="159"/>
                    <a:pt x="99" y="198"/>
                  </a:cubicBezTo>
                  <a:cubicBezTo>
                    <a:pt x="99" y="198"/>
                    <a:pt x="79" y="218"/>
                    <a:pt x="1" y="21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2"/>
            <p:cNvSpPr/>
            <p:nvPr/>
          </p:nvSpPr>
          <p:spPr>
            <a:xfrm flipH="1">
              <a:off x="7192063" y="1222958"/>
              <a:ext cx="1443" cy="3342"/>
            </a:xfrm>
            <a:custGeom>
              <a:rect b="b" l="l" r="r" t="t"/>
              <a:pathLst>
                <a:path extrusionOk="0" h="139" w="60">
                  <a:moveTo>
                    <a:pt x="0" y="40"/>
                  </a:moveTo>
                  <a:lnTo>
                    <a:pt x="20" y="0"/>
                  </a:lnTo>
                  <a:cubicBezTo>
                    <a:pt x="40" y="20"/>
                    <a:pt x="60" y="59"/>
                    <a:pt x="60" y="79"/>
                  </a:cubicBezTo>
                  <a:cubicBezTo>
                    <a:pt x="60" y="99"/>
                    <a:pt x="40" y="119"/>
                    <a:pt x="20" y="138"/>
                  </a:cubicBezTo>
                  <a:cubicBezTo>
                    <a:pt x="0" y="119"/>
                    <a:pt x="0" y="7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2"/>
            <p:cNvSpPr/>
            <p:nvPr/>
          </p:nvSpPr>
          <p:spPr>
            <a:xfrm flipH="1">
              <a:off x="6234114" y="970319"/>
              <a:ext cx="2861" cy="2380"/>
            </a:xfrm>
            <a:custGeom>
              <a:rect b="b" l="l" r="r" t="t"/>
              <a:pathLst>
                <a:path extrusionOk="0" h="99" w="119">
                  <a:moveTo>
                    <a:pt x="0" y="40"/>
                  </a:moveTo>
                  <a:lnTo>
                    <a:pt x="99" y="0"/>
                  </a:lnTo>
                  <a:cubicBezTo>
                    <a:pt x="99" y="20"/>
                    <a:pt x="118" y="59"/>
                    <a:pt x="118" y="79"/>
                  </a:cubicBezTo>
                  <a:cubicBezTo>
                    <a:pt x="118" y="79"/>
                    <a:pt x="79" y="99"/>
                    <a:pt x="79" y="99"/>
                  </a:cubicBezTo>
                  <a:cubicBezTo>
                    <a:pt x="39" y="79"/>
                    <a:pt x="20" y="59"/>
                    <a:pt x="0" y="4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2"/>
            <p:cNvSpPr/>
            <p:nvPr/>
          </p:nvSpPr>
          <p:spPr>
            <a:xfrm flipH="1">
              <a:off x="6619010" y="796829"/>
              <a:ext cx="2380" cy="5241"/>
            </a:xfrm>
            <a:custGeom>
              <a:rect b="b" l="l" r="r" t="t"/>
              <a:pathLst>
                <a:path extrusionOk="0" h="218" w="99">
                  <a:moveTo>
                    <a:pt x="20" y="217"/>
                  </a:moveTo>
                  <a:cubicBezTo>
                    <a:pt x="20" y="158"/>
                    <a:pt x="20" y="119"/>
                    <a:pt x="20" y="60"/>
                  </a:cubicBezTo>
                  <a:cubicBezTo>
                    <a:pt x="20" y="60"/>
                    <a:pt x="59" y="40"/>
                    <a:pt x="79" y="20"/>
                  </a:cubicBezTo>
                  <a:cubicBezTo>
                    <a:pt x="99" y="1"/>
                    <a:pt x="79" y="60"/>
                    <a:pt x="79" y="60"/>
                  </a:cubicBezTo>
                  <a:cubicBezTo>
                    <a:pt x="79" y="79"/>
                    <a:pt x="40" y="158"/>
                    <a:pt x="0" y="19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2"/>
            <p:cNvSpPr/>
            <p:nvPr/>
          </p:nvSpPr>
          <p:spPr>
            <a:xfrm flipH="1">
              <a:off x="6620910" y="801565"/>
              <a:ext cx="2380" cy="2404"/>
            </a:xfrm>
            <a:custGeom>
              <a:rect b="b" l="l" r="r" t="t"/>
              <a:pathLst>
                <a:path extrusionOk="0" h="100" w="99">
                  <a:moveTo>
                    <a:pt x="79" y="1"/>
                  </a:moveTo>
                  <a:lnTo>
                    <a:pt x="0" y="99"/>
                  </a:lnTo>
                  <a:lnTo>
                    <a:pt x="0" y="40"/>
                  </a:lnTo>
                  <a:cubicBezTo>
                    <a:pt x="40" y="20"/>
                    <a:pt x="60" y="20"/>
                    <a:pt x="99" y="20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2"/>
            <p:cNvSpPr/>
            <p:nvPr/>
          </p:nvSpPr>
          <p:spPr>
            <a:xfrm flipH="1">
              <a:off x="6872106" y="1132895"/>
              <a:ext cx="45536" cy="65444"/>
            </a:xfrm>
            <a:custGeom>
              <a:rect b="b" l="l" r="r" t="t"/>
              <a:pathLst>
                <a:path extrusionOk="0" h="2722" w="1894">
                  <a:moveTo>
                    <a:pt x="1755" y="2721"/>
                  </a:moveTo>
                  <a:cubicBezTo>
                    <a:pt x="1341" y="2090"/>
                    <a:pt x="986" y="1440"/>
                    <a:pt x="454" y="907"/>
                  </a:cubicBezTo>
                  <a:cubicBezTo>
                    <a:pt x="178" y="631"/>
                    <a:pt x="178" y="612"/>
                    <a:pt x="0" y="99"/>
                  </a:cubicBezTo>
                  <a:cubicBezTo>
                    <a:pt x="79" y="0"/>
                    <a:pt x="237" y="20"/>
                    <a:pt x="277" y="138"/>
                  </a:cubicBezTo>
                  <a:cubicBezTo>
                    <a:pt x="493" y="710"/>
                    <a:pt x="1006" y="1085"/>
                    <a:pt x="1262" y="1637"/>
                  </a:cubicBezTo>
                  <a:cubicBezTo>
                    <a:pt x="1420" y="1913"/>
                    <a:pt x="1696" y="2149"/>
                    <a:pt x="1834" y="2445"/>
                  </a:cubicBezTo>
                  <a:cubicBezTo>
                    <a:pt x="1893" y="2563"/>
                    <a:pt x="1873" y="2662"/>
                    <a:pt x="1755" y="272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2"/>
            <p:cNvSpPr/>
            <p:nvPr/>
          </p:nvSpPr>
          <p:spPr>
            <a:xfrm flipH="1">
              <a:off x="6484853" y="1577032"/>
              <a:ext cx="9521" cy="9016"/>
            </a:xfrm>
            <a:custGeom>
              <a:rect b="b" l="l" r="r" t="t"/>
              <a:pathLst>
                <a:path extrusionOk="0" h="375" w="396">
                  <a:moveTo>
                    <a:pt x="395" y="375"/>
                  </a:moveTo>
                  <a:cubicBezTo>
                    <a:pt x="119" y="355"/>
                    <a:pt x="80" y="335"/>
                    <a:pt x="1" y="20"/>
                  </a:cubicBezTo>
                  <a:lnTo>
                    <a:pt x="21" y="0"/>
                  </a:lnTo>
                  <a:cubicBezTo>
                    <a:pt x="257" y="20"/>
                    <a:pt x="297" y="257"/>
                    <a:pt x="395" y="375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2"/>
            <p:cNvSpPr/>
            <p:nvPr/>
          </p:nvSpPr>
          <p:spPr>
            <a:xfrm flipH="1">
              <a:off x="6529885" y="1530101"/>
              <a:ext cx="4304" cy="6660"/>
            </a:xfrm>
            <a:custGeom>
              <a:rect b="b" l="l" r="r" t="t"/>
              <a:pathLst>
                <a:path extrusionOk="0" h="277" w="179">
                  <a:moveTo>
                    <a:pt x="178" y="277"/>
                  </a:moveTo>
                  <a:lnTo>
                    <a:pt x="1" y="1"/>
                  </a:lnTo>
                  <a:cubicBezTo>
                    <a:pt x="178" y="20"/>
                    <a:pt x="178" y="20"/>
                    <a:pt x="178" y="27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2"/>
            <p:cNvSpPr/>
            <p:nvPr/>
          </p:nvSpPr>
          <p:spPr>
            <a:xfrm flipH="1">
              <a:off x="6383418" y="1282199"/>
              <a:ext cx="6660" cy="4304"/>
            </a:xfrm>
            <a:custGeom>
              <a:rect b="b" l="l" r="r" t="t"/>
              <a:pathLst>
                <a:path extrusionOk="0" h="179" w="277">
                  <a:moveTo>
                    <a:pt x="276" y="139"/>
                  </a:moveTo>
                  <a:cubicBezTo>
                    <a:pt x="237" y="158"/>
                    <a:pt x="197" y="178"/>
                    <a:pt x="138" y="178"/>
                  </a:cubicBezTo>
                  <a:cubicBezTo>
                    <a:pt x="99" y="178"/>
                    <a:pt x="40" y="178"/>
                    <a:pt x="0" y="158"/>
                  </a:cubicBezTo>
                  <a:cubicBezTo>
                    <a:pt x="59" y="1"/>
                    <a:pt x="178" y="99"/>
                    <a:pt x="276" y="139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2"/>
            <p:cNvSpPr/>
            <p:nvPr/>
          </p:nvSpPr>
          <p:spPr>
            <a:xfrm flipH="1">
              <a:off x="6493869" y="1571815"/>
              <a:ext cx="6179" cy="5698"/>
            </a:xfrm>
            <a:custGeom>
              <a:rect b="b" l="l" r="r" t="t"/>
              <a:pathLst>
                <a:path extrusionOk="0" h="237" w="257">
                  <a:moveTo>
                    <a:pt x="237" y="237"/>
                  </a:moveTo>
                  <a:lnTo>
                    <a:pt x="0" y="60"/>
                  </a:lnTo>
                  <a:cubicBezTo>
                    <a:pt x="197" y="0"/>
                    <a:pt x="237" y="99"/>
                    <a:pt x="257" y="217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2"/>
            <p:cNvSpPr/>
            <p:nvPr/>
          </p:nvSpPr>
          <p:spPr>
            <a:xfrm flipH="1">
              <a:off x="6600041" y="1678467"/>
              <a:ext cx="2861" cy="3799"/>
            </a:xfrm>
            <a:custGeom>
              <a:rect b="b" l="l" r="r" t="t"/>
              <a:pathLst>
                <a:path extrusionOk="0" h="158" w="119">
                  <a:moveTo>
                    <a:pt x="20" y="158"/>
                  </a:moveTo>
                  <a:cubicBezTo>
                    <a:pt x="20" y="138"/>
                    <a:pt x="0" y="99"/>
                    <a:pt x="0" y="79"/>
                  </a:cubicBezTo>
                  <a:cubicBezTo>
                    <a:pt x="20" y="59"/>
                    <a:pt x="59" y="40"/>
                    <a:pt x="79" y="0"/>
                  </a:cubicBezTo>
                  <a:cubicBezTo>
                    <a:pt x="79" y="40"/>
                    <a:pt x="118" y="79"/>
                    <a:pt x="99" y="99"/>
                  </a:cubicBezTo>
                  <a:cubicBezTo>
                    <a:pt x="99" y="138"/>
                    <a:pt x="40" y="138"/>
                    <a:pt x="20" y="158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2"/>
            <p:cNvSpPr/>
            <p:nvPr/>
          </p:nvSpPr>
          <p:spPr>
            <a:xfrm flipH="1">
              <a:off x="6484396" y="1586024"/>
              <a:ext cx="481" cy="3823"/>
            </a:xfrm>
            <a:custGeom>
              <a:rect b="b" l="l" r="r" t="t"/>
              <a:pathLst>
                <a:path extrusionOk="0" h="159" w="20">
                  <a:moveTo>
                    <a:pt x="0" y="1"/>
                  </a:moveTo>
                  <a:lnTo>
                    <a:pt x="0" y="99"/>
                  </a:lnTo>
                  <a:cubicBezTo>
                    <a:pt x="0" y="119"/>
                    <a:pt x="20" y="139"/>
                    <a:pt x="20" y="159"/>
                  </a:cubicBezTo>
                  <a:cubicBezTo>
                    <a:pt x="20" y="139"/>
                    <a:pt x="0" y="119"/>
                    <a:pt x="0" y="99"/>
                  </a:cubicBezTo>
                  <a:cubicBezTo>
                    <a:pt x="0" y="60"/>
                    <a:pt x="0" y="40"/>
                    <a:pt x="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2"/>
            <p:cNvSpPr/>
            <p:nvPr/>
          </p:nvSpPr>
          <p:spPr>
            <a:xfrm flipH="1">
              <a:off x="6910045" y="1428185"/>
              <a:ext cx="962" cy="986"/>
            </a:xfrm>
            <a:custGeom>
              <a:rect b="b" l="l" r="r" t="t"/>
              <a:pathLst>
                <a:path extrusionOk="0" h="41" w="40">
                  <a:moveTo>
                    <a:pt x="40" y="1"/>
                  </a:moveTo>
                  <a:cubicBezTo>
                    <a:pt x="40" y="21"/>
                    <a:pt x="40" y="21"/>
                    <a:pt x="40" y="40"/>
                  </a:cubicBezTo>
                  <a:lnTo>
                    <a:pt x="20" y="40"/>
                  </a:lnTo>
                  <a:cubicBezTo>
                    <a:pt x="1" y="21"/>
                    <a:pt x="1" y="21"/>
                    <a:pt x="20" y="1"/>
                  </a:cubicBezTo>
                  <a:cubicBezTo>
                    <a:pt x="20" y="1"/>
                    <a:pt x="20" y="1"/>
                    <a:pt x="40" y="1"/>
                  </a:cubicBezTo>
                  <a:close/>
                </a:path>
              </a:pathLst>
            </a:custGeom>
            <a:solidFill>
              <a:srgbClr val="A492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2"/>
            <p:cNvSpPr/>
            <p:nvPr/>
          </p:nvSpPr>
          <p:spPr>
            <a:xfrm flipH="1">
              <a:off x="6496249" y="1170329"/>
              <a:ext cx="401005" cy="388719"/>
            </a:xfrm>
            <a:custGeom>
              <a:rect b="b" l="l" r="r" t="t"/>
              <a:pathLst>
                <a:path extrusionOk="0" h="16168" w="16679">
                  <a:moveTo>
                    <a:pt x="14333" y="13525"/>
                  </a:moveTo>
                  <a:cubicBezTo>
                    <a:pt x="14077" y="13545"/>
                    <a:pt x="13860" y="13663"/>
                    <a:pt x="13702" y="13841"/>
                  </a:cubicBezTo>
                  <a:cubicBezTo>
                    <a:pt x="13268" y="14215"/>
                    <a:pt x="12775" y="14531"/>
                    <a:pt x="12302" y="14866"/>
                  </a:cubicBezTo>
                  <a:cubicBezTo>
                    <a:pt x="12204" y="14945"/>
                    <a:pt x="12085" y="15024"/>
                    <a:pt x="11987" y="15103"/>
                  </a:cubicBezTo>
                  <a:cubicBezTo>
                    <a:pt x="11691" y="15300"/>
                    <a:pt x="11356" y="15457"/>
                    <a:pt x="11021" y="15517"/>
                  </a:cubicBezTo>
                  <a:cubicBezTo>
                    <a:pt x="10607" y="15576"/>
                    <a:pt x="10232" y="15733"/>
                    <a:pt x="9799" y="15714"/>
                  </a:cubicBezTo>
                  <a:cubicBezTo>
                    <a:pt x="9700" y="15714"/>
                    <a:pt x="9582" y="15793"/>
                    <a:pt x="9483" y="15812"/>
                  </a:cubicBezTo>
                  <a:cubicBezTo>
                    <a:pt x="9325" y="15871"/>
                    <a:pt x="9148" y="15911"/>
                    <a:pt x="8990" y="15931"/>
                  </a:cubicBezTo>
                  <a:cubicBezTo>
                    <a:pt x="8754" y="15911"/>
                    <a:pt x="8537" y="15970"/>
                    <a:pt x="8340" y="16088"/>
                  </a:cubicBezTo>
                  <a:cubicBezTo>
                    <a:pt x="8241" y="16128"/>
                    <a:pt x="8142" y="16167"/>
                    <a:pt x="8024" y="16147"/>
                  </a:cubicBezTo>
                  <a:lnTo>
                    <a:pt x="5540" y="16147"/>
                  </a:lnTo>
                  <a:cubicBezTo>
                    <a:pt x="5422" y="16147"/>
                    <a:pt x="5284" y="16128"/>
                    <a:pt x="5166" y="16069"/>
                  </a:cubicBezTo>
                  <a:cubicBezTo>
                    <a:pt x="4673" y="15871"/>
                    <a:pt x="4199" y="15655"/>
                    <a:pt x="3707" y="15477"/>
                  </a:cubicBezTo>
                  <a:cubicBezTo>
                    <a:pt x="3135" y="15241"/>
                    <a:pt x="2780" y="14807"/>
                    <a:pt x="2445" y="14314"/>
                  </a:cubicBezTo>
                  <a:cubicBezTo>
                    <a:pt x="1873" y="13525"/>
                    <a:pt x="1518" y="12618"/>
                    <a:pt x="1065" y="11790"/>
                  </a:cubicBezTo>
                  <a:cubicBezTo>
                    <a:pt x="848" y="11455"/>
                    <a:pt x="710" y="11081"/>
                    <a:pt x="631" y="10706"/>
                  </a:cubicBezTo>
                  <a:cubicBezTo>
                    <a:pt x="631" y="10667"/>
                    <a:pt x="611" y="10627"/>
                    <a:pt x="592" y="10608"/>
                  </a:cubicBezTo>
                  <a:cubicBezTo>
                    <a:pt x="316" y="10154"/>
                    <a:pt x="197" y="9602"/>
                    <a:pt x="257" y="9089"/>
                  </a:cubicBezTo>
                  <a:cubicBezTo>
                    <a:pt x="276" y="8971"/>
                    <a:pt x="237" y="8853"/>
                    <a:pt x="197" y="8754"/>
                  </a:cubicBezTo>
                  <a:cubicBezTo>
                    <a:pt x="40" y="8478"/>
                    <a:pt x="0" y="8183"/>
                    <a:pt x="40" y="7887"/>
                  </a:cubicBezTo>
                  <a:lnTo>
                    <a:pt x="40" y="6921"/>
                  </a:lnTo>
                  <a:cubicBezTo>
                    <a:pt x="20" y="6665"/>
                    <a:pt x="59" y="6408"/>
                    <a:pt x="197" y="6172"/>
                  </a:cubicBezTo>
                  <a:cubicBezTo>
                    <a:pt x="257" y="6093"/>
                    <a:pt x="257" y="5955"/>
                    <a:pt x="296" y="5856"/>
                  </a:cubicBezTo>
                  <a:cubicBezTo>
                    <a:pt x="316" y="5738"/>
                    <a:pt x="355" y="5639"/>
                    <a:pt x="414" y="5560"/>
                  </a:cubicBezTo>
                  <a:cubicBezTo>
                    <a:pt x="651" y="5265"/>
                    <a:pt x="828" y="4930"/>
                    <a:pt x="947" y="4575"/>
                  </a:cubicBezTo>
                  <a:cubicBezTo>
                    <a:pt x="1104" y="4161"/>
                    <a:pt x="1203" y="3747"/>
                    <a:pt x="1577" y="3471"/>
                  </a:cubicBezTo>
                  <a:cubicBezTo>
                    <a:pt x="1656" y="3392"/>
                    <a:pt x="1735" y="3293"/>
                    <a:pt x="1775" y="3195"/>
                  </a:cubicBezTo>
                  <a:cubicBezTo>
                    <a:pt x="1834" y="3076"/>
                    <a:pt x="1932" y="2978"/>
                    <a:pt x="2051" y="2919"/>
                  </a:cubicBezTo>
                  <a:cubicBezTo>
                    <a:pt x="2129" y="2879"/>
                    <a:pt x="2189" y="2820"/>
                    <a:pt x="2248" y="2741"/>
                  </a:cubicBezTo>
                  <a:cubicBezTo>
                    <a:pt x="2681" y="1972"/>
                    <a:pt x="3391" y="1381"/>
                    <a:pt x="4239" y="1085"/>
                  </a:cubicBezTo>
                  <a:cubicBezTo>
                    <a:pt x="4298" y="1065"/>
                    <a:pt x="4377" y="1046"/>
                    <a:pt x="4436" y="1006"/>
                  </a:cubicBezTo>
                  <a:cubicBezTo>
                    <a:pt x="4870" y="730"/>
                    <a:pt x="5382" y="671"/>
                    <a:pt x="5856" y="474"/>
                  </a:cubicBezTo>
                  <a:cubicBezTo>
                    <a:pt x="5974" y="435"/>
                    <a:pt x="6092" y="395"/>
                    <a:pt x="6210" y="336"/>
                  </a:cubicBezTo>
                  <a:cubicBezTo>
                    <a:pt x="6684" y="21"/>
                    <a:pt x="7196" y="1"/>
                    <a:pt x="7728" y="1"/>
                  </a:cubicBezTo>
                  <a:lnTo>
                    <a:pt x="9858" y="1"/>
                  </a:lnTo>
                  <a:cubicBezTo>
                    <a:pt x="10232" y="1"/>
                    <a:pt x="10508" y="178"/>
                    <a:pt x="10824" y="297"/>
                  </a:cubicBezTo>
                  <a:cubicBezTo>
                    <a:pt x="11573" y="553"/>
                    <a:pt x="12263" y="947"/>
                    <a:pt x="12854" y="1460"/>
                  </a:cubicBezTo>
                  <a:cubicBezTo>
                    <a:pt x="13091" y="1677"/>
                    <a:pt x="13347" y="1854"/>
                    <a:pt x="13623" y="2012"/>
                  </a:cubicBezTo>
                  <a:cubicBezTo>
                    <a:pt x="14136" y="2288"/>
                    <a:pt x="14570" y="2722"/>
                    <a:pt x="14865" y="3214"/>
                  </a:cubicBezTo>
                  <a:cubicBezTo>
                    <a:pt x="14964" y="3352"/>
                    <a:pt x="15082" y="3490"/>
                    <a:pt x="15200" y="3589"/>
                  </a:cubicBezTo>
                  <a:cubicBezTo>
                    <a:pt x="15831" y="4180"/>
                    <a:pt x="16265" y="4969"/>
                    <a:pt x="16442" y="5817"/>
                  </a:cubicBezTo>
                  <a:cubicBezTo>
                    <a:pt x="16580" y="6487"/>
                    <a:pt x="16679" y="7177"/>
                    <a:pt x="16679" y="7887"/>
                  </a:cubicBezTo>
                  <a:cubicBezTo>
                    <a:pt x="16659" y="8301"/>
                    <a:pt x="16600" y="8735"/>
                    <a:pt x="16521" y="9149"/>
                  </a:cubicBezTo>
                  <a:cubicBezTo>
                    <a:pt x="16403" y="9898"/>
                    <a:pt x="16186" y="10627"/>
                    <a:pt x="15890" y="11317"/>
                  </a:cubicBezTo>
                  <a:cubicBezTo>
                    <a:pt x="15634" y="11810"/>
                    <a:pt x="15338" y="12283"/>
                    <a:pt x="14964" y="12717"/>
                  </a:cubicBezTo>
                  <a:cubicBezTo>
                    <a:pt x="14747" y="12973"/>
                    <a:pt x="14550" y="13210"/>
                    <a:pt x="14333" y="13525"/>
                  </a:cubicBezTo>
                  <a:close/>
                  <a:moveTo>
                    <a:pt x="4002" y="7729"/>
                  </a:moveTo>
                  <a:lnTo>
                    <a:pt x="3983" y="7729"/>
                  </a:lnTo>
                  <a:cubicBezTo>
                    <a:pt x="3983" y="8025"/>
                    <a:pt x="4002" y="8321"/>
                    <a:pt x="4022" y="8636"/>
                  </a:cubicBezTo>
                  <a:cubicBezTo>
                    <a:pt x="4042" y="8991"/>
                    <a:pt x="4140" y="9326"/>
                    <a:pt x="4318" y="9641"/>
                  </a:cubicBezTo>
                  <a:cubicBezTo>
                    <a:pt x="4495" y="10055"/>
                    <a:pt x="4712" y="10450"/>
                    <a:pt x="4929" y="10844"/>
                  </a:cubicBezTo>
                  <a:cubicBezTo>
                    <a:pt x="4988" y="10962"/>
                    <a:pt x="5067" y="11061"/>
                    <a:pt x="5166" y="11160"/>
                  </a:cubicBezTo>
                  <a:cubicBezTo>
                    <a:pt x="5599" y="11495"/>
                    <a:pt x="6033" y="11810"/>
                    <a:pt x="6447" y="12145"/>
                  </a:cubicBezTo>
                  <a:cubicBezTo>
                    <a:pt x="6920" y="12520"/>
                    <a:pt x="7472" y="12776"/>
                    <a:pt x="8083" y="12835"/>
                  </a:cubicBezTo>
                  <a:cubicBezTo>
                    <a:pt x="8714" y="12855"/>
                    <a:pt x="9345" y="12934"/>
                    <a:pt x="9956" y="12658"/>
                  </a:cubicBezTo>
                  <a:cubicBezTo>
                    <a:pt x="10311" y="12520"/>
                    <a:pt x="10666" y="12441"/>
                    <a:pt x="11021" y="12323"/>
                  </a:cubicBezTo>
                  <a:cubicBezTo>
                    <a:pt x="11317" y="12224"/>
                    <a:pt x="11573" y="12066"/>
                    <a:pt x="11790" y="11850"/>
                  </a:cubicBezTo>
                  <a:cubicBezTo>
                    <a:pt x="12164" y="11416"/>
                    <a:pt x="12499" y="10943"/>
                    <a:pt x="12775" y="10410"/>
                  </a:cubicBezTo>
                  <a:cubicBezTo>
                    <a:pt x="12854" y="10253"/>
                    <a:pt x="12894" y="10055"/>
                    <a:pt x="12913" y="9878"/>
                  </a:cubicBezTo>
                  <a:cubicBezTo>
                    <a:pt x="12953" y="9149"/>
                    <a:pt x="12894" y="8399"/>
                    <a:pt x="12736" y="7690"/>
                  </a:cubicBezTo>
                  <a:cubicBezTo>
                    <a:pt x="12618" y="7276"/>
                    <a:pt x="12421" y="6881"/>
                    <a:pt x="12302" y="6487"/>
                  </a:cubicBezTo>
                  <a:cubicBezTo>
                    <a:pt x="11967" y="5462"/>
                    <a:pt x="11257" y="4752"/>
                    <a:pt x="10429" y="4161"/>
                  </a:cubicBezTo>
                  <a:cubicBezTo>
                    <a:pt x="10055" y="3845"/>
                    <a:pt x="9562" y="3688"/>
                    <a:pt x="9069" y="3727"/>
                  </a:cubicBezTo>
                  <a:cubicBezTo>
                    <a:pt x="8931" y="3747"/>
                    <a:pt x="8813" y="3727"/>
                    <a:pt x="8675" y="3727"/>
                  </a:cubicBezTo>
                  <a:cubicBezTo>
                    <a:pt x="7650" y="3766"/>
                    <a:pt x="6664" y="4102"/>
                    <a:pt x="5836" y="4693"/>
                  </a:cubicBezTo>
                  <a:cubicBezTo>
                    <a:pt x="5244" y="5146"/>
                    <a:pt x="4692" y="5679"/>
                    <a:pt x="4239" y="6270"/>
                  </a:cubicBezTo>
                  <a:cubicBezTo>
                    <a:pt x="4101" y="6428"/>
                    <a:pt x="4002" y="6645"/>
                    <a:pt x="4002" y="6881"/>
                  </a:cubicBezTo>
                  <a:cubicBezTo>
                    <a:pt x="3983" y="7157"/>
                    <a:pt x="4002" y="7453"/>
                    <a:pt x="4002" y="7729"/>
                  </a:cubicBezTo>
                  <a:close/>
                  <a:moveTo>
                    <a:pt x="2405" y="4614"/>
                  </a:moveTo>
                  <a:cubicBezTo>
                    <a:pt x="2307" y="4575"/>
                    <a:pt x="2228" y="4516"/>
                    <a:pt x="2189" y="4535"/>
                  </a:cubicBezTo>
                  <a:cubicBezTo>
                    <a:pt x="2070" y="4555"/>
                    <a:pt x="1972" y="4594"/>
                    <a:pt x="1893" y="4673"/>
                  </a:cubicBezTo>
                  <a:cubicBezTo>
                    <a:pt x="1637" y="4969"/>
                    <a:pt x="1459" y="5304"/>
                    <a:pt x="1361" y="5698"/>
                  </a:cubicBezTo>
                  <a:cubicBezTo>
                    <a:pt x="1321" y="5856"/>
                    <a:pt x="1341" y="6034"/>
                    <a:pt x="1380" y="6191"/>
                  </a:cubicBezTo>
                  <a:cubicBezTo>
                    <a:pt x="1400" y="6251"/>
                    <a:pt x="1499" y="6290"/>
                    <a:pt x="1597" y="6389"/>
                  </a:cubicBezTo>
                  <a:cubicBezTo>
                    <a:pt x="1715" y="6073"/>
                    <a:pt x="1794" y="5777"/>
                    <a:pt x="1913" y="5521"/>
                  </a:cubicBezTo>
                  <a:cubicBezTo>
                    <a:pt x="2031" y="5265"/>
                    <a:pt x="2208" y="4969"/>
                    <a:pt x="2405" y="4614"/>
                  </a:cubicBezTo>
                  <a:close/>
                  <a:moveTo>
                    <a:pt x="14806" y="9543"/>
                  </a:moveTo>
                  <a:cubicBezTo>
                    <a:pt x="14885" y="9464"/>
                    <a:pt x="14964" y="9444"/>
                    <a:pt x="14964" y="9385"/>
                  </a:cubicBezTo>
                  <a:cubicBezTo>
                    <a:pt x="15003" y="9168"/>
                    <a:pt x="15023" y="8932"/>
                    <a:pt x="15062" y="8715"/>
                  </a:cubicBezTo>
                  <a:cubicBezTo>
                    <a:pt x="15062" y="8577"/>
                    <a:pt x="15102" y="8419"/>
                    <a:pt x="15141" y="8281"/>
                  </a:cubicBezTo>
                  <a:cubicBezTo>
                    <a:pt x="15181" y="8163"/>
                    <a:pt x="15240" y="8084"/>
                    <a:pt x="15141" y="7966"/>
                  </a:cubicBezTo>
                  <a:cubicBezTo>
                    <a:pt x="15043" y="7867"/>
                    <a:pt x="14924" y="7926"/>
                    <a:pt x="14806" y="8064"/>
                  </a:cubicBezTo>
                  <a:cubicBezTo>
                    <a:pt x="14727" y="8143"/>
                    <a:pt x="14668" y="8242"/>
                    <a:pt x="14648" y="8340"/>
                  </a:cubicBezTo>
                  <a:cubicBezTo>
                    <a:pt x="14589" y="8754"/>
                    <a:pt x="14648" y="9168"/>
                    <a:pt x="14806" y="9543"/>
                  </a:cubicBezTo>
                  <a:close/>
                  <a:moveTo>
                    <a:pt x="2839" y="5383"/>
                  </a:moveTo>
                  <a:cubicBezTo>
                    <a:pt x="3036" y="5422"/>
                    <a:pt x="3233" y="5324"/>
                    <a:pt x="3332" y="5146"/>
                  </a:cubicBezTo>
                  <a:cubicBezTo>
                    <a:pt x="3431" y="4949"/>
                    <a:pt x="3549" y="4752"/>
                    <a:pt x="3647" y="4575"/>
                  </a:cubicBezTo>
                  <a:cubicBezTo>
                    <a:pt x="3687" y="4496"/>
                    <a:pt x="3687" y="4437"/>
                    <a:pt x="3647" y="4358"/>
                  </a:cubicBezTo>
                  <a:cubicBezTo>
                    <a:pt x="3608" y="4318"/>
                    <a:pt x="3529" y="4279"/>
                    <a:pt x="3470" y="4279"/>
                  </a:cubicBezTo>
                  <a:cubicBezTo>
                    <a:pt x="3332" y="4259"/>
                    <a:pt x="3214" y="4338"/>
                    <a:pt x="3155" y="4456"/>
                  </a:cubicBezTo>
                  <a:cubicBezTo>
                    <a:pt x="2997" y="4752"/>
                    <a:pt x="2879" y="5068"/>
                    <a:pt x="2839" y="5383"/>
                  </a:cubicBezTo>
                  <a:close/>
                  <a:moveTo>
                    <a:pt x="14195" y="9089"/>
                  </a:moveTo>
                  <a:cubicBezTo>
                    <a:pt x="14234" y="9011"/>
                    <a:pt x="14274" y="8951"/>
                    <a:pt x="14294" y="8873"/>
                  </a:cubicBezTo>
                  <a:cubicBezTo>
                    <a:pt x="14372" y="8616"/>
                    <a:pt x="14451" y="8340"/>
                    <a:pt x="14530" y="8084"/>
                  </a:cubicBezTo>
                  <a:cubicBezTo>
                    <a:pt x="14550" y="8025"/>
                    <a:pt x="14570" y="7966"/>
                    <a:pt x="14550" y="7907"/>
                  </a:cubicBezTo>
                  <a:cubicBezTo>
                    <a:pt x="14550" y="7847"/>
                    <a:pt x="14510" y="7769"/>
                    <a:pt x="14451" y="7729"/>
                  </a:cubicBezTo>
                  <a:cubicBezTo>
                    <a:pt x="14392" y="7729"/>
                    <a:pt x="14313" y="7749"/>
                    <a:pt x="14274" y="7788"/>
                  </a:cubicBezTo>
                  <a:cubicBezTo>
                    <a:pt x="14155" y="8025"/>
                    <a:pt x="14057" y="8281"/>
                    <a:pt x="13998" y="8537"/>
                  </a:cubicBezTo>
                  <a:cubicBezTo>
                    <a:pt x="13958" y="8735"/>
                    <a:pt x="14037" y="8951"/>
                    <a:pt x="14195" y="90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2"/>
            <p:cNvSpPr/>
            <p:nvPr/>
          </p:nvSpPr>
          <p:spPr>
            <a:xfrm flipH="1">
              <a:off x="6736073" y="1156120"/>
              <a:ext cx="163561" cy="137018"/>
            </a:xfrm>
            <a:custGeom>
              <a:rect b="b" l="l" r="r" t="t"/>
              <a:pathLst>
                <a:path extrusionOk="0" h="5699" w="6803">
                  <a:moveTo>
                    <a:pt x="99" y="5698"/>
                  </a:moveTo>
                  <a:cubicBezTo>
                    <a:pt x="1" y="5501"/>
                    <a:pt x="1" y="5284"/>
                    <a:pt x="99" y="5067"/>
                  </a:cubicBezTo>
                  <a:cubicBezTo>
                    <a:pt x="237" y="4515"/>
                    <a:pt x="454" y="3963"/>
                    <a:pt x="750" y="3470"/>
                  </a:cubicBezTo>
                  <a:cubicBezTo>
                    <a:pt x="967" y="3115"/>
                    <a:pt x="1184" y="2761"/>
                    <a:pt x="1381" y="2406"/>
                  </a:cubicBezTo>
                  <a:cubicBezTo>
                    <a:pt x="1775" y="1755"/>
                    <a:pt x="2347" y="1242"/>
                    <a:pt x="3056" y="947"/>
                  </a:cubicBezTo>
                  <a:cubicBezTo>
                    <a:pt x="3963" y="513"/>
                    <a:pt x="4949" y="237"/>
                    <a:pt x="5955" y="119"/>
                  </a:cubicBezTo>
                  <a:cubicBezTo>
                    <a:pt x="6211" y="99"/>
                    <a:pt x="6447" y="60"/>
                    <a:pt x="6802" y="0"/>
                  </a:cubicBezTo>
                  <a:cubicBezTo>
                    <a:pt x="6723" y="79"/>
                    <a:pt x="6625" y="158"/>
                    <a:pt x="6526" y="217"/>
                  </a:cubicBezTo>
                  <a:cubicBezTo>
                    <a:pt x="6073" y="454"/>
                    <a:pt x="5600" y="631"/>
                    <a:pt x="5107" y="710"/>
                  </a:cubicBezTo>
                  <a:cubicBezTo>
                    <a:pt x="5067" y="730"/>
                    <a:pt x="5028" y="730"/>
                    <a:pt x="4989" y="750"/>
                  </a:cubicBezTo>
                  <a:cubicBezTo>
                    <a:pt x="4476" y="1006"/>
                    <a:pt x="3944" y="1223"/>
                    <a:pt x="3411" y="1479"/>
                  </a:cubicBezTo>
                  <a:cubicBezTo>
                    <a:pt x="2899" y="1716"/>
                    <a:pt x="2485" y="2208"/>
                    <a:pt x="2071" y="2662"/>
                  </a:cubicBezTo>
                  <a:cubicBezTo>
                    <a:pt x="1913" y="2820"/>
                    <a:pt x="1795" y="3056"/>
                    <a:pt x="1578" y="3175"/>
                  </a:cubicBezTo>
                  <a:cubicBezTo>
                    <a:pt x="1164" y="3825"/>
                    <a:pt x="592" y="4357"/>
                    <a:pt x="415" y="5146"/>
                  </a:cubicBezTo>
                  <a:cubicBezTo>
                    <a:pt x="375" y="5363"/>
                    <a:pt x="257" y="5560"/>
                    <a:pt x="99" y="5698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2"/>
            <p:cNvSpPr/>
            <p:nvPr/>
          </p:nvSpPr>
          <p:spPr>
            <a:xfrm flipH="1">
              <a:off x="6502404" y="1148522"/>
              <a:ext cx="221383" cy="128483"/>
            </a:xfrm>
            <a:custGeom>
              <a:rect b="b" l="l" r="r" t="t"/>
              <a:pathLst>
                <a:path extrusionOk="0" h="5344" w="9208">
                  <a:moveTo>
                    <a:pt x="1" y="336"/>
                  </a:moveTo>
                  <a:cubicBezTo>
                    <a:pt x="592" y="119"/>
                    <a:pt x="1223" y="21"/>
                    <a:pt x="1854" y="21"/>
                  </a:cubicBezTo>
                  <a:lnTo>
                    <a:pt x="3155" y="21"/>
                  </a:lnTo>
                  <a:cubicBezTo>
                    <a:pt x="3510" y="1"/>
                    <a:pt x="3865" y="80"/>
                    <a:pt x="4180" y="257"/>
                  </a:cubicBezTo>
                  <a:cubicBezTo>
                    <a:pt x="4516" y="454"/>
                    <a:pt x="4851" y="652"/>
                    <a:pt x="5206" y="849"/>
                  </a:cubicBezTo>
                  <a:cubicBezTo>
                    <a:pt x="5363" y="947"/>
                    <a:pt x="5521" y="1046"/>
                    <a:pt x="5698" y="1125"/>
                  </a:cubicBezTo>
                  <a:cubicBezTo>
                    <a:pt x="6645" y="1539"/>
                    <a:pt x="7374" y="2248"/>
                    <a:pt x="8005" y="3057"/>
                  </a:cubicBezTo>
                  <a:cubicBezTo>
                    <a:pt x="8399" y="3510"/>
                    <a:pt x="8715" y="4023"/>
                    <a:pt x="8951" y="4575"/>
                  </a:cubicBezTo>
                  <a:cubicBezTo>
                    <a:pt x="9011" y="4713"/>
                    <a:pt x="9070" y="4851"/>
                    <a:pt x="9109" y="4989"/>
                  </a:cubicBezTo>
                  <a:cubicBezTo>
                    <a:pt x="9149" y="5087"/>
                    <a:pt x="9168" y="5186"/>
                    <a:pt x="9208" y="5344"/>
                  </a:cubicBezTo>
                  <a:cubicBezTo>
                    <a:pt x="9129" y="5285"/>
                    <a:pt x="9089" y="5265"/>
                    <a:pt x="9089" y="5245"/>
                  </a:cubicBezTo>
                  <a:cubicBezTo>
                    <a:pt x="8932" y="4792"/>
                    <a:pt x="8656" y="4397"/>
                    <a:pt x="8301" y="4102"/>
                  </a:cubicBezTo>
                  <a:cubicBezTo>
                    <a:pt x="8123" y="3905"/>
                    <a:pt x="7946" y="3688"/>
                    <a:pt x="7808" y="3471"/>
                  </a:cubicBezTo>
                  <a:cubicBezTo>
                    <a:pt x="7611" y="3116"/>
                    <a:pt x="7295" y="2820"/>
                    <a:pt x="6940" y="2623"/>
                  </a:cubicBezTo>
                  <a:cubicBezTo>
                    <a:pt x="6822" y="2564"/>
                    <a:pt x="6724" y="2485"/>
                    <a:pt x="6605" y="2406"/>
                  </a:cubicBezTo>
                  <a:cubicBezTo>
                    <a:pt x="6152" y="2051"/>
                    <a:pt x="5698" y="1696"/>
                    <a:pt x="5225" y="1361"/>
                  </a:cubicBezTo>
                  <a:cubicBezTo>
                    <a:pt x="5008" y="1223"/>
                    <a:pt x="4772" y="1085"/>
                    <a:pt x="4535" y="987"/>
                  </a:cubicBezTo>
                  <a:cubicBezTo>
                    <a:pt x="4102" y="809"/>
                    <a:pt x="3688" y="612"/>
                    <a:pt x="3234" y="454"/>
                  </a:cubicBezTo>
                  <a:cubicBezTo>
                    <a:pt x="3017" y="395"/>
                    <a:pt x="2800" y="356"/>
                    <a:pt x="2584" y="376"/>
                  </a:cubicBezTo>
                  <a:lnTo>
                    <a:pt x="553" y="376"/>
                  </a:lnTo>
                  <a:cubicBezTo>
                    <a:pt x="375" y="376"/>
                    <a:pt x="178" y="356"/>
                    <a:pt x="1" y="336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2"/>
            <p:cNvSpPr/>
            <p:nvPr/>
          </p:nvSpPr>
          <p:spPr>
            <a:xfrm flipH="1">
              <a:off x="6601940" y="1403541"/>
              <a:ext cx="9497" cy="17575"/>
            </a:xfrm>
            <a:custGeom>
              <a:rect b="b" l="l" r="r" t="t"/>
              <a:pathLst>
                <a:path extrusionOk="0" h="731" w="395">
                  <a:moveTo>
                    <a:pt x="79" y="730"/>
                  </a:moveTo>
                  <a:cubicBezTo>
                    <a:pt x="0" y="454"/>
                    <a:pt x="99" y="178"/>
                    <a:pt x="316" y="1"/>
                  </a:cubicBezTo>
                  <a:cubicBezTo>
                    <a:pt x="395" y="257"/>
                    <a:pt x="296" y="553"/>
                    <a:pt x="79" y="730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2"/>
            <p:cNvSpPr/>
            <p:nvPr/>
          </p:nvSpPr>
          <p:spPr>
            <a:xfrm flipH="1">
              <a:off x="6603839" y="1381735"/>
              <a:ext cx="24" cy="10939"/>
            </a:xfrm>
            <a:custGeom>
              <a:rect b="b" l="l" r="r" t="t"/>
              <a:pathLst>
                <a:path extrusionOk="0" h="455" w="1">
                  <a:moveTo>
                    <a:pt x="1" y="1"/>
                  </a:moveTo>
                  <a:lnTo>
                    <a:pt x="1" y="454"/>
                  </a:lnTo>
                  <a:lnTo>
                    <a:pt x="1" y="45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2"/>
            <p:cNvSpPr/>
            <p:nvPr/>
          </p:nvSpPr>
          <p:spPr>
            <a:xfrm flipH="1">
              <a:off x="6618529" y="1438619"/>
              <a:ext cx="6179" cy="6179"/>
            </a:xfrm>
            <a:custGeom>
              <a:rect b="b" l="l" r="r" t="t"/>
              <a:pathLst>
                <a:path extrusionOk="0" h="257" w="257">
                  <a:moveTo>
                    <a:pt x="197" y="1"/>
                  </a:moveTo>
                  <a:cubicBezTo>
                    <a:pt x="257" y="178"/>
                    <a:pt x="178" y="217"/>
                    <a:pt x="0" y="257"/>
                  </a:cubicBezTo>
                  <a:close/>
                </a:path>
              </a:pathLst>
            </a:custGeom>
            <a:solidFill>
              <a:srgbClr val="D1B58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2"/>
            <p:cNvSpPr/>
            <p:nvPr/>
          </p:nvSpPr>
          <p:spPr>
            <a:xfrm flipH="1">
              <a:off x="6070601" y="734270"/>
              <a:ext cx="1259418" cy="1277907"/>
            </a:xfrm>
            <a:custGeom>
              <a:rect b="b" l="l" r="r" t="t"/>
              <a:pathLst>
                <a:path extrusionOk="0" h="53152" w="52383">
                  <a:moveTo>
                    <a:pt x="46271" y="17369"/>
                  </a:moveTo>
                  <a:cubicBezTo>
                    <a:pt x="46429" y="17862"/>
                    <a:pt x="46567" y="18315"/>
                    <a:pt x="46725" y="18769"/>
                  </a:cubicBezTo>
                  <a:cubicBezTo>
                    <a:pt x="46764" y="18867"/>
                    <a:pt x="46804" y="18986"/>
                    <a:pt x="46863" y="19084"/>
                  </a:cubicBezTo>
                  <a:cubicBezTo>
                    <a:pt x="46882" y="19143"/>
                    <a:pt x="46961" y="19163"/>
                    <a:pt x="46961" y="19222"/>
                  </a:cubicBezTo>
                  <a:cubicBezTo>
                    <a:pt x="47020" y="19439"/>
                    <a:pt x="47099" y="19636"/>
                    <a:pt x="47178" y="19853"/>
                  </a:cubicBezTo>
                  <a:cubicBezTo>
                    <a:pt x="47277" y="20031"/>
                    <a:pt x="47474" y="20129"/>
                    <a:pt x="47533" y="20346"/>
                  </a:cubicBezTo>
                  <a:cubicBezTo>
                    <a:pt x="47573" y="20504"/>
                    <a:pt x="47651" y="20642"/>
                    <a:pt x="47730" y="20799"/>
                  </a:cubicBezTo>
                  <a:cubicBezTo>
                    <a:pt x="47868" y="21036"/>
                    <a:pt x="47967" y="21312"/>
                    <a:pt x="48006" y="21588"/>
                  </a:cubicBezTo>
                  <a:cubicBezTo>
                    <a:pt x="48046" y="21726"/>
                    <a:pt x="48085" y="21884"/>
                    <a:pt x="48164" y="22002"/>
                  </a:cubicBezTo>
                  <a:cubicBezTo>
                    <a:pt x="48381" y="22455"/>
                    <a:pt x="48479" y="22929"/>
                    <a:pt x="48440" y="23421"/>
                  </a:cubicBezTo>
                  <a:cubicBezTo>
                    <a:pt x="48420" y="23737"/>
                    <a:pt x="48420" y="24033"/>
                    <a:pt x="48479" y="24328"/>
                  </a:cubicBezTo>
                  <a:cubicBezTo>
                    <a:pt x="48696" y="24466"/>
                    <a:pt x="48953" y="24565"/>
                    <a:pt x="49209" y="24604"/>
                  </a:cubicBezTo>
                  <a:cubicBezTo>
                    <a:pt x="49327" y="24624"/>
                    <a:pt x="49426" y="24664"/>
                    <a:pt x="49524" y="24703"/>
                  </a:cubicBezTo>
                  <a:cubicBezTo>
                    <a:pt x="49623" y="24742"/>
                    <a:pt x="49741" y="24821"/>
                    <a:pt x="49840" y="24821"/>
                  </a:cubicBezTo>
                  <a:cubicBezTo>
                    <a:pt x="50214" y="24802"/>
                    <a:pt x="50589" y="24920"/>
                    <a:pt x="50904" y="25137"/>
                  </a:cubicBezTo>
                  <a:cubicBezTo>
                    <a:pt x="51338" y="25373"/>
                    <a:pt x="51772" y="25669"/>
                    <a:pt x="52166" y="25965"/>
                  </a:cubicBezTo>
                  <a:cubicBezTo>
                    <a:pt x="52284" y="26063"/>
                    <a:pt x="52344" y="26221"/>
                    <a:pt x="52344" y="26379"/>
                  </a:cubicBezTo>
                  <a:lnTo>
                    <a:pt x="52344" y="26714"/>
                  </a:lnTo>
                  <a:lnTo>
                    <a:pt x="52344" y="28685"/>
                  </a:lnTo>
                  <a:cubicBezTo>
                    <a:pt x="52344" y="28942"/>
                    <a:pt x="52383" y="29198"/>
                    <a:pt x="52186" y="29435"/>
                  </a:cubicBezTo>
                  <a:cubicBezTo>
                    <a:pt x="52146" y="29474"/>
                    <a:pt x="52127" y="29533"/>
                    <a:pt x="52127" y="29592"/>
                  </a:cubicBezTo>
                  <a:cubicBezTo>
                    <a:pt x="52107" y="30144"/>
                    <a:pt x="51831" y="30578"/>
                    <a:pt x="51614" y="31091"/>
                  </a:cubicBezTo>
                  <a:cubicBezTo>
                    <a:pt x="51200" y="31150"/>
                    <a:pt x="50806" y="31189"/>
                    <a:pt x="50392" y="31229"/>
                  </a:cubicBezTo>
                  <a:cubicBezTo>
                    <a:pt x="50214" y="31248"/>
                    <a:pt x="50017" y="31268"/>
                    <a:pt x="49840" y="31327"/>
                  </a:cubicBezTo>
                  <a:cubicBezTo>
                    <a:pt x="49505" y="31426"/>
                    <a:pt x="49150" y="31485"/>
                    <a:pt x="48795" y="31465"/>
                  </a:cubicBezTo>
                  <a:cubicBezTo>
                    <a:pt x="48519" y="31426"/>
                    <a:pt x="48263" y="31485"/>
                    <a:pt x="48046" y="31623"/>
                  </a:cubicBezTo>
                  <a:cubicBezTo>
                    <a:pt x="47947" y="31702"/>
                    <a:pt x="47809" y="31702"/>
                    <a:pt x="47711" y="31721"/>
                  </a:cubicBezTo>
                  <a:cubicBezTo>
                    <a:pt x="47494" y="32116"/>
                    <a:pt x="47277" y="32490"/>
                    <a:pt x="47080" y="32865"/>
                  </a:cubicBezTo>
                  <a:cubicBezTo>
                    <a:pt x="46981" y="33062"/>
                    <a:pt x="46902" y="33279"/>
                    <a:pt x="46823" y="33476"/>
                  </a:cubicBezTo>
                  <a:cubicBezTo>
                    <a:pt x="46666" y="33969"/>
                    <a:pt x="46449" y="34422"/>
                    <a:pt x="46252" y="34876"/>
                  </a:cubicBezTo>
                  <a:cubicBezTo>
                    <a:pt x="46133" y="35132"/>
                    <a:pt x="46054" y="35369"/>
                    <a:pt x="45936" y="35605"/>
                  </a:cubicBezTo>
                  <a:cubicBezTo>
                    <a:pt x="45798" y="35901"/>
                    <a:pt x="45640" y="36177"/>
                    <a:pt x="45502" y="36453"/>
                  </a:cubicBezTo>
                  <a:cubicBezTo>
                    <a:pt x="45128" y="37123"/>
                    <a:pt x="44635" y="37715"/>
                    <a:pt x="44221" y="38365"/>
                  </a:cubicBezTo>
                  <a:cubicBezTo>
                    <a:pt x="44044" y="38582"/>
                    <a:pt x="43846" y="38779"/>
                    <a:pt x="43649" y="38977"/>
                  </a:cubicBezTo>
                  <a:cubicBezTo>
                    <a:pt x="43649" y="39193"/>
                    <a:pt x="43846" y="39115"/>
                    <a:pt x="43984" y="39213"/>
                  </a:cubicBezTo>
                  <a:cubicBezTo>
                    <a:pt x="44221" y="40100"/>
                    <a:pt x="44536" y="40948"/>
                    <a:pt x="44911" y="41796"/>
                  </a:cubicBezTo>
                  <a:cubicBezTo>
                    <a:pt x="45108" y="41816"/>
                    <a:pt x="45266" y="41954"/>
                    <a:pt x="45325" y="42151"/>
                  </a:cubicBezTo>
                  <a:cubicBezTo>
                    <a:pt x="45384" y="42308"/>
                    <a:pt x="45463" y="42486"/>
                    <a:pt x="45562" y="42644"/>
                  </a:cubicBezTo>
                  <a:cubicBezTo>
                    <a:pt x="45680" y="42841"/>
                    <a:pt x="45778" y="43058"/>
                    <a:pt x="45522" y="43235"/>
                  </a:cubicBezTo>
                  <a:cubicBezTo>
                    <a:pt x="45838" y="43570"/>
                    <a:pt x="46094" y="43866"/>
                    <a:pt x="45916" y="44359"/>
                  </a:cubicBezTo>
                  <a:cubicBezTo>
                    <a:pt x="45700" y="44497"/>
                    <a:pt x="45463" y="44674"/>
                    <a:pt x="45207" y="44852"/>
                  </a:cubicBezTo>
                  <a:cubicBezTo>
                    <a:pt x="45128" y="44891"/>
                    <a:pt x="45049" y="44911"/>
                    <a:pt x="44950" y="44911"/>
                  </a:cubicBezTo>
                  <a:cubicBezTo>
                    <a:pt x="44911" y="44930"/>
                    <a:pt x="44832" y="44911"/>
                    <a:pt x="44812" y="44950"/>
                  </a:cubicBezTo>
                  <a:cubicBezTo>
                    <a:pt x="44576" y="45344"/>
                    <a:pt x="44142" y="45423"/>
                    <a:pt x="43787" y="45640"/>
                  </a:cubicBezTo>
                  <a:cubicBezTo>
                    <a:pt x="43393" y="45877"/>
                    <a:pt x="42999" y="46133"/>
                    <a:pt x="42624" y="46429"/>
                  </a:cubicBezTo>
                  <a:cubicBezTo>
                    <a:pt x="42190" y="46803"/>
                    <a:pt x="42131" y="46764"/>
                    <a:pt x="41737" y="46330"/>
                  </a:cubicBezTo>
                  <a:cubicBezTo>
                    <a:pt x="41421" y="45975"/>
                    <a:pt x="41086" y="45640"/>
                    <a:pt x="40731" y="45344"/>
                  </a:cubicBezTo>
                  <a:cubicBezTo>
                    <a:pt x="40455" y="45088"/>
                    <a:pt x="40179" y="44891"/>
                    <a:pt x="39884" y="44674"/>
                  </a:cubicBezTo>
                  <a:cubicBezTo>
                    <a:pt x="39805" y="44595"/>
                    <a:pt x="39706" y="44536"/>
                    <a:pt x="39608" y="44516"/>
                  </a:cubicBezTo>
                  <a:cubicBezTo>
                    <a:pt x="39391" y="44477"/>
                    <a:pt x="39213" y="44359"/>
                    <a:pt x="39095" y="44201"/>
                  </a:cubicBezTo>
                  <a:cubicBezTo>
                    <a:pt x="38937" y="44024"/>
                    <a:pt x="38760" y="43866"/>
                    <a:pt x="38583" y="43728"/>
                  </a:cubicBezTo>
                  <a:cubicBezTo>
                    <a:pt x="38326" y="43846"/>
                    <a:pt x="38109" y="43964"/>
                    <a:pt x="37893" y="44083"/>
                  </a:cubicBezTo>
                  <a:cubicBezTo>
                    <a:pt x="37695" y="44181"/>
                    <a:pt x="37439" y="44319"/>
                    <a:pt x="37202" y="44457"/>
                  </a:cubicBezTo>
                  <a:cubicBezTo>
                    <a:pt x="36788" y="44635"/>
                    <a:pt x="36355" y="44812"/>
                    <a:pt x="35901" y="44950"/>
                  </a:cubicBezTo>
                  <a:cubicBezTo>
                    <a:pt x="35606" y="45068"/>
                    <a:pt x="35310" y="45187"/>
                    <a:pt x="35014" y="45305"/>
                  </a:cubicBezTo>
                  <a:cubicBezTo>
                    <a:pt x="34718" y="45423"/>
                    <a:pt x="34364" y="45601"/>
                    <a:pt x="34028" y="45739"/>
                  </a:cubicBezTo>
                  <a:cubicBezTo>
                    <a:pt x="33693" y="45877"/>
                    <a:pt x="33417" y="46015"/>
                    <a:pt x="33102" y="46133"/>
                  </a:cubicBezTo>
                  <a:cubicBezTo>
                    <a:pt x="32905" y="46212"/>
                    <a:pt x="32708" y="46271"/>
                    <a:pt x="32510" y="46311"/>
                  </a:cubicBezTo>
                  <a:cubicBezTo>
                    <a:pt x="32136" y="46389"/>
                    <a:pt x="31761" y="46508"/>
                    <a:pt x="31406" y="46665"/>
                  </a:cubicBezTo>
                  <a:cubicBezTo>
                    <a:pt x="31327" y="46882"/>
                    <a:pt x="31308" y="47119"/>
                    <a:pt x="31327" y="47355"/>
                  </a:cubicBezTo>
                  <a:lnTo>
                    <a:pt x="31327" y="51910"/>
                  </a:lnTo>
                  <a:cubicBezTo>
                    <a:pt x="31327" y="52107"/>
                    <a:pt x="31347" y="52284"/>
                    <a:pt x="31347" y="52481"/>
                  </a:cubicBezTo>
                  <a:cubicBezTo>
                    <a:pt x="31387" y="52777"/>
                    <a:pt x="31150" y="53053"/>
                    <a:pt x="30854" y="53053"/>
                  </a:cubicBezTo>
                  <a:cubicBezTo>
                    <a:pt x="30302" y="53073"/>
                    <a:pt x="29731" y="53152"/>
                    <a:pt x="29179" y="52935"/>
                  </a:cubicBezTo>
                  <a:cubicBezTo>
                    <a:pt x="28981" y="52856"/>
                    <a:pt x="28784" y="52836"/>
                    <a:pt x="28567" y="52856"/>
                  </a:cubicBezTo>
                  <a:cubicBezTo>
                    <a:pt x="27680" y="52836"/>
                    <a:pt x="26773" y="52856"/>
                    <a:pt x="25866" y="52836"/>
                  </a:cubicBezTo>
                  <a:cubicBezTo>
                    <a:pt x="25728" y="52836"/>
                    <a:pt x="25610" y="52895"/>
                    <a:pt x="25531" y="52994"/>
                  </a:cubicBezTo>
                  <a:cubicBezTo>
                    <a:pt x="25393" y="53132"/>
                    <a:pt x="25236" y="53092"/>
                    <a:pt x="25176" y="52915"/>
                  </a:cubicBezTo>
                  <a:cubicBezTo>
                    <a:pt x="25078" y="52580"/>
                    <a:pt x="24999" y="52225"/>
                    <a:pt x="24940" y="51890"/>
                  </a:cubicBezTo>
                  <a:cubicBezTo>
                    <a:pt x="24881" y="51397"/>
                    <a:pt x="24782" y="50924"/>
                    <a:pt x="24644" y="50451"/>
                  </a:cubicBezTo>
                  <a:cubicBezTo>
                    <a:pt x="24486" y="50056"/>
                    <a:pt x="24388" y="49623"/>
                    <a:pt x="24348" y="49209"/>
                  </a:cubicBezTo>
                  <a:cubicBezTo>
                    <a:pt x="24329" y="48992"/>
                    <a:pt x="24270" y="48795"/>
                    <a:pt x="24210" y="48597"/>
                  </a:cubicBezTo>
                  <a:cubicBezTo>
                    <a:pt x="24112" y="48223"/>
                    <a:pt x="24013" y="47848"/>
                    <a:pt x="23915" y="47454"/>
                  </a:cubicBezTo>
                  <a:cubicBezTo>
                    <a:pt x="23875" y="47336"/>
                    <a:pt x="23836" y="47198"/>
                    <a:pt x="23796" y="47079"/>
                  </a:cubicBezTo>
                  <a:cubicBezTo>
                    <a:pt x="23718" y="46863"/>
                    <a:pt x="23501" y="46725"/>
                    <a:pt x="23264" y="46744"/>
                  </a:cubicBezTo>
                  <a:cubicBezTo>
                    <a:pt x="22949" y="46764"/>
                    <a:pt x="22614" y="46725"/>
                    <a:pt x="22298" y="46744"/>
                  </a:cubicBezTo>
                  <a:cubicBezTo>
                    <a:pt x="21746" y="46803"/>
                    <a:pt x="21233" y="46567"/>
                    <a:pt x="20721" y="46409"/>
                  </a:cubicBezTo>
                  <a:cubicBezTo>
                    <a:pt x="20563" y="46370"/>
                    <a:pt x="20386" y="46330"/>
                    <a:pt x="20228" y="46291"/>
                  </a:cubicBezTo>
                  <a:cubicBezTo>
                    <a:pt x="19932" y="46232"/>
                    <a:pt x="19637" y="46153"/>
                    <a:pt x="19361" y="46054"/>
                  </a:cubicBezTo>
                  <a:cubicBezTo>
                    <a:pt x="19144" y="45936"/>
                    <a:pt x="18907" y="45877"/>
                    <a:pt x="18671" y="45857"/>
                  </a:cubicBezTo>
                  <a:cubicBezTo>
                    <a:pt x="18533" y="45837"/>
                    <a:pt x="18414" y="45798"/>
                    <a:pt x="18296" y="45739"/>
                  </a:cubicBezTo>
                  <a:cubicBezTo>
                    <a:pt x="18257" y="45739"/>
                    <a:pt x="18237" y="45699"/>
                    <a:pt x="18197" y="45699"/>
                  </a:cubicBezTo>
                  <a:cubicBezTo>
                    <a:pt x="17823" y="45620"/>
                    <a:pt x="17429" y="45601"/>
                    <a:pt x="17133" y="45226"/>
                  </a:cubicBezTo>
                  <a:cubicBezTo>
                    <a:pt x="17034" y="45364"/>
                    <a:pt x="16955" y="45482"/>
                    <a:pt x="16896" y="45620"/>
                  </a:cubicBezTo>
                  <a:cubicBezTo>
                    <a:pt x="16778" y="45936"/>
                    <a:pt x="16600" y="46192"/>
                    <a:pt x="16364" y="46429"/>
                  </a:cubicBezTo>
                  <a:cubicBezTo>
                    <a:pt x="16206" y="46587"/>
                    <a:pt x="16068" y="46744"/>
                    <a:pt x="15930" y="46941"/>
                  </a:cubicBezTo>
                  <a:cubicBezTo>
                    <a:pt x="15753" y="47198"/>
                    <a:pt x="15516" y="47415"/>
                    <a:pt x="15240" y="47592"/>
                  </a:cubicBezTo>
                  <a:cubicBezTo>
                    <a:pt x="15023" y="47730"/>
                    <a:pt x="14846" y="47927"/>
                    <a:pt x="14728" y="48164"/>
                  </a:cubicBezTo>
                  <a:cubicBezTo>
                    <a:pt x="14649" y="48282"/>
                    <a:pt x="14609" y="48400"/>
                    <a:pt x="14530" y="48519"/>
                  </a:cubicBezTo>
                  <a:cubicBezTo>
                    <a:pt x="14452" y="48657"/>
                    <a:pt x="14294" y="48755"/>
                    <a:pt x="14136" y="48775"/>
                  </a:cubicBezTo>
                  <a:cubicBezTo>
                    <a:pt x="13939" y="48775"/>
                    <a:pt x="13762" y="48775"/>
                    <a:pt x="13564" y="48775"/>
                  </a:cubicBezTo>
                  <a:cubicBezTo>
                    <a:pt x="13170" y="48834"/>
                    <a:pt x="12776" y="48696"/>
                    <a:pt x="12480" y="48420"/>
                  </a:cubicBezTo>
                  <a:cubicBezTo>
                    <a:pt x="12303" y="48282"/>
                    <a:pt x="12105" y="48164"/>
                    <a:pt x="11889" y="48105"/>
                  </a:cubicBezTo>
                  <a:cubicBezTo>
                    <a:pt x="11534" y="47947"/>
                    <a:pt x="11179" y="47750"/>
                    <a:pt x="10863" y="47513"/>
                  </a:cubicBezTo>
                  <a:cubicBezTo>
                    <a:pt x="10548" y="47277"/>
                    <a:pt x="10193" y="47060"/>
                    <a:pt x="9819" y="46863"/>
                  </a:cubicBezTo>
                  <a:cubicBezTo>
                    <a:pt x="9385" y="46646"/>
                    <a:pt x="9109" y="46251"/>
                    <a:pt x="8734" y="45975"/>
                  </a:cubicBezTo>
                  <a:cubicBezTo>
                    <a:pt x="8655" y="45936"/>
                    <a:pt x="8616" y="45798"/>
                    <a:pt x="8596" y="45680"/>
                  </a:cubicBezTo>
                  <a:cubicBezTo>
                    <a:pt x="8517" y="45443"/>
                    <a:pt x="8419" y="45187"/>
                    <a:pt x="8301" y="44970"/>
                  </a:cubicBezTo>
                  <a:cubicBezTo>
                    <a:pt x="8163" y="44694"/>
                    <a:pt x="8163" y="44359"/>
                    <a:pt x="8301" y="44102"/>
                  </a:cubicBezTo>
                  <a:cubicBezTo>
                    <a:pt x="8399" y="43846"/>
                    <a:pt x="8577" y="43649"/>
                    <a:pt x="8793" y="43491"/>
                  </a:cubicBezTo>
                  <a:cubicBezTo>
                    <a:pt x="8971" y="43373"/>
                    <a:pt x="9109" y="43196"/>
                    <a:pt x="9148" y="42998"/>
                  </a:cubicBezTo>
                  <a:cubicBezTo>
                    <a:pt x="9207" y="42841"/>
                    <a:pt x="9286" y="42683"/>
                    <a:pt x="9405" y="42545"/>
                  </a:cubicBezTo>
                  <a:cubicBezTo>
                    <a:pt x="9503" y="42407"/>
                    <a:pt x="9582" y="42230"/>
                    <a:pt x="9602" y="42052"/>
                  </a:cubicBezTo>
                  <a:cubicBezTo>
                    <a:pt x="9661" y="41756"/>
                    <a:pt x="9799" y="41480"/>
                    <a:pt x="10016" y="41283"/>
                  </a:cubicBezTo>
                  <a:cubicBezTo>
                    <a:pt x="10075" y="41224"/>
                    <a:pt x="10134" y="41165"/>
                    <a:pt x="10154" y="41106"/>
                  </a:cubicBezTo>
                  <a:cubicBezTo>
                    <a:pt x="10193" y="41027"/>
                    <a:pt x="10213" y="40948"/>
                    <a:pt x="10213" y="40869"/>
                  </a:cubicBezTo>
                  <a:lnTo>
                    <a:pt x="9405" y="39923"/>
                  </a:lnTo>
                  <a:cubicBezTo>
                    <a:pt x="9306" y="39844"/>
                    <a:pt x="9227" y="39745"/>
                    <a:pt x="9148" y="39647"/>
                  </a:cubicBezTo>
                  <a:cubicBezTo>
                    <a:pt x="8853" y="39115"/>
                    <a:pt x="8439" y="38681"/>
                    <a:pt x="8084" y="38188"/>
                  </a:cubicBezTo>
                  <a:cubicBezTo>
                    <a:pt x="7709" y="37675"/>
                    <a:pt x="7453" y="37084"/>
                    <a:pt x="7295" y="36473"/>
                  </a:cubicBezTo>
                  <a:cubicBezTo>
                    <a:pt x="7275" y="36374"/>
                    <a:pt x="7236" y="36295"/>
                    <a:pt x="7196" y="36197"/>
                  </a:cubicBezTo>
                  <a:cubicBezTo>
                    <a:pt x="7098" y="35980"/>
                    <a:pt x="6980" y="35763"/>
                    <a:pt x="6901" y="35586"/>
                  </a:cubicBezTo>
                  <a:lnTo>
                    <a:pt x="4377" y="35605"/>
                  </a:lnTo>
                  <a:cubicBezTo>
                    <a:pt x="4141" y="35586"/>
                    <a:pt x="3924" y="35625"/>
                    <a:pt x="3707" y="35704"/>
                  </a:cubicBezTo>
                  <a:cubicBezTo>
                    <a:pt x="3214" y="35901"/>
                    <a:pt x="2702" y="35822"/>
                    <a:pt x="2209" y="35802"/>
                  </a:cubicBezTo>
                  <a:cubicBezTo>
                    <a:pt x="1992" y="35802"/>
                    <a:pt x="2031" y="35586"/>
                    <a:pt x="1873" y="35467"/>
                  </a:cubicBezTo>
                  <a:lnTo>
                    <a:pt x="967" y="35467"/>
                  </a:lnTo>
                  <a:cubicBezTo>
                    <a:pt x="651" y="35467"/>
                    <a:pt x="533" y="35408"/>
                    <a:pt x="533" y="35073"/>
                  </a:cubicBezTo>
                  <a:cubicBezTo>
                    <a:pt x="513" y="34600"/>
                    <a:pt x="513" y="34146"/>
                    <a:pt x="513" y="33673"/>
                  </a:cubicBezTo>
                  <a:cubicBezTo>
                    <a:pt x="513" y="33378"/>
                    <a:pt x="474" y="33062"/>
                    <a:pt x="375" y="32786"/>
                  </a:cubicBezTo>
                  <a:cubicBezTo>
                    <a:pt x="316" y="32569"/>
                    <a:pt x="277" y="32352"/>
                    <a:pt x="296" y="32116"/>
                  </a:cubicBezTo>
                  <a:cubicBezTo>
                    <a:pt x="296" y="31820"/>
                    <a:pt x="257" y="31524"/>
                    <a:pt x="139" y="31248"/>
                  </a:cubicBezTo>
                  <a:cubicBezTo>
                    <a:pt x="40" y="30874"/>
                    <a:pt x="1" y="30499"/>
                    <a:pt x="79" y="30125"/>
                  </a:cubicBezTo>
                  <a:cubicBezTo>
                    <a:pt x="79" y="29927"/>
                    <a:pt x="217" y="29770"/>
                    <a:pt x="415" y="29711"/>
                  </a:cubicBezTo>
                  <a:cubicBezTo>
                    <a:pt x="631" y="29671"/>
                    <a:pt x="829" y="29592"/>
                    <a:pt x="1045" y="29513"/>
                  </a:cubicBezTo>
                  <a:lnTo>
                    <a:pt x="1361" y="29395"/>
                  </a:lnTo>
                  <a:cubicBezTo>
                    <a:pt x="1479" y="29356"/>
                    <a:pt x="1617" y="29316"/>
                    <a:pt x="1735" y="29297"/>
                  </a:cubicBezTo>
                  <a:cubicBezTo>
                    <a:pt x="2051" y="29277"/>
                    <a:pt x="2386" y="29336"/>
                    <a:pt x="2642" y="29099"/>
                  </a:cubicBezTo>
                  <a:cubicBezTo>
                    <a:pt x="3234" y="29080"/>
                    <a:pt x="3727" y="28804"/>
                    <a:pt x="4259" y="28646"/>
                  </a:cubicBezTo>
                  <a:cubicBezTo>
                    <a:pt x="4555" y="28547"/>
                    <a:pt x="4634" y="28449"/>
                    <a:pt x="4634" y="28153"/>
                  </a:cubicBezTo>
                  <a:lnTo>
                    <a:pt x="4634" y="26083"/>
                  </a:lnTo>
                  <a:cubicBezTo>
                    <a:pt x="4634" y="25846"/>
                    <a:pt x="4594" y="25630"/>
                    <a:pt x="4515" y="25413"/>
                  </a:cubicBezTo>
                  <a:cubicBezTo>
                    <a:pt x="4436" y="25117"/>
                    <a:pt x="4397" y="24821"/>
                    <a:pt x="4417" y="24526"/>
                  </a:cubicBezTo>
                  <a:lnTo>
                    <a:pt x="4417" y="23047"/>
                  </a:lnTo>
                  <a:cubicBezTo>
                    <a:pt x="4397" y="22712"/>
                    <a:pt x="4456" y="22357"/>
                    <a:pt x="4574" y="22061"/>
                  </a:cubicBezTo>
                  <a:cubicBezTo>
                    <a:pt x="4634" y="21903"/>
                    <a:pt x="4653" y="21765"/>
                    <a:pt x="4653" y="21608"/>
                  </a:cubicBezTo>
                  <a:cubicBezTo>
                    <a:pt x="4653" y="21154"/>
                    <a:pt x="4791" y="20681"/>
                    <a:pt x="5028" y="20287"/>
                  </a:cubicBezTo>
                  <a:cubicBezTo>
                    <a:pt x="5166" y="20070"/>
                    <a:pt x="5107" y="19774"/>
                    <a:pt x="4910" y="19616"/>
                  </a:cubicBezTo>
                  <a:cubicBezTo>
                    <a:pt x="4614" y="19301"/>
                    <a:pt x="4298" y="19025"/>
                    <a:pt x="4003" y="18710"/>
                  </a:cubicBezTo>
                  <a:cubicBezTo>
                    <a:pt x="3510" y="18217"/>
                    <a:pt x="3037" y="17704"/>
                    <a:pt x="2544" y="17211"/>
                  </a:cubicBezTo>
                  <a:cubicBezTo>
                    <a:pt x="2426" y="17093"/>
                    <a:pt x="2307" y="16975"/>
                    <a:pt x="2189" y="16856"/>
                  </a:cubicBezTo>
                  <a:cubicBezTo>
                    <a:pt x="1933" y="16620"/>
                    <a:pt x="1657" y="16383"/>
                    <a:pt x="1400" y="16127"/>
                  </a:cubicBezTo>
                  <a:cubicBezTo>
                    <a:pt x="1203" y="15969"/>
                    <a:pt x="1164" y="15654"/>
                    <a:pt x="1341" y="15457"/>
                  </a:cubicBezTo>
                  <a:cubicBezTo>
                    <a:pt x="1617" y="15062"/>
                    <a:pt x="1735" y="14569"/>
                    <a:pt x="2090" y="14215"/>
                  </a:cubicBezTo>
                  <a:cubicBezTo>
                    <a:pt x="2110" y="14175"/>
                    <a:pt x="2130" y="14155"/>
                    <a:pt x="2149" y="14116"/>
                  </a:cubicBezTo>
                  <a:cubicBezTo>
                    <a:pt x="2287" y="13426"/>
                    <a:pt x="2840" y="13012"/>
                    <a:pt x="3175" y="12460"/>
                  </a:cubicBezTo>
                  <a:cubicBezTo>
                    <a:pt x="3234" y="12381"/>
                    <a:pt x="3293" y="12302"/>
                    <a:pt x="3392" y="12263"/>
                  </a:cubicBezTo>
                  <a:cubicBezTo>
                    <a:pt x="3569" y="12164"/>
                    <a:pt x="3727" y="12026"/>
                    <a:pt x="3845" y="11869"/>
                  </a:cubicBezTo>
                  <a:cubicBezTo>
                    <a:pt x="4239" y="11395"/>
                    <a:pt x="4850" y="11179"/>
                    <a:pt x="5462" y="11277"/>
                  </a:cubicBezTo>
                  <a:cubicBezTo>
                    <a:pt x="5580" y="11297"/>
                    <a:pt x="5718" y="11356"/>
                    <a:pt x="5816" y="11415"/>
                  </a:cubicBezTo>
                  <a:cubicBezTo>
                    <a:pt x="6309" y="11671"/>
                    <a:pt x="6802" y="11947"/>
                    <a:pt x="7315" y="12184"/>
                  </a:cubicBezTo>
                  <a:cubicBezTo>
                    <a:pt x="7670" y="12342"/>
                    <a:pt x="8064" y="12460"/>
                    <a:pt x="8439" y="12598"/>
                  </a:cubicBezTo>
                  <a:cubicBezTo>
                    <a:pt x="8537" y="12519"/>
                    <a:pt x="8636" y="12421"/>
                    <a:pt x="8715" y="12302"/>
                  </a:cubicBezTo>
                  <a:cubicBezTo>
                    <a:pt x="9129" y="11652"/>
                    <a:pt x="9681" y="11119"/>
                    <a:pt x="10331" y="10705"/>
                  </a:cubicBezTo>
                  <a:cubicBezTo>
                    <a:pt x="10528" y="10567"/>
                    <a:pt x="10725" y="10449"/>
                    <a:pt x="10942" y="10390"/>
                  </a:cubicBezTo>
                  <a:cubicBezTo>
                    <a:pt x="11041" y="10370"/>
                    <a:pt x="11139" y="10311"/>
                    <a:pt x="11238" y="10252"/>
                  </a:cubicBezTo>
                  <a:cubicBezTo>
                    <a:pt x="11691" y="9858"/>
                    <a:pt x="12184" y="9522"/>
                    <a:pt x="12717" y="9227"/>
                  </a:cubicBezTo>
                  <a:cubicBezTo>
                    <a:pt x="12973" y="9069"/>
                    <a:pt x="13210" y="8852"/>
                    <a:pt x="13466" y="8655"/>
                  </a:cubicBezTo>
                  <a:cubicBezTo>
                    <a:pt x="13466" y="8399"/>
                    <a:pt x="13466" y="8162"/>
                    <a:pt x="13446" y="7926"/>
                  </a:cubicBezTo>
                  <a:cubicBezTo>
                    <a:pt x="13446" y="7709"/>
                    <a:pt x="13486" y="7472"/>
                    <a:pt x="13308" y="7295"/>
                  </a:cubicBezTo>
                  <a:cubicBezTo>
                    <a:pt x="13269" y="7236"/>
                    <a:pt x="13249" y="7196"/>
                    <a:pt x="13249" y="7137"/>
                  </a:cubicBezTo>
                  <a:cubicBezTo>
                    <a:pt x="13210" y="6683"/>
                    <a:pt x="12993" y="6269"/>
                    <a:pt x="12874" y="5836"/>
                  </a:cubicBezTo>
                  <a:cubicBezTo>
                    <a:pt x="12835" y="5717"/>
                    <a:pt x="12815" y="5599"/>
                    <a:pt x="12776" y="5461"/>
                  </a:cubicBezTo>
                  <a:cubicBezTo>
                    <a:pt x="12756" y="5303"/>
                    <a:pt x="12736" y="5165"/>
                    <a:pt x="12677" y="5027"/>
                  </a:cubicBezTo>
                  <a:cubicBezTo>
                    <a:pt x="12539" y="4613"/>
                    <a:pt x="12500" y="4180"/>
                    <a:pt x="12559" y="3746"/>
                  </a:cubicBezTo>
                  <a:cubicBezTo>
                    <a:pt x="12579" y="3647"/>
                    <a:pt x="12618" y="3529"/>
                    <a:pt x="12677" y="3431"/>
                  </a:cubicBezTo>
                  <a:cubicBezTo>
                    <a:pt x="12736" y="3332"/>
                    <a:pt x="12894" y="3332"/>
                    <a:pt x="12953" y="3450"/>
                  </a:cubicBezTo>
                  <a:cubicBezTo>
                    <a:pt x="13032" y="3628"/>
                    <a:pt x="13072" y="3805"/>
                    <a:pt x="13091" y="3983"/>
                  </a:cubicBezTo>
                  <a:cubicBezTo>
                    <a:pt x="13091" y="4377"/>
                    <a:pt x="13150" y="4771"/>
                    <a:pt x="13269" y="5146"/>
                  </a:cubicBezTo>
                  <a:cubicBezTo>
                    <a:pt x="13387" y="5777"/>
                    <a:pt x="13643" y="6368"/>
                    <a:pt x="13801" y="7019"/>
                  </a:cubicBezTo>
                  <a:cubicBezTo>
                    <a:pt x="13860" y="6703"/>
                    <a:pt x="13880" y="6664"/>
                    <a:pt x="13781" y="6447"/>
                  </a:cubicBezTo>
                  <a:cubicBezTo>
                    <a:pt x="13663" y="6191"/>
                    <a:pt x="13604" y="5895"/>
                    <a:pt x="13643" y="5619"/>
                  </a:cubicBezTo>
                  <a:cubicBezTo>
                    <a:pt x="13663" y="5579"/>
                    <a:pt x="13663" y="5540"/>
                    <a:pt x="13643" y="5520"/>
                  </a:cubicBezTo>
                  <a:cubicBezTo>
                    <a:pt x="13505" y="5225"/>
                    <a:pt x="13426" y="4909"/>
                    <a:pt x="13407" y="4594"/>
                  </a:cubicBezTo>
                  <a:cubicBezTo>
                    <a:pt x="13131" y="4259"/>
                    <a:pt x="13288" y="3825"/>
                    <a:pt x="13131" y="3470"/>
                  </a:cubicBezTo>
                  <a:cubicBezTo>
                    <a:pt x="13131" y="3371"/>
                    <a:pt x="13150" y="3273"/>
                    <a:pt x="13210" y="3214"/>
                  </a:cubicBezTo>
                  <a:cubicBezTo>
                    <a:pt x="13308" y="3135"/>
                    <a:pt x="13426" y="3056"/>
                    <a:pt x="13545" y="2997"/>
                  </a:cubicBezTo>
                  <a:cubicBezTo>
                    <a:pt x="13821" y="2879"/>
                    <a:pt x="14116" y="2760"/>
                    <a:pt x="14412" y="2622"/>
                  </a:cubicBezTo>
                  <a:cubicBezTo>
                    <a:pt x="14530" y="2563"/>
                    <a:pt x="14649" y="2504"/>
                    <a:pt x="14787" y="2504"/>
                  </a:cubicBezTo>
                  <a:cubicBezTo>
                    <a:pt x="15299" y="2524"/>
                    <a:pt x="15753" y="2169"/>
                    <a:pt x="16265" y="2287"/>
                  </a:cubicBezTo>
                  <a:cubicBezTo>
                    <a:pt x="16462" y="2307"/>
                    <a:pt x="16679" y="2287"/>
                    <a:pt x="16876" y="2208"/>
                  </a:cubicBezTo>
                  <a:cubicBezTo>
                    <a:pt x="17113" y="2110"/>
                    <a:pt x="17369" y="2031"/>
                    <a:pt x="17606" y="1972"/>
                  </a:cubicBezTo>
                  <a:cubicBezTo>
                    <a:pt x="17862" y="1873"/>
                    <a:pt x="18158" y="1972"/>
                    <a:pt x="18296" y="2208"/>
                  </a:cubicBezTo>
                  <a:cubicBezTo>
                    <a:pt x="18434" y="2425"/>
                    <a:pt x="18533" y="2642"/>
                    <a:pt x="18651" y="2859"/>
                  </a:cubicBezTo>
                  <a:cubicBezTo>
                    <a:pt x="18769" y="3056"/>
                    <a:pt x="18868" y="3194"/>
                    <a:pt x="18986" y="3352"/>
                  </a:cubicBezTo>
                  <a:lnTo>
                    <a:pt x="19321" y="3805"/>
                  </a:lnTo>
                  <a:cubicBezTo>
                    <a:pt x="19341" y="3864"/>
                    <a:pt x="19380" y="3904"/>
                    <a:pt x="19420" y="3943"/>
                  </a:cubicBezTo>
                  <a:cubicBezTo>
                    <a:pt x="19834" y="4239"/>
                    <a:pt x="20051" y="4692"/>
                    <a:pt x="20386" y="5027"/>
                  </a:cubicBezTo>
                  <a:cubicBezTo>
                    <a:pt x="20484" y="5146"/>
                    <a:pt x="20603" y="5244"/>
                    <a:pt x="20701" y="5323"/>
                  </a:cubicBezTo>
                  <a:cubicBezTo>
                    <a:pt x="21431" y="5126"/>
                    <a:pt x="22121" y="4830"/>
                    <a:pt x="22850" y="4712"/>
                  </a:cubicBezTo>
                  <a:cubicBezTo>
                    <a:pt x="23619" y="4357"/>
                    <a:pt x="24408" y="4515"/>
                    <a:pt x="25196" y="4495"/>
                  </a:cubicBezTo>
                  <a:cubicBezTo>
                    <a:pt x="25610" y="4456"/>
                    <a:pt x="26024" y="4515"/>
                    <a:pt x="26399" y="4692"/>
                  </a:cubicBezTo>
                  <a:cubicBezTo>
                    <a:pt x="26438" y="4692"/>
                    <a:pt x="26478" y="4712"/>
                    <a:pt x="26517" y="4712"/>
                  </a:cubicBezTo>
                  <a:lnTo>
                    <a:pt x="27700" y="4791"/>
                  </a:lnTo>
                  <a:cubicBezTo>
                    <a:pt x="27917" y="4515"/>
                    <a:pt x="28114" y="4278"/>
                    <a:pt x="28272" y="4002"/>
                  </a:cubicBezTo>
                  <a:cubicBezTo>
                    <a:pt x="28489" y="3667"/>
                    <a:pt x="28765" y="3371"/>
                    <a:pt x="28765" y="2938"/>
                  </a:cubicBezTo>
                  <a:cubicBezTo>
                    <a:pt x="29021" y="2445"/>
                    <a:pt x="29100" y="1834"/>
                    <a:pt x="29533" y="1400"/>
                  </a:cubicBezTo>
                  <a:cubicBezTo>
                    <a:pt x="29691" y="1222"/>
                    <a:pt x="29790" y="1006"/>
                    <a:pt x="29869" y="769"/>
                  </a:cubicBezTo>
                  <a:cubicBezTo>
                    <a:pt x="29967" y="434"/>
                    <a:pt x="30223" y="158"/>
                    <a:pt x="30559" y="0"/>
                  </a:cubicBezTo>
                  <a:cubicBezTo>
                    <a:pt x="31051" y="79"/>
                    <a:pt x="31505" y="296"/>
                    <a:pt x="32017" y="355"/>
                  </a:cubicBezTo>
                  <a:cubicBezTo>
                    <a:pt x="32510" y="454"/>
                    <a:pt x="33003" y="513"/>
                    <a:pt x="33516" y="532"/>
                  </a:cubicBezTo>
                  <a:cubicBezTo>
                    <a:pt x="33733" y="493"/>
                    <a:pt x="33969" y="592"/>
                    <a:pt x="34127" y="749"/>
                  </a:cubicBezTo>
                  <a:cubicBezTo>
                    <a:pt x="34226" y="868"/>
                    <a:pt x="34364" y="927"/>
                    <a:pt x="34521" y="907"/>
                  </a:cubicBezTo>
                  <a:cubicBezTo>
                    <a:pt x="34699" y="907"/>
                    <a:pt x="34856" y="907"/>
                    <a:pt x="35034" y="946"/>
                  </a:cubicBezTo>
                  <a:cubicBezTo>
                    <a:pt x="35211" y="946"/>
                    <a:pt x="35349" y="1084"/>
                    <a:pt x="35349" y="1282"/>
                  </a:cubicBezTo>
                  <a:lnTo>
                    <a:pt x="35349" y="1617"/>
                  </a:lnTo>
                  <a:cubicBezTo>
                    <a:pt x="35310" y="1853"/>
                    <a:pt x="35330" y="2110"/>
                    <a:pt x="35408" y="2346"/>
                  </a:cubicBezTo>
                  <a:cubicBezTo>
                    <a:pt x="35428" y="2465"/>
                    <a:pt x="35448" y="2603"/>
                    <a:pt x="35428" y="2721"/>
                  </a:cubicBezTo>
                  <a:cubicBezTo>
                    <a:pt x="35428" y="3115"/>
                    <a:pt x="35448" y="3509"/>
                    <a:pt x="35428" y="3904"/>
                  </a:cubicBezTo>
                  <a:cubicBezTo>
                    <a:pt x="35408" y="4535"/>
                    <a:pt x="35586" y="5146"/>
                    <a:pt x="35645" y="5757"/>
                  </a:cubicBezTo>
                  <a:cubicBezTo>
                    <a:pt x="35665" y="5915"/>
                    <a:pt x="35783" y="6072"/>
                    <a:pt x="35960" y="6112"/>
                  </a:cubicBezTo>
                  <a:cubicBezTo>
                    <a:pt x="36355" y="6250"/>
                    <a:pt x="36769" y="6407"/>
                    <a:pt x="37143" y="6605"/>
                  </a:cubicBezTo>
                  <a:cubicBezTo>
                    <a:pt x="37893" y="6979"/>
                    <a:pt x="38642" y="7374"/>
                    <a:pt x="39233" y="8004"/>
                  </a:cubicBezTo>
                  <a:cubicBezTo>
                    <a:pt x="39312" y="8083"/>
                    <a:pt x="39411" y="8142"/>
                    <a:pt x="39489" y="8202"/>
                  </a:cubicBezTo>
                  <a:cubicBezTo>
                    <a:pt x="39667" y="8320"/>
                    <a:pt x="39825" y="8458"/>
                    <a:pt x="39943" y="8616"/>
                  </a:cubicBezTo>
                  <a:cubicBezTo>
                    <a:pt x="40101" y="8852"/>
                    <a:pt x="40298" y="9049"/>
                    <a:pt x="40534" y="9207"/>
                  </a:cubicBezTo>
                  <a:cubicBezTo>
                    <a:pt x="41047" y="9582"/>
                    <a:pt x="41461" y="10055"/>
                    <a:pt x="41776" y="10587"/>
                  </a:cubicBezTo>
                  <a:cubicBezTo>
                    <a:pt x="41816" y="10666"/>
                    <a:pt x="41855" y="10725"/>
                    <a:pt x="41914" y="10804"/>
                  </a:cubicBezTo>
                  <a:cubicBezTo>
                    <a:pt x="42664" y="10626"/>
                    <a:pt x="43294" y="10272"/>
                    <a:pt x="43945" y="9936"/>
                  </a:cubicBezTo>
                  <a:cubicBezTo>
                    <a:pt x="44044" y="9877"/>
                    <a:pt x="44142" y="9838"/>
                    <a:pt x="44260" y="9818"/>
                  </a:cubicBezTo>
                  <a:cubicBezTo>
                    <a:pt x="44517" y="9759"/>
                    <a:pt x="44753" y="9660"/>
                    <a:pt x="44970" y="9503"/>
                  </a:cubicBezTo>
                  <a:cubicBezTo>
                    <a:pt x="45404" y="9207"/>
                    <a:pt x="45897" y="9246"/>
                    <a:pt x="46390" y="9325"/>
                  </a:cubicBezTo>
                  <a:cubicBezTo>
                    <a:pt x="46685" y="9542"/>
                    <a:pt x="47080" y="9601"/>
                    <a:pt x="47336" y="9897"/>
                  </a:cubicBezTo>
                  <a:cubicBezTo>
                    <a:pt x="47415" y="9996"/>
                    <a:pt x="47513" y="10094"/>
                    <a:pt x="47612" y="10173"/>
                  </a:cubicBezTo>
                  <a:cubicBezTo>
                    <a:pt x="47730" y="10272"/>
                    <a:pt x="47809" y="10410"/>
                    <a:pt x="47829" y="10567"/>
                  </a:cubicBezTo>
                  <a:cubicBezTo>
                    <a:pt x="47868" y="10902"/>
                    <a:pt x="48026" y="11218"/>
                    <a:pt x="48263" y="11455"/>
                  </a:cubicBezTo>
                  <a:cubicBezTo>
                    <a:pt x="48420" y="11632"/>
                    <a:pt x="48578" y="11829"/>
                    <a:pt x="48696" y="12026"/>
                  </a:cubicBezTo>
                  <a:cubicBezTo>
                    <a:pt x="48992" y="12618"/>
                    <a:pt x="49268" y="13209"/>
                    <a:pt x="49564" y="13801"/>
                  </a:cubicBezTo>
                  <a:cubicBezTo>
                    <a:pt x="49583" y="13860"/>
                    <a:pt x="49603" y="13899"/>
                    <a:pt x="49643" y="13939"/>
                  </a:cubicBezTo>
                  <a:cubicBezTo>
                    <a:pt x="49899" y="14234"/>
                    <a:pt x="49899" y="14550"/>
                    <a:pt x="49781" y="14924"/>
                  </a:cubicBezTo>
                  <a:cubicBezTo>
                    <a:pt x="49485" y="15023"/>
                    <a:pt x="49248" y="15240"/>
                    <a:pt x="48913" y="15259"/>
                  </a:cubicBezTo>
                  <a:cubicBezTo>
                    <a:pt x="48815" y="15279"/>
                    <a:pt x="48736" y="15319"/>
                    <a:pt x="48677" y="15378"/>
                  </a:cubicBezTo>
                  <a:cubicBezTo>
                    <a:pt x="48263" y="15693"/>
                    <a:pt x="47868" y="16009"/>
                    <a:pt x="47494" y="16324"/>
                  </a:cubicBezTo>
                  <a:cubicBezTo>
                    <a:pt x="47237" y="16521"/>
                    <a:pt x="46942" y="16679"/>
                    <a:pt x="46804" y="16975"/>
                  </a:cubicBezTo>
                  <a:cubicBezTo>
                    <a:pt x="46764" y="17014"/>
                    <a:pt x="46666" y="17034"/>
                    <a:pt x="46606" y="17073"/>
                  </a:cubicBezTo>
                  <a:cubicBezTo>
                    <a:pt x="46449" y="17113"/>
                    <a:pt x="46330" y="17211"/>
                    <a:pt x="46271" y="17369"/>
                  </a:cubicBezTo>
                  <a:close/>
                  <a:moveTo>
                    <a:pt x="29474" y="2800"/>
                  </a:moveTo>
                  <a:cubicBezTo>
                    <a:pt x="29514" y="2760"/>
                    <a:pt x="29533" y="2701"/>
                    <a:pt x="29553" y="2662"/>
                  </a:cubicBezTo>
                  <a:cubicBezTo>
                    <a:pt x="29573" y="2622"/>
                    <a:pt x="29553" y="2642"/>
                    <a:pt x="29553" y="2622"/>
                  </a:cubicBezTo>
                  <a:cubicBezTo>
                    <a:pt x="29553" y="2603"/>
                    <a:pt x="29494" y="2642"/>
                    <a:pt x="29494" y="2662"/>
                  </a:cubicBezTo>
                  <a:cubicBezTo>
                    <a:pt x="29494" y="2701"/>
                    <a:pt x="29494" y="2760"/>
                    <a:pt x="29494" y="2819"/>
                  </a:cubicBezTo>
                  <a:cubicBezTo>
                    <a:pt x="29455" y="2819"/>
                    <a:pt x="29435" y="2819"/>
                    <a:pt x="29395" y="2839"/>
                  </a:cubicBezTo>
                  <a:lnTo>
                    <a:pt x="29395" y="2879"/>
                  </a:lnTo>
                  <a:close/>
                  <a:moveTo>
                    <a:pt x="29849" y="3766"/>
                  </a:moveTo>
                  <a:cubicBezTo>
                    <a:pt x="29731" y="3864"/>
                    <a:pt x="29632" y="3963"/>
                    <a:pt x="29553" y="4101"/>
                  </a:cubicBezTo>
                  <a:cubicBezTo>
                    <a:pt x="29356" y="4475"/>
                    <a:pt x="29041" y="4771"/>
                    <a:pt x="28903" y="5185"/>
                  </a:cubicBezTo>
                  <a:cubicBezTo>
                    <a:pt x="28883" y="5284"/>
                    <a:pt x="28824" y="5382"/>
                    <a:pt x="28745" y="5441"/>
                  </a:cubicBezTo>
                  <a:cubicBezTo>
                    <a:pt x="28627" y="5560"/>
                    <a:pt x="28489" y="5658"/>
                    <a:pt x="28331" y="5717"/>
                  </a:cubicBezTo>
                  <a:cubicBezTo>
                    <a:pt x="28213" y="5777"/>
                    <a:pt x="28094" y="5658"/>
                    <a:pt x="27996" y="5579"/>
                  </a:cubicBezTo>
                  <a:cubicBezTo>
                    <a:pt x="27917" y="5540"/>
                    <a:pt x="27858" y="5520"/>
                    <a:pt x="27779" y="5501"/>
                  </a:cubicBezTo>
                  <a:cubicBezTo>
                    <a:pt x="27601" y="5501"/>
                    <a:pt x="27444" y="5461"/>
                    <a:pt x="27306" y="5343"/>
                  </a:cubicBezTo>
                  <a:cubicBezTo>
                    <a:pt x="27246" y="5303"/>
                    <a:pt x="27168" y="5284"/>
                    <a:pt x="27108" y="5303"/>
                  </a:cubicBezTo>
                  <a:cubicBezTo>
                    <a:pt x="26734" y="5264"/>
                    <a:pt x="26359" y="5264"/>
                    <a:pt x="25965" y="5244"/>
                  </a:cubicBezTo>
                  <a:cubicBezTo>
                    <a:pt x="25748" y="5225"/>
                    <a:pt x="25512" y="5244"/>
                    <a:pt x="25295" y="5284"/>
                  </a:cubicBezTo>
                  <a:cubicBezTo>
                    <a:pt x="24900" y="5441"/>
                    <a:pt x="24486" y="5343"/>
                    <a:pt x="24092" y="5343"/>
                  </a:cubicBezTo>
                  <a:cubicBezTo>
                    <a:pt x="24033" y="5244"/>
                    <a:pt x="23974" y="5185"/>
                    <a:pt x="23934" y="5087"/>
                  </a:cubicBezTo>
                  <a:cubicBezTo>
                    <a:pt x="23796" y="5087"/>
                    <a:pt x="23658" y="5087"/>
                    <a:pt x="23540" y="5087"/>
                  </a:cubicBezTo>
                  <a:cubicBezTo>
                    <a:pt x="22968" y="5244"/>
                    <a:pt x="22416" y="5382"/>
                    <a:pt x="21864" y="5579"/>
                  </a:cubicBezTo>
                  <a:cubicBezTo>
                    <a:pt x="21588" y="5658"/>
                    <a:pt x="21332" y="5757"/>
                    <a:pt x="21076" y="5895"/>
                  </a:cubicBezTo>
                  <a:cubicBezTo>
                    <a:pt x="20760" y="6072"/>
                    <a:pt x="20366" y="6013"/>
                    <a:pt x="20110" y="5717"/>
                  </a:cubicBezTo>
                  <a:cubicBezTo>
                    <a:pt x="20031" y="5658"/>
                    <a:pt x="19972" y="5560"/>
                    <a:pt x="19893" y="5481"/>
                  </a:cubicBezTo>
                  <a:cubicBezTo>
                    <a:pt x="19735" y="5205"/>
                    <a:pt x="19538" y="4949"/>
                    <a:pt x="19341" y="4712"/>
                  </a:cubicBezTo>
                  <a:cubicBezTo>
                    <a:pt x="19045" y="4456"/>
                    <a:pt x="18789" y="4160"/>
                    <a:pt x="18572" y="3845"/>
                  </a:cubicBezTo>
                  <a:cubicBezTo>
                    <a:pt x="18414" y="3608"/>
                    <a:pt x="18257" y="3391"/>
                    <a:pt x="18119" y="3135"/>
                  </a:cubicBezTo>
                  <a:cubicBezTo>
                    <a:pt x="18020" y="2938"/>
                    <a:pt x="17902" y="2760"/>
                    <a:pt x="17764" y="2543"/>
                  </a:cubicBezTo>
                  <a:cubicBezTo>
                    <a:pt x="17626" y="2543"/>
                    <a:pt x="17468" y="2563"/>
                    <a:pt x="17330" y="2622"/>
                  </a:cubicBezTo>
                  <a:cubicBezTo>
                    <a:pt x="17172" y="2701"/>
                    <a:pt x="17014" y="2741"/>
                    <a:pt x="16857" y="2780"/>
                  </a:cubicBezTo>
                  <a:cubicBezTo>
                    <a:pt x="16206" y="2918"/>
                    <a:pt x="15575" y="3076"/>
                    <a:pt x="14925" y="3194"/>
                  </a:cubicBezTo>
                  <a:cubicBezTo>
                    <a:pt x="14728" y="3233"/>
                    <a:pt x="14530" y="3352"/>
                    <a:pt x="14412" y="3509"/>
                  </a:cubicBezTo>
                  <a:cubicBezTo>
                    <a:pt x="14353" y="3628"/>
                    <a:pt x="14215" y="3707"/>
                    <a:pt x="14097" y="3707"/>
                  </a:cubicBezTo>
                  <a:cubicBezTo>
                    <a:pt x="13998" y="3726"/>
                    <a:pt x="13919" y="3746"/>
                    <a:pt x="13821" y="3766"/>
                  </a:cubicBezTo>
                  <a:cubicBezTo>
                    <a:pt x="13762" y="3904"/>
                    <a:pt x="13762" y="4081"/>
                    <a:pt x="13840" y="4219"/>
                  </a:cubicBezTo>
                  <a:cubicBezTo>
                    <a:pt x="13919" y="4337"/>
                    <a:pt x="13959" y="4495"/>
                    <a:pt x="13998" y="4633"/>
                  </a:cubicBezTo>
                  <a:cubicBezTo>
                    <a:pt x="13998" y="4811"/>
                    <a:pt x="14038" y="4968"/>
                    <a:pt x="14116" y="5126"/>
                  </a:cubicBezTo>
                  <a:cubicBezTo>
                    <a:pt x="14176" y="5225"/>
                    <a:pt x="14195" y="5343"/>
                    <a:pt x="14195" y="5461"/>
                  </a:cubicBezTo>
                  <a:cubicBezTo>
                    <a:pt x="14176" y="5836"/>
                    <a:pt x="14333" y="6191"/>
                    <a:pt x="14392" y="6545"/>
                  </a:cubicBezTo>
                  <a:cubicBezTo>
                    <a:pt x="14452" y="6881"/>
                    <a:pt x="14609" y="7157"/>
                    <a:pt x="14649" y="7472"/>
                  </a:cubicBezTo>
                  <a:cubicBezTo>
                    <a:pt x="14668" y="7709"/>
                    <a:pt x="14747" y="7945"/>
                    <a:pt x="14885" y="8142"/>
                  </a:cubicBezTo>
                  <a:cubicBezTo>
                    <a:pt x="14944" y="8221"/>
                    <a:pt x="14984" y="8320"/>
                    <a:pt x="15023" y="8399"/>
                  </a:cubicBezTo>
                  <a:cubicBezTo>
                    <a:pt x="14274" y="8576"/>
                    <a:pt x="13604" y="8970"/>
                    <a:pt x="13091" y="9542"/>
                  </a:cubicBezTo>
                  <a:cubicBezTo>
                    <a:pt x="12934" y="9700"/>
                    <a:pt x="12736" y="9818"/>
                    <a:pt x="12559" y="9936"/>
                  </a:cubicBezTo>
                  <a:cubicBezTo>
                    <a:pt x="12263" y="10134"/>
                    <a:pt x="11987" y="10331"/>
                    <a:pt x="11731" y="10528"/>
                  </a:cubicBezTo>
                  <a:cubicBezTo>
                    <a:pt x="11376" y="10902"/>
                    <a:pt x="10982" y="11218"/>
                    <a:pt x="10548" y="11494"/>
                  </a:cubicBezTo>
                  <a:cubicBezTo>
                    <a:pt x="10449" y="11573"/>
                    <a:pt x="10351" y="11652"/>
                    <a:pt x="10252" y="11750"/>
                  </a:cubicBezTo>
                  <a:lnTo>
                    <a:pt x="9759" y="12184"/>
                  </a:lnTo>
                  <a:cubicBezTo>
                    <a:pt x="9424" y="12440"/>
                    <a:pt x="9148" y="12756"/>
                    <a:pt x="8971" y="13111"/>
                  </a:cubicBezTo>
                  <a:cubicBezTo>
                    <a:pt x="8853" y="13327"/>
                    <a:pt x="8734" y="13525"/>
                    <a:pt x="8596" y="13722"/>
                  </a:cubicBezTo>
                  <a:cubicBezTo>
                    <a:pt x="8399" y="13682"/>
                    <a:pt x="8241" y="13663"/>
                    <a:pt x="8064" y="13643"/>
                  </a:cubicBezTo>
                  <a:cubicBezTo>
                    <a:pt x="8005" y="13623"/>
                    <a:pt x="7926" y="13584"/>
                    <a:pt x="7867" y="13544"/>
                  </a:cubicBezTo>
                  <a:cubicBezTo>
                    <a:pt x="7650" y="13308"/>
                    <a:pt x="7334" y="13170"/>
                    <a:pt x="7019" y="13170"/>
                  </a:cubicBezTo>
                  <a:cubicBezTo>
                    <a:pt x="6920" y="13170"/>
                    <a:pt x="6842" y="13130"/>
                    <a:pt x="6743" y="13091"/>
                  </a:cubicBezTo>
                  <a:cubicBezTo>
                    <a:pt x="6408" y="12933"/>
                    <a:pt x="6073" y="12775"/>
                    <a:pt x="5738" y="12618"/>
                  </a:cubicBezTo>
                  <a:cubicBezTo>
                    <a:pt x="5402" y="12460"/>
                    <a:pt x="5048" y="12263"/>
                    <a:pt x="4673" y="12066"/>
                  </a:cubicBezTo>
                  <a:cubicBezTo>
                    <a:pt x="4160" y="12421"/>
                    <a:pt x="3727" y="12874"/>
                    <a:pt x="3411" y="13426"/>
                  </a:cubicBezTo>
                  <a:cubicBezTo>
                    <a:pt x="3313" y="13623"/>
                    <a:pt x="3194" y="13820"/>
                    <a:pt x="3056" y="13998"/>
                  </a:cubicBezTo>
                  <a:cubicBezTo>
                    <a:pt x="2642" y="14569"/>
                    <a:pt x="2248" y="15161"/>
                    <a:pt x="1913" y="15792"/>
                  </a:cubicBezTo>
                  <a:cubicBezTo>
                    <a:pt x="1972" y="15871"/>
                    <a:pt x="2031" y="15950"/>
                    <a:pt x="2090" y="16009"/>
                  </a:cubicBezTo>
                  <a:cubicBezTo>
                    <a:pt x="2504" y="16403"/>
                    <a:pt x="2958" y="16797"/>
                    <a:pt x="3332" y="17231"/>
                  </a:cubicBezTo>
                  <a:cubicBezTo>
                    <a:pt x="3884" y="17862"/>
                    <a:pt x="4515" y="18434"/>
                    <a:pt x="5126" y="19025"/>
                  </a:cubicBezTo>
                  <a:cubicBezTo>
                    <a:pt x="5166" y="19084"/>
                    <a:pt x="5225" y="19124"/>
                    <a:pt x="5304" y="19143"/>
                  </a:cubicBezTo>
                  <a:cubicBezTo>
                    <a:pt x="5462" y="19183"/>
                    <a:pt x="5580" y="19281"/>
                    <a:pt x="5619" y="19439"/>
                  </a:cubicBezTo>
                  <a:cubicBezTo>
                    <a:pt x="5659" y="19557"/>
                    <a:pt x="5777" y="19577"/>
                    <a:pt x="5856" y="19636"/>
                  </a:cubicBezTo>
                  <a:cubicBezTo>
                    <a:pt x="6092" y="19715"/>
                    <a:pt x="6270" y="19932"/>
                    <a:pt x="6290" y="20188"/>
                  </a:cubicBezTo>
                  <a:cubicBezTo>
                    <a:pt x="6309" y="20445"/>
                    <a:pt x="6388" y="20740"/>
                    <a:pt x="6171" y="20997"/>
                  </a:cubicBezTo>
                  <a:cubicBezTo>
                    <a:pt x="6132" y="21036"/>
                    <a:pt x="6112" y="21075"/>
                    <a:pt x="6092" y="21135"/>
                  </a:cubicBezTo>
                  <a:cubicBezTo>
                    <a:pt x="6092" y="21568"/>
                    <a:pt x="6014" y="22002"/>
                    <a:pt x="5856" y="22396"/>
                  </a:cubicBezTo>
                  <a:cubicBezTo>
                    <a:pt x="5797" y="22574"/>
                    <a:pt x="5777" y="22791"/>
                    <a:pt x="5678" y="22968"/>
                  </a:cubicBezTo>
                  <a:cubicBezTo>
                    <a:pt x="5481" y="23362"/>
                    <a:pt x="5383" y="23796"/>
                    <a:pt x="5402" y="24230"/>
                  </a:cubicBezTo>
                  <a:cubicBezTo>
                    <a:pt x="5422" y="24447"/>
                    <a:pt x="5363" y="24683"/>
                    <a:pt x="5245" y="24880"/>
                  </a:cubicBezTo>
                  <a:cubicBezTo>
                    <a:pt x="5186" y="24999"/>
                    <a:pt x="5166" y="25156"/>
                    <a:pt x="5166" y="25294"/>
                  </a:cubicBezTo>
                  <a:lnTo>
                    <a:pt x="5166" y="26832"/>
                  </a:lnTo>
                  <a:cubicBezTo>
                    <a:pt x="5166" y="27128"/>
                    <a:pt x="5126" y="27424"/>
                    <a:pt x="5284" y="27700"/>
                  </a:cubicBezTo>
                  <a:cubicBezTo>
                    <a:pt x="5304" y="27759"/>
                    <a:pt x="5324" y="27818"/>
                    <a:pt x="5304" y="27857"/>
                  </a:cubicBezTo>
                  <a:cubicBezTo>
                    <a:pt x="5166" y="28114"/>
                    <a:pt x="5363" y="28291"/>
                    <a:pt x="5363" y="28409"/>
                  </a:cubicBezTo>
                  <a:lnTo>
                    <a:pt x="5107" y="29198"/>
                  </a:lnTo>
                  <a:cubicBezTo>
                    <a:pt x="5087" y="29336"/>
                    <a:pt x="4929" y="29395"/>
                    <a:pt x="4811" y="29316"/>
                  </a:cubicBezTo>
                  <a:cubicBezTo>
                    <a:pt x="4653" y="29237"/>
                    <a:pt x="4476" y="29198"/>
                    <a:pt x="4318" y="29257"/>
                  </a:cubicBezTo>
                  <a:cubicBezTo>
                    <a:pt x="3865" y="29415"/>
                    <a:pt x="3431" y="29651"/>
                    <a:pt x="2938" y="29671"/>
                  </a:cubicBezTo>
                  <a:cubicBezTo>
                    <a:pt x="2899" y="29671"/>
                    <a:pt x="2859" y="29691"/>
                    <a:pt x="2820" y="29730"/>
                  </a:cubicBezTo>
                  <a:cubicBezTo>
                    <a:pt x="2642" y="29908"/>
                    <a:pt x="2406" y="29868"/>
                    <a:pt x="2189" y="29888"/>
                  </a:cubicBezTo>
                  <a:cubicBezTo>
                    <a:pt x="2031" y="29888"/>
                    <a:pt x="1854" y="29849"/>
                    <a:pt x="1755" y="29927"/>
                  </a:cubicBezTo>
                  <a:cubicBezTo>
                    <a:pt x="1538" y="30046"/>
                    <a:pt x="1302" y="30125"/>
                    <a:pt x="1065" y="30164"/>
                  </a:cubicBezTo>
                  <a:cubicBezTo>
                    <a:pt x="947" y="30203"/>
                    <a:pt x="829" y="30263"/>
                    <a:pt x="730" y="30322"/>
                  </a:cubicBezTo>
                  <a:cubicBezTo>
                    <a:pt x="671" y="30578"/>
                    <a:pt x="691" y="30854"/>
                    <a:pt x="769" y="31130"/>
                  </a:cubicBezTo>
                  <a:cubicBezTo>
                    <a:pt x="907" y="31406"/>
                    <a:pt x="967" y="31741"/>
                    <a:pt x="927" y="32057"/>
                  </a:cubicBezTo>
                  <a:cubicBezTo>
                    <a:pt x="907" y="32333"/>
                    <a:pt x="947" y="32628"/>
                    <a:pt x="1065" y="32885"/>
                  </a:cubicBezTo>
                  <a:cubicBezTo>
                    <a:pt x="1124" y="33062"/>
                    <a:pt x="1164" y="33240"/>
                    <a:pt x="1144" y="33437"/>
                  </a:cubicBezTo>
                  <a:cubicBezTo>
                    <a:pt x="1164" y="33831"/>
                    <a:pt x="1144" y="34225"/>
                    <a:pt x="1144" y="34620"/>
                  </a:cubicBezTo>
                  <a:cubicBezTo>
                    <a:pt x="1164" y="34738"/>
                    <a:pt x="1183" y="34836"/>
                    <a:pt x="1223" y="34955"/>
                  </a:cubicBezTo>
                  <a:lnTo>
                    <a:pt x="4653" y="34955"/>
                  </a:lnTo>
                  <a:cubicBezTo>
                    <a:pt x="5028" y="34955"/>
                    <a:pt x="5442" y="34994"/>
                    <a:pt x="5797" y="34777"/>
                  </a:cubicBezTo>
                  <a:cubicBezTo>
                    <a:pt x="5836" y="34758"/>
                    <a:pt x="5856" y="34738"/>
                    <a:pt x="5895" y="34758"/>
                  </a:cubicBezTo>
                  <a:cubicBezTo>
                    <a:pt x="6250" y="34738"/>
                    <a:pt x="6605" y="34679"/>
                    <a:pt x="6960" y="34560"/>
                  </a:cubicBezTo>
                  <a:cubicBezTo>
                    <a:pt x="7137" y="34482"/>
                    <a:pt x="7295" y="34600"/>
                    <a:pt x="7394" y="34817"/>
                  </a:cubicBezTo>
                  <a:cubicBezTo>
                    <a:pt x="7433" y="34935"/>
                    <a:pt x="7512" y="35034"/>
                    <a:pt x="7591" y="35132"/>
                  </a:cubicBezTo>
                  <a:cubicBezTo>
                    <a:pt x="7768" y="35290"/>
                    <a:pt x="7492" y="35408"/>
                    <a:pt x="7571" y="35546"/>
                  </a:cubicBezTo>
                  <a:cubicBezTo>
                    <a:pt x="7630" y="35684"/>
                    <a:pt x="7650" y="35783"/>
                    <a:pt x="7689" y="35901"/>
                  </a:cubicBezTo>
                  <a:cubicBezTo>
                    <a:pt x="7768" y="36098"/>
                    <a:pt x="7827" y="36295"/>
                    <a:pt x="7906" y="36473"/>
                  </a:cubicBezTo>
                  <a:cubicBezTo>
                    <a:pt x="7946" y="36591"/>
                    <a:pt x="7985" y="36690"/>
                    <a:pt x="8044" y="36788"/>
                  </a:cubicBezTo>
                  <a:cubicBezTo>
                    <a:pt x="8143" y="36985"/>
                    <a:pt x="8281" y="37182"/>
                    <a:pt x="8379" y="37380"/>
                  </a:cubicBezTo>
                  <a:cubicBezTo>
                    <a:pt x="8517" y="37675"/>
                    <a:pt x="8695" y="37951"/>
                    <a:pt x="8912" y="38208"/>
                  </a:cubicBezTo>
                  <a:cubicBezTo>
                    <a:pt x="9188" y="38563"/>
                    <a:pt x="9424" y="38957"/>
                    <a:pt x="9700" y="39312"/>
                  </a:cubicBezTo>
                  <a:cubicBezTo>
                    <a:pt x="10016" y="39765"/>
                    <a:pt x="10311" y="40258"/>
                    <a:pt x="10903" y="40435"/>
                  </a:cubicBezTo>
                  <a:cubicBezTo>
                    <a:pt x="11061" y="40514"/>
                    <a:pt x="11139" y="40692"/>
                    <a:pt x="11080" y="40869"/>
                  </a:cubicBezTo>
                  <a:cubicBezTo>
                    <a:pt x="11041" y="41007"/>
                    <a:pt x="10962" y="41145"/>
                    <a:pt x="10883" y="41263"/>
                  </a:cubicBezTo>
                  <a:cubicBezTo>
                    <a:pt x="10430" y="41835"/>
                    <a:pt x="10351" y="42584"/>
                    <a:pt x="10016" y="43196"/>
                  </a:cubicBezTo>
                  <a:cubicBezTo>
                    <a:pt x="9957" y="43314"/>
                    <a:pt x="9957" y="43412"/>
                    <a:pt x="9957" y="43531"/>
                  </a:cubicBezTo>
                  <a:cubicBezTo>
                    <a:pt x="9957" y="43767"/>
                    <a:pt x="9858" y="43984"/>
                    <a:pt x="9700" y="44142"/>
                  </a:cubicBezTo>
                  <a:cubicBezTo>
                    <a:pt x="9345" y="44497"/>
                    <a:pt x="9207" y="44990"/>
                    <a:pt x="9306" y="45482"/>
                  </a:cubicBezTo>
                  <a:cubicBezTo>
                    <a:pt x="9582" y="45936"/>
                    <a:pt x="9976" y="46291"/>
                    <a:pt x="10469" y="46527"/>
                  </a:cubicBezTo>
                  <a:cubicBezTo>
                    <a:pt x="10804" y="46725"/>
                    <a:pt x="11139" y="46941"/>
                    <a:pt x="11455" y="47178"/>
                  </a:cubicBezTo>
                  <a:cubicBezTo>
                    <a:pt x="11613" y="47296"/>
                    <a:pt x="11790" y="47395"/>
                    <a:pt x="11987" y="47474"/>
                  </a:cubicBezTo>
                  <a:cubicBezTo>
                    <a:pt x="12362" y="47612"/>
                    <a:pt x="12697" y="47809"/>
                    <a:pt x="13012" y="48065"/>
                  </a:cubicBezTo>
                  <a:cubicBezTo>
                    <a:pt x="13111" y="48164"/>
                    <a:pt x="13269" y="48223"/>
                    <a:pt x="13426" y="48223"/>
                  </a:cubicBezTo>
                  <a:lnTo>
                    <a:pt x="14038" y="48223"/>
                  </a:lnTo>
                  <a:cubicBezTo>
                    <a:pt x="14097" y="48105"/>
                    <a:pt x="14136" y="48026"/>
                    <a:pt x="14195" y="47947"/>
                  </a:cubicBezTo>
                  <a:cubicBezTo>
                    <a:pt x="14392" y="47592"/>
                    <a:pt x="14688" y="47277"/>
                    <a:pt x="15023" y="47060"/>
                  </a:cubicBezTo>
                  <a:cubicBezTo>
                    <a:pt x="15181" y="46961"/>
                    <a:pt x="15299" y="46843"/>
                    <a:pt x="15398" y="46705"/>
                  </a:cubicBezTo>
                  <a:cubicBezTo>
                    <a:pt x="15634" y="46449"/>
                    <a:pt x="15871" y="46173"/>
                    <a:pt x="16088" y="45896"/>
                  </a:cubicBezTo>
                  <a:cubicBezTo>
                    <a:pt x="16206" y="45798"/>
                    <a:pt x="16285" y="45660"/>
                    <a:pt x="16324" y="45522"/>
                  </a:cubicBezTo>
                  <a:cubicBezTo>
                    <a:pt x="16423" y="45266"/>
                    <a:pt x="16561" y="45029"/>
                    <a:pt x="16778" y="44832"/>
                  </a:cubicBezTo>
                  <a:cubicBezTo>
                    <a:pt x="16896" y="44635"/>
                    <a:pt x="17133" y="44576"/>
                    <a:pt x="17330" y="44694"/>
                  </a:cubicBezTo>
                  <a:cubicBezTo>
                    <a:pt x="17547" y="44773"/>
                    <a:pt x="17744" y="44911"/>
                    <a:pt x="17961" y="44990"/>
                  </a:cubicBezTo>
                  <a:cubicBezTo>
                    <a:pt x="18237" y="45128"/>
                    <a:pt x="18513" y="45206"/>
                    <a:pt x="18809" y="45285"/>
                  </a:cubicBezTo>
                  <a:cubicBezTo>
                    <a:pt x="19104" y="45344"/>
                    <a:pt x="19420" y="45443"/>
                    <a:pt x="19715" y="45561"/>
                  </a:cubicBezTo>
                  <a:cubicBezTo>
                    <a:pt x="19952" y="45680"/>
                    <a:pt x="20208" y="45739"/>
                    <a:pt x="20465" y="45758"/>
                  </a:cubicBezTo>
                  <a:cubicBezTo>
                    <a:pt x="20603" y="45778"/>
                    <a:pt x="20721" y="45798"/>
                    <a:pt x="20839" y="45857"/>
                  </a:cubicBezTo>
                  <a:cubicBezTo>
                    <a:pt x="21411" y="46094"/>
                    <a:pt x="22042" y="46212"/>
                    <a:pt x="22653" y="46192"/>
                  </a:cubicBezTo>
                  <a:cubicBezTo>
                    <a:pt x="23028" y="46173"/>
                    <a:pt x="23402" y="46192"/>
                    <a:pt x="23777" y="46192"/>
                  </a:cubicBezTo>
                  <a:cubicBezTo>
                    <a:pt x="23974" y="46192"/>
                    <a:pt x="24151" y="46212"/>
                    <a:pt x="24348" y="46232"/>
                  </a:cubicBezTo>
                  <a:cubicBezTo>
                    <a:pt x="24467" y="46626"/>
                    <a:pt x="24565" y="46981"/>
                    <a:pt x="24664" y="47336"/>
                  </a:cubicBezTo>
                  <a:cubicBezTo>
                    <a:pt x="24979" y="48440"/>
                    <a:pt x="25216" y="49544"/>
                    <a:pt x="25354" y="50687"/>
                  </a:cubicBezTo>
                  <a:cubicBezTo>
                    <a:pt x="25374" y="50983"/>
                    <a:pt x="25492" y="51279"/>
                    <a:pt x="25728" y="51476"/>
                  </a:cubicBezTo>
                  <a:cubicBezTo>
                    <a:pt x="25866" y="51594"/>
                    <a:pt x="25965" y="51752"/>
                    <a:pt x="26024" y="51929"/>
                  </a:cubicBezTo>
                  <a:cubicBezTo>
                    <a:pt x="26083" y="52028"/>
                    <a:pt x="26123" y="52146"/>
                    <a:pt x="26162" y="52225"/>
                  </a:cubicBezTo>
                  <a:cubicBezTo>
                    <a:pt x="26221" y="52245"/>
                    <a:pt x="26280" y="52264"/>
                    <a:pt x="26340" y="52284"/>
                  </a:cubicBezTo>
                  <a:lnTo>
                    <a:pt x="30460" y="52324"/>
                  </a:lnTo>
                  <a:cubicBezTo>
                    <a:pt x="30559" y="52324"/>
                    <a:pt x="30657" y="52284"/>
                    <a:pt x="30756" y="52264"/>
                  </a:cubicBezTo>
                  <a:cubicBezTo>
                    <a:pt x="30756" y="50451"/>
                    <a:pt x="30775" y="48657"/>
                    <a:pt x="30756" y="46863"/>
                  </a:cubicBezTo>
                  <a:cubicBezTo>
                    <a:pt x="30677" y="46823"/>
                    <a:pt x="30598" y="46764"/>
                    <a:pt x="30539" y="46705"/>
                  </a:cubicBezTo>
                  <a:cubicBezTo>
                    <a:pt x="30480" y="46646"/>
                    <a:pt x="30421" y="46567"/>
                    <a:pt x="30381" y="46488"/>
                  </a:cubicBezTo>
                  <a:cubicBezTo>
                    <a:pt x="30440" y="46350"/>
                    <a:pt x="30519" y="46232"/>
                    <a:pt x="30578" y="46133"/>
                  </a:cubicBezTo>
                  <a:cubicBezTo>
                    <a:pt x="30716" y="45778"/>
                    <a:pt x="30795" y="45739"/>
                    <a:pt x="31091" y="45877"/>
                  </a:cubicBezTo>
                  <a:cubicBezTo>
                    <a:pt x="31189" y="45916"/>
                    <a:pt x="31288" y="45975"/>
                    <a:pt x="31367" y="46035"/>
                  </a:cubicBezTo>
                  <a:cubicBezTo>
                    <a:pt x="31820" y="46015"/>
                    <a:pt x="32234" y="45739"/>
                    <a:pt x="32688" y="45739"/>
                  </a:cubicBezTo>
                  <a:cubicBezTo>
                    <a:pt x="32767" y="45719"/>
                    <a:pt x="32826" y="45699"/>
                    <a:pt x="32885" y="45640"/>
                  </a:cubicBezTo>
                  <a:lnTo>
                    <a:pt x="33969" y="45167"/>
                  </a:lnTo>
                  <a:cubicBezTo>
                    <a:pt x="34226" y="45068"/>
                    <a:pt x="34482" y="44950"/>
                    <a:pt x="34738" y="44832"/>
                  </a:cubicBezTo>
                  <a:cubicBezTo>
                    <a:pt x="35093" y="44694"/>
                    <a:pt x="35428" y="44556"/>
                    <a:pt x="35783" y="44418"/>
                  </a:cubicBezTo>
                  <a:cubicBezTo>
                    <a:pt x="36118" y="44260"/>
                    <a:pt x="36572" y="44181"/>
                    <a:pt x="36926" y="43964"/>
                  </a:cubicBezTo>
                  <a:cubicBezTo>
                    <a:pt x="37124" y="43866"/>
                    <a:pt x="37321" y="43748"/>
                    <a:pt x="37518" y="43649"/>
                  </a:cubicBezTo>
                  <a:cubicBezTo>
                    <a:pt x="37814" y="43550"/>
                    <a:pt x="38070" y="43373"/>
                    <a:pt x="38247" y="43117"/>
                  </a:cubicBezTo>
                  <a:cubicBezTo>
                    <a:pt x="38543" y="42998"/>
                    <a:pt x="38898" y="43097"/>
                    <a:pt x="39075" y="43373"/>
                  </a:cubicBezTo>
                  <a:cubicBezTo>
                    <a:pt x="39174" y="43531"/>
                    <a:pt x="39332" y="43649"/>
                    <a:pt x="39489" y="43728"/>
                  </a:cubicBezTo>
                  <a:cubicBezTo>
                    <a:pt x="39825" y="43905"/>
                    <a:pt x="40120" y="44142"/>
                    <a:pt x="40377" y="44398"/>
                  </a:cubicBezTo>
                  <a:cubicBezTo>
                    <a:pt x="40515" y="44516"/>
                    <a:pt x="40633" y="44615"/>
                    <a:pt x="40771" y="44714"/>
                  </a:cubicBezTo>
                  <a:cubicBezTo>
                    <a:pt x="41165" y="44990"/>
                    <a:pt x="41520" y="45285"/>
                    <a:pt x="41835" y="45620"/>
                  </a:cubicBezTo>
                  <a:cubicBezTo>
                    <a:pt x="41973" y="45739"/>
                    <a:pt x="42092" y="45857"/>
                    <a:pt x="42230" y="45975"/>
                  </a:cubicBezTo>
                  <a:cubicBezTo>
                    <a:pt x="42388" y="45837"/>
                    <a:pt x="42486" y="45699"/>
                    <a:pt x="42624" y="45601"/>
                  </a:cubicBezTo>
                  <a:cubicBezTo>
                    <a:pt x="42920" y="45404"/>
                    <a:pt x="43176" y="45147"/>
                    <a:pt x="43393" y="44871"/>
                  </a:cubicBezTo>
                  <a:cubicBezTo>
                    <a:pt x="43511" y="44694"/>
                    <a:pt x="43669" y="44576"/>
                    <a:pt x="43866" y="44477"/>
                  </a:cubicBezTo>
                  <a:cubicBezTo>
                    <a:pt x="44063" y="44359"/>
                    <a:pt x="44260" y="44201"/>
                    <a:pt x="44438" y="44024"/>
                  </a:cubicBezTo>
                  <a:cubicBezTo>
                    <a:pt x="44694" y="43826"/>
                    <a:pt x="44812" y="43491"/>
                    <a:pt x="44734" y="43176"/>
                  </a:cubicBezTo>
                  <a:cubicBezTo>
                    <a:pt x="44714" y="43058"/>
                    <a:pt x="44674" y="42959"/>
                    <a:pt x="44615" y="42860"/>
                  </a:cubicBezTo>
                  <a:cubicBezTo>
                    <a:pt x="44536" y="42742"/>
                    <a:pt x="44458" y="42604"/>
                    <a:pt x="44398" y="42466"/>
                  </a:cubicBezTo>
                  <a:cubicBezTo>
                    <a:pt x="44339" y="42190"/>
                    <a:pt x="44221" y="41934"/>
                    <a:pt x="44063" y="41717"/>
                  </a:cubicBezTo>
                  <a:cubicBezTo>
                    <a:pt x="43846" y="41362"/>
                    <a:pt x="43669" y="40987"/>
                    <a:pt x="43472" y="40613"/>
                  </a:cubicBezTo>
                  <a:cubicBezTo>
                    <a:pt x="43393" y="40514"/>
                    <a:pt x="43354" y="40376"/>
                    <a:pt x="43354" y="40258"/>
                  </a:cubicBezTo>
                  <a:cubicBezTo>
                    <a:pt x="43354" y="40041"/>
                    <a:pt x="43294" y="39844"/>
                    <a:pt x="43196" y="39667"/>
                  </a:cubicBezTo>
                  <a:cubicBezTo>
                    <a:pt x="43117" y="39489"/>
                    <a:pt x="43038" y="39331"/>
                    <a:pt x="42959" y="39174"/>
                  </a:cubicBezTo>
                  <a:cubicBezTo>
                    <a:pt x="42900" y="39055"/>
                    <a:pt x="42920" y="38937"/>
                    <a:pt x="42979" y="38839"/>
                  </a:cubicBezTo>
                  <a:cubicBezTo>
                    <a:pt x="43038" y="38760"/>
                    <a:pt x="43117" y="38661"/>
                    <a:pt x="43216" y="38602"/>
                  </a:cubicBezTo>
                  <a:cubicBezTo>
                    <a:pt x="43630" y="38267"/>
                    <a:pt x="43965" y="37853"/>
                    <a:pt x="44221" y="37399"/>
                  </a:cubicBezTo>
                  <a:cubicBezTo>
                    <a:pt x="44300" y="37261"/>
                    <a:pt x="44418" y="37123"/>
                    <a:pt x="44517" y="36985"/>
                  </a:cubicBezTo>
                  <a:cubicBezTo>
                    <a:pt x="44635" y="36808"/>
                    <a:pt x="44773" y="36611"/>
                    <a:pt x="44891" y="36433"/>
                  </a:cubicBezTo>
                  <a:cubicBezTo>
                    <a:pt x="45364" y="35526"/>
                    <a:pt x="45798" y="34620"/>
                    <a:pt x="46173" y="33673"/>
                  </a:cubicBezTo>
                  <a:cubicBezTo>
                    <a:pt x="46232" y="33555"/>
                    <a:pt x="46330" y="33437"/>
                    <a:pt x="46311" y="33318"/>
                  </a:cubicBezTo>
                  <a:cubicBezTo>
                    <a:pt x="46271" y="32964"/>
                    <a:pt x="46528" y="32786"/>
                    <a:pt x="46685" y="32530"/>
                  </a:cubicBezTo>
                  <a:cubicBezTo>
                    <a:pt x="46902" y="32175"/>
                    <a:pt x="47198" y="31840"/>
                    <a:pt x="47060" y="31367"/>
                  </a:cubicBezTo>
                  <a:cubicBezTo>
                    <a:pt x="47040" y="31248"/>
                    <a:pt x="47139" y="31150"/>
                    <a:pt x="47277" y="31130"/>
                  </a:cubicBezTo>
                  <a:cubicBezTo>
                    <a:pt x="47494" y="31130"/>
                    <a:pt x="47711" y="31051"/>
                    <a:pt x="47908" y="30933"/>
                  </a:cubicBezTo>
                  <a:cubicBezTo>
                    <a:pt x="48006" y="30893"/>
                    <a:pt x="48125" y="30874"/>
                    <a:pt x="48223" y="30893"/>
                  </a:cubicBezTo>
                  <a:lnTo>
                    <a:pt x="49012" y="30893"/>
                  </a:lnTo>
                  <a:cubicBezTo>
                    <a:pt x="49189" y="30893"/>
                    <a:pt x="49347" y="30854"/>
                    <a:pt x="49505" y="30815"/>
                  </a:cubicBezTo>
                  <a:cubicBezTo>
                    <a:pt x="49879" y="30696"/>
                    <a:pt x="50254" y="30657"/>
                    <a:pt x="50628" y="30677"/>
                  </a:cubicBezTo>
                  <a:lnTo>
                    <a:pt x="51200" y="30677"/>
                  </a:lnTo>
                  <a:cubicBezTo>
                    <a:pt x="51417" y="30401"/>
                    <a:pt x="51535" y="30065"/>
                    <a:pt x="51496" y="29730"/>
                  </a:cubicBezTo>
                  <a:cubicBezTo>
                    <a:pt x="51476" y="29592"/>
                    <a:pt x="51496" y="29454"/>
                    <a:pt x="51555" y="29336"/>
                  </a:cubicBezTo>
                  <a:cubicBezTo>
                    <a:pt x="51732" y="29021"/>
                    <a:pt x="51693" y="28685"/>
                    <a:pt x="51713" y="28350"/>
                  </a:cubicBezTo>
                  <a:lnTo>
                    <a:pt x="51713" y="26891"/>
                  </a:lnTo>
                  <a:cubicBezTo>
                    <a:pt x="51713" y="26753"/>
                    <a:pt x="51693" y="26635"/>
                    <a:pt x="51673" y="26497"/>
                  </a:cubicBezTo>
                  <a:cubicBezTo>
                    <a:pt x="51476" y="26398"/>
                    <a:pt x="51299" y="26280"/>
                    <a:pt x="51121" y="26201"/>
                  </a:cubicBezTo>
                  <a:cubicBezTo>
                    <a:pt x="50372" y="25866"/>
                    <a:pt x="49682" y="25492"/>
                    <a:pt x="48874" y="25373"/>
                  </a:cubicBezTo>
                  <a:cubicBezTo>
                    <a:pt x="48578" y="25334"/>
                    <a:pt x="48282" y="25255"/>
                    <a:pt x="48006" y="25137"/>
                  </a:cubicBezTo>
                  <a:cubicBezTo>
                    <a:pt x="47750" y="24999"/>
                    <a:pt x="47474" y="24940"/>
                    <a:pt x="47198" y="24940"/>
                  </a:cubicBezTo>
                  <a:cubicBezTo>
                    <a:pt x="46981" y="24959"/>
                    <a:pt x="46784" y="24802"/>
                    <a:pt x="46764" y="24585"/>
                  </a:cubicBezTo>
                  <a:cubicBezTo>
                    <a:pt x="46744" y="24466"/>
                    <a:pt x="46744" y="24368"/>
                    <a:pt x="46744" y="24250"/>
                  </a:cubicBezTo>
                  <a:cubicBezTo>
                    <a:pt x="46744" y="23697"/>
                    <a:pt x="46705" y="23145"/>
                    <a:pt x="46744" y="22613"/>
                  </a:cubicBezTo>
                  <a:cubicBezTo>
                    <a:pt x="46804" y="22002"/>
                    <a:pt x="46429" y="21489"/>
                    <a:pt x="46468" y="20918"/>
                  </a:cubicBezTo>
                  <a:cubicBezTo>
                    <a:pt x="46468" y="20898"/>
                    <a:pt x="46468" y="20878"/>
                    <a:pt x="46449" y="20859"/>
                  </a:cubicBezTo>
                  <a:cubicBezTo>
                    <a:pt x="46311" y="20661"/>
                    <a:pt x="46252" y="20405"/>
                    <a:pt x="46271" y="20169"/>
                  </a:cubicBezTo>
                  <a:cubicBezTo>
                    <a:pt x="46291" y="19873"/>
                    <a:pt x="46252" y="19577"/>
                    <a:pt x="46133" y="19281"/>
                  </a:cubicBezTo>
                  <a:cubicBezTo>
                    <a:pt x="46054" y="18986"/>
                    <a:pt x="45936" y="18690"/>
                    <a:pt x="45778" y="18434"/>
                  </a:cubicBezTo>
                  <a:cubicBezTo>
                    <a:pt x="45522" y="18118"/>
                    <a:pt x="45384" y="17744"/>
                    <a:pt x="45404" y="17349"/>
                  </a:cubicBezTo>
                  <a:cubicBezTo>
                    <a:pt x="45404" y="17172"/>
                    <a:pt x="45443" y="17014"/>
                    <a:pt x="45601" y="16975"/>
                  </a:cubicBezTo>
                  <a:cubicBezTo>
                    <a:pt x="45857" y="16916"/>
                    <a:pt x="45995" y="16738"/>
                    <a:pt x="46192" y="16580"/>
                  </a:cubicBezTo>
                  <a:cubicBezTo>
                    <a:pt x="46390" y="16423"/>
                    <a:pt x="46567" y="16226"/>
                    <a:pt x="46784" y="16048"/>
                  </a:cubicBezTo>
                  <a:cubicBezTo>
                    <a:pt x="47158" y="15752"/>
                    <a:pt x="47533" y="15437"/>
                    <a:pt x="47927" y="15161"/>
                  </a:cubicBezTo>
                  <a:cubicBezTo>
                    <a:pt x="48243" y="14944"/>
                    <a:pt x="48558" y="14668"/>
                    <a:pt x="48972" y="14648"/>
                  </a:cubicBezTo>
                  <a:cubicBezTo>
                    <a:pt x="49051" y="14648"/>
                    <a:pt x="49130" y="14530"/>
                    <a:pt x="49229" y="14471"/>
                  </a:cubicBezTo>
                  <a:cubicBezTo>
                    <a:pt x="48854" y="13741"/>
                    <a:pt x="48519" y="13012"/>
                    <a:pt x="48144" y="12283"/>
                  </a:cubicBezTo>
                  <a:cubicBezTo>
                    <a:pt x="48065" y="12125"/>
                    <a:pt x="47967" y="11987"/>
                    <a:pt x="47849" y="11869"/>
                  </a:cubicBezTo>
                  <a:cubicBezTo>
                    <a:pt x="47632" y="11652"/>
                    <a:pt x="47454" y="11395"/>
                    <a:pt x="47356" y="11119"/>
                  </a:cubicBezTo>
                  <a:cubicBezTo>
                    <a:pt x="47237" y="10784"/>
                    <a:pt x="47060" y="10508"/>
                    <a:pt x="46804" y="10272"/>
                  </a:cubicBezTo>
                  <a:cubicBezTo>
                    <a:pt x="46350" y="10252"/>
                    <a:pt x="45877" y="10173"/>
                    <a:pt x="45463" y="10488"/>
                  </a:cubicBezTo>
                  <a:cubicBezTo>
                    <a:pt x="45364" y="10528"/>
                    <a:pt x="45266" y="10567"/>
                    <a:pt x="45148" y="10587"/>
                  </a:cubicBezTo>
                  <a:cubicBezTo>
                    <a:pt x="44596" y="10725"/>
                    <a:pt x="44083" y="10942"/>
                    <a:pt x="43570" y="11198"/>
                  </a:cubicBezTo>
                  <a:cubicBezTo>
                    <a:pt x="43156" y="11415"/>
                    <a:pt x="42723" y="11671"/>
                    <a:pt x="42230" y="11652"/>
                  </a:cubicBezTo>
                  <a:lnTo>
                    <a:pt x="42131" y="11809"/>
                  </a:lnTo>
                  <a:cubicBezTo>
                    <a:pt x="41934" y="12105"/>
                    <a:pt x="41737" y="12145"/>
                    <a:pt x="41559" y="11869"/>
                  </a:cubicBezTo>
                  <a:cubicBezTo>
                    <a:pt x="41323" y="11593"/>
                    <a:pt x="41106" y="11277"/>
                    <a:pt x="40909" y="10962"/>
                  </a:cubicBezTo>
                  <a:cubicBezTo>
                    <a:pt x="40810" y="10705"/>
                    <a:pt x="40653" y="10469"/>
                    <a:pt x="40455" y="10272"/>
                  </a:cubicBezTo>
                  <a:cubicBezTo>
                    <a:pt x="40081" y="9877"/>
                    <a:pt x="39647" y="9522"/>
                    <a:pt x="39174" y="9246"/>
                  </a:cubicBezTo>
                  <a:cubicBezTo>
                    <a:pt x="38799" y="9069"/>
                    <a:pt x="38464" y="8813"/>
                    <a:pt x="38188" y="8517"/>
                  </a:cubicBezTo>
                  <a:cubicBezTo>
                    <a:pt x="37912" y="8162"/>
                    <a:pt x="37538" y="7886"/>
                    <a:pt x="37104" y="7728"/>
                  </a:cubicBezTo>
                  <a:cubicBezTo>
                    <a:pt x="37005" y="7669"/>
                    <a:pt x="36907" y="7610"/>
                    <a:pt x="36828" y="7551"/>
                  </a:cubicBezTo>
                  <a:cubicBezTo>
                    <a:pt x="36532" y="7374"/>
                    <a:pt x="36256" y="7196"/>
                    <a:pt x="35960" y="7019"/>
                  </a:cubicBezTo>
                  <a:cubicBezTo>
                    <a:pt x="35822" y="6900"/>
                    <a:pt x="35606" y="6881"/>
                    <a:pt x="35448" y="6960"/>
                  </a:cubicBezTo>
                  <a:cubicBezTo>
                    <a:pt x="35211" y="7078"/>
                    <a:pt x="35054" y="6940"/>
                    <a:pt x="35014" y="6683"/>
                  </a:cubicBezTo>
                  <a:lnTo>
                    <a:pt x="35014" y="6624"/>
                  </a:lnTo>
                  <a:cubicBezTo>
                    <a:pt x="34975" y="6171"/>
                    <a:pt x="34994" y="5698"/>
                    <a:pt x="34797" y="5264"/>
                  </a:cubicBezTo>
                  <a:cubicBezTo>
                    <a:pt x="34758" y="5126"/>
                    <a:pt x="34758" y="5008"/>
                    <a:pt x="34778" y="4870"/>
                  </a:cubicBezTo>
                  <a:cubicBezTo>
                    <a:pt x="34778" y="4456"/>
                    <a:pt x="34758" y="4042"/>
                    <a:pt x="34778" y="3647"/>
                  </a:cubicBezTo>
                  <a:cubicBezTo>
                    <a:pt x="34797" y="3352"/>
                    <a:pt x="34718" y="3076"/>
                    <a:pt x="34580" y="2839"/>
                  </a:cubicBezTo>
                  <a:cubicBezTo>
                    <a:pt x="34462" y="2642"/>
                    <a:pt x="34383" y="2445"/>
                    <a:pt x="34364" y="2228"/>
                  </a:cubicBezTo>
                  <a:cubicBezTo>
                    <a:pt x="34127" y="2031"/>
                    <a:pt x="33831" y="1912"/>
                    <a:pt x="33516" y="1893"/>
                  </a:cubicBezTo>
                  <a:cubicBezTo>
                    <a:pt x="33319" y="1873"/>
                    <a:pt x="33122" y="1794"/>
                    <a:pt x="32944" y="1676"/>
                  </a:cubicBezTo>
                  <a:cubicBezTo>
                    <a:pt x="32727" y="1498"/>
                    <a:pt x="32432" y="1420"/>
                    <a:pt x="32155" y="1459"/>
                  </a:cubicBezTo>
                  <a:lnTo>
                    <a:pt x="31308" y="1459"/>
                  </a:lnTo>
                  <a:cubicBezTo>
                    <a:pt x="31229" y="1459"/>
                    <a:pt x="31130" y="1479"/>
                    <a:pt x="31071" y="1538"/>
                  </a:cubicBezTo>
                  <a:cubicBezTo>
                    <a:pt x="30854" y="1656"/>
                    <a:pt x="30677" y="1834"/>
                    <a:pt x="30539" y="2031"/>
                  </a:cubicBezTo>
                  <a:cubicBezTo>
                    <a:pt x="30204" y="2563"/>
                    <a:pt x="29967" y="3155"/>
                    <a:pt x="29849" y="3785"/>
                  </a:cubicBezTo>
                  <a:close/>
                  <a:moveTo>
                    <a:pt x="47178" y="21056"/>
                  </a:moveTo>
                  <a:cubicBezTo>
                    <a:pt x="47158" y="21194"/>
                    <a:pt x="47178" y="21332"/>
                    <a:pt x="47218" y="21450"/>
                  </a:cubicBezTo>
                  <a:cubicBezTo>
                    <a:pt x="47356" y="21746"/>
                    <a:pt x="47415" y="22061"/>
                    <a:pt x="47395" y="22377"/>
                  </a:cubicBezTo>
                  <a:lnTo>
                    <a:pt x="47395" y="23895"/>
                  </a:lnTo>
                  <a:cubicBezTo>
                    <a:pt x="47395" y="24033"/>
                    <a:pt x="47415" y="24151"/>
                    <a:pt x="47415" y="24309"/>
                  </a:cubicBezTo>
                  <a:lnTo>
                    <a:pt x="47888" y="24309"/>
                  </a:lnTo>
                  <a:cubicBezTo>
                    <a:pt x="47947" y="23993"/>
                    <a:pt x="47947" y="23658"/>
                    <a:pt x="47927" y="23343"/>
                  </a:cubicBezTo>
                  <a:cubicBezTo>
                    <a:pt x="47947" y="23047"/>
                    <a:pt x="47888" y="22751"/>
                    <a:pt x="47789" y="22475"/>
                  </a:cubicBezTo>
                  <a:cubicBezTo>
                    <a:pt x="47651" y="22140"/>
                    <a:pt x="47454" y="21825"/>
                    <a:pt x="47454" y="21450"/>
                  </a:cubicBezTo>
                  <a:cubicBezTo>
                    <a:pt x="47435" y="21351"/>
                    <a:pt x="47316" y="21253"/>
                    <a:pt x="47178" y="21056"/>
                  </a:cubicBezTo>
                  <a:close/>
                  <a:moveTo>
                    <a:pt x="4988" y="23027"/>
                  </a:moveTo>
                  <a:cubicBezTo>
                    <a:pt x="5186" y="22830"/>
                    <a:pt x="5304" y="22554"/>
                    <a:pt x="5304" y="22258"/>
                  </a:cubicBezTo>
                  <a:cubicBezTo>
                    <a:pt x="5324" y="22101"/>
                    <a:pt x="5363" y="21943"/>
                    <a:pt x="5442" y="21785"/>
                  </a:cubicBezTo>
                  <a:cubicBezTo>
                    <a:pt x="5540" y="21489"/>
                    <a:pt x="5540" y="21154"/>
                    <a:pt x="5442" y="20859"/>
                  </a:cubicBezTo>
                  <a:cubicBezTo>
                    <a:pt x="5402" y="20859"/>
                    <a:pt x="5343" y="20878"/>
                    <a:pt x="5343" y="20898"/>
                  </a:cubicBezTo>
                  <a:cubicBezTo>
                    <a:pt x="5284" y="21154"/>
                    <a:pt x="5225" y="21391"/>
                    <a:pt x="5166" y="21647"/>
                  </a:cubicBezTo>
                  <a:cubicBezTo>
                    <a:pt x="5107" y="21923"/>
                    <a:pt x="5087" y="22140"/>
                    <a:pt x="5008" y="22357"/>
                  </a:cubicBezTo>
                  <a:cubicBezTo>
                    <a:pt x="4949" y="22574"/>
                    <a:pt x="4929" y="22810"/>
                    <a:pt x="4988" y="23027"/>
                  </a:cubicBezTo>
                  <a:close/>
                  <a:moveTo>
                    <a:pt x="14018" y="8123"/>
                  </a:moveTo>
                  <a:lnTo>
                    <a:pt x="14116" y="8103"/>
                  </a:lnTo>
                  <a:lnTo>
                    <a:pt x="14057" y="7748"/>
                  </a:lnTo>
                  <a:lnTo>
                    <a:pt x="14018" y="7748"/>
                  </a:lnTo>
                  <a:close/>
                  <a:moveTo>
                    <a:pt x="30283" y="1203"/>
                  </a:moveTo>
                  <a:cubicBezTo>
                    <a:pt x="30342" y="1203"/>
                    <a:pt x="30361" y="1203"/>
                    <a:pt x="30381" y="1183"/>
                  </a:cubicBezTo>
                  <a:cubicBezTo>
                    <a:pt x="30421" y="1124"/>
                    <a:pt x="30460" y="1084"/>
                    <a:pt x="30499" y="1025"/>
                  </a:cubicBezTo>
                  <a:cubicBezTo>
                    <a:pt x="30499" y="1025"/>
                    <a:pt x="30460" y="986"/>
                    <a:pt x="30460" y="986"/>
                  </a:cubicBezTo>
                  <a:cubicBezTo>
                    <a:pt x="30401" y="1025"/>
                    <a:pt x="30361" y="1065"/>
                    <a:pt x="30302" y="1104"/>
                  </a:cubicBezTo>
                  <a:cubicBezTo>
                    <a:pt x="30302" y="1124"/>
                    <a:pt x="30302" y="1144"/>
                    <a:pt x="30283" y="1203"/>
                  </a:cubicBezTo>
                  <a:close/>
                  <a:moveTo>
                    <a:pt x="5678" y="20366"/>
                  </a:moveTo>
                  <a:cubicBezTo>
                    <a:pt x="5678" y="20405"/>
                    <a:pt x="5678" y="20445"/>
                    <a:pt x="5698" y="20464"/>
                  </a:cubicBezTo>
                  <a:cubicBezTo>
                    <a:pt x="5718" y="20445"/>
                    <a:pt x="5738" y="20425"/>
                    <a:pt x="5738" y="20405"/>
                  </a:cubicBezTo>
                  <a:cubicBezTo>
                    <a:pt x="5738" y="20385"/>
                    <a:pt x="5718" y="20346"/>
                    <a:pt x="5698" y="20326"/>
                  </a:cubicBezTo>
                  <a:close/>
                  <a:moveTo>
                    <a:pt x="45463" y="9858"/>
                  </a:moveTo>
                  <a:cubicBezTo>
                    <a:pt x="45483" y="9877"/>
                    <a:pt x="45502" y="9897"/>
                    <a:pt x="45542" y="9917"/>
                  </a:cubicBezTo>
                  <a:cubicBezTo>
                    <a:pt x="45542" y="9917"/>
                    <a:pt x="45581" y="9897"/>
                    <a:pt x="45581" y="9897"/>
                  </a:cubicBezTo>
                  <a:cubicBezTo>
                    <a:pt x="45581" y="9877"/>
                    <a:pt x="45562" y="9838"/>
                    <a:pt x="45562" y="98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2"/>
            <p:cNvSpPr/>
            <p:nvPr/>
          </p:nvSpPr>
          <p:spPr>
            <a:xfrm flipH="1">
              <a:off x="6335549" y="994001"/>
              <a:ext cx="717645" cy="726661"/>
            </a:xfrm>
            <a:custGeom>
              <a:rect b="b" l="l" r="r" t="t"/>
              <a:pathLst>
                <a:path extrusionOk="0" h="30224" w="29849">
                  <a:moveTo>
                    <a:pt x="8793" y="1499"/>
                  </a:moveTo>
                  <a:cubicBezTo>
                    <a:pt x="8931" y="1420"/>
                    <a:pt x="9089" y="1342"/>
                    <a:pt x="9227" y="1282"/>
                  </a:cubicBezTo>
                  <a:cubicBezTo>
                    <a:pt x="9443" y="1223"/>
                    <a:pt x="9621" y="1085"/>
                    <a:pt x="9759" y="888"/>
                  </a:cubicBezTo>
                  <a:cubicBezTo>
                    <a:pt x="9818" y="809"/>
                    <a:pt x="9897" y="730"/>
                    <a:pt x="9995" y="691"/>
                  </a:cubicBezTo>
                  <a:cubicBezTo>
                    <a:pt x="10173" y="612"/>
                    <a:pt x="10331" y="533"/>
                    <a:pt x="10508" y="474"/>
                  </a:cubicBezTo>
                  <a:cubicBezTo>
                    <a:pt x="10902" y="376"/>
                    <a:pt x="11257" y="257"/>
                    <a:pt x="11632" y="99"/>
                  </a:cubicBezTo>
                  <a:cubicBezTo>
                    <a:pt x="11790" y="40"/>
                    <a:pt x="11947" y="1"/>
                    <a:pt x="12125" y="21"/>
                  </a:cubicBezTo>
                  <a:lnTo>
                    <a:pt x="14037" y="21"/>
                  </a:lnTo>
                  <a:cubicBezTo>
                    <a:pt x="14195" y="21"/>
                    <a:pt x="14372" y="40"/>
                    <a:pt x="14530" y="99"/>
                  </a:cubicBezTo>
                  <a:cubicBezTo>
                    <a:pt x="14826" y="218"/>
                    <a:pt x="15141" y="257"/>
                    <a:pt x="15476" y="237"/>
                  </a:cubicBezTo>
                  <a:cubicBezTo>
                    <a:pt x="15496" y="237"/>
                    <a:pt x="15535" y="237"/>
                    <a:pt x="15575" y="237"/>
                  </a:cubicBezTo>
                  <a:cubicBezTo>
                    <a:pt x="15949" y="316"/>
                    <a:pt x="16324" y="395"/>
                    <a:pt x="16679" y="435"/>
                  </a:cubicBezTo>
                  <a:cubicBezTo>
                    <a:pt x="17053" y="494"/>
                    <a:pt x="17428" y="454"/>
                    <a:pt x="17783" y="632"/>
                  </a:cubicBezTo>
                  <a:cubicBezTo>
                    <a:pt x="17842" y="652"/>
                    <a:pt x="17921" y="671"/>
                    <a:pt x="18000" y="691"/>
                  </a:cubicBezTo>
                  <a:cubicBezTo>
                    <a:pt x="18394" y="711"/>
                    <a:pt x="18709" y="1026"/>
                    <a:pt x="18749" y="1420"/>
                  </a:cubicBezTo>
                  <a:cubicBezTo>
                    <a:pt x="18453" y="1933"/>
                    <a:pt x="18256" y="2485"/>
                    <a:pt x="18197" y="3057"/>
                  </a:cubicBezTo>
                  <a:cubicBezTo>
                    <a:pt x="18157" y="3352"/>
                    <a:pt x="18079" y="3648"/>
                    <a:pt x="17960" y="3924"/>
                  </a:cubicBezTo>
                  <a:cubicBezTo>
                    <a:pt x="17763" y="4535"/>
                    <a:pt x="17546" y="5127"/>
                    <a:pt x="17310" y="5738"/>
                  </a:cubicBezTo>
                  <a:cubicBezTo>
                    <a:pt x="17724" y="5935"/>
                    <a:pt x="18138" y="6113"/>
                    <a:pt x="18532" y="6329"/>
                  </a:cubicBezTo>
                  <a:cubicBezTo>
                    <a:pt x="18926" y="6527"/>
                    <a:pt x="19261" y="6763"/>
                    <a:pt x="19616" y="6960"/>
                  </a:cubicBezTo>
                  <a:cubicBezTo>
                    <a:pt x="19813" y="6881"/>
                    <a:pt x="19971" y="6724"/>
                    <a:pt x="20070" y="6527"/>
                  </a:cubicBezTo>
                  <a:cubicBezTo>
                    <a:pt x="20188" y="6290"/>
                    <a:pt x="20306" y="6053"/>
                    <a:pt x="20425" y="5817"/>
                  </a:cubicBezTo>
                  <a:cubicBezTo>
                    <a:pt x="20622" y="5462"/>
                    <a:pt x="20878" y="5127"/>
                    <a:pt x="21174" y="4831"/>
                  </a:cubicBezTo>
                  <a:cubicBezTo>
                    <a:pt x="21332" y="4693"/>
                    <a:pt x="21470" y="4516"/>
                    <a:pt x="21568" y="4299"/>
                  </a:cubicBezTo>
                  <a:cubicBezTo>
                    <a:pt x="21726" y="4042"/>
                    <a:pt x="21943" y="3826"/>
                    <a:pt x="22179" y="3648"/>
                  </a:cubicBezTo>
                  <a:cubicBezTo>
                    <a:pt x="22534" y="3727"/>
                    <a:pt x="22869" y="3885"/>
                    <a:pt x="23145" y="4121"/>
                  </a:cubicBezTo>
                  <a:cubicBezTo>
                    <a:pt x="23559" y="4397"/>
                    <a:pt x="24013" y="4634"/>
                    <a:pt x="24328" y="5068"/>
                  </a:cubicBezTo>
                  <a:cubicBezTo>
                    <a:pt x="24368" y="5127"/>
                    <a:pt x="24427" y="5166"/>
                    <a:pt x="24486" y="5206"/>
                  </a:cubicBezTo>
                  <a:cubicBezTo>
                    <a:pt x="24525" y="5225"/>
                    <a:pt x="24565" y="5225"/>
                    <a:pt x="24604" y="5245"/>
                  </a:cubicBezTo>
                  <a:cubicBezTo>
                    <a:pt x="25077" y="5600"/>
                    <a:pt x="25531" y="5975"/>
                    <a:pt x="25984" y="6389"/>
                  </a:cubicBezTo>
                  <a:cubicBezTo>
                    <a:pt x="26260" y="6704"/>
                    <a:pt x="26517" y="7059"/>
                    <a:pt x="26714" y="7453"/>
                  </a:cubicBezTo>
                  <a:cubicBezTo>
                    <a:pt x="27285" y="8360"/>
                    <a:pt x="27759" y="9306"/>
                    <a:pt x="28192" y="10312"/>
                  </a:cubicBezTo>
                  <a:cubicBezTo>
                    <a:pt x="28370" y="10706"/>
                    <a:pt x="28508" y="11140"/>
                    <a:pt x="28626" y="11574"/>
                  </a:cubicBezTo>
                  <a:cubicBezTo>
                    <a:pt x="28685" y="11869"/>
                    <a:pt x="28685" y="12185"/>
                    <a:pt x="28626" y="12480"/>
                  </a:cubicBezTo>
                  <a:cubicBezTo>
                    <a:pt x="28409" y="12559"/>
                    <a:pt x="28192" y="12618"/>
                    <a:pt x="27956" y="12599"/>
                  </a:cubicBezTo>
                  <a:lnTo>
                    <a:pt x="27167" y="12599"/>
                  </a:lnTo>
                  <a:cubicBezTo>
                    <a:pt x="26931" y="12579"/>
                    <a:pt x="26694" y="12618"/>
                    <a:pt x="26457" y="12717"/>
                  </a:cubicBezTo>
                  <a:cubicBezTo>
                    <a:pt x="26319" y="12756"/>
                    <a:pt x="26162" y="12776"/>
                    <a:pt x="26024" y="12776"/>
                  </a:cubicBezTo>
                  <a:lnTo>
                    <a:pt x="24782" y="12776"/>
                  </a:lnTo>
                  <a:cubicBezTo>
                    <a:pt x="24466" y="12776"/>
                    <a:pt x="24466" y="12776"/>
                    <a:pt x="24032" y="13013"/>
                  </a:cubicBezTo>
                  <a:cubicBezTo>
                    <a:pt x="24032" y="13151"/>
                    <a:pt x="24013" y="13308"/>
                    <a:pt x="24013" y="13447"/>
                  </a:cubicBezTo>
                  <a:cubicBezTo>
                    <a:pt x="24052" y="13762"/>
                    <a:pt x="23993" y="14097"/>
                    <a:pt x="23894" y="14393"/>
                  </a:cubicBezTo>
                  <a:cubicBezTo>
                    <a:pt x="23875" y="14452"/>
                    <a:pt x="23855" y="14511"/>
                    <a:pt x="23855" y="14551"/>
                  </a:cubicBezTo>
                  <a:cubicBezTo>
                    <a:pt x="23855" y="15024"/>
                    <a:pt x="23835" y="15497"/>
                    <a:pt x="23875" y="15950"/>
                  </a:cubicBezTo>
                  <a:cubicBezTo>
                    <a:pt x="24368" y="16069"/>
                    <a:pt x="24466" y="16069"/>
                    <a:pt x="24801" y="15911"/>
                  </a:cubicBezTo>
                  <a:cubicBezTo>
                    <a:pt x="24979" y="15832"/>
                    <a:pt x="25176" y="15832"/>
                    <a:pt x="25353" y="15911"/>
                  </a:cubicBezTo>
                  <a:cubicBezTo>
                    <a:pt x="25550" y="16009"/>
                    <a:pt x="25787" y="16049"/>
                    <a:pt x="26004" y="16049"/>
                  </a:cubicBezTo>
                  <a:cubicBezTo>
                    <a:pt x="26122" y="16029"/>
                    <a:pt x="26241" y="16049"/>
                    <a:pt x="26339" y="16088"/>
                  </a:cubicBezTo>
                  <a:cubicBezTo>
                    <a:pt x="26595" y="16246"/>
                    <a:pt x="26911" y="16305"/>
                    <a:pt x="27207" y="16266"/>
                  </a:cubicBezTo>
                  <a:lnTo>
                    <a:pt x="29553" y="16266"/>
                  </a:lnTo>
                  <a:cubicBezTo>
                    <a:pt x="29789" y="16463"/>
                    <a:pt x="29848" y="16699"/>
                    <a:pt x="29691" y="16936"/>
                  </a:cubicBezTo>
                  <a:cubicBezTo>
                    <a:pt x="29592" y="17094"/>
                    <a:pt x="29553" y="17271"/>
                    <a:pt x="29572" y="17468"/>
                  </a:cubicBezTo>
                  <a:lnTo>
                    <a:pt x="29572" y="18651"/>
                  </a:lnTo>
                  <a:cubicBezTo>
                    <a:pt x="29572" y="18789"/>
                    <a:pt x="29572" y="18947"/>
                    <a:pt x="29533" y="19105"/>
                  </a:cubicBezTo>
                  <a:cubicBezTo>
                    <a:pt x="29355" y="19657"/>
                    <a:pt x="29158" y="20189"/>
                    <a:pt x="28922" y="20721"/>
                  </a:cubicBezTo>
                  <a:cubicBezTo>
                    <a:pt x="28725" y="21116"/>
                    <a:pt x="28468" y="21490"/>
                    <a:pt x="28429" y="21963"/>
                  </a:cubicBezTo>
                  <a:cubicBezTo>
                    <a:pt x="28429" y="22022"/>
                    <a:pt x="28389" y="22101"/>
                    <a:pt x="28350" y="22161"/>
                  </a:cubicBezTo>
                  <a:cubicBezTo>
                    <a:pt x="28054" y="22713"/>
                    <a:pt x="27739" y="23225"/>
                    <a:pt x="27384" y="23738"/>
                  </a:cubicBezTo>
                  <a:cubicBezTo>
                    <a:pt x="27049" y="24250"/>
                    <a:pt x="26595" y="24664"/>
                    <a:pt x="26063" y="24960"/>
                  </a:cubicBezTo>
                  <a:cubicBezTo>
                    <a:pt x="25807" y="25118"/>
                    <a:pt x="25570" y="25295"/>
                    <a:pt x="25373" y="25512"/>
                  </a:cubicBezTo>
                  <a:cubicBezTo>
                    <a:pt x="25176" y="25670"/>
                    <a:pt x="24998" y="25808"/>
                    <a:pt x="24782" y="25946"/>
                  </a:cubicBezTo>
                  <a:cubicBezTo>
                    <a:pt x="24446" y="26182"/>
                    <a:pt x="23993" y="26123"/>
                    <a:pt x="23717" y="25847"/>
                  </a:cubicBezTo>
                  <a:cubicBezTo>
                    <a:pt x="23224" y="25413"/>
                    <a:pt x="22869" y="24861"/>
                    <a:pt x="22455" y="24329"/>
                  </a:cubicBezTo>
                  <a:cubicBezTo>
                    <a:pt x="22199" y="24014"/>
                    <a:pt x="21962" y="23679"/>
                    <a:pt x="21667" y="23383"/>
                  </a:cubicBezTo>
                  <a:cubicBezTo>
                    <a:pt x="21371" y="23028"/>
                    <a:pt x="21115" y="22634"/>
                    <a:pt x="20918" y="22200"/>
                  </a:cubicBezTo>
                  <a:lnTo>
                    <a:pt x="20740" y="21825"/>
                  </a:lnTo>
                  <a:cubicBezTo>
                    <a:pt x="20385" y="22101"/>
                    <a:pt x="20070" y="22338"/>
                    <a:pt x="19754" y="22614"/>
                  </a:cubicBezTo>
                  <a:cubicBezTo>
                    <a:pt x="19360" y="22929"/>
                    <a:pt x="18907" y="23166"/>
                    <a:pt x="18394" y="23265"/>
                  </a:cubicBezTo>
                  <a:cubicBezTo>
                    <a:pt x="18236" y="23284"/>
                    <a:pt x="18079" y="23363"/>
                    <a:pt x="17960" y="23481"/>
                  </a:cubicBezTo>
                  <a:cubicBezTo>
                    <a:pt x="17980" y="23738"/>
                    <a:pt x="18059" y="24014"/>
                    <a:pt x="18217" y="24231"/>
                  </a:cubicBezTo>
                  <a:cubicBezTo>
                    <a:pt x="18512" y="24743"/>
                    <a:pt x="18749" y="25295"/>
                    <a:pt x="18926" y="25867"/>
                  </a:cubicBezTo>
                  <a:cubicBezTo>
                    <a:pt x="19104" y="26537"/>
                    <a:pt x="19419" y="27168"/>
                    <a:pt x="19813" y="27740"/>
                  </a:cubicBezTo>
                  <a:cubicBezTo>
                    <a:pt x="19951" y="27937"/>
                    <a:pt x="20089" y="28154"/>
                    <a:pt x="20208" y="28371"/>
                  </a:cubicBezTo>
                  <a:cubicBezTo>
                    <a:pt x="20346" y="28548"/>
                    <a:pt x="20385" y="28804"/>
                    <a:pt x="20287" y="29021"/>
                  </a:cubicBezTo>
                  <a:lnTo>
                    <a:pt x="19932" y="28923"/>
                  </a:lnTo>
                  <a:cubicBezTo>
                    <a:pt x="19518" y="29120"/>
                    <a:pt x="19084" y="29317"/>
                    <a:pt x="18631" y="29475"/>
                  </a:cubicBezTo>
                  <a:cubicBezTo>
                    <a:pt x="18059" y="29672"/>
                    <a:pt x="17467" y="29770"/>
                    <a:pt x="16896" y="29908"/>
                  </a:cubicBezTo>
                  <a:cubicBezTo>
                    <a:pt x="16797" y="29948"/>
                    <a:pt x="16699" y="29908"/>
                    <a:pt x="16620" y="29948"/>
                  </a:cubicBezTo>
                  <a:cubicBezTo>
                    <a:pt x="15673" y="30224"/>
                    <a:pt x="14707" y="30125"/>
                    <a:pt x="13761" y="30145"/>
                  </a:cubicBezTo>
                  <a:cubicBezTo>
                    <a:pt x="13682" y="30145"/>
                    <a:pt x="13603" y="30145"/>
                    <a:pt x="13524" y="30125"/>
                  </a:cubicBezTo>
                  <a:cubicBezTo>
                    <a:pt x="13032" y="29948"/>
                    <a:pt x="12499" y="29928"/>
                    <a:pt x="12046" y="29632"/>
                  </a:cubicBezTo>
                  <a:cubicBezTo>
                    <a:pt x="11947" y="29554"/>
                    <a:pt x="11829" y="29494"/>
                    <a:pt x="11691" y="29494"/>
                  </a:cubicBezTo>
                  <a:cubicBezTo>
                    <a:pt x="11277" y="29554"/>
                    <a:pt x="10942" y="29297"/>
                    <a:pt x="10567" y="29218"/>
                  </a:cubicBezTo>
                  <a:cubicBezTo>
                    <a:pt x="9956" y="29080"/>
                    <a:pt x="9601" y="28430"/>
                    <a:pt x="9818" y="27858"/>
                  </a:cubicBezTo>
                  <a:cubicBezTo>
                    <a:pt x="9917" y="27602"/>
                    <a:pt x="10035" y="27385"/>
                    <a:pt x="10193" y="27168"/>
                  </a:cubicBezTo>
                  <a:cubicBezTo>
                    <a:pt x="10607" y="26616"/>
                    <a:pt x="11001" y="26044"/>
                    <a:pt x="11336" y="25433"/>
                  </a:cubicBezTo>
                  <a:cubicBezTo>
                    <a:pt x="11356" y="25433"/>
                    <a:pt x="11356" y="25413"/>
                    <a:pt x="11376" y="25394"/>
                  </a:cubicBezTo>
                  <a:cubicBezTo>
                    <a:pt x="11671" y="25039"/>
                    <a:pt x="11868" y="24605"/>
                    <a:pt x="11888" y="24132"/>
                  </a:cubicBezTo>
                  <a:cubicBezTo>
                    <a:pt x="11573" y="24014"/>
                    <a:pt x="11277" y="23817"/>
                    <a:pt x="10922" y="23817"/>
                  </a:cubicBezTo>
                  <a:cubicBezTo>
                    <a:pt x="10764" y="23836"/>
                    <a:pt x="10626" y="23777"/>
                    <a:pt x="10508" y="23679"/>
                  </a:cubicBezTo>
                  <a:cubicBezTo>
                    <a:pt x="10449" y="23639"/>
                    <a:pt x="10370" y="23600"/>
                    <a:pt x="10291" y="23600"/>
                  </a:cubicBezTo>
                  <a:cubicBezTo>
                    <a:pt x="10015" y="23541"/>
                    <a:pt x="9759" y="23403"/>
                    <a:pt x="9562" y="23205"/>
                  </a:cubicBezTo>
                  <a:cubicBezTo>
                    <a:pt x="9384" y="23048"/>
                    <a:pt x="9207" y="22929"/>
                    <a:pt x="9010" y="22772"/>
                  </a:cubicBezTo>
                  <a:cubicBezTo>
                    <a:pt x="8615" y="23343"/>
                    <a:pt x="8261" y="23876"/>
                    <a:pt x="7906" y="24428"/>
                  </a:cubicBezTo>
                  <a:cubicBezTo>
                    <a:pt x="7787" y="24605"/>
                    <a:pt x="7649" y="24802"/>
                    <a:pt x="7551" y="24999"/>
                  </a:cubicBezTo>
                  <a:cubicBezTo>
                    <a:pt x="7433" y="25197"/>
                    <a:pt x="7334" y="25394"/>
                    <a:pt x="7216" y="25591"/>
                  </a:cubicBezTo>
                  <a:cubicBezTo>
                    <a:pt x="7157" y="25729"/>
                    <a:pt x="7097" y="25847"/>
                    <a:pt x="7019" y="25985"/>
                  </a:cubicBezTo>
                  <a:cubicBezTo>
                    <a:pt x="6900" y="26163"/>
                    <a:pt x="6743" y="26340"/>
                    <a:pt x="6605" y="26518"/>
                  </a:cubicBezTo>
                  <a:cubicBezTo>
                    <a:pt x="6329" y="26518"/>
                    <a:pt x="6033" y="26537"/>
                    <a:pt x="5757" y="26518"/>
                  </a:cubicBezTo>
                  <a:cubicBezTo>
                    <a:pt x="5638" y="26498"/>
                    <a:pt x="5520" y="26439"/>
                    <a:pt x="5422" y="26340"/>
                  </a:cubicBezTo>
                  <a:cubicBezTo>
                    <a:pt x="5047" y="26025"/>
                    <a:pt x="4672" y="25709"/>
                    <a:pt x="4337" y="25374"/>
                  </a:cubicBezTo>
                  <a:cubicBezTo>
                    <a:pt x="4140" y="25157"/>
                    <a:pt x="3982" y="24921"/>
                    <a:pt x="3844" y="24684"/>
                  </a:cubicBezTo>
                  <a:cubicBezTo>
                    <a:pt x="3667" y="24388"/>
                    <a:pt x="3470" y="24112"/>
                    <a:pt x="3273" y="23836"/>
                  </a:cubicBezTo>
                  <a:cubicBezTo>
                    <a:pt x="3135" y="23639"/>
                    <a:pt x="2997" y="23442"/>
                    <a:pt x="2878" y="23225"/>
                  </a:cubicBezTo>
                  <a:cubicBezTo>
                    <a:pt x="2780" y="23008"/>
                    <a:pt x="2622" y="22811"/>
                    <a:pt x="2445" y="22653"/>
                  </a:cubicBezTo>
                  <a:cubicBezTo>
                    <a:pt x="2208" y="22417"/>
                    <a:pt x="2031" y="22141"/>
                    <a:pt x="1912" y="21845"/>
                  </a:cubicBezTo>
                  <a:cubicBezTo>
                    <a:pt x="1814" y="21628"/>
                    <a:pt x="1696" y="21431"/>
                    <a:pt x="1597" y="21234"/>
                  </a:cubicBezTo>
                  <a:cubicBezTo>
                    <a:pt x="1341" y="20780"/>
                    <a:pt x="1124" y="20307"/>
                    <a:pt x="927" y="19814"/>
                  </a:cubicBezTo>
                  <a:cubicBezTo>
                    <a:pt x="789" y="19519"/>
                    <a:pt x="729" y="19184"/>
                    <a:pt x="729" y="18848"/>
                  </a:cubicBezTo>
                  <a:cubicBezTo>
                    <a:pt x="710" y="18632"/>
                    <a:pt x="789" y="18395"/>
                    <a:pt x="946" y="18237"/>
                  </a:cubicBezTo>
                  <a:cubicBezTo>
                    <a:pt x="887" y="18158"/>
                    <a:pt x="868" y="18099"/>
                    <a:pt x="828" y="18020"/>
                  </a:cubicBezTo>
                  <a:cubicBezTo>
                    <a:pt x="749" y="17784"/>
                    <a:pt x="848" y="17646"/>
                    <a:pt x="1065" y="17626"/>
                  </a:cubicBezTo>
                  <a:lnTo>
                    <a:pt x="1301" y="17626"/>
                  </a:lnTo>
                  <a:cubicBezTo>
                    <a:pt x="2188" y="17626"/>
                    <a:pt x="3076" y="17646"/>
                    <a:pt x="3943" y="17646"/>
                  </a:cubicBezTo>
                  <a:cubicBezTo>
                    <a:pt x="4298" y="17646"/>
                    <a:pt x="4653" y="17626"/>
                    <a:pt x="5027" y="17606"/>
                  </a:cubicBezTo>
                  <a:cubicBezTo>
                    <a:pt x="5067" y="17606"/>
                    <a:pt x="5126" y="17606"/>
                    <a:pt x="5185" y="17587"/>
                  </a:cubicBezTo>
                  <a:cubicBezTo>
                    <a:pt x="5343" y="17508"/>
                    <a:pt x="5481" y="17429"/>
                    <a:pt x="5638" y="17330"/>
                  </a:cubicBezTo>
                  <a:cubicBezTo>
                    <a:pt x="5658" y="16916"/>
                    <a:pt x="5579" y="16502"/>
                    <a:pt x="5422" y="16128"/>
                  </a:cubicBezTo>
                  <a:cubicBezTo>
                    <a:pt x="5362" y="16009"/>
                    <a:pt x="5323" y="15871"/>
                    <a:pt x="5323" y="15753"/>
                  </a:cubicBezTo>
                  <a:cubicBezTo>
                    <a:pt x="5284" y="15221"/>
                    <a:pt x="5284" y="14708"/>
                    <a:pt x="5244" y="14156"/>
                  </a:cubicBezTo>
                  <a:cubicBezTo>
                    <a:pt x="5146" y="14117"/>
                    <a:pt x="5047" y="14117"/>
                    <a:pt x="4948" y="14097"/>
                  </a:cubicBezTo>
                  <a:cubicBezTo>
                    <a:pt x="4318" y="14097"/>
                    <a:pt x="3706" y="14097"/>
                    <a:pt x="3076" y="14117"/>
                  </a:cubicBezTo>
                  <a:cubicBezTo>
                    <a:pt x="2859" y="14137"/>
                    <a:pt x="2622" y="14097"/>
                    <a:pt x="2425" y="13999"/>
                  </a:cubicBezTo>
                  <a:cubicBezTo>
                    <a:pt x="2248" y="13900"/>
                    <a:pt x="2070" y="13880"/>
                    <a:pt x="1873" y="13900"/>
                  </a:cubicBezTo>
                  <a:lnTo>
                    <a:pt x="690" y="13900"/>
                  </a:lnTo>
                  <a:cubicBezTo>
                    <a:pt x="296" y="13900"/>
                    <a:pt x="118" y="13742"/>
                    <a:pt x="79" y="13328"/>
                  </a:cubicBezTo>
                  <a:cubicBezTo>
                    <a:pt x="0" y="12855"/>
                    <a:pt x="99" y="12382"/>
                    <a:pt x="335" y="11968"/>
                  </a:cubicBezTo>
                  <a:cubicBezTo>
                    <a:pt x="493" y="11692"/>
                    <a:pt x="631" y="11396"/>
                    <a:pt x="769" y="11120"/>
                  </a:cubicBezTo>
                  <a:cubicBezTo>
                    <a:pt x="789" y="11061"/>
                    <a:pt x="808" y="11022"/>
                    <a:pt x="848" y="10962"/>
                  </a:cubicBezTo>
                  <a:cubicBezTo>
                    <a:pt x="1282" y="10470"/>
                    <a:pt x="1498" y="9839"/>
                    <a:pt x="1814" y="9247"/>
                  </a:cubicBezTo>
                  <a:cubicBezTo>
                    <a:pt x="1932" y="8991"/>
                    <a:pt x="2090" y="8754"/>
                    <a:pt x="2287" y="8537"/>
                  </a:cubicBezTo>
                  <a:cubicBezTo>
                    <a:pt x="2405" y="8419"/>
                    <a:pt x="2524" y="8261"/>
                    <a:pt x="2622" y="8104"/>
                  </a:cubicBezTo>
                  <a:cubicBezTo>
                    <a:pt x="2819" y="7690"/>
                    <a:pt x="3095" y="7335"/>
                    <a:pt x="3411" y="7019"/>
                  </a:cubicBezTo>
                  <a:lnTo>
                    <a:pt x="3214" y="6862"/>
                  </a:lnTo>
                  <a:cubicBezTo>
                    <a:pt x="3214" y="6822"/>
                    <a:pt x="3214" y="6763"/>
                    <a:pt x="3233" y="6763"/>
                  </a:cubicBezTo>
                  <a:cubicBezTo>
                    <a:pt x="3746" y="6448"/>
                    <a:pt x="4061" y="5955"/>
                    <a:pt x="4416" y="5501"/>
                  </a:cubicBezTo>
                  <a:cubicBezTo>
                    <a:pt x="4534" y="5344"/>
                    <a:pt x="4653" y="5166"/>
                    <a:pt x="4791" y="5009"/>
                  </a:cubicBezTo>
                  <a:cubicBezTo>
                    <a:pt x="4870" y="4930"/>
                    <a:pt x="4948" y="4871"/>
                    <a:pt x="5027" y="4811"/>
                  </a:cubicBezTo>
                  <a:cubicBezTo>
                    <a:pt x="5422" y="4949"/>
                    <a:pt x="5776" y="5087"/>
                    <a:pt x="6131" y="5245"/>
                  </a:cubicBezTo>
                  <a:cubicBezTo>
                    <a:pt x="6348" y="5344"/>
                    <a:pt x="6506" y="5521"/>
                    <a:pt x="6565" y="5738"/>
                  </a:cubicBezTo>
                  <a:cubicBezTo>
                    <a:pt x="6585" y="5817"/>
                    <a:pt x="6605" y="5896"/>
                    <a:pt x="6644" y="5955"/>
                  </a:cubicBezTo>
                  <a:cubicBezTo>
                    <a:pt x="6920" y="6389"/>
                    <a:pt x="7216" y="6783"/>
                    <a:pt x="7551" y="7177"/>
                  </a:cubicBezTo>
                  <a:cubicBezTo>
                    <a:pt x="7709" y="7374"/>
                    <a:pt x="7847" y="7571"/>
                    <a:pt x="7965" y="7788"/>
                  </a:cubicBezTo>
                  <a:cubicBezTo>
                    <a:pt x="8063" y="7769"/>
                    <a:pt x="8103" y="7788"/>
                    <a:pt x="8123" y="7769"/>
                  </a:cubicBezTo>
                  <a:cubicBezTo>
                    <a:pt x="8753" y="7217"/>
                    <a:pt x="9522" y="6980"/>
                    <a:pt x="10271" y="6665"/>
                  </a:cubicBezTo>
                  <a:lnTo>
                    <a:pt x="10863" y="6448"/>
                  </a:lnTo>
                  <a:cubicBezTo>
                    <a:pt x="10705" y="6113"/>
                    <a:pt x="10567" y="5777"/>
                    <a:pt x="10449" y="5423"/>
                  </a:cubicBezTo>
                  <a:cubicBezTo>
                    <a:pt x="10350" y="5068"/>
                    <a:pt x="10133" y="4733"/>
                    <a:pt x="9818" y="4516"/>
                  </a:cubicBezTo>
                  <a:cubicBezTo>
                    <a:pt x="9542" y="4358"/>
                    <a:pt x="9365" y="4062"/>
                    <a:pt x="9325" y="3747"/>
                  </a:cubicBezTo>
                  <a:cubicBezTo>
                    <a:pt x="9227" y="3412"/>
                    <a:pt x="9148" y="3057"/>
                    <a:pt x="9108" y="2702"/>
                  </a:cubicBezTo>
                  <a:cubicBezTo>
                    <a:pt x="9049" y="2505"/>
                    <a:pt x="8951" y="2327"/>
                    <a:pt x="8813" y="2170"/>
                  </a:cubicBezTo>
                  <a:cubicBezTo>
                    <a:pt x="8675" y="1972"/>
                    <a:pt x="8655" y="1716"/>
                    <a:pt x="8793" y="1499"/>
                  </a:cubicBezTo>
                  <a:close/>
                  <a:moveTo>
                    <a:pt x="23283" y="24250"/>
                  </a:moveTo>
                  <a:cubicBezTo>
                    <a:pt x="23244" y="24132"/>
                    <a:pt x="23224" y="24033"/>
                    <a:pt x="23027" y="24093"/>
                  </a:cubicBezTo>
                  <a:lnTo>
                    <a:pt x="23264" y="24270"/>
                  </a:lnTo>
                  <a:cubicBezTo>
                    <a:pt x="23323" y="24585"/>
                    <a:pt x="23362" y="24605"/>
                    <a:pt x="23658" y="24625"/>
                  </a:cubicBezTo>
                  <a:cubicBezTo>
                    <a:pt x="23658" y="24664"/>
                    <a:pt x="23658" y="24684"/>
                    <a:pt x="23658" y="24723"/>
                  </a:cubicBezTo>
                  <a:cubicBezTo>
                    <a:pt x="23658" y="24743"/>
                    <a:pt x="23678" y="24763"/>
                    <a:pt x="23678" y="24783"/>
                  </a:cubicBezTo>
                  <a:cubicBezTo>
                    <a:pt x="23678" y="24763"/>
                    <a:pt x="23658" y="24743"/>
                    <a:pt x="23658" y="24723"/>
                  </a:cubicBezTo>
                  <a:lnTo>
                    <a:pt x="23658" y="24625"/>
                  </a:lnTo>
                  <a:cubicBezTo>
                    <a:pt x="23520" y="24487"/>
                    <a:pt x="23500" y="24270"/>
                    <a:pt x="23283" y="24250"/>
                  </a:cubicBezTo>
                  <a:close/>
                  <a:moveTo>
                    <a:pt x="20819" y="20859"/>
                  </a:moveTo>
                  <a:cubicBezTo>
                    <a:pt x="21036" y="20564"/>
                    <a:pt x="21233" y="20307"/>
                    <a:pt x="21430" y="20071"/>
                  </a:cubicBezTo>
                  <a:cubicBezTo>
                    <a:pt x="21805" y="19637"/>
                    <a:pt x="22120" y="19164"/>
                    <a:pt x="22357" y="18651"/>
                  </a:cubicBezTo>
                  <a:cubicBezTo>
                    <a:pt x="22652" y="17961"/>
                    <a:pt x="22869" y="17251"/>
                    <a:pt x="23007" y="16502"/>
                  </a:cubicBezTo>
                  <a:cubicBezTo>
                    <a:pt x="23086" y="16088"/>
                    <a:pt x="23126" y="15655"/>
                    <a:pt x="23145" y="15221"/>
                  </a:cubicBezTo>
                  <a:cubicBezTo>
                    <a:pt x="23145" y="14531"/>
                    <a:pt x="23066" y="13841"/>
                    <a:pt x="22909" y="13170"/>
                  </a:cubicBezTo>
                  <a:cubicBezTo>
                    <a:pt x="22751" y="12303"/>
                    <a:pt x="22317" y="11534"/>
                    <a:pt x="21667" y="10943"/>
                  </a:cubicBezTo>
                  <a:cubicBezTo>
                    <a:pt x="21548" y="10824"/>
                    <a:pt x="21430" y="10706"/>
                    <a:pt x="21332" y="10568"/>
                  </a:cubicBezTo>
                  <a:cubicBezTo>
                    <a:pt x="21036" y="10056"/>
                    <a:pt x="20622" y="9642"/>
                    <a:pt x="20109" y="9366"/>
                  </a:cubicBezTo>
                  <a:cubicBezTo>
                    <a:pt x="19833" y="9208"/>
                    <a:pt x="19557" y="9011"/>
                    <a:pt x="19340" y="8794"/>
                  </a:cubicBezTo>
                  <a:cubicBezTo>
                    <a:pt x="18729" y="8281"/>
                    <a:pt x="18039" y="7887"/>
                    <a:pt x="17290" y="7631"/>
                  </a:cubicBezTo>
                  <a:cubicBezTo>
                    <a:pt x="16994" y="7532"/>
                    <a:pt x="16699" y="7335"/>
                    <a:pt x="16344" y="7355"/>
                  </a:cubicBezTo>
                  <a:cubicBezTo>
                    <a:pt x="15614" y="7374"/>
                    <a:pt x="14904" y="7355"/>
                    <a:pt x="14195" y="7355"/>
                  </a:cubicBezTo>
                  <a:cubicBezTo>
                    <a:pt x="13662" y="7355"/>
                    <a:pt x="13150" y="7374"/>
                    <a:pt x="12696" y="7690"/>
                  </a:cubicBezTo>
                  <a:cubicBezTo>
                    <a:pt x="12558" y="7749"/>
                    <a:pt x="12440" y="7788"/>
                    <a:pt x="12322" y="7808"/>
                  </a:cubicBezTo>
                  <a:cubicBezTo>
                    <a:pt x="11868" y="8025"/>
                    <a:pt x="11336" y="8084"/>
                    <a:pt x="10902" y="8360"/>
                  </a:cubicBezTo>
                  <a:cubicBezTo>
                    <a:pt x="10843" y="8399"/>
                    <a:pt x="10784" y="8419"/>
                    <a:pt x="10705" y="8439"/>
                  </a:cubicBezTo>
                  <a:cubicBezTo>
                    <a:pt x="9877" y="8735"/>
                    <a:pt x="9167" y="9306"/>
                    <a:pt x="8734" y="10075"/>
                  </a:cubicBezTo>
                  <a:cubicBezTo>
                    <a:pt x="8694" y="10154"/>
                    <a:pt x="8615" y="10213"/>
                    <a:pt x="8537" y="10253"/>
                  </a:cubicBezTo>
                  <a:cubicBezTo>
                    <a:pt x="8418" y="10312"/>
                    <a:pt x="8320" y="10410"/>
                    <a:pt x="8261" y="10529"/>
                  </a:cubicBezTo>
                  <a:cubicBezTo>
                    <a:pt x="8221" y="10647"/>
                    <a:pt x="8162" y="10726"/>
                    <a:pt x="8063" y="10805"/>
                  </a:cubicBezTo>
                  <a:cubicBezTo>
                    <a:pt x="7689" y="11081"/>
                    <a:pt x="7571" y="11514"/>
                    <a:pt x="7433" y="11909"/>
                  </a:cubicBezTo>
                  <a:cubicBezTo>
                    <a:pt x="7314" y="12264"/>
                    <a:pt x="7137" y="12599"/>
                    <a:pt x="6900" y="12894"/>
                  </a:cubicBezTo>
                  <a:cubicBezTo>
                    <a:pt x="6841" y="12993"/>
                    <a:pt x="6802" y="13092"/>
                    <a:pt x="6782" y="13190"/>
                  </a:cubicBezTo>
                  <a:cubicBezTo>
                    <a:pt x="6743" y="13289"/>
                    <a:pt x="6743" y="13427"/>
                    <a:pt x="6683" y="13506"/>
                  </a:cubicBezTo>
                  <a:cubicBezTo>
                    <a:pt x="6545" y="13742"/>
                    <a:pt x="6486" y="13999"/>
                    <a:pt x="6526" y="14275"/>
                  </a:cubicBezTo>
                  <a:lnTo>
                    <a:pt x="6526" y="15221"/>
                  </a:lnTo>
                  <a:cubicBezTo>
                    <a:pt x="6467" y="15517"/>
                    <a:pt x="6526" y="15832"/>
                    <a:pt x="6664" y="16108"/>
                  </a:cubicBezTo>
                  <a:cubicBezTo>
                    <a:pt x="6723" y="16207"/>
                    <a:pt x="6743" y="16305"/>
                    <a:pt x="6743" y="16423"/>
                  </a:cubicBezTo>
                  <a:cubicBezTo>
                    <a:pt x="6664" y="16956"/>
                    <a:pt x="6782" y="17488"/>
                    <a:pt x="7078" y="17922"/>
                  </a:cubicBezTo>
                  <a:cubicBezTo>
                    <a:pt x="7097" y="17961"/>
                    <a:pt x="7097" y="18001"/>
                    <a:pt x="7117" y="18040"/>
                  </a:cubicBezTo>
                  <a:cubicBezTo>
                    <a:pt x="7196" y="18415"/>
                    <a:pt x="7334" y="18789"/>
                    <a:pt x="7551" y="19124"/>
                  </a:cubicBezTo>
                  <a:cubicBezTo>
                    <a:pt x="8004" y="19972"/>
                    <a:pt x="8359" y="20859"/>
                    <a:pt x="8931" y="21648"/>
                  </a:cubicBezTo>
                  <a:cubicBezTo>
                    <a:pt x="9266" y="22141"/>
                    <a:pt x="9621" y="22575"/>
                    <a:pt x="10193" y="22791"/>
                  </a:cubicBezTo>
                  <a:cubicBezTo>
                    <a:pt x="10685" y="22989"/>
                    <a:pt x="11159" y="23205"/>
                    <a:pt x="11652" y="23403"/>
                  </a:cubicBezTo>
                  <a:cubicBezTo>
                    <a:pt x="11770" y="23442"/>
                    <a:pt x="11888" y="23481"/>
                    <a:pt x="12026" y="23481"/>
                  </a:cubicBezTo>
                  <a:lnTo>
                    <a:pt x="14510" y="23481"/>
                  </a:lnTo>
                  <a:cubicBezTo>
                    <a:pt x="14609" y="23481"/>
                    <a:pt x="14727" y="23462"/>
                    <a:pt x="14826" y="23422"/>
                  </a:cubicBezTo>
                  <a:cubicBezTo>
                    <a:pt x="15023" y="23304"/>
                    <a:pt x="15240" y="23245"/>
                    <a:pt x="15476" y="23245"/>
                  </a:cubicBezTo>
                  <a:cubicBezTo>
                    <a:pt x="15634" y="23225"/>
                    <a:pt x="15792" y="23186"/>
                    <a:pt x="15969" y="23146"/>
                  </a:cubicBezTo>
                  <a:cubicBezTo>
                    <a:pt x="16068" y="23107"/>
                    <a:pt x="16166" y="23048"/>
                    <a:pt x="16285" y="23048"/>
                  </a:cubicBezTo>
                  <a:cubicBezTo>
                    <a:pt x="16699" y="23067"/>
                    <a:pt x="17093" y="22910"/>
                    <a:pt x="17487" y="22851"/>
                  </a:cubicBezTo>
                  <a:cubicBezTo>
                    <a:pt x="17842" y="22772"/>
                    <a:pt x="18177" y="22634"/>
                    <a:pt x="18473" y="22417"/>
                  </a:cubicBezTo>
                  <a:cubicBezTo>
                    <a:pt x="18571" y="22358"/>
                    <a:pt x="18670" y="22279"/>
                    <a:pt x="18788" y="22200"/>
                  </a:cubicBezTo>
                  <a:cubicBezTo>
                    <a:pt x="19261" y="21865"/>
                    <a:pt x="19754" y="21549"/>
                    <a:pt x="20188" y="21175"/>
                  </a:cubicBezTo>
                  <a:cubicBezTo>
                    <a:pt x="20346" y="20997"/>
                    <a:pt x="20563" y="20879"/>
                    <a:pt x="20819" y="20859"/>
                  </a:cubicBezTo>
                  <a:close/>
                  <a:moveTo>
                    <a:pt x="24427" y="25295"/>
                  </a:moveTo>
                  <a:cubicBezTo>
                    <a:pt x="24683" y="25177"/>
                    <a:pt x="24900" y="24999"/>
                    <a:pt x="25058" y="24802"/>
                  </a:cubicBezTo>
                  <a:cubicBezTo>
                    <a:pt x="25274" y="24507"/>
                    <a:pt x="25491" y="24211"/>
                    <a:pt x="25728" y="23955"/>
                  </a:cubicBezTo>
                  <a:cubicBezTo>
                    <a:pt x="25846" y="23797"/>
                    <a:pt x="26004" y="23659"/>
                    <a:pt x="26181" y="23560"/>
                  </a:cubicBezTo>
                  <a:cubicBezTo>
                    <a:pt x="26733" y="23324"/>
                    <a:pt x="26990" y="22791"/>
                    <a:pt x="27384" y="22377"/>
                  </a:cubicBezTo>
                  <a:cubicBezTo>
                    <a:pt x="27404" y="22338"/>
                    <a:pt x="27423" y="22279"/>
                    <a:pt x="27443" y="22239"/>
                  </a:cubicBezTo>
                  <a:cubicBezTo>
                    <a:pt x="27502" y="22003"/>
                    <a:pt x="27621" y="21786"/>
                    <a:pt x="27759" y="21589"/>
                  </a:cubicBezTo>
                  <a:cubicBezTo>
                    <a:pt x="28015" y="21155"/>
                    <a:pt x="28212" y="20682"/>
                    <a:pt x="28429" y="20228"/>
                  </a:cubicBezTo>
                  <a:cubicBezTo>
                    <a:pt x="28488" y="19440"/>
                    <a:pt x="28744" y="18691"/>
                    <a:pt x="28882" y="17902"/>
                  </a:cubicBezTo>
                  <a:cubicBezTo>
                    <a:pt x="28961" y="17547"/>
                    <a:pt x="28941" y="17192"/>
                    <a:pt x="28843" y="16837"/>
                  </a:cubicBezTo>
                  <a:lnTo>
                    <a:pt x="28251" y="16837"/>
                  </a:lnTo>
                  <a:lnTo>
                    <a:pt x="26517" y="16837"/>
                  </a:lnTo>
                  <a:cubicBezTo>
                    <a:pt x="26379" y="16857"/>
                    <a:pt x="26260" y="16837"/>
                    <a:pt x="26142" y="16759"/>
                  </a:cubicBezTo>
                  <a:cubicBezTo>
                    <a:pt x="25984" y="16640"/>
                    <a:pt x="25807" y="16601"/>
                    <a:pt x="25610" y="16621"/>
                  </a:cubicBezTo>
                  <a:lnTo>
                    <a:pt x="23973" y="16621"/>
                  </a:lnTo>
                  <a:cubicBezTo>
                    <a:pt x="23875" y="16621"/>
                    <a:pt x="23756" y="16640"/>
                    <a:pt x="23638" y="16660"/>
                  </a:cubicBezTo>
                  <a:cubicBezTo>
                    <a:pt x="23618" y="16837"/>
                    <a:pt x="23599" y="17015"/>
                    <a:pt x="23599" y="17192"/>
                  </a:cubicBezTo>
                  <a:cubicBezTo>
                    <a:pt x="23599" y="17508"/>
                    <a:pt x="23520" y="17823"/>
                    <a:pt x="23362" y="18099"/>
                  </a:cubicBezTo>
                  <a:cubicBezTo>
                    <a:pt x="23007" y="18789"/>
                    <a:pt x="22652" y="19479"/>
                    <a:pt x="22298" y="20150"/>
                  </a:cubicBezTo>
                  <a:cubicBezTo>
                    <a:pt x="22140" y="20504"/>
                    <a:pt x="21903" y="20800"/>
                    <a:pt x="21608" y="21056"/>
                  </a:cubicBezTo>
                  <a:lnTo>
                    <a:pt x="21608" y="21549"/>
                  </a:lnTo>
                  <a:cubicBezTo>
                    <a:pt x="21844" y="21549"/>
                    <a:pt x="22022" y="21628"/>
                    <a:pt x="22022" y="21884"/>
                  </a:cubicBezTo>
                  <a:cubicBezTo>
                    <a:pt x="22298" y="22456"/>
                    <a:pt x="22672" y="22989"/>
                    <a:pt x="23106" y="23442"/>
                  </a:cubicBezTo>
                  <a:cubicBezTo>
                    <a:pt x="23264" y="23600"/>
                    <a:pt x="23421" y="23757"/>
                    <a:pt x="23599" y="23915"/>
                  </a:cubicBezTo>
                  <a:cubicBezTo>
                    <a:pt x="23796" y="24093"/>
                    <a:pt x="23954" y="24309"/>
                    <a:pt x="24052" y="24566"/>
                  </a:cubicBezTo>
                  <a:cubicBezTo>
                    <a:pt x="24151" y="24802"/>
                    <a:pt x="24289" y="25059"/>
                    <a:pt x="24427" y="25295"/>
                  </a:cubicBezTo>
                  <a:close/>
                  <a:moveTo>
                    <a:pt x="12578" y="24270"/>
                  </a:moveTo>
                  <a:cubicBezTo>
                    <a:pt x="12519" y="24428"/>
                    <a:pt x="12460" y="24566"/>
                    <a:pt x="12401" y="24704"/>
                  </a:cubicBezTo>
                  <a:cubicBezTo>
                    <a:pt x="12322" y="25019"/>
                    <a:pt x="12184" y="25295"/>
                    <a:pt x="11987" y="25551"/>
                  </a:cubicBezTo>
                  <a:cubicBezTo>
                    <a:pt x="11908" y="25630"/>
                    <a:pt x="11849" y="25729"/>
                    <a:pt x="11790" y="25827"/>
                  </a:cubicBezTo>
                  <a:cubicBezTo>
                    <a:pt x="11454" y="26439"/>
                    <a:pt x="11060" y="27010"/>
                    <a:pt x="10646" y="27562"/>
                  </a:cubicBezTo>
                  <a:cubicBezTo>
                    <a:pt x="10567" y="27661"/>
                    <a:pt x="10488" y="27779"/>
                    <a:pt x="10429" y="27898"/>
                  </a:cubicBezTo>
                  <a:cubicBezTo>
                    <a:pt x="10271" y="28272"/>
                    <a:pt x="10429" y="28548"/>
                    <a:pt x="10824" y="28647"/>
                  </a:cubicBezTo>
                  <a:cubicBezTo>
                    <a:pt x="11178" y="28785"/>
                    <a:pt x="11533" y="28883"/>
                    <a:pt x="11908" y="28903"/>
                  </a:cubicBezTo>
                  <a:cubicBezTo>
                    <a:pt x="12026" y="28923"/>
                    <a:pt x="12125" y="28982"/>
                    <a:pt x="12223" y="29041"/>
                  </a:cubicBezTo>
                  <a:cubicBezTo>
                    <a:pt x="12894" y="29416"/>
                    <a:pt x="13662" y="29573"/>
                    <a:pt x="14431" y="29554"/>
                  </a:cubicBezTo>
                  <a:lnTo>
                    <a:pt x="14766" y="29554"/>
                  </a:lnTo>
                  <a:cubicBezTo>
                    <a:pt x="15042" y="29554"/>
                    <a:pt x="15299" y="29554"/>
                    <a:pt x="15555" y="29534"/>
                  </a:cubicBezTo>
                  <a:cubicBezTo>
                    <a:pt x="15831" y="29514"/>
                    <a:pt x="16087" y="29435"/>
                    <a:pt x="16324" y="29337"/>
                  </a:cubicBezTo>
                  <a:cubicBezTo>
                    <a:pt x="16561" y="29238"/>
                    <a:pt x="16817" y="29199"/>
                    <a:pt x="17073" y="29179"/>
                  </a:cubicBezTo>
                  <a:cubicBezTo>
                    <a:pt x="17191" y="29140"/>
                    <a:pt x="17290" y="29100"/>
                    <a:pt x="17389" y="29041"/>
                  </a:cubicBezTo>
                  <a:cubicBezTo>
                    <a:pt x="17743" y="28785"/>
                    <a:pt x="18098" y="28548"/>
                    <a:pt x="18433" y="28272"/>
                  </a:cubicBezTo>
                  <a:cubicBezTo>
                    <a:pt x="18729" y="28055"/>
                    <a:pt x="18847" y="27661"/>
                    <a:pt x="18749" y="27306"/>
                  </a:cubicBezTo>
                  <a:cubicBezTo>
                    <a:pt x="18690" y="27050"/>
                    <a:pt x="18611" y="26813"/>
                    <a:pt x="18512" y="26577"/>
                  </a:cubicBezTo>
                  <a:cubicBezTo>
                    <a:pt x="18236" y="25946"/>
                    <a:pt x="17921" y="25315"/>
                    <a:pt x="17625" y="24684"/>
                  </a:cubicBezTo>
                  <a:cubicBezTo>
                    <a:pt x="17527" y="24467"/>
                    <a:pt x="17428" y="24250"/>
                    <a:pt x="17310" y="24033"/>
                  </a:cubicBezTo>
                  <a:cubicBezTo>
                    <a:pt x="17152" y="23797"/>
                    <a:pt x="17113" y="23777"/>
                    <a:pt x="16856" y="23876"/>
                  </a:cubicBezTo>
                  <a:cubicBezTo>
                    <a:pt x="16186" y="24171"/>
                    <a:pt x="15456" y="24309"/>
                    <a:pt x="14727" y="24270"/>
                  </a:cubicBezTo>
                  <a:cubicBezTo>
                    <a:pt x="14451" y="24250"/>
                    <a:pt x="14155" y="24270"/>
                    <a:pt x="13879" y="24270"/>
                  </a:cubicBezTo>
                  <a:close/>
                  <a:moveTo>
                    <a:pt x="9424" y="1834"/>
                  </a:moveTo>
                  <a:cubicBezTo>
                    <a:pt x="9838" y="2702"/>
                    <a:pt x="10252" y="3490"/>
                    <a:pt x="10607" y="4318"/>
                  </a:cubicBezTo>
                  <a:cubicBezTo>
                    <a:pt x="10764" y="4713"/>
                    <a:pt x="11001" y="5087"/>
                    <a:pt x="11277" y="5403"/>
                  </a:cubicBezTo>
                  <a:cubicBezTo>
                    <a:pt x="11454" y="5580"/>
                    <a:pt x="11553" y="5817"/>
                    <a:pt x="11533" y="6053"/>
                  </a:cubicBezTo>
                  <a:cubicBezTo>
                    <a:pt x="11533" y="6132"/>
                    <a:pt x="11533" y="6231"/>
                    <a:pt x="11553" y="6310"/>
                  </a:cubicBezTo>
                  <a:cubicBezTo>
                    <a:pt x="11947" y="6270"/>
                    <a:pt x="12322" y="6231"/>
                    <a:pt x="12677" y="6172"/>
                  </a:cubicBezTo>
                  <a:cubicBezTo>
                    <a:pt x="13643" y="6034"/>
                    <a:pt x="14589" y="5837"/>
                    <a:pt x="15575" y="5777"/>
                  </a:cubicBezTo>
                  <a:cubicBezTo>
                    <a:pt x="15654" y="5777"/>
                    <a:pt x="15713" y="5758"/>
                    <a:pt x="15772" y="5718"/>
                  </a:cubicBezTo>
                  <a:cubicBezTo>
                    <a:pt x="16028" y="5501"/>
                    <a:pt x="16324" y="5344"/>
                    <a:pt x="16462" y="4989"/>
                  </a:cubicBezTo>
                  <a:cubicBezTo>
                    <a:pt x="16541" y="4752"/>
                    <a:pt x="16639" y="4535"/>
                    <a:pt x="16738" y="4318"/>
                  </a:cubicBezTo>
                  <a:cubicBezTo>
                    <a:pt x="16876" y="4003"/>
                    <a:pt x="17034" y="3707"/>
                    <a:pt x="17211" y="3431"/>
                  </a:cubicBezTo>
                  <a:cubicBezTo>
                    <a:pt x="17684" y="2781"/>
                    <a:pt x="17803" y="2032"/>
                    <a:pt x="17980" y="1302"/>
                  </a:cubicBezTo>
                  <a:cubicBezTo>
                    <a:pt x="17546" y="1125"/>
                    <a:pt x="17073" y="1026"/>
                    <a:pt x="16580" y="1006"/>
                  </a:cubicBezTo>
                  <a:cubicBezTo>
                    <a:pt x="16087" y="967"/>
                    <a:pt x="15654" y="770"/>
                    <a:pt x="15141" y="809"/>
                  </a:cubicBezTo>
                  <a:cubicBezTo>
                    <a:pt x="15102" y="829"/>
                    <a:pt x="15042" y="829"/>
                    <a:pt x="14983" y="809"/>
                  </a:cubicBezTo>
                  <a:cubicBezTo>
                    <a:pt x="14865" y="809"/>
                    <a:pt x="14766" y="790"/>
                    <a:pt x="14648" y="750"/>
                  </a:cubicBezTo>
                  <a:cubicBezTo>
                    <a:pt x="14313" y="612"/>
                    <a:pt x="13958" y="573"/>
                    <a:pt x="13603" y="592"/>
                  </a:cubicBezTo>
                  <a:lnTo>
                    <a:pt x="12539" y="592"/>
                  </a:lnTo>
                  <a:cubicBezTo>
                    <a:pt x="12164" y="592"/>
                    <a:pt x="11770" y="533"/>
                    <a:pt x="11454" y="790"/>
                  </a:cubicBezTo>
                  <a:cubicBezTo>
                    <a:pt x="11415" y="790"/>
                    <a:pt x="11376" y="809"/>
                    <a:pt x="11336" y="809"/>
                  </a:cubicBezTo>
                  <a:cubicBezTo>
                    <a:pt x="11021" y="809"/>
                    <a:pt x="10745" y="1006"/>
                    <a:pt x="10646" y="1302"/>
                  </a:cubicBezTo>
                  <a:close/>
                  <a:moveTo>
                    <a:pt x="6033" y="18533"/>
                  </a:moveTo>
                  <a:lnTo>
                    <a:pt x="4120" y="18533"/>
                  </a:lnTo>
                  <a:cubicBezTo>
                    <a:pt x="3963" y="18553"/>
                    <a:pt x="3825" y="18533"/>
                    <a:pt x="3667" y="18494"/>
                  </a:cubicBezTo>
                  <a:cubicBezTo>
                    <a:pt x="3036" y="18316"/>
                    <a:pt x="2405" y="18434"/>
                    <a:pt x="1774" y="18415"/>
                  </a:cubicBezTo>
                  <a:cubicBezTo>
                    <a:pt x="1597" y="18415"/>
                    <a:pt x="1439" y="18533"/>
                    <a:pt x="1400" y="18710"/>
                  </a:cubicBezTo>
                  <a:cubicBezTo>
                    <a:pt x="1341" y="18908"/>
                    <a:pt x="1360" y="19124"/>
                    <a:pt x="1439" y="19322"/>
                  </a:cubicBezTo>
                  <a:cubicBezTo>
                    <a:pt x="1498" y="19400"/>
                    <a:pt x="1558" y="19519"/>
                    <a:pt x="1597" y="19617"/>
                  </a:cubicBezTo>
                  <a:cubicBezTo>
                    <a:pt x="1636" y="19913"/>
                    <a:pt x="1755" y="20189"/>
                    <a:pt x="1912" y="20445"/>
                  </a:cubicBezTo>
                  <a:cubicBezTo>
                    <a:pt x="2110" y="20918"/>
                    <a:pt x="2425" y="21313"/>
                    <a:pt x="2583" y="21806"/>
                  </a:cubicBezTo>
                  <a:cubicBezTo>
                    <a:pt x="2642" y="21944"/>
                    <a:pt x="2740" y="22062"/>
                    <a:pt x="2859" y="22161"/>
                  </a:cubicBezTo>
                  <a:cubicBezTo>
                    <a:pt x="3076" y="22377"/>
                    <a:pt x="3273" y="22653"/>
                    <a:pt x="3411" y="22929"/>
                  </a:cubicBezTo>
                  <a:cubicBezTo>
                    <a:pt x="3509" y="23107"/>
                    <a:pt x="3628" y="23284"/>
                    <a:pt x="3746" y="23462"/>
                  </a:cubicBezTo>
                  <a:cubicBezTo>
                    <a:pt x="3943" y="23738"/>
                    <a:pt x="4160" y="24033"/>
                    <a:pt x="4357" y="24329"/>
                  </a:cubicBezTo>
                  <a:cubicBezTo>
                    <a:pt x="4692" y="24822"/>
                    <a:pt x="5086" y="25275"/>
                    <a:pt x="5560" y="25670"/>
                  </a:cubicBezTo>
                  <a:cubicBezTo>
                    <a:pt x="5678" y="25788"/>
                    <a:pt x="5895" y="25788"/>
                    <a:pt x="5993" y="25650"/>
                  </a:cubicBezTo>
                  <a:cubicBezTo>
                    <a:pt x="6131" y="25492"/>
                    <a:pt x="6250" y="25315"/>
                    <a:pt x="6368" y="25157"/>
                  </a:cubicBezTo>
                  <a:cubicBezTo>
                    <a:pt x="6624" y="24684"/>
                    <a:pt x="6920" y="24250"/>
                    <a:pt x="7255" y="23856"/>
                  </a:cubicBezTo>
                  <a:cubicBezTo>
                    <a:pt x="7354" y="23738"/>
                    <a:pt x="7433" y="23600"/>
                    <a:pt x="7472" y="23462"/>
                  </a:cubicBezTo>
                  <a:cubicBezTo>
                    <a:pt x="7610" y="23146"/>
                    <a:pt x="7768" y="22851"/>
                    <a:pt x="8083" y="22732"/>
                  </a:cubicBezTo>
                  <a:cubicBezTo>
                    <a:pt x="8063" y="22594"/>
                    <a:pt x="8044" y="22456"/>
                    <a:pt x="8044" y="22318"/>
                  </a:cubicBezTo>
                  <a:cubicBezTo>
                    <a:pt x="8103" y="22200"/>
                    <a:pt x="8162" y="22101"/>
                    <a:pt x="8261" y="22003"/>
                  </a:cubicBezTo>
                  <a:cubicBezTo>
                    <a:pt x="8044" y="21687"/>
                    <a:pt x="7807" y="21411"/>
                    <a:pt x="7531" y="21175"/>
                  </a:cubicBezTo>
                  <a:cubicBezTo>
                    <a:pt x="7038" y="20761"/>
                    <a:pt x="6683" y="20228"/>
                    <a:pt x="6447" y="19617"/>
                  </a:cubicBezTo>
                  <a:cubicBezTo>
                    <a:pt x="6329" y="19262"/>
                    <a:pt x="6191" y="18927"/>
                    <a:pt x="6033" y="18533"/>
                  </a:cubicBezTo>
                  <a:close/>
                  <a:moveTo>
                    <a:pt x="27778" y="11041"/>
                  </a:moveTo>
                  <a:cubicBezTo>
                    <a:pt x="27542" y="10627"/>
                    <a:pt x="27404" y="10174"/>
                    <a:pt x="27088" y="9799"/>
                  </a:cubicBezTo>
                  <a:cubicBezTo>
                    <a:pt x="26694" y="9326"/>
                    <a:pt x="26457" y="8754"/>
                    <a:pt x="26142" y="8222"/>
                  </a:cubicBezTo>
                  <a:cubicBezTo>
                    <a:pt x="26024" y="8045"/>
                    <a:pt x="25925" y="7867"/>
                    <a:pt x="25846" y="7670"/>
                  </a:cubicBezTo>
                  <a:cubicBezTo>
                    <a:pt x="25669" y="7315"/>
                    <a:pt x="25432" y="6980"/>
                    <a:pt x="25156" y="6665"/>
                  </a:cubicBezTo>
                  <a:cubicBezTo>
                    <a:pt x="24821" y="6231"/>
                    <a:pt x="24387" y="5837"/>
                    <a:pt x="23934" y="5541"/>
                  </a:cubicBezTo>
                  <a:cubicBezTo>
                    <a:pt x="23697" y="5383"/>
                    <a:pt x="23461" y="5225"/>
                    <a:pt x="23224" y="5087"/>
                  </a:cubicBezTo>
                  <a:cubicBezTo>
                    <a:pt x="22968" y="4989"/>
                    <a:pt x="22790" y="4752"/>
                    <a:pt x="22475" y="4733"/>
                  </a:cubicBezTo>
                  <a:cubicBezTo>
                    <a:pt x="22298" y="4969"/>
                    <a:pt x="22120" y="5206"/>
                    <a:pt x="21943" y="5442"/>
                  </a:cubicBezTo>
                  <a:cubicBezTo>
                    <a:pt x="21903" y="5501"/>
                    <a:pt x="21884" y="5580"/>
                    <a:pt x="21864" y="5659"/>
                  </a:cubicBezTo>
                  <a:cubicBezTo>
                    <a:pt x="21785" y="5758"/>
                    <a:pt x="21706" y="5856"/>
                    <a:pt x="21627" y="5975"/>
                  </a:cubicBezTo>
                  <a:cubicBezTo>
                    <a:pt x="21568" y="6034"/>
                    <a:pt x="21470" y="6093"/>
                    <a:pt x="21450" y="6191"/>
                  </a:cubicBezTo>
                  <a:cubicBezTo>
                    <a:pt x="21371" y="6448"/>
                    <a:pt x="21174" y="6665"/>
                    <a:pt x="20918" y="6803"/>
                  </a:cubicBezTo>
                  <a:cubicBezTo>
                    <a:pt x="20780" y="6901"/>
                    <a:pt x="20661" y="7019"/>
                    <a:pt x="20543" y="7138"/>
                  </a:cubicBezTo>
                  <a:cubicBezTo>
                    <a:pt x="20484" y="7217"/>
                    <a:pt x="20444" y="7295"/>
                    <a:pt x="20405" y="7374"/>
                  </a:cubicBezTo>
                  <a:cubicBezTo>
                    <a:pt x="21036" y="7828"/>
                    <a:pt x="21588" y="8340"/>
                    <a:pt x="22081" y="8932"/>
                  </a:cubicBezTo>
                  <a:cubicBezTo>
                    <a:pt x="22672" y="9622"/>
                    <a:pt x="23145" y="10430"/>
                    <a:pt x="23461" y="11298"/>
                  </a:cubicBezTo>
                  <a:cubicBezTo>
                    <a:pt x="23480" y="11396"/>
                    <a:pt x="23540" y="11554"/>
                    <a:pt x="23618" y="11574"/>
                  </a:cubicBezTo>
                  <a:cubicBezTo>
                    <a:pt x="23816" y="11633"/>
                    <a:pt x="23796" y="11850"/>
                    <a:pt x="23934" y="11968"/>
                  </a:cubicBezTo>
                  <a:cubicBezTo>
                    <a:pt x="24170" y="12027"/>
                    <a:pt x="24407" y="12007"/>
                    <a:pt x="24624" y="11889"/>
                  </a:cubicBezTo>
                  <a:cubicBezTo>
                    <a:pt x="24801" y="11790"/>
                    <a:pt x="25018" y="11751"/>
                    <a:pt x="25215" y="11771"/>
                  </a:cubicBezTo>
                  <a:lnTo>
                    <a:pt x="26576" y="11771"/>
                  </a:lnTo>
                  <a:cubicBezTo>
                    <a:pt x="26832" y="11790"/>
                    <a:pt x="27108" y="11712"/>
                    <a:pt x="27305" y="11554"/>
                  </a:cubicBezTo>
                  <a:cubicBezTo>
                    <a:pt x="27463" y="11376"/>
                    <a:pt x="27621" y="11219"/>
                    <a:pt x="27778" y="11041"/>
                  </a:cubicBezTo>
                  <a:close/>
                  <a:moveTo>
                    <a:pt x="4909" y="6093"/>
                  </a:moveTo>
                  <a:cubicBezTo>
                    <a:pt x="4574" y="6428"/>
                    <a:pt x="4298" y="6803"/>
                    <a:pt x="4061" y="7217"/>
                  </a:cubicBezTo>
                  <a:cubicBezTo>
                    <a:pt x="4022" y="7315"/>
                    <a:pt x="3963" y="7414"/>
                    <a:pt x="3884" y="7493"/>
                  </a:cubicBezTo>
                  <a:cubicBezTo>
                    <a:pt x="3628" y="7847"/>
                    <a:pt x="3352" y="8183"/>
                    <a:pt x="3076" y="8518"/>
                  </a:cubicBezTo>
                  <a:cubicBezTo>
                    <a:pt x="2859" y="8735"/>
                    <a:pt x="2662" y="8991"/>
                    <a:pt x="2484" y="9267"/>
                  </a:cubicBezTo>
                  <a:cubicBezTo>
                    <a:pt x="1972" y="10312"/>
                    <a:pt x="1360" y="11337"/>
                    <a:pt x="808" y="12382"/>
                  </a:cubicBezTo>
                  <a:cubicBezTo>
                    <a:pt x="690" y="12658"/>
                    <a:pt x="651" y="12973"/>
                    <a:pt x="749" y="13269"/>
                  </a:cubicBezTo>
                  <a:cubicBezTo>
                    <a:pt x="1124" y="13308"/>
                    <a:pt x="1498" y="13269"/>
                    <a:pt x="1873" y="13308"/>
                  </a:cubicBezTo>
                  <a:cubicBezTo>
                    <a:pt x="2070" y="13289"/>
                    <a:pt x="2287" y="13308"/>
                    <a:pt x="2484" y="13387"/>
                  </a:cubicBezTo>
                  <a:cubicBezTo>
                    <a:pt x="2760" y="13506"/>
                    <a:pt x="3056" y="13545"/>
                    <a:pt x="3352" y="13525"/>
                  </a:cubicBezTo>
                  <a:cubicBezTo>
                    <a:pt x="3844" y="13525"/>
                    <a:pt x="4337" y="13545"/>
                    <a:pt x="4830" y="13545"/>
                  </a:cubicBezTo>
                  <a:cubicBezTo>
                    <a:pt x="4948" y="13545"/>
                    <a:pt x="5086" y="13525"/>
                    <a:pt x="5224" y="13506"/>
                  </a:cubicBezTo>
                  <a:cubicBezTo>
                    <a:pt x="5244" y="12894"/>
                    <a:pt x="5520" y="12342"/>
                    <a:pt x="5520" y="11731"/>
                  </a:cubicBezTo>
                  <a:cubicBezTo>
                    <a:pt x="5520" y="11633"/>
                    <a:pt x="5540" y="11534"/>
                    <a:pt x="5579" y="11455"/>
                  </a:cubicBezTo>
                  <a:cubicBezTo>
                    <a:pt x="5796" y="10548"/>
                    <a:pt x="6191" y="9720"/>
                    <a:pt x="6743" y="8971"/>
                  </a:cubicBezTo>
                  <a:cubicBezTo>
                    <a:pt x="6821" y="8873"/>
                    <a:pt x="6881" y="8774"/>
                    <a:pt x="6920" y="8675"/>
                  </a:cubicBezTo>
                  <a:cubicBezTo>
                    <a:pt x="6348" y="7749"/>
                    <a:pt x="5658" y="6881"/>
                    <a:pt x="4909" y="6093"/>
                  </a:cubicBezTo>
                  <a:close/>
                  <a:moveTo>
                    <a:pt x="7393" y="8498"/>
                  </a:moveTo>
                  <a:cubicBezTo>
                    <a:pt x="7511" y="8439"/>
                    <a:pt x="7531" y="8340"/>
                    <a:pt x="7472" y="8222"/>
                  </a:cubicBezTo>
                  <a:cubicBezTo>
                    <a:pt x="7334" y="7926"/>
                    <a:pt x="7058" y="7690"/>
                    <a:pt x="6900" y="7414"/>
                  </a:cubicBezTo>
                  <a:cubicBezTo>
                    <a:pt x="6644" y="6862"/>
                    <a:pt x="6131" y="6487"/>
                    <a:pt x="5915" y="5915"/>
                  </a:cubicBezTo>
                  <a:cubicBezTo>
                    <a:pt x="5875" y="5797"/>
                    <a:pt x="5717" y="5777"/>
                    <a:pt x="5638" y="5876"/>
                  </a:cubicBezTo>
                  <a:cubicBezTo>
                    <a:pt x="5816" y="6389"/>
                    <a:pt x="5816" y="6408"/>
                    <a:pt x="6092" y="6684"/>
                  </a:cubicBezTo>
                  <a:cubicBezTo>
                    <a:pt x="6624" y="7217"/>
                    <a:pt x="6979" y="7867"/>
                    <a:pt x="7393" y="8498"/>
                  </a:cubicBezTo>
                  <a:close/>
                  <a:moveTo>
                    <a:pt x="21765" y="22575"/>
                  </a:moveTo>
                  <a:cubicBezTo>
                    <a:pt x="21765" y="22338"/>
                    <a:pt x="21765" y="22338"/>
                    <a:pt x="21588" y="22299"/>
                  </a:cubicBezTo>
                  <a:close/>
                  <a:moveTo>
                    <a:pt x="27857" y="12126"/>
                  </a:moveTo>
                  <a:cubicBezTo>
                    <a:pt x="27759" y="12086"/>
                    <a:pt x="27640" y="11988"/>
                    <a:pt x="27581" y="12165"/>
                  </a:cubicBezTo>
                  <a:cubicBezTo>
                    <a:pt x="27621" y="12165"/>
                    <a:pt x="27680" y="12185"/>
                    <a:pt x="27719" y="12185"/>
                  </a:cubicBezTo>
                  <a:cubicBezTo>
                    <a:pt x="27778" y="12165"/>
                    <a:pt x="27818" y="12145"/>
                    <a:pt x="27857" y="12126"/>
                  </a:cubicBezTo>
                  <a:close/>
                  <a:moveTo>
                    <a:pt x="18729" y="28647"/>
                  </a:moveTo>
                  <a:cubicBezTo>
                    <a:pt x="18769" y="28627"/>
                    <a:pt x="18808" y="28607"/>
                    <a:pt x="18828" y="28588"/>
                  </a:cubicBezTo>
                  <a:cubicBezTo>
                    <a:pt x="18828" y="28568"/>
                    <a:pt x="18828" y="28528"/>
                    <a:pt x="18808" y="28489"/>
                  </a:cubicBezTo>
                  <a:cubicBezTo>
                    <a:pt x="18769" y="28509"/>
                    <a:pt x="18729" y="28528"/>
                    <a:pt x="18729" y="28568"/>
                  </a:cubicBezTo>
                  <a:cubicBezTo>
                    <a:pt x="18709" y="28588"/>
                    <a:pt x="18729" y="28607"/>
                    <a:pt x="18749" y="28627"/>
                  </a:cubicBezTo>
                  <a:close/>
                  <a:moveTo>
                    <a:pt x="5954" y="18060"/>
                  </a:moveTo>
                  <a:cubicBezTo>
                    <a:pt x="5954" y="18060"/>
                    <a:pt x="5915" y="18060"/>
                    <a:pt x="5915" y="18080"/>
                  </a:cubicBezTo>
                  <a:cubicBezTo>
                    <a:pt x="5915" y="18080"/>
                    <a:pt x="5915" y="18099"/>
                    <a:pt x="5915" y="18119"/>
                  </a:cubicBezTo>
                  <a:lnTo>
                    <a:pt x="5954" y="18119"/>
                  </a:lnTo>
                  <a:cubicBezTo>
                    <a:pt x="5954" y="18099"/>
                    <a:pt x="5954" y="18080"/>
                    <a:pt x="5954" y="180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2"/>
            <p:cNvSpPr/>
            <p:nvPr/>
          </p:nvSpPr>
          <p:spPr>
            <a:xfrm flipH="1">
              <a:off x="6702414" y="1829670"/>
              <a:ext cx="77297" cy="83908"/>
            </a:xfrm>
            <a:custGeom>
              <a:rect b="b" l="l" r="r" t="t"/>
              <a:pathLst>
                <a:path extrusionOk="0" h="3490" w="3215">
                  <a:moveTo>
                    <a:pt x="1" y="0"/>
                  </a:moveTo>
                  <a:cubicBezTo>
                    <a:pt x="415" y="20"/>
                    <a:pt x="769" y="158"/>
                    <a:pt x="1144" y="119"/>
                  </a:cubicBezTo>
                  <a:cubicBezTo>
                    <a:pt x="1519" y="59"/>
                    <a:pt x="1893" y="59"/>
                    <a:pt x="2268" y="40"/>
                  </a:cubicBezTo>
                  <a:cubicBezTo>
                    <a:pt x="2425" y="0"/>
                    <a:pt x="2603" y="59"/>
                    <a:pt x="2721" y="178"/>
                  </a:cubicBezTo>
                  <a:cubicBezTo>
                    <a:pt x="2721" y="296"/>
                    <a:pt x="2741" y="434"/>
                    <a:pt x="2761" y="592"/>
                  </a:cubicBezTo>
                  <a:cubicBezTo>
                    <a:pt x="2741" y="690"/>
                    <a:pt x="2761" y="809"/>
                    <a:pt x="2800" y="907"/>
                  </a:cubicBezTo>
                  <a:cubicBezTo>
                    <a:pt x="2958" y="1164"/>
                    <a:pt x="3017" y="1479"/>
                    <a:pt x="2977" y="1775"/>
                  </a:cubicBezTo>
                  <a:cubicBezTo>
                    <a:pt x="2977" y="2130"/>
                    <a:pt x="3017" y="2484"/>
                    <a:pt x="3135" y="2839"/>
                  </a:cubicBezTo>
                  <a:cubicBezTo>
                    <a:pt x="3214" y="3056"/>
                    <a:pt x="3155" y="3332"/>
                    <a:pt x="2977" y="3490"/>
                  </a:cubicBezTo>
                  <a:cubicBezTo>
                    <a:pt x="2918" y="3411"/>
                    <a:pt x="2820" y="3372"/>
                    <a:pt x="2820" y="3293"/>
                  </a:cubicBezTo>
                  <a:cubicBezTo>
                    <a:pt x="2682" y="2721"/>
                    <a:pt x="2465" y="2169"/>
                    <a:pt x="2504" y="1578"/>
                  </a:cubicBezTo>
                  <a:cubicBezTo>
                    <a:pt x="2524" y="1479"/>
                    <a:pt x="2504" y="1361"/>
                    <a:pt x="2445" y="1262"/>
                  </a:cubicBezTo>
                  <a:cubicBezTo>
                    <a:pt x="2307" y="1065"/>
                    <a:pt x="2248" y="828"/>
                    <a:pt x="2268" y="592"/>
                  </a:cubicBezTo>
                  <a:cubicBezTo>
                    <a:pt x="2110" y="434"/>
                    <a:pt x="1933" y="474"/>
                    <a:pt x="1755" y="474"/>
                  </a:cubicBezTo>
                  <a:cubicBezTo>
                    <a:pt x="1243" y="493"/>
                    <a:pt x="710" y="395"/>
                    <a:pt x="217" y="217"/>
                  </a:cubicBezTo>
                  <a:cubicBezTo>
                    <a:pt x="158" y="178"/>
                    <a:pt x="79" y="138"/>
                    <a:pt x="20" y="99"/>
                  </a:cubicBezTo>
                  <a:cubicBezTo>
                    <a:pt x="20" y="99"/>
                    <a:pt x="20" y="59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2"/>
            <p:cNvSpPr/>
            <p:nvPr/>
          </p:nvSpPr>
          <p:spPr>
            <a:xfrm flipH="1">
              <a:off x="7095845" y="1065119"/>
              <a:ext cx="82009" cy="27985"/>
            </a:xfrm>
            <a:custGeom>
              <a:rect b="b" l="l" r="r" t="t"/>
              <a:pathLst>
                <a:path extrusionOk="0" h="1164" w="3411">
                  <a:moveTo>
                    <a:pt x="0" y="355"/>
                  </a:moveTo>
                  <a:cubicBezTo>
                    <a:pt x="59" y="276"/>
                    <a:pt x="99" y="158"/>
                    <a:pt x="158" y="158"/>
                  </a:cubicBezTo>
                  <a:cubicBezTo>
                    <a:pt x="335" y="99"/>
                    <a:pt x="513" y="79"/>
                    <a:pt x="710" y="118"/>
                  </a:cubicBezTo>
                  <a:cubicBezTo>
                    <a:pt x="1203" y="296"/>
                    <a:pt x="1735" y="296"/>
                    <a:pt x="2188" y="611"/>
                  </a:cubicBezTo>
                  <a:cubicBezTo>
                    <a:pt x="2602" y="493"/>
                    <a:pt x="2839" y="0"/>
                    <a:pt x="3312" y="0"/>
                  </a:cubicBezTo>
                  <a:cubicBezTo>
                    <a:pt x="3411" y="79"/>
                    <a:pt x="3411" y="217"/>
                    <a:pt x="3312" y="316"/>
                  </a:cubicBezTo>
                  <a:cubicBezTo>
                    <a:pt x="3056" y="592"/>
                    <a:pt x="2780" y="828"/>
                    <a:pt x="2484" y="1045"/>
                  </a:cubicBezTo>
                  <a:cubicBezTo>
                    <a:pt x="2307" y="1163"/>
                    <a:pt x="2070" y="1163"/>
                    <a:pt x="1912" y="1006"/>
                  </a:cubicBezTo>
                  <a:cubicBezTo>
                    <a:pt x="1715" y="848"/>
                    <a:pt x="1459" y="749"/>
                    <a:pt x="1203" y="710"/>
                  </a:cubicBezTo>
                  <a:cubicBezTo>
                    <a:pt x="1025" y="670"/>
                    <a:pt x="848" y="592"/>
                    <a:pt x="670" y="532"/>
                  </a:cubicBezTo>
                  <a:cubicBezTo>
                    <a:pt x="493" y="473"/>
                    <a:pt x="256" y="434"/>
                    <a:pt x="0" y="3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2"/>
            <p:cNvSpPr/>
            <p:nvPr/>
          </p:nvSpPr>
          <p:spPr>
            <a:xfrm flipH="1">
              <a:off x="7119551" y="1479395"/>
              <a:ext cx="23706" cy="62583"/>
            </a:xfrm>
            <a:custGeom>
              <a:rect b="b" l="l" r="r" t="t"/>
              <a:pathLst>
                <a:path extrusionOk="0" h="2603" w="986">
                  <a:moveTo>
                    <a:pt x="986" y="2050"/>
                  </a:moveTo>
                  <a:cubicBezTo>
                    <a:pt x="966" y="2188"/>
                    <a:pt x="947" y="2307"/>
                    <a:pt x="907" y="2425"/>
                  </a:cubicBezTo>
                  <a:cubicBezTo>
                    <a:pt x="887" y="2504"/>
                    <a:pt x="828" y="2543"/>
                    <a:pt x="769" y="2583"/>
                  </a:cubicBezTo>
                  <a:cubicBezTo>
                    <a:pt x="651" y="2602"/>
                    <a:pt x="592" y="2504"/>
                    <a:pt x="572" y="2425"/>
                  </a:cubicBezTo>
                  <a:cubicBezTo>
                    <a:pt x="533" y="2346"/>
                    <a:pt x="513" y="2267"/>
                    <a:pt x="513" y="2208"/>
                  </a:cubicBezTo>
                  <a:cubicBezTo>
                    <a:pt x="434" y="1991"/>
                    <a:pt x="395" y="1774"/>
                    <a:pt x="335" y="1557"/>
                  </a:cubicBezTo>
                  <a:cubicBezTo>
                    <a:pt x="296" y="1459"/>
                    <a:pt x="276" y="1341"/>
                    <a:pt x="257" y="1222"/>
                  </a:cubicBezTo>
                  <a:cubicBezTo>
                    <a:pt x="257" y="986"/>
                    <a:pt x="197" y="749"/>
                    <a:pt x="79" y="532"/>
                  </a:cubicBezTo>
                  <a:cubicBezTo>
                    <a:pt x="0" y="414"/>
                    <a:pt x="0" y="276"/>
                    <a:pt x="59" y="158"/>
                  </a:cubicBezTo>
                  <a:cubicBezTo>
                    <a:pt x="99" y="79"/>
                    <a:pt x="178" y="20"/>
                    <a:pt x="257" y="0"/>
                  </a:cubicBezTo>
                  <a:cubicBezTo>
                    <a:pt x="355" y="0"/>
                    <a:pt x="434" y="39"/>
                    <a:pt x="493" y="99"/>
                  </a:cubicBezTo>
                  <a:cubicBezTo>
                    <a:pt x="592" y="237"/>
                    <a:pt x="651" y="394"/>
                    <a:pt x="690" y="572"/>
                  </a:cubicBezTo>
                  <a:cubicBezTo>
                    <a:pt x="789" y="1005"/>
                    <a:pt x="828" y="1439"/>
                    <a:pt x="986" y="1873"/>
                  </a:cubicBezTo>
                  <a:cubicBezTo>
                    <a:pt x="986" y="1932"/>
                    <a:pt x="986" y="1991"/>
                    <a:pt x="986" y="20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2"/>
            <p:cNvSpPr/>
            <p:nvPr/>
          </p:nvSpPr>
          <p:spPr>
            <a:xfrm flipH="1">
              <a:off x="6604777" y="824309"/>
              <a:ext cx="34621" cy="72560"/>
            </a:xfrm>
            <a:custGeom>
              <a:rect b="b" l="l" r="r" t="t"/>
              <a:pathLst>
                <a:path extrusionOk="0" h="3018" w="1440">
                  <a:moveTo>
                    <a:pt x="1104" y="40"/>
                  </a:moveTo>
                  <a:cubicBezTo>
                    <a:pt x="1341" y="139"/>
                    <a:pt x="1439" y="415"/>
                    <a:pt x="1321" y="652"/>
                  </a:cubicBezTo>
                  <a:cubicBezTo>
                    <a:pt x="1163" y="1066"/>
                    <a:pt x="986" y="1480"/>
                    <a:pt x="828" y="1874"/>
                  </a:cubicBezTo>
                  <a:cubicBezTo>
                    <a:pt x="690" y="2130"/>
                    <a:pt x="572" y="2406"/>
                    <a:pt x="493" y="2702"/>
                  </a:cubicBezTo>
                  <a:cubicBezTo>
                    <a:pt x="454" y="2800"/>
                    <a:pt x="375" y="2899"/>
                    <a:pt x="296" y="2938"/>
                  </a:cubicBezTo>
                  <a:cubicBezTo>
                    <a:pt x="197" y="3017"/>
                    <a:pt x="59" y="2998"/>
                    <a:pt x="0" y="2879"/>
                  </a:cubicBezTo>
                  <a:cubicBezTo>
                    <a:pt x="59" y="2544"/>
                    <a:pt x="178" y="2209"/>
                    <a:pt x="335" y="1894"/>
                  </a:cubicBezTo>
                  <a:cubicBezTo>
                    <a:pt x="532" y="1539"/>
                    <a:pt x="690" y="1164"/>
                    <a:pt x="808" y="770"/>
                  </a:cubicBezTo>
                  <a:cubicBezTo>
                    <a:pt x="868" y="514"/>
                    <a:pt x="1084" y="297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2"/>
            <p:cNvSpPr/>
            <p:nvPr/>
          </p:nvSpPr>
          <p:spPr>
            <a:xfrm flipH="1">
              <a:off x="6354976" y="1664234"/>
              <a:ext cx="40800" cy="59746"/>
            </a:xfrm>
            <a:custGeom>
              <a:rect b="b" l="l" r="r" t="t"/>
              <a:pathLst>
                <a:path extrusionOk="0" h="2485" w="1697">
                  <a:moveTo>
                    <a:pt x="1" y="2406"/>
                  </a:moveTo>
                  <a:cubicBezTo>
                    <a:pt x="434" y="1637"/>
                    <a:pt x="848" y="868"/>
                    <a:pt x="1262" y="99"/>
                  </a:cubicBezTo>
                  <a:cubicBezTo>
                    <a:pt x="1321" y="40"/>
                    <a:pt x="1381" y="1"/>
                    <a:pt x="1459" y="21"/>
                  </a:cubicBezTo>
                  <a:cubicBezTo>
                    <a:pt x="1519" y="21"/>
                    <a:pt x="1578" y="60"/>
                    <a:pt x="1617" y="139"/>
                  </a:cubicBezTo>
                  <a:cubicBezTo>
                    <a:pt x="1696" y="237"/>
                    <a:pt x="1696" y="395"/>
                    <a:pt x="1617" y="513"/>
                  </a:cubicBezTo>
                  <a:cubicBezTo>
                    <a:pt x="1282" y="1046"/>
                    <a:pt x="927" y="1578"/>
                    <a:pt x="572" y="2091"/>
                  </a:cubicBezTo>
                  <a:cubicBezTo>
                    <a:pt x="454" y="2229"/>
                    <a:pt x="316" y="2367"/>
                    <a:pt x="158" y="2465"/>
                  </a:cubicBezTo>
                  <a:cubicBezTo>
                    <a:pt x="119" y="2485"/>
                    <a:pt x="60" y="2426"/>
                    <a:pt x="1" y="24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2"/>
            <p:cNvSpPr/>
            <p:nvPr/>
          </p:nvSpPr>
          <p:spPr>
            <a:xfrm flipH="1">
              <a:off x="6344565" y="1012490"/>
              <a:ext cx="37001" cy="50754"/>
            </a:xfrm>
            <a:custGeom>
              <a:rect b="b" l="l" r="r" t="t"/>
              <a:pathLst>
                <a:path extrusionOk="0" h="2111" w="1539">
                  <a:moveTo>
                    <a:pt x="1282" y="2110"/>
                  </a:moveTo>
                  <a:cubicBezTo>
                    <a:pt x="1164" y="1953"/>
                    <a:pt x="1066" y="1815"/>
                    <a:pt x="987" y="1677"/>
                  </a:cubicBezTo>
                  <a:cubicBezTo>
                    <a:pt x="770" y="1243"/>
                    <a:pt x="494" y="849"/>
                    <a:pt x="139" y="513"/>
                  </a:cubicBezTo>
                  <a:cubicBezTo>
                    <a:pt x="60" y="415"/>
                    <a:pt x="21" y="316"/>
                    <a:pt x="1" y="218"/>
                  </a:cubicBezTo>
                  <a:cubicBezTo>
                    <a:pt x="1" y="159"/>
                    <a:pt x="80" y="99"/>
                    <a:pt x="139" y="1"/>
                  </a:cubicBezTo>
                  <a:cubicBezTo>
                    <a:pt x="297" y="99"/>
                    <a:pt x="415" y="198"/>
                    <a:pt x="553" y="316"/>
                  </a:cubicBezTo>
                  <a:cubicBezTo>
                    <a:pt x="928" y="711"/>
                    <a:pt x="1223" y="1164"/>
                    <a:pt x="1460" y="1677"/>
                  </a:cubicBezTo>
                  <a:cubicBezTo>
                    <a:pt x="1539" y="1854"/>
                    <a:pt x="1460" y="1972"/>
                    <a:pt x="1282" y="21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2"/>
            <p:cNvSpPr/>
            <p:nvPr/>
          </p:nvSpPr>
          <p:spPr>
            <a:xfrm flipH="1">
              <a:off x="6925672" y="928125"/>
              <a:ext cx="13296" cy="54528"/>
            </a:xfrm>
            <a:custGeom>
              <a:rect b="b" l="l" r="r" t="t"/>
              <a:pathLst>
                <a:path extrusionOk="0" h="2268" w="553">
                  <a:moveTo>
                    <a:pt x="119" y="2268"/>
                  </a:moveTo>
                  <a:cubicBezTo>
                    <a:pt x="79" y="2130"/>
                    <a:pt x="0" y="2051"/>
                    <a:pt x="20" y="1992"/>
                  </a:cubicBezTo>
                  <a:cubicBezTo>
                    <a:pt x="158" y="1538"/>
                    <a:pt x="197" y="1065"/>
                    <a:pt x="158" y="612"/>
                  </a:cubicBezTo>
                  <a:cubicBezTo>
                    <a:pt x="158" y="434"/>
                    <a:pt x="178" y="277"/>
                    <a:pt x="217" y="119"/>
                  </a:cubicBezTo>
                  <a:cubicBezTo>
                    <a:pt x="217" y="60"/>
                    <a:pt x="335" y="20"/>
                    <a:pt x="395" y="1"/>
                  </a:cubicBezTo>
                  <a:cubicBezTo>
                    <a:pt x="454" y="1"/>
                    <a:pt x="493" y="60"/>
                    <a:pt x="513" y="99"/>
                  </a:cubicBezTo>
                  <a:cubicBezTo>
                    <a:pt x="552" y="158"/>
                    <a:pt x="552" y="217"/>
                    <a:pt x="552" y="257"/>
                  </a:cubicBezTo>
                  <a:lnTo>
                    <a:pt x="552" y="1223"/>
                  </a:lnTo>
                  <a:cubicBezTo>
                    <a:pt x="533" y="1617"/>
                    <a:pt x="395" y="1972"/>
                    <a:pt x="119" y="2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2"/>
            <p:cNvSpPr/>
            <p:nvPr/>
          </p:nvSpPr>
          <p:spPr>
            <a:xfrm flipH="1">
              <a:off x="6421814" y="1717320"/>
              <a:ext cx="29885" cy="39838"/>
            </a:xfrm>
            <a:custGeom>
              <a:rect b="b" l="l" r="r" t="t"/>
              <a:pathLst>
                <a:path extrusionOk="0" h="1657" w="1243">
                  <a:moveTo>
                    <a:pt x="158" y="1657"/>
                  </a:moveTo>
                  <a:cubicBezTo>
                    <a:pt x="20" y="1539"/>
                    <a:pt x="0" y="1361"/>
                    <a:pt x="59" y="1223"/>
                  </a:cubicBezTo>
                  <a:cubicBezTo>
                    <a:pt x="99" y="1125"/>
                    <a:pt x="158" y="1046"/>
                    <a:pt x="217" y="987"/>
                  </a:cubicBezTo>
                  <a:cubicBezTo>
                    <a:pt x="434" y="770"/>
                    <a:pt x="592" y="513"/>
                    <a:pt x="670" y="237"/>
                  </a:cubicBezTo>
                  <a:cubicBezTo>
                    <a:pt x="710" y="99"/>
                    <a:pt x="828" y="1"/>
                    <a:pt x="966" y="21"/>
                  </a:cubicBezTo>
                  <a:cubicBezTo>
                    <a:pt x="1124" y="1"/>
                    <a:pt x="1242" y="159"/>
                    <a:pt x="1183" y="316"/>
                  </a:cubicBezTo>
                  <a:cubicBezTo>
                    <a:pt x="986" y="868"/>
                    <a:pt x="572" y="1223"/>
                    <a:pt x="158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2"/>
            <p:cNvSpPr/>
            <p:nvPr/>
          </p:nvSpPr>
          <p:spPr>
            <a:xfrm flipH="1">
              <a:off x="6360193" y="1033359"/>
              <a:ext cx="29428" cy="41738"/>
            </a:xfrm>
            <a:custGeom>
              <a:rect b="b" l="l" r="r" t="t"/>
              <a:pathLst>
                <a:path extrusionOk="0" h="1736" w="1224">
                  <a:moveTo>
                    <a:pt x="908" y="1735"/>
                  </a:moveTo>
                  <a:cubicBezTo>
                    <a:pt x="849" y="1597"/>
                    <a:pt x="750" y="1499"/>
                    <a:pt x="750" y="1400"/>
                  </a:cubicBezTo>
                  <a:cubicBezTo>
                    <a:pt x="750" y="1025"/>
                    <a:pt x="533" y="789"/>
                    <a:pt x="277" y="552"/>
                  </a:cubicBezTo>
                  <a:cubicBezTo>
                    <a:pt x="198" y="473"/>
                    <a:pt x="99" y="375"/>
                    <a:pt x="1" y="296"/>
                  </a:cubicBezTo>
                  <a:cubicBezTo>
                    <a:pt x="198" y="20"/>
                    <a:pt x="297" y="0"/>
                    <a:pt x="474" y="158"/>
                  </a:cubicBezTo>
                  <a:cubicBezTo>
                    <a:pt x="651" y="316"/>
                    <a:pt x="809" y="473"/>
                    <a:pt x="927" y="651"/>
                  </a:cubicBezTo>
                  <a:cubicBezTo>
                    <a:pt x="1046" y="809"/>
                    <a:pt x="1125" y="966"/>
                    <a:pt x="1164" y="1144"/>
                  </a:cubicBezTo>
                  <a:cubicBezTo>
                    <a:pt x="1223" y="1380"/>
                    <a:pt x="1125" y="1617"/>
                    <a:pt x="908" y="17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2"/>
            <p:cNvSpPr/>
            <p:nvPr/>
          </p:nvSpPr>
          <p:spPr>
            <a:xfrm flipH="1">
              <a:off x="7143714" y="1476534"/>
              <a:ext cx="20412" cy="41738"/>
            </a:xfrm>
            <a:custGeom>
              <a:rect b="b" l="l" r="r" t="t"/>
              <a:pathLst>
                <a:path extrusionOk="0" h="1736" w="849">
                  <a:moveTo>
                    <a:pt x="711" y="1736"/>
                  </a:moveTo>
                  <a:cubicBezTo>
                    <a:pt x="494" y="1617"/>
                    <a:pt x="336" y="1420"/>
                    <a:pt x="296" y="1184"/>
                  </a:cubicBezTo>
                  <a:cubicBezTo>
                    <a:pt x="237" y="1026"/>
                    <a:pt x="178" y="888"/>
                    <a:pt x="99" y="730"/>
                  </a:cubicBezTo>
                  <a:cubicBezTo>
                    <a:pt x="1" y="533"/>
                    <a:pt x="1" y="296"/>
                    <a:pt x="119" y="99"/>
                  </a:cubicBezTo>
                  <a:cubicBezTo>
                    <a:pt x="158" y="40"/>
                    <a:pt x="198" y="20"/>
                    <a:pt x="257" y="1"/>
                  </a:cubicBezTo>
                  <a:cubicBezTo>
                    <a:pt x="296" y="1"/>
                    <a:pt x="336" y="40"/>
                    <a:pt x="375" y="80"/>
                  </a:cubicBezTo>
                  <a:cubicBezTo>
                    <a:pt x="415" y="99"/>
                    <a:pt x="415" y="139"/>
                    <a:pt x="434" y="178"/>
                  </a:cubicBezTo>
                  <a:cubicBezTo>
                    <a:pt x="474" y="572"/>
                    <a:pt x="691" y="927"/>
                    <a:pt x="809" y="1322"/>
                  </a:cubicBezTo>
                  <a:cubicBezTo>
                    <a:pt x="849" y="1460"/>
                    <a:pt x="849" y="1460"/>
                    <a:pt x="711" y="17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2"/>
            <p:cNvSpPr/>
            <p:nvPr/>
          </p:nvSpPr>
          <p:spPr>
            <a:xfrm flipH="1">
              <a:off x="6963131" y="970776"/>
              <a:ext cx="21350" cy="37963"/>
            </a:xfrm>
            <a:custGeom>
              <a:rect b="b" l="l" r="r" t="t"/>
              <a:pathLst>
                <a:path extrusionOk="0" h="1579" w="888">
                  <a:moveTo>
                    <a:pt x="868" y="691"/>
                  </a:moveTo>
                  <a:cubicBezTo>
                    <a:pt x="592" y="809"/>
                    <a:pt x="395" y="1065"/>
                    <a:pt x="356" y="1381"/>
                  </a:cubicBezTo>
                  <a:cubicBezTo>
                    <a:pt x="356" y="1440"/>
                    <a:pt x="277" y="1480"/>
                    <a:pt x="218" y="1578"/>
                  </a:cubicBezTo>
                  <a:cubicBezTo>
                    <a:pt x="20" y="1361"/>
                    <a:pt x="1" y="1065"/>
                    <a:pt x="158" y="829"/>
                  </a:cubicBezTo>
                  <a:cubicBezTo>
                    <a:pt x="336" y="612"/>
                    <a:pt x="454" y="395"/>
                    <a:pt x="513" y="139"/>
                  </a:cubicBezTo>
                  <a:cubicBezTo>
                    <a:pt x="513" y="80"/>
                    <a:pt x="632" y="1"/>
                    <a:pt x="671" y="21"/>
                  </a:cubicBezTo>
                  <a:cubicBezTo>
                    <a:pt x="750" y="40"/>
                    <a:pt x="829" y="99"/>
                    <a:pt x="868" y="178"/>
                  </a:cubicBezTo>
                  <a:cubicBezTo>
                    <a:pt x="868" y="336"/>
                    <a:pt x="888" y="513"/>
                    <a:pt x="868" y="6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2"/>
            <p:cNvSpPr/>
            <p:nvPr/>
          </p:nvSpPr>
          <p:spPr>
            <a:xfrm flipH="1">
              <a:off x="6586288" y="1259454"/>
              <a:ext cx="215709" cy="221840"/>
            </a:xfrm>
            <a:custGeom>
              <a:rect b="b" l="l" r="r" t="t"/>
              <a:pathLst>
                <a:path extrusionOk="0" h="9227" w="8972">
                  <a:moveTo>
                    <a:pt x="40" y="4022"/>
                  </a:moveTo>
                  <a:lnTo>
                    <a:pt x="40" y="3174"/>
                  </a:lnTo>
                  <a:cubicBezTo>
                    <a:pt x="40" y="2958"/>
                    <a:pt x="119" y="2721"/>
                    <a:pt x="277" y="2563"/>
                  </a:cubicBezTo>
                  <a:cubicBezTo>
                    <a:pt x="730" y="1972"/>
                    <a:pt x="1263" y="1439"/>
                    <a:pt x="1874" y="986"/>
                  </a:cubicBezTo>
                  <a:cubicBezTo>
                    <a:pt x="2702" y="395"/>
                    <a:pt x="3668" y="59"/>
                    <a:pt x="4693" y="20"/>
                  </a:cubicBezTo>
                  <a:lnTo>
                    <a:pt x="5087" y="20"/>
                  </a:lnTo>
                  <a:cubicBezTo>
                    <a:pt x="5580" y="0"/>
                    <a:pt x="6073" y="138"/>
                    <a:pt x="6448" y="454"/>
                  </a:cubicBezTo>
                  <a:cubicBezTo>
                    <a:pt x="7276" y="1045"/>
                    <a:pt x="7985" y="1755"/>
                    <a:pt x="8321" y="2780"/>
                  </a:cubicBezTo>
                  <a:cubicBezTo>
                    <a:pt x="8459" y="3174"/>
                    <a:pt x="8636" y="3569"/>
                    <a:pt x="8754" y="3983"/>
                  </a:cubicBezTo>
                  <a:cubicBezTo>
                    <a:pt x="8912" y="4712"/>
                    <a:pt x="8971" y="5442"/>
                    <a:pt x="8932" y="6171"/>
                  </a:cubicBezTo>
                  <a:cubicBezTo>
                    <a:pt x="8912" y="6348"/>
                    <a:pt x="8873" y="6546"/>
                    <a:pt x="8794" y="6703"/>
                  </a:cubicBezTo>
                  <a:cubicBezTo>
                    <a:pt x="8518" y="7236"/>
                    <a:pt x="8202" y="7709"/>
                    <a:pt x="7808" y="8143"/>
                  </a:cubicBezTo>
                  <a:cubicBezTo>
                    <a:pt x="7611" y="8359"/>
                    <a:pt x="7335" y="8537"/>
                    <a:pt x="7059" y="8616"/>
                  </a:cubicBezTo>
                  <a:cubicBezTo>
                    <a:pt x="6704" y="8734"/>
                    <a:pt x="6329" y="8813"/>
                    <a:pt x="5975" y="8951"/>
                  </a:cubicBezTo>
                  <a:cubicBezTo>
                    <a:pt x="5363" y="9227"/>
                    <a:pt x="4732" y="9168"/>
                    <a:pt x="4102" y="9128"/>
                  </a:cubicBezTo>
                  <a:cubicBezTo>
                    <a:pt x="3510" y="9069"/>
                    <a:pt x="2938" y="8833"/>
                    <a:pt x="2485" y="8438"/>
                  </a:cubicBezTo>
                  <a:cubicBezTo>
                    <a:pt x="2051" y="8103"/>
                    <a:pt x="1618" y="7788"/>
                    <a:pt x="1184" y="7453"/>
                  </a:cubicBezTo>
                  <a:cubicBezTo>
                    <a:pt x="1085" y="7354"/>
                    <a:pt x="1006" y="7255"/>
                    <a:pt x="947" y="7137"/>
                  </a:cubicBezTo>
                  <a:cubicBezTo>
                    <a:pt x="730" y="6743"/>
                    <a:pt x="514" y="6348"/>
                    <a:pt x="336" y="5934"/>
                  </a:cubicBezTo>
                  <a:cubicBezTo>
                    <a:pt x="159" y="5619"/>
                    <a:pt x="60" y="5284"/>
                    <a:pt x="40" y="4929"/>
                  </a:cubicBezTo>
                  <a:cubicBezTo>
                    <a:pt x="40" y="4633"/>
                    <a:pt x="1" y="4318"/>
                    <a:pt x="1" y="4022"/>
                  </a:cubicBezTo>
                  <a:close/>
                  <a:moveTo>
                    <a:pt x="6369" y="8300"/>
                  </a:moveTo>
                  <a:cubicBezTo>
                    <a:pt x="6684" y="7886"/>
                    <a:pt x="7019" y="7453"/>
                    <a:pt x="7315" y="6999"/>
                  </a:cubicBezTo>
                  <a:cubicBezTo>
                    <a:pt x="7394" y="6861"/>
                    <a:pt x="7453" y="6703"/>
                    <a:pt x="7493" y="6526"/>
                  </a:cubicBezTo>
                  <a:cubicBezTo>
                    <a:pt x="7552" y="6348"/>
                    <a:pt x="7591" y="6171"/>
                    <a:pt x="7631" y="5994"/>
                  </a:cubicBezTo>
                  <a:cubicBezTo>
                    <a:pt x="7670" y="5875"/>
                    <a:pt x="7709" y="5757"/>
                    <a:pt x="7709" y="5619"/>
                  </a:cubicBezTo>
                  <a:lnTo>
                    <a:pt x="7709" y="4397"/>
                  </a:lnTo>
                  <a:cubicBezTo>
                    <a:pt x="7729" y="4278"/>
                    <a:pt x="7709" y="4160"/>
                    <a:pt x="7670" y="4062"/>
                  </a:cubicBezTo>
                  <a:cubicBezTo>
                    <a:pt x="7433" y="3450"/>
                    <a:pt x="7315" y="2780"/>
                    <a:pt x="6822" y="2307"/>
                  </a:cubicBezTo>
                  <a:cubicBezTo>
                    <a:pt x="6724" y="2189"/>
                    <a:pt x="6665" y="2051"/>
                    <a:pt x="6605" y="1913"/>
                  </a:cubicBezTo>
                  <a:cubicBezTo>
                    <a:pt x="6487" y="1637"/>
                    <a:pt x="6290" y="1400"/>
                    <a:pt x="6034" y="1242"/>
                  </a:cubicBezTo>
                  <a:cubicBezTo>
                    <a:pt x="5876" y="1144"/>
                    <a:pt x="5718" y="1045"/>
                    <a:pt x="5561" y="947"/>
                  </a:cubicBezTo>
                  <a:cubicBezTo>
                    <a:pt x="5423" y="828"/>
                    <a:pt x="5245" y="749"/>
                    <a:pt x="5048" y="730"/>
                  </a:cubicBezTo>
                  <a:cubicBezTo>
                    <a:pt x="4378" y="651"/>
                    <a:pt x="3707" y="749"/>
                    <a:pt x="3076" y="1025"/>
                  </a:cubicBezTo>
                  <a:cubicBezTo>
                    <a:pt x="2209" y="1439"/>
                    <a:pt x="1440" y="2051"/>
                    <a:pt x="868" y="2820"/>
                  </a:cubicBezTo>
                  <a:cubicBezTo>
                    <a:pt x="711" y="2977"/>
                    <a:pt x="632" y="3194"/>
                    <a:pt x="652" y="3431"/>
                  </a:cubicBezTo>
                  <a:cubicBezTo>
                    <a:pt x="652" y="3746"/>
                    <a:pt x="632" y="4081"/>
                    <a:pt x="652" y="4397"/>
                  </a:cubicBezTo>
                  <a:cubicBezTo>
                    <a:pt x="671" y="4830"/>
                    <a:pt x="691" y="5284"/>
                    <a:pt x="888" y="5698"/>
                  </a:cubicBezTo>
                  <a:cubicBezTo>
                    <a:pt x="1026" y="5934"/>
                    <a:pt x="1144" y="6171"/>
                    <a:pt x="1282" y="6388"/>
                  </a:cubicBezTo>
                  <a:cubicBezTo>
                    <a:pt x="1657" y="6960"/>
                    <a:pt x="2130" y="7453"/>
                    <a:pt x="2722" y="7807"/>
                  </a:cubicBezTo>
                  <a:cubicBezTo>
                    <a:pt x="2998" y="7965"/>
                    <a:pt x="3274" y="8123"/>
                    <a:pt x="3550" y="8261"/>
                  </a:cubicBezTo>
                  <a:cubicBezTo>
                    <a:pt x="3944" y="8517"/>
                    <a:pt x="4417" y="8635"/>
                    <a:pt x="4890" y="8596"/>
                  </a:cubicBezTo>
                  <a:cubicBezTo>
                    <a:pt x="4969" y="8596"/>
                    <a:pt x="5068" y="8596"/>
                    <a:pt x="5166" y="8596"/>
                  </a:cubicBezTo>
                  <a:cubicBezTo>
                    <a:pt x="5383" y="8616"/>
                    <a:pt x="5620" y="8576"/>
                    <a:pt x="5817" y="8478"/>
                  </a:cubicBezTo>
                  <a:cubicBezTo>
                    <a:pt x="5994" y="8419"/>
                    <a:pt x="6172" y="8359"/>
                    <a:pt x="6369" y="8300"/>
                  </a:cubicBezTo>
                  <a:close/>
                  <a:moveTo>
                    <a:pt x="8005" y="6723"/>
                  </a:moveTo>
                  <a:cubicBezTo>
                    <a:pt x="8222" y="6546"/>
                    <a:pt x="8321" y="6250"/>
                    <a:pt x="8242" y="5994"/>
                  </a:cubicBezTo>
                  <a:cubicBezTo>
                    <a:pt x="8025" y="6171"/>
                    <a:pt x="7926" y="6447"/>
                    <a:pt x="8005" y="6723"/>
                  </a:cubicBezTo>
                  <a:close/>
                  <a:moveTo>
                    <a:pt x="8242" y="5087"/>
                  </a:moveTo>
                  <a:lnTo>
                    <a:pt x="8222" y="5087"/>
                  </a:lnTo>
                  <a:lnTo>
                    <a:pt x="8222" y="5540"/>
                  </a:lnTo>
                  <a:lnTo>
                    <a:pt x="8242" y="5540"/>
                  </a:lnTo>
                  <a:close/>
                  <a:moveTo>
                    <a:pt x="7552" y="7453"/>
                  </a:moveTo>
                  <a:lnTo>
                    <a:pt x="7374" y="7709"/>
                  </a:lnTo>
                  <a:cubicBezTo>
                    <a:pt x="7552" y="7669"/>
                    <a:pt x="7650" y="7630"/>
                    <a:pt x="7571" y="7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2"/>
            <p:cNvSpPr/>
            <p:nvPr/>
          </p:nvSpPr>
          <p:spPr>
            <a:xfrm flipH="1">
              <a:off x="6839408" y="1278881"/>
              <a:ext cx="26086" cy="45056"/>
            </a:xfrm>
            <a:custGeom>
              <a:rect b="b" l="l" r="r" t="t"/>
              <a:pathLst>
                <a:path extrusionOk="0" h="1874" w="1085">
                  <a:moveTo>
                    <a:pt x="1084" y="99"/>
                  </a:moveTo>
                  <a:cubicBezTo>
                    <a:pt x="887" y="454"/>
                    <a:pt x="730" y="710"/>
                    <a:pt x="592" y="1006"/>
                  </a:cubicBezTo>
                  <a:cubicBezTo>
                    <a:pt x="473" y="1282"/>
                    <a:pt x="394" y="1538"/>
                    <a:pt x="276" y="1874"/>
                  </a:cubicBezTo>
                  <a:cubicBezTo>
                    <a:pt x="178" y="1775"/>
                    <a:pt x="79" y="1736"/>
                    <a:pt x="59" y="1657"/>
                  </a:cubicBezTo>
                  <a:cubicBezTo>
                    <a:pt x="20" y="1499"/>
                    <a:pt x="0" y="1341"/>
                    <a:pt x="40" y="1164"/>
                  </a:cubicBezTo>
                  <a:cubicBezTo>
                    <a:pt x="138" y="789"/>
                    <a:pt x="316" y="434"/>
                    <a:pt x="572" y="139"/>
                  </a:cubicBezTo>
                  <a:cubicBezTo>
                    <a:pt x="651" y="79"/>
                    <a:pt x="749" y="20"/>
                    <a:pt x="868" y="20"/>
                  </a:cubicBezTo>
                  <a:cubicBezTo>
                    <a:pt x="907" y="1"/>
                    <a:pt x="986" y="60"/>
                    <a:pt x="108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2"/>
            <p:cNvSpPr/>
            <p:nvPr/>
          </p:nvSpPr>
          <p:spPr>
            <a:xfrm flipH="1">
              <a:off x="6531303" y="1359928"/>
              <a:ext cx="15195" cy="39838"/>
            </a:xfrm>
            <a:custGeom>
              <a:rect b="b" l="l" r="r" t="t"/>
              <a:pathLst>
                <a:path extrusionOk="0" h="1657" w="632">
                  <a:moveTo>
                    <a:pt x="217" y="1657"/>
                  </a:moveTo>
                  <a:cubicBezTo>
                    <a:pt x="59" y="1282"/>
                    <a:pt x="0" y="868"/>
                    <a:pt x="59" y="454"/>
                  </a:cubicBezTo>
                  <a:cubicBezTo>
                    <a:pt x="79" y="356"/>
                    <a:pt x="138" y="257"/>
                    <a:pt x="217" y="178"/>
                  </a:cubicBezTo>
                  <a:cubicBezTo>
                    <a:pt x="355" y="40"/>
                    <a:pt x="493" y="1"/>
                    <a:pt x="552" y="80"/>
                  </a:cubicBezTo>
                  <a:cubicBezTo>
                    <a:pt x="631" y="178"/>
                    <a:pt x="592" y="277"/>
                    <a:pt x="552" y="395"/>
                  </a:cubicBezTo>
                  <a:cubicBezTo>
                    <a:pt x="513" y="533"/>
                    <a:pt x="493" y="691"/>
                    <a:pt x="473" y="829"/>
                  </a:cubicBezTo>
                  <a:cubicBezTo>
                    <a:pt x="454" y="1046"/>
                    <a:pt x="434" y="1282"/>
                    <a:pt x="395" y="1499"/>
                  </a:cubicBezTo>
                  <a:cubicBezTo>
                    <a:pt x="375" y="1558"/>
                    <a:pt x="296" y="1578"/>
                    <a:pt x="217" y="1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2"/>
            <p:cNvSpPr/>
            <p:nvPr/>
          </p:nvSpPr>
          <p:spPr>
            <a:xfrm flipH="1">
              <a:off x="6808129" y="1273207"/>
              <a:ext cx="20869" cy="27985"/>
            </a:xfrm>
            <a:custGeom>
              <a:rect b="b" l="l" r="r" t="t"/>
              <a:pathLst>
                <a:path extrusionOk="0" h="1164" w="868">
                  <a:moveTo>
                    <a:pt x="0" y="1104"/>
                  </a:moveTo>
                  <a:cubicBezTo>
                    <a:pt x="59" y="789"/>
                    <a:pt x="178" y="473"/>
                    <a:pt x="335" y="177"/>
                  </a:cubicBezTo>
                  <a:cubicBezTo>
                    <a:pt x="394" y="59"/>
                    <a:pt x="513" y="0"/>
                    <a:pt x="651" y="0"/>
                  </a:cubicBezTo>
                  <a:cubicBezTo>
                    <a:pt x="730" y="0"/>
                    <a:pt x="789" y="39"/>
                    <a:pt x="848" y="99"/>
                  </a:cubicBezTo>
                  <a:cubicBezTo>
                    <a:pt x="868" y="158"/>
                    <a:pt x="868" y="237"/>
                    <a:pt x="848" y="296"/>
                  </a:cubicBezTo>
                  <a:cubicBezTo>
                    <a:pt x="730" y="493"/>
                    <a:pt x="611" y="670"/>
                    <a:pt x="513" y="867"/>
                  </a:cubicBezTo>
                  <a:cubicBezTo>
                    <a:pt x="414" y="1045"/>
                    <a:pt x="197" y="1163"/>
                    <a:pt x="0" y="1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2"/>
            <p:cNvSpPr/>
            <p:nvPr/>
          </p:nvSpPr>
          <p:spPr>
            <a:xfrm flipH="1">
              <a:off x="6546955" y="1355672"/>
              <a:ext cx="14714" cy="33203"/>
            </a:xfrm>
            <a:custGeom>
              <a:rect b="b" l="l" r="r" t="t"/>
              <a:pathLst>
                <a:path extrusionOk="0" h="1381" w="612">
                  <a:moveTo>
                    <a:pt x="237" y="1380"/>
                  </a:moveTo>
                  <a:cubicBezTo>
                    <a:pt x="59" y="1223"/>
                    <a:pt x="0" y="1026"/>
                    <a:pt x="40" y="809"/>
                  </a:cubicBezTo>
                  <a:cubicBezTo>
                    <a:pt x="99" y="552"/>
                    <a:pt x="197" y="316"/>
                    <a:pt x="316" y="79"/>
                  </a:cubicBezTo>
                  <a:cubicBezTo>
                    <a:pt x="355" y="20"/>
                    <a:pt x="434" y="0"/>
                    <a:pt x="493" y="20"/>
                  </a:cubicBezTo>
                  <a:cubicBezTo>
                    <a:pt x="552" y="40"/>
                    <a:pt x="592" y="119"/>
                    <a:pt x="592" y="198"/>
                  </a:cubicBezTo>
                  <a:cubicBezTo>
                    <a:pt x="612" y="257"/>
                    <a:pt x="592" y="296"/>
                    <a:pt x="572" y="355"/>
                  </a:cubicBezTo>
                  <a:cubicBezTo>
                    <a:pt x="493" y="631"/>
                    <a:pt x="414" y="888"/>
                    <a:pt x="336" y="1164"/>
                  </a:cubicBezTo>
                  <a:cubicBezTo>
                    <a:pt x="316" y="1242"/>
                    <a:pt x="276" y="1302"/>
                    <a:pt x="237" y="1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ngineering Thesis by Slidesgo">
  <a:themeElements>
    <a:clrScheme name="Simple Light">
      <a:dk1>
        <a:srgbClr val="FCB33D"/>
      </a:dk1>
      <a:lt1>
        <a:srgbClr val="FFCE65"/>
      </a:lt1>
      <a:dk2>
        <a:srgbClr val="FFE0AE"/>
      </a:dk2>
      <a:lt2>
        <a:srgbClr val="FFF7EB"/>
      </a:lt2>
      <a:accent1>
        <a:srgbClr val="1A1A1B"/>
      </a:accent1>
      <a:accent2>
        <a:srgbClr val="FCB33D"/>
      </a:accent2>
      <a:accent3>
        <a:srgbClr val="FFCE65"/>
      </a:accent3>
      <a:accent4>
        <a:srgbClr val="FFE0AE"/>
      </a:accent4>
      <a:accent5>
        <a:srgbClr val="FFF7EB"/>
      </a:accent5>
      <a:accent6>
        <a:srgbClr val="FFFFFF"/>
      </a:accent6>
      <a:hlink>
        <a:srgbClr val="1A1A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