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8"/>
  </p:notesMasterIdLst>
  <p:sldIdLst>
    <p:sldId id="256" r:id="rId2"/>
    <p:sldId id="261" r:id="rId3"/>
    <p:sldId id="270" r:id="rId4"/>
    <p:sldId id="262" r:id="rId5"/>
    <p:sldId id="263" r:id="rId6"/>
    <p:sldId id="264" r:id="rId7"/>
    <p:sldId id="271" r:id="rId8"/>
    <p:sldId id="258" r:id="rId9"/>
    <p:sldId id="278" r:id="rId10"/>
    <p:sldId id="285" r:id="rId11"/>
    <p:sldId id="279" r:id="rId12"/>
    <p:sldId id="273" r:id="rId13"/>
    <p:sldId id="284" r:id="rId14"/>
    <p:sldId id="280" r:id="rId15"/>
    <p:sldId id="286" r:id="rId16"/>
    <p:sldId id="283" r:id="rId17"/>
    <p:sldId id="287" r:id="rId18"/>
    <p:sldId id="274" r:id="rId19"/>
    <p:sldId id="289" r:id="rId20"/>
    <p:sldId id="288" r:id="rId21"/>
    <p:sldId id="265" r:id="rId22"/>
    <p:sldId id="266" r:id="rId23"/>
    <p:sldId id="276" r:id="rId24"/>
    <p:sldId id="267" r:id="rId25"/>
    <p:sldId id="275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C78"/>
    <a:srgbClr val="798C56"/>
    <a:srgbClr val="F8F8F8"/>
    <a:srgbClr val="ADBD91"/>
    <a:srgbClr val="889D61"/>
    <a:srgbClr val="90A46C"/>
    <a:srgbClr val="9EB07E"/>
    <a:srgbClr val="B4C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E310B-9113-45BA-A764-501C69459BBF}" v="12" dt="2021-11-24T19:15:31.701"/>
    <p1510:client id="{4637FAA0-6535-4514-89E5-634A5D932F38}" v="1" dt="2021-11-25T00:12:10.796"/>
    <p1510:client id="{9445054C-818C-46D2-9533-FFA17CD03AD7}" v="86" dt="2021-11-24T21:40:15.545"/>
    <p1510:client id="{E429D21A-A649-4A66-AE23-CD363D9C1B24}" v="3490" dt="2021-11-25T15:20:24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17" autoAdjust="0"/>
  </p:normalViewPr>
  <p:slideViewPr>
    <p:cSldViewPr snapToGrid="0">
      <p:cViewPr varScale="1">
        <p:scale>
          <a:sx n="60" d="100"/>
          <a:sy n="60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严 润兴" userId="177cd07ca641e10f" providerId="Windows Live" clId="Web-{4C5ADEFD-9E1C-4A7B-8609-FB8480B53B3A}"/>
    <pc:docChg chg="addSld delSld modSld">
      <pc:chgData name="严 润兴" userId="177cd07ca641e10f" providerId="Windows Live" clId="Web-{4C5ADEFD-9E1C-4A7B-8609-FB8480B53B3A}" dt="2021-11-22T03:15:23.308" v="724" actId="14100"/>
      <pc:docMkLst>
        <pc:docMk/>
      </pc:docMkLst>
      <pc:sldChg chg="addSp delSp modSp mod setBg">
        <pc:chgData name="严 润兴" userId="177cd07ca641e10f" providerId="Windows Live" clId="Web-{4C5ADEFD-9E1C-4A7B-8609-FB8480B53B3A}" dt="2021-11-22T03:14:51.370" v="722" actId="14100"/>
        <pc:sldMkLst>
          <pc:docMk/>
          <pc:sldMk cId="1560979522" sldId="280"/>
        </pc:sldMkLst>
        <pc:spChg chg="mod">
          <ac:chgData name="严 润兴" userId="177cd07ca641e10f" providerId="Windows Live" clId="Web-{4C5ADEFD-9E1C-4A7B-8609-FB8480B53B3A}" dt="2021-11-22T02:23:24.718" v="93" actId="1076"/>
          <ac:spMkLst>
            <pc:docMk/>
            <pc:sldMk cId="1560979522" sldId="280"/>
            <ac:spMk id="2" creationId="{A269871D-74C3-4598-A546-352133CE72D4}"/>
          </ac:spMkLst>
        </pc:spChg>
        <pc:spChg chg="add del mod ord">
          <ac:chgData name="严 润兴" userId="177cd07ca641e10f" providerId="Windows Live" clId="Web-{4C5ADEFD-9E1C-4A7B-8609-FB8480B53B3A}" dt="2021-11-22T02:19:59.073" v="85"/>
          <ac:spMkLst>
            <pc:docMk/>
            <pc:sldMk cId="1560979522" sldId="280"/>
            <ac:spMk id="11" creationId="{3F11BF4C-85DB-44A9-A793-BC9B0B27ABAF}"/>
          </ac:spMkLst>
        </pc:spChg>
        <pc:spChg chg="add del mod ord">
          <ac:chgData name="严 润兴" userId="177cd07ca641e10f" providerId="Windows Live" clId="Web-{4C5ADEFD-9E1C-4A7B-8609-FB8480B53B3A}" dt="2021-11-22T02:19:57.089" v="84"/>
          <ac:spMkLst>
            <pc:docMk/>
            <pc:sldMk cId="1560979522" sldId="280"/>
            <ac:spMk id="13" creationId="{C57D90CB-1256-44E3-A2EC-B93A4FC5752B}"/>
          </ac:spMkLst>
        </pc:spChg>
        <pc:spChg chg="add del">
          <ac:chgData name="严 润兴" userId="177cd07ca641e10f" providerId="Windows Live" clId="Web-{4C5ADEFD-9E1C-4A7B-8609-FB8480B53B3A}" dt="2021-11-22T02:23:12.124" v="91"/>
          <ac:spMkLst>
            <pc:docMk/>
            <pc:sldMk cId="1560979522" sldId="280"/>
            <ac:spMk id="19" creationId="{554C70E2-B81C-49FD-87AB-36A4F9CAC33A}"/>
          </ac:spMkLst>
        </pc:spChg>
        <pc:spChg chg="add del">
          <ac:chgData name="严 润兴" userId="177cd07ca641e10f" providerId="Windows Live" clId="Web-{4C5ADEFD-9E1C-4A7B-8609-FB8480B53B3A}" dt="2021-11-22T02:23:12.124" v="91"/>
          <ac:spMkLst>
            <pc:docMk/>
            <pc:sldMk cId="1560979522" sldId="280"/>
            <ac:spMk id="21" creationId="{6F77CED5-3E09-45CC-8632-769F0C30CB82}"/>
          </ac:spMkLst>
        </pc:spChg>
        <pc:graphicFrameChg chg="add del mod modGraphic">
          <ac:chgData name="严 润兴" userId="177cd07ca641e10f" providerId="Windows Live" clId="Web-{4C5ADEFD-9E1C-4A7B-8609-FB8480B53B3A}" dt="2021-11-22T02:13:33.878" v="1"/>
          <ac:graphicFrameMkLst>
            <pc:docMk/>
            <pc:sldMk cId="1560979522" sldId="280"/>
            <ac:graphicFrameMk id="3" creationId="{787DEB07-7B6D-4F3E-AE74-316C47ED8365}"/>
          </ac:graphicFrameMkLst>
        </pc:graphicFrameChg>
        <pc:picChg chg="mod">
          <ac:chgData name="严 润兴" userId="177cd07ca641e10f" providerId="Windows Live" clId="Web-{4C5ADEFD-9E1C-4A7B-8609-FB8480B53B3A}" dt="2021-11-22T03:14:51.370" v="722" actId="14100"/>
          <ac:picMkLst>
            <pc:docMk/>
            <pc:sldMk cId="1560979522" sldId="280"/>
            <ac:picMk id="5" creationId="{4AE4C3DA-579B-451D-A5AE-AE97E1DB0C3A}"/>
          </ac:picMkLst>
        </pc:picChg>
        <pc:picChg chg="mod">
          <ac:chgData name="严 润兴" userId="177cd07ca641e10f" providerId="Windows Live" clId="Web-{4C5ADEFD-9E1C-4A7B-8609-FB8480B53B3A}" dt="2021-11-22T02:23:45.671" v="98" actId="1076"/>
          <ac:picMkLst>
            <pc:docMk/>
            <pc:sldMk cId="1560979522" sldId="280"/>
            <ac:picMk id="6" creationId="{3A1884A0-95FA-44BB-9459-6A12AC04846C}"/>
          </ac:picMkLst>
        </pc:picChg>
        <pc:picChg chg="add del mod">
          <ac:chgData name="严 润兴" userId="177cd07ca641e10f" providerId="Windows Live" clId="Web-{4C5ADEFD-9E1C-4A7B-8609-FB8480B53B3A}" dt="2021-11-22T02:14:34.176" v="13"/>
          <ac:picMkLst>
            <pc:docMk/>
            <pc:sldMk cId="1560979522" sldId="280"/>
            <ac:picMk id="12" creationId="{B836A82E-F154-44A1-99EB-9E075A9CEFBF}"/>
          </ac:picMkLst>
        </pc:picChg>
        <pc:picChg chg="add mod ord">
          <ac:chgData name="严 润兴" userId="177cd07ca641e10f" providerId="Windows Live" clId="Web-{4C5ADEFD-9E1C-4A7B-8609-FB8480B53B3A}" dt="2021-11-22T02:23:53.531" v="100" actId="14100"/>
          <ac:picMkLst>
            <pc:docMk/>
            <pc:sldMk cId="1560979522" sldId="280"/>
            <ac:picMk id="14" creationId="{4781E8CB-52D9-486C-AC4C-28F56DAB0918}"/>
          </ac:picMkLst>
        </pc:picChg>
      </pc:sldChg>
      <pc:sldChg chg="modSp new del">
        <pc:chgData name="严 润兴" userId="177cd07ca641e10f" providerId="Windows Live" clId="Web-{4C5ADEFD-9E1C-4A7B-8609-FB8480B53B3A}" dt="2021-11-22T02:44:08.835" v="278"/>
        <pc:sldMkLst>
          <pc:docMk/>
          <pc:sldMk cId="98132081" sldId="281"/>
        </pc:sldMkLst>
        <pc:spChg chg="mod">
          <ac:chgData name="严 润兴" userId="177cd07ca641e10f" providerId="Windows Live" clId="Web-{4C5ADEFD-9E1C-4A7B-8609-FB8480B53B3A}" dt="2021-11-22T02:36:53.983" v="277" actId="1076"/>
          <ac:spMkLst>
            <pc:docMk/>
            <pc:sldMk cId="98132081" sldId="281"/>
            <ac:spMk id="2" creationId="{C85F70F9-CB7D-469F-A9B5-12FC5CEC0275}"/>
          </ac:spMkLst>
        </pc:spChg>
      </pc:sldChg>
      <pc:sldChg chg="addSp delSp modSp new">
        <pc:chgData name="严 润兴" userId="177cd07ca641e10f" providerId="Windows Live" clId="Web-{4C5ADEFD-9E1C-4A7B-8609-FB8480B53B3A}" dt="2021-11-22T02:36:34.920" v="275"/>
        <pc:sldMkLst>
          <pc:docMk/>
          <pc:sldMk cId="1879695535" sldId="282"/>
        </pc:sldMkLst>
        <pc:spChg chg="mod">
          <ac:chgData name="严 润兴" userId="177cd07ca641e10f" providerId="Windows Live" clId="Web-{4C5ADEFD-9E1C-4A7B-8609-FB8480B53B3A}" dt="2021-11-22T02:30:18.132" v="158" actId="1076"/>
          <ac:spMkLst>
            <pc:docMk/>
            <pc:sldMk cId="1879695535" sldId="282"/>
            <ac:spMk id="2" creationId="{6ABAEE75-3757-4195-91D1-CA8C9BAFF098}"/>
          </ac:spMkLst>
        </pc:spChg>
        <pc:spChg chg="del">
          <ac:chgData name="严 润兴" userId="177cd07ca641e10f" providerId="Windows Live" clId="Web-{4C5ADEFD-9E1C-4A7B-8609-FB8480B53B3A}" dt="2021-11-22T02:28:51.896" v="128"/>
          <ac:spMkLst>
            <pc:docMk/>
            <pc:sldMk cId="1879695535" sldId="282"/>
            <ac:spMk id="3" creationId="{07E510F2-1650-4D85-8DE5-5E3117760EF6}"/>
          </ac:spMkLst>
        </pc:spChg>
        <pc:spChg chg="del">
          <ac:chgData name="严 润兴" userId="177cd07ca641e10f" providerId="Windows Live" clId="Web-{4C5ADEFD-9E1C-4A7B-8609-FB8480B53B3A}" dt="2021-11-22T02:29:37.897" v="146"/>
          <ac:spMkLst>
            <pc:docMk/>
            <pc:sldMk cId="1879695535" sldId="282"/>
            <ac:spMk id="4" creationId="{1DBD6C14-9BF1-4F25-BDEB-3AC4A8F5C80C}"/>
          </ac:spMkLst>
        </pc:spChg>
        <pc:graphicFrameChg chg="add mod ord modGraphic">
          <ac:chgData name="严 润兴" userId="177cd07ca641e10f" providerId="Windows Live" clId="Web-{4C5ADEFD-9E1C-4A7B-8609-FB8480B53B3A}" dt="2021-11-22T02:36:34.920" v="275"/>
          <ac:graphicFrameMkLst>
            <pc:docMk/>
            <pc:sldMk cId="1879695535" sldId="282"/>
            <ac:graphicFrameMk id="6" creationId="{DBFDB913-C7FE-4D9E-B280-05201F5B7F05}"/>
          </ac:graphicFrameMkLst>
        </pc:graphicFrameChg>
      </pc:sldChg>
      <pc:sldChg chg="addSp delSp modSp new">
        <pc:chgData name="严 润兴" userId="177cd07ca641e10f" providerId="Windows Live" clId="Web-{4C5ADEFD-9E1C-4A7B-8609-FB8480B53B3A}" dt="2021-11-22T03:15:23.308" v="724" actId="14100"/>
        <pc:sldMkLst>
          <pc:docMk/>
          <pc:sldMk cId="2296391658" sldId="283"/>
        </pc:sldMkLst>
        <pc:spChg chg="mod">
          <ac:chgData name="严 润兴" userId="177cd07ca641e10f" providerId="Windows Live" clId="Web-{4C5ADEFD-9E1C-4A7B-8609-FB8480B53B3A}" dt="2021-11-22T03:02:50.513" v="447" actId="1076"/>
          <ac:spMkLst>
            <pc:docMk/>
            <pc:sldMk cId="2296391658" sldId="283"/>
            <ac:spMk id="2" creationId="{B7955306-5B85-47F9-8F28-EEB09DBA0843}"/>
          </ac:spMkLst>
        </pc:spChg>
        <pc:spChg chg="del">
          <ac:chgData name="严 润兴" userId="177cd07ca641e10f" providerId="Windows Live" clId="Web-{4C5ADEFD-9E1C-4A7B-8609-FB8480B53B3A}" dt="2021-11-22T03:02:37.356" v="444"/>
          <ac:spMkLst>
            <pc:docMk/>
            <pc:sldMk cId="2296391658" sldId="283"/>
            <ac:spMk id="3" creationId="{DECB6405-D1A7-4FF1-B6D2-FAE5996151D6}"/>
          </ac:spMkLst>
        </pc:spChg>
        <pc:spChg chg="del">
          <ac:chgData name="严 润兴" userId="177cd07ca641e10f" providerId="Windows Live" clId="Web-{4C5ADEFD-9E1C-4A7B-8609-FB8480B53B3A}" dt="2021-11-22T03:02:40.731" v="445"/>
          <ac:spMkLst>
            <pc:docMk/>
            <pc:sldMk cId="2296391658" sldId="283"/>
            <ac:spMk id="4" creationId="{34FF876D-FE44-4BC1-A96E-3551C413BB8D}"/>
          </ac:spMkLst>
        </pc:spChg>
        <pc:spChg chg="add del">
          <ac:chgData name="严 润兴" userId="177cd07ca641e10f" providerId="Windows Live" clId="Web-{4C5ADEFD-9E1C-4A7B-8609-FB8480B53B3A}" dt="2021-11-22T03:00:04.806" v="347"/>
          <ac:spMkLst>
            <pc:docMk/>
            <pc:sldMk cId="2296391658" sldId="283"/>
            <ac:spMk id="5" creationId="{3E323462-791B-4644-BD8D-D87E455149D6}"/>
          </ac:spMkLst>
        </pc:spChg>
        <pc:spChg chg="add mod">
          <ac:chgData name="严 润兴" userId="177cd07ca641e10f" providerId="Windows Live" clId="Web-{4C5ADEFD-9E1C-4A7B-8609-FB8480B53B3A}" dt="2021-11-22T03:11:13.335" v="713" actId="20577"/>
          <ac:spMkLst>
            <pc:docMk/>
            <pc:sldMk cId="2296391658" sldId="283"/>
            <ac:spMk id="6" creationId="{C29AC1B7-8B7F-4F8D-8D02-BE8E74E1EB92}"/>
          </ac:spMkLst>
        </pc:spChg>
        <pc:picChg chg="add mod">
          <ac:chgData name="严 润兴" userId="177cd07ca641e10f" providerId="Windows Live" clId="Web-{4C5ADEFD-9E1C-4A7B-8609-FB8480B53B3A}" dt="2021-11-22T03:15:23.261" v="723" actId="14100"/>
          <ac:picMkLst>
            <pc:docMk/>
            <pc:sldMk cId="2296391658" sldId="283"/>
            <ac:picMk id="7" creationId="{90EB01B6-0AEE-4EEA-9CD0-FFD1B3FD3FB6}"/>
          </ac:picMkLst>
        </pc:picChg>
        <pc:picChg chg="add mod">
          <ac:chgData name="严 润兴" userId="177cd07ca641e10f" providerId="Windows Live" clId="Web-{4C5ADEFD-9E1C-4A7B-8609-FB8480B53B3A}" dt="2021-11-22T03:15:23.308" v="724" actId="14100"/>
          <ac:picMkLst>
            <pc:docMk/>
            <pc:sldMk cId="2296391658" sldId="283"/>
            <ac:picMk id="8" creationId="{5EED13C8-A8FB-4D22-AB0B-FBEE8DF5D237}"/>
          </ac:picMkLst>
        </pc:picChg>
      </pc:sldChg>
      <pc:sldChg chg="addSp delSp modSp new">
        <pc:chgData name="严 润兴" userId="177cd07ca641e10f" providerId="Windows Live" clId="Web-{4C5ADEFD-9E1C-4A7B-8609-FB8480B53B3A}" dt="2021-11-22T03:13:00.118" v="720" actId="1076"/>
        <pc:sldMkLst>
          <pc:docMk/>
          <pc:sldMk cId="4188881785" sldId="284"/>
        </pc:sldMkLst>
        <pc:spChg chg="mod">
          <ac:chgData name="严 润兴" userId="177cd07ca641e10f" providerId="Windows Live" clId="Web-{4C5ADEFD-9E1C-4A7B-8609-FB8480B53B3A}" dt="2021-11-22T02:59:25.259" v="343" actId="1076"/>
          <ac:spMkLst>
            <pc:docMk/>
            <pc:sldMk cId="4188881785" sldId="284"/>
            <ac:spMk id="2" creationId="{85B69F42-5BE4-41BE-848A-945ACB4E7181}"/>
          </ac:spMkLst>
        </pc:spChg>
        <pc:spChg chg="del">
          <ac:chgData name="严 润兴" userId="177cd07ca641e10f" providerId="Windows Live" clId="Web-{4C5ADEFD-9E1C-4A7B-8609-FB8480B53B3A}" dt="2021-11-22T02:57:34.241" v="315"/>
          <ac:spMkLst>
            <pc:docMk/>
            <pc:sldMk cId="4188881785" sldId="284"/>
            <ac:spMk id="3" creationId="{5F1C3833-4557-4417-8590-470646F383D7}"/>
          </ac:spMkLst>
        </pc:spChg>
        <pc:spChg chg="del">
          <ac:chgData name="严 润兴" userId="177cd07ca641e10f" providerId="Windows Live" clId="Web-{4C5ADEFD-9E1C-4A7B-8609-FB8480B53B3A}" dt="2021-11-22T02:58:13.289" v="330"/>
          <ac:spMkLst>
            <pc:docMk/>
            <pc:sldMk cId="4188881785" sldId="284"/>
            <ac:spMk id="4" creationId="{F37DD8FA-5AA9-4983-BB8D-B487C5B597EC}"/>
          </ac:spMkLst>
        </pc:spChg>
        <pc:picChg chg="add mod ord">
          <ac:chgData name="严 润兴" userId="177cd07ca641e10f" providerId="Windows Live" clId="Web-{4C5ADEFD-9E1C-4A7B-8609-FB8480B53B3A}" dt="2021-11-22T03:12:39.180" v="714" actId="1076"/>
          <ac:picMkLst>
            <pc:docMk/>
            <pc:sldMk cId="4188881785" sldId="284"/>
            <ac:picMk id="5" creationId="{D037581B-334B-4258-83C0-E2F416C497B2}"/>
          </ac:picMkLst>
        </pc:picChg>
        <pc:picChg chg="add mod ord">
          <ac:chgData name="严 润兴" userId="177cd07ca641e10f" providerId="Windows Live" clId="Web-{4C5ADEFD-9E1C-4A7B-8609-FB8480B53B3A}" dt="2021-11-22T03:13:00.118" v="720" actId="1076"/>
          <ac:picMkLst>
            <pc:docMk/>
            <pc:sldMk cId="4188881785" sldId="284"/>
            <ac:picMk id="6" creationId="{68871FA6-9D52-4DF3-91EE-489684EDA53E}"/>
          </ac:picMkLst>
        </pc:picChg>
        <pc:picChg chg="add mod">
          <ac:chgData name="严 润兴" userId="177cd07ca641e10f" providerId="Windows Live" clId="Web-{4C5ADEFD-9E1C-4A7B-8609-FB8480B53B3A}" dt="2021-11-22T03:12:52.915" v="719" actId="1076"/>
          <ac:picMkLst>
            <pc:docMk/>
            <pc:sldMk cId="4188881785" sldId="284"/>
            <ac:picMk id="7" creationId="{F176AD34-2D09-4EB8-B94E-70FEC2B07777}"/>
          </ac:picMkLst>
        </pc:picChg>
        <pc:picChg chg="add mod">
          <ac:chgData name="严 润兴" userId="177cd07ca641e10f" providerId="Windows Live" clId="Web-{4C5ADEFD-9E1C-4A7B-8609-FB8480B53B3A}" dt="2021-11-22T02:59:14.290" v="342" actId="14100"/>
          <ac:picMkLst>
            <pc:docMk/>
            <pc:sldMk cId="4188881785" sldId="284"/>
            <ac:picMk id="8" creationId="{A8D06DEB-9C5B-4251-B0A3-48DDA757F755}"/>
          </ac:picMkLst>
        </pc:picChg>
      </pc:sldChg>
    </pc:docChg>
  </pc:docChgLst>
  <pc:docChgLst>
    <pc:chgData name="Quynh-Ni Tran-Au" userId="619cc3d98069fafc" providerId="Windows Live" clId="Web-{4637FAA0-6535-4514-89E5-634A5D932F38}"/>
    <pc:docChg chg="delSld">
      <pc:chgData name="Quynh-Ni Tran-Au" userId="619cc3d98069fafc" providerId="Windows Live" clId="Web-{4637FAA0-6535-4514-89E5-634A5D932F38}" dt="2021-11-25T00:12:10.796" v="0"/>
      <pc:docMkLst>
        <pc:docMk/>
      </pc:docMkLst>
      <pc:sldChg chg="del">
        <pc:chgData name="Quynh-Ni Tran-Au" userId="619cc3d98069fafc" providerId="Windows Live" clId="Web-{4637FAA0-6535-4514-89E5-634A5D932F38}" dt="2021-11-25T00:12:10.796" v="0"/>
        <pc:sldMkLst>
          <pc:docMk/>
          <pc:sldMk cId="155621493" sldId="290"/>
        </pc:sldMkLst>
      </pc:sldChg>
    </pc:docChg>
  </pc:docChgLst>
  <pc:docChgLst>
    <pc:chgData name="Quynh-Ni Tran-Au" userId="619cc3d98069fafc" providerId="Windows Live" clId="Web-{551A68E5-34CA-4EF5-A512-F8AAB3E67100}"/>
    <pc:docChg chg="modSld">
      <pc:chgData name="Quynh-Ni Tran-Au" userId="619cc3d98069fafc" providerId="Windows Live" clId="Web-{551A68E5-34CA-4EF5-A512-F8AAB3E67100}" dt="2021-11-23T00:21:04.781" v="74"/>
      <pc:docMkLst>
        <pc:docMk/>
      </pc:docMkLst>
      <pc:sldChg chg="modNotes">
        <pc:chgData name="Quynh-Ni Tran-Au" userId="619cc3d98069fafc" providerId="Windows Live" clId="Web-{551A68E5-34CA-4EF5-A512-F8AAB3E67100}" dt="2021-11-23T00:20:09.858" v="58"/>
        <pc:sldMkLst>
          <pc:docMk/>
          <pc:sldMk cId="1269861524" sldId="256"/>
        </pc:sldMkLst>
      </pc:sldChg>
      <pc:sldChg chg="modNotes">
        <pc:chgData name="Quynh-Ni Tran-Au" userId="619cc3d98069fafc" providerId="Windows Live" clId="Web-{551A68E5-34CA-4EF5-A512-F8AAB3E67100}" dt="2021-11-23T00:15:57.571" v="11"/>
        <pc:sldMkLst>
          <pc:docMk/>
          <pc:sldMk cId="2208770731" sldId="258"/>
        </pc:sldMkLst>
      </pc:sldChg>
      <pc:sldChg chg="modNotes">
        <pc:chgData name="Quynh-Ni Tran-Au" userId="619cc3d98069fafc" providerId="Windows Live" clId="Web-{551A68E5-34CA-4EF5-A512-F8AAB3E67100}" dt="2021-11-23T00:20:12.046" v="59"/>
        <pc:sldMkLst>
          <pc:docMk/>
          <pc:sldMk cId="2994701716" sldId="261"/>
        </pc:sldMkLst>
      </pc:sldChg>
      <pc:sldChg chg="modNotes">
        <pc:chgData name="Quynh-Ni Tran-Au" userId="619cc3d98069fafc" providerId="Windows Live" clId="Web-{551A68E5-34CA-4EF5-A512-F8AAB3E67100}" dt="2021-11-23T00:20:16.046" v="63"/>
        <pc:sldMkLst>
          <pc:docMk/>
          <pc:sldMk cId="2806339105" sldId="262"/>
        </pc:sldMkLst>
      </pc:sldChg>
      <pc:sldChg chg="modNotes">
        <pc:chgData name="Quynh-Ni Tran-Au" userId="619cc3d98069fafc" providerId="Windows Live" clId="Web-{551A68E5-34CA-4EF5-A512-F8AAB3E67100}" dt="2021-11-23T00:20:46.953" v="69"/>
        <pc:sldMkLst>
          <pc:docMk/>
          <pc:sldMk cId="2171447698" sldId="263"/>
        </pc:sldMkLst>
      </pc:sldChg>
      <pc:sldChg chg="modNotes">
        <pc:chgData name="Quynh-Ni Tran-Au" userId="619cc3d98069fafc" providerId="Windows Live" clId="Web-{551A68E5-34CA-4EF5-A512-F8AAB3E67100}" dt="2021-11-23T00:21:04.781" v="74"/>
        <pc:sldMkLst>
          <pc:docMk/>
          <pc:sldMk cId="3511024680" sldId="264"/>
        </pc:sldMkLst>
      </pc:sldChg>
      <pc:sldChg chg="modNotes">
        <pc:chgData name="Quynh-Ni Tran-Au" userId="619cc3d98069fafc" providerId="Windows Live" clId="Web-{551A68E5-34CA-4EF5-A512-F8AAB3E67100}" dt="2021-11-23T00:13:24.099" v="2"/>
        <pc:sldMkLst>
          <pc:docMk/>
          <pc:sldMk cId="3476145012" sldId="265"/>
        </pc:sldMkLst>
      </pc:sldChg>
      <pc:sldChg chg="modNotes">
        <pc:chgData name="Quynh-Ni Tran-Au" userId="619cc3d98069fafc" providerId="Windows Live" clId="Web-{551A68E5-34CA-4EF5-A512-F8AAB3E67100}" dt="2021-11-23T00:17:27.464" v="21"/>
        <pc:sldMkLst>
          <pc:docMk/>
          <pc:sldMk cId="1782950586" sldId="266"/>
        </pc:sldMkLst>
      </pc:sldChg>
      <pc:sldChg chg="modNotes">
        <pc:chgData name="Quynh-Ni Tran-Au" userId="619cc3d98069fafc" providerId="Windows Live" clId="Web-{551A68E5-34CA-4EF5-A512-F8AAB3E67100}" dt="2021-11-23T00:17:42.448" v="27"/>
        <pc:sldMkLst>
          <pc:docMk/>
          <pc:sldMk cId="155811120" sldId="267"/>
        </pc:sldMkLst>
      </pc:sldChg>
      <pc:sldChg chg="modNotes">
        <pc:chgData name="Quynh-Ni Tran-Au" userId="619cc3d98069fafc" providerId="Windows Live" clId="Web-{551A68E5-34CA-4EF5-A512-F8AAB3E67100}" dt="2021-11-23T00:17:47.402" v="30"/>
        <pc:sldMkLst>
          <pc:docMk/>
          <pc:sldMk cId="4256570228" sldId="269"/>
        </pc:sldMkLst>
      </pc:sldChg>
      <pc:sldChg chg="modNotes">
        <pc:chgData name="Quynh-Ni Tran-Au" userId="619cc3d98069fafc" providerId="Windows Live" clId="Web-{551A68E5-34CA-4EF5-A512-F8AAB3E67100}" dt="2021-11-23T00:20:13.983" v="61"/>
        <pc:sldMkLst>
          <pc:docMk/>
          <pc:sldMk cId="2881889123" sldId="270"/>
        </pc:sldMkLst>
      </pc:sldChg>
      <pc:sldChg chg="modNotes">
        <pc:chgData name="Quynh-Ni Tran-Au" userId="619cc3d98069fafc" providerId="Windows Live" clId="Web-{551A68E5-34CA-4EF5-A512-F8AAB3E67100}" dt="2021-11-23T00:19:51.576" v="55"/>
        <pc:sldMkLst>
          <pc:docMk/>
          <pc:sldMk cId="3607509732" sldId="271"/>
        </pc:sldMkLst>
      </pc:sldChg>
      <pc:sldChg chg="modNotes">
        <pc:chgData name="Quynh-Ni Tran-Au" userId="619cc3d98069fafc" providerId="Windows Live" clId="Web-{551A68E5-34CA-4EF5-A512-F8AAB3E67100}" dt="2021-11-23T00:17:55.402" v="35"/>
        <pc:sldMkLst>
          <pc:docMk/>
          <pc:sldMk cId="3096055063" sldId="273"/>
        </pc:sldMkLst>
      </pc:sldChg>
      <pc:sldChg chg="modNotes">
        <pc:chgData name="Quynh-Ni Tran-Au" userId="619cc3d98069fafc" providerId="Windows Live" clId="Web-{551A68E5-34CA-4EF5-A512-F8AAB3E67100}" dt="2021-11-23T00:18:44.559" v="48"/>
        <pc:sldMkLst>
          <pc:docMk/>
          <pc:sldMk cId="174223534" sldId="274"/>
        </pc:sldMkLst>
      </pc:sldChg>
      <pc:sldChg chg="modNotes">
        <pc:chgData name="Quynh-Ni Tran-Au" userId="619cc3d98069fafc" providerId="Windows Live" clId="Web-{551A68E5-34CA-4EF5-A512-F8AAB3E67100}" dt="2021-11-23T00:17:44.995" v="29"/>
        <pc:sldMkLst>
          <pc:docMk/>
          <pc:sldMk cId="117226533" sldId="275"/>
        </pc:sldMkLst>
      </pc:sldChg>
      <pc:sldChg chg="modNotes">
        <pc:chgData name="Quynh-Ni Tran-Au" userId="619cc3d98069fafc" providerId="Windows Live" clId="Web-{551A68E5-34CA-4EF5-A512-F8AAB3E67100}" dt="2021-11-23T00:17:39.902" v="26"/>
        <pc:sldMkLst>
          <pc:docMk/>
          <pc:sldMk cId="2224917776" sldId="276"/>
        </pc:sldMkLst>
      </pc:sldChg>
      <pc:sldChg chg="modNotes">
        <pc:chgData name="Quynh-Ni Tran-Au" userId="619cc3d98069fafc" providerId="Windows Live" clId="Web-{551A68E5-34CA-4EF5-A512-F8AAB3E67100}" dt="2021-11-23T00:15:59.868" v="12"/>
        <pc:sldMkLst>
          <pc:docMk/>
          <pc:sldMk cId="1840435355" sldId="278"/>
        </pc:sldMkLst>
      </pc:sldChg>
      <pc:sldChg chg="modNotes">
        <pc:chgData name="Quynh-Ni Tran-Au" userId="619cc3d98069fafc" providerId="Windows Live" clId="Web-{551A68E5-34CA-4EF5-A512-F8AAB3E67100}" dt="2021-11-23T00:16:37.838" v="16"/>
        <pc:sldMkLst>
          <pc:docMk/>
          <pc:sldMk cId="620515332" sldId="279"/>
        </pc:sldMkLst>
      </pc:sldChg>
      <pc:sldChg chg="modNotes">
        <pc:chgData name="Quynh-Ni Tran-Au" userId="619cc3d98069fafc" providerId="Windows Live" clId="Web-{551A68E5-34CA-4EF5-A512-F8AAB3E67100}" dt="2021-11-23T00:17:59.871" v="38"/>
        <pc:sldMkLst>
          <pc:docMk/>
          <pc:sldMk cId="1560979522" sldId="280"/>
        </pc:sldMkLst>
      </pc:sldChg>
      <pc:sldChg chg="modNotes">
        <pc:chgData name="Quynh-Ni Tran-Au" userId="619cc3d98069fafc" providerId="Windows Live" clId="Web-{551A68E5-34CA-4EF5-A512-F8AAB3E67100}" dt="2021-11-23T00:15:17.883" v="7"/>
        <pc:sldMkLst>
          <pc:docMk/>
          <pc:sldMk cId="2296391658" sldId="283"/>
        </pc:sldMkLst>
      </pc:sldChg>
      <pc:sldChg chg="modNotes">
        <pc:chgData name="Quynh-Ni Tran-Au" userId="619cc3d98069fafc" providerId="Windows Live" clId="Web-{551A68E5-34CA-4EF5-A512-F8AAB3E67100}" dt="2021-11-23T00:17:57.636" v="36"/>
        <pc:sldMkLst>
          <pc:docMk/>
          <pc:sldMk cId="4188881785" sldId="284"/>
        </pc:sldMkLst>
      </pc:sldChg>
      <pc:sldChg chg="modNotes">
        <pc:chgData name="Quynh-Ni Tran-Au" userId="619cc3d98069fafc" providerId="Windows Live" clId="Web-{551A68E5-34CA-4EF5-A512-F8AAB3E67100}" dt="2021-11-23T00:16:01.946" v="14"/>
        <pc:sldMkLst>
          <pc:docMk/>
          <pc:sldMk cId="135211489" sldId="285"/>
        </pc:sldMkLst>
      </pc:sldChg>
      <pc:sldChg chg="modNotes">
        <pc:chgData name="Quynh-Ni Tran-Au" userId="619cc3d98069fafc" providerId="Windows Live" clId="Web-{551A68E5-34CA-4EF5-A512-F8AAB3E67100}" dt="2021-11-23T00:18:02.074" v="39"/>
        <pc:sldMkLst>
          <pc:docMk/>
          <pc:sldMk cId="700894580" sldId="286"/>
        </pc:sldMkLst>
      </pc:sldChg>
      <pc:sldChg chg="modNotes">
        <pc:chgData name="Quynh-Ni Tran-Au" userId="619cc3d98069fafc" providerId="Windows Live" clId="Web-{551A68E5-34CA-4EF5-A512-F8AAB3E67100}" dt="2021-11-23T00:18:38.840" v="41"/>
        <pc:sldMkLst>
          <pc:docMk/>
          <pc:sldMk cId="4190473154" sldId="287"/>
        </pc:sldMkLst>
      </pc:sldChg>
      <pc:sldChg chg="modNotes">
        <pc:chgData name="Quynh-Ni Tran-Au" userId="619cc3d98069fafc" providerId="Windows Live" clId="Web-{551A68E5-34CA-4EF5-A512-F8AAB3E67100}" dt="2021-11-23T00:19:05.732" v="52"/>
        <pc:sldMkLst>
          <pc:docMk/>
          <pc:sldMk cId="3827522669" sldId="288"/>
        </pc:sldMkLst>
      </pc:sldChg>
    </pc:docChg>
  </pc:docChgLst>
  <pc:docChgLst>
    <pc:chgData name="严 润兴" userId="177cd07ca641e10f" providerId="Windows Live" clId="Web-{5502CABD-C673-4A70-B10D-DF9752DC432E}"/>
    <pc:docChg chg="modSld">
      <pc:chgData name="严 润兴" userId="177cd07ca641e10f" providerId="Windows Live" clId="Web-{5502CABD-C673-4A70-B10D-DF9752DC432E}" dt="2021-11-23T22:17:34.307" v="4"/>
      <pc:docMkLst>
        <pc:docMk/>
      </pc:docMkLst>
      <pc:sldChg chg="modSp">
        <pc:chgData name="严 润兴" userId="177cd07ca641e10f" providerId="Windows Live" clId="Web-{5502CABD-C673-4A70-B10D-DF9752DC432E}" dt="2021-11-23T22:17:34.307" v="4"/>
        <pc:sldMkLst>
          <pc:docMk/>
          <pc:sldMk cId="4190473154" sldId="287"/>
        </pc:sldMkLst>
        <pc:graphicFrameChg chg="modGraphic">
          <ac:chgData name="严 润兴" userId="177cd07ca641e10f" providerId="Windows Live" clId="Web-{5502CABD-C673-4A70-B10D-DF9752DC432E}" dt="2021-11-23T22:17:34.307" v="4"/>
          <ac:graphicFrameMkLst>
            <pc:docMk/>
            <pc:sldMk cId="4190473154" sldId="287"/>
            <ac:graphicFrameMk id="9" creationId="{F0D593D1-3782-40C0-9F3D-C5A72B237627}"/>
          </ac:graphicFrameMkLst>
        </pc:graphicFrameChg>
      </pc:sldChg>
    </pc:docChg>
  </pc:docChgLst>
  <pc:docChgLst>
    <pc:chgData name="严 润兴" userId="177cd07ca641e10f" providerId="Windows Live" clId="Web-{4AE1AA0B-729A-4FEA-B6BF-EC1C7112EF34}"/>
    <pc:docChg chg="modSld">
      <pc:chgData name="严 润兴" userId="177cd07ca641e10f" providerId="Windows Live" clId="Web-{4AE1AA0B-729A-4FEA-B6BF-EC1C7112EF34}" dt="2021-11-21T01:53:47.385" v="13" actId="1076"/>
      <pc:docMkLst>
        <pc:docMk/>
      </pc:docMkLst>
      <pc:sldChg chg="addSp delSp modSp">
        <pc:chgData name="严 润兴" userId="177cd07ca641e10f" providerId="Windows Live" clId="Web-{4AE1AA0B-729A-4FEA-B6BF-EC1C7112EF34}" dt="2021-11-21T01:53:47.385" v="13" actId="1076"/>
        <pc:sldMkLst>
          <pc:docMk/>
          <pc:sldMk cId="2994701716" sldId="261"/>
        </pc:sldMkLst>
        <pc:picChg chg="mod">
          <ac:chgData name="严 润兴" userId="177cd07ca641e10f" providerId="Windows Live" clId="Web-{4AE1AA0B-729A-4FEA-B6BF-EC1C7112EF34}" dt="2021-11-21T01:48:30.928" v="1" actId="1076"/>
          <ac:picMkLst>
            <pc:docMk/>
            <pc:sldMk cId="2994701716" sldId="261"/>
            <ac:picMk id="3" creationId="{83009804-F67D-4BC5-BAF8-33CB80DEA8C8}"/>
          </ac:picMkLst>
        </pc:picChg>
        <pc:picChg chg="add del mod">
          <ac:chgData name="严 润兴" userId="177cd07ca641e10f" providerId="Windows Live" clId="Web-{4AE1AA0B-729A-4FEA-B6BF-EC1C7112EF34}" dt="2021-11-21T01:50:57.664" v="5"/>
          <ac:picMkLst>
            <pc:docMk/>
            <pc:sldMk cId="2994701716" sldId="261"/>
            <ac:picMk id="5" creationId="{B77C5F26-D858-4511-8C30-39C58E75B716}"/>
          </ac:picMkLst>
        </pc:picChg>
        <pc:picChg chg="add del mod">
          <ac:chgData name="严 润兴" userId="177cd07ca641e10f" providerId="Windows Live" clId="Web-{4AE1AA0B-729A-4FEA-B6BF-EC1C7112EF34}" dt="2021-11-21T01:52:12.650" v="9"/>
          <ac:picMkLst>
            <pc:docMk/>
            <pc:sldMk cId="2994701716" sldId="261"/>
            <ac:picMk id="6" creationId="{3E404F02-407B-4577-8FF7-02C6FC10B114}"/>
          </ac:picMkLst>
        </pc:picChg>
        <pc:picChg chg="add mod">
          <ac:chgData name="严 润兴" userId="177cd07ca641e10f" providerId="Windows Live" clId="Web-{4AE1AA0B-729A-4FEA-B6BF-EC1C7112EF34}" dt="2021-11-21T01:53:47.385" v="13" actId="1076"/>
          <ac:picMkLst>
            <pc:docMk/>
            <pc:sldMk cId="2994701716" sldId="261"/>
            <ac:picMk id="7" creationId="{8922C57D-024C-4995-8462-07341FF4C293}"/>
          </ac:picMkLst>
        </pc:picChg>
      </pc:sldChg>
    </pc:docChg>
  </pc:docChgLst>
  <pc:docChgLst>
    <pc:chgData name="Quynh-Ni Tran-Au" userId="619cc3d98069fafc" providerId="Windows Live" clId="Web-{FA05C2C7-9A99-468F-94E9-7D30D6A547E8}"/>
    <pc:docChg chg="modSld">
      <pc:chgData name="Quynh-Ni Tran-Au" userId="619cc3d98069fafc" providerId="Windows Live" clId="Web-{FA05C2C7-9A99-468F-94E9-7D30D6A547E8}" dt="2021-11-22T04:45:43.864" v="51"/>
      <pc:docMkLst>
        <pc:docMk/>
      </pc:docMkLst>
      <pc:sldChg chg="modNotes">
        <pc:chgData name="Quynh-Ni Tran-Au" userId="619cc3d98069fafc" providerId="Windows Live" clId="Web-{FA05C2C7-9A99-468F-94E9-7D30D6A547E8}" dt="2021-11-22T04:45:43.864" v="51"/>
        <pc:sldMkLst>
          <pc:docMk/>
          <pc:sldMk cId="2171447698" sldId="263"/>
        </pc:sldMkLst>
      </pc:sldChg>
      <pc:sldChg chg="modNotes">
        <pc:chgData name="Quynh-Ni Tran-Au" userId="619cc3d98069fafc" providerId="Windows Live" clId="Web-{FA05C2C7-9A99-468F-94E9-7D30D6A547E8}" dt="2021-11-22T04:44:46.612" v="19"/>
        <pc:sldMkLst>
          <pc:docMk/>
          <pc:sldMk cId="3096055063" sldId="273"/>
        </pc:sldMkLst>
      </pc:sldChg>
      <pc:sldChg chg="modSp">
        <pc:chgData name="Quynh-Ni Tran-Au" userId="619cc3d98069fafc" providerId="Windows Live" clId="Web-{FA05C2C7-9A99-468F-94E9-7D30D6A547E8}" dt="2021-11-22T04:30:47.669" v="18" actId="20577"/>
        <pc:sldMkLst>
          <pc:docMk/>
          <pc:sldMk cId="2224917776" sldId="276"/>
        </pc:sldMkLst>
        <pc:spChg chg="mod">
          <ac:chgData name="Quynh-Ni Tran-Au" userId="619cc3d98069fafc" providerId="Windows Live" clId="Web-{FA05C2C7-9A99-468F-94E9-7D30D6A547E8}" dt="2021-11-22T04:30:19.840" v="11" actId="20577"/>
          <ac:spMkLst>
            <pc:docMk/>
            <pc:sldMk cId="2224917776" sldId="276"/>
            <ac:spMk id="5" creationId="{F2425F83-0B7E-4040-BEAB-8C56D354AC41}"/>
          </ac:spMkLst>
        </pc:spChg>
        <pc:spChg chg="mod">
          <ac:chgData name="Quynh-Ni Tran-Au" userId="619cc3d98069fafc" providerId="Windows Live" clId="Web-{FA05C2C7-9A99-468F-94E9-7D30D6A547E8}" dt="2021-11-22T04:30:47.669" v="18" actId="20577"/>
          <ac:spMkLst>
            <pc:docMk/>
            <pc:sldMk cId="2224917776" sldId="276"/>
            <ac:spMk id="8" creationId="{9A7215F3-A919-4F5C-8F57-401497D26D0F}"/>
          </ac:spMkLst>
        </pc:spChg>
      </pc:sldChg>
    </pc:docChg>
  </pc:docChgLst>
  <pc:docChgLst>
    <pc:chgData name="Louis Choinière" userId="767ad9f878518397" providerId="Windows Live" clId="Web-{958BEA46-6A7F-4972-B61D-3258174AEFCF}"/>
    <pc:docChg chg="modSld">
      <pc:chgData name="Louis Choinière" userId="767ad9f878518397" providerId="Windows Live" clId="Web-{958BEA46-6A7F-4972-B61D-3258174AEFCF}" dt="2021-11-21T22:38:28.718" v="189" actId="20577"/>
      <pc:docMkLst>
        <pc:docMk/>
      </pc:docMkLst>
      <pc:sldChg chg="modSp">
        <pc:chgData name="Louis Choinière" userId="767ad9f878518397" providerId="Windows Live" clId="Web-{958BEA46-6A7F-4972-B61D-3258174AEFCF}" dt="2021-11-21T22:38:28.718" v="189" actId="20577"/>
        <pc:sldMkLst>
          <pc:docMk/>
          <pc:sldMk cId="174223534" sldId="274"/>
        </pc:sldMkLst>
        <pc:spChg chg="mod">
          <ac:chgData name="Louis Choinière" userId="767ad9f878518397" providerId="Windows Live" clId="Web-{958BEA46-6A7F-4972-B61D-3258174AEFCF}" dt="2021-11-21T22:38:28.718" v="189" actId="20577"/>
          <ac:spMkLst>
            <pc:docMk/>
            <pc:sldMk cId="174223534" sldId="274"/>
            <ac:spMk id="3" creationId="{14DC5C93-14C7-47AD-83E2-8A30A5BFA4B7}"/>
          </ac:spMkLst>
        </pc:spChg>
      </pc:sldChg>
    </pc:docChg>
  </pc:docChgLst>
  <pc:docChgLst>
    <pc:chgData name="Quynh-Ni Tran-Au" userId="619cc3d98069fafc" providerId="Windows Live" clId="Web-{9445054C-818C-46D2-9533-FFA17CD03AD7}"/>
    <pc:docChg chg="addSld modSld">
      <pc:chgData name="Quynh-Ni Tran-Au" userId="619cc3d98069fafc" providerId="Windows Live" clId="Web-{9445054C-818C-46D2-9533-FFA17CD03AD7}" dt="2021-11-24T21:40:15.545" v="123" actId="1076"/>
      <pc:docMkLst>
        <pc:docMk/>
      </pc:docMkLst>
      <pc:sldChg chg="modSp">
        <pc:chgData name="Quynh-Ni Tran-Au" userId="619cc3d98069fafc" providerId="Windows Live" clId="Web-{9445054C-818C-46D2-9533-FFA17CD03AD7}" dt="2021-11-24T21:40:15.545" v="123" actId="1076"/>
        <pc:sldMkLst>
          <pc:docMk/>
          <pc:sldMk cId="2994701716" sldId="261"/>
        </pc:sldMkLst>
        <pc:picChg chg="mod">
          <ac:chgData name="Quynh-Ni Tran-Au" userId="619cc3d98069fafc" providerId="Windows Live" clId="Web-{9445054C-818C-46D2-9533-FFA17CD03AD7}" dt="2021-11-24T21:40:15.545" v="123" actId="1076"/>
          <ac:picMkLst>
            <pc:docMk/>
            <pc:sldMk cId="2994701716" sldId="261"/>
            <ac:picMk id="5" creationId="{328152E8-D1D6-4AE2-A452-65D919A9F290}"/>
          </ac:picMkLst>
        </pc:picChg>
      </pc:sldChg>
      <pc:sldChg chg="modSp">
        <pc:chgData name="Quynh-Ni Tran-Au" userId="619cc3d98069fafc" providerId="Windows Live" clId="Web-{9445054C-818C-46D2-9533-FFA17CD03AD7}" dt="2021-11-24T18:14:15.339" v="37" actId="20577"/>
        <pc:sldMkLst>
          <pc:docMk/>
          <pc:sldMk cId="155811120" sldId="267"/>
        </pc:sldMkLst>
        <pc:graphicFrameChg chg="modGraphic">
          <ac:chgData name="Quynh-Ni Tran-Au" userId="619cc3d98069fafc" providerId="Windows Live" clId="Web-{9445054C-818C-46D2-9533-FFA17CD03AD7}" dt="2021-11-24T18:14:15.339" v="37" actId="20577"/>
          <ac:graphicFrameMkLst>
            <pc:docMk/>
            <pc:sldMk cId="155811120" sldId="267"/>
            <ac:graphicFrameMk id="5" creationId="{87699BA6-4773-4880-ACFE-A2AEFA632319}"/>
          </ac:graphicFrameMkLst>
        </pc:graphicFrameChg>
      </pc:sldChg>
      <pc:sldChg chg="modSp">
        <pc:chgData name="Quynh-Ni Tran-Au" userId="619cc3d98069fafc" providerId="Windows Live" clId="Web-{9445054C-818C-46D2-9533-FFA17CD03AD7}" dt="2021-11-24T18:14:28.652" v="40" actId="20577"/>
        <pc:sldMkLst>
          <pc:docMk/>
          <pc:sldMk cId="117226533" sldId="275"/>
        </pc:sldMkLst>
        <pc:spChg chg="mod">
          <ac:chgData name="Quynh-Ni Tran-Au" userId="619cc3d98069fafc" providerId="Windows Live" clId="Web-{9445054C-818C-46D2-9533-FFA17CD03AD7}" dt="2021-11-24T18:14:28.652" v="40" actId="20577"/>
          <ac:spMkLst>
            <pc:docMk/>
            <pc:sldMk cId="117226533" sldId="275"/>
            <ac:spMk id="3" creationId="{4F5353A7-89F9-4746-BF5E-CA1F6341A4CA}"/>
          </ac:spMkLst>
        </pc:spChg>
      </pc:sldChg>
      <pc:sldChg chg="modSp modNotes">
        <pc:chgData name="Quynh-Ni Tran-Au" userId="619cc3d98069fafc" providerId="Windows Live" clId="Web-{9445054C-818C-46D2-9533-FFA17CD03AD7}" dt="2021-11-24T21:24:30.396" v="122"/>
        <pc:sldMkLst>
          <pc:docMk/>
          <pc:sldMk cId="2224917776" sldId="276"/>
        </pc:sldMkLst>
        <pc:spChg chg="mod">
          <ac:chgData name="Quynh-Ni Tran-Au" userId="619cc3d98069fafc" providerId="Windows Live" clId="Web-{9445054C-818C-46D2-9533-FFA17CD03AD7}" dt="2021-11-24T21:24:26.724" v="120" actId="20577"/>
          <ac:spMkLst>
            <pc:docMk/>
            <pc:sldMk cId="2224917776" sldId="276"/>
            <ac:spMk id="5" creationId="{F2425F83-0B7E-4040-BEAB-8C56D354AC41}"/>
          </ac:spMkLst>
        </pc:spChg>
      </pc:sldChg>
      <pc:sldChg chg="modSp new">
        <pc:chgData name="Quynh-Ni Tran-Au" userId="619cc3d98069fafc" providerId="Windows Live" clId="Web-{9445054C-818C-46D2-9533-FFA17CD03AD7}" dt="2021-11-24T18:14:55.293" v="68" actId="20577"/>
        <pc:sldMkLst>
          <pc:docMk/>
          <pc:sldMk cId="954197915" sldId="289"/>
        </pc:sldMkLst>
        <pc:spChg chg="mod">
          <ac:chgData name="Quynh-Ni Tran-Au" userId="619cc3d98069fafc" providerId="Windows Live" clId="Web-{9445054C-818C-46D2-9533-FFA17CD03AD7}" dt="2021-11-24T18:14:55.293" v="68" actId="20577"/>
          <ac:spMkLst>
            <pc:docMk/>
            <pc:sldMk cId="954197915" sldId="289"/>
            <ac:spMk id="3" creationId="{2A6FA315-F0B3-409E-88F7-4A910CAC07DD}"/>
          </ac:spMkLst>
        </pc:spChg>
      </pc:sldChg>
      <pc:sldChg chg="modSp new">
        <pc:chgData name="Quynh-Ni Tran-Au" userId="619cc3d98069fafc" providerId="Windows Live" clId="Web-{9445054C-818C-46D2-9533-FFA17CD03AD7}" dt="2021-11-24T18:15:19.544" v="115" actId="20577"/>
        <pc:sldMkLst>
          <pc:docMk/>
          <pc:sldMk cId="155621493" sldId="290"/>
        </pc:sldMkLst>
        <pc:spChg chg="mod">
          <ac:chgData name="Quynh-Ni Tran-Au" userId="619cc3d98069fafc" providerId="Windows Live" clId="Web-{9445054C-818C-46D2-9533-FFA17CD03AD7}" dt="2021-11-24T18:15:19.544" v="115" actId="20577"/>
          <ac:spMkLst>
            <pc:docMk/>
            <pc:sldMk cId="155621493" sldId="290"/>
            <ac:spMk id="3" creationId="{116A3399-3C8B-473A-8C66-1BF667868B34}"/>
          </ac:spMkLst>
        </pc:spChg>
      </pc:sldChg>
    </pc:docChg>
  </pc:docChgLst>
  <pc:docChgLst>
    <pc:chgData name="Quynh-Ni Tran-Au" userId="619cc3d98069fafc" providerId="LiveId" clId="{E429D21A-A649-4A66-AE23-CD363D9C1B24}"/>
    <pc:docChg chg="undo redo custSel addSld delSld modSld sldOrd">
      <pc:chgData name="Quynh-Ni Tran-Au" userId="619cc3d98069fafc" providerId="LiveId" clId="{E429D21A-A649-4A66-AE23-CD363D9C1B24}" dt="2021-11-25T15:20:24.025" v="5937" actId="20577"/>
      <pc:docMkLst>
        <pc:docMk/>
      </pc:docMkLst>
      <pc:sldChg chg="addSp delSp modSp mod delDesignElem">
        <pc:chgData name="Quynh-Ni Tran-Au" userId="619cc3d98069fafc" providerId="LiveId" clId="{E429D21A-A649-4A66-AE23-CD363D9C1B24}" dt="2021-11-22T03:26:50.663" v="3817" actId="1076"/>
        <pc:sldMkLst>
          <pc:docMk/>
          <pc:sldMk cId="1269861524" sldId="256"/>
        </pc:sldMkLst>
        <pc:spChg chg="mod">
          <ac:chgData name="Quynh-Ni Tran-Au" userId="619cc3d98069fafc" providerId="LiveId" clId="{E429D21A-A649-4A66-AE23-CD363D9C1B24}" dt="2021-11-22T03:26:43.353" v="3816" actId="207"/>
          <ac:spMkLst>
            <pc:docMk/>
            <pc:sldMk cId="1269861524" sldId="256"/>
            <ac:spMk id="2" creationId="{EADF5F3D-7523-4951-A75F-5E6ABC595869}"/>
          </ac:spMkLst>
        </pc:spChg>
        <pc:spChg chg="del">
          <ac:chgData name="Quynh-Ni Tran-Au" userId="619cc3d98069fafc" providerId="LiveId" clId="{E429D21A-A649-4A66-AE23-CD363D9C1B24}" dt="2021-11-21T00:31:42.818" v="71" actId="478"/>
          <ac:spMkLst>
            <pc:docMk/>
            <pc:sldMk cId="1269861524" sldId="256"/>
            <ac:spMk id="3" creationId="{1646B457-124B-47B4-B885-608247147584}"/>
          </ac:spMkLst>
        </pc:spChg>
        <pc:spChg chg="del mod">
          <ac:chgData name="Quynh-Ni Tran-Au" userId="619cc3d98069fafc" providerId="LiveId" clId="{E429D21A-A649-4A66-AE23-CD363D9C1B24}" dt="2021-11-22T03:22:44.076" v="3735" actId="478"/>
          <ac:spMkLst>
            <pc:docMk/>
            <pc:sldMk cId="1269861524" sldId="256"/>
            <ac:spMk id="4" creationId="{B775E860-5034-4993-9CF3-EF75B6D9093A}"/>
          </ac:spMkLst>
        </pc:spChg>
        <pc:spChg chg="add mod">
          <ac:chgData name="Quynh-Ni Tran-Au" userId="619cc3d98069fafc" providerId="LiveId" clId="{E429D21A-A649-4A66-AE23-CD363D9C1B24}" dt="2021-11-21T00:31:42.818" v="71" actId="478"/>
          <ac:spMkLst>
            <pc:docMk/>
            <pc:sldMk cId="1269861524" sldId="256"/>
            <ac:spMk id="9" creationId="{FF440FFC-2BC3-4B23-928A-1F3FEE96CE99}"/>
          </ac:spMkLst>
        </pc:spChg>
        <pc:spChg chg="add del mod">
          <ac:chgData name="Quynh-Ni Tran-Au" userId="619cc3d98069fafc" providerId="LiveId" clId="{E429D21A-A649-4A66-AE23-CD363D9C1B24}" dt="2021-11-22T03:22:47.408" v="3736" actId="478"/>
          <ac:spMkLst>
            <pc:docMk/>
            <pc:sldMk cId="1269861524" sldId="256"/>
            <ac:spMk id="11" creationId="{83E58A06-CC59-46C4-B65B-6A1223E34445}"/>
          </ac:spMkLst>
        </pc:spChg>
        <pc:spChg chg="add mod">
          <ac:chgData name="Quynh-Ni Tran-Au" userId="619cc3d98069fafc" providerId="LiveId" clId="{E429D21A-A649-4A66-AE23-CD363D9C1B24}" dt="2021-11-22T03:26:50.663" v="3817" actId="1076"/>
          <ac:spMkLst>
            <pc:docMk/>
            <pc:sldMk cId="1269861524" sldId="256"/>
            <ac:spMk id="12" creationId="{C03ADD06-EF4A-4DF2-BAF6-47D3AA49F290}"/>
          </ac:spMkLst>
        </pc:spChg>
        <pc:spChg chg="del">
          <ac:chgData name="Quynh-Ni Tran-Au" userId="619cc3d98069fafc" providerId="LiveId" clId="{E429D21A-A649-4A66-AE23-CD363D9C1B24}" dt="2021-11-22T03:10:26.119" v="3625"/>
          <ac:spMkLst>
            <pc:docMk/>
            <pc:sldMk cId="1269861524" sldId="256"/>
            <ac:spMk id="14" creationId="{B6BC6A0D-8979-47FF-B606-70528EF8E548}"/>
          </ac:spMkLst>
        </pc:spChg>
        <pc:spChg chg="del">
          <ac:chgData name="Quynh-Ni Tran-Au" userId="619cc3d98069fafc" providerId="LiveId" clId="{E429D21A-A649-4A66-AE23-CD363D9C1B24}" dt="2021-11-22T03:10:26.119" v="3625"/>
          <ac:spMkLst>
            <pc:docMk/>
            <pc:sldMk cId="1269861524" sldId="256"/>
            <ac:spMk id="15" creationId="{3B92CCBF-1641-4D35-9B74-6E4981730FF5}"/>
          </ac:spMkLst>
        </pc:spChg>
        <pc:picChg chg="add mod">
          <ac:chgData name="Quynh-Ni Tran-Au" userId="619cc3d98069fafc" providerId="LiveId" clId="{E429D21A-A649-4A66-AE23-CD363D9C1B24}" dt="2021-11-22T03:24:57.796" v="3792" actId="1076"/>
          <ac:picMkLst>
            <pc:docMk/>
            <pc:sldMk cId="1269861524" sldId="256"/>
            <ac:picMk id="3074" creationId="{1431088F-EBB1-472F-8206-D6753808801C}"/>
          </ac:picMkLst>
        </pc:picChg>
      </pc:sldChg>
      <pc:sldChg chg="modSp mod">
        <pc:chgData name="Quynh-Ni Tran-Au" userId="619cc3d98069fafc" providerId="LiveId" clId="{E429D21A-A649-4A66-AE23-CD363D9C1B24}" dt="2021-11-22T03:17:36.119" v="3718" actId="2710"/>
        <pc:sldMkLst>
          <pc:docMk/>
          <pc:sldMk cId="2208770731" sldId="258"/>
        </pc:sldMkLst>
        <pc:spChg chg="mod">
          <ac:chgData name="Quynh-Ni Tran-Au" userId="619cc3d98069fafc" providerId="LiveId" clId="{E429D21A-A649-4A66-AE23-CD363D9C1B24}" dt="2021-11-22T03:17:32.071" v="3717" actId="2710"/>
          <ac:spMkLst>
            <pc:docMk/>
            <pc:sldMk cId="2208770731" sldId="258"/>
            <ac:spMk id="3" creationId="{14DC5C93-14C7-47AD-83E2-8A30A5BFA4B7}"/>
          </ac:spMkLst>
        </pc:spChg>
        <pc:spChg chg="mod">
          <ac:chgData name="Quynh-Ni Tran-Au" userId="619cc3d98069fafc" providerId="LiveId" clId="{E429D21A-A649-4A66-AE23-CD363D9C1B24}" dt="2021-11-22T03:17:36.119" v="3718" actId="2710"/>
          <ac:spMkLst>
            <pc:docMk/>
            <pc:sldMk cId="2208770731" sldId="258"/>
            <ac:spMk id="4" creationId="{5CAF1614-EF3F-4886-B3E2-F37C3CBB3DEC}"/>
          </ac:spMkLst>
        </pc:spChg>
      </pc:sldChg>
      <pc:sldChg chg="addSp delSp modSp mod setBg delDesignElem modShow">
        <pc:chgData name="Quynh-Ni Tran-Au" userId="619cc3d98069fafc" providerId="LiveId" clId="{E429D21A-A649-4A66-AE23-CD363D9C1B24}" dt="2021-11-25T13:40:35.884" v="5042" actId="729"/>
        <pc:sldMkLst>
          <pc:docMk/>
          <pc:sldMk cId="2994701716" sldId="261"/>
        </pc:sldMkLst>
        <pc:spChg chg="mod">
          <ac:chgData name="Quynh-Ni Tran-Au" userId="619cc3d98069fafc" providerId="LiveId" clId="{E429D21A-A649-4A66-AE23-CD363D9C1B24}" dt="2021-11-22T00:35:22.346" v="2260" actId="207"/>
          <ac:spMkLst>
            <pc:docMk/>
            <pc:sldMk cId="2994701716" sldId="261"/>
            <ac:spMk id="2" creationId="{8128A47D-9E1F-498A-AF3D-C212CF279036}"/>
          </ac:spMkLst>
        </pc:spChg>
        <pc:spChg chg="add mod">
          <ac:chgData name="Quynh-Ni Tran-Au" userId="619cc3d98069fafc" providerId="LiveId" clId="{E429D21A-A649-4A66-AE23-CD363D9C1B24}" dt="2021-11-22T00:35:03.780" v="2255" actId="207"/>
          <ac:spMkLst>
            <pc:docMk/>
            <pc:sldMk cId="2994701716" sldId="261"/>
            <ac:spMk id="4" creationId="{0950B7B1-26D5-49E4-B47C-F81511C6B942}"/>
          </ac:spMkLst>
        </pc:spChg>
        <pc:spChg chg="add mod">
          <ac:chgData name="Quynh-Ni Tran-Au" userId="619cc3d98069fafc" providerId="LiveId" clId="{E429D21A-A649-4A66-AE23-CD363D9C1B24}" dt="2021-11-22T00:35:08.994" v="2256" actId="207"/>
          <ac:spMkLst>
            <pc:docMk/>
            <pc:sldMk cId="2994701716" sldId="261"/>
            <ac:spMk id="10" creationId="{393303F1-4163-4403-BB82-EB6D27968FC0}"/>
          </ac:spMkLst>
        </pc:spChg>
        <pc:spChg chg="add mod">
          <ac:chgData name="Quynh-Ni Tran-Au" userId="619cc3d98069fafc" providerId="LiveId" clId="{E429D21A-A649-4A66-AE23-CD363D9C1B24}" dt="2021-11-22T02:51:40.283" v="3566" actId="207"/>
          <ac:spMkLst>
            <pc:docMk/>
            <pc:sldMk cId="2994701716" sldId="261"/>
            <ac:spMk id="11" creationId="{E346DA05-5356-4108-8D67-63F2219515A9}"/>
          </ac:spMkLst>
        </pc:spChg>
        <pc:spChg chg="add mod">
          <ac:chgData name="Quynh-Ni Tran-Au" userId="619cc3d98069fafc" providerId="LiveId" clId="{E429D21A-A649-4A66-AE23-CD363D9C1B24}" dt="2021-11-22T00:35:11.939" v="2257" actId="207"/>
          <ac:spMkLst>
            <pc:docMk/>
            <pc:sldMk cId="2994701716" sldId="261"/>
            <ac:spMk id="12" creationId="{C496A4A3-C631-4B82-A86D-8647553E3399}"/>
          </ac:spMkLst>
        </pc:spChg>
        <pc:spChg chg="add mod">
          <ac:chgData name="Quynh-Ni Tran-Au" userId="619cc3d98069fafc" providerId="LiveId" clId="{E429D21A-A649-4A66-AE23-CD363D9C1B24}" dt="2021-11-22T00:35:15.552" v="2258" actId="207"/>
          <ac:spMkLst>
            <pc:docMk/>
            <pc:sldMk cId="2994701716" sldId="261"/>
            <ac:spMk id="13" creationId="{A184872D-C453-42B8-8433-BD8CE6E49548}"/>
          </ac:spMkLst>
        </pc:spChg>
        <pc:spChg chg="add mod">
          <ac:chgData name="Quynh-Ni Tran-Au" userId="619cc3d98069fafc" providerId="LiveId" clId="{E429D21A-A649-4A66-AE23-CD363D9C1B24}" dt="2021-11-22T00:35:18.817" v="2259" actId="207"/>
          <ac:spMkLst>
            <pc:docMk/>
            <pc:sldMk cId="2994701716" sldId="261"/>
            <ac:spMk id="14" creationId="{8A5B900B-4265-4DE3-A88D-BA49ABBDF0CC}"/>
          </ac:spMkLst>
        </pc:spChg>
        <pc:spChg chg="del mod">
          <ac:chgData name="Quynh-Ni Tran-Au" userId="619cc3d98069fafc" providerId="LiveId" clId="{E429D21A-A649-4A66-AE23-CD363D9C1B24}" dt="2021-11-22T03:10:26.119" v="3625"/>
          <ac:spMkLst>
            <pc:docMk/>
            <pc:sldMk cId="2994701716" sldId="261"/>
            <ac:spMk id="21" creationId="{A6F05DDE-5F2C-44F5-BACC-DED4737B11B8}"/>
          </ac:spMkLst>
        </pc:spChg>
        <pc:spChg chg="del mod">
          <ac:chgData name="Quynh-Ni Tran-Au" userId="619cc3d98069fafc" providerId="LiveId" clId="{E429D21A-A649-4A66-AE23-CD363D9C1B24}" dt="2021-11-22T03:10:26.119" v="3625"/>
          <ac:spMkLst>
            <pc:docMk/>
            <pc:sldMk cId="2994701716" sldId="261"/>
            <ac:spMk id="23" creationId="{79C8665A-B6C6-46BB-9012-A922385678AC}"/>
          </ac:spMkLst>
        </pc:spChg>
        <pc:spChg chg="del mod">
          <ac:chgData name="Quynh-Ni Tran-Au" userId="619cc3d98069fafc" providerId="LiveId" clId="{E429D21A-A649-4A66-AE23-CD363D9C1B24}" dt="2021-11-22T03:10:26.119" v="3625"/>
          <ac:spMkLst>
            <pc:docMk/>
            <pc:sldMk cId="2994701716" sldId="261"/>
            <ac:spMk id="25" creationId="{2D8964DE-AB9E-402E-8B81-8AA9BB47981B}"/>
          </ac:spMkLst>
        </pc:spChg>
        <pc:spChg chg="del mod">
          <ac:chgData name="Quynh-Ni Tran-Au" userId="619cc3d98069fafc" providerId="LiveId" clId="{E429D21A-A649-4A66-AE23-CD363D9C1B24}" dt="2021-11-22T03:10:26.119" v="3625"/>
          <ac:spMkLst>
            <pc:docMk/>
            <pc:sldMk cId="2994701716" sldId="261"/>
            <ac:spMk id="27" creationId="{0361BE5E-E17F-47E3-AF50-969EA826BEE1}"/>
          </ac:spMkLst>
        </pc:spChg>
        <pc:picChg chg="mod modCrop">
          <ac:chgData name="Quynh-Ni Tran-Au" userId="619cc3d98069fafc" providerId="LiveId" clId="{E429D21A-A649-4A66-AE23-CD363D9C1B24}" dt="2021-11-22T02:51:01.595" v="3562" actId="14100"/>
          <ac:picMkLst>
            <pc:docMk/>
            <pc:sldMk cId="2994701716" sldId="261"/>
            <ac:picMk id="3" creationId="{83009804-F67D-4BC5-BAF8-33CB80DEA8C8}"/>
          </ac:picMkLst>
        </pc:picChg>
        <pc:picChg chg="add mod modCrop">
          <ac:chgData name="Quynh-Ni Tran-Au" userId="619cc3d98069fafc" providerId="LiveId" clId="{E429D21A-A649-4A66-AE23-CD363D9C1B24}" dt="2021-11-21T22:02:25.381" v="363" actId="1076"/>
          <ac:picMkLst>
            <pc:docMk/>
            <pc:sldMk cId="2994701716" sldId="261"/>
            <ac:picMk id="6" creationId="{755C30D2-28C6-4237-849E-76888478F98D}"/>
          </ac:picMkLst>
        </pc:picChg>
        <pc:picChg chg="del mod">
          <ac:chgData name="Quynh-Ni Tran-Au" userId="619cc3d98069fafc" providerId="LiveId" clId="{E429D21A-A649-4A66-AE23-CD363D9C1B24}" dt="2021-11-21T21:50:41.807" v="362" actId="478"/>
          <ac:picMkLst>
            <pc:docMk/>
            <pc:sldMk cId="2994701716" sldId="261"/>
            <ac:picMk id="7" creationId="{8922C57D-024C-4995-8462-07341FF4C293}"/>
          </ac:picMkLst>
        </pc:picChg>
        <pc:picChg chg="add del mod modCrop">
          <ac:chgData name="Quynh-Ni Tran-Au" userId="619cc3d98069fafc" providerId="LiveId" clId="{E429D21A-A649-4A66-AE23-CD363D9C1B24}" dt="2021-11-21T21:50:39.382" v="361" actId="478"/>
          <ac:picMkLst>
            <pc:docMk/>
            <pc:sldMk cId="2994701716" sldId="261"/>
            <ac:picMk id="9" creationId="{4984629B-5482-4091-8F2C-D8F36EA7154E}"/>
          </ac:picMkLst>
        </pc:picChg>
        <pc:picChg chg="add mod">
          <ac:chgData name="Quynh-Ni Tran-Au" userId="619cc3d98069fafc" providerId="LiveId" clId="{E429D21A-A649-4A66-AE23-CD363D9C1B24}" dt="2021-11-21T00:33:11.898" v="119" actId="1076"/>
          <ac:picMkLst>
            <pc:docMk/>
            <pc:sldMk cId="2994701716" sldId="261"/>
            <ac:picMk id="1026" creationId="{D55D1B04-DA17-4242-A72D-E99363A3ABA2}"/>
          </ac:picMkLst>
        </pc:picChg>
        <pc:picChg chg="add del mod">
          <ac:chgData name="Quynh-Ni Tran-Au" userId="619cc3d98069fafc" providerId="LiveId" clId="{E429D21A-A649-4A66-AE23-CD363D9C1B24}" dt="2021-11-21T00:27:04.181" v="69" actId="478"/>
          <ac:picMkLst>
            <pc:docMk/>
            <pc:sldMk cId="2994701716" sldId="261"/>
            <ac:picMk id="1028" creationId="{9C1FCE39-5242-47E8-A582-F6514B49769D}"/>
          </ac:picMkLst>
        </pc:picChg>
        <pc:picChg chg="add mod">
          <ac:chgData name="Quynh-Ni Tran-Au" userId="619cc3d98069fafc" providerId="LiveId" clId="{E429D21A-A649-4A66-AE23-CD363D9C1B24}" dt="2021-11-21T22:03:47.098" v="377" actId="1076"/>
          <ac:picMkLst>
            <pc:docMk/>
            <pc:sldMk cId="2994701716" sldId="261"/>
            <ac:picMk id="1030" creationId="{D00C828F-6160-4E76-9473-ECDD9BB9CB1B}"/>
          </ac:picMkLst>
        </pc:picChg>
      </pc:sldChg>
      <pc:sldChg chg="addSp delSp modSp mod delDesignElem">
        <pc:chgData name="Quynh-Ni Tran-Au" userId="619cc3d98069fafc" providerId="LiveId" clId="{E429D21A-A649-4A66-AE23-CD363D9C1B24}" dt="2021-11-22T03:28:31.136" v="3822" actId="242"/>
        <pc:sldMkLst>
          <pc:docMk/>
          <pc:sldMk cId="2806339105" sldId="262"/>
        </pc:sldMkLst>
        <pc:spChg chg="mod">
          <ac:chgData name="Quynh-Ni Tran-Au" userId="619cc3d98069fafc" providerId="LiveId" clId="{E429D21A-A649-4A66-AE23-CD363D9C1B24}" dt="2021-11-22T03:11:31.746" v="3627" actId="26606"/>
          <ac:spMkLst>
            <pc:docMk/>
            <pc:sldMk cId="2806339105" sldId="262"/>
            <ac:spMk id="2" creationId="{BE3DF90F-FA12-4456-ACFF-6D18E74B90E9}"/>
          </ac:spMkLst>
        </pc:spChg>
        <pc:spChg chg="mod">
          <ac:chgData name="Quynh-Ni Tran-Au" userId="619cc3d98069fafc" providerId="LiveId" clId="{E429D21A-A649-4A66-AE23-CD363D9C1B24}" dt="2021-11-22T03:28:31.136" v="3822" actId="242"/>
          <ac:spMkLst>
            <pc:docMk/>
            <pc:sldMk cId="2806339105" sldId="262"/>
            <ac:spMk id="3" creationId="{B9CE7063-D35B-45EC-B2F6-BE6BEE41D05E}"/>
          </ac:spMkLst>
        </pc:spChg>
        <pc:spChg chg="del">
          <ac:chgData name="Quynh-Ni Tran-Au" userId="619cc3d98069fafc" providerId="LiveId" clId="{E429D21A-A649-4A66-AE23-CD363D9C1B24}" dt="2021-11-22T03:10:26.119" v="3625"/>
          <ac:spMkLst>
            <pc:docMk/>
            <pc:sldMk cId="2806339105" sldId="262"/>
            <ac:spMk id="5" creationId="{D857F84B-F990-4F33-B2F0-F2BE21985A36}"/>
          </ac:spMkLst>
        </pc:spChg>
        <pc:spChg chg="del">
          <ac:chgData name="Quynh-Ni Tran-Au" userId="619cc3d98069fafc" providerId="LiveId" clId="{E429D21A-A649-4A66-AE23-CD363D9C1B24}" dt="2021-11-22T03:10:26.119" v="3625"/>
          <ac:spMkLst>
            <pc:docMk/>
            <pc:sldMk cId="2806339105" sldId="262"/>
            <ac:spMk id="6" creationId="{BDC9F4B3-E048-4DF2-8375-37385E2245F7}"/>
          </ac:spMkLst>
        </pc:spChg>
        <pc:spChg chg="del">
          <ac:chgData name="Quynh-Ni Tran-Au" userId="619cc3d98069fafc" providerId="LiveId" clId="{E429D21A-A649-4A66-AE23-CD363D9C1B24}" dt="2021-11-22T03:10:26.119" v="3625"/>
          <ac:spMkLst>
            <pc:docMk/>
            <pc:sldMk cId="2806339105" sldId="262"/>
            <ac:spMk id="7" creationId="{2A7B0992-8632-4B33-A492-ACB46559762E}"/>
          </ac:spMkLst>
        </pc:spChg>
        <pc:spChg chg="add">
          <ac:chgData name="Quynh-Ni Tran-Au" userId="619cc3d98069fafc" providerId="LiveId" clId="{E429D21A-A649-4A66-AE23-CD363D9C1B24}" dt="2021-11-22T03:11:31.746" v="3627" actId="26606"/>
          <ac:spMkLst>
            <pc:docMk/>
            <pc:sldMk cId="2806339105" sldId="262"/>
            <ac:spMk id="9" creationId="{D857F84B-F990-4F33-B2F0-F2BE21985A36}"/>
          </ac:spMkLst>
        </pc:spChg>
        <pc:spChg chg="add">
          <ac:chgData name="Quynh-Ni Tran-Au" userId="619cc3d98069fafc" providerId="LiveId" clId="{E429D21A-A649-4A66-AE23-CD363D9C1B24}" dt="2021-11-22T03:11:31.746" v="3627" actId="26606"/>
          <ac:spMkLst>
            <pc:docMk/>
            <pc:sldMk cId="2806339105" sldId="262"/>
            <ac:spMk id="11" creationId="{BDC9F4B3-E048-4DF2-8375-37385E2245F7}"/>
          </ac:spMkLst>
        </pc:spChg>
        <pc:spChg chg="add">
          <ac:chgData name="Quynh-Ni Tran-Au" userId="619cc3d98069fafc" providerId="LiveId" clId="{E429D21A-A649-4A66-AE23-CD363D9C1B24}" dt="2021-11-22T03:11:31.746" v="3627" actId="26606"/>
          <ac:spMkLst>
            <pc:docMk/>
            <pc:sldMk cId="2806339105" sldId="262"/>
            <ac:spMk id="13" creationId="{2A7B0992-8632-4B33-A492-ACB46559762E}"/>
          </ac:spMkLst>
        </pc:spChg>
      </pc:sldChg>
      <pc:sldChg chg="addSp delSp modSp mod modNotesTx">
        <pc:chgData name="Quynh-Ni Tran-Au" userId="619cc3d98069fafc" providerId="LiveId" clId="{E429D21A-A649-4A66-AE23-CD363D9C1B24}" dt="2021-11-22T03:10:26.119" v="3625"/>
        <pc:sldMkLst>
          <pc:docMk/>
          <pc:sldMk cId="2171447698" sldId="263"/>
        </pc:sldMkLst>
        <pc:spChg chg="mod">
          <ac:chgData name="Quynh-Ni Tran-Au" userId="619cc3d98069fafc" providerId="LiveId" clId="{E429D21A-A649-4A66-AE23-CD363D9C1B24}" dt="2021-11-22T03:10:26.119" v="3625"/>
          <ac:spMkLst>
            <pc:docMk/>
            <pc:sldMk cId="2171447698" sldId="263"/>
            <ac:spMk id="2" creationId="{5AFD1A97-C605-4BC4-995C-DFCD8EA98497}"/>
          </ac:spMkLst>
        </pc:spChg>
        <pc:spChg chg="del mod">
          <ac:chgData name="Quynh-Ni Tran-Au" userId="619cc3d98069fafc" providerId="LiveId" clId="{E429D21A-A649-4A66-AE23-CD363D9C1B24}" dt="2021-11-22T02:57:03.487" v="3569" actId="26606"/>
          <ac:spMkLst>
            <pc:docMk/>
            <pc:sldMk cId="2171447698" sldId="263"/>
            <ac:spMk id="3" creationId="{4F5353A7-89F9-4746-BF5E-CA1F6341A4CA}"/>
          </ac:spMkLst>
        </pc:spChg>
        <pc:graphicFrameChg chg="add mod">
          <ac:chgData name="Quynh-Ni Tran-Au" userId="619cc3d98069fafc" providerId="LiveId" clId="{E429D21A-A649-4A66-AE23-CD363D9C1B24}" dt="2021-11-22T02:58:51.396" v="3571"/>
          <ac:graphicFrameMkLst>
            <pc:docMk/>
            <pc:sldMk cId="2171447698" sldId="263"/>
            <ac:graphicFrameMk id="6" creationId="{A4A182F3-5118-4255-87B8-CBAD5DCE1250}"/>
          </ac:graphicFrameMkLst>
        </pc:graphicFrameChg>
        <pc:picChg chg="add del mod">
          <ac:chgData name="Quynh-Ni Tran-Au" userId="619cc3d98069fafc" providerId="LiveId" clId="{E429D21A-A649-4A66-AE23-CD363D9C1B24}" dt="2021-11-22T02:25:08.068" v="3530" actId="478"/>
          <ac:picMkLst>
            <pc:docMk/>
            <pc:sldMk cId="2171447698" sldId="263"/>
            <ac:picMk id="5" creationId="{79C189B4-BF98-42C2-B081-C42969F3044B}"/>
          </ac:picMkLst>
        </pc:picChg>
      </pc:sldChg>
      <pc:sldChg chg="addSp delSp modSp mod modNotesTx">
        <pc:chgData name="Quynh-Ni Tran-Au" userId="619cc3d98069fafc" providerId="LiveId" clId="{E429D21A-A649-4A66-AE23-CD363D9C1B24}" dt="2021-11-22T00:15:42.117" v="2136" actId="207"/>
        <pc:sldMkLst>
          <pc:docMk/>
          <pc:sldMk cId="3511024680" sldId="264"/>
        </pc:sldMkLst>
        <pc:spChg chg="mod">
          <ac:chgData name="Quynh-Ni Tran-Au" userId="619cc3d98069fafc" providerId="LiveId" clId="{E429D21A-A649-4A66-AE23-CD363D9C1B24}" dt="2021-11-21T23:29:33.350" v="1865" actId="1076"/>
          <ac:spMkLst>
            <pc:docMk/>
            <pc:sldMk cId="3511024680" sldId="264"/>
            <ac:spMk id="2" creationId="{0255A104-4B78-4B47-889C-5CE56756EE85}"/>
          </ac:spMkLst>
        </pc:spChg>
        <pc:spChg chg="del mod">
          <ac:chgData name="Quynh-Ni Tran-Au" userId="619cc3d98069fafc" providerId="LiveId" clId="{E429D21A-A649-4A66-AE23-CD363D9C1B24}" dt="2021-11-21T23:29:11.199" v="1861" actId="478"/>
          <ac:spMkLst>
            <pc:docMk/>
            <pc:sldMk cId="3511024680" sldId="264"/>
            <ac:spMk id="3" creationId="{F2B5A02D-EEA2-402F-929E-6D246BD30BF6}"/>
          </ac:spMkLst>
        </pc:spChg>
        <pc:spChg chg="add del mod">
          <ac:chgData name="Quynh-Ni Tran-Au" userId="619cc3d98069fafc" providerId="LiveId" clId="{E429D21A-A649-4A66-AE23-CD363D9C1B24}" dt="2021-11-21T23:22:05.727" v="1310" actId="478"/>
          <ac:spMkLst>
            <pc:docMk/>
            <pc:sldMk cId="3511024680" sldId="264"/>
            <ac:spMk id="4" creationId="{76617C04-9954-4D27-A1EF-2A3639CF699A}"/>
          </ac:spMkLst>
        </pc:spChg>
        <pc:spChg chg="add mod">
          <ac:chgData name="Quynh-Ni Tran-Au" userId="619cc3d98069fafc" providerId="LiveId" clId="{E429D21A-A649-4A66-AE23-CD363D9C1B24}" dt="2021-11-22T00:14:58.132" v="2129" actId="207"/>
          <ac:spMkLst>
            <pc:docMk/>
            <pc:sldMk cId="3511024680" sldId="264"/>
            <ac:spMk id="5" creationId="{4EF77D69-4518-451B-83BF-6C1D07968B04}"/>
          </ac:spMkLst>
        </pc:spChg>
        <pc:spChg chg="add mod">
          <ac:chgData name="Quynh-Ni Tran-Au" userId="619cc3d98069fafc" providerId="LiveId" clId="{E429D21A-A649-4A66-AE23-CD363D9C1B24}" dt="2021-11-22T00:15:06.688" v="2130" actId="207"/>
          <ac:spMkLst>
            <pc:docMk/>
            <pc:sldMk cId="3511024680" sldId="264"/>
            <ac:spMk id="6" creationId="{CB535DFE-8586-416E-ADEC-73DDCC46D67A}"/>
          </ac:spMkLst>
        </pc:spChg>
        <pc:spChg chg="add del mod">
          <ac:chgData name="Quynh-Ni Tran-Au" userId="619cc3d98069fafc" providerId="LiveId" clId="{E429D21A-A649-4A66-AE23-CD363D9C1B24}" dt="2021-11-22T00:10:34.244" v="1868" actId="3680"/>
          <ac:spMkLst>
            <pc:docMk/>
            <pc:sldMk cId="3511024680" sldId="264"/>
            <ac:spMk id="9" creationId="{8DB2137D-0677-4360-A5C8-6DD86CC31FED}"/>
          </ac:spMkLst>
        </pc:spChg>
        <pc:spChg chg="add mod">
          <ac:chgData name="Quynh-Ni Tran-Au" userId="619cc3d98069fafc" providerId="LiveId" clId="{E429D21A-A649-4A66-AE23-CD363D9C1B24}" dt="2021-11-21T23:30:27.067" v="1867" actId="207"/>
          <ac:spMkLst>
            <pc:docMk/>
            <pc:sldMk cId="3511024680" sldId="264"/>
            <ac:spMk id="11" creationId="{F814D801-B2BE-4EB9-A4C0-70095CACF7AB}"/>
          </ac:spMkLst>
        </pc:spChg>
        <pc:spChg chg="add mod">
          <ac:chgData name="Quynh-Ni Tran-Au" userId="619cc3d98069fafc" providerId="LiveId" clId="{E429D21A-A649-4A66-AE23-CD363D9C1B24}" dt="2021-11-21T23:30:17.038" v="1866" actId="207"/>
          <ac:spMkLst>
            <pc:docMk/>
            <pc:sldMk cId="3511024680" sldId="264"/>
            <ac:spMk id="13" creationId="{DD615BC9-2606-4E1C-A6E3-1FE9FB377290}"/>
          </ac:spMkLst>
        </pc:spChg>
        <pc:graphicFrameChg chg="add mod ord modGraphic">
          <ac:chgData name="Quynh-Ni Tran-Au" userId="619cc3d98069fafc" providerId="LiveId" clId="{E429D21A-A649-4A66-AE23-CD363D9C1B24}" dt="2021-11-22T00:15:42.117" v="2136" actId="207"/>
          <ac:graphicFrameMkLst>
            <pc:docMk/>
            <pc:sldMk cId="3511024680" sldId="264"/>
            <ac:graphicFrameMk id="14" creationId="{858A9124-DB57-4B52-9E08-4FEFCC4767F9}"/>
          </ac:graphicFrameMkLst>
        </pc:graphicFrameChg>
      </pc:sldChg>
      <pc:sldChg chg="modSp">
        <pc:chgData name="Quynh-Ni Tran-Au" userId="619cc3d98069fafc" providerId="LiveId" clId="{E429D21A-A649-4A66-AE23-CD363D9C1B24}" dt="2021-11-22T03:10:26.119" v="3625"/>
        <pc:sldMkLst>
          <pc:docMk/>
          <pc:sldMk cId="3476145012" sldId="265"/>
        </pc:sldMkLst>
        <pc:spChg chg="mod">
          <ac:chgData name="Quynh-Ni Tran-Au" userId="619cc3d98069fafc" providerId="LiveId" clId="{E429D21A-A649-4A66-AE23-CD363D9C1B24}" dt="2021-11-22T03:10:26.119" v="3625"/>
          <ac:spMkLst>
            <pc:docMk/>
            <pc:sldMk cId="3476145012" sldId="265"/>
            <ac:spMk id="2" creationId="{15F42BBF-A56C-4D01-95C5-11667C789145}"/>
          </ac:spMkLst>
        </pc:spChg>
        <pc:spChg chg="mod">
          <ac:chgData name="Quynh-Ni Tran-Au" userId="619cc3d98069fafc" providerId="LiveId" clId="{E429D21A-A649-4A66-AE23-CD363D9C1B24}" dt="2021-11-22T03:10:26.119" v="3625"/>
          <ac:spMkLst>
            <pc:docMk/>
            <pc:sldMk cId="3476145012" sldId="265"/>
            <ac:spMk id="3" creationId="{6BBEEAF8-3AC5-46FC-A742-2F81DEDE295B}"/>
          </ac:spMkLst>
        </pc:spChg>
      </pc:sldChg>
      <pc:sldChg chg="addSp delSp modSp mod modNotesTx">
        <pc:chgData name="Quynh-Ni Tran-Au" userId="619cc3d98069fafc" providerId="LiveId" clId="{E429D21A-A649-4A66-AE23-CD363D9C1B24}" dt="2021-11-22T03:10:26.119" v="3625"/>
        <pc:sldMkLst>
          <pc:docMk/>
          <pc:sldMk cId="1782950586" sldId="266"/>
        </pc:sldMkLst>
        <pc:spChg chg="mod">
          <ac:chgData name="Quynh-Ni Tran-Au" userId="619cc3d98069fafc" providerId="LiveId" clId="{E429D21A-A649-4A66-AE23-CD363D9C1B24}" dt="2021-11-22T03:10:26.119" v="3625"/>
          <ac:spMkLst>
            <pc:docMk/>
            <pc:sldMk cId="1782950586" sldId="266"/>
            <ac:spMk id="2" creationId="{CFB4C103-6DCE-4E71-A690-3305FAD3BF3F}"/>
          </ac:spMkLst>
        </pc:spChg>
        <pc:spChg chg="del mod">
          <ac:chgData name="Quynh-Ni Tran-Au" userId="619cc3d98069fafc" providerId="LiveId" clId="{E429D21A-A649-4A66-AE23-CD363D9C1B24}" dt="2021-11-22T01:50:09.554" v="3192" actId="26606"/>
          <ac:spMkLst>
            <pc:docMk/>
            <pc:sldMk cId="1782950586" sldId="266"/>
            <ac:spMk id="3" creationId="{67B7B18B-7240-4187-B6F4-97631627D463}"/>
          </ac:spMkLst>
        </pc:spChg>
        <pc:graphicFrameChg chg="add mod modGraphic">
          <ac:chgData name="Quynh-Ni Tran-Au" userId="619cc3d98069fafc" providerId="LiveId" clId="{E429D21A-A649-4A66-AE23-CD363D9C1B24}" dt="2021-11-22T02:05:39.205" v="3373"/>
          <ac:graphicFrameMkLst>
            <pc:docMk/>
            <pc:sldMk cId="1782950586" sldId="266"/>
            <ac:graphicFrameMk id="6" creationId="{FDEB87E6-4A0C-4444-AF17-E90689127C90}"/>
          </ac:graphicFrameMkLst>
        </pc:graphicFrameChg>
      </pc:sldChg>
      <pc:sldChg chg="addSp delSp modSp mod">
        <pc:chgData name="Quynh-Ni Tran-Au" userId="619cc3d98069fafc" providerId="LiveId" clId="{E429D21A-A649-4A66-AE23-CD363D9C1B24}" dt="2021-11-25T15:20:24.025" v="5937" actId="20577"/>
        <pc:sldMkLst>
          <pc:docMk/>
          <pc:sldMk cId="155811120" sldId="267"/>
        </pc:sldMkLst>
        <pc:spChg chg="mod">
          <ac:chgData name="Quynh-Ni Tran-Au" userId="619cc3d98069fafc" providerId="LiveId" clId="{E429D21A-A649-4A66-AE23-CD363D9C1B24}" dt="2021-11-22T01:56:49.089" v="3278" actId="790"/>
          <ac:spMkLst>
            <pc:docMk/>
            <pc:sldMk cId="155811120" sldId="267"/>
            <ac:spMk id="2" creationId="{2CC34B0C-65C4-40BD-BAB6-8CBE90B1D90F}"/>
          </ac:spMkLst>
        </pc:spChg>
        <pc:spChg chg="del mod">
          <ac:chgData name="Quynh-Ni Tran-Au" userId="619cc3d98069fafc" providerId="LiveId" clId="{E429D21A-A649-4A66-AE23-CD363D9C1B24}" dt="2021-11-22T03:05:24.866" v="3601" actId="26606"/>
          <ac:spMkLst>
            <pc:docMk/>
            <pc:sldMk cId="155811120" sldId="267"/>
            <ac:spMk id="3" creationId="{827767C2-5436-43C9-9BDD-3CBE10D29F53}"/>
          </ac:spMkLst>
        </pc:spChg>
        <pc:graphicFrameChg chg="add mod">
          <ac:chgData name="Quynh-Ni Tran-Au" userId="619cc3d98069fafc" providerId="LiveId" clId="{E429D21A-A649-4A66-AE23-CD363D9C1B24}" dt="2021-11-25T15:20:24.025" v="5937" actId="20577"/>
          <ac:graphicFrameMkLst>
            <pc:docMk/>
            <pc:sldMk cId="155811120" sldId="267"/>
            <ac:graphicFrameMk id="5" creationId="{87699BA6-4773-4880-ACFE-A2AEFA632319}"/>
          </ac:graphicFrameMkLst>
        </pc:graphicFrameChg>
      </pc:sldChg>
      <pc:sldChg chg="del">
        <pc:chgData name="Quynh-Ni Tran-Au" userId="619cc3d98069fafc" providerId="LiveId" clId="{E429D21A-A649-4A66-AE23-CD363D9C1B24}" dt="2021-11-22T00:25:20.483" v="2140" actId="2696"/>
        <pc:sldMkLst>
          <pc:docMk/>
          <pc:sldMk cId="2592089427" sldId="268"/>
        </pc:sldMkLst>
      </pc:sldChg>
      <pc:sldChg chg="modSp mod">
        <pc:chgData name="Quynh-Ni Tran-Au" userId="619cc3d98069fafc" providerId="LiveId" clId="{E429D21A-A649-4A66-AE23-CD363D9C1B24}" dt="2021-11-22T02:49:25.443" v="3559" actId="207"/>
        <pc:sldMkLst>
          <pc:docMk/>
          <pc:sldMk cId="4256570228" sldId="269"/>
        </pc:sldMkLst>
        <pc:spChg chg="mod">
          <ac:chgData name="Quynh-Ni Tran-Au" userId="619cc3d98069fafc" providerId="LiveId" clId="{E429D21A-A649-4A66-AE23-CD363D9C1B24}" dt="2021-11-22T02:49:25.443" v="3559" actId="207"/>
          <ac:spMkLst>
            <pc:docMk/>
            <pc:sldMk cId="4256570228" sldId="269"/>
            <ac:spMk id="2" creationId="{8FB5D687-973B-4397-8BFB-1CA6DD54E385}"/>
          </ac:spMkLst>
        </pc:spChg>
      </pc:sldChg>
      <pc:sldChg chg="addSp delSp modSp mod">
        <pc:chgData name="Quynh-Ni Tran-Au" userId="619cc3d98069fafc" providerId="LiveId" clId="{E429D21A-A649-4A66-AE23-CD363D9C1B24}" dt="2021-11-22T02:31:05.364" v="3557" actId="1367"/>
        <pc:sldMkLst>
          <pc:docMk/>
          <pc:sldMk cId="2881889123" sldId="270"/>
        </pc:sldMkLst>
        <pc:spChg chg="del mod">
          <ac:chgData name="Quynh-Ni Tran-Au" userId="619cc3d98069fafc" providerId="LiveId" clId="{E429D21A-A649-4A66-AE23-CD363D9C1B24}" dt="2021-11-22T02:26:41.785" v="3531" actId="26606"/>
          <ac:spMkLst>
            <pc:docMk/>
            <pc:sldMk cId="2881889123" sldId="270"/>
            <ac:spMk id="3" creationId="{D01E11A6-3B3B-458B-8258-DE8C9E3886BF}"/>
          </ac:spMkLst>
        </pc:spChg>
        <pc:graphicFrameChg chg="add mod modGraphic">
          <ac:chgData name="Quynh-Ni Tran-Au" userId="619cc3d98069fafc" providerId="LiveId" clId="{E429D21A-A649-4A66-AE23-CD363D9C1B24}" dt="2021-11-22T02:31:05.364" v="3557" actId="1367"/>
          <ac:graphicFrameMkLst>
            <pc:docMk/>
            <pc:sldMk cId="2881889123" sldId="270"/>
            <ac:graphicFrameMk id="5" creationId="{1AB63AC0-1E63-44D0-A51A-6057EEF649EA}"/>
          </ac:graphicFrameMkLst>
        </pc:graphicFrameChg>
      </pc:sldChg>
      <pc:sldChg chg="addSp modSp mod setBg">
        <pc:chgData name="Quynh-Ni Tran-Au" userId="619cc3d98069fafc" providerId="LiveId" clId="{E429D21A-A649-4A66-AE23-CD363D9C1B24}" dt="2021-11-22T03:10:26.119" v="3625"/>
        <pc:sldMkLst>
          <pc:docMk/>
          <pc:sldMk cId="3607509732" sldId="271"/>
        </pc:sldMkLst>
        <pc:spChg chg="mod">
          <ac:chgData name="Quynh-Ni Tran-Au" userId="619cc3d98069fafc" providerId="LiveId" clId="{E429D21A-A649-4A66-AE23-CD363D9C1B24}" dt="2021-11-22T03:10:26.119" v="3625"/>
          <ac:spMkLst>
            <pc:docMk/>
            <pc:sldMk cId="3607509732" sldId="271"/>
            <ac:spMk id="2" creationId="{CF98A81B-CBB3-4CCD-82A2-06E937F20B6A}"/>
          </ac:spMkLst>
        </pc:spChg>
        <pc:spChg chg="mod">
          <ac:chgData name="Quynh-Ni Tran-Au" userId="619cc3d98069fafc" providerId="LiveId" clId="{E429D21A-A649-4A66-AE23-CD363D9C1B24}" dt="2021-11-21T23:17:31.060" v="1240" actId="27636"/>
          <ac:spMkLst>
            <pc:docMk/>
            <pc:sldMk cId="3607509732" sldId="271"/>
            <ac:spMk id="3" creationId="{37354678-248E-4D5A-AFE2-DEC34C7285CE}"/>
          </ac:spMkLst>
        </pc:spChg>
        <pc:picChg chg="add mod modCrop">
          <ac:chgData name="Quynh-Ni Tran-Au" userId="619cc3d98069fafc" providerId="LiveId" clId="{E429D21A-A649-4A66-AE23-CD363D9C1B24}" dt="2021-11-21T23:08:37.822" v="998" actId="1076"/>
          <ac:picMkLst>
            <pc:docMk/>
            <pc:sldMk cId="3607509732" sldId="271"/>
            <ac:picMk id="4" creationId="{01CDF41A-8D5B-4C91-9419-AF118BD451BE}"/>
          </ac:picMkLst>
        </pc:picChg>
      </pc:sldChg>
      <pc:sldChg chg="del">
        <pc:chgData name="Quynh-Ni Tran-Au" userId="619cc3d98069fafc" providerId="LiveId" clId="{E429D21A-A649-4A66-AE23-CD363D9C1B24}" dt="2021-11-22T00:42:20.874" v="2583" actId="2696"/>
        <pc:sldMkLst>
          <pc:docMk/>
          <pc:sldMk cId="3330337046" sldId="272"/>
        </pc:sldMkLst>
      </pc:sldChg>
      <pc:sldChg chg="addSp delSp modSp mod modNotesTx">
        <pc:chgData name="Quynh-Ni Tran-Au" userId="619cc3d98069fafc" providerId="LiveId" clId="{E429D21A-A649-4A66-AE23-CD363D9C1B24}" dt="2021-11-22T03:17:17.735" v="3714" actId="2710"/>
        <pc:sldMkLst>
          <pc:docMk/>
          <pc:sldMk cId="3096055063" sldId="273"/>
        </pc:sldMkLst>
        <pc:spChg chg="del mod">
          <ac:chgData name="Quynh-Ni Tran-Au" userId="619cc3d98069fafc" providerId="LiveId" clId="{E429D21A-A649-4A66-AE23-CD363D9C1B24}" dt="2021-11-22T03:16:45.406" v="3705" actId="478"/>
          <ac:spMkLst>
            <pc:docMk/>
            <pc:sldMk cId="3096055063" sldId="273"/>
            <ac:spMk id="3" creationId="{14DC5C93-14C7-47AD-83E2-8A30A5BFA4B7}"/>
          </ac:spMkLst>
        </pc:spChg>
        <pc:spChg chg="del mod">
          <ac:chgData name="Quynh-Ni Tran-Au" userId="619cc3d98069fafc" providerId="LiveId" clId="{E429D21A-A649-4A66-AE23-CD363D9C1B24}" dt="2021-11-22T03:17:01.473" v="3710" actId="478"/>
          <ac:spMkLst>
            <pc:docMk/>
            <pc:sldMk cId="3096055063" sldId="273"/>
            <ac:spMk id="4" creationId="{5CAF1614-EF3F-4886-B3E2-F37C3CBB3DEC}"/>
          </ac:spMkLst>
        </pc:spChg>
        <pc:spChg chg="add mod">
          <ac:chgData name="Quynh-Ni Tran-Au" userId="619cc3d98069fafc" providerId="LiveId" clId="{E429D21A-A649-4A66-AE23-CD363D9C1B24}" dt="2021-11-22T03:17:14.224" v="3713" actId="2710"/>
          <ac:spMkLst>
            <pc:docMk/>
            <pc:sldMk cId="3096055063" sldId="273"/>
            <ac:spMk id="6" creationId="{8456405E-D356-43D9-8FA3-9EA24389A75D}"/>
          </ac:spMkLst>
        </pc:spChg>
        <pc:spChg chg="add mod">
          <ac:chgData name="Quynh-Ni Tran-Au" userId="619cc3d98069fafc" providerId="LiveId" clId="{E429D21A-A649-4A66-AE23-CD363D9C1B24}" dt="2021-11-22T03:17:17.735" v="3714" actId="2710"/>
          <ac:spMkLst>
            <pc:docMk/>
            <pc:sldMk cId="3096055063" sldId="273"/>
            <ac:spMk id="7" creationId="{53DF46C5-A7A9-4508-BED3-381BB20EEC85}"/>
          </ac:spMkLst>
        </pc:spChg>
        <pc:spChg chg="add del mod">
          <ac:chgData name="Quynh-Ni Tran-Au" userId="619cc3d98069fafc" providerId="LiveId" clId="{E429D21A-A649-4A66-AE23-CD363D9C1B24}" dt="2021-11-22T03:16:48.620" v="3706" actId="478"/>
          <ac:spMkLst>
            <pc:docMk/>
            <pc:sldMk cId="3096055063" sldId="273"/>
            <ac:spMk id="8" creationId="{CB7ACA0B-B7B2-4B89-B735-8240C6030FA8}"/>
          </ac:spMkLst>
        </pc:spChg>
        <pc:spChg chg="add del mod">
          <ac:chgData name="Quynh-Ni Tran-Au" userId="619cc3d98069fafc" providerId="LiveId" clId="{E429D21A-A649-4A66-AE23-CD363D9C1B24}" dt="2021-11-22T03:17:04.065" v="3711" actId="478"/>
          <ac:spMkLst>
            <pc:docMk/>
            <pc:sldMk cId="3096055063" sldId="273"/>
            <ac:spMk id="10" creationId="{C841BDF3-DB94-467D-8881-FCE21B145484}"/>
          </ac:spMkLst>
        </pc:spChg>
      </pc:sldChg>
      <pc:sldChg chg="addSp delSp modSp mod">
        <pc:chgData name="Quynh-Ni Tran-Au" userId="619cc3d98069fafc" providerId="LiveId" clId="{E429D21A-A649-4A66-AE23-CD363D9C1B24}" dt="2021-11-22T04:02:58.917" v="4603"/>
        <pc:sldMkLst>
          <pc:docMk/>
          <pc:sldMk cId="174223534" sldId="274"/>
        </pc:sldMkLst>
        <pc:spChg chg="del mod ord">
          <ac:chgData name="Quynh-Ni Tran-Au" userId="619cc3d98069fafc" providerId="LiveId" clId="{E429D21A-A649-4A66-AE23-CD363D9C1B24}" dt="2021-11-22T04:02:19.877" v="4595" actId="478"/>
          <ac:spMkLst>
            <pc:docMk/>
            <pc:sldMk cId="174223534" sldId="274"/>
            <ac:spMk id="3" creationId="{14DC5C93-14C7-47AD-83E2-8A30A5BFA4B7}"/>
          </ac:spMkLst>
        </pc:spChg>
        <pc:spChg chg="del mod ord">
          <ac:chgData name="Quynh-Ni Tran-Au" userId="619cc3d98069fafc" providerId="LiveId" clId="{E429D21A-A649-4A66-AE23-CD363D9C1B24}" dt="2021-11-22T04:02:53.432" v="4601" actId="478"/>
          <ac:spMkLst>
            <pc:docMk/>
            <pc:sldMk cId="174223534" sldId="274"/>
            <ac:spMk id="4" creationId="{5CAF1614-EF3F-4886-B3E2-F37C3CBB3DEC}"/>
          </ac:spMkLst>
        </pc:spChg>
        <pc:spChg chg="add mod">
          <ac:chgData name="Quynh-Ni Tran-Au" userId="619cc3d98069fafc" providerId="LiveId" clId="{E429D21A-A649-4A66-AE23-CD363D9C1B24}" dt="2021-11-22T04:02:25.999" v="4597"/>
          <ac:spMkLst>
            <pc:docMk/>
            <pc:sldMk cId="174223534" sldId="274"/>
            <ac:spMk id="6" creationId="{1F4C2632-C893-454D-AAFA-6F224050DB02}"/>
          </ac:spMkLst>
        </pc:spChg>
        <pc:spChg chg="add del mod">
          <ac:chgData name="Quynh-Ni Tran-Au" userId="619cc3d98069fafc" providerId="LiveId" clId="{E429D21A-A649-4A66-AE23-CD363D9C1B24}" dt="2021-11-22T04:02:22.237" v="4596" actId="478"/>
          <ac:spMkLst>
            <pc:docMk/>
            <pc:sldMk cId="174223534" sldId="274"/>
            <ac:spMk id="7" creationId="{A9152C92-3416-40BA-B240-7CC5960F9DA9}"/>
          </ac:spMkLst>
        </pc:spChg>
        <pc:spChg chg="add mod">
          <ac:chgData name="Quynh-Ni Tran-Au" userId="619cc3d98069fafc" providerId="LiveId" clId="{E429D21A-A649-4A66-AE23-CD363D9C1B24}" dt="2021-11-22T04:02:58.917" v="4603"/>
          <ac:spMkLst>
            <pc:docMk/>
            <pc:sldMk cId="174223534" sldId="274"/>
            <ac:spMk id="8" creationId="{A9FD90B2-EA67-41D1-9516-D6B502422B5C}"/>
          </ac:spMkLst>
        </pc:spChg>
        <pc:spChg chg="add del mod">
          <ac:chgData name="Quynh-Ni Tran-Au" userId="619cc3d98069fafc" providerId="LiveId" clId="{E429D21A-A649-4A66-AE23-CD363D9C1B24}" dt="2021-11-22T04:02:55.447" v="4602" actId="478"/>
          <ac:spMkLst>
            <pc:docMk/>
            <pc:sldMk cId="174223534" sldId="274"/>
            <ac:spMk id="10" creationId="{AE619ACA-D58E-412A-AD5F-DD4764AE1FB8}"/>
          </ac:spMkLst>
        </pc:spChg>
      </pc:sldChg>
      <pc:sldChg chg="addSp modSp add mod ord setBg">
        <pc:chgData name="Quynh-Ni Tran-Au" userId="619cc3d98069fafc" providerId="LiveId" clId="{E429D21A-A649-4A66-AE23-CD363D9C1B24}" dt="2021-11-22T03:11:48.296" v="3628" actId="207"/>
        <pc:sldMkLst>
          <pc:docMk/>
          <pc:sldMk cId="117226533" sldId="275"/>
        </pc:sldMkLst>
        <pc:spChg chg="mod">
          <ac:chgData name="Quynh-Ni Tran-Au" userId="619cc3d98069fafc" providerId="LiveId" clId="{E429D21A-A649-4A66-AE23-CD363D9C1B24}" dt="2021-11-22T03:11:48.296" v="3628" actId="207"/>
          <ac:spMkLst>
            <pc:docMk/>
            <pc:sldMk cId="117226533" sldId="275"/>
            <ac:spMk id="2" creationId="{5AFD1A97-C605-4BC4-995C-DFCD8EA98497}"/>
          </ac:spMkLst>
        </pc:spChg>
        <pc:spChg chg="mod">
          <ac:chgData name="Quynh-Ni Tran-Au" userId="619cc3d98069fafc" providerId="LiveId" clId="{E429D21A-A649-4A66-AE23-CD363D9C1B24}" dt="2021-11-22T03:05:01.183" v="3600" actId="14100"/>
          <ac:spMkLst>
            <pc:docMk/>
            <pc:sldMk cId="117226533" sldId="275"/>
            <ac:spMk id="3" creationId="{4F5353A7-89F9-4746-BF5E-CA1F6341A4CA}"/>
          </ac:spMkLst>
        </pc:spChg>
        <pc:picChg chg="add mod">
          <ac:chgData name="Quynh-Ni Tran-Au" userId="619cc3d98069fafc" providerId="LiveId" clId="{E429D21A-A649-4A66-AE23-CD363D9C1B24}" dt="2021-11-22T03:04:27.734" v="3596" actId="207"/>
          <ac:picMkLst>
            <pc:docMk/>
            <pc:sldMk cId="117226533" sldId="275"/>
            <ac:picMk id="5" creationId="{F1C4E974-D843-4EFA-803B-C34F38B217EB}"/>
          </ac:picMkLst>
        </pc:picChg>
      </pc:sldChg>
      <pc:sldChg chg="addSp delSp modSp add mod modNotesTx">
        <pc:chgData name="Quynh-Ni Tran-Au" userId="619cc3d98069fafc" providerId="LiveId" clId="{E429D21A-A649-4A66-AE23-CD363D9C1B24}" dt="2021-11-22T04:23:06.515" v="5040" actId="1076"/>
        <pc:sldMkLst>
          <pc:docMk/>
          <pc:sldMk cId="2224917776" sldId="276"/>
        </pc:sldMkLst>
        <pc:spChg chg="mod">
          <ac:chgData name="Quynh-Ni Tran-Au" userId="619cc3d98069fafc" providerId="LiveId" clId="{E429D21A-A649-4A66-AE23-CD363D9C1B24}" dt="2021-11-22T02:03:17.684" v="3328" actId="1076"/>
          <ac:spMkLst>
            <pc:docMk/>
            <pc:sldMk cId="2224917776" sldId="276"/>
            <ac:spMk id="2" creationId="{CFB4C103-6DCE-4E71-A690-3305FAD3BF3F}"/>
          </ac:spMkLst>
        </pc:spChg>
        <pc:spChg chg="del mod">
          <ac:chgData name="Quynh-Ni Tran-Au" userId="619cc3d98069fafc" providerId="LiveId" clId="{E429D21A-A649-4A66-AE23-CD363D9C1B24}" dt="2021-11-22T02:01:47.625" v="3309" actId="478"/>
          <ac:spMkLst>
            <pc:docMk/>
            <pc:sldMk cId="2224917776" sldId="276"/>
            <ac:spMk id="3" creationId="{67B7B18B-7240-4187-B6F4-97631627D463}"/>
          </ac:spMkLst>
        </pc:spChg>
        <pc:spChg chg="add del mod">
          <ac:chgData name="Quynh-Ni Tran-Au" userId="619cc3d98069fafc" providerId="LiveId" clId="{E429D21A-A649-4A66-AE23-CD363D9C1B24}" dt="2021-11-22T02:02:23.361" v="3322" actId="478"/>
          <ac:spMkLst>
            <pc:docMk/>
            <pc:sldMk cId="2224917776" sldId="276"/>
            <ac:spMk id="4" creationId="{D8E4E4A5-4CFC-4C60-AA1F-5793441886A7}"/>
          </ac:spMkLst>
        </pc:spChg>
        <pc:spChg chg="add mod">
          <ac:chgData name="Quynh-Ni Tran-Au" userId="619cc3d98069fafc" providerId="LiveId" clId="{E429D21A-A649-4A66-AE23-CD363D9C1B24}" dt="2021-11-22T04:22:54.732" v="5037" actId="14100"/>
          <ac:spMkLst>
            <pc:docMk/>
            <pc:sldMk cId="2224917776" sldId="276"/>
            <ac:spMk id="5" creationId="{F2425F83-0B7E-4040-BEAB-8C56D354AC41}"/>
          </ac:spMkLst>
        </pc:spChg>
        <pc:spChg chg="add del mod">
          <ac:chgData name="Quynh-Ni Tran-Au" userId="619cc3d98069fafc" providerId="LiveId" clId="{E429D21A-A649-4A66-AE23-CD363D9C1B24}" dt="2021-11-22T02:01:51.767" v="3310" actId="478"/>
          <ac:spMkLst>
            <pc:docMk/>
            <pc:sldMk cId="2224917776" sldId="276"/>
            <ac:spMk id="7" creationId="{05E5A53F-BAE0-4BAE-B56B-311B21E700B7}"/>
          </ac:spMkLst>
        </pc:spChg>
        <pc:spChg chg="add mod">
          <ac:chgData name="Quynh-Ni Tran-Au" userId="619cc3d98069fafc" providerId="LiveId" clId="{E429D21A-A649-4A66-AE23-CD363D9C1B24}" dt="2021-11-22T04:23:00.713" v="5039" actId="14100"/>
          <ac:spMkLst>
            <pc:docMk/>
            <pc:sldMk cId="2224917776" sldId="276"/>
            <ac:spMk id="8" creationId="{9A7215F3-A919-4F5C-8F57-401497D26D0F}"/>
          </ac:spMkLst>
        </pc:spChg>
        <pc:spChg chg="add mod">
          <ac:chgData name="Quynh-Ni Tran-Au" userId="619cc3d98069fafc" providerId="LiveId" clId="{E429D21A-A649-4A66-AE23-CD363D9C1B24}" dt="2021-11-22T04:23:06.515" v="5040" actId="1076"/>
          <ac:spMkLst>
            <pc:docMk/>
            <pc:sldMk cId="2224917776" sldId="276"/>
            <ac:spMk id="9" creationId="{CDA3BA13-B579-4BA2-A01B-F163E5E24F3C}"/>
          </ac:spMkLst>
        </pc:spChg>
        <pc:picChg chg="add mod">
          <ac:chgData name="Quynh-Ni Tran-Au" userId="619cc3d98069fafc" providerId="LiveId" clId="{E429D21A-A649-4A66-AE23-CD363D9C1B24}" dt="2021-11-22T04:22:58.104" v="5038" actId="1076"/>
          <ac:picMkLst>
            <pc:docMk/>
            <pc:sldMk cId="2224917776" sldId="276"/>
            <ac:picMk id="11" creationId="{9300D381-AC03-4CF2-867F-6D41D9EACF7A}"/>
          </ac:picMkLst>
        </pc:picChg>
        <pc:picChg chg="add del mod">
          <ac:chgData name="Quynh-Ni Tran-Au" userId="619cc3d98069fafc" providerId="LiveId" clId="{E429D21A-A649-4A66-AE23-CD363D9C1B24}" dt="2021-11-22T02:23:52.106" v="3524" actId="478"/>
          <ac:picMkLst>
            <pc:docMk/>
            <pc:sldMk cId="2224917776" sldId="276"/>
            <ac:picMk id="12" creationId="{7BD46501-D1FE-4BFC-8CDE-6106C8EFABE4}"/>
          </ac:picMkLst>
        </pc:picChg>
        <pc:picChg chg="add del mod">
          <ac:chgData name="Quynh-Ni Tran-Au" userId="619cc3d98069fafc" providerId="LiveId" clId="{E429D21A-A649-4A66-AE23-CD363D9C1B24}" dt="2021-11-22T02:13:58.711" v="3489" actId="478"/>
          <ac:picMkLst>
            <pc:docMk/>
            <pc:sldMk cId="2224917776" sldId="276"/>
            <ac:picMk id="2050" creationId="{00D8CB34-C792-47F8-9D23-5AEEFF54E976}"/>
          </ac:picMkLst>
        </pc:picChg>
        <pc:picChg chg="add del mod">
          <ac:chgData name="Quynh-Ni Tran-Au" userId="619cc3d98069fafc" providerId="LiveId" clId="{E429D21A-A649-4A66-AE23-CD363D9C1B24}" dt="2021-11-22T02:15:25.907" v="3493" actId="21"/>
          <ac:picMkLst>
            <pc:docMk/>
            <pc:sldMk cId="2224917776" sldId="276"/>
            <ac:picMk id="2052" creationId="{88AF0D3B-25DD-48C8-A4A5-C5F146D25035}"/>
          </ac:picMkLst>
        </pc:picChg>
        <pc:picChg chg="add del mod">
          <ac:chgData name="Quynh-Ni Tran-Au" userId="619cc3d98069fafc" providerId="LiveId" clId="{E429D21A-A649-4A66-AE23-CD363D9C1B24}" dt="2021-11-22T02:18:32.666" v="3509"/>
          <ac:picMkLst>
            <pc:docMk/>
            <pc:sldMk cId="2224917776" sldId="276"/>
            <ac:picMk id="2054" creationId="{93D1E712-B44E-4507-9505-308A37F27CCD}"/>
          </ac:picMkLst>
        </pc:picChg>
        <pc:picChg chg="add del mod">
          <ac:chgData name="Quynh-Ni Tran-Au" userId="619cc3d98069fafc" providerId="LiveId" clId="{E429D21A-A649-4A66-AE23-CD363D9C1B24}" dt="2021-11-22T02:18:57.538" v="3515" actId="478"/>
          <ac:picMkLst>
            <pc:docMk/>
            <pc:sldMk cId="2224917776" sldId="276"/>
            <ac:picMk id="2056" creationId="{F7AE52E1-F60D-4675-824C-1FD3888BDA7A}"/>
          </ac:picMkLst>
        </pc:picChg>
      </pc:sldChg>
      <pc:sldChg chg="addSp delSp modSp mod delDesignElem">
        <pc:chgData name="Quynh-Ni Tran-Au" userId="619cc3d98069fafc" providerId="LiveId" clId="{E429D21A-A649-4A66-AE23-CD363D9C1B24}" dt="2021-11-22T03:33:10.660" v="3864" actId="1076"/>
        <pc:sldMkLst>
          <pc:docMk/>
          <pc:sldMk cId="1840435355" sldId="278"/>
        </pc:sldMkLst>
        <pc:spChg chg="mod">
          <ac:chgData name="Quynh-Ni Tran-Au" userId="619cc3d98069fafc" providerId="LiveId" clId="{E429D21A-A649-4A66-AE23-CD363D9C1B24}" dt="2021-11-22T03:32:35.473" v="3856" actId="1076"/>
          <ac:spMkLst>
            <pc:docMk/>
            <pc:sldMk cId="1840435355" sldId="278"/>
            <ac:spMk id="2" creationId="{2B54655F-637F-4DFE-9414-5508B2A30D74}"/>
          </ac:spMkLst>
        </pc:spChg>
        <pc:spChg chg="mod">
          <ac:chgData name="Quynh-Ni Tran-Au" userId="619cc3d98069fafc" providerId="LiveId" clId="{E429D21A-A649-4A66-AE23-CD363D9C1B24}" dt="2021-11-22T03:32:50.470" v="3858" actId="1076"/>
          <ac:spMkLst>
            <pc:docMk/>
            <pc:sldMk cId="1840435355" sldId="278"/>
            <ac:spMk id="9" creationId="{957440D2-6F76-472A-99A4-3104A28AA089}"/>
          </ac:spMkLst>
        </pc:spChg>
        <pc:spChg chg="mod">
          <ac:chgData name="Quynh-Ni Tran-Au" userId="619cc3d98069fafc" providerId="LiveId" clId="{E429D21A-A649-4A66-AE23-CD363D9C1B24}" dt="2021-11-22T03:33:02.303" v="3860" actId="1076"/>
          <ac:spMkLst>
            <pc:docMk/>
            <pc:sldMk cId="1840435355" sldId="278"/>
            <ac:spMk id="10" creationId="{C1A71D99-3A44-468F-A8C1-244C0B7BE3A7}"/>
          </ac:spMkLst>
        </pc:spChg>
        <pc:spChg chg="mod">
          <ac:chgData name="Quynh-Ni Tran-Au" userId="619cc3d98069fafc" providerId="LiveId" clId="{E429D21A-A649-4A66-AE23-CD363D9C1B24}" dt="2021-11-22T03:33:10.660" v="3864" actId="1076"/>
          <ac:spMkLst>
            <pc:docMk/>
            <pc:sldMk cId="1840435355" sldId="278"/>
            <ac:spMk id="12" creationId="{9D78F9F6-C13D-4B47-8B1B-DC2F32D3888A}"/>
          </ac:spMkLst>
        </pc:spChg>
        <pc:spChg chg="add mod">
          <ac:chgData name="Quynh-Ni Tran-Au" userId="619cc3d98069fafc" providerId="LiveId" clId="{E429D21A-A649-4A66-AE23-CD363D9C1B24}" dt="2021-11-22T03:32:06.298" v="3845" actId="1076"/>
          <ac:spMkLst>
            <pc:docMk/>
            <pc:sldMk cId="1840435355" sldId="278"/>
            <ac:spMk id="14" creationId="{7FDA8B29-EC84-4245-820C-C25B5FA59671}"/>
          </ac:spMkLst>
        </pc:spChg>
        <pc:spChg chg="del">
          <ac:chgData name="Quynh-Ni Tran-Au" userId="619cc3d98069fafc" providerId="LiveId" clId="{E429D21A-A649-4A66-AE23-CD363D9C1B24}" dt="2021-11-22T03:32:00.830" v="3844" actId="478"/>
          <ac:spMkLst>
            <pc:docMk/>
            <pc:sldMk cId="1840435355" sldId="278"/>
            <ac:spMk id="17" creationId="{BFA3A104-498E-4361-92C7-9152F4124404}"/>
          </ac:spMkLst>
        </pc:spChg>
        <pc:spChg chg="del">
          <ac:chgData name="Quynh-Ni Tran-Au" userId="619cc3d98069fafc" providerId="LiveId" clId="{E429D21A-A649-4A66-AE23-CD363D9C1B24}" dt="2021-11-22T03:32:11.135" v="3848" actId="478"/>
          <ac:spMkLst>
            <pc:docMk/>
            <pc:sldMk cId="1840435355" sldId="278"/>
            <ac:spMk id="19" creationId="{6472BA74-8FD7-4372-AE1B-B226E6E85DD5}"/>
          </ac:spMkLst>
        </pc:spChg>
        <pc:spChg chg="del">
          <ac:chgData name="Quynh-Ni Tran-Au" userId="619cc3d98069fafc" providerId="LiveId" clId="{E429D21A-A649-4A66-AE23-CD363D9C1B24}" dt="2021-11-22T03:10:26.119" v="3625"/>
          <ac:spMkLst>
            <pc:docMk/>
            <pc:sldMk cId="1840435355" sldId="278"/>
            <ac:spMk id="20" creationId="{344C5F8A-F34F-401A-A9CA-A9F426356CCD}"/>
          </ac:spMkLst>
        </pc:spChg>
        <pc:spChg chg="del">
          <ac:chgData name="Quynh-Ni Tran-Au" userId="619cc3d98069fafc" providerId="LiveId" clId="{E429D21A-A649-4A66-AE23-CD363D9C1B24}" dt="2021-11-22T03:32:19.130" v="3852" actId="478"/>
          <ac:spMkLst>
            <pc:docMk/>
            <pc:sldMk cId="1840435355" sldId="278"/>
            <ac:spMk id="21" creationId="{E0D0B2BB-A4EA-42D5-B6A4-BD04FFC1E175}"/>
          </ac:spMkLst>
        </pc:spChg>
        <pc:spChg chg="add mod">
          <ac:chgData name="Quynh-Ni Tran-Au" userId="619cc3d98069fafc" providerId="LiveId" clId="{E429D21A-A649-4A66-AE23-CD363D9C1B24}" dt="2021-11-22T03:32:14.175" v="3849" actId="1076"/>
          <ac:spMkLst>
            <pc:docMk/>
            <pc:sldMk cId="1840435355" sldId="278"/>
            <ac:spMk id="22" creationId="{1D6E8EB5-6CF0-4D13-8684-8F9D10464559}"/>
          </ac:spMkLst>
        </pc:spChg>
        <pc:spChg chg="add mod">
          <ac:chgData name="Quynh-Ni Tran-Au" userId="619cc3d98069fafc" providerId="LiveId" clId="{E429D21A-A649-4A66-AE23-CD363D9C1B24}" dt="2021-11-22T03:32:22.880" v="3853" actId="1076"/>
          <ac:spMkLst>
            <pc:docMk/>
            <pc:sldMk cId="1840435355" sldId="278"/>
            <ac:spMk id="23" creationId="{DF9CA3BB-C000-4F89-B906-B287BF991E5B}"/>
          </ac:spMkLst>
        </pc:spChg>
      </pc:sldChg>
      <pc:sldChg chg="modSp mod">
        <pc:chgData name="Quynh-Ni Tran-Au" userId="619cc3d98069fafc" providerId="LiveId" clId="{E429D21A-A649-4A66-AE23-CD363D9C1B24}" dt="2021-11-22T03:47:16.993" v="4224" actId="20577"/>
        <pc:sldMkLst>
          <pc:docMk/>
          <pc:sldMk cId="620515332" sldId="279"/>
        </pc:sldMkLst>
        <pc:spChg chg="mod">
          <ac:chgData name="Quynh-Ni Tran-Au" userId="619cc3d98069fafc" providerId="LiveId" clId="{E429D21A-A649-4A66-AE23-CD363D9C1B24}" dt="2021-11-22T03:42:06.855" v="3883" actId="14100"/>
          <ac:spMkLst>
            <pc:docMk/>
            <pc:sldMk cId="620515332" sldId="279"/>
            <ac:spMk id="2" creationId="{067DCFF5-8C04-4ECF-9E79-BE6945034501}"/>
          </ac:spMkLst>
        </pc:spChg>
        <pc:graphicFrameChg chg="mod modGraphic">
          <ac:chgData name="Quynh-Ni Tran-Au" userId="619cc3d98069fafc" providerId="LiveId" clId="{E429D21A-A649-4A66-AE23-CD363D9C1B24}" dt="2021-11-22T03:47:16.993" v="4224" actId="20577"/>
          <ac:graphicFrameMkLst>
            <pc:docMk/>
            <pc:sldMk cId="620515332" sldId="279"/>
            <ac:graphicFrameMk id="9" creationId="{F0D593D1-3782-40C0-9F3D-C5A72B237627}"/>
          </ac:graphicFrameMkLst>
        </pc:graphicFrameChg>
      </pc:sldChg>
      <pc:sldChg chg="addSp delSp modSp mod">
        <pc:chgData name="Quynh-Ni Tran-Au" userId="619cc3d98069fafc" providerId="LiveId" clId="{E429D21A-A649-4A66-AE23-CD363D9C1B24}" dt="2021-11-22T03:54:43.137" v="4304" actId="1076"/>
        <pc:sldMkLst>
          <pc:docMk/>
          <pc:sldMk cId="1560979522" sldId="280"/>
        </pc:sldMkLst>
        <pc:spChg chg="del mod">
          <ac:chgData name="Quynh-Ni Tran-Au" userId="619cc3d98069fafc" providerId="LiveId" clId="{E429D21A-A649-4A66-AE23-CD363D9C1B24}" dt="2021-11-22T03:54:14.566" v="4291" actId="478"/>
          <ac:spMkLst>
            <pc:docMk/>
            <pc:sldMk cId="1560979522" sldId="280"/>
            <ac:spMk id="2" creationId="{A269871D-74C3-4598-A546-352133CE72D4}"/>
          </ac:spMkLst>
        </pc:spChg>
        <pc:spChg chg="add del mod">
          <ac:chgData name="Quynh-Ni Tran-Au" userId="619cc3d98069fafc" providerId="LiveId" clId="{E429D21A-A649-4A66-AE23-CD363D9C1B24}" dt="2021-11-22T03:48:02.231" v="4228" actId="478"/>
          <ac:spMkLst>
            <pc:docMk/>
            <pc:sldMk cId="1560979522" sldId="280"/>
            <ac:spMk id="8" creationId="{1FB23573-CE17-417F-B97D-275A11BA4A1D}"/>
          </ac:spMkLst>
        </pc:spChg>
        <pc:spChg chg="add del mod">
          <ac:chgData name="Quynh-Ni Tran-Au" userId="619cc3d98069fafc" providerId="LiveId" clId="{E429D21A-A649-4A66-AE23-CD363D9C1B24}" dt="2021-11-22T03:54:17.930" v="4292" actId="478"/>
          <ac:spMkLst>
            <pc:docMk/>
            <pc:sldMk cId="1560979522" sldId="280"/>
            <ac:spMk id="16" creationId="{DFD6B14F-54BB-46A7-A90C-D86D83B02597}"/>
          </ac:spMkLst>
        </pc:spChg>
        <pc:spChg chg="add mod">
          <ac:chgData name="Quynh-Ni Tran-Au" userId="619cc3d98069fafc" providerId="LiveId" clId="{E429D21A-A649-4A66-AE23-CD363D9C1B24}" dt="2021-11-22T03:54:35.511" v="4301" actId="1076"/>
          <ac:spMkLst>
            <pc:docMk/>
            <pc:sldMk cId="1560979522" sldId="280"/>
            <ac:spMk id="20" creationId="{A4CCB4C0-14B2-40A9-8DD2-B1D77F33E78A}"/>
          </ac:spMkLst>
        </pc:spChg>
        <pc:picChg chg="del mod">
          <ac:chgData name="Quynh-Ni Tran-Au" userId="619cc3d98069fafc" providerId="LiveId" clId="{E429D21A-A649-4A66-AE23-CD363D9C1B24}" dt="2021-11-22T03:47:59.535" v="4227" actId="478"/>
          <ac:picMkLst>
            <pc:docMk/>
            <pc:sldMk cId="1560979522" sldId="280"/>
            <ac:picMk id="5" creationId="{4AE4C3DA-579B-451D-A5AE-AE97E1DB0C3A}"/>
          </ac:picMkLst>
        </pc:picChg>
        <pc:picChg chg="del mod">
          <ac:chgData name="Quynh-Ni Tran-Au" userId="619cc3d98069fafc" providerId="LiveId" clId="{E429D21A-A649-4A66-AE23-CD363D9C1B24}" dt="2021-11-22T03:50:37.796" v="4270" actId="478"/>
          <ac:picMkLst>
            <pc:docMk/>
            <pc:sldMk cId="1560979522" sldId="280"/>
            <ac:picMk id="6" creationId="{3A1884A0-95FA-44BB-9459-6A12AC04846C}"/>
          </ac:picMkLst>
        </pc:picChg>
        <pc:picChg chg="del mod">
          <ac:chgData name="Quynh-Ni Tran-Au" userId="619cc3d98069fafc" providerId="LiveId" clId="{E429D21A-A649-4A66-AE23-CD363D9C1B24}" dt="2021-11-22T03:52:54.761" v="4278" actId="478"/>
          <ac:picMkLst>
            <pc:docMk/>
            <pc:sldMk cId="1560979522" sldId="280"/>
            <ac:picMk id="14" creationId="{4781E8CB-52D9-486C-AC4C-28F56DAB0918}"/>
          </ac:picMkLst>
        </pc:picChg>
        <pc:picChg chg="add mod">
          <ac:chgData name="Quynh-Ni Tran-Au" userId="619cc3d98069fafc" providerId="LiveId" clId="{E429D21A-A649-4A66-AE23-CD363D9C1B24}" dt="2021-11-22T03:54:43.137" v="4304" actId="1076"/>
          <ac:picMkLst>
            <pc:docMk/>
            <pc:sldMk cId="1560979522" sldId="280"/>
            <ac:picMk id="5122" creationId="{4047D684-3023-40AF-ADE3-83B2A6AAB2E9}"/>
          </ac:picMkLst>
        </pc:picChg>
      </pc:sldChg>
      <pc:sldChg chg="modSp del mod">
        <pc:chgData name="Quynh-Ni Tran-Au" userId="619cc3d98069fafc" providerId="LiveId" clId="{E429D21A-A649-4A66-AE23-CD363D9C1B24}" dt="2021-11-22T04:18:29.166" v="4985" actId="2696"/>
        <pc:sldMkLst>
          <pc:docMk/>
          <pc:sldMk cId="1879695535" sldId="282"/>
        </pc:sldMkLst>
        <pc:graphicFrameChg chg="mod modGraphic">
          <ac:chgData name="Quynh-Ni Tran-Au" userId="619cc3d98069fafc" providerId="LiveId" clId="{E429D21A-A649-4A66-AE23-CD363D9C1B24}" dt="2021-11-22T04:17:40.168" v="4975" actId="20577"/>
          <ac:graphicFrameMkLst>
            <pc:docMk/>
            <pc:sldMk cId="1879695535" sldId="282"/>
            <ac:graphicFrameMk id="6" creationId="{DBFDB913-C7FE-4D9E-B280-05201F5B7F05}"/>
          </ac:graphicFrameMkLst>
        </pc:graphicFrameChg>
      </pc:sldChg>
      <pc:sldChg chg="addSp delSp modSp mod modNotesTx">
        <pc:chgData name="Quynh-Ni Tran-Au" userId="619cc3d98069fafc" providerId="LiveId" clId="{E429D21A-A649-4A66-AE23-CD363D9C1B24}" dt="2021-11-22T04:01:25.406" v="4588" actId="14100"/>
        <pc:sldMkLst>
          <pc:docMk/>
          <pc:sldMk cId="2296391658" sldId="283"/>
        </pc:sldMkLst>
        <pc:spChg chg="del">
          <ac:chgData name="Quynh-Ni Tran-Au" userId="619cc3d98069fafc" providerId="LiveId" clId="{E429D21A-A649-4A66-AE23-CD363D9C1B24}" dt="2021-11-22T03:55:58.238" v="4330" actId="478"/>
          <ac:spMkLst>
            <pc:docMk/>
            <pc:sldMk cId="2296391658" sldId="283"/>
            <ac:spMk id="2" creationId="{B7955306-5B85-47F9-8F28-EEB09DBA0843}"/>
          </ac:spMkLst>
        </pc:spChg>
        <pc:spChg chg="add del mod">
          <ac:chgData name="Quynh-Ni Tran-Au" userId="619cc3d98069fafc" providerId="LiveId" clId="{E429D21A-A649-4A66-AE23-CD363D9C1B24}" dt="2021-11-22T04:01:13.730" v="4581" actId="478"/>
          <ac:spMkLst>
            <pc:docMk/>
            <pc:sldMk cId="2296391658" sldId="283"/>
            <ac:spMk id="6" creationId="{C29AC1B7-8B7F-4F8D-8D02-BE8E74E1EB92}"/>
          </ac:spMkLst>
        </pc:spChg>
        <pc:spChg chg="add mod">
          <ac:chgData name="Quynh-Ni Tran-Au" userId="619cc3d98069fafc" providerId="LiveId" clId="{E429D21A-A649-4A66-AE23-CD363D9C1B24}" dt="2021-11-22T04:01:20.925" v="4586" actId="14100"/>
          <ac:spMkLst>
            <pc:docMk/>
            <pc:sldMk cId="2296391658" sldId="283"/>
            <ac:spMk id="9" creationId="{C5E6079C-87D2-4F53-AE5C-CA4A237407FB}"/>
          </ac:spMkLst>
        </pc:spChg>
        <pc:spChg chg="add del mod">
          <ac:chgData name="Quynh-Ni Tran-Au" userId="619cc3d98069fafc" providerId="LiveId" clId="{E429D21A-A649-4A66-AE23-CD363D9C1B24}" dt="2021-11-22T03:56:01.642" v="4331" actId="478"/>
          <ac:spMkLst>
            <pc:docMk/>
            <pc:sldMk cId="2296391658" sldId="283"/>
            <ac:spMk id="11" creationId="{1B659150-15AF-493D-AF70-3B1AF044ADDC}"/>
          </ac:spMkLst>
        </pc:spChg>
        <pc:graphicFrameChg chg="add mod modGraphic">
          <ac:chgData name="Quynh-Ni Tran-Au" userId="619cc3d98069fafc" providerId="LiveId" clId="{E429D21A-A649-4A66-AE23-CD363D9C1B24}" dt="2021-11-22T04:01:25.406" v="4588" actId="14100"/>
          <ac:graphicFrameMkLst>
            <pc:docMk/>
            <pc:sldMk cId="2296391658" sldId="283"/>
            <ac:graphicFrameMk id="12" creationId="{9DF84C0B-71B2-4648-973D-8CE86FB7E98C}"/>
          </ac:graphicFrameMkLst>
        </pc:graphicFrameChg>
        <pc:picChg chg="mod">
          <ac:chgData name="Quynh-Ni Tran-Au" userId="619cc3d98069fafc" providerId="LiveId" clId="{E429D21A-A649-4A66-AE23-CD363D9C1B24}" dt="2021-11-22T04:00:49.056" v="4578" actId="1076"/>
          <ac:picMkLst>
            <pc:docMk/>
            <pc:sldMk cId="2296391658" sldId="283"/>
            <ac:picMk id="7" creationId="{90EB01B6-0AEE-4EEA-9CD0-FFD1B3FD3FB6}"/>
          </ac:picMkLst>
        </pc:picChg>
        <pc:picChg chg="mod">
          <ac:chgData name="Quynh-Ni Tran-Au" userId="619cc3d98069fafc" providerId="LiveId" clId="{E429D21A-A649-4A66-AE23-CD363D9C1B24}" dt="2021-11-22T04:00:51.859" v="4579" actId="1076"/>
          <ac:picMkLst>
            <pc:docMk/>
            <pc:sldMk cId="2296391658" sldId="283"/>
            <ac:picMk id="8" creationId="{5EED13C8-A8FB-4D22-AB0B-FBEE8DF5D237}"/>
          </ac:picMkLst>
        </pc:picChg>
      </pc:sldChg>
      <pc:sldChg chg="modSp mod">
        <pc:chgData name="Quynh-Ni Tran-Au" userId="619cc3d98069fafc" providerId="LiveId" clId="{E429D21A-A649-4A66-AE23-CD363D9C1B24}" dt="2021-11-22T03:53:52.987" v="4287" actId="1076"/>
        <pc:sldMkLst>
          <pc:docMk/>
          <pc:sldMk cId="4188881785" sldId="284"/>
        </pc:sldMkLst>
        <pc:spChg chg="mod">
          <ac:chgData name="Quynh-Ni Tran-Au" userId="619cc3d98069fafc" providerId="LiveId" clId="{E429D21A-A649-4A66-AE23-CD363D9C1B24}" dt="2021-11-22T03:53:52.987" v="4287" actId="1076"/>
          <ac:spMkLst>
            <pc:docMk/>
            <pc:sldMk cId="4188881785" sldId="284"/>
            <ac:spMk id="2" creationId="{85B69F42-5BE4-41BE-848A-945ACB4E7181}"/>
          </ac:spMkLst>
        </pc:spChg>
        <pc:picChg chg="mod">
          <ac:chgData name="Quynh-Ni Tran-Au" userId="619cc3d98069fafc" providerId="LiveId" clId="{E429D21A-A649-4A66-AE23-CD363D9C1B24}" dt="2021-11-22T03:10:26.119" v="3625"/>
          <ac:picMkLst>
            <pc:docMk/>
            <pc:sldMk cId="4188881785" sldId="284"/>
            <ac:picMk id="5" creationId="{D037581B-334B-4258-83C0-E2F416C497B2}"/>
          </ac:picMkLst>
        </pc:picChg>
        <pc:picChg chg="mod">
          <ac:chgData name="Quynh-Ni Tran-Au" userId="619cc3d98069fafc" providerId="LiveId" clId="{E429D21A-A649-4A66-AE23-CD363D9C1B24}" dt="2021-11-22T03:10:26.119" v="3625"/>
          <ac:picMkLst>
            <pc:docMk/>
            <pc:sldMk cId="4188881785" sldId="284"/>
            <ac:picMk id="6" creationId="{68871FA6-9D52-4DF3-91EE-489684EDA53E}"/>
          </ac:picMkLst>
        </pc:picChg>
      </pc:sldChg>
      <pc:sldChg chg="addSp delSp modSp new mod">
        <pc:chgData name="Quynh-Ni Tran-Au" userId="619cc3d98069fafc" providerId="LiveId" clId="{E429D21A-A649-4A66-AE23-CD363D9C1B24}" dt="2021-11-22T03:42:31.951" v="3888" actId="1076"/>
        <pc:sldMkLst>
          <pc:docMk/>
          <pc:sldMk cId="135211489" sldId="285"/>
        </pc:sldMkLst>
        <pc:spChg chg="del">
          <ac:chgData name="Quynh-Ni Tran-Au" userId="619cc3d98069fafc" providerId="LiveId" clId="{E429D21A-A649-4A66-AE23-CD363D9C1B24}" dt="2021-11-22T03:41:23.352" v="3872" actId="478"/>
          <ac:spMkLst>
            <pc:docMk/>
            <pc:sldMk cId="135211489" sldId="285"/>
            <ac:spMk id="2" creationId="{57117059-4CA9-4793-BEAD-0B9368CA8B50}"/>
          </ac:spMkLst>
        </pc:spChg>
        <pc:spChg chg="del">
          <ac:chgData name="Quynh-Ni Tran-Au" userId="619cc3d98069fafc" providerId="LiveId" clId="{E429D21A-A649-4A66-AE23-CD363D9C1B24}" dt="2021-11-22T03:41:25.284" v="3873" actId="478"/>
          <ac:spMkLst>
            <pc:docMk/>
            <pc:sldMk cId="135211489" sldId="285"/>
            <ac:spMk id="3" creationId="{DE391B29-E2DD-456C-BE13-F00A4FBB02B4}"/>
          </ac:spMkLst>
        </pc:spChg>
        <pc:spChg chg="del">
          <ac:chgData name="Quynh-Ni Tran-Au" userId="619cc3d98069fafc" providerId="LiveId" clId="{E429D21A-A649-4A66-AE23-CD363D9C1B24}" dt="2021-11-22T03:41:26.746" v="3874" actId="478"/>
          <ac:spMkLst>
            <pc:docMk/>
            <pc:sldMk cId="135211489" sldId="285"/>
            <ac:spMk id="4" creationId="{2BB97A17-274D-4162-A9DE-6833F688B975}"/>
          </ac:spMkLst>
        </pc:spChg>
        <pc:picChg chg="add mod">
          <ac:chgData name="Quynh-Ni Tran-Au" userId="619cc3d98069fafc" providerId="LiveId" clId="{E429D21A-A649-4A66-AE23-CD363D9C1B24}" dt="2021-11-22T03:42:31.951" v="3888" actId="1076"/>
          <ac:picMkLst>
            <pc:docMk/>
            <pc:sldMk cId="135211489" sldId="285"/>
            <ac:picMk id="4098" creationId="{BBD692BD-AF9D-446D-B733-7CB3316D7F20}"/>
          </ac:picMkLst>
        </pc:picChg>
      </pc:sldChg>
      <pc:sldChg chg="addSp delSp modSp new mod">
        <pc:chgData name="Quynh-Ni Tran-Au" userId="619cc3d98069fafc" providerId="LiveId" clId="{E429D21A-A649-4A66-AE23-CD363D9C1B24}" dt="2021-11-22T03:55:22.232" v="4317" actId="20577"/>
        <pc:sldMkLst>
          <pc:docMk/>
          <pc:sldMk cId="700894580" sldId="286"/>
        </pc:sldMkLst>
        <pc:spChg chg="del mod">
          <ac:chgData name="Quynh-Ni Tran-Au" userId="619cc3d98069fafc" providerId="LiveId" clId="{E429D21A-A649-4A66-AE23-CD363D9C1B24}" dt="2021-11-22T03:55:15.110" v="4313" actId="478"/>
          <ac:spMkLst>
            <pc:docMk/>
            <pc:sldMk cId="700894580" sldId="286"/>
            <ac:spMk id="2" creationId="{717D5A31-7832-4E4C-8626-272A0810E255}"/>
          </ac:spMkLst>
        </pc:spChg>
        <pc:spChg chg="del">
          <ac:chgData name="Quynh-Ni Tran-Au" userId="619cc3d98069fafc" providerId="LiveId" clId="{E429D21A-A649-4A66-AE23-CD363D9C1B24}" dt="2021-11-22T03:50:00.772" v="4267" actId="478"/>
          <ac:spMkLst>
            <pc:docMk/>
            <pc:sldMk cId="700894580" sldId="286"/>
            <ac:spMk id="3" creationId="{6CD67560-7AF8-40C8-A3F0-AFF3C8A6F710}"/>
          </ac:spMkLst>
        </pc:spChg>
        <pc:spChg chg="del">
          <ac:chgData name="Quynh-Ni Tran-Au" userId="619cc3d98069fafc" providerId="LiveId" clId="{E429D21A-A649-4A66-AE23-CD363D9C1B24}" dt="2021-11-22T03:50:02.088" v="4268" actId="478"/>
          <ac:spMkLst>
            <pc:docMk/>
            <pc:sldMk cId="700894580" sldId="286"/>
            <ac:spMk id="4" creationId="{26737511-8D47-4B55-BD20-549BC7D3D8E8}"/>
          </ac:spMkLst>
        </pc:spChg>
        <pc:spChg chg="add del">
          <ac:chgData name="Quynh-Ni Tran-Au" userId="619cc3d98069fafc" providerId="LiveId" clId="{E429D21A-A649-4A66-AE23-CD363D9C1B24}" dt="2021-11-22T03:54:59.879" v="4306" actId="478"/>
          <ac:spMkLst>
            <pc:docMk/>
            <pc:sldMk cId="700894580" sldId="286"/>
            <ac:spMk id="8" creationId="{EEFFB398-7979-405C-AE97-21603A29C220}"/>
          </ac:spMkLst>
        </pc:spChg>
        <pc:spChg chg="add mod">
          <ac:chgData name="Quynh-Ni Tran-Au" userId="619cc3d98069fafc" providerId="LiveId" clId="{E429D21A-A649-4A66-AE23-CD363D9C1B24}" dt="2021-11-22T03:55:22.232" v="4317" actId="20577"/>
          <ac:spMkLst>
            <pc:docMk/>
            <pc:sldMk cId="700894580" sldId="286"/>
            <ac:spMk id="9" creationId="{D8DB65F1-0885-4C59-B16C-161FAA27304A}"/>
          </ac:spMkLst>
        </pc:spChg>
        <pc:picChg chg="add mod">
          <ac:chgData name="Quynh-Ni Tran-Au" userId="619cc3d98069fafc" providerId="LiveId" clId="{E429D21A-A649-4A66-AE23-CD363D9C1B24}" dt="2021-11-22T03:52:51.283" v="4277" actId="1076"/>
          <ac:picMkLst>
            <pc:docMk/>
            <pc:sldMk cId="700894580" sldId="286"/>
            <ac:picMk id="6" creationId="{891CF2CA-6690-44C1-8BAF-B4B044078144}"/>
          </ac:picMkLst>
        </pc:picChg>
      </pc:sldChg>
      <pc:sldChg chg="modSp add mod ord">
        <pc:chgData name="Quynh-Ni Tran-Au" userId="619cc3d98069fafc" providerId="LiveId" clId="{E429D21A-A649-4A66-AE23-CD363D9C1B24}" dt="2021-11-22T04:13:52.598" v="4754" actId="20577"/>
        <pc:sldMkLst>
          <pc:docMk/>
          <pc:sldMk cId="4190473154" sldId="287"/>
        </pc:sldMkLst>
        <pc:graphicFrameChg chg="mod modGraphic">
          <ac:chgData name="Quynh-Ni Tran-Au" userId="619cc3d98069fafc" providerId="LiveId" clId="{E429D21A-A649-4A66-AE23-CD363D9C1B24}" dt="2021-11-22T04:13:52.598" v="4754" actId="20577"/>
          <ac:graphicFrameMkLst>
            <pc:docMk/>
            <pc:sldMk cId="4190473154" sldId="287"/>
            <ac:graphicFrameMk id="9" creationId="{F0D593D1-3782-40C0-9F3D-C5A72B237627}"/>
          </ac:graphicFrameMkLst>
        </pc:graphicFrameChg>
      </pc:sldChg>
      <pc:sldChg chg="new del">
        <pc:chgData name="Quynh-Ni Tran-Au" userId="619cc3d98069fafc" providerId="LiveId" clId="{E429D21A-A649-4A66-AE23-CD363D9C1B24}" dt="2021-11-22T04:07:31.709" v="4608" actId="47"/>
        <pc:sldMkLst>
          <pc:docMk/>
          <pc:sldMk cId="765085634" sldId="288"/>
        </pc:sldMkLst>
      </pc:sldChg>
      <pc:sldChg chg="modSp add mod ord">
        <pc:chgData name="Quynh-Ni Tran-Au" userId="619cc3d98069fafc" providerId="LiveId" clId="{E429D21A-A649-4A66-AE23-CD363D9C1B24}" dt="2021-11-22T04:18:21.605" v="4984" actId="14100"/>
        <pc:sldMkLst>
          <pc:docMk/>
          <pc:sldMk cId="3827522669" sldId="288"/>
        </pc:sldMkLst>
        <pc:graphicFrameChg chg="mod modGraphic">
          <ac:chgData name="Quynh-Ni Tran-Au" userId="619cc3d98069fafc" providerId="LiveId" clId="{E429D21A-A649-4A66-AE23-CD363D9C1B24}" dt="2021-11-22T04:18:21.605" v="4984" actId="14100"/>
          <ac:graphicFrameMkLst>
            <pc:docMk/>
            <pc:sldMk cId="3827522669" sldId="288"/>
            <ac:graphicFrameMk id="9" creationId="{F0D593D1-3782-40C0-9F3D-C5A72B237627}"/>
          </ac:graphicFrameMkLst>
        </pc:graphicFrameChg>
      </pc:sldChg>
      <pc:sldChg chg="modSp mod modNotesTx">
        <pc:chgData name="Quynh-Ni Tran-Au" userId="619cc3d98069fafc" providerId="LiveId" clId="{E429D21A-A649-4A66-AE23-CD363D9C1B24}" dt="2021-11-25T15:13:54.524" v="5888" actId="20577"/>
        <pc:sldMkLst>
          <pc:docMk/>
          <pc:sldMk cId="954197915" sldId="289"/>
        </pc:sldMkLst>
        <pc:spChg chg="mod">
          <ac:chgData name="Quynh-Ni Tran-Au" userId="619cc3d98069fafc" providerId="LiveId" clId="{E429D21A-A649-4A66-AE23-CD363D9C1B24}" dt="2021-11-25T15:13:38.548" v="5860" actId="20577"/>
          <ac:spMkLst>
            <pc:docMk/>
            <pc:sldMk cId="954197915" sldId="289"/>
            <ac:spMk id="2" creationId="{E3FB328D-4075-4028-8BC9-1AD4017006F2}"/>
          </ac:spMkLst>
        </pc:spChg>
        <pc:spChg chg="mod">
          <ac:chgData name="Quynh-Ni Tran-Au" userId="619cc3d98069fafc" providerId="LiveId" clId="{E429D21A-A649-4A66-AE23-CD363D9C1B24}" dt="2021-11-25T15:13:25.526" v="5822" actId="14100"/>
          <ac:spMkLst>
            <pc:docMk/>
            <pc:sldMk cId="954197915" sldId="289"/>
            <ac:spMk id="3" creationId="{2A6FA315-F0B3-409E-88F7-4A910CAC07DD}"/>
          </ac:spMkLst>
        </pc:spChg>
        <pc:spChg chg="mod">
          <ac:chgData name="Quynh-Ni Tran-Au" userId="619cc3d98069fafc" providerId="LiveId" clId="{E429D21A-A649-4A66-AE23-CD363D9C1B24}" dt="2021-11-25T15:13:54.524" v="5888" actId="20577"/>
          <ac:spMkLst>
            <pc:docMk/>
            <pc:sldMk cId="954197915" sldId="289"/>
            <ac:spMk id="4" creationId="{6EFD9DEA-9BE3-41D9-8573-D666B1B2E2EB}"/>
          </ac:spMkLst>
        </pc:spChg>
      </pc:sldChg>
      <pc:sldChg chg="modSp add del mod ord">
        <pc:chgData name="Quynh-Ni Tran-Au" userId="619cc3d98069fafc" providerId="LiveId" clId="{E429D21A-A649-4A66-AE23-CD363D9C1B24}" dt="2021-11-22T04:09:14.429" v="4632" actId="2696"/>
        <pc:sldMkLst>
          <pc:docMk/>
          <pc:sldMk cId="2903064644" sldId="289"/>
        </pc:sldMkLst>
        <pc:spChg chg="mod">
          <ac:chgData name="Quynh-Ni Tran-Au" userId="619cc3d98069fafc" providerId="LiveId" clId="{E429D21A-A649-4A66-AE23-CD363D9C1B24}" dt="2021-11-22T04:07:42.169" v="4631" actId="20577"/>
          <ac:spMkLst>
            <pc:docMk/>
            <pc:sldMk cId="2903064644" sldId="289"/>
            <ac:spMk id="20" creationId="{A4CCB4C0-14B2-40A9-8DD2-B1D77F33E78A}"/>
          </ac:spMkLst>
        </pc:spChg>
      </pc:sldChg>
    </pc:docChg>
  </pc:docChgLst>
  <pc:docChgLst>
    <pc:chgData name="一鸣 韩" userId="3984a2e2aa1c99b4" providerId="Windows Live" clId="Web-{260E310B-9113-45BA-A764-501C69459BBF}"/>
    <pc:docChg chg="modSld">
      <pc:chgData name="一鸣 韩" userId="3984a2e2aa1c99b4" providerId="Windows Live" clId="Web-{260E310B-9113-45BA-A764-501C69459BBF}" dt="2021-11-24T21:51:12.052" v="11"/>
      <pc:docMkLst>
        <pc:docMk/>
      </pc:docMkLst>
      <pc:sldChg chg="addSp delSp modSp">
        <pc:chgData name="一鸣 韩" userId="3984a2e2aa1c99b4" providerId="Windows Live" clId="Web-{260E310B-9113-45BA-A764-501C69459BBF}" dt="2021-11-24T19:15:31.701" v="10" actId="1076"/>
        <pc:sldMkLst>
          <pc:docMk/>
          <pc:sldMk cId="2994701716" sldId="261"/>
        </pc:sldMkLst>
        <pc:spChg chg="del mod">
          <ac:chgData name="一鸣 韩" userId="3984a2e2aa1c99b4" providerId="Windows Live" clId="Web-{260E310B-9113-45BA-A764-501C69459BBF}" dt="2021-11-24T19:15:27.186" v="9"/>
          <ac:spMkLst>
            <pc:docMk/>
            <pc:sldMk cId="2994701716" sldId="261"/>
            <ac:spMk id="11" creationId="{E346DA05-5356-4108-8D67-63F2219515A9}"/>
          </ac:spMkLst>
        </pc:spChg>
        <pc:picChg chg="add mod">
          <ac:chgData name="一鸣 韩" userId="3984a2e2aa1c99b4" providerId="Windows Live" clId="Web-{260E310B-9113-45BA-A764-501C69459BBF}" dt="2021-11-24T19:15:31.701" v="10" actId="1076"/>
          <ac:picMkLst>
            <pc:docMk/>
            <pc:sldMk cId="2994701716" sldId="261"/>
            <ac:picMk id="5" creationId="{328152E8-D1D6-4AE2-A452-65D919A9F290}"/>
          </ac:picMkLst>
        </pc:picChg>
      </pc:sldChg>
      <pc:sldChg chg="modNotes">
        <pc:chgData name="一鸣 韩" userId="3984a2e2aa1c99b4" providerId="Windows Live" clId="Web-{260E310B-9113-45BA-A764-501C69459BBF}" dt="2021-11-24T21:51:12.052" v="11"/>
        <pc:sldMkLst>
          <pc:docMk/>
          <pc:sldMk cId="3511024680" sldId="264"/>
        </pc:sldMkLst>
      </pc:sldChg>
    </pc:docChg>
  </pc:docChgLst>
  <pc:docChgLst>
    <pc:chgData name="严 润兴" userId="177cd07ca641e10f" providerId="Windows Live" clId="Web-{695B4863-4385-42BE-8A07-C00387AF6D01}"/>
    <pc:docChg chg="addSld delSld modSld">
      <pc:chgData name="严 润兴" userId="177cd07ca641e10f" providerId="Windows Live" clId="Web-{695B4863-4385-42BE-8A07-C00387AF6D01}" dt="2021-11-22T02:11:36.162" v="184"/>
      <pc:docMkLst>
        <pc:docMk/>
      </pc:docMkLst>
      <pc:sldChg chg="del">
        <pc:chgData name="严 润兴" userId="177cd07ca641e10f" providerId="Windows Live" clId="Web-{695B4863-4385-42BE-8A07-C00387AF6D01}" dt="2021-11-22T01:49:49.056" v="136"/>
        <pc:sldMkLst>
          <pc:docMk/>
          <pc:sldMk cId="1547476013" sldId="277"/>
        </pc:sldMkLst>
      </pc:sldChg>
      <pc:sldChg chg="addSp delSp modSp">
        <pc:chgData name="严 润兴" userId="177cd07ca641e10f" providerId="Windows Live" clId="Web-{695B4863-4385-42BE-8A07-C00387AF6D01}" dt="2021-11-22T01:39:31.988" v="70" actId="1076"/>
        <pc:sldMkLst>
          <pc:docMk/>
          <pc:sldMk cId="1840435355" sldId="278"/>
        </pc:sldMkLst>
        <pc:spChg chg="mod">
          <ac:chgData name="严 润兴" userId="177cd07ca641e10f" providerId="Windows Live" clId="Web-{695B4863-4385-42BE-8A07-C00387AF6D01}" dt="2021-11-22T01:39:01.628" v="66" actId="1076"/>
          <ac:spMkLst>
            <pc:docMk/>
            <pc:sldMk cId="1840435355" sldId="278"/>
            <ac:spMk id="9" creationId="{957440D2-6F76-472A-99A4-3104A28AA089}"/>
          </ac:spMkLst>
        </pc:spChg>
        <pc:spChg chg="add mod">
          <ac:chgData name="严 润兴" userId="177cd07ca641e10f" providerId="Windows Live" clId="Web-{695B4863-4385-42BE-8A07-C00387AF6D01}" dt="2021-11-22T01:36:07.544" v="27" actId="20577"/>
          <ac:spMkLst>
            <pc:docMk/>
            <pc:sldMk cId="1840435355" sldId="278"/>
            <ac:spMk id="10" creationId="{C1A71D99-3A44-468F-A8C1-244C0B7BE3A7}"/>
          </ac:spMkLst>
        </pc:spChg>
        <pc:spChg chg="add mod">
          <ac:chgData name="严 润兴" userId="177cd07ca641e10f" providerId="Windows Live" clId="Web-{695B4863-4385-42BE-8A07-C00387AF6D01}" dt="2021-11-22T01:39:31.988" v="70" actId="1076"/>
          <ac:spMkLst>
            <pc:docMk/>
            <pc:sldMk cId="1840435355" sldId="278"/>
            <ac:spMk id="12" creationId="{9D78F9F6-C13D-4B47-8B1B-DC2F32D3888A}"/>
          </ac:spMkLst>
        </pc:spChg>
        <pc:spChg chg="add mod">
          <ac:chgData name="严 润兴" userId="177cd07ca641e10f" providerId="Windows Live" clId="Web-{695B4863-4385-42BE-8A07-C00387AF6D01}" dt="2021-11-22T01:38:36.361" v="58" actId="1076"/>
          <ac:spMkLst>
            <pc:docMk/>
            <pc:sldMk cId="1840435355" sldId="278"/>
            <ac:spMk id="17" creationId="{BFA3A104-498E-4361-92C7-9152F4124404}"/>
          </ac:spMkLst>
        </pc:spChg>
        <pc:spChg chg="add mod">
          <ac:chgData name="严 润兴" userId="177cd07ca641e10f" providerId="Windows Live" clId="Web-{695B4863-4385-42BE-8A07-C00387AF6D01}" dt="2021-11-22T01:38:43.877" v="60" actId="1076"/>
          <ac:spMkLst>
            <pc:docMk/>
            <pc:sldMk cId="1840435355" sldId="278"/>
            <ac:spMk id="19" creationId="{6472BA74-8FD7-4372-AE1B-B226E6E85DD5}"/>
          </ac:spMkLst>
        </pc:spChg>
        <pc:spChg chg="add mod">
          <ac:chgData name="严 润兴" userId="177cd07ca641e10f" providerId="Windows Live" clId="Web-{695B4863-4385-42BE-8A07-C00387AF6D01}" dt="2021-11-22T01:38:49.471" v="62" actId="1076"/>
          <ac:spMkLst>
            <pc:docMk/>
            <pc:sldMk cId="1840435355" sldId="278"/>
            <ac:spMk id="21" creationId="{E0D0B2BB-A4EA-42D5-B6A4-BD04FFC1E175}"/>
          </ac:spMkLst>
        </pc:spChg>
        <pc:graphicFrameChg chg="add del mod modGraphic">
          <ac:chgData name="严 润兴" userId="177cd07ca641e10f" providerId="Windows Live" clId="Web-{695B4863-4385-42BE-8A07-C00387AF6D01}" dt="2021-11-22T01:38:22.798" v="56"/>
          <ac:graphicFrameMkLst>
            <pc:docMk/>
            <pc:sldMk cId="1840435355" sldId="278"/>
            <ac:graphicFrameMk id="13" creationId="{D1F5025D-2996-4247-80AE-8B73F064C05E}"/>
          </ac:graphicFrameMkLst>
        </pc:graphicFrameChg>
        <pc:picChg chg="add mod">
          <ac:chgData name="严 润兴" userId="177cd07ca641e10f" providerId="Windows Live" clId="Web-{695B4863-4385-42BE-8A07-C00387AF6D01}" dt="2021-11-22T01:39:17.550" v="67" actId="1076"/>
          <ac:picMkLst>
            <pc:docMk/>
            <pc:sldMk cId="1840435355" sldId="278"/>
            <ac:picMk id="3" creationId="{006586F0-AC46-4DFA-96BD-ED145FFE2C04}"/>
          </ac:picMkLst>
        </pc:picChg>
        <pc:picChg chg="add mod">
          <ac:chgData name="严 润兴" userId="177cd07ca641e10f" providerId="Windows Live" clId="Web-{695B4863-4385-42BE-8A07-C00387AF6D01}" dt="2021-11-22T01:37:29.234" v="42" actId="14100"/>
          <ac:picMkLst>
            <pc:docMk/>
            <pc:sldMk cId="1840435355" sldId="278"/>
            <ac:picMk id="4" creationId="{9FFBB39D-4FA3-44CB-B13F-3BB270A280D5}"/>
          </ac:picMkLst>
        </pc:picChg>
        <pc:picChg chg="add mod">
          <ac:chgData name="严 润兴" userId="177cd07ca641e10f" providerId="Windows Live" clId="Web-{695B4863-4385-42BE-8A07-C00387AF6D01}" dt="2021-11-22T01:39:17.550" v="68" actId="1076"/>
          <ac:picMkLst>
            <pc:docMk/>
            <pc:sldMk cId="1840435355" sldId="278"/>
            <ac:picMk id="5" creationId="{BCD52F82-50D1-455B-93B1-562E6AAF23F4}"/>
          </ac:picMkLst>
        </pc:picChg>
        <pc:picChg chg="add mod">
          <ac:chgData name="严 润兴" userId="177cd07ca641e10f" providerId="Windows Live" clId="Web-{695B4863-4385-42BE-8A07-C00387AF6D01}" dt="2021-11-22T01:37:26.781" v="41" actId="14100"/>
          <ac:picMkLst>
            <pc:docMk/>
            <pc:sldMk cId="1840435355" sldId="278"/>
            <ac:picMk id="8" creationId="{EDFC2704-8207-4478-A42F-9AA24DF07844}"/>
          </ac:picMkLst>
        </pc:picChg>
        <pc:picChg chg="add mod">
          <ac:chgData name="严 润兴" userId="177cd07ca641e10f" providerId="Windows Live" clId="Web-{695B4863-4385-42BE-8A07-C00387AF6D01}" dt="2021-11-22T01:39:26.003" v="69" actId="1076"/>
          <ac:picMkLst>
            <pc:docMk/>
            <pc:sldMk cId="1840435355" sldId="278"/>
            <ac:picMk id="11" creationId="{4626236E-937C-455B-817F-100FB9D5BFFF}"/>
          </ac:picMkLst>
        </pc:picChg>
      </pc:sldChg>
      <pc:sldChg chg="addSp delSp modSp new">
        <pc:chgData name="严 润兴" userId="177cd07ca641e10f" providerId="Windows Live" clId="Web-{695B4863-4385-42BE-8A07-C00387AF6D01}" dt="2021-11-22T01:46:33.283" v="135" actId="20577"/>
        <pc:sldMkLst>
          <pc:docMk/>
          <pc:sldMk cId="620515332" sldId="279"/>
        </pc:sldMkLst>
        <pc:spChg chg="mod">
          <ac:chgData name="严 润兴" userId="177cd07ca641e10f" providerId="Windows Live" clId="Web-{695B4863-4385-42BE-8A07-C00387AF6D01}" dt="2021-11-22T01:46:33.283" v="135" actId="20577"/>
          <ac:spMkLst>
            <pc:docMk/>
            <pc:sldMk cId="620515332" sldId="279"/>
            <ac:spMk id="2" creationId="{067DCFF5-8C04-4ECF-9E79-BE6945034501}"/>
          </ac:spMkLst>
        </pc:spChg>
        <pc:spChg chg="del">
          <ac:chgData name="严 润兴" userId="177cd07ca641e10f" providerId="Windows Live" clId="Web-{695B4863-4385-42BE-8A07-C00387AF6D01}" dt="2021-11-22T01:41:02.038" v="78"/>
          <ac:spMkLst>
            <pc:docMk/>
            <pc:sldMk cId="620515332" sldId="279"/>
            <ac:spMk id="3" creationId="{7CE70B63-7BA0-4757-ACFD-50FA191D5F9C}"/>
          </ac:spMkLst>
        </pc:spChg>
        <pc:spChg chg="del mod">
          <ac:chgData name="严 润兴" userId="177cd07ca641e10f" providerId="Windows Live" clId="Web-{695B4863-4385-42BE-8A07-C00387AF6D01}" dt="2021-11-22T01:41:10.132" v="81"/>
          <ac:spMkLst>
            <pc:docMk/>
            <pc:sldMk cId="620515332" sldId="279"/>
            <ac:spMk id="4" creationId="{F8AD266E-A641-40EC-AAC2-87B900C02D0F}"/>
          </ac:spMkLst>
        </pc:spChg>
        <pc:spChg chg="add del mod">
          <ac:chgData name="严 润兴" userId="177cd07ca641e10f" providerId="Windows Live" clId="Web-{695B4863-4385-42BE-8A07-C00387AF6D01}" dt="2021-11-22T01:41:32.992" v="83"/>
          <ac:spMkLst>
            <pc:docMk/>
            <pc:sldMk cId="620515332" sldId="279"/>
            <ac:spMk id="8" creationId="{B9404B40-0C92-42CD-8130-79E03FABF20B}"/>
          </ac:spMkLst>
        </pc:spChg>
        <pc:graphicFrameChg chg="add del mod ord modGraphic">
          <ac:chgData name="严 润兴" userId="177cd07ca641e10f" providerId="Windows Live" clId="Web-{695B4863-4385-42BE-8A07-C00387AF6D01}" dt="2021-11-22T01:41:29.570" v="82"/>
          <ac:graphicFrameMkLst>
            <pc:docMk/>
            <pc:sldMk cId="620515332" sldId="279"/>
            <ac:graphicFrameMk id="6" creationId="{E14A62E0-A45D-4E4C-AB49-AEFFF9A240D6}"/>
          </ac:graphicFrameMkLst>
        </pc:graphicFrameChg>
        <pc:graphicFrameChg chg="add mod modGraphic">
          <ac:chgData name="严 润兴" userId="177cd07ca641e10f" providerId="Windows Live" clId="Web-{695B4863-4385-42BE-8A07-C00387AF6D01}" dt="2021-11-22T01:46:23.799" v="134"/>
          <ac:graphicFrameMkLst>
            <pc:docMk/>
            <pc:sldMk cId="620515332" sldId="279"/>
            <ac:graphicFrameMk id="9" creationId="{F0D593D1-3782-40C0-9F3D-C5A72B237627}"/>
          </ac:graphicFrameMkLst>
        </pc:graphicFrameChg>
      </pc:sldChg>
      <pc:sldChg chg="addSp delSp modSp new mod setBg">
        <pc:chgData name="严 润兴" userId="177cd07ca641e10f" providerId="Windows Live" clId="Web-{695B4863-4385-42BE-8A07-C00387AF6D01}" dt="2021-11-22T02:11:36.162" v="184"/>
        <pc:sldMkLst>
          <pc:docMk/>
          <pc:sldMk cId="1560979522" sldId="280"/>
        </pc:sldMkLst>
        <pc:spChg chg="mod">
          <ac:chgData name="严 润兴" userId="177cd07ca641e10f" providerId="Windows Live" clId="Web-{695B4863-4385-42BE-8A07-C00387AF6D01}" dt="2021-11-22T02:11:36.162" v="184"/>
          <ac:spMkLst>
            <pc:docMk/>
            <pc:sldMk cId="1560979522" sldId="280"/>
            <ac:spMk id="2" creationId="{A269871D-74C3-4598-A546-352133CE72D4}"/>
          </ac:spMkLst>
        </pc:spChg>
        <pc:spChg chg="del">
          <ac:chgData name="严 润兴" userId="177cd07ca641e10f" providerId="Windows Live" clId="Web-{695B4863-4385-42BE-8A07-C00387AF6D01}" dt="2021-11-22T01:55:19.332" v="138"/>
          <ac:spMkLst>
            <pc:docMk/>
            <pc:sldMk cId="1560979522" sldId="280"/>
            <ac:spMk id="3" creationId="{8ABE36F1-C21C-4BFC-84BD-4F4168A41E8A}"/>
          </ac:spMkLst>
        </pc:spChg>
        <pc:spChg chg="del">
          <ac:chgData name="严 润兴" userId="177cd07ca641e10f" providerId="Windows Live" clId="Web-{695B4863-4385-42BE-8A07-C00387AF6D01}" dt="2021-11-22T01:55:28.707" v="140"/>
          <ac:spMkLst>
            <pc:docMk/>
            <pc:sldMk cId="1560979522" sldId="280"/>
            <ac:spMk id="4" creationId="{97A8BEA8-3BD9-4E30-8B4F-BE0787F0101C}"/>
          </ac:spMkLst>
        </pc:spChg>
        <pc:spChg chg="add del">
          <ac:chgData name="严 润兴" userId="177cd07ca641e10f" providerId="Windows Live" clId="Web-{695B4863-4385-42BE-8A07-C00387AF6D01}" dt="2021-11-22T02:11:36.162" v="184"/>
          <ac:spMkLst>
            <pc:docMk/>
            <pc:sldMk cId="1560979522" sldId="280"/>
            <ac:spMk id="10" creationId="{BCAEC32A-050E-4314-903D-B165D2F052F1}"/>
          </ac:spMkLst>
        </pc:spChg>
        <pc:spChg chg="add del">
          <ac:chgData name="严 润兴" userId="177cd07ca641e10f" providerId="Windows Live" clId="Web-{695B4863-4385-42BE-8A07-C00387AF6D01}" dt="2021-11-22T02:11:36.162" v="184"/>
          <ac:spMkLst>
            <pc:docMk/>
            <pc:sldMk cId="1560979522" sldId="280"/>
            <ac:spMk id="13" creationId="{344C5F8A-F34F-401A-A9CA-A9F426356CCD}"/>
          </ac:spMkLst>
        </pc:spChg>
        <pc:spChg chg="add del">
          <ac:chgData name="严 润兴" userId="177cd07ca641e10f" providerId="Windows Live" clId="Web-{695B4863-4385-42BE-8A07-C00387AF6D01}" dt="2021-11-22T02:11:36.162" v="184"/>
          <ac:spMkLst>
            <pc:docMk/>
            <pc:sldMk cId="1560979522" sldId="280"/>
            <ac:spMk id="15" creationId="{E2A53059-D7B9-4249-ACFA-426AA0C68351}"/>
          </ac:spMkLst>
        </pc:spChg>
        <pc:spChg chg="add del">
          <ac:chgData name="严 润兴" userId="177cd07ca641e10f" providerId="Windows Live" clId="Web-{695B4863-4385-42BE-8A07-C00387AF6D01}" dt="2021-11-22T02:11:36.162" v="184"/>
          <ac:spMkLst>
            <pc:docMk/>
            <pc:sldMk cId="1560979522" sldId="280"/>
            <ac:spMk id="17" creationId="{F230AD75-6717-4566-9CA9-25308C0596EE}"/>
          </ac:spMkLst>
        </pc:spChg>
        <pc:picChg chg="add mod ord">
          <ac:chgData name="严 润兴" userId="177cd07ca641e10f" providerId="Windows Live" clId="Web-{695B4863-4385-42BE-8A07-C00387AF6D01}" dt="2021-11-22T02:11:36.162" v="184"/>
          <ac:picMkLst>
            <pc:docMk/>
            <pc:sldMk cId="1560979522" sldId="280"/>
            <ac:picMk id="5" creationId="{4AE4C3DA-579B-451D-A5AE-AE97E1DB0C3A}"/>
          </ac:picMkLst>
        </pc:picChg>
        <pc:picChg chg="add mod">
          <ac:chgData name="严 润兴" userId="177cd07ca641e10f" providerId="Windows Live" clId="Web-{695B4863-4385-42BE-8A07-C00387AF6D01}" dt="2021-11-22T02:11:36.162" v="184"/>
          <ac:picMkLst>
            <pc:docMk/>
            <pc:sldMk cId="1560979522" sldId="280"/>
            <ac:picMk id="6" creationId="{3A1884A0-95FA-44BB-9459-6A12AC04846C}"/>
          </ac:picMkLst>
        </pc:picChg>
      </pc:sldChg>
    </pc:docChg>
  </pc:docChgLst>
  <pc:docChgLst>
    <pc:chgData name="Louis Choinière" userId="767ad9f878518397" providerId="Windows Live" clId="Web-{F9E84BC5-28A4-4F88-8455-1C6B72A39C5F}"/>
    <pc:docChg chg="addSld delSld modSld sldOrd addMainMaster delMainMaster">
      <pc:chgData name="Louis Choinière" userId="767ad9f878518397" providerId="Windows Live" clId="Web-{F9E84BC5-28A4-4F88-8455-1C6B72A39C5F}" dt="2021-11-18T16:17:11.941" v="546" actId="1076"/>
      <pc:docMkLst>
        <pc:docMk/>
      </pc:docMkLst>
      <pc:sldChg chg="addSp delSp modSp mod setBg modClrScheme delDesignElem chgLayout">
        <pc:chgData name="Louis Choinière" userId="767ad9f878518397" providerId="Windows Live" clId="Web-{F9E84BC5-28A4-4F88-8455-1C6B72A39C5F}" dt="2021-11-18T15:28:15.115" v="23"/>
        <pc:sldMkLst>
          <pc:docMk/>
          <pc:sldMk cId="1269861524" sldId="256"/>
        </pc:sldMkLst>
        <pc:spChg chg="mod ord">
          <ac:chgData name="Louis Choinière" userId="767ad9f878518397" providerId="Windows Live" clId="Web-{F9E84BC5-28A4-4F88-8455-1C6B72A39C5F}" dt="2021-11-18T15:28:15.115" v="23"/>
          <ac:spMkLst>
            <pc:docMk/>
            <pc:sldMk cId="1269861524" sldId="256"/>
            <ac:spMk id="2" creationId="{EADF5F3D-7523-4951-A75F-5E6ABC595869}"/>
          </ac:spMkLst>
        </pc:spChg>
        <pc:spChg chg="mod ord">
          <ac:chgData name="Louis Choinière" userId="767ad9f878518397" providerId="Windows Live" clId="Web-{F9E84BC5-28A4-4F88-8455-1C6B72A39C5F}" dt="2021-11-18T15:28:15.115" v="23"/>
          <ac:spMkLst>
            <pc:docMk/>
            <pc:sldMk cId="1269861524" sldId="256"/>
            <ac:spMk id="3" creationId="{1646B457-124B-47B4-B885-608247147584}"/>
          </ac:spMkLst>
        </pc:spChg>
        <pc:spChg chg="add">
          <ac:chgData name="Louis Choinière" userId="767ad9f878518397" providerId="Windows Live" clId="Web-{F9E84BC5-28A4-4F88-8455-1C6B72A39C5F}" dt="2021-11-18T15:28:15.115" v="23"/>
          <ac:spMkLst>
            <pc:docMk/>
            <pc:sldMk cId="1269861524" sldId="256"/>
            <ac:spMk id="6" creationId="{9FDD9264-A478-4B82-A891-2BEA8BF9F68A}"/>
          </ac:spMkLst>
        </pc:spChg>
        <pc:spChg chg="add">
          <ac:chgData name="Louis Choinière" userId="767ad9f878518397" providerId="Windows Live" clId="Web-{F9E84BC5-28A4-4F88-8455-1C6B72A39C5F}" dt="2021-11-18T15:28:15.115" v="23"/>
          <ac:spMkLst>
            <pc:docMk/>
            <pc:sldMk cId="1269861524" sldId="256"/>
            <ac:spMk id="7" creationId="{C4D755E9-CEF5-43A7-A514-4664F25F398C}"/>
          </ac:spMkLst>
        </pc:spChg>
        <pc:spChg chg="add">
          <ac:chgData name="Louis Choinière" userId="767ad9f878518397" providerId="Windows Live" clId="Web-{F9E84BC5-28A4-4F88-8455-1C6B72A39C5F}" dt="2021-11-18T15:28:15.115" v="23"/>
          <ac:spMkLst>
            <pc:docMk/>
            <pc:sldMk cId="1269861524" sldId="256"/>
            <ac:spMk id="8" creationId="{2BF879CD-ED15-450F-B829-699C694D2EBC}"/>
          </ac:spMkLst>
        </pc:spChg>
        <pc:spChg chg="add del">
          <ac:chgData name="Louis Choinière" userId="767ad9f878518397" providerId="Windows Live" clId="Web-{F9E84BC5-28A4-4F88-8455-1C6B72A39C5F}" dt="2021-11-18T15:28:06.349" v="22"/>
          <ac:spMkLst>
            <pc:docMk/>
            <pc:sldMk cId="1269861524" sldId="256"/>
            <ac:spMk id="9" creationId="{37FDDF72-DE39-4F99-A3C1-DD9D7815D7DB}"/>
          </ac:spMkLst>
        </pc:spChg>
        <pc:spChg chg="add del">
          <ac:chgData name="Louis Choinière" userId="767ad9f878518397" providerId="Windows Live" clId="Web-{F9E84BC5-28A4-4F88-8455-1C6B72A39C5F}" dt="2021-11-18T15:28:06.349" v="22"/>
          <ac:spMkLst>
            <pc:docMk/>
            <pc:sldMk cId="1269861524" sldId="256"/>
            <ac:spMk id="11" creationId="{5E4ECE80-3AD1-450C-B62A-98788F193948}"/>
          </ac:spMkLst>
        </pc:spChg>
        <pc:spChg chg="add del">
          <ac:chgData name="Louis Choinière" userId="767ad9f878518397" providerId="Windows Live" clId="Web-{F9E84BC5-28A4-4F88-8455-1C6B72A39C5F}" dt="2021-11-18T15:28:06.349" v="22"/>
          <ac:spMkLst>
            <pc:docMk/>
            <pc:sldMk cId="1269861524" sldId="256"/>
            <ac:spMk id="13" creationId="{C4056FD6-9767-4B1A-ACC2-9883F6A5B86D}"/>
          </ac:spMkLst>
        </pc:spChg>
        <pc:picChg chg="add mod">
          <ac:chgData name="Louis Choinière" userId="767ad9f878518397" providerId="Windows Live" clId="Web-{F9E84BC5-28A4-4F88-8455-1C6B72A39C5F}" dt="2021-11-18T15:28:15.115" v="23"/>
          <ac:picMkLst>
            <pc:docMk/>
            <pc:sldMk cId="1269861524" sldId="256"/>
            <ac:picMk id="4" creationId="{92846A46-AD28-4368-B5D1-302A62EA1A64}"/>
          </ac:picMkLst>
        </pc:picChg>
      </pc:sldChg>
      <pc:sldChg chg="modSp new del mod ord modClrScheme chgLayout">
        <pc:chgData name="Louis Choinière" userId="767ad9f878518397" providerId="Windows Live" clId="Web-{F9E84BC5-28A4-4F88-8455-1C6B72A39C5F}" dt="2021-11-18T15:35:14.376" v="46"/>
        <pc:sldMkLst>
          <pc:docMk/>
          <pc:sldMk cId="351568758" sldId="257"/>
        </pc:sldMkLst>
        <pc:spChg chg="mod ord">
          <ac:chgData name="Louis Choinière" userId="767ad9f878518397" providerId="Windows Live" clId="Web-{F9E84BC5-28A4-4F88-8455-1C6B72A39C5F}" dt="2021-11-18T15:28:06.349" v="22"/>
          <ac:spMkLst>
            <pc:docMk/>
            <pc:sldMk cId="351568758" sldId="257"/>
            <ac:spMk id="2" creationId="{5B31C085-308E-482E-AB96-0840EBEC8129}"/>
          </ac:spMkLst>
        </pc:spChg>
        <pc:spChg chg="mod ord">
          <ac:chgData name="Louis Choinière" userId="767ad9f878518397" providerId="Windows Live" clId="Web-{F9E84BC5-28A4-4F88-8455-1C6B72A39C5F}" dt="2021-11-18T15:28:06.349" v="22"/>
          <ac:spMkLst>
            <pc:docMk/>
            <pc:sldMk cId="351568758" sldId="257"/>
            <ac:spMk id="3" creationId="{DF86C034-43AB-4131-82FA-7A14910E3051}"/>
          </ac:spMkLst>
        </pc:spChg>
      </pc:sldChg>
      <pc:sldChg chg="modSp new">
        <pc:chgData name="Louis Choinière" userId="767ad9f878518397" providerId="Windows Live" clId="Web-{F9E84BC5-28A4-4F88-8455-1C6B72A39C5F}" dt="2021-11-18T15:40:33.306" v="155" actId="20577"/>
        <pc:sldMkLst>
          <pc:docMk/>
          <pc:sldMk cId="2208770731" sldId="258"/>
        </pc:sldMkLst>
        <pc:spChg chg="mod">
          <ac:chgData name="Louis Choinière" userId="767ad9f878518397" providerId="Windows Live" clId="Web-{F9E84BC5-28A4-4F88-8455-1C6B72A39C5F}" dt="2021-11-18T15:34:56.094" v="45" actId="20577"/>
          <ac:spMkLst>
            <pc:docMk/>
            <pc:sldMk cId="2208770731" sldId="258"/>
            <ac:spMk id="2" creationId="{7B9CD828-3D98-4A05-90D5-23C54DD61657}"/>
          </ac:spMkLst>
        </pc:spChg>
        <pc:spChg chg="mod">
          <ac:chgData name="Louis Choinière" userId="767ad9f878518397" providerId="Windows Live" clId="Web-{F9E84BC5-28A4-4F88-8455-1C6B72A39C5F}" dt="2021-11-18T15:40:33.306" v="155" actId="20577"/>
          <ac:spMkLst>
            <pc:docMk/>
            <pc:sldMk cId="2208770731" sldId="258"/>
            <ac:spMk id="3" creationId="{14DC5C93-14C7-47AD-83E2-8A30A5BFA4B7}"/>
          </ac:spMkLst>
        </pc:spChg>
      </pc:sldChg>
      <pc:sldChg chg="modSp add replId">
        <pc:chgData name="Louis Choinière" userId="767ad9f878518397" providerId="Windows Live" clId="Web-{F9E84BC5-28A4-4F88-8455-1C6B72A39C5F}" dt="2021-11-18T15:43:30.529" v="291" actId="20577"/>
        <pc:sldMkLst>
          <pc:docMk/>
          <pc:sldMk cId="2378901816" sldId="259"/>
        </pc:sldMkLst>
        <pc:spChg chg="mod">
          <ac:chgData name="Louis Choinière" userId="767ad9f878518397" providerId="Windows Live" clId="Web-{F9E84BC5-28A4-4F88-8455-1C6B72A39C5F}" dt="2021-11-18T15:35:31.095" v="52" actId="20577"/>
          <ac:spMkLst>
            <pc:docMk/>
            <pc:sldMk cId="2378901816" sldId="259"/>
            <ac:spMk id="2" creationId="{7B9CD828-3D98-4A05-90D5-23C54DD61657}"/>
          </ac:spMkLst>
        </pc:spChg>
        <pc:spChg chg="mod">
          <ac:chgData name="Louis Choinière" userId="767ad9f878518397" providerId="Windows Live" clId="Web-{F9E84BC5-28A4-4F88-8455-1C6B72A39C5F}" dt="2021-11-18T15:43:30.529" v="291" actId="20577"/>
          <ac:spMkLst>
            <pc:docMk/>
            <pc:sldMk cId="2378901816" sldId="259"/>
            <ac:spMk id="3" creationId="{14DC5C93-14C7-47AD-83E2-8A30A5BFA4B7}"/>
          </ac:spMkLst>
        </pc:spChg>
      </pc:sldChg>
      <pc:sldChg chg="modSp add replId">
        <pc:chgData name="Louis Choinière" userId="767ad9f878518397" providerId="Windows Live" clId="Web-{F9E84BC5-28A4-4F88-8455-1C6B72A39C5F}" dt="2021-11-18T15:44:39.094" v="378" actId="20577"/>
        <pc:sldMkLst>
          <pc:docMk/>
          <pc:sldMk cId="2163935617" sldId="260"/>
        </pc:sldMkLst>
        <pc:spChg chg="mod">
          <ac:chgData name="Louis Choinière" userId="767ad9f878518397" providerId="Windows Live" clId="Web-{F9E84BC5-28A4-4F88-8455-1C6B72A39C5F}" dt="2021-11-18T15:35:27.017" v="51" actId="20577"/>
          <ac:spMkLst>
            <pc:docMk/>
            <pc:sldMk cId="2163935617" sldId="260"/>
            <ac:spMk id="2" creationId="{7B9CD828-3D98-4A05-90D5-23C54DD61657}"/>
          </ac:spMkLst>
        </pc:spChg>
        <pc:spChg chg="mod">
          <ac:chgData name="Louis Choinière" userId="767ad9f878518397" providerId="Windows Live" clId="Web-{F9E84BC5-28A4-4F88-8455-1C6B72A39C5F}" dt="2021-11-18T15:44:39.094" v="378" actId="20577"/>
          <ac:spMkLst>
            <pc:docMk/>
            <pc:sldMk cId="2163935617" sldId="260"/>
            <ac:spMk id="3" creationId="{14DC5C93-14C7-47AD-83E2-8A30A5BFA4B7}"/>
          </ac:spMkLst>
        </pc:spChg>
      </pc:sldChg>
      <pc:sldChg chg="new del">
        <pc:chgData name="Louis Choinière" userId="767ad9f878518397" providerId="Windows Live" clId="Web-{F9E84BC5-28A4-4F88-8455-1C6B72A39C5F}" dt="2021-11-18T16:01:23.104" v="380"/>
        <pc:sldMkLst>
          <pc:docMk/>
          <pc:sldMk cId="1020481977" sldId="261"/>
        </pc:sldMkLst>
      </pc:sldChg>
      <pc:sldChg chg="addSp modSp new mod ord setBg">
        <pc:chgData name="Louis Choinière" userId="767ad9f878518397" providerId="Windows Live" clId="Web-{F9E84BC5-28A4-4F88-8455-1C6B72A39C5F}" dt="2021-11-18T16:02:37.950" v="408"/>
        <pc:sldMkLst>
          <pc:docMk/>
          <pc:sldMk cId="2994701716" sldId="261"/>
        </pc:sldMkLst>
        <pc:spChg chg="mod">
          <ac:chgData name="Louis Choinière" userId="767ad9f878518397" providerId="Windows Live" clId="Web-{F9E84BC5-28A4-4F88-8455-1C6B72A39C5F}" dt="2021-11-18T16:02:18.965" v="397" actId="20577"/>
          <ac:spMkLst>
            <pc:docMk/>
            <pc:sldMk cId="2994701716" sldId="261"/>
            <ac:spMk id="2" creationId="{8128A47D-9E1F-498A-AF3D-C212CF279036}"/>
          </ac:spMkLst>
        </pc:spChg>
        <pc:spChg chg="mod">
          <ac:chgData name="Louis Choinière" userId="767ad9f878518397" providerId="Windows Live" clId="Web-{F9E84BC5-28A4-4F88-8455-1C6B72A39C5F}" dt="2021-11-18T16:02:36.418" v="407" actId="20577"/>
          <ac:spMkLst>
            <pc:docMk/>
            <pc:sldMk cId="2994701716" sldId="261"/>
            <ac:spMk id="3" creationId="{7EF3EC0D-2EC4-4C25-8E3A-F0F7178699E0}"/>
          </ac:spMkLst>
        </pc:spChg>
        <pc:spChg chg="add">
          <ac:chgData name="Louis Choinière" userId="767ad9f878518397" providerId="Windows Live" clId="Web-{F9E84BC5-28A4-4F88-8455-1C6B72A39C5F}" dt="2021-11-18T16:01:54.730" v="382"/>
          <ac:spMkLst>
            <pc:docMk/>
            <pc:sldMk cId="2994701716" sldId="261"/>
            <ac:spMk id="8" creationId="{5DB23C2B-2054-4D8B-9E98-9190F8E05EAD}"/>
          </ac:spMkLst>
        </pc:spChg>
        <pc:spChg chg="add">
          <ac:chgData name="Louis Choinière" userId="767ad9f878518397" providerId="Windows Live" clId="Web-{F9E84BC5-28A4-4F88-8455-1C6B72A39C5F}" dt="2021-11-18T16:01:54.730" v="382"/>
          <ac:spMkLst>
            <pc:docMk/>
            <pc:sldMk cId="2994701716" sldId="261"/>
            <ac:spMk id="10" creationId="{8797B5BC-9873-45F9-97D6-298FB5AF08FF}"/>
          </ac:spMkLst>
        </pc:spChg>
        <pc:spChg chg="add">
          <ac:chgData name="Louis Choinière" userId="767ad9f878518397" providerId="Windows Live" clId="Web-{F9E84BC5-28A4-4F88-8455-1C6B72A39C5F}" dt="2021-11-18T16:01:54.730" v="382"/>
          <ac:spMkLst>
            <pc:docMk/>
            <pc:sldMk cId="2994701716" sldId="261"/>
            <ac:spMk id="12" creationId="{665C2FCD-09A4-4B4B-AA73-F330DFE91799}"/>
          </ac:spMkLst>
        </pc:spChg>
      </pc:sldChg>
      <pc:sldChg chg="addSp modSp new mod setBg">
        <pc:chgData name="Louis Choinière" userId="767ad9f878518397" providerId="Windows Live" clId="Web-{F9E84BC5-28A4-4F88-8455-1C6B72A39C5F}" dt="2021-11-18T16:03:52.577" v="424" actId="20577"/>
        <pc:sldMkLst>
          <pc:docMk/>
          <pc:sldMk cId="2806339105" sldId="262"/>
        </pc:sldMkLst>
        <pc:spChg chg="mod">
          <ac:chgData name="Louis Choinière" userId="767ad9f878518397" providerId="Windows Live" clId="Web-{F9E84BC5-28A4-4F88-8455-1C6B72A39C5F}" dt="2021-11-18T16:03:34.092" v="418" actId="20577"/>
          <ac:spMkLst>
            <pc:docMk/>
            <pc:sldMk cId="2806339105" sldId="262"/>
            <ac:spMk id="2" creationId="{BE3DF90F-FA12-4456-ACFF-6D18E74B90E9}"/>
          </ac:spMkLst>
        </pc:spChg>
        <pc:spChg chg="mod">
          <ac:chgData name="Louis Choinière" userId="767ad9f878518397" providerId="Windows Live" clId="Web-{F9E84BC5-28A4-4F88-8455-1C6B72A39C5F}" dt="2021-11-18T16:03:52.577" v="424" actId="20577"/>
          <ac:spMkLst>
            <pc:docMk/>
            <pc:sldMk cId="2806339105" sldId="262"/>
            <ac:spMk id="3" creationId="{B9CE7063-D35B-45EC-B2F6-BE6BEE41D05E}"/>
          </ac:spMkLst>
        </pc:spChg>
        <pc:spChg chg="add">
          <ac:chgData name="Louis Choinière" userId="767ad9f878518397" providerId="Windows Live" clId="Web-{F9E84BC5-28A4-4F88-8455-1C6B72A39C5F}" dt="2021-11-18T16:03:21.607" v="410"/>
          <ac:spMkLst>
            <pc:docMk/>
            <pc:sldMk cId="2806339105" sldId="262"/>
            <ac:spMk id="8" creationId="{29DC5A77-10C9-4ECF-B7EB-8D917F36A9EE}"/>
          </ac:spMkLst>
        </pc:spChg>
        <pc:spChg chg="add">
          <ac:chgData name="Louis Choinière" userId="767ad9f878518397" providerId="Windows Live" clId="Web-{F9E84BC5-28A4-4F88-8455-1C6B72A39C5F}" dt="2021-11-18T16:03:21.607" v="410"/>
          <ac:spMkLst>
            <pc:docMk/>
            <pc:sldMk cId="2806339105" sldId="262"/>
            <ac:spMk id="10" creationId="{2FFE28B5-FB16-49A9-B851-3C35FAC0CACB}"/>
          </ac:spMkLst>
        </pc:spChg>
        <pc:spChg chg="add">
          <ac:chgData name="Louis Choinière" userId="767ad9f878518397" providerId="Windows Live" clId="Web-{F9E84BC5-28A4-4F88-8455-1C6B72A39C5F}" dt="2021-11-18T16:03:21.607" v="410"/>
          <ac:spMkLst>
            <pc:docMk/>
            <pc:sldMk cId="2806339105" sldId="262"/>
            <ac:spMk id="12" creationId="{01014442-855A-4E0F-8D09-C314661A48B9}"/>
          </ac:spMkLst>
        </pc:spChg>
        <pc:spChg chg="add">
          <ac:chgData name="Louis Choinière" userId="767ad9f878518397" providerId="Windows Live" clId="Web-{F9E84BC5-28A4-4F88-8455-1C6B72A39C5F}" dt="2021-11-18T16:03:21.607" v="410"/>
          <ac:spMkLst>
            <pc:docMk/>
            <pc:sldMk cId="2806339105" sldId="262"/>
            <ac:spMk id="14" creationId="{9B1ABF09-86CF-414E-88A5-2B84CC7232A9}"/>
          </ac:spMkLst>
        </pc:spChg>
        <pc:spChg chg="add">
          <ac:chgData name="Louis Choinière" userId="767ad9f878518397" providerId="Windows Live" clId="Web-{F9E84BC5-28A4-4F88-8455-1C6B72A39C5F}" dt="2021-11-18T16:03:21.607" v="410"/>
          <ac:spMkLst>
            <pc:docMk/>
            <pc:sldMk cId="2806339105" sldId="262"/>
            <ac:spMk id="16" creationId="{3FE91770-CDBB-4D24-94E5-AD484F36CE87}"/>
          </ac:spMkLst>
        </pc:spChg>
      </pc:sldChg>
      <pc:sldChg chg="addSp modSp new mod setBg">
        <pc:chgData name="Louis Choinière" userId="767ad9f878518397" providerId="Windows Live" clId="Web-{F9E84BC5-28A4-4F88-8455-1C6B72A39C5F}" dt="2021-11-18T16:05:36.720" v="434" actId="20577"/>
        <pc:sldMkLst>
          <pc:docMk/>
          <pc:sldMk cId="2171447698" sldId="263"/>
        </pc:sldMkLst>
        <pc:spChg chg="mod">
          <ac:chgData name="Louis Choinière" userId="767ad9f878518397" providerId="Windows Live" clId="Web-{F9E84BC5-28A4-4F88-8455-1C6B72A39C5F}" dt="2021-11-18T16:05:36.720" v="434" actId="20577"/>
          <ac:spMkLst>
            <pc:docMk/>
            <pc:sldMk cId="2171447698" sldId="263"/>
            <ac:spMk id="2" creationId="{5AFD1A97-C605-4BC4-995C-DFCD8EA98497}"/>
          </ac:spMkLst>
        </pc:spChg>
        <pc:spChg chg="mod">
          <ac:chgData name="Louis Choinière" userId="767ad9f878518397" providerId="Windows Live" clId="Web-{F9E84BC5-28A4-4F88-8455-1C6B72A39C5F}" dt="2021-11-18T16:05:24.032" v="426"/>
          <ac:spMkLst>
            <pc:docMk/>
            <pc:sldMk cId="2171447698" sldId="263"/>
            <ac:spMk id="3" creationId="{4F5353A7-89F9-4746-BF5E-CA1F6341A4CA}"/>
          </ac:spMkLst>
        </pc:spChg>
        <pc:spChg chg="add">
          <ac:chgData name="Louis Choinière" userId="767ad9f878518397" providerId="Windows Live" clId="Web-{F9E84BC5-28A4-4F88-8455-1C6B72A39C5F}" dt="2021-11-18T16:05:24.032" v="426"/>
          <ac:spMkLst>
            <pc:docMk/>
            <pc:sldMk cId="2171447698" sldId="263"/>
            <ac:spMk id="8" creationId="{80516254-1D9F-4F3A-9870-3A3280BE2BFE}"/>
          </ac:spMkLst>
        </pc:spChg>
        <pc:spChg chg="add">
          <ac:chgData name="Louis Choinière" userId="767ad9f878518397" providerId="Windows Live" clId="Web-{F9E84BC5-28A4-4F88-8455-1C6B72A39C5F}" dt="2021-11-18T16:05:24.032" v="426"/>
          <ac:spMkLst>
            <pc:docMk/>
            <pc:sldMk cId="2171447698" sldId="263"/>
            <ac:spMk id="10" creationId="{FC14672B-27A5-4CDA-ABAF-5E4CF4B41C23}"/>
          </ac:spMkLst>
        </pc:spChg>
        <pc:spChg chg="add">
          <ac:chgData name="Louis Choinière" userId="767ad9f878518397" providerId="Windows Live" clId="Web-{F9E84BC5-28A4-4F88-8455-1C6B72A39C5F}" dt="2021-11-18T16:05:24.032" v="426"/>
          <ac:spMkLst>
            <pc:docMk/>
            <pc:sldMk cId="2171447698" sldId="263"/>
            <ac:spMk id="14" creationId="{9A206779-5C74-4555-94BC-5845C92EC3A8}"/>
          </ac:spMkLst>
        </pc:spChg>
        <pc:cxnChg chg="add">
          <ac:chgData name="Louis Choinière" userId="767ad9f878518397" providerId="Windows Live" clId="Web-{F9E84BC5-28A4-4F88-8455-1C6B72A39C5F}" dt="2021-11-18T16:05:24.032" v="426"/>
          <ac:cxnSpMkLst>
            <pc:docMk/>
            <pc:sldMk cId="2171447698" sldId="263"/>
            <ac:cxnSpMk id="12" creationId="{8D89589C-2C90-4407-A995-05EC3DD7AB14}"/>
          </ac:cxnSpMkLst>
        </pc:cxnChg>
      </pc:sldChg>
      <pc:sldChg chg="addSp modSp new mod setBg">
        <pc:chgData name="Louis Choinière" userId="767ad9f878518397" providerId="Windows Live" clId="Web-{F9E84BC5-28A4-4F88-8455-1C6B72A39C5F}" dt="2021-11-18T16:07:32.848" v="444"/>
        <pc:sldMkLst>
          <pc:docMk/>
          <pc:sldMk cId="3511024680" sldId="264"/>
        </pc:sldMkLst>
        <pc:spChg chg="mod">
          <ac:chgData name="Louis Choinière" userId="767ad9f878518397" providerId="Windows Live" clId="Web-{F9E84BC5-28A4-4F88-8455-1C6B72A39C5F}" dt="2021-11-18T16:07:32.848" v="444"/>
          <ac:spMkLst>
            <pc:docMk/>
            <pc:sldMk cId="3511024680" sldId="264"/>
            <ac:spMk id="2" creationId="{0255A104-4B78-4B47-889C-5CE56756EE85}"/>
          </ac:spMkLst>
        </pc:spChg>
        <pc:spChg chg="mod">
          <ac:chgData name="Louis Choinière" userId="767ad9f878518397" providerId="Windows Live" clId="Web-{F9E84BC5-28A4-4F88-8455-1C6B72A39C5F}" dt="2021-11-18T16:07:32.848" v="444"/>
          <ac:spMkLst>
            <pc:docMk/>
            <pc:sldMk cId="3511024680" sldId="264"/>
            <ac:spMk id="3" creationId="{F2B5A02D-EEA2-402F-929E-6D246BD30BF6}"/>
          </ac:spMkLst>
        </pc:spChg>
        <pc:spChg chg="add">
          <ac:chgData name="Louis Choinière" userId="767ad9f878518397" providerId="Windows Live" clId="Web-{F9E84BC5-28A4-4F88-8455-1C6B72A39C5F}" dt="2021-11-18T16:07:32.848" v="444"/>
          <ac:spMkLst>
            <pc:docMk/>
            <pc:sldMk cId="3511024680" sldId="264"/>
            <ac:spMk id="8" creationId="{4102E8E4-3982-4884-AA0F-68EC37047387}"/>
          </ac:spMkLst>
        </pc:spChg>
        <pc:spChg chg="add">
          <ac:chgData name="Louis Choinière" userId="767ad9f878518397" providerId="Windows Live" clId="Web-{F9E84BC5-28A4-4F88-8455-1C6B72A39C5F}" dt="2021-11-18T16:07:32.848" v="444"/>
          <ac:spMkLst>
            <pc:docMk/>
            <pc:sldMk cId="3511024680" sldId="264"/>
            <ac:spMk id="10" creationId="{51EB3F61-F91A-45E6-81DA-F22A4CBAC4CD}"/>
          </ac:spMkLst>
        </pc:spChg>
        <pc:spChg chg="add">
          <ac:chgData name="Louis Choinière" userId="767ad9f878518397" providerId="Windows Live" clId="Web-{F9E84BC5-28A4-4F88-8455-1C6B72A39C5F}" dt="2021-11-18T16:07:32.848" v="444"/>
          <ac:spMkLst>
            <pc:docMk/>
            <pc:sldMk cId="3511024680" sldId="264"/>
            <ac:spMk id="12" creationId="{C0D1CB9A-4C6B-4843-B8E9-CD0071D37B0D}"/>
          </ac:spMkLst>
        </pc:spChg>
      </pc:sldChg>
      <pc:sldChg chg="new del">
        <pc:chgData name="Louis Choinière" userId="767ad9f878518397" providerId="Windows Live" clId="Web-{F9E84BC5-28A4-4F88-8455-1C6B72A39C5F}" dt="2021-11-18T16:07:59.333" v="446"/>
        <pc:sldMkLst>
          <pc:docMk/>
          <pc:sldMk cId="798807857" sldId="265"/>
        </pc:sldMkLst>
      </pc:sldChg>
      <pc:sldChg chg="modSp new mod modClrScheme chgLayout">
        <pc:chgData name="Louis Choinière" userId="767ad9f878518397" providerId="Windows Live" clId="Web-{F9E84BC5-28A4-4F88-8455-1C6B72A39C5F}" dt="2021-11-18T16:11:10.260" v="465"/>
        <pc:sldMkLst>
          <pc:docMk/>
          <pc:sldMk cId="3476145012" sldId="265"/>
        </pc:sldMkLst>
        <pc:spChg chg="mod ord">
          <ac:chgData name="Louis Choinière" userId="767ad9f878518397" providerId="Windows Live" clId="Web-{F9E84BC5-28A4-4F88-8455-1C6B72A39C5F}" dt="2021-11-18T16:11:10.260" v="465"/>
          <ac:spMkLst>
            <pc:docMk/>
            <pc:sldMk cId="3476145012" sldId="265"/>
            <ac:spMk id="2" creationId="{15F42BBF-A56C-4D01-95C5-11667C789145}"/>
          </ac:spMkLst>
        </pc:spChg>
        <pc:spChg chg="mod ord">
          <ac:chgData name="Louis Choinière" userId="767ad9f878518397" providerId="Windows Live" clId="Web-{F9E84BC5-28A4-4F88-8455-1C6B72A39C5F}" dt="2021-11-18T16:11:10.260" v="465"/>
          <ac:spMkLst>
            <pc:docMk/>
            <pc:sldMk cId="3476145012" sldId="265"/>
            <ac:spMk id="3" creationId="{6BBEEAF8-3AC5-46FC-A742-2F81DEDE295B}"/>
          </ac:spMkLst>
        </pc:spChg>
      </pc:sldChg>
      <pc:sldChg chg="addSp delSp modSp new mod setBg">
        <pc:chgData name="Louis Choinière" userId="767ad9f878518397" providerId="Windows Live" clId="Web-{F9E84BC5-28A4-4F88-8455-1C6B72A39C5F}" dt="2021-11-18T16:11:39.214" v="479" actId="20577"/>
        <pc:sldMkLst>
          <pc:docMk/>
          <pc:sldMk cId="1782950586" sldId="266"/>
        </pc:sldMkLst>
        <pc:spChg chg="mod">
          <ac:chgData name="Louis Choinière" userId="767ad9f878518397" providerId="Windows Live" clId="Web-{F9E84BC5-28A4-4F88-8455-1C6B72A39C5F}" dt="2021-11-18T16:11:39.214" v="479" actId="20577"/>
          <ac:spMkLst>
            <pc:docMk/>
            <pc:sldMk cId="1782950586" sldId="266"/>
            <ac:spMk id="2" creationId="{CFB4C103-6DCE-4E71-A690-3305FAD3BF3F}"/>
          </ac:spMkLst>
        </pc:spChg>
        <pc:spChg chg="add del mod">
          <ac:chgData name="Louis Choinière" userId="767ad9f878518397" providerId="Windows Live" clId="Web-{F9E84BC5-28A4-4F88-8455-1C6B72A39C5F}" dt="2021-11-18T16:11:29.886" v="473"/>
          <ac:spMkLst>
            <pc:docMk/>
            <pc:sldMk cId="1782950586" sldId="266"/>
            <ac:spMk id="3" creationId="{67B7B18B-7240-4187-B6F4-97631627D463}"/>
          </ac:spMkLst>
        </pc:spChg>
        <pc:spChg chg="add">
          <ac:chgData name="Louis Choinière" userId="767ad9f878518397" providerId="Windows Live" clId="Web-{F9E84BC5-28A4-4F88-8455-1C6B72A39C5F}" dt="2021-11-18T16:11:29.886" v="473"/>
          <ac:spMkLst>
            <pc:docMk/>
            <pc:sldMk cId="1782950586" sldId="266"/>
            <ac:spMk id="8" creationId="{29DC5A77-10C9-4ECF-B7EB-8D917F36A9EE}"/>
          </ac:spMkLst>
        </pc:spChg>
        <pc:spChg chg="add del">
          <ac:chgData name="Louis Choinière" userId="767ad9f878518397" providerId="Windows Live" clId="Web-{F9E84BC5-28A4-4F88-8455-1C6B72A39C5F}" dt="2021-11-18T16:11:29.870" v="472"/>
          <ac:spMkLst>
            <pc:docMk/>
            <pc:sldMk cId="1782950586" sldId="266"/>
            <ac:spMk id="9" creationId="{17115F77-2FAE-4CA7-9A7F-10D5F2C8F831}"/>
          </ac:spMkLst>
        </pc:spChg>
        <pc:spChg chg="add">
          <ac:chgData name="Louis Choinière" userId="767ad9f878518397" providerId="Windows Live" clId="Web-{F9E84BC5-28A4-4F88-8455-1C6B72A39C5F}" dt="2021-11-18T16:11:29.886" v="473"/>
          <ac:spMkLst>
            <pc:docMk/>
            <pc:sldMk cId="1782950586" sldId="266"/>
            <ac:spMk id="10" creationId="{2FFE28B5-FB16-49A9-B851-3C35FAC0CACB}"/>
          </ac:spMkLst>
        </pc:spChg>
        <pc:spChg chg="add del">
          <ac:chgData name="Louis Choinière" userId="767ad9f878518397" providerId="Windows Live" clId="Web-{F9E84BC5-28A4-4F88-8455-1C6B72A39C5F}" dt="2021-11-18T16:11:29.870" v="472"/>
          <ac:spMkLst>
            <pc:docMk/>
            <pc:sldMk cId="1782950586" sldId="266"/>
            <ac:spMk id="11" creationId="{5CD4C046-A04C-46CC-AFA3-6B0621F628C8}"/>
          </ac:spMkLst>
        </pc:spChg>
        <pc:spChg chg="add">
          <ac:chgData name="Louis Choinière" userId="767ad9f878518397" providerId="Windows Live" clId="Web-{F9E84BC5-28A4-4F88-8455-1C6B72A39C5F}" dt="2021-11-18T16:11:29.886" v="473"/>
          <ac:spMkLst>
            <pc:docMk/>
            <pc:sldMk cId="1782950586" sldId="266"/>
            <ac:spMk id="12" creationId="{01014442-855A-4E0F-8D09-C314661A48B9}"/>
          </ac:spMkLst>
        </pc:spChg>
        <pc:spChg chg="add del">
          <ac:chgData name="Louis Choinière" userId="767ad9f878518397" providerId="Windows Live" clId="Web-{F9E84BC5-28A4-4F88-8455-1C6B72A39C5F}" dt="2021-11-18T16:11:29.870" v="472"/>
          <ac:spMkLst>
            <pc:docMk/>
            <pc:sldMk cId="1782950586" sldId="266"/>
            <ac:spMk id="13" creationId="{9FDD9264-A478-4B82-A891-2BEA8BF9F68A}"/>
          </ac:spMkLst>
        </pc:spChg>
        <pc:spChg chg="add">
          <ac:chgData name="Louis Choinière" userId="767ad9f878518397" providerId="Windows Live" clId="Web-{F9E84BC5-28A4-4F88-8455-1C6B72A39C5F}" dt="2021-11-18T16:11:29.886" v="473"/>
          <ac:spMkLst>
            <pc:docMk/>
            <pc:sldMk cId="1782950586" sldId="266"/>
            <ac:spMk id="14" creationId="{9B1ABF09-86CF-414E-88A5-2B84CC7232A9}"/>
          </ac:spMkLst>
        </pc:spChg>
        <pc:spChg chg="add del">
          <ac:chgData name="Louis Choinière" userId="767ad9f878518397" providerId="Windows Live" clId="Web-{F9E84BC5-28A4-4F88-8455-1C6B72A39C5F}" dt="2021-11-18T16:11:29.870" v="472"/>
          <ac:spMkLst>
            <pc:docMk/>
            <pc:sldMk cId="1782950586" sldId="266"/>
            <ac:spMk id="15" creationId="{C4D755E9-CEF5-43A7-A514-4664F25F398C}"/>
          </ac:spMkLst>
        </pc:spChg>
        <pc:spChg chg="add">
          <ac:chgData name="Louis Choinière" userId="767ad9f878518397" providerId="Windows Live" clId="Web-{F9E84BC5-28A4-4F88-8455-1C6B72A39C5F}" dt="2021-11-18T16:11:29.886" v="473"/>
          <ac:spMkLst>
            <pc:docMk/>
            <pc:sldMk cId="1782950586" sldId="266"/>
            <ac:spMk id="16" creationId="{3FE91770-CDBB-4D24-94E5-AD484F36CE87}"/>
          </ac:spMkLst>
        </pc:spChg>
        <pc:spChg chg="add del">
          <ac:chgData name="Louis Choinière" userId="767ad9f878518397" providerId="Windows Live" clId="Web-{F9E84BC5-28A4-4F88-8455-1C6B72A39C5F}" dt="2021-11-18T16:11:29.870" v="472"/>
          <ac:spMkLst>
            <pc:docMk/>
            <pc:sldMk cId="1782950586" sldId="266"/>
            <ac:spMk id="17" creationId="{2BF879CD-ED15-450F-B829-699C694D2EBC}"/>
          </ac:spMkLst>
        </pc:spChg>
        <pc:picChg chg="add del">
          <ac:chgData name="Louis Choinière" userId="767ad9f878518397" providerId="Windows Live" clId="Web-{F9E84BC5-28A4-4F88-8455-1C6B72A39C5F}" dt="2021-11-18T16:11:29.870" v="472"/>
          <ac:picMkLst>
            <pc:docMk/>
            <pc:sldMk cId="1782950586" sldId="266"/>
            <ac:picMk id="5" creationId="{0E6747E7-ED43-40CC-AF9A-CEF1E02DCCAF}"/>
          </ac:picMkLst>
        </pc:picChg>
      </pc:sldChg>
      <pc:sldChg chg="addSp modSp new mod setBg">
        <pc:chgData name="Louis Choinière" userId="767ad9f878518397" providerId="Windows Live" clId="Web-{F9E84BC5-28A4-4F88-8455-1C6B72A39C5F}" dt="2021-11-18T16:13:18.732" v="491" actId="20577"/>
        <pc:sldMkLst>
          <pc:docMk/>
          <pc:sldMk cId="155811120" sldId="267"/>
        </pc:sldMkLst>
        <pc:spChg chg="mod">
          <ac:chgData name="Louis Choinière" userId="767ad9f878518397" providerId="Windows Live" clId="Web-{F9E84BC5-28A4-4F88-8455-1C6B72A39C5F}" dt="2021-11-18T16:13:18.732" v="491" actId="20577"/>
          <ac:spMkLst>
            <pc:docMk/>
            <pc:sldMk cId="155811120" sldId="267"/>
            <ac:spMk id="2" creationId="{2CC34B0C-65C4-40BD-BAB6-8CBE90B1D90F}"/>
          </ac:spMkLst>
        </pc:spChg>
        <pc:spChg chg="mod">
          <ac:chgData name="Louis Choinière" userId="767ad9f878518397" providerId="Windows Live" clId="Web-{F9E84BC5-28A4-4F88-8455-1C6B72A39C5F}" dt="2021-11-18T16:12:58.263" v="481"/>
          <ac:spMkLst>
            <pc:docMk/>
            <pc:sldMk cId="155811120" sldId="267"/>
            <ac:spMk id="3" creationId="{827767C2-5436-43C9-9BDD-3CBE10D29F53}"/>
          </ac:spMkLst>
        </pc:spChg>
        <pc:spChg chg="add">
          <ac:chgData name="Louis Choinière" userId="767ad9f878518397" providerId="Windows Live" clId="Web-{F9E84BC5-28A4-4F88-8455-1C6B72A39C5F}" dt="2021-11-18T16:12:58.263" v="481"/>
          <ac:spMkLst>
            <pc:docMk/>
            <pc:sldMk cId="155811120" sldId="267"/>
            <ac:spMk id="8" creationId="{29DC5A77-10C9-4ECF-B7EB-8D917F36A9EE}"/>
          </ac:spMkLst>
        </pc:spChg>
        <pc:spChg chg="add">
          <ac:chgData name="Louis Choinière" userId="767ad9f878518397" providerId="Windows Live" clId="Web-{F9E84BC5-28A4-4F88-8455-1C6B72A39C5F}" dt="2021-11-18T16:12:58.263" v="481"/>
          <ac:spMkLst>
            <pc:docMk/>
            <pc:sldMk cId="155811120" sldId="267"/>
            <ac:spMk id="10" creationId="{2FFE28B5-FB16-49A9-B851-3C35FAC0CACB}"/>
          </ac:spMkLst>
        </pc:spChg>
        <pc:spChg chg="add">
          <ac:chgData name="Louis Choinière" userId="767ad9f878518397" providerId="Windows Live" clId="Web-{F9E84BC5-28A4-4F88-8455-1C6B72A39C5F}" dt="2021-11-18T16:12:58.263" v="481"/>
          <ac:spMkLst>
            <pc:docMk/>
            <pc:sldMk cId="155811120" sldId="267"/>
            <ac:spMk id="12" creationId="{01014442-855A-4E0F-8D09-C314661A48B9}"/>
          </ac:spMkLst>
        </pc:spChg>
        <pc:spChg chg="add">
          <ac:chgData name="Louis Choinière" userId="767ad9f878518397" providerId="Windows Live" clId="Web-{F9E84BC5-28A4-4F88-8455-1C6B72A39C5F}" dt="2021-11-18T16:12:58.263" v="481"/>
          <ac:spMkLst>
            <pc:docMk/>
            <pc:sldMk cId="155811120" sldId="267"/>
            <ac:spMk id="14" creationId="{9B1ABF09-86CF-414E-88A5-2B84CC7232A9}"/>
          </ac:spMkLst>
        </pc:spChg>
        <pc:spChg chg="add">
          <ac:chgData name="Louis Choinière" userId="767ad9f878518397" providerId="Windows Live" clId="Web-{F9E84BC5-28A4-4F88-8455-1C6B72A39C5F}" dt="2021-11-18T16:12:58.263" v="481"/>
          <ac:spMkLst>
            <pc:docMk/>
            <pc:sldMk cId="155811120" sldId="267"/>
            <ac:spMk id="16" creationId="{3FE91770-CDBB-4D24-94E5-AD484F36CE87}"/>
          </ac:spMkLst>
        </pc:spChg>
      </pc:sldChg>
      <pc:sldChg chg="addSp modSp new mod setBg">
        <pc:chgData name="Louis Choinière" userId="767ad9f878518397" providerId="Windows Live" clId="Web-{F9E84BC5-28A4-4F88-8455-1C6B72A39C5F}" dt="2021-11-18T16:13:57.327" v="499" actId="20577"/>
        <pc:sldMkLst>
          <pc:docMk/>
          <pc:sldMk cId="2592089427" sldId="268"/>
        </pc:sldMkLst>
        <pc:spChg chg="mod">
          <ac:chgData name="Louis Choinière" userId="767ad9f878518397" providerId="Windows Live" clId="Web-{F9E84BC5-28A4-4F88-8455-1C6B72A39C5F}" dt="2021-11-18T16:13:57.327" v="499" actId="20577"/>
          <ac:spMkLst>
            <pc:docMk/>
            <pc:sldMk cId="2592089427" sldId="268"/>
            <ac:spMk id="2" creationId="{2CE91A26-F4C8-454E-BDC8-760BF823C117}"/>
          </ac:spMkLst>
        </pc:spChg>
        <pc:spChg chg="mod">
          <ac:chgData name="Louis Choinière" userId="767ad9f878518397" providerId="Windows Live" clId="Web-{F9E84BC5-28A4-4F88-8455-1C6B72A39C5F}" dt="2021-11-18T16:13:45.123" v="493"/>
          <ac:spMkLst>
            <pc:docMk/>
            <pc:sldMk cId="2592089427" sldId="268"/>
            <ac:spMk id="3" creationId="{85CBDB3F-CAAE-448E-8D3B-EB15E6E3D977}"/>
          </ac:spMkLst>
        </pc:spChg>
        <pc:spChg chg="add">
          <ac:chgData name="Louis Choinière" userId="767ad9f878518397" providerId="Windows Live" clId="Web-{F9E84BC5-28A4-4F88-8455-1C6B72A39C5F}" dt="2021-11-18T16:13:45.123" v="493"/>
          <ac:spMkLst>
            <pc:docMk/>
            <pc:sldMk cId="2592089427" sldId="268"/>
            <ac:spMk id="8" creationId="{80516254-1D9F-4F3A-9870-3A3280BE2BFE}"/>
          </ac:spMkLst>
        </pc:spChg>
        <pc:spChg chg="add">
          <ac:chgData name="Louis Choinière" userId="767ad9f878518397" providerId="Windows Live" clId="Web-{F9E84BC5-28A4-4F88-8455-1C6B72A39C5F}" dt="2021-11-18T16:13:45.123" v="493"/>
          <ac:spMkLst>
            <pc:docMk/>
            <pc:sldMk cId="2592089427" sldId="268"/>
            <ac:spMk id="10" creationId="{FC14672B-27A5-4CDA-ABAF-5E4CF4B41C23}"/>
          </ac:spMkLst>
        </pc:spChg>
        <pc:spChg chg="add">
          <ac:chgData name="Louis Choinière" userId="767ad9f878518397" providerId="Windows Live" clId="Web-{F9E84BC5-28A4-4F88-8455-1C6B72A39C5F}" dt="2021-11-18T16:13:45.123" v="493"/>
          <ac:spMkLst>
            <pc:docMk/>
            <pc:sldMk cId="2592089427" sldId="268"/>
            <ac:spMk id="14" creationId="{9A206779-5C74-4555-94BC-5845C92EC3A8}"/>
          </ac:spMkLst>
        </pc:spChg>
        <pc:cxnChg chg="add">
          <ac:chgData name="Louis Choinière" userId="767ad9f878518397" providerId="Windows Live" clId="Web-{F9E84BC5-28A4-4F88-8455-1C6B72A39C5F}" dt="2021-11-18T16:13:45.123" v="493"/>
          <ac:cxnSpMkLst>
            <pc:docMk/>
            <pc:sldMk cId="2592089427" sldId="268"/>
            <ac:cxnSpMk id="12" creationId="{8D89589C-2C90-4407-A995-05EC3DD7AB14}"/>
          </ac:cxnSpMkLst>
        </pc:cxnChg>
      </pc:sldChg>
      <pc:sldChg chg="addSp delSp modSp new mod setBg">
        <pc:chgData name="Louis Choinière" userId="767ad9f878518397" providerId="Windows Live" clId="Web-{F9E84BC5-28A4-4F88-8455-1C6B72A39C5F}" dt="2021-11-18T16:17:11.941" v="546" actId="1076"/>
        <pc:sldMkLst>
          <pc:docMk/>
          <pc:sldMk cId="4256570228" sldId="269"/>
        </pc:sldMkLst>
        <pc:spChg chg="mod">
          <ac:chgData name="Louis Choinière" userId="767ad9f878518397" providerId="Windows Live" clId="Web-{F9E84BC5-28A4-4F88-8455-1C6B72A39C5F}" dt="2021-11-18T16:15:07.548" v="514" actId="20577"/>
          <ac:spMkLst>
            <pc:docMk/>
            <pc:sldMk cId="4256570228" sldId="269"/>
            <ac:spMk id="2" creationId="{8FB5D687-973B-4397-8BFB-1CA6DD54E385}"/>
          </ac:spMkLst>
        </pc:spChg>
        <pc:spChg chg="del">
          <ac:chgData name="Louis Choinière" userId="767ad9f878518397" providerId="Windows Live" clId="Web-{F9E84BC5-28A4-4F88-8455-1C6B72A39C5F}" dt="2021-11-18T16:14:12.577" v="501"/>
          <ac:spMkLst>
            <pc:docMk/>
            <pc:sldMk cId="4256570228" sldId="269"/>
            <ac:spMk id="3" creationId="{988E8B6E-079A-4BC6-96D0-46CC40B7C59E}"/>
          </ac:spMkLst>
        </pc:spChg>
        <pc:spChg chg="add mod">
          <ac:chgData name="Louis Choinière" userId="767ad9f878518397" providerId="Windows Live" clId="Web-{F9E84BC5-28A4-4F88-8455-1C6B72A39C5F}" dt="2021-11-18T16:17:11.941" v="546" actId="1076"/>
          <ac:spMkLst>
            <pc:docMk/>
            <pc:sldMk cId="4256570228" sldId="269"/>
            <ac:spMk id="4" creationId="{85BA027D-7B7F-4ACC-905A-F4743348946E}"/>
          </ac:spMkLst>
        </pc:spChg>
        <pc:spChg chg="add del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8" creationId="{C162DF2A-64D1-4AA9-BA42-8A4063EADE09}"/>
          </ac:spMkLst>
        </pc:spChg>
        <pc:spChg chg="add del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10" creationId="{5D7C1373-63AF-4A75-909E-990E05356670}"/>
          </ac:spMkLst>
        </pc:spChg>
        <pc:spChg chg="add del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12" creationId="{57F231E5-F402-49E1-82B4-C762909ED227}"/>
          </ac:spMkLst>
        </pc:spChg>
        <pc:spChg chg="add del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14" creationId="{6F0BA12B-74D1-4DB1-9A3F-C9BA27B81512}"/>
          </ac:spMkLst>
        </pc:spChg>
        <pc:spChg chg="add del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16" creationId="{515FCC40-AA93-4D3B-90D0-69BC824EAD47}"/>
          </ac:spMkLst>
        </pc:spChg>
        <pc:spChg chg="add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21" creationId="{C162DF2A-64D1-4AA9-BA42-8A4063EADE09}"/>
          </ac:spMkLst>
        </pc:spChg>
        <pc:spChg chg="add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23" creationId="{5D7C1373-63AF-4A75-909E-990E05356670}"/>
          </ac:spMkLst>
        </pc:spChg>
        <pc:spChg chg="add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25" creationId="{2F4AD318-2FB6-4C6E-931E-58E404FA18CD}"/>
          </ac:spMkLst>
        </pc:spChg>
        <pc:spChg chg="add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27" creationId="{1A118E35-1CBF-4863-8497-F4DF1A166D2D}"/>
          </ac:spMkLst>
        </pc:spChg>
        <pc:spChg chg="add">
          <ac:chgData name="Louis Choinière" userId="767ad9f878518397" providerId="Windows Live" clId="Web-{F9E84BC5-28A4-4F88-8455-1C6B72A39C5F}" dt="2021-11-18T16:14:42.906" v="513"/>
          <ac:spMkLst>
            <pc:docMk/>
            <pc:sldMk cId="4256570228" sldId="269"/>
            <ac:spMk id="29" creationId="{6E187274-5DC2-4BE0-AF99-925D6D973550}"/>
          </ac:spMkLst>
        </pc:spChg>
      </pc:sldChg>
      <pc:sldMasterChg chg="del delSldLayout">
        <pc:chgData name="Louis Choinière" userId="767ad9f878518397" providerId="Windows Live" clId="Web-{F9E84BC5-28A4-4F88-8455-1C6B72A39C5F}" dt="2021-11-18T15:19:18.648" v="8"/>
        <pc:sldMasterMkLst>
          <pc:docMk/>
          <pc:sldMasterMk cId="2742451707" sldId="2147483648"/>
        </pc:sldMasterMkLst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92520426" sldId="2147483649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3246092814" sldId="2147483650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3494457356" sldId="2147483651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620437161" sldId="2147483652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610992720" sldId="2147483653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1445591862" sldId="2147483654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263862545" sldId="2147483655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3839510166" sldId="2147483656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784279307" sldId="2147483657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3800385582" sldId="2147483658"/>
          </pc:sldLayoutMkLst>
        </pc:sldLayoutChg>
        <pc:sldLayoutChg chg="del">
          <pc:chgData name="Louis Choinière" userId="767ad9f878518397" providerId="Windows Live" clId="Web-{F9E84BC5-28A4-4F88-8455-1C6B72A39C5F}" dt="2021-11-18T15:19:18.648" v="8"/>
          <pc:sldLayoutMkLst>
            <pc:docMk/>
            <pc:sldMasterMk cId="2742451707" sldId="2147483648"/>
            <pc:sldLayoutMk cId="3187812322" sldId="2147483659"/>
          </pc:sldLayoutMkLst>
        </pc:sldLayoutChg>
      </pc:sldMasterChg>
      <pc:sldMasterChg chg="add del addSldLayout delSldLayout modSldLayout">
        <pc:chgData name="Louis Choinière" userId="767ad9f878518397" providerId="Windows Live" clId="Web-{F9E84BC5-28A4-4F88-8455-1C6B72A39C5F}" dt="2021-11-18T15:26:18.596" v="16"/>
        <pc:sldMasterMkLst>
          <pc:docMk/>
          <pc:sldMasterMk cId="1111559889" sldId="2147483660"/>
        </pc:sldMasterMkLst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2581666591" sldId="2147483661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166139740" sldId="2147483662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723117949" sldId="2147483663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601678317" sldId="2147483664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778694178" sldId="2147483665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102064897" sldId="2147483666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3729938656" sldId="2147483667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1284301509" sldId="2147483668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409419212" sldId="2147483669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131445154" sldId="2147483670"/>
          </pc:sldLayoutMkLst>
        </pc:sldLayoutChg>
        <pc:sldLayoutChg chg="add del mod replId">
          <pc:chgData name="Louis Choinière" userId="767ad9f878518397" providerId="Windows Live" clId="Web-{F9E84BC5-28A4-4F88-8455-1C6B72A39C5F}" dt="2021-11-18T15:26:18.596" v="16"/>
          <pc:sldLayoutMkLst>
            <pc:docMk/>
            <pc:sldMasterMk cId="1111559889" sldId="2147483660"/>
            <pc:sldLayoutMk cId="1886373379" sldId="2147483671"/>
          </pc:sldLayoutMkLst>
        </pc:sldLayoutChg>
      </pc:sldMasterChg>
      <pc:sldMasterChg chg="add del addSldLayout delSldLayout">
        <pc:chgData name="Louis Choinière" userId="767ad9f878518397" providerId="Windows Live" clId="Web-{F9E84BC5-28A4-4F88-8455-1C6B72A39C5F}" dt="2021-11-18T15:28:06.349" v="22"/>
        <pc:sldMasterMkLst>
          <pc:docMk/>
          <pc:sldMasterMk cId="2341911229" sldId="2147483711"/>
        </pc:sldMasterMkLst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188874315" sldId="2147483700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1788999746" sldId="2147483701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2579952117" sldId="2147483702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2750412120" sldId="2147483703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3246322587" sldId="2147483704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1461629190" sldId="2147483705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527829611" sldId="2147483706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2385714207" sldId="2147483707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1096500136" sldId="2147483708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3095518310" sldId="2147483709"/>
          </pc:sldLayoutMkLst>
        </pc:sldLayoutChg>
        <pc:sldLayoutChg chg="add del">
          <pc:chgData name="Louis Choinière" userId="767ad9f878518397" providerId="Windows Live" clId="Web-{F9E84BC5-28A4-4F88-8455-1C6B72A39C5F}" dt="2021-11-18T15:28:06.349" v="22"/>
          <pc:sldLayoutMkLst>
            <pc:docMk/>
            <pc:sldMasterMk cId="2341911229" sldId="2147483711"/>
            <pc:sldLayoutMk cId="577804233" sldId="2147483710"/>
          </pc:sldLayoutMkLst>
        </pc:sldLayoutChg>
      </pc:sldMasterChg>
      <pc:sldMasterChg chg="add addSldLayout modSldLayout">
        <pc:chgData name="Louis Choinière" userId="767ad9f878518397" providerId="Windows Live" clId="Web-{F9E84BC5-28A4-4F88-8455-1C6B72A39C5F}" dt="2021-11-18T15:28:06.349" v="22"/>
        <pc:sldMasterMkLst>
          <pc:docMk/>
          <pc:sldMasterMk cId="3949457202" sldId="2147483712"/>
        </pc:sldMasterMkLst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1296526202" sldId="2147483713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2990343751" sldId="2147483714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3936561635" sldId="2147483715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3536713452" sldId="2147483716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3217008680" sldId="2147483717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1295080690" sldId="2147483718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3728540274" sldId="2147483719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2539672382" sldId="2147483720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2846194770" sldId="2147483721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1780863159" sldId="2147483722"/>
          </pc:sldLayoutMkLst>
        </pc:sldLayoutChg>
        <pc:sldLayoutChg chg="add mod replId">
          <pc:chgData name="Louis Choinière" userId="767ad9f878518397" providerId="Windows Live" clId="Web-{F9E84BC5-28A4-4F88-8455-1C6B72A39C5F}" dt="2021-11-18T15:28:06.349" v="22"/>
          <pc:sldLayoutMkLst>
            <pc:docMk/>
            <pc:sldMasterMk cId="3949457202" sldId="2147483712"/>
            <pc:sldLayoutMk cId="3609130581" sldId="2147483723"/>
          </pc:sldLayoutMkLst>
        </pc:sldLayoutChg>
      </pc:sldMasterChg>
    </pc:docChg>
  </pc:docChgLst>
  <pc:docChgLst>
    <pc:chgData name="严 润兴" userId="177cd07ca641e10f" providerId="Windows Live" clId="Web-{0F6CA507-AED8-4E0E-A6EB-E110782AE5A0}"/>
    <pc:docChg chg="addSld modSld sldOrd">
      <pc:chgData name="严 润兴" userId="177cd07ca641e10f" providerId="Windows Live" clId="Web-{0F6CA507-AED8-4E0E-A6EB-E110782AE5A0}" dt="2021-11-22T01:21:28.005" v="301" actId="20577"/>
      <pc:docMkLst>
        <pc:docMk/>
      </pc:docMkLst>
      <pc:sldChg chg="addSp delSp modSp">
        <pc:chgData name="严 润兴" userId="177cd07ca641e10f" providerId="Windows Live" clId="Web-{0F6CA507-AED8-4E0E-A6EB-E110782AE5A0}" dt="2021-11-22T00:50:19.230" v="2"/>
        <pc:sldMkLst>
          <pc:docMk/>
          <pc:sldMk cId="2208770731" sldId="258"/>
        </pc:sldMkLst>
        <pc:picChg chg="add del mod">
          <ac:chgData name="严 润兴" userId="177cd07ca641e10f" providerId="Windows Live" clId="Web-{0F6CA507-AED8-4E0E-A6EB-E110782AE5A0}" dt="2021-11-22T00:50:19.230" v="2"/>
          <ac:picMkLst>
            <pc:docMk/>
            <pc:sldMk cId="2208770731" sldId="258"/>
            <ac:picMk id="2" creationId="{86016153-5923-495B-A741-1D288A238935}"/>
          </ac:picMkLst>
        </pc:picChg>
      </pc:sldChg>
      <pc:sldChg chg="addSp delSp modSp new mod ord setBg setClrOvrMap">
        <pc:chgData name="严 润兴" userId="177cd07ca641e10f" providerId="Windows Live" clId="Web-{0F6CA507-AED8-4E0E-A6EB-E110782AE5A0}" dt="2021-11-22T01:18:12.483" v="268" actId="1076"/>
        <pc:sldMkLst>
          <pc:docMk/>
          <pc:sldMk cId="1547476013" sldId="277"/>
        </pc:sldMkLst>
        <pc:spChg chg="mod">
          <ac:chgData name="严 润兴" userId="177cd07ca641e10f" providerId="Windows Live" clId="Web-{0F6CA507-AED8-4E0E-A6EB-E110782AE5A0}" dt="2021-11-22T01:11:34.034" v="223" actId="20577"/>
          <ac:spMkLst>
            <pc:docMk/>
            <pc:sldMk cId="1547476013" sldId="277"/>
            <ac:spMk id="2" creationId="{1CB74D06-7C5D-42C5-A1AA-2069F06D6571}"/>
          </ac:spMkLst>
        </pc:spChg>
        <pc:spChg chg="del">
          <ac:chgData name="严 润兴" userId="177cd07ca641e10f" providerId="Windows Live" clId="Web-{0F6CA507-AED8-4E0E-A6EB-E110782AE5A0}" dt="2021-11-22T00:52:29.968" v="4"/>
          <ac:spMkLst>
            <pc:docMk/>
            <pc:sldMk cId="1547476013" sldId="277"/>
            <ac:spMk id="3" creationId="{476F775A-8CDB-4928-8C68-2F1196A59601}"/>
          </ac:spMkLst>
        </pc:spChg>
        <pc:spChg chg="del">
          <ac:chgData name="严 润兴" userId="177cd07ca641e10f" providerId="Windows Live" clId="Web-{0F6CA507-AED8-4E0E-A6EB-E110782AE5A0}" dt="2021-11-22T00:53:00.266" v="10"/>
          <ac:spMkLst>
            <pc:docMk/>
            <pc:sldMk cId="1547476013" sldId="277"/>
            <ac:spMk id="4" creationId="{A0A8F2A8-37DF-4E1D-80B6-5730F2D470F7}"/>
          </ac:spMkLst>
        </pc:spChg>
        <pc:spChg chg="add del mod">
          <ac:chgData name="严 润兴" userId="177cd07ca641e10f" providerId="Windows Live" clId="Web-{0F6CA507-AED8-4E0E-A6EB-E110782AE5A0}" dt="2021-11-22T00:53:37.673" v="13"/>
          <ac:spMkLst>
            <pc:docMk/>
            <pc:sldMk cId="1547476013" sldId="277"/>
            <ac:spMk id="48" creationId="{CE568EFD-C5C0-4DB1-9D43-BF64F02CA47F}"/>
          </ac:spMkLst>
        </pc:spChg>
        <pc:spChg chg="add del mod">
          <ac:chgData name="严 润兴" userId="177cd07ca641e10f" providerId="Windows Live" clId="Web-{0F6CA507-AED8-4E0E-A6EB-E110782AE5A0}" dt="2021-11-22T00:53:56.674" v="16"/>
          <ac:spMkLst>
            <pc:docMk/>
            <pc:sldMk cId="1547476013" sldId="277"/>
            <ac:spMk id="63" creationId="{3BD0BEA1-F50D-4662-8BC7-4540D59748E0}"/>
          </ac:spMkLst>
        </pc:spChg>
        <pc:spChg chg="add del mod">
          <ac:chgData name="严 润兴" userId="177cd07ca641e10f" providerId="Windows Live" clId="Web-{0F6CA507-AED8-4E0E-A6EB-E110782AE5A0}" dt="2021-11-22T00:54:25.659" v="34"/>
          <ac:spMkLst>
            <pc:docMk/>
            <pc:sldMk cId="1547476013" sldId="277"/>
            <ac:spMk id="66" creationId="{305E3051-075D-4219-962A-A10BB1208913}"/>
          </ac:spMkLst>
        </pc:spChg>
        <pc:spChg chg="add del mod">
          <ac:chgData name="严 润兴" userId="177cd07ca641e10f" providerId="Windows Live" clId="Web-{0F6CA507-AED8-4E0E-A6EB-E110782AE5A0}" dt="2021-11-22T00:54:46.629" v="37"/>
          <ac:spMkLst>
            <pc:docMk/>
            <pc:sldMk cId="1547476013" sldId="277"/>
            <ac:spMk id="178" creationId="{8DD1B045-15AF-43B7-AC90-2272238370CE}"/>
          </ac:spMkLst>
        </pc:spChg>
        <pc:spChg chg="add del mod">
          <ac:chgData name="严 润兴" userId="177cd07ca641e10f" providerId="Windows Live" clId="Web-{0F6CA507-AED8-4E0E-A6EB-E110782AE5A0}" dt="2021-11-22T00:55:37.568" v="51"/>
          <ac:spMkLst>
            <pc:docMk/>
            <pc:sldMk cId="1547476013" sldId="277"/>
            <ac:spMk id="189" creationId="{CD26547D-AC30-4ECC-BE4A-F469C3D2360E}"/>
          </ac:spMkLst>
        </pc:spChg>
        <pc:spChg chg="add del">
          <ac:chgData name="严 润兴" userId="177cd07ca641e10f" providerId="Windows Live" clId="Web-{0F6CA507-AED8-4E0E-A6EB-E110782AE5A0}" dt="2021-11-22T01:01:25.266" v="119"/>
          <ac:spMkLst>
            <pc:docMk/>
            <pc:sldMk cId="1547476013" sldId="277"/>
            <ac:spMk id="258" creationId="{E89AC15A-E0FD-4F8B-9A31-38F33DDC49C7}"/>
          </ac:spMkLst>
        </pc:spChg>
        <pc:spChg chg="add del">
          <ac:chgData name="严 润兴" userId="177cd07ca641e10f" providerId="Windows Live" clId="Web-{0F6CA507-AED8-4E0E-A6EB-E110782AE5A0}" dt="2021-11-22T01:01:25.266" v="119"/>
          <ac:spMkLst>
            <pc:docMk/>
            <pc:sldMk cId="1547476013" sldId="277"/>
            <ac:spMk id="259" creationId="{D72D86B8-F8FA-4152-BB97-1E86BF5C3C22}"/>
          </ac:spMkLst>
        </pc:spChg>
        <pc:spChg chg="add del">
          <ac:chgData name="严 润兴" userId="177cd07ca641e10f" providerId="Windows Live" clId="Web-{0F6CA507-AED8-4E0E-A6EB-E110782AE5A0}" dt="2021-11-22T01:01:25.266" v="119"/>
          <ac:spMkLst>
            <pc:docMk/>
            <pc:sldMk cId="1547476013" sldId="277"/>
            <ac:spMk id="260" creationId="{1E9F5D63-18D2-44EE-9BF4-F99E145C8D01}"/>
          </ac:spMkLst>
        </pc:spChg>
        <pc:spChg chg="add del">
          <ac:chgData name="严 润兴" userId="177cd07ca641e10f" providerId="Windows Live" clId="Web-{0F6CA507-AED8-4E0E-A6EB-E110782AE5A0}" dt="2021-11-22T01:01:22.359" v="117"/>
          <ac:spMkLst>
            <pc:docMk/>
            <pc:sldMk cId="1547476013" sldId="277"/>
            <ac:spMk id="261" creationId="{E89AC15A-E0FD-4F8B-9A31-38F33DDC49C7}"/>
          </ac:spMkLst>
        </pc:spChg>
        <pc:spChg chg="add del">
          <ac:chgData name="严 润兴" userId="177cd07ca641e10f" providerId="Windows Live" clId="Web-{0F6CA507-AED8-4E0E-A6EB-E110782AE5A0}" dt="2021-11-22T01:01:25.266" v="119"/>
          <ac:spMkLst>
            <pc:docMk/>
            <pc:sldMk cId="1547476013" sldId="277"/>
            <ac:spMk id="262" creationId="{75FB676B-0487-4FE6-A64F-7AA4C2693AE0}"/>
          </ac:spMkLst>
        </pc:spChg>
        <pc:spChg chg="add del">
          <ac:chgData name="严 润兴" userId="177cd07ca641e10f" providerId="Windows Live" clId="Web-{0F6CA507-AED8-4E0E-A6EB-E110782AE5A0}" dt="2021-11-22T01:01:22.359" v="117"/>
          <ac:spMkLst>
            <pc:docMk/>
            <pc:sldMk cId="1547476013" sldId="277"/>
            <ac:spMk id="263" creationId="{7F5E9321-8E84-45AC-AD89-51E914F68B42}"/>
          </ac:spMkLst>
        </pc:spChg>
        <pc:spChg chg="add del">
          <ac:chgData name="严 润兴" userId="177cd07ca641e10f" providerId="Windows Live" clId="Web-{0F6CA507-AED8-4E0E-A6EB-E110782AE5A0}" dt="2021-11-22T01:01:25.266" v="119"/>
          <ac:spMkLst>
            <pc:docMk/>
            <pc:sldMk cId="1547476013" sldId="277"/>
            <ac:spMk id="264" creationId="{F04C8A62-F20F-437D-B6E7-D2C4777D4E8D}"/>
          </ac:spMkLst>
        </pc:spChg>
        <pc:spChg chg="add del">
          <ac:chgData name="严 润兴" userId="177cd07ca641e10f" providerId="Windows Live" clId="Web-{0F6CA507-AED8-4E0E-A6EB-E110782AE5A0}" dt="2021-11-22T01:01:22.359" v="117"/>
          <ac:spMkLst>
            <pc:docMk/>
            <pc:sldMk cId="1547476013" sldId="277"/>
            <ac:spMk id="265" creationId="{C1A700DC-DD5C-4DE0-AC7B-CCBF3E1743AA}"/>
          </ac:spMkLst>
        </pc:spChg>
        <pc:spChg chg="add">
          <ac:chgData name="严 润兴" userId="177cd07ca641e10f" providerId="Windows Live" clId="Web-{0F6CA507-AED8-4E0E-A6EB-E110782AE5A0}" dt="2021-11-22T01:01:25.281" v="120"/>
          <ac:spMkLst>
            <pc:docMk/>
            <pc:sldMk cId="1547476013" sldId="277"/>
            <ac:spMk id="266" creationId="{E89AC15A-E0FD-4F8B-9A31-38F33DDC49C7}"/>
          </ac:spMkLst>
        </pc:spChg>
        <pc:spChg chg="add del">
          <ac:chgData name="严 润兴" userId="177cd07ca641e10f" providerId="Windows Live" clId="Web-{0F6CA507-AED8-4E0E-A6EB-E110782AE5A0}" dt="2021-11-22T01:01:22.359" v="117"/>
          <ac:spMkLst>
            <pc:docMk/>
            <pc:sldMk cId="1547476013" sldId="277"/>
            <ac:spMk id="267" creationId="{39641C5A-0FB9-473D-BC3F-D7CFC6164A90}"/>
          </ac:spMkLst>
        </pc:spChg>
        <pc:spChg chg="add">
          <ac:chgData name="严 润兴" userId="177cd07ca641e10f" providerId="Windows Live" clId="Web-{0F6CA507-AED8-4E0E-A6EB-E110782AE5A0}" dt="2021-11-22T01:01:25.281" v="120"/>
          <ac:spMkLst>
            <pc:docMk/>
            <pc:sldMk cId="1547476013" sldId="277"/>
            <ac:spMk id="268" creationId="{B5149783-F4A7-4381-90C8-5B0B986A2F15}"/>
          </ac:spMkLst>
        </pc:spChg>
        <pc:spChg chg="add del">
          <ac:chgData name="严 润兴" userId="177cd07ca641e10f" providerId="Windows Live" clId="Web-{0F6CA507-AED8-4E0E-A6EB-E110782AE5A0}" dt="2021-11-22T01:01:22.359" v="117"/>
          <ac:spMkLst>
            <pc:docMk/>
            <pc:sldMk cId="1547476013" sldId="277"/>
            <ac:spMk id="269" creationId="{9F861D4E-31C2-4893-913B-12F1EB82E24D}"/>
          </ac:spMkLst>
        </pc:spChg>
        <pc:spChg chg="add del">
          <ac:chgData name="严 润兴" userId="177cd07ca641e10f" providerId="Windows Live" clId="Web-{0F6CA507-AED8-4E0E-A6EB-E110782AE5A0}" dt="2021-11-22T01:01:22.359" v="117"/>
          <ac:spMkLst>
            <pc:docMk/>
            <pc:sldMk cId="1547476013" sldId="277"/>
            <ac:spMk id="271" creationId="{DB554A7E-41A3-4DC5-9E04-47E7C1562002}"/>
          </ac:spMkLst>
        </pc:spChg>
        <pc:spChg chg="add del mod">
          <ac:chgData name="严 润兴" userId="177cd07ca641e10f" providerId="Windows Live" clId="Web-{0F6CA507-AED8-4E0E-A6EB-E110782AE5A0}" dt="2021-11-22T01:02:15.376" v="140"/>
          <ac:spMkLst>
            <pc:docMk/>
            <pc:sldMk cId="1547476013" sldId="277"/>
            <ac:spMk id="396" creationId="{C1F97C07-89D8-4B5C-A084-A47FF1FD5ED1}"/>
          </ac:spMkLst>
        </pc:spChg>
        <pc:spChg chg="add del mod">
          <ac:chgData name="严 润兴" userId="177cd07ca641e10f" providerId="Windows Live" clId="Web-{0F6CA507-AED8-4E0E-A6EB-E110782AE5A0}" dt="2021-11-22T01:03:43.645" v="158"/>
          <ac:spMkLst>
            <pc:docMk/>
            <pc:sldMk cId="1547476013" sldId="277"/>
            <ac:spMk id="402" creationId="{4F6BD7DC-433F-416F-B829-73CB77DB46DB}"/>
          </ac:spMkLst>
        </pc:spChg>
        <pc:spChg chg="add mod">
          <ac:chgData name="严 润兴" userId="177cd07ca641e10f" providerId="Windows Live" clId="Web-{0F6CA507-AED8-4E0E-A6EB-E110782AE5A0}" dt="2021-11-22T01:09:46.140" v="205" actId="14100"/>
          <ac:spMkLst>
            <pc:docMk/>
            <pc:sldMk cId="1547476013" sldId="277"/>
            <ac:spMk id="405" creationId="{8D502E98-7B68-4320-9753-FB066111911B}"/>
          </ac:spMkLst>
        </pc:spChg>
        <pc:spChg chg="add del mod">
          <ac:chgData name="严 润兴" userId="177cd07ca641e10f" providerId="Windows Live" clId="Web-{0F6CA507-AED8-4E0E-A6EB-E110782AE5A0}" dt="2021-11-22T01:13:23.474" v="241"/>
          <ac:spMkLst>
            <pc:docMk/>
            <pc:sldMk cId="1547476013" sldId="277"/>
            <ac:spMk id="409" creationId="{71CA44DC-BA63-4214-A9F0-4C7355BF54E3}"/>
          </ac:spMkLst>
        </pc:spChg>
        <pc:graphicFrameChg chg="add del mod ord modGraphic">
          <ac:chgData name="严 润兴" userId="177cd07ca641e10f" providerId="Windows Live" clId="Web-{0F6CA507-AED8-4E0E-A6EB-E110782AE5A0}" dt="2021-11-22T00:52:49.594" v="9"/>
          <ac:graphicFrameMkLst>
            <pc:docMk/>
            <pc:sldMk cId="1547476013" sldId="277"/>
            <ac:graphicFrameMk id="5" creationId="{275B43AF-EC1D-4378-B306-3E1A1261E7D7}"/>
          </ac:graphicFrameMkLst>
        </pc:graphicFrameChg>
        <pc:graphicFrameChg chg="add del mod ord modGraphic">
          <ac:chgData name="严 润兴" userId="177cd07ca641e10f" providerId="Windows Live" clId="Web-{0F6CA507-AED8-4E0E-A6EB-E110782AE5A0}" dt="2021-11-22T00:53:08.829" v="12"/>
          <ac:graphicFrameMkLst>
            <pc:docMk/>
            <pc:sldMk cId="1547476013" sldId="277"/>
            <ac:graphicFrameMk id="49" creationId="{5B4A6712-C995-4217-9456-5919430B8AA2}"/>
          </ac:graphicFrameMkLst>
        </pc:graphicFrameChg>
        <pc:graphicFrameChg chg="add del mod ord modGraphic">
          <ac:chgData name="严 润兴" userId="177cd07ca641e10f" providerId="Windows Live" clId="Web-{0F6CA507-AED8-4E0E-A6EB-E110782AE5A0}" dt="2021-11-22T01:02:19.048" v="141"/>
          <ac:graphicFrameMkLst>
            <pc:docMk/>
            <pc:sldMk cId="1547476013" sldId="277"/>
            <ac:graphicFrameMk id="67" creationId="{E0F16DB4-5FAF-4D1E-975E-002B40823C54}"/>
          </ac:graphicFrameMkLst>
        </pc:graphicFrameChg>
        <pc:graphicFrameChg chg="add del mod modGraphic">
          <ac:chgData name="严 润兴" userId="177cd07ca641e10f" providerId="Windows Live" clId="Web-{0F6CA507-AED8-4E0E-A6EB-E110782AE5A0}" dt="2021-11-22T00:57:20.414" v="73"/>
          <ac:graphicFrameMkLst>
            <pc:docMk/>
            <pc:sldMk cId="1547476013" sldId="277"/>
            <ac:graphicFrameMk id="257" creationId="{B2FC6B4D-3830-428B-994C-981E4E9BA33D}"/>
          </ac:graphicFrameMkLst>
        </pc:graphicFrameChg>
        <pc:graphicFrameChg chg="add del mod modGraphic">
          <ac:chgData name="严 润兴" userId="177cd07ca641e10f" providerId="Windows Live" clId="Web-{0F6CA507-AED8-4E0E-A6EB-E110782AE5A0}" dt="2021-11-22T00:58:06.978" v="86"/>
          <ac:graphicFrameMkLst>
            <pc:docMk/>
            <pc:sldMk cId="1547476013" sldId="277"/>
            <ac:graphicFrameMk id="280" creationId="{A8F7151C-E683-47FC-B1E0-52EAEE8E904C}"/>
          </ac:graphicFrameMkLst>
        </pc:graphicFrameChg>
        <pc:picChg chg="add del mod ord">
          <ac:chgData name="严 润兴" userId="177cd07ca641e10f" providerId="Windows Live" clId="Web-{0F6CA507-AED8-4E0E-A6EB-E110782AE5A0}" dt="2021-11-22T00:53:50.971" v="15"/>
          <ac:picMkLst>
            <pc:docMk/>
            <pc:sldMk cId="1547476013" sldId="277"/>
            <ac:picMk id="64" creationId="{995E5A32-425E-40B1-B8E7-CFC64B3EA22F}"/>
          </ac:picMkLst>
        </pc:picChg>
        <pc:picChg chg="add del mod ord">
          <ac:chgData name="严 润兴" userId="177cd07ca641e10f" providerId="Windows Live" clId="Web-{0F6CA507-AED8-4E0E-A6EB-E110782AE5A0}" dt="2021-11-22T00:54:32.753" v="35"/>
          <ac:picMkLst>
            <pc:docMk/>
            <pc:sldMk cId="1547476013" sldId="277"/>
            <ac:picMk id="172" creationId="{3DCE22B3-8BFD-4585-A340-E2CB547BDF2F}"/>
          </ac:picMkLst>
        </pc:picChg>
        <pc:picChg chg="add del mod ord">
          <ac:chgData name="严 润兴" userId="177cd07ca641e10f" providerId="Windows Live" clId="Web-{0F6CA507-AED8-4E0E-A6EB-E110782AE5A0}" dt="2021-11-22T00:54:57.520" v="38"/>
          <ac:picMkLst>
            <pc:docMk/>
            <pc:sldMk cId="1547476013" sldId="277"/>
            <ac:picMk id="187" creationId="{CF63A8CC-1889-4269-B51C-76E1B00BCF9A}"/>
          </ac:picMkLst>
        </pc:picChg>
        <pc:picChg chg="add del mod ord">
          <ac:chgData name="严 润兴" userId="177cd07ca641e10f" providerId="Windows Live" clId="Web-{0F6CA507-AED8-4E0E-A6EB-E110782AE5A0}" dt="2021-11-22T01:12:49.708" v="230"/>
          <ac:picMkLst>
            <pc:docMk/>
            <pc:sldMk cId="1547476013" sldId="277"/>
            <ac:picMk id="253" creationId="{11BA74C7-89D7-4BEE-B7A2-EDC96B9F1123}"/>
          </ac:picMkLst>
        </pc:picChg>
        <pc:picChg chg="add del mod ord">
          <ac:chgData name="严 润兴" userId="177cd07ca641e10f" providerId="Windows Live" clId="Web-{0F6CA507-AED8-4E0E-A6EB-E110782AE5A0}" dt="2021-11-22T01:12:49.708" v="231"/>
          <ac:picMkLst>
            <pc:docMk/>
            <pc:sldMk cId="1547476013" sldId="277"/>
            <ac:picMk id="254" creationId="{20D56B20-C2CF-4758-A6CD-202C6A6683E0}"/>
          </ac:picMkLst>
        </pc:picChg>
        <pc:picChg chg="add mod">
          <ac:chgData name="严 润兴" userId="177cd07ca641e10f" providerId="Windows Live" clId="Web-{0F6CA507-AED8-4E0E-A6EB-E110782AE5A0}" dt="2021-11-22T01:13:13.193" v="238" actId="1076"/>
          <ac:picMkLst>
            <pc:docMk/>
            <pc:sldMk cId="1547476013" sldId="277"/>
            <ac:picMk id="255" creationId="{28947969-E75A-484A-B39C-AC3D9C8D9FE2}"/>
          </ac:picMkLst>
        </pc:picChg>
        <pc:picChg chg="add mod ord">
          <ac:chgData name="严 润兴" userId="177cd07ca641e10f" providerId="Windows Live" clId="Web-{0F6CA507-AED8-4E0E-A6EB-E110782AE5A0}" dt="2021-11-22T01:13:13.209" v="239" actId="1076"/>
          <ac:picMkLst>
            <pc:docMk/>
            <pc:sldMk cId="1547476013" sldId="277"/>
            <ac:picMk id="256" creationId="{D96F18BE-3D64-4FC4-A553-863EAB066C4A}"/>
          </ac:picMkLst>
        </pc:picChg>
        <pc:picChg chg="add del mod">
          <ac:chgData name="严 润兴" userId="177cd07ca641e10f" providerId="Windows Live" clId="Web-{0F6CA507-AED8-4E0E-A6EB-E110782AE5A0}" dt="2021-11-22T00:57:52.447" v="77"/>
          <ac:picMkLst>
            <pc:docMk/>
            <pc:sldMk cId="1547476013" sldId="277"/>
            <ac:picMk id="299" creationId="{D197CA9F-4440-49C7-A946-49DA8238E519}"/>
          </ac:picMkLst>
        </pc:picChg>
        <pc:picChg chg="add mod ord">
          <ac:chgData name="严 润兴" userId="177cd07ca641e10f" providerId="Windows Live" clId="Web-{0F6CA507-AED8-4E0E-A6EB-E110782AE5A0}" dt="2021-11-22T01:13:13.224" v="240" actId="1076"/>
          <ac:picMkLst>
            <pc:docMk/>
            <pc:sldMk cId="1547476013" sldId="277"/>
            <ac:picMk id="403" creationId="{8831D8E8-17B8-4D49-B07D-894723B73DF0}"/>
          </ac:picMkLst>
        </pc:picChg>
        <pc:picChg chg="add mod">
          <ac:chgData name="严 润兴" userId="177cd07ca641e10f" providerId="Windows Live" clId="Web-{0F6CA507-AED8-4E0E-A6EB-E110782AE5A0}" dt="2021-11-22T01:10:37.079" v="210" actId="1076"/>
          <ac:picMkLst>
            <pc:docMk/>
            <pc:sldMk cId="1547476013" sldId="277"/>
            <ac:picMk id="406" creationId="{1696D717-E3EE-44FD-844E-9FA53F826068}"/>
          </ac:picMkLst>
        </pc:picChg>
        <pc:picChg chg="add mod">
          <ac:chgData name="严 润兴" userId="177cd07ca641e10f" providerId="Windows Live" clId="Web-{0F6CA507-AED8-4E0E-A6EB-E110782AE5A0}" dt="2021-11-22T01:12:26.488" v="229" actId="14100"/>
          <ac:picMkLst>
            <pc:docMk/>
            <pc:sldMk cId="1547476013" sldId="277"/>
            <ac:picMk id="407" creationId="{18A053C7-A4F3-4228-9822-0125FDE6366B}"/>
          </ac:picMkLst>
        </pc:picChg>
        <pc:picChg chg="add mod">
          <ac:chgData name="严 润兴" userId="177cd07ca641e10f" providerId="Windows Live" clId="Web-{0F6CA507-AED8-4E0E-A6EB-E110782AE5A0}" dt="2021-11-22T01:14:48.040" v="244" actId="14100"/>
          <ac:picMkLst>
            <pc:docMk/>
            <pc:sldMk cId="1547476013" sldId="277"/>
            <ac:picMk id="410" creationId="{E6535575-AD1A-4AE1-943D-502D603CB341}"/>
          </ac:picMkLst>
        </pc:picChg>
        <pc:picChg chg="add mod">
          <ac:chgData name="严 润兴" userId="177cd07ca641e10f" providerId="Windows Live" clId="Web-{0F6CA507-AED8-4E0E-A6EB-E110782AE5A0}" dt="2021-11-22T01:18:12.483" v="268" actId="1076"/>
          <ac:picMkLst>
            <pc:docMk/>
            <pc:sldMk cId="1547476013" sldId="277"/>
            <ac:picMk id="411" creationId="{318E3191-AECB-4BF6-B512-1E48CD877694}"/>
          </ac:picMkLst>
        </pc:picChg>
      </pc:sldChg>
      <pc:sldChg chg="addSp delSp modSp new mod setBg">
        <pc:chgData name="严 润兴" userId="177cd07ca641e10f" providerId="Windows Live" clId="Web-{0F6CA507-AED8-4E0E-A6EB-E110782AE5A0}" dt="2021-11-22T01:21:28.005" v="301" actId="20577"/>
        <pc:sldMkLst>
          <pc:docMk/>
          <pc:sldMk cId="1840435355" sldId="278"/>
        </pc:sldMkLst>
        <pc:spChg chg="mod">
          <ac:chgData name="严 润兴" userId="177cd07ca641e10f" providerId="Windows Live" clId="Web-{0F6CA507-AED8-4E0E-A6EB-E110782AE5A0}" dt="2021-11-22T01:20:47.503" v="283" actId="1076"/>
          <ac:spMkLst>
            <pc:docMk/>
            <pc:sldMk cId="1840435355" sldId="278"/>
            <ac:spMk id="2" creationId="{2B54655F-637F-4DFE-9414-5508B2A30D74}"/>
          </ac:spMkLst>
        </pc:spChg>
        <pc:spChg chg="del">
          <ac:chgData name="严 润兴" userId="177cd07ca641e10f" providerId="Windows Live" clId="Web-{0F6CA507-AED8-4E0E-A6EB-E110782AE5A0}" dt="2021-11-22T01:12:54.692" v="233"/>
          <ac:spMkLst>
            <pc:docMk/>
            <pc:sldMk cId="1840435355" sldId="278"/>
            <ac:spMk id="3" creationId="{AA012C77-5878-4B73-AC73-00F3A111AAA8}"/>
          </ac:spMkLst>
        </pc:spChg>
        <pc:spChg chg="del">
          <ac:chgData name="严 润兴" userId="177cd07ca641e10f" providerId="Windows Live" clId="Web-{0F6CA507-AED8-4E0E-A6EB-E110782AE5A0}" dt="2021-11-22T01:12:54.692" v="234"/>
          <ac:spMkLst>
            <pc:docMk/>
            <pc:sldMk cId="1840435355" sldId="278"/>
            <ac:spMk id="4" creationId="{835DC7F5-8B5A-4661-A4BA-EE60DB43A6DD}"/>
          </ac:spMkLst>
        </pc:spChg>
        <pc:spChg chg="add mod">
          <ac:chgData name="严 润兴" userId="177cd07ca641e10f" providerId="Windows Live" clId="Web-{0F6CA507-AED8-4E0E-A6EB-E110782AE5A0}" dt="2021-11-22T01:21:28.005" v="301" actId="20577"/>
          <ac:spMkLst>
            <pc:docMk/>
            <pc:sldMk cId="1840435355" sldId="278"/>
            <ac:spMk id="9" creationId="{957440D2-6F76-472A-99A4-3104A28AA089}"/>
          </ac:spMkLst>
        </pc:spChg>
        <pc:spChg chg="add del">
          <ac:chgData name="严 润兴" userId="177cd07ca641e10f" providerId="Windows Live" clId="Web-{0F6CA507-AED8-4E0E-A6EB-E110782AE5A0}" dt="2021-11-22T01:19:30.626" v="270"/>
          <ac:spMkLst>
            <pc:docMk/>
            <pc:sldMk cId="1840435355" sldId="278"/>
            <ac:spMk id="10" creationId="{64F1351D-E201-4BBA-AC6D-528E416CF476}"/>
          </ac:spMkLst>
        </pc:spChg>
        <pc:spChg chg="add del">
          <ac:chgData name="严 润兴" userId="177cd07ca641e10f" providerId="Windows Live" clId="Web-{0F6CA507-AED8-4E0E-A6EB-E110782AE5A0}" dt="2021-11-22T01:19:44.877" v="273"/>
          <ac:spMkLst>
            <pc:docMk/>
            <pc:sldMk cId="1840435355" sldId="278"/>
            <ac:spMk id="13" creationId="{344C5F8A-F34F-401A-A9CA-A9F426356CCD}"/>
          </ac:spMkLst>
        </pc:spChg>
        <pc:spChg chg="add del">
          <ac:chgData name="严 润兴" userId="177cd07ca641e10f" providerId="Windows Live" clId="Web-{0F6CA507-AED8-4E0E-A6EB-E110782AE5A0}" dt="2021-11-22T01:20:58.754" v="286"/>
          <ac:spMkLst>
            <pc:docMk/>
            <pc:sldMk cId="1840435355" sldId="278"/>
            <ac:spMk id="17" creationId="{39876447-46EA-4896-AEFC-29A314D25228}"/>
          </ac:spMkLst>
        </pc:spChg>
        <pc:spChg chg="add">
          <ac:chgData name="严 润兴" userId="177cd07ca641e10f" providerId="Windows Live" clId="Web-{0F6CA507-AED8-4E0E-A6EB-E110782AE5A0}" dt="2021-11-22T01:19:44.877" v="273"/>
          <ac:spMkLst>
            <pc:docMk/>
            <pc:sldMk cId="1840435355" sldId="278"/>
            <ac:spMk id="20" creationId="{344C5F8A-F34F-401A-A9CA-A9F426356CCD}"/>
          </ac:spMkLst>
        </pc:spChg>
        <pc:picChg chg="add del mod ord">
          <ac:chgData name="严 润兴" userId="177cd07ca641e10f" providerId="Windows Live" clId="Web-{0F6CA507-AED8-4E0E-A6EB-E110782AE5A0}" dt="2021-11-22T01:19:21.938" v="269"/>
          <ac:picMkLst>
            <pc:docMk/>
            <pc:sldMk cId="1840435355" sldId="278"/>
            <ac:picMk id="5" creationId="{CE680F69-09F8-43CC-A9BD-5A668E093FC5}"/>
          </ac:picMkLst>
        </pc:picChg>
        <pc:picChg chg="add mod ord">
          <ac:chgData name="严 润兴" userId="177cd07ca641e10f" providerId="Windows Live" clId="Web-{0F6CA507-AED8-4E0E-A6EB-E110782AE5A0}" dt="2021-11-22T01:20:10.518" v="280" actId="1076"/>
          <ac:picMkLst>
            <pc:docMk/>
            <pc:sldMk cId="1840435355" sldId="278"/>
            <ac:picMk id="6" creationId="{6B0B3A81-E6EC-4FCF-A7E6-C4BF2A87C3C8}"/>
          </ac:picMkLst>
        </pc:picChg>
        <pc:picChg chg="add mod ord">
          <ac:chgData name="严 润兴" userId="177cd07ca641e10f" providerId="Windows Live" clId="Web-{0F6CA507-AED8-4E0E-A6EB-E110782AE5A0}" dt="2021-11-22T01:20:10.502" v="279" actId="1076"/>
          <ac:picMkLst>
            <pc:docMk/>
            <pc:sldMk cId="1840435355" sldId="278"/>
            <ac:picMk id="7" creationId="{554B9E13-7ABD-4402-932E-A92AB5A9751A}"/>
          </ac:picMkLst>
        </pc:picChg>
        <pc:picChg chg="add del mod ord">
          <ac:chgData name="严 润兴" userId="177cd07ca641e10f" providerId="Windows Live" clId="Web-{0F6CA507-AED8-4E0E-A6EB-E110782AE5A0}" dt="2021-11-22T01:20:54.394" v="285"/>
          <ac:picMkLst>
            <pc:docMk/>
            <pc:sldMk cId="1840435355" sldId="278"/>
            <ac:picMk id="8" creationId="{CAC88BAA-80D1-49C4-947C-505691D48C94}"/>
          </ac:picMkLst>
        </pc:picChg>
      </pc:sldChg>
    </pc:docChg>
  </pc:docChgLst>
  <pc:docChgLst>
    <pc:chgData name="Quynh-Ni Tran-Au" userId="619cc3d98069fafc" providerId="Windows Live" clId="Web-{D18EDB2B-CA54-4A5B-879D-EF6E8DCD4287}"/>
    <pc:docChg chg="addSld delSld modSld addMainMaster delMainMaster">
      <pc:chgData name="Quynh-Ni Tran-Au" userId="619cc3d98069fafc" providerId="Windows Live" clId="Web-{D18EDB2B-CA54-4A5B-879D-EF6E8DCD4287}" dt="2021-11-21T00:16:20.872" v="329"/>
      <pc:docMkLst>
        <pc:docMk/>
      </pc:docMkLst>
      <pc:sldChg chg="addSp delSp modSp mod setBg modClrScheme addAnim delAnim setClrOvrMap delDesignElem chgLayout">
        <pc:chgData name="Quynh-Ni Tran-Au" userId="619cc3d98069fafc" providerId="Windows Live" clId="Web-{D18EDB2B-CA54-4A5B-879D-EF6E8DCD4287}" dt="2021-11-21T00:15:28.819" v="328" actId="20577"/>
        <pc:sldMkLst>
          <pc:docMk/>
          <pc:sldMk cId="1269861524" sldId="256"/>
        </pc:sldMkLst>
        <pc:spChg chg="mod ord">
          <ac:chgData name="Quynh-Ni Tran-Au" userId="619cc3d98069fafc" providerId="Windows Live" clId="Web-{D18EDB2B-CA54-4A5B-879D-EF6E8DCD4287}" dt="2021-11-21T00:15:07.584" v="325" actId="20577"/>
          <ac:spMkLst>
            <pc:docMk/>
            <pc:sldMk cId="1269861524" sldId="256"/>
            <ac:spMk id="2" creationId="{EADF5F3D-7523-4951-A75F-5E6ABC595869}"/>
          </ac:spMkLst>
        </pc:spChg>
        <pc:spChg chg="mod ord">
          <ac:chgData name="Quynh-Ni Tran-Au" userId="619cc3d98069fafc" providerId="Windows Live" clId="Web-{D18EDB2B-CA54-4A5B-879D-EF6E8DCD4287}" dt="2021-11-21T00:15:28.819" v="328" actId="20577"/>
          <ac:spMkLst>
            <pc:docMk/>
            <pc:sldMk cId="1269861524" sldId="256"/>
            <ac:spMk id="3" creationId="{1646B457-124B-47B4-B885-608247147584}"/>
          </ac:spMkLst>
        </pc:spChg>
        <pc:spChg chg="add del">
          <ac:chgData name="Quynh-Ni Tran-Au" userId="619cc3d98069fafc" providerId="Windows Live" clId="Web-{D18EDB2B-CA54-4A5B-879D-EF6E8DCD4287}" dt="2021-11-20T23:13:15.818" v="20"/>
          <ac:spMkLst>
            <pc:docMk/>
            <pc:sldMk cId="1269861524" sldId="256"/>
            <ac:spMk id="5" creationId="{79C8665A-B6C6-46BB-9012-A922385678AC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269861524" sldId="256"/>
            <ac:spMk id="6" creationId="{9FDD9264-A478-4B82-A891-2BEA8BF9F68A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269861524" sldId="256"/>
            <ac:spMk id="7" creationId="{C4D755E9-CEF5-43A7-A514-4664F25F398C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269861524" sldId="256"/>
            <ac:spMk id="8" creationId="{2BF879CD-ED15-450F-B829-699C694D2EBC}"/>
          </ac:spMkLst>
        </pc:spChg>
        <pc:spChg chg="add del">
          <ac:chgData name="Quynh-Ni Tran-Au" userId="619cc3d98069fafc" providerId="Windows Live" clId="Web-{D18EDB2B-CA54-4A5B-879D-EF6E8DCD4287}" dt="2021-11-20T23:13:15.818" v="20"/>
          <ac:spMkLst>
            <pc:docMk/>
            <pc:sldMk cId="1269861524" sldId="256"/>
            <ac:spMk id="10" creationId="{2D8964DE-AB9E-402E-8B81-8AA9BB47981B}"/>
          </ac:spMkLst>
        </pc:spChg>
        <pc:spChg chg="add del">
          <ac:chgData name="Quynh-Ni Tran-Au" userId="619cc3d98069fafc" providerId="Windows Live" clId="Web-{D18EDB2B-CA54-4A5B-879D-EF6E8DCD4287}" dt="2021-11-20T23:13:15.818" v="20"/>
          <ac:spMkLst>
            <pc:docMk/>
            <pc:sldMk cId="1269861524" sldId="256"/>
            <ac:spMk id="12" creationId="{0361BE5E-E17F-47E3-AF50-969EA826BEE1}"/>
          </ac:spMkLst>
        </pc:spChg>
        <pc:spChg chg="add">
          <ac:chgData name="Quynh-Ni Tran-Au" userId="619cc3d98069fafc" providerId="Windows Live" clId="Web-{D18EDB2B-CA54-4A5B-879D-EF6E8DCD4287}" dt="2021-11-20T23:13:15.833" v="21"/>
          <ac:spMkLst>
            <pc:docMk/>
            <pc:sldMk cId="1269861524" sldId="256"/>
            <ac:spMk id="14" creationId="{B6BC6A0D-8979-47FF-B606-70528EF8E548}"/>
          </ac:spMkLst>
        </pc:spChg>
        <pc:spChg chg="add">
          <ac:chgData name="Quynh-Ni Tran-Au" userId="619cc3d98069fafc" providerId="Windows Live" clId="Web-{D18EDB2B-CA54-4A5B-879D-EF6E8DCD4287}" dt="2021-11-20T23:13:15.833" v="21"/>
          <ac:spMkLst>
            <pc:docMk/>
            <pc:sldMk cId="1269861524" sldId="256"/>
            <ac:spMk id="15" creationId="{3B92CCBF-1641-4D35-9B74-6E4981730FF5}"/>
          </ac:spMkLst>
        </pc:spChg>
        <pc:picChg chg="del mod">
          <ac:chgData name="Quynh-Ni Tran-Au" userId="619cc3d98069fafc" providerId="Windows Live" clId="Web-{D18EDB2B-CA54-4A5B-879D-EF6E8DCD4287}" dt="2021-11-20T23:13:03.630" v="14"/>
          <ac:picMkLst>
            <pc:docMk/>
            <pc:sldMk cId="1269861524" sldId="256"/>
            <ac:picMk id="4" creationId="{92846A46-AD28-4368-B5D1-302A62EA1A64}"/>
          </ac:picMkLst>
        </pc:picChg>
      </pc:sldChg>
      <pc:sldChg chg="addSp delSp modSp mod setBg modClrScheme chgLayout">
        <pc:chgData name="Quynh-Ni Tran-Au" userId="619cc3d98069fafc" providerId="Windows Live" clId="Web-{D18EDB2B-CA54-4A5B-879D-EF6E8DCD4287}" dt="2021-11-21T00:13:14.008" v="312" actId="20577"/>
        <pc:sldMkLst>
          <pc:docMk/>
          <pc:sldMk cId="2208770731" sldId="258"/>
        </pc:sldMkLst>
        <pc:spChg chg="del mod ord">
          <ac:chgData name="Quynh-Ni Tran-Au" userId="619cc3d98069fafc" providerId="Windows Live" clId="Web-{D18EDB2B-CA54-4A5B-879D-EF6E8DCD4287}" dt="2021-11-21T00:12:30.789" v="303"/>
          <ac:spMkLst>
            <pc:docMk/>
            <pc:sldMk cId="2208770731" sldId="258"/>
            <ac:spMk id="2" creationId="{7B9CD828-3D98-4A05-90D5-23C54DD61657}"/>
          </ac:spMkLst>
        </pc:spChg>
        <pc:spChg chg="mod ord">
          <ac:chgData name="Quynh-Ni Tran-Au" userId="619cc3d98069fafc" providerId="Windows Live" clId="Web-{D18EDB2B-CA54-4A5B-879D-EF6E8DCD4287}" dt="2021-11-21T00:11:28.993" v="292" actId="1076"/>
          <ac:spMkLst>
            <pc:docMk/>
            <pc:sldMk cId="2208770731" sldId="258"/>
            <ac:spMk id="3" creationId="{14DC5C93-14C7-47AD-83E2-8A30A5BFA4B7}"/>
          </ac:spMkLst>
        </pc:spChg>
        <pc:spChg chg="mod ord">
          <ac:chgData name="Quynh-Ni Tran-Au" userId="619cc3d98069fafc" providerId="Windows Live" clId="Web-{D18EDB2B-CA54-4A5B-879D-EF6E8DCD4287}" dt="2021-11-21T00:06:45.652" v="218" actId="20577"/>
          <ac:spMkLst>
            <pc:docMk/>
            <pc:sldMk cId="2208770731" sldId="258"/>
            <ac:spMk id="4" creationId="{5CAF1614-EF3F-4886-B3E2-F37C3CBB3DEC}"/>
          </ac:spMkLst>
        </pc:spChg>
        <pc:spChg chg="add mod">
          <ac:chgData name="Quynh-Ni Tran-Au" userId="619cc3d98069fafc" providerId="Windows Live" clId="Web-{D18EDB2B-CA54-4A5B-879D-EF6E8DCD4287}" dt="2021-11-21T00:13:14.008" v="312" actId="20577"/>
          <ac:spMkLst>
            <pc:docMk/>
            <pc:sldMk cId="2208770731" sldId="258"/>
            <ac:spMk id="5" creationId="{A151F793-12EF-4D36-AA9D-DEA39FC67358}"/>
          </ac:spMkLst>
        </pc:spChg>
        <pc:spChg chg="add del mod">
          <ac:chgData name="Quynh-Ni Tran-Au" userId="619cc3d98069fafc" providerId="Windows Live" clId="Web-{D18EDB2B-CA54-4A5B-879D-EF6E8DCD4287}" dt="2021-11-21T00:12:35.664" v="304"/>
          <ac:spMkLst>
            <pc:docMk/>
            <pc:sldMk cId="2208770731" sldId="258"/>
            <ac:spMk id="7" creationId="{8BA09910-A4B1-4572-836F-D753D6540A4F}"/>
          </ac:spMkLst>
        </pc:spChg>
      </pc:sldChg>
      <pc:sldChg chg="modSp del mod modClrScheme chgLayout">
        <pc:chgData name="Quynh-Ni Tran-Au" userId="619cc3d98069fafc" providerId="Windows Live" clId="Web-{D18EDB2B-CA54-4A5B-879D-EF6E8DCD4287}" dt="2021-11-21T00:14:34.007" v="322"/>
        <pc:sldMkLst>
          <pc:docMk/>
          <pc:sldMk cId="2378901816" sldId="259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378901816" sldId="259"/>
            <ac:spMk id="2" creationId="{7B9CD828-3D98-4A05-90D5-23C54DD61657}"/>
          </ac:spMkLst>
        </pc:spChg>
        <pc:spChg chg="mod ord">
          <ac:chgData name="Quynh-Ni Tran-Au" userId="619cc3d98069fafc" providerId="Windows Live" clId="Web-{D18EDB2B-CA54-4A5B-879D-EF6E8DCD4287}" dt="2021-11-21T00:05:22.559" v="166" actId="20577"/>
          <ac:spMkLst>
            <pc:docMk/>
            <pc:sldMk cId="2378901816" sldId="259"/>
            <ac:spMk id="3" creationId="{14DC5C93-14C7-47AD-83E2-8A30A5BFA4B7}"/>
          </ac:spMkLst>
        </pc:spChg>
        <pc:spChg chg="mod ord">
          <ac:chgData name="Quynh-Ni Tran-Au" userId="619cc3d98069fafc" providerId="Windows Live" clId="Web-{D18EDB2B-CA54-4A5B-879D-EF6E8DCD4287}" dt="2021-11-21T00:07:07.543" v="235" actId="20577"/>
          <ac:spMkLst>
            <pc:docMk/>
            <pc:sldMk cId="2378901816" sldId="259"/>
            <ac:spMk id="4" creationId="{5CAF1614-EF3F-4886-B3E2-F37C3CBB3DEC}"/>
          </ac:spMkLst>
        </pc:spChg>
      </pc:sldChg>
      <pc:sldChg chg="modSp del mod modClrScheme chgLayout">
        <pc:chgData name="Quynh-Ni Tran-Au" userId="619cc3d98069fafc" providerId="Windows Live" clId="Web-{D18EDB2B-CA54-4A5B-879D-EF6E8DCD4287}" dt="2021-11-21T00:14:36.116" v="323"/>
        <pc:sldMkLst>
          <pc:docMk/>
          <pc:sldMk cId="2163935617" sldId="260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163935617" sldId="260"/>
            <ac:spMk id="2" creationId="{7B9CD828-3D98-4A05-90D5-23C54DD61657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163935617" sldId="260"/>
            <ac:spMk id="3" creationId="{14DC5C93-14C7-47AD-83E2-8A30A5BFA4B7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163935617" sldId="260"/>
            <ac:spMk id="4" creationId="{5CAF1614-EF3F-4886-B3E2-F37C3CBB3DEC}"/>
          </ac:spMkLst>
        </pc:spChg>
      </pc:sldChg>
      <pc:sldChg chg="addSp delSp modSp mod setBg modClrScheme addAnim setClrOvrMap delDesignElem chgLayout">
        <pc:chgData name="Quynh-Ni Tran-Au" userId="619cc3d98069fafc" providerId="Windows Live" clId="Web-{D18EDB2B-CA54-4A5B-879D-EF6E8DCD4287}" dt="2021-11-21T00:16:20.872" v="329"/>
        <pc:sldMkLst>
          <pc:docMk/>
          <pc:sldMk cId="2994701716" sldId="261"/>
        </pc:sldMkLst>
        <pc:spChg chg="mod ord">
          <ac:chgData name="Quynh-Ni Tran-Au" userId="619cc3d98069fafc" providerId="Windows Live" clId="Web-{D18EDB2B-CA54-4A5B-879D-EF6E8DCD4287}" dt="2021-11-20T23:16:46.677" v="54" actId="14100"/>
          <ac:spMkLst>
            <pc:docMk/>
            <pc:sldMk cId="2994701716" sldId="261"/>
            <ac:spMk id="2" creationId="{8128A47D-9E1F-498A-AF3D-C212CF279036}"/>
          </ac:spMkLst>
        </pc:spChg>
        <pc:spChg chg="del mod ord">
          <ac:chgData name="Quynh-Ni Tran-Au" userId="619cc3d98069fafc" providerId="Windows Live" clId="Web-{D18EDB2B-CA54-4A5B-879D-EF6E8DCD4287}" dt="2021-11-20T23:14:56.177" v="34"/>
          <ac:spMkLst>
            <pc:docMk/>
            <pc:sldMk cId="2994701716" sldId="261"/>
            <ac:spMk id="3" creationId="{7EF3EC0D-2EC4-4C25-8E3A-F0F7178699E0}"/>
          </ac:spMkLst>
        </pc:spChg>
        <pc:spChg chg="add del">
          <ac:chgData name="Quynh-Ni Tran-Au" userId="619cc3d98069fafc" providerId="Windows Live" clId="Web-{D18EDB2B-CA54-4A5B-879D-EF6E8DCD4287}" dt="2021-11-20T23:11:01.786" v="10"/>
          <ac:spMkLst>
            <pc:docMk/>
            <pc:sldMk cId="2994701716" sldId="261"/>
            <ac:spMk id="5" creationId="{5DB0431E-0B04-44A1-9C51-531E28D18A60}"/>
          </ac:spMkLst>
        </pc:spChg>
        <pc:spChg chg="add del">
          <ac:chgData name="Quynh-Ni Tran-Au" userId="619cc3d98069fafc" providerId="Windows Live" clId="Web-{D18EDB2B-CA54-4A5B-879D-EF6E8DCD4287}" dt="2021-11-20T23:11:01.786" v="10"/>
          <ac:spMkLst>
            <pc:docMk/>
            <pc:sldMk cId="2994701716" sldId="261"/>
            <ac:spMk id="6" creationId="{6B424749-EEE0-49C9-9ABF-97B171A3EA00}"/>
          </ac:spMkLst>
        </pc:spChg>
        <pc:spChg chg="add del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7" creationId="{A6F05DDE-5F2C-44F5-BACC-DED4737B11B8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994701716" sldId="261"/>
            <ac:spMk id="8" creationId="{5DB23C2B-2054-4D8B-9E98-9190F8E05EAD}"/>
          </ac:spMkLst>
        </pc:spChg>
        <pc:spChg chg="add del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9" creationId="{1322BCA3-31C1-4329-B0BA-4748F937B5C0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994701716" sldId="261"/>
            <ac:spMk id="10" creationId="{8797B5BC-9873-45F9-97D6-298FB5AF08FF}"/>
          </ac:spMkLst>
        </pc:spChg>
        <pc:spChg chg="add del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11" creationId="{F6C1DD8F-426A-45F7-A524-5569263BE5D0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994701716" sldId="261"/>
            <ac:spMk id="12" creationId="{665C2FCD-09A4-4B4B-AA73-F330DFE91799}"/>
          </ac:spMkLst>
        </pc:spChg>
        <pc:spChg chg="add del mod">
          <ac:chgData name="Quynh-Ni Tran-Au" userId="619cc3d98069fafc" providerId="Windows Live" clId="Web-{D18EDB2B-CA54-4A5B-879D-EF6E8DCD4287}" dt="2021-11-20T23:15:05.052" v="36"/>
          <ac:spMkLst>
            <pc:docMk/>
            <pc:sldMk cId="2994701716" sldId="261"/>
            <ac:spMk id="13" creationId="{2BF657A9-FD99-42E8-B23A-3E633CF1DDFD}"/>
          </ac:spMkLst>
        </pc:spChg>
        <pc:spChg chg="add del mod">
          <ac:chgData name="Quynh-Ni Tran-Au" userId="619cc3d98069fafc" providerId="Windows Live" clId="Web-{D18EDB2B-CA54-4A5B-879D-EF6E8DCD4287}" dt="2021-11-20T23:15:30.521" v="40"/>
          <ac:spMkLst>
            <pc:docMk/>
            <pc:sldMk cId="2994701716" sldId="261"/>
            <ac:spMk id="15" creationId="{FBC992F2-A1A6-4708-A419-ADA9D93153AD}"/>
          </ac:spMkLst>
        </pc:spChg>
        <pc:spChg chg="add del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16" creationId="{3D65D7AA-A0C8-491E-9211-059F0D299A43}"/>
          </ac:spMkLst>
        </pc:spChg>
        <pc:spChg chg="add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21" creationId="{A6F05DDE-5F2C-44F5-BACC-DED4737B11B8}"/>
          </ac:spMkLst>
        </pc:spChg>
        <pc:spChg chg="add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23" creationId="{79C8665A-B6C6-46BB-9012-A922385678AC}"/>
          </ac:spMkLst>
        </pc:spChg>
        <pc:spChg chg="add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25" creationId="{2D8964DE-AB9E-402E-8B81-8AA9BB47981B}"/>
          </ac:spMkLst>
        </pc:spChg>
        <pc:spChg chg="add">
          <ac:chgData name="Quynh-Ni Tran-Au" userId="619cc3d98069fafc" providerId="Windows Live" clId="Web-{D18EDB2B-CA54-4A5B-879D-EF6E8DCD4287}" dt="2021-11-20T23:15:35.099" v="41"/>
          <ac:spMkLst>
            <pc:docMk/>
            <pc:sldMk cId="2994701716" sldId="261"/>
            <ac:spMk id="27" creationId="{0361BE5E-E17F-47E3-AF50-969EA826BEE1}"/>
          </ac:spMkLst>
        </pc:spChg>
        <pc:picChg chg="add mod">
          <ac:chgData name="Quynh-Ni Tran-Au" userId="619cc3d98069fafc" providerId="Windows Live" clId="Web-{D18EDB2B-CA54-4A5B-879D-EF6E8DCD4287}" dt="2021-11-21T00:16:20.872" v="329"/>
          <ac:picMkLst>
            <pc:docMk/>
            <pc:sldMk cId="2994701716" sldId="261"/>
            <ac:picMk id="3" creationId="{83009804-F67D-4BC5-BAF8-33CB80DEA8C8}"/>
          </ac:picMkLst>
        </pc:picChg>
        <pc:cxnChg chg="add del">
          <ac:chgData name="Quynh-Ni Tran-Au" userId="619cc3d98069fafc" providerId="Windows Live" clId="Web-{D18EDB2B-CA54-4A5B-879D-EF6E8DCD4287}" dt="2021-11-20T23:15:35.099" v="41"/>
          <ac:cxnSpMkLst>
            <pc:docMk/>
            <pc:sldMk cId="2994701716" sldId="261"/>
            <ac:cxnSpMk id="14" creationId="{98D39CD7-AB20-4006-930C-6368406D01E5}"/>
          </ac:cxnSpMkLst>
        </pc:cxnChg>
      </pc:sldChg>
      <pc:sldChg chg="addSp delSp modSp mod modClrScheme setClrOvrMap delDesignElem chgLayout">
        <pc:chgData name="Quynh-Ni Tran-Au" userId="619cc3d98069fafc" providerId="Windows Live" clId="Web-{D18EDB2B-CA54-4A5B-879D-EF6E8DCD4287}" dt="2021-11-20T23:10:38.942" v="8" actId="20577"/>
        <pc:sldMkLst>
          <pc:docMk/>
          <pc:sldMk cId="2806339105" sldId="262"/>
        </pc:sldMkLst>
        <pc:spChg chg="mod ord">
          <ac:chgData name="Quynh-Ni Tran-Au" userId="619cc3d98069fafc" providerId="Windows Live" clId="Web-{D18EDB2B-CA54-4A5B-879D-EF6E8DCD4287}" dt="2021-11-20T23:10:38.942" v="8" actId="20577"/>
          <ac:spMkLst>
            <pc:docMk/>
            <pc:sldMk cId="2806339105" sldId="262"/>
            <ac:spMk id="2" creationId="{BE3DF90F-FA12-4456-ACFF-6D18E74B90E9}"/>
          </ac:spMkLst>
        </pc:spChg>
        <pc:spChg chg="mod ord">
          <ac:chgData name="Quynh-Ni Tran-Au" userId="619cc3d98069fafc" providerId="Windows Live" clId="Web-{D18EDB2B-CA54-4A5B-879D-EF6E8DCD4287}" dt="2021-11-20T23:10:16.911" v="7" actId="20577"/>
          <ac:spMkLst>
            <pc:docMk/>
            <pc:sldMk cId="2806339105" sldId="262"/>
            <ac:spMk id="3" creationId="{B9CE7063-D35B-45EC-B2F6-BE6BEE41D05E}"/>
          </ac:spMkLst>
        </pc:spChg>
        <pc:spChg chg="add">
          <ac:chgData name="Quynh-Ni Tran-Au" userId="619cc3d98069fafc" providerId="Windows Live" clId="Web-{D18EDB2B-CA54-4A5B-879D-EF6E8DCD4287}" dt="2021-11-20T23:09:56.552" v="3"/>
          <ac:spMkLst>
            <pc:docMk/>
            <pc:sldMk cId="2806339105" sldId="262"/>
            <ac:spMk id="5" creationId="{D857F84B-F990-4F33-B2F0-F2BE21985A36}"/>
          </ac:spMkLst>
        </pc:spChg>
        <pc:spChg chg="add">
          <ac:chgData name="Quynh-Ni Tran-Au" userId="619cc3d98069fafc" providerId="Windows Live" clId="Web-{D18EDB2B-CA54-4A5B-879D-EF6E8DCD4287}" dt="2021-11-20T23:09:56.552" v="3"/>
          <ac:spMkLst>
            <pc:docMk/>
            <pc:sldMk cId="2806339105" sldId="262"/>
            <ac:spMk id="6" creationId="{BDC9F4B3-E048-4DF2-8375-37385E2245F7}"/>
          </ac:spMkLst>
        </pc:spChg>
        <pc:spChg chg="add">
          <ac:chgData name="Quynh-Ni Tran-Au" userId="619cc3d98069fafc" providerId="Windows Live" clId="Web-{D18EDB2B-CA54-4A5B-879D-EF6E8DCD4287}" dt="2021-11-20T23:09:56.552" v="3"/>
          <ac:spMkLst>
            <pc:docMk/>
            <pc:sldMk cId="2806339105" sldId="262"/>
            <ac:spMk id="7" creationId="{2A7B0992-8632-4B33-A492-ACB46559762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06339105" sldId="262"/>
            <ac:spMk id="8" creationId="{29DC5A77-10C9-4ECF-B7EB-8D917F36A9E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06339105" sldId="262"/>
            <ac:spMk id="10" creationId="{2FFE28B5-FB16-49A9-B851-3C35FAC0CACB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06339105" sldId="262"/>
            <ac:spMk id="12" creationId="{01014442-855A-4E0F-8D09-C314661A48B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06339105" sldId="262"/>
            <ac:spMk id="14" creationId="{9B1ABF09-86CF-414E-88A5-2B84CC7232A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06339105" sldId="262"/>
            <ac:spMk id="16" creationId="{3FE91770-CDBB-4D24-94E5-AD484F36CE87}"/>
          </ac:spMkLst>
        </pc:spChg>
      </pc:sldChg>
      <pc:sldChg chg="delSp modSp mod modClrScheme delDesignElem chgLayout">
        <pc:chgData name="Quynh-Ni Tran-Au" userId="619cc3d98069fafc" providerId="Windows Live" clId="Web-{D18EDB2B-CA54-4A5B-879D-EF6E8DCD4287}" dt="2021-11-20T23:09:35.505" v="2"/>
        <pc:sldMkLst>
          <pc:docMk/>
          <pc:sldMk cId="2171447698" sldId="263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171447698" sldId="263"/>
            <ac:spMk id="2" creationId="{5AFD1A97-C605-4BC4-995C-DFCD8EA98497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171447698" sldId="263"/>
            <ac:spMk id="3" creationId="{4F5353A7-89F9-4746-BF5E-CA1F6341A4CA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171447698" sldId="263"/>
            <ac:spMk id="8" creationId="{80516254-1D9F-4F3A-9870-3A3280BE2BF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171447698" sldId="263"/>
            <ac:spMk id="10" creationId="{FC14672B-27A5-4CDA-ABAF-5E4CF4B41C23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171447698" sldId="263"/>
            <ac:spMk id="14" creationId="{9A206779-5C74-4555-94BC-5845C92EC3A8}"/>
          </ac:spMkLst>
        </pc:spChg>
        <pc:cxnChg chg="del">
          <ac:chgData name="Quynh-Ni Tran-Au" userId="619cc3d98069fafc" providerId="Windows Live" clId="Web-{D18EDB2B-CA54-4A5B-879D-EF6E8DCD4287}" dt="2021-11-20T23:09:05.739" v="0"/>
          <ac:cxnSpMkLst>
            <pc:docMk/>
            <pc:sldMk cId="2171447698" sldId="263"/>
            <ac:cxnSpMk id="12" creationId="{8D89589C-2C90-4407-A995-05EC3DD7AB14}"/>
          </ac:cxnSpMkLst>
        </pc:cxnChg>
      </pc:sldChg>
      <pc:sldChg chg="delSp modSp mod modClrScheme delDesignElem chgLayout">
        <pc:chgData name="Quynh-Ni Tran-Au" userId="619cc3d98069fafc" providerId="Windows Live" clId="Web-{D18EDB2B-CA54-4A5B-879D-EF6E8DCD4287}" dt="2021-11-20T23:09:35.505" v="2"/>
        <pc:sldMkLst>
          <pc:docMk/>
          <pc:sldMk cId="3511024680" sldId="264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3511024680" sldId="264"/>
            <ac:spMk id="2" creationId="{0255A104-4B78-4B47-889C-5CE56756EE85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3511024680" sldId="264"/>
            <ac:spMk id="3" creationId="{F2B5A02D-EEA2-402F-929E-6D246BD30BF6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3511024680" sldId="264"/>
            <ac:spMk id="8" creationId="{4102E8E4-3982-4884-AA0F-68EC37047387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3511024680" sldId="264"/>
            <ac:spMk id="10" creationId="{51EB3F61-F91A-45E6-81DA-F22A4CBAC4CD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3511024680" sldId="264"/>
            <ac:spMk id="12" creationId="{C0D1CB9A-4C6B-4843-B8E9-CD0071D37B0D}"/>
          </ac:spMkLst>
        </pc:spChg>
      </pc:sldChg>
      <pc:sldChg chg="modSp mod modClrScheme chgLayout">
        <pc:chgData name="Quynh-Ni Tran-Au" userId="619cc3d98069fafc" providerId="Windows Live" clId="Web-{D18EDB2B-CA54-4A5B-879D-EF6E8DCD4287}" dt="2021-11-20T23:09:35.505" v="2"/>
        <pc:sldMkLst>
          <pc:docMk/>
          <pc:sldMk cId="3476145012" sldId="265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3476145012" sldId="265"/>
            <ac:spMk id="2" creationId="{15F42BBF-A56C-4D01-95C5-11667C789145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3476145012" sldId="265"/>
            <ac:spMk id="3" creationId="{6BBEEAF8-3AC5-46FC-A742-2F81DEDE295B}"/>
          </ac:spMkLst>
        </pc:spChg>
      </pc:sldChg>
      <pc:sldChg chg="delSp modSp mod modClrScheme delDesignElem chgLayout">
        <pc:chgData name="Quynh-Ni Tran-Au" userId="619cc3d98069fafc" providerId="Windows Live" clId="Web-{D18EDB2B-CA54-4A5B-879D-EF6E8DCD4287}" dt="2021-11-20T23:09:35.505" v="2"/>
        <pc:sldMkLst>
          <pc:docMk/>
          <pc:sldMk cId="1782950586" sldId="266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1782950586" sldId="266"/>
            <ac:spMk id="2" creationId="{CFB4C103-6DCE-4E71-A690-3305FAD3BF3F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1782950586" sldId="266"/>
            <ac:spMk id="3" creationId="{67B7B18B-7240-4187-B6F4-97631627D463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782950586" sldId="266"/>
            <ac:spMk id="8" creationId="{29DC5A77-10C9-4ECF-B7EB-8D917F36A9E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782950586" sldId="266"/>
            <ac:spMk id="10" creationId="{2FFE28B5-FB16-49A9-B851-3C35FAC0CACB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782950586" sldId="266"/>
            <ac:spMk id="12" creationId="{01014442-855A-4E0F-8D09-C314661A48B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782950586" sldId="266"/>
            <ac:spMk id="14" creationId="{9B1ABF09-86CF-414E-88A5-2B84CC7232A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782950586" sldId="266"/>
            <ac:spMk id="16" creationId="{3FE91770-CDBB-4D24-94E5-AD484F36CE87}"/>
          </ac:spMkLst>
        </pc:spChg>
      </pc:sldChg>
      <pc:sldChg chg="delSp modSp mod modClrScheme delDesignElem chgLayout">
        <pc:chgData name="Quynh-Ni Tran-Au" userId="619cc3d98069fafc" providerId="Windows Live" clId="Web-{D18EDB2B-CA54-4A5B-879D-EF6E8DCD4287}" dt="2021-11-20T23:09:35.505" v="2"/>
        <pc:sldMkLst>
          <pc:docMk/>
          <pc:sldMk cId="155811120" sldId="267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155811120" sldId="267"/>
            <ac:spMk id="2" creationId="{2CC34B0C-65C4-40BD-BAB6-8CBE90B1D90F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155811120" sldId="267"/>
            <ac:spMk id="3" creationId="{827767C2-5436-43C9-9BDD-3CBE10D29F53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55811120" sldId="267"/>
            <ac:spMk id="8" creationId="{29DC5A77-10C9-4ECF-B7EB-8D917F36A9E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55811120" sldId="267"/>
            <ac:spMk id="10" creationId="{2FFE28B5-FB16-49A9-B851-3C35FAC0CACB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55811120" sldId="267"/>
            <ac:spMk id="12" creationId="{01014442-855A-4E0F-8D09-C314661A48B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55811120" sldId="267"/>
            <ac:spMk id="14" creationId="{9B1ABF09-86CF-414E-88A5-2B84CC7232A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155811120" sldId="267"/>
            <ac:spMk id="16" creationId="{3FE91770-CDBB-4D24-94E5-AD484F36CE87}"/>
          </ac:spMkLst>
        </pc:spChg>
      </pc:sldChg>
      <pc:sldChg chg="delSp modSp mod modClrScheme delDesignElem chgLayout">
        <pc:chgData name="Quynh-Ni Tran-Au" userId="619cc3d98069fafc" providerId="Windows Live" clId="Web-{D18EDB2B-CA54-4A5B-879D-EF6E8DCD4287}" dt="2021-11-21T00:09:22.432" v="279" actId="20577"/>
        <pc:sldMkLst>
          <pc:docMk/>
          <pc:sldMk cId="2592089427" sldId="268"/>
        </pc:sldMkLst>
        <pc:spChg chg="mod ord">
          <ac:chgData name="Quynh-Ni Tran-Au" userId="619cc3d98069fafc" providerId="Windows Live" clId="Web-{D18EDB2B-CA54-4A5B-879D-EF6E8DCD4287}" dt="2021-11-21T00:09:22.432" v="279" actId="20577"/>
          <ac:spMkLst>
            <pc:docMk/>
            <pc:sldMk cId="2592089427" sldId="268"/>
            <ac:spMk id="2" creationId="{2CE91A26-F4C8-454E-BDC8-760BF823C117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592089427" sldId="268"/>
            <ac:spMk id="3" creationId="{85CBDB3F-CAAE-448E-8D3B-EB15E6E3D977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592089427" sldId="268"/>
            <ac:spMk id="8" creationId="{80516254-1D9F-4F3A-9870-3A3280BE2BF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592089427" sldId="268"/>
            <ac:spMk id="10" creationId="{FC14672B-27A5-4CDA-ABAF-5E4CF4B41C23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592089427" sldId="268"/>
            <ac:spMk id="14" creationId="{9A206779-5C74-4555-94BC-5845C92EC3A8}"/>
          </ac:spMkLst>
        </pc:spChg>
        <pc:cxnChg chg="del">
          <ac:chgData name="Quynh-Ni Tran-Au" userId="619cc3d98069fafc" providerId="Windows Live" clId="Web-{D18EDB2B-CA54-4A5B-879D-EF6E8DCD4287}" dt="2021-11-20T23:09:05.739" v="0"/>
          <ac:cxnSpMkLst>
            <pc:docMk/>
            <pc:sldMk cId="2592089427" sldId="268"/>
            <ac:cxnSpMk id="12" creationId="{8D89589C-2C90-4407-A995-05EC3DD7AB14}"/>
          </ac:cxnSpMkLst>
        </pc:cxnChg>
      </pc:sldChg>
      <pc:sldChg chg="delSp modSp mod modClrScheme delDesignElem chgLayout">
        <pc:chgData name="Quynh-Ni Tran-Au" userId="619cc3d98069fafc" providerId="Windows Live" clId="Web-{D18EDB2B-CA54-4A5B-879D-EF6E8DCD4287}" dt="2021-11-21T00:09:35.994" v="287" actId="20577"/>
        <pc:sldMkLst>
          <pc:docMk/>
          <pc:sldMk cId="4256570228" sldId="269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4256570228" sldId="269"/>
            <ac:spMk id="2" creationId="{8FB5D687-973B-4397-8BFB-1CA6DD54E385}"/>
          </ac:spMkLst>
        </pc:spChg>
        <pc:spChg chg="mod">
          <ac:chgData name="Quynh-Ni Tran-Au" userId="619cc3d98069fafc" providerId="Windows Live" clId="Web-{D18EDB2B-CA54-4A5B-879D-EF6E8DCD4287}" dt="2021-11-21T00:09:35.994" v="287" actId="20577"/>
          <ac:spMkLst>
            <pc:docMk/>
            <pc:sldMk cId="4256570228" sldId="269"/>
            <ac:spMk id="4" creationId="{85BA027D-7B7F-4ACC-905A-F4743348946E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4256570228" sldId="269"/>
            <ac:spMk id="21" creationId="{C162DF2A-64D1-4AA9-BA42-8A4063EADE09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4256570228" sldId="269"/>
            <ac:spMk id="23" creationId="{5D7C1373-63AF-4A75-909E-990E05356670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4256570228" sldId="269"/>
            <ac:spMk id="25" creationId="{2F4AD318-2FB6-4C6E-931E-58E404FA18CD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4256570228" sldId="269"/>
            <ac:spMk id="27" creationId="{1A118E35-1CBF-4863-8497-F4DF1A166D2D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4256570228" sldId="269"/>
            <ac:spMk id="29" creationId="{6E187274-5DC2-4BE0-AF99-925D6D973550}"/>
          </ac:spMkLst>
        </pc:spChg>
      </pc:sldChg>
      <pc:sldChg chg="delSp modSp mod modClrScheme delDesignElem chgLayout">
        <pc:chgData name="Quynh-Ni Tran-Au" userId="619cc3d98069fafc" providerId="Windows Live" clId="Web-{D18EDB2B-CA54-4A5B-879D-EF6E8DCD4287}" dt="2021-11-20T23:09:35.505" v="2"/>
        <pc:sldMkLst>
          <pc:docMk/>
          <pc:sldMk cId="2881889123" sldId="270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881889123" sldId="270"/>
            <ac:spMk id="2" creationId="{748EE486-A642-44CB-A47D-F3CB1E71426B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2881889123" sldId="270"/>
            <ac:spMk id="3" creationId="{D01E11A6-3B3B-458B-8258-DE8C9E3886BF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81889123" sldId="270"/>
            <ac:spMk id="8" creationId="{4102E8E4-3982-4884-AA0F-68EC37047387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81889123" sldId="270"/>
            <ac:spMk id="10" creationId="{51EB3F61-F91A-45E6-81DA-F22A4CBAC4CD}"/>
          </ac:spMkLst>
        </pc:spChg>
        <pc:spChg chg="del">
          <ac:chgData name="Quynh-Ni Tran-Au" userId="619cc3d98069fafc" providerId="Windows Live" clId="Web-{D18EDB2B-CA54-4A5B-879D-EF6E8DCD4287}" dt="2021-11-20T23:09:05.739" v="0"/>
          <ac:spMkLst>
            <pc:docMk/>
            <pc:sldMk cId="2881889123" sldId="270"/>
            <ac:spMk id="12" creationId="{C0D1CB9A-4C6B-4843-B8E9-CD0071D37B0D}"/>
          </ac:spMkLst>
        </pc:spChg>
      </pc:sldChg>
      <pc:sldChg chg="modSp mod modClrScheme chgLayout">
        <pc:chgData name="Quynh-Ni Tran-Au" userId="619cc3d98069fafc" providerId="Windows Live" clId="Web-{D18EDB2B-CA54-4A5B-879D-EF6E8DCD4287}" dt="2021-11-20T23:09:35.505" v="2"/>
        <pc:sldMkLst>
          <pc:docMk/>
          <pc:sldMk cId="3607509732" sldId="271"/>
        </pc:sldMkLst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3607509732" sldId="271"/>
            <ac:spMk id="2" creationId="{CF98A81B-CBB3-4CCD-82A2-06E937F20B6A}"/>
          </ac:spMkLst>
        </pc:spChg>
        <pc:spChg chg="mod ord">
          <ac:chgData name="Quynh-Ni Tran-Au" userId="619cc3d98069fafc" providerId="Windows Live" clId="Web-{D18EDB2B-CA54-4A5B-879D-EF6E8DCD4287}" dt="2021-11-20T23:09:35.505" v="2"/>
          <ac:spMkLst>
            <pc:docMk/>
            <pc:sldMk cId="3607509732" sldId="271"/>
            <ac:spMk id="3" creationId="{37354678-248E-4D5A-AFE2-DEC34C7285CE}"/>
          </ac:spMkLst>
        </pc:spChg>
      </pc:sldChg>
      <pc:sldChg chg="modSp new">
        <pc:chgData name="Quynh-Ni Tran-Au" userId="619cc3d98069fafc" providerId="Windows Live" clId="Web-{D18EDB2B-CA54-4A5B-879D-EF6E8DCD4287}" dt="2021-11-21T00:08:55.870" v="272" actId="20577"/>
        <pc:sldMkLst>
          <pc:docMk/>
          <pc:sldMk cId="3330337046" sldId="272"/>
        </pc:sldMkLst>
        <pc:spChg chg="mod">
          <ac:chgData name="Quynh-Ni Tran-Au" userId="619cc3d98069fafc" providerId="Windows Live" clId="Web-{D18EDB2B-CA54-4A5B-879D-EF6E8DCD4287}" dt="2021-11-21T00:08:12.651" v="239" actId="20577"/>
          <ac:spMkLst>
            <pc:docMk/>
            <pc:sldMk cId="3330337046" sldId="272"/>
            <ac:spMk id="2" creationId="{7EA49FE4-775C-4174-AC9B-2799C4F4D550}"/>
          </ac:spMkLst>
        </pc:spChg>
        <pc:spChg chg="mod">
          <ac:chgData name="Quynh-Ni Tran-Au" userId="619cc3d98069fafc" providerId="Windows Live" clId="Web-{D18EDB2B-CA54-4A5B-879D-EF6E8DCD4287}" dt="2021-11-21T00:08:55.870" v="272" actId="20577"/>
          <ac:spMkLst>
            <pc:docMk/>
            <pc:sldMk cId="3330337046" sldId="272"/>
            <ac:spMk id="3" creationId="{3130B00B-684A-42C1-987D-CE4CAFB129AF}"/>
          </ac:spMkLst>
        </pc:spChg>
      </pc:sldChg>
      <pc:sldChg chg="modSp add replId">
        <pc:chgData name="Quynh-Ni Tran-Au" userId="619cc3d98069fafc" providerId="Windows Live" clId="Web-{D18EDB2B-CA54-4A5B-879D-EF6E8DCD4287}" dt="2021-11-21T00:14:06.757" v="317" actId="20577"/>
        <pc:sldMkLst>
          <pc:docMk/>
          <pc:sldMk cId="3096055063" sldId="273"/>
        </pc:sldMkLst>
        <pc:spChg chg="mod">
          <ac:chgData name="Quynh-Ni Tran-Au" userId="619cc3d98069fafc" providerId="Windows Live" clId="Web-{D18EDB2B-CA54-4A5B-879D-EF6E8DCD4287}" dt="2021-11-21T00:13:57.820" v="316" actId="20577"/>
          <ac:spMkLst>
            <pc:docMk/>
            <pc:sldMk cId="3096055063" sldId="273"/>
            <ac:spMk id="3" creationId="{14DC5C93-14C7-47AD-83E2-8A30A5BFA4B7}"/>
          </ac:spMkLst>
        </pc:spChg>
        <pc:spChg chg="mod">
          <ac:chgData name="Quynh-Ni Tran-Au" userId="619cc3d98069fafc" providerId="Windows Live" clId="Web-{D18EDB2B-CA54-4A5B-879D-EF6E8DCD4287}" dt="2021-11-21T00:14:06.757" v="317" actId="20577"/>
          <ac:spMkLst>
            <pc:docMk/>
            <pc:sldMk cId="3096055063" sldId="273"/>
            <ac:spMk id="4" creationId="{5CAF1614-EF3F-4886-B3E2-F37C3CBB3DEC}"/>
          </ac:spMkLst>
        </pc:spChg>
        <pc:spChg chg="mod">
          <ac:chgData name="Quynh-Ni Tran-Au" userId="619cc3d98069fafc" providerId="Windows Live" clId="Web-{D18EDB2B-CA54-4A5B-879D-EF6E8DCD4287}" dt="2021-11-21T00:13:47.226" v="315" actId="20577"/>
          <ac:spMkLst>
            <pc:docMk/>
            <pc:sldMk cId="3096055063" sldId="273"/>
            <ac:spMk id="5" creationId="{A151F793-12EF-4D36-AA9D-DEA39FC67358}"/>
          </ac:spMkLst>
        </pc:spChg>
      </pc:sldChg>
      <pc:sldChg chg="modSp add replId">
        <pc:chgData name="Quynh-Ni Tran-Au" userId="619cc3d98069fafc" providerId="Windows Live" clId="Web-{D18EDB2B-CA54-4A5B-879D-EF6E8DCD4287}" dt="2021-11-21T00:14:29.491" v="321" actId="20577"/>
        <pc:sldMkLst>
          <pc:docMk/>
          <pc:sldMk cId="174223534" sldId="274"/>
        </pc:sldMkLst>
        <pc:spChg chg="mod">
          <ac:chgData name="Quynh-Ni Tran-Au" userId="619cc3d98069fafc" providerId="Windows Live" clId="Web-{D18EDB2B-CA54-4A5B-879D-EF6E8DCD4287}" dt="2021-11-21T00:14:20.476" v="320" actId="20577"/>
          <ac:spMkLst>
            <pc:docMk/>
            <pc:sldMk cId="174223534" sldId="274"/>
            <ac:spMk id="3" creationId="{14DC5C93-14C7-47AD-83E2-8A30A5BFA4B7}"/>
          </ac:spMkLst>
        </pc:spChg>
        <pc:spChg chg="mod">
          <ac:chgData name="Quynh-Ni Tran-Au" userId="619cc3d98069fafc" providerId="Windows Live" clId="Web-{D18EDB2B-CA54-4A5B-879D-EF6E8DCD4287}" dt="2021-11-21T00:14:29.491" v="321" actId="20577"/>
          <ac:spMkLst>
            <pc:docMk/>
            <pc:sldMk cId="174223534" sldId="274"/>
            <ac:spMk id="4" creationId="{5CAF1614-EF3F-4886-B3E2-F37C3CBB3DEC}"/>
          </ac:spMkLst>
        </pc:spChg>
        <pc:spChg chg="mod">
          <ac:chgData name="Quynh-Ni Tran-Au" userId="619cc3d98069fafc" providerId="Windows Live" clId="Web-{D18EDB2B-CA54-4A5B-879D-EF6E8DCD4287}" dt="2021-11-21T00:14:11.210" v="318" actId="20577"/>
          <ac:spMkLst>
            <pc:docMk/>
            <pc:sldMk cId="174223534" sldId="274"/>
            <ac:spMk id="5" creationId="{A151F793-12EF-4D36-AA9D-DEA39FC67358}"/>
          </ac:spMkLst>
        </pc:spChg>
      </pc:sldChg>
      <pc:sldMasterChg chg="del delSldLayout">
        <pc:chgData name="Quynh-Ni Tran-Au" userId="619cc3d98069fafc" providerId="Windows Live" clId="Web-{D18EDB2B-CA54-4A5B-879D-EF6E8DCD4287}" dt="2021-11-20T23:09:05.739" v="0"/>
        <pc:sldMasterMkLst>
          <pc:docMk/>
          <pc:sldMasterMk cId="3949457202" sldId="2147483712"/>
        </pc:sldMasterMkLst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1296526202" sldId="2147483713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2990343751" sldId="2147483714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3936561635" sldId="2147483715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3536713452" sldId="2147483716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3217008680" sldId="2147483717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1295080690" sldId="2147483718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3728540274" sldId="2147483719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2539672382" sldId="2147483720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2846194770" sldId="2147483721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1780863159" sldId="2147483722"/>
          </pc:sldLayoutMkLst>
        </pc:sldLayoutChg>
        <pc:sldLayoutChg chg="del">
          <pc:chgData name="Quynh-Ni Tran-Au" userId="619cc3d98069fafc" providerId="Windows Live" clId="Web-{D18EDB2B-CA54-4A5B-879D-EF6E8DCD4287}" dt="2021-11-20T23:09:05.739" v="0"/>
          <pc:sldLayoutMkLst>
            <pc:docMk/>
            <pc:sldMasterMk cId="3949457202" sldId="2147483712"/>
            <pc:sldLayoutMk cId="3609130581" sldId="2147483723"/>
          </pc:sldLayoutMkLst>
        </pc:sldLayoutChg>
      </pc:sldMasterChg>
      <pc:sldMasterChg chg="add del addSldLayout delSldLayout modSldLayout">
        <pc:chgData name="Quynh-Ni Tran-Au" userId="619cc3d98069fafc" providerId="Windows Live" clId="Web-{D18EDB2B-CA54-4A5B-879D-EF6E8DCD4287}" dt="2021-11-20T23:09:26.552" v="1"/>
        <pc:sldMasterMkLst>
          <pc:docMk/>
          <pc:sldMasterMk cId="2027034296" sldId="2147483724"/>
        </pc:sldMasterMkLst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437125628" sldId="2147483725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1845627152" sldId="2147483726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3979831738" sldId="2147483727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1867802849" sldId="2147483728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2069529889" sldId="2147483729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1929844372" sldId="2147483730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3989925634" sldId="2147483731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4087469242" sldId="2147483732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3242509162" sldId="2147483733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2502623368" sldId="2147483734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26.552" v="1"/>
          <pc:sldLayoutMkLst>
            <pc:docMk/>
            <pc:sldMasterMk cId="2027034296" sldId="2147483724"/>
            <pc:sldLayoutMk cId="2267422476" sldId="2147483735"/>
          </pc:sldLayoutMkLst>
        </pc:sldLayoutChg>
      </pc:sldMasterChg>
      <pc:sldMasterChg chg="add del addSldLayout delSldLayout modSldLayout">
        <pc:chgData name="Quynh-Ni Tran-Au" userId="619cc3d98069fafc" providerId="Windows Live" clId="Web-{D18EDB2B-CA54-4A5B-879D-EF6E8DCD4287}" dt="2021-11-20T23:09:35.505" v="2"/>
        <pc:sldMasterMkLst>
          <pc:docMk/>
          <pc:sldMasterMk cId="3247670335" sldId="2147483736"/>
        </pc:sldMasterMkLst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13586997" sldId="2147483737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4254820433" sldId="2147483738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942898510" sldId="2147483739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3467388868" sldId="2147483740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2952687620" sldId="2147483741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397240953" sldId="2147483742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297984961" sldId="2147483743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2380791419" sldId="2147483744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2389914227" sldId="2147483745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3344857076" sldId="2147483746"/>
          </pc:sldLayoutMkLst>
        </pc:sldLayoutChg>
        <pc:sldLayoutChg chg="add del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3247670335" sldId="2147483736"/>
            <pc:sldLayoutMk cId="3964021977" sldId="2147483747"/>
          </pc:sldLayoutMkLst>
        </pc:sldLayoutChg>
      </pc:sldMasterChg>
      <pc:sldMasterChg chg="add addSldLayout modSldLayout">
        <pc:chgData name="Quynh-Ni Tran-Au" userId="619cc3d98069fafc" providerId="Windows Live" clId="Web-{D18EDB2B-CA54-4A5B-879D-EF6E8DCD4287}" dt="2021-11-20T23:09:35.505" v="2"/>
        <pc:sldMasterMkLst>
          <pc:docMk/>
          <pc:sldMasterMk cId="2038240061" sldId="2147483748"/>
        </pc:sldMasterMkLst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461886229" sldId="2147483749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2679428063" sldId="2147483750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1186245397" sldId="2147483751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255686256" sldId="2147483752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3391814211" sldId="2147483753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3791864893" sldId="2147483754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1782992258" sldId="2147483755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3446005457" sldId="2147483756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3309485141" sldId="2147483757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3130656008" sldId="2147483758"/>
          </pc:sldLayoutMkLst>
        </pc:sldLayoutChg>
        <pc:sldLayoutChg chg="add mod replId">
          <pc:chgData name="Quynh-Ni Tran-Au" userId="619cc3d98069fafc" providerId="Windows Live" clId="Web-{D18EDB2B-CA54-4A5B-879D-EF6E8DCD4287}" dt="2021-11-20T23:09:35.505" v="2"/>
          <pc:sldLayoutMkLst>
            <pc:docMk/>
            <pc:sldMasterMk cId="2038240061" sldId="2147483748"/>
            <pc:sldLayoutMk cId="382558654" sldId="2147483759"/>
          </pc:sldLayoutMkLst>
        </pc:sldLayoutChg>
      </pc:sldMasterChg>
    </pc:docChg>
  </pc:docChgLst>
  <pc:docChgLst>
    <pc:chgData name="Quynh-Ni Tran-Au" userId="619cc3d98069fafc" providerId="Windows Live" clId="Web-{DACF705E-887B-4EF0-96DB-FC338F83B0BB}"/>
    <pc:docChg chg="modSld">
      <pc:chgData name="Quynh-Ni Tran-Au" userId="619cc3d98069fafc" providerId="Windows Live" clId="Web-{DACF705E-887B-4EF0-96DB-FC338F83B0BB}" dt="2021-11-21T01:20:19.307" v="69" actId="20577"/>
      <pc:docMkLst>
        <pc:docMk/>
      </pc:docMkLst>
      <pc:sldChg chg="addSp delSp modSp">
        <pc:chgData name="Quynh-Ni Tran-Au" userId="619cc3d98069fafc" providerId="Windows Live" clId="Web-{DACF705E-887B-4EF0-96DB-FC338F83B0BB}" dt="2021-11-21T00:43:30.739" v="64" actId="20577"/>
        <pc:sldMkLst>
          <pc:docMk/>
          <pc:sldMk cId="1269861524" sldId="256"/>
        </pc:sldMkLst>
        <pc:spChg chg="add mod">
          <ac:chgData name="Quynh-Ni Tran-Au" userId="619cc3d98069fafc" providerId="Windows Live" clId="Web-{DACF705E-887B-4EF0-96DB-FC338F83B0BB}" dt="2021-11-21T00:43:30.739" v="64" actId="20577"/>
          <ac:spMkLst>
            <pc:docMk/>
            <pc:sldMk cId="1269861524" sldId="256"/>
            <ac:spMk id="4" creationId="{B775E860-5034-4993-9CF3-EF75B6D9093A}"/>
          </ac:spMkLst>
        </pc:spChg>
        <pc:spChg chg="add del mod">
          <ac:chgData name="Quynh-Ni Tran-Au" userId="619cc3d98069fafc" providerId="Windows Live" clId="Web-{DACF705E-887B-4EF0-96DB-FC338F83B0BB}" dt="2021-11-21T00:39:38.063" v="19"/>
          <ac:spMkLst>
            <pc:docMk/>
            <pc:sldMk cId="1269861524" sldId="256"/>
            <ac:spMk id="9" creationId="{FF440FFC-2BC3-4B23-928A-1F3FEE96CE99}"/>
          </ac:spMkLst>
        </pc:spChg>
      </pc:sldChg>
      <pc:sldChg chg="modSp">
        <pc:chgData name="Quynh-Ni Tran-Au" userId="619cc3d98069fafc" providerId="Windows Live" clId="Web-{DACF705E-887B-4EF0-96DB-FC338F83B0BB}" dt="2021-11-21T00:39:26.640" v="13" actId="20577"/>
        <pc:sldMkLst>
          <pc:docMk/>
          <pc:sldMk cId="2806339105" sldId="262"/>
        </pc:sldMkLst>
        <pc:spChg chg="mod">
          <ac:chgData name="Quynh-Ni Tran-Au" userId="619cc3d98069fafc" providerId="Windows Live" clId="Web-{DACF705E-887B-4EF0-96DB-FC338F83B0BB}" dt="2021-11-21T00:39:26.640" v="13" actId="20577"/>
          <ac:spMkLst>
            <pc:docMk/>
            <pc:sldMk cId="2806339105" sldId="262"/>
            <ac:spMk id="3" creationId="{B9CE7063-D35B-45EC-B2F6-BE6BEE41D05E}"/>
          </ac:spMkLst>
        </pc:spChg>
      </pc:sldChg>
      <pc:sldChg chg="modSp">
        <pc:chgData name="Quynh-Ni Tran-Au" userId="619cc3d98069fafc" providerId="Windows Live" clId="Web-{DACF705E-887B-4EF0-96DB-FC338F83B0BB}" dt="2021-11-21T01:20:19.307" v="69" actId="20577"/>
        <pc:sldMkLst>
          <pc:docMk/>
          <pc:sldMk cId="2881889123" sldId="270"/>
        </pc:sldMkLst>
        <pc:spChg chg="mod">
          <ac:chgData name="Quynh-Ni Tran-Au" userId="619cc3d98069fafc" providerId="Windows Live" clId="Web-{DACF705E-887B-4EF0-96DB-FC338F83B0BB}" dt="2021-11-21T01:20:19.307" v="69" actId="20577"/>
          <ac:spMkLst>
            <pc:docMk/>
            <pc:sldMk cId="2881889123" sldId="270"/>
            <ac:spMk id="3" creationId="{D01E11A6-3B3B-458B-8258-DE8C9E3886BF}"/>
          </ac:spMkLst>
        </pc:spChg>
      </pc:sldChg>
    </pc:docChg>
  </pc:docChgLst>
  <pc:docChgLst>
    <pc:chgData name="Quynh-Ni Tran-Au" userId="619cc3d98069fafc" providerId="Windows Live" clId="Web-{346484AC-295A-43E2-8DE6-4C086CB22C1A}"/>
    <pc:docChg chg="modSld">
      <pc:chgData name="Quynh-Ni Tran-Au" userId="619cc3d98069fafc" providerId="Windows Live" clId="Web-{346484AC-295A-43E2-8DE6-4C086CB22C1A}" dt="2021-11-23T17:00:16.806" v="44" actId="20577"/>
      <pc:docMkLst>
        <pc:docMk/>
      </pc:docMkLst>
      <pc:sldChg chg="modSp">
        <pc:chgData name="Quynh-Ni Tran-Au" userId="619cc3d98069fafc" providerId="Windows Live" clId="Web-{346484AC-295A-43E2-8DE6-4C086CB22C1A}" dt="2021-11-23T17:00:16.806" v="44" actId="20577"/>
        <pc:sldMkLst>
          <pc:docMk/>
          <pc:sldMk cId="2224917776" sldId="276"/>
        </pc:sldMkLst>
        <pc:spChg chg="mod">
          <ac:chgData name="Quynh-Ni Tran-Au" userId="619cc3d98069fafc" providerId="Windows Live" clId="Web-{346484AC-295A-43E2-8DE6-4C086CB22C1A}" dt="2021-11-23T16:58:48.822" v="42" actId="1076"/>
          <ac:spMkLst>
            <pc:docMk/>
            <pc:sldMk cId="2224917776" sldId="276"/>
            <ac:spMk id="2" creationId="{CFB4C103-6DCE-4E71-A690-3305FAD3BF3F}"/>
          </ac:spMkLst>
        </pc:spChg>
        <pc:spChg chg="mod">
          <ac:chgData name="Quynh-Ni Tran-Au" userId="619cc3d98069fafc" providerId="Windows Live" clId="Web-{346484AC-295A-43E2-8DE6-4C086CB22C1A}" dt="2021-11-23T17:00:16.806" v="44" actId="20577"/>
          <ac:spMkLst>
            <pc:docMk/>
            <pc:sldMk cId="2224917776" sldId="276"/>
            <ac:spMk id="5" creationId="{F2425F83-0B7E-4040-BEAB-8C56D354AC41}"/>
          </ac:spMkLst>
        </pc:spChg>
        <pc:spChg chg="mod">
          <ac:chgData name="Quynh-Ni Tran-Au" userId="619cc3d98069fafc" providerId="Windows Live" clId="Web-{346484AC-295A-43E2-8DE6-4C086CB22C1A}" dt="2021-11-23T17:00:13.353" v="43" actId="20577"/>
          <ac:spMkLst>
            <pc:docMk/>
            <pc:sldMk cId="2224917776" sldId="276"/>
            <ac:spMk id="8" creationId="{9A7215F3-A919-4F5C-8F57-401497D26D0F}"/>
          </ac:spMkLst>
        </pc:spChg>
        <pc:spChg chg="mod">
          <ac:chgData name="Quynh-Ni Tran-Au" userId="619cc3d98069fafc" providerId="Windows Live" clId="Web-{346484AC-295A-43E2-8DE6-4C086CB22C1A}" dt="2021-11-23T16:57:43.369" v="8" actId="1076"/>
          <ac:spMkLst>
            <pc:docMk/>
            <pc:sldMk cId="2224917776" sldId="276"/>
            <ac:spMk id="9" creationId="{CDA3BA13-B579-4BA2-A01B-F163E5E24F3C}"/>
          </ac:spMkLst>
        </pc:spChg>
        <pc:picChg chg="mod">
          <ac:chgData name="Quynh-Ni Tran-Au" userId="619cc3d98069fafc" providerId="Windows Live" clId="Web-{346484AC-295A-43E2-8DE6-4C086CB22C1A}" dt="2021-11-23T16:57:40.885" v="7" actId="1076"/>
          <ac:picMkLst>
            <pc:docMk/>
            <pc:sldMk cId="2224917776" sldId="276"/>
            <ac:picMk id="11" creationId="{9300D381-AC03-4CF2-867F-6D41D9EACF7A}"/>
          </ac:picMkLst>
        </pc:picChg>
      </pc:sldChg>
    </pc:docChg>
  </pc:docChgLst>
  <pc:docChgLst>
    <pc:chgData name="Quynh-Ni Tran-Au" userId="619cc3d98069fafc" providerId="Windows Live" clId="Web-{F113E705-7D38-458B-B1B0-C1FC168A5354}"/>
    <pc:docChg chg="addSld modSld">
      <pc:chgData name="Quynh-Ni Tran-Au" userId="619cc3d98069fafc" providerId="Windows Live" clId="Web-{F113E705-7D38-458B-B1B0-C1FC168A5354}" dt="2021-11-19T18:13:31.093" v="147" actId="20577"/>
      <pc:docMkLst>
        <pc:docMk/>
      </pc:docMkLst>
      <pc:sldChg chg="modSp">
        <pc:chgData name="Quynh-Ni Tran-Au" userId="619cc3d98069fafc" providerId="Windows Live" clId="Web-{F113E705-7D38-458B-B1B0-C1FC168A5354}" dt="2021-11-19T18:09:58.884" v="67" actId="20577"/>
        <pc:sldMkLst>
          <pc:docMk/>
          <pc:sldMk cId="1269861524" sldId="256"/>
        </pc:sldMkLst>
        <pc:spChg chg="mod">
          <ac:chgData name="Quynh-Ni Tran-Au" userId="619cc3d98069fafc" providerId="Windows Live" clId="Web-{F113E705-7D38-458B-B1B0-C1FC168A5354}" dt="2021-11-19T18:09:58.884" v="67" actId="20577"/>
          <ac:spMkLst>
            <pc:docMk/>
            <pc:sldMk cId="1269861524" sldId="256"/>
            <ac:spMk id="3" creationId="{1646B457-124B-47B4-B885-608247147584}"/>
          </ac:spMkLst>
        </pc:spChg>
      </pc:sldChg>
      <pc:sldChg chg="modSp">
        <pc:chgData name="Quynh-Ni Tran-Au" userId="619cc3d98069fafc" providerId="Windows Live" clId="Web-{F113E705-7D38-458B-B1B0-C1FC168A5354}" dt="2021-11-19T18:13:31.093" v="147" actId="20577"/>
        <pc:sldMkLst>
          <pc:docMk/>
          <pc:sldMk cId="2163935617" sldId="260"/>
        </pc:sldMkLst>
        <pc:spChg chg="mod">
          <ac:chgData name="Quynh-Ni Tran-Au" userId="619cc3d98069fafc" providerId="Windows Live" clId="Web-{F113E705-7D38-458B-B1B0-C1FC168A5354}" dt="2021-11-19T18:12:10.231" v="74" actId="20577"/>
          <ac:spMkLst>
            <pc:docMk/>
            <pc:sldMk cId="2163935617" sldId="260"/>
            <ac:spMk id="3" creationId="{14DC5C93-14C7-47AD-83E2-8A30A5BFA4B7}"/>
          </ac:spMkLst>
        </pc:spChg>
        <pc:spChg chg="mod">
          <ac:chgData name="Quynh-Ni Tran-Au" userId="619cc3d98069fafc" providerId="Windows Live" clId="Web-{F113E705-7D38-458B-B1B0-C1FC168A5354}" dt="2021-11-19T18:13:31.093" v="147" actId="20577"/>
          <ac:spMkLst>
            <pc:docMk/>
            <pc:sldMk cId="2163935617" sldId="260"/>
            <ac:spMk id="4" creationId="{5CAF1614-EF3F-4886-B3E2-F37C3CBB3DEC}"/>
          </ac:spMkLst>
        </pc:spChg>
      </pc:sldChg>
      <pc:sldChg chg="modSp">
        <pc:chgData name="Quynh-Ni Tran-Au" userId="619cc3d98069fafc" providerId="Windows Live" clId="Web-{F113E705-7D38-458B-B1B0-C1FC168A5354}" dt="2021-11-18T20:22:02.821" v="5" actId="20577"/>
        <pc:sldMkLst>
          <pc:docMk/>
          <pc:sldMk cId="2994701716" sldId="261"/>
        </pc:sldMkLst>
        <pc:spChg chg="mod">
          <ac:chgData name="Quynh-Ni Tran-Au" userId="619cc3d98069fafc" providerId="Windows Live" clId="Web-{F113E705-7D38-458B-B1B0-C1FC168A5354}" dt="2021-11-18T20:21:46.148" v="3" actId="20577"/>
          <ac:spMkLst>
            <pc:docMk/>
            <pc:sldMk cId="2994701716" sldId="261"/>
            <ac:spMk id="2" creationId="{8128A47D-9E1F-498A-AF3D-C212CF279036}"/>
          </ac:spMkLst>
        </pc:spChg>
        <pc:spChg chg="mod">
          <ac:chgData name="Quynh-Ni Tran-Au" userId="619cc3d98069fafc" providerId="Windows Live" clId="Web-{F113E705-7D38-458B-B1B0-C1FC168A5354}" dt="2021-11-18T20:22:02.821" v="5" actId="20577"/>
          <ac:spMkLst>
            <pc:docMk/>
            <pc:sldMk cId="2994701716" sldId="261"/>
            <ac:spMk id="3" creationId="{7EF3EC0D-2EC4-4C25-8E3A-F0F7178699E0}"/>
          </ac:spMkLst>
        </pc:spChg>
      </pc:sldChg>
      <pc:sldChg chg="addSp delSp modSp">
        <pc:chgData name="Quynh-Ni Tran-Au" userId="619cc3d98069fafc" providerId="Windows Live" clId="Web-{F113E705-7D38-458B-B1B0-C1FC168A5354}" dt="2021-11-18T21:33:55.729" v="64" actId="20577"/>
        <pc:sldMkLst>
          <pc:docMk/>
          <pc:sldMk cId="2806339105" sldId="262"/>
        </pc:sldMkLst>
        <pc:spChg chg="mod">
          <ac:chgData name="Quynh-Ni Tran-Au" userId="619cc3d98069fafc" providerId="Windows Live" clId="Web-{F113E705-7D38-458B-B1B0-C1FC168A5354}" dt="2021-11-18T20:22:09.821" v="7" actId="20577"/>
          <ac:spMkLst>
            <pc:docMk/>
            <pc:sldMk cId="2806339105" sldId="262"/>
            <ac:spMk id="2" creationId="{BE3DF90F-FA12-4456-ACFF-6D18E74B90E9}"/>
          </ac:spMkLst>
        </pc:spChg>
        <pc:spChg chg="mod">
          <ac:chgData name="Quynh-Ni Tran-Au" userId="619cc3d98069fafc" providerId="Windows Live" clId="Web-{F113E705-7D38-458B-B1B0-C1FC168A5354}" dt="2021-11-18T21:33:55.729" v="64" actId="20577"/>
          <ac:spMkLst>
            <pc:docMk/>
            <pc:sldMk cId="2806339105" sldId="262"/>
            <ac:spMk id="3" creationId="{B9CE7063-D35B-45EC-B2F6-BE6BEE41D05E}"/>
          </ac:spMkLst>
        </pc:spChg>
        <pc:spChg chg="add del mod">
          <ac:chgData name="Quynh-Ni Tran-Au" userId="619cc3d98069fafc" providerId="Windows Live" clId="Web-{F113E705-7D38-458B-B1B0-C1FC168A5354}" dt="2021-11-18T21:33:52.291" v="63"/>
          <ac:spMkLst>
            <pc:docMk/>
            <pc:sldMk cId="2806339105" sldId="262"/>
            <ac:spMk id="4" creationId="{B6DCA985-1C93-4053-9DFC-D06A4776830C}"/>
          </ac:spMkLst>
        </pc:spChg>
      </pc:sldChg>
      <pc:sldChg chg="modSp">
        <pc:chgData name="Quynh-Ni Tran-Au" userId="619cc3d98069fafc" providerId="Windows Live" clId="Web-{F113E705-7D38-458B-B1B0-C1FC168A5354}" dt="2021-11-18T20:22:33.120" v="11" actId="20577"/>
        <pc:sldMkLst>
          <pc:docMk/>
          <pc:sldMk cId="2171447698" sldId="263"/>
        </pc:sldMkLst>
        <pc:spChg chg="mod">
          <ac:chgData name="Quynh-Ni Tran-Au" userId="619cc3d98069fafc" providerId="Windows Live" clId="Web-{F113E705-7D38-458B-B1B0-C1FC168A5354}" dt="2021-11-18T20:22:33.120" v="11" actId="20577"/>
          <ac:spMkLst>
            <pc:docMk/>
            <pc:sldMk cId="2171447698" sldId="263"/>
            <ac:spMk id="2" creationId="{5AFD1A97-C605-4BC4-995C-DFCD8EA98497}"/>
          </ac:spMkLst>
        </pc:spChg>
      </pc:sldChg>
      <pc:sldChg chg="addSp modSp new mod setBg modShow">
        <pc:chgData name="Quynh-Ni Tran-Au" userId="619cc3d98069fafc" providerId="Windows Live" clId="Web-{F113E705-7D38-458B-B1B0-C1FC168A5354}" dt="2021-11-18T21:33:30.071" v="60" actId="20577"/>
        <pc:sldMkLst>
          <pc:docMk/>
          <pc:sldMk cId="2881889123" sldId="270"/>
        </pc:sldMkLst>
        <pc:spChg chg="mod">
          <ac:chgData name="Quynh-Ni Tran-Au" userId="619cc3d98069fafc" providerId="Windows Live" clId="Web-{F113E705-7D38-458B-B1B0-C1FC168A5354}" dt="2021-11-18T20:50:23.784" v="56" actId="20577"/>
          <ac:spMkLst>
            <pc:docMk/>
            <pc:sldMk cId="2881889123" sldId="270"/>
            <ac:spMk id="2" creationId="{748EE486-A642-44CB-A47D-F3CB1E71426B}"/>
          </ac:spMkLst>
        </pc:spChg>
        <pc:spChg chg="mod">
          <ac:chgData name="Quynh-Ni Tran-Au" userId="619cc3d98069fafc" providerId="Windows Live" clId="Web-{F113E705-7D38-458B-B1B0-C1FC168A5354}" dt="2021-11-18T21:33:30.071" v="60" actId="20577"/>
          <ac:spMkLst>
            <pc:docMk/>
            <pc:sldMk cId="2881889123" sldId="270"/>
            <ac:spMk id="3" creationId="{D01E11A6-3B3B-458B-8258-DE8C9E3886BF}"/>
          </ac:spMkLst>
        </pc:spChg>
        <pc:spChg chg="add">
          <ac:chgData name="Quynh-Ni Tran-Au" userId="619cc3d98069fafc" providerId="Windows Live" clId="Web-{F113E705-7D38-458B-B1B0-C1FC168A5354}" dt="2021-11-18T20:49:17.470" v="17"/>
          <ac:spMkLst>
            <pc:docMk/>
            <pc:sldMk cId="2881889123" sldId="270"/>
            <ac:spMk id="8" creationId="{4102E8E4-3982-4884-AA0F-68EC37047387}"/>
          </ac:spMkLst>
        </pc:spChg>
        <pc:spChg chg="add">
          <ac:chgData name="Quynh-Ni Tran-Au" userId="619cc3d98069fafc" providerId="Windows Live" clId="Web-{F113E705-7D38-458B-B1B0-C1FC168A5354}" dt="2021-11-18T20:49:17.470" v="17"/>
          <ac:spMkLst>
            <pc:docMk/>
            <pc:sldMk cId="2881889123" sldId="270"/>
            <ac:spMk id="10" creationId="{51EB3F61-F91A-45E6-81DA-F22A4CBAC4CD}"/>
          </ac:spMkLst>
        </pc:spChg>
        <pc:spChg chg="add">
          <ac:chgData name="Quynh-Ni Tran-Au" userId="619cc3d98069fafc" providerId="Windows Live" clId="Web-{F113E705-7D38-458B-B1B0-C1FC168A5354}" dt="2021-11-18T20:49:17.470" v="17"/>
          <ac:spMkLst>
            <pc:docMk/>
            <pc:sldMk cId="2881889123" sldId="270"/>
            <ac:spMk id="12" creationId="{C0D1CB9A-4C6B-4843-B8E9-CD0071D37B0D}"/>
          </ac:spMkLst>
        </pc:spChg>
      </pc:sldChg>
      <pc:sldChg chg="new">
        <pc:chgData name="Quynh-Ni Tran-Au" userId="619cc3d98069fafc" providerId="Windows Live" clId="Web-{F113E705-7D38-458B-B1B0-C1FC168A5354}" dt="2021-11-18T21:34:43.561" v="65"/>
        <pc:sldMkLst>
          <pc:docMk/>
          <pc:sldMk cId="3607509732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ABCF6-A33B-4787-82D4-065BB44CDC1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066EC-5C95-40D2-874F-6D6544DC8D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>
              <a:solidFill>
                <a:schemeClr val="bg1">
                  <a:lumMod val="95000"/>
                </a:schemeClr>
              </a:solidFill>
            </a:rPr>
            <a:t>Horizontal B2B engagement</a:t>
          </a:r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0AA20FA-C845-44D0-9F32-91DDE9417518}" type="parTrans" cxnId="{92E25C26-228F-4DAC-A094-15A846887781}">
      <dgm:prSet/>
      <dgm:spPr/>
      <dgm:t>
        <a:bodyPr/>
        <a:lstStyle/>
        <a:p>
          <a:endParaRPr lang="en-US"/>
        </a:p>
      </dgm:t>
    </dgm:pt>
    <dgm:pt modelId="{682CAA4E-B396-4BC3-A757-4CD2A6E2CA76}" type="sibTrans" cxnId="{92E25C26-228F-4DAC-A094-15A846887781}">
      <dgm:prSet/>
      <dgm:spPr/>
      <dgm:t>
        <a:bodyPr/>
        <a:lstStyle/>
        <a:p>
          <a:endParaRPr lang="en-US"/>
        </a:p>
      </dgm:t>
    </dgm:pt>
    <dgm:pt modelId="{4CB1D097-46F4-49C9-9EE3-14C5FEA93A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>
              <a:solidFill>
                <a:schemeClr val="bg1">
                  <a:lumMod val="95000"/>
                </a:schemeClr>
              </a:solidFill>
            </a:rPr>
            <a:t>Facilitate the engagement of small businesses</a:t>
          </a:r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1E9E41C-8E3B-41E2-89B6-7D368CF96A43}" type="parTrans" cxnId="{8C58021E-8D47-4ED9-9F26-9A601D1436E9}">
      <dgm:prSet/>
      <dgm:spPr/>
      <dgm:t>
        <a:bodyPr/>
        <a:lstStyle/>
        <a:p>
          <a:endParaRPr lang="en-US"/>
        </a:p>
      </dgm:t>
    </dgm:pt>
    <dgm:pt modelId="{AF1B0D4B-F8A4-4EE4-9FCD-EA49CF520DD9}" type="sibTrans" cxnId="{8C58021E-8D47-4ED9-9F26-9A601D1436E9}">
      <dgm:prSet/>
      <dgm:spPr/>
      <dgm:t>
        <a:bodyPr/>
        <a:lstStyle/>
        <a:p>
          <a:endParaRPr lang="en-US"/>
        </a:p>
      </dgm:t>
    </dgm:pt>
    <dgm:pt modelId="{760C5486-90FC-45D0-A103-A7A6B39617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>
              <a:solidFill>
                <a:schemeClr val="bg1">
                  <a:lumMod val="95000"/>
                </a:schemeClr>
              </a:solidFill>
            </a:rPr>
            <a:t>More flexibility in the redeeming of points</a:t>
          </a:r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2FD037C-C62F-47F2-B74C-B1101A0450BE}" type="parTrans" cxnId="{CA35EA49-1A57-4265-A612-4934B69D0CE6}">
      <dgm:prSet/>
      <dgm:spPr/>
      <dgm:t>
        <a:bodyPr/>
        <a:lstStyle/>
        <a:p>
          <a:endParaRPr lang="en-US"/>
        </a:p>
      </dgm:t>
    </dgm:pt>
    <dgm:pt modelId="{66DDF745-D079-4F84-A4FC-1661C79C37B5}" type="sibTrans" cxnId="{CA35EA49-1A57-4265-A612-4934B69D0CE6}">
      <dgm:prSet/>
      <dgm:spPr/>
      <dgm:t>
        <a:bodyPr/>
        <a:lstStyle/>
        <a:p>
          <a:endParaRPr lang="en-US"/>
        </a:p>
      </dgm:t>
    </dgm:pt>
    <dgm:pt modelId="{D97791E7-84B6-454B-942C-EA8E128FF3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>
              <a:solidFill>
                <a:schemeClr val="bg1">
                  <a:lumMod val="95000"/>
                </a:schemeClr>
              </a:solidFill>
            </a:rPr>
            <a:t>Encourage loyalty and customer activity</a:t>
          </a:r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5771F469-FB66-4824-A3C9-C81784D696E0}" type="parTrans" cxnId="{3DB1B02D-64B0-4953-B747-C9DC9E487378}">
      <dgm:prSet/>
      <dgm:spPr/>
      <dgm:t>
        <a:bodyPr/>
        <a:lstStyle/>
        <a:p>
          <a:endParaRPr lang="en-US"/>
        </a:p>
      </dgm:t>
    </dgm:pt>
    <dgm:pt modelId="{29D31E19-3E47-4A28-B114-12F343420C1B}" type="sibTrans" cxnId="{3DB1B02D-64B0-4953-B747-C9DC9E487378}">
      <dgm:prSet/>
      <dgm:spPr/>
      <dgm:t>
        <a:bodyPr/>
        <a:lstStyle/>
        <a:p>
          <a:endParaRPr lang="en-US"/>
        </a:p>
      </dgm:t>
    </dgm:pt>
    <dgm:pt modelId="{CF5DC478-B484-4BE4-8249-756ED0CD37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>
              <a:solidFill>
                <a:schemeClr val="bg1">
                  <a:lumMod val="95000"/>
                </a:schemeClr>
              </a:solidFill>
            </a:rPr>
            <a:t>Insight into the usage of points and customer activity</a:t>
          </a:r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4215A768-16EA-48FC-BFE0-894F786D2D92}" type="parTrans" cxnId="{21D99D04-4FE2-4B28-94ED-1D5BF9DE7AC0}">
      <dgm:prSet/>
      <dgm:spPr/>
      <dgm:t>
        <a:bodyPr/>
        <a:lstStyle/>
        <a:p>
          <a:endParaRPr lang="en-US"/>
        </a:p>
      </dgm:t>
    </dgm:pt>
    <dgm:pt modelId="{A7D6EDA3-F66E-491B-AC2F-79F05068EA6E}" type="sibTrans" cxnId="{21D99D04-4FE2-4B28-94ED-1D5BF9DE7AC0}">
      <dgm:prSet/>
      <dgm:spPr/>
      <dgm:t>
        <a:bodyPr/>
        <a:lstStyle/>
        <a:p>
          <a:endParaRPr lang="en-US"/>
        </a:p>
      </dgm:t>
    </dgm:pt>
    <dgm:pt modelId="{B98AAD93-4C6A-4D9F-AEDB-3F3E245F7CDE}" type="pres">
      <dgm:prSet presAssocID="{DC3ABCF6-A33B-4787-82D4-065BB44CDC1C}" presName="root" presStyleCnt="0">
        <dgm:presLayoutVars>
          <dgm:dir/>
          <dgm:resizeHandles val="exact"/>
        </dgm:presLayoutVars>
      </dgm:prSet>
      <dgm:spPr/>
    </dgm:pt>
    <dgm:pt modelId="{358BCB93-255C-4500-9467-559C6B7A3F0C}" type="pres">
      <dgm:prSet presAssocID="{865066EC-5C95-40D2-874F-6D6544DC8D0C}" presName="compNode" presStyleCnt="0"/>
      <dgm:spPr/>
    </dgm:pt>
    <dgm:pt modelId="{BF74F9E9-3E96-4BFC-B575-8AA5767F1C1F}" type="pres">
      <dgm:prSet presAssocID="{865066EC-5C95-40D2-874F-6D6544DC8D0C}" presName="bgRect" presStyleLbl="bgShp" presStyleIdx="0" presStyleCnt="5"/>
      <dgm:spPr>
        <a:solidFill>
          <a:srgbClr val="798C56"/>
        </a:solidFill>
      </dgm:spPr>
    </dgm:pt>
    <dgm:pt modelId="{C7E85994-4326-499F-8926-6431736AFEE0}" type="pres">
      <dgm:prSet presAssocID="{865066EC-5C95-40D2-874F-6D6544DC8D0C}" presName="iconRect" presStyleLbl="node1" presStyleIdx="0" presStyleCnt="5"/>
      <dgm:spPr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 with solid fill"/>
        </a:ext>
      </dgm:extLst>
    </dgm:pt>
    <dgm:pt modelId="{F626F50D-A370-4A02-9B8B-608646808C11}" type="pres">
      <dgm:prSet presAssocID="{865066EC-5C95-40D2-874F-6D6544DC8D0C}" presName="spaceRect" presStyleCnt="0"/>
      <dgm:spPr/>
    </dgm:pt>
    <dgm:pt modelId="{D7143533-B5F0-49CF-A555-BC1910EE83A3}" type="pres">
      <dgm:prSet presAssocID="{865066EC-5C95-40D2-874F-6D6544DC8D0C}" presName="parTx" presStyleLbl="revTx" presStyleIdx="0" presStyleCnt="5">
        <dgm:presLayoutVars>
          <dgm:chMax val="0"/>
          <dgm:chPref val="0"/>
        </dgm:presLayoutVars>
      </dgm:prSet>
      <dgm:spPr/>
    </dgm:pt>
    <dgm:pt modelId="{5F1BA6AD-9B05-4C80-8E26-BAC8E82E9B21}" type="pres">
      <dgm:prSet presAssocID="{682CAA4E-B396-4BC3-A757-4CD2A6E2CA76}" presName="sibTrans" presStyleCnt="0"/>
      <dgm:spPr/>
    </dgm:pt>
    <dgm:pt modelId="{A9A52535-8F04-4432-8174-BF13063228D2}" type="pres">
      <dgm:prSet presAssocID="{4CB1D097-46F4-49C9-9EE3-14C5FEA93A20}" presName="compNode" presStyleCnt="0"/>
      <dgm:spPr/>
    </dgm:pt>
    <dgm:pt modelId="{10A354F2-A66E-40D3-8DCE-ACF7E366A199}" type="pres">
      <dgm:prSet presAssocID="{4CB1D097-46F4-49C9-9EE3-14C5FEA93A20}" presName="bgRect" presStyleLbl="bgShp" presStyleIdx="1" presStyleCnt="5"/>
      <dgm:spPr>
        <a:solidFill>
          <a:srgbClr val="798C56"/>
        </a:solidFill>
      </dgm:spPr>
    </dgm:pt>
    <dgm:pt modelId="{995E8A7C-25BE-4959-87F1-557F160CBD70}" type="pres">
      <dgm:prSet presAssocID="{4CB1D097-46F4-49C9-9EE3-14C5FEA93A20}" presName="iconRect" presStyleLbl="node1" presStyleIdx="1" presStyleCnt="5"/>
      <dgm:spPr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2A1615CB-9AC2-4DC1-AD4F-92410F6B1E45}" type="pres">
      <dgm:prSet presAssocID="{4CB1D097-46F4-49C9-9EE3-14C5FEA93A20}" presName="spaceRect" presStyleCnt="0"/>
      <dgm:spPr/>
    </dgm:pt>
    <dgm:pt modelId="{32E5CC5A-8787-4CA6-A034-FF782BD281B1}" type="pres">
      <dgm:prSet presAssocID="{4CB1D097-46F4-49C9-9EE3-14C5FEA93A20}" presName="parTx" presStyleLbl="revTx" presStyleIdx="1" presStyleCnt="5">
        <dgm:presLayoutVars>
          <dgm:chMax val="0"/>
          <dgm:chPref val="0"/>
        </dgm:presLayoutVars>
      </dgm:prSet>
      <dgm:spPr/>
    </dgm:pt>
    <dgm:pt modelId="{5820A6BA-A4EE-4228-84E8-06395BBEE31A}" type="pres">
      <dgm:prSet presAssocID="{AF1B0D4B-F8A4-4EE4-9FCD-EA49CF520DD9}" presName="sibTrans" presStyleCnt="0"/>
      <dgm:spPr/>
    </dgm:pt>
    <dgm:pt modelId="{26EBC7AD-5C54-44EF-B056-98434B55669B}" type="pres">
      <dgm:prSet presAssocID="{760C5486-90FC-45D0-A103-A7A6B39617FA}" presName="compNode" presStyleCnt="0"/>
      <dgm:spPr/>
    </dgm:pt>
    <dgm:pt modelId="{A538A7AE-E03C-45ED-A076-84B0BA67440F}" type="pres">
      <dgm:prSet presAssocID="{760C5486-90FC-45D0-A103-A7A6B39617FA}" presName="bgRect" presStyleLbl="bgShp" presStyleIdx="2" presStyleCnt="5"/>
      <dgm:spPr>
        <a:solidFill>
          <a:srgbClr val="798C56"/>
        </a:solidFill>
      </dgm:spPr>
    </dgm:pt>
    <dgm:pt modelId="{2D725C57-A932-433A-B850-C42B9B6843DE}" type="pres">
      <dgm:prSet presAssocID="{760C5486-90FC-45D0-A103-A7A6B39617FA}" presName="iconRect" presStyleLbl="node1" presStyleIdx="2" presStyleCnt="5"/>
      <dgm:spPr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1006685-3B0C-43EF-9464-E558489C1CEF}" type="pres">
      <dgm:prSet presAssocID="{760C5486-90FC-45D0-A103-A7A6B39617FA}" presName="spaceRect" presStyleCnt="0"/>
      <dgm:spPr/>
    </dgm:pt>
    <dgm:pt modelId="{9D84C456-1239-4040-B9F8-0495E14F6DC5}" type="pres">
      <dgm:prSet presAssocID="{760C5486-90FC-45D0-A103-A7A6B39617FA}" presName="parTx" presStyleLbl="revTx" presStyleIdx="2" presStyleCnt="5">
        <dgm:presLayoutVars>
          <dgm:chMax val="0"/>
          <dgm:chPref val="0"/>
        </dgm:presLayoutVars>
      </dgm:prSet>
      <dgm:spPr/>
    </dgm:pt>
    <dgm:pt modelId="{ACFB1403-2648-486C-91E0-0371143DA40D}" type="pres">
      <dgm:prSet presAssocID="{66DDF745-D079-4F84-A4FC-1661C79C37B5}" presName="sibTrans" presStyleCnt="0"/>
      <dgm:spPr/>
    </dgm:pt>
    <dgm:pt modelId="{F5E3A0E7-637A-47FE-9B0A-4DB81C4B8137}" type="pres">
      <dgm:prSet presAssocID="{D97791E7-84B6-454B-942C-EA8E128FF38C}" presName="compNode" presStyleCnt="0"/>
      <dgm:spPr/>
    </dgm:pt>
    <dgm:pt modelId="{EFD821EB-27FC-4BAC-99C4-F9A8A843933C}" type="pres">
      <dgm:prSet presAssocID="{D97791E7-84B6-454B-942C-EA8E128FF38C}" presName="bgRect" presStyleLbl="bgShp" presStyleIdx="3" presStyleCnt="5"/>
      <dgm:spPr>
        <a:solidFill>
          <a:srgbClr val="798C56"/>
        </a:solidFill>
      </dgm:spPr>
    </dgm:pt>
    <dgm:pt modelId="{28E5E1C1-059F-44F2-BC4C-D6ADB0111480}" type="pres">
      <dgm:prSet presAssocID="{D97791E7-84B6-454B-942C-EA8E128FF38C}" presName="iconRect" presStyleLbl="node1" presStyleIdx="3" presStyleCnt="5"/>
      <dgm:spPr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6BACAEE2-7F80-49D4-ADEC-C29CBF86E2F0}" type="pres">
      <dgm:prSet presAssocID="{D97791E7-84B6-454B-942C-EA8E128FF38C}" presName="spaceRect" presStyleCnt="0"/>
      <dgm:spPr/>
    </dgm:pt>
    <dgm:pt modelId="{3FB09570-973D-4B00-B52E-E9A4D84D0AF8}" type="pres">
      <dgm:prSet presAssocID="{D97791E7-84B6-454B-942C-EA8E128FF38C}" presName="parTx" presStyleLbl="revTx" presStyleIdx="3" presStyleCnt="5">
        <dgm:presLayoutVars>
          <dgm:chMax val="0"/>
          <dgm:chPref val="0"/>
        </dgm:presLayoutVars>
      </dgm:prSet>
      <dgm:spPr/>
    </dgm:pt>
    <dgm:pt modelId="{4E50F926-D9DB-4E1B-9C74-4A7EBE3557B4}" type="pres">
      <dgm:prSet presAssocID="{29D31E19-3E47-4A28-B114-12F343420C1B}" presName="sibTrans" presStyleCnt="0"/>
      <dgm:spPr/>
    </dgm:pt>
    <dgm:pt modelId="{B99B5877-2D22-4607-B57B-129F3049D3D1}" type="pres">
      <dgm:prSet presAssocID="{CF5DC478-B484-4BE4-8249-756ED0CD37EC}" presName="compNode" presStyleCnt="0"/>
      <dgm:spPr/>
    </dgm:pt>
    <dgm:pt modelId="{B115CE7A-4717-4D21-B1EB-8FA75C0D70D9}" type="pres">
      <dgm:prSet presAssocID="{CF5DC478-B484-4BE4-8249-756ED0CD37EC}" presName="bgRect" presStyleLbl="bgShp" presStyleIdx="4" presStyleCnt="5"/>
      <dgm:spPr>
        <a:solidFill>
          <a:srgbClr val="798C56"/>
        </a:solidFill>
      </dgm:spPr>
    </dgm:pt>
    <dgm:pt modelId="{4A2B5218-4F64-4A50-8775-E0259CD0B260}" type="pres">
      <dgm:prSet presAssocID="{CF5DC478-B484-4BE4-8249-756ED0CD37EC}" presName="iconRect" presStyleLbl="node1" presStyleIdx="4" presStyleCnt="5"/>
      <dgm:spPr>
        <a:blipFill>
          <a:blip xmlns:r="http://schemas.openxmlformats.org/officeDocument/2006/relationships"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ED1970-FA52-4AEC-AEF3-78583D4B9BF1}" type="pres">
      <dgm:prSet presAssocID="{CF5DC478-B484-4BE4-8249-756ED0CD37EC}" presName="spaceRect" presStyleCnt="0"/>
      <dgm:spPr/>
    </dgm:pt>
    <dgm:pt modelId="{705F2DFA-FC3F-42EF-8139-23EDEF5348CA}" type="pres">
      <dgm:prSet presAssocID="{CF5DC478-B484-4BE4-8249-756ED0CD37E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279BF02-A2F8-4055-9222-AC91937A92AA}" type="presOf" srcId="{4CB1D097-46F4-49C9-9EE3-14C5FEA93A20}" destId="{32E5CC5A-8787-4CA6-A034-FF782BD281B1}" srcOrd="0" destOrd="0" presId="urn:microsoft.com/office/officeart/2018/2/layout/IconVerticalSolidList"/>
    <dgm:cxn modelId="{21D99D04-4FE2-4B28-94ED-1D5BF9DE7AC0}" srcId="{DC3ABCF6-A33B-4787-82D4-065BB44CDC1C}" destId="{CF5DC478-B484-4BE4-8249-756ED0CD37EC}" srcOrd="4" destOrd="0" parTransId="{4215A768-16EA-48FC-BFE0-894F786D2D92}" sibTransId="{A7D6EDA3-F66E-491B-AC2F-79F05068EA6E}"/>
    <dgm:cxn modelId="{8C58021E-8D47-4ED9-9F26-9A601D1436E9}" srcId="{DC3ABCF6-A33B-4787-82D4-065BB44CDC1C}" destId="{4CB1D097-46F4-49C9-9EE3-14C5FEA93A20}" srcOrd="1" destOrd="0" parTransId="{D1E9E41C-8E3B-41E2-89B6-7D368CF96A43}" sibTransId="{AF1B0D4B-F8A4-4EE4-9FCD-EA49CF520DD9}"/>
    <dgm:cxn modelId="{92E25C26-228F-4DAC-A094-15A846887781}" srcId="{DC3ABCF6-A33B-4787-82D4-065BB44CDC1C}" destId="{865066EC-5C95-40D2-874F-6D6544DC8D0C}" srcOrd="0" destOrd="0" parTransId="{60AA20FA-C845-44D0-9F32-91DDE9417518}" sibTransId="{682CAA4E-B396-4BC3-A757-4CD2A6E2CA76}"/>
    <dgm:cxn modelId="{3DB1B02D-64B0-4953-B747-C9DC9E487378}" srcId="{DC3ABCF6-A33B-4787-82D4-065BB44CDC1C}" destId="{D97791E7-84B6-454B-942C-EA8E128FF38C}" srcOrd="3" destOrd="0" parTransId="{5771F469-FB66-4824-A3C9-C81784D696E0}" sibTransId="{29D31E19-3E47-4A28-B114-12F343420C1B}"/>
    <dgm:cxn modelId="{CA35EA49-1A57-4265-A612-4934B69D0CE6}" srcId="{DC3ABCF6-A33B-4787-82D4-065BB44CDC1C}" destId="{760C5486-90FC-45D0-A103-A7A6B39617FA}" srcOrd="2" destOrd="0" parTransId="{A2FD037C-C62F-47F2-B74C-B1101A0450BE}" sibTransId="{66DDF745-D079-4F84-A4FC-1661C79C37B5}"/>
    <dgm:cxn modelId="{E165A280-33E0-4FAD-A037-710D23349191}" type="presOf" srcId="{760C5486-90FC-45D0-A103-A7A6B39617FA}" destId="{9D84C456-1239-4040-B9F8-0495E14F6DC5}" srcOrd="0" destOrd="0" presId="urn:microsoft.com/office/officeart/2018/2/layout/IconVerticalSolidList"/>
    <dgm:cxn modelId="{5CD95BA3-D633-4C3B-9848-949081A457B9}" type="presOf" srcId="{D97791E7-84B6-454B-942C-EA8E128FF38C}" destId="{3FB09570-973D-4B00-B52E-E9A4D84D0AF8}" srcOrd="0" destOrd="0" presId="urn:microsoft.com/office/officeart/2018/2/layout/IconVerticalSolidList"/>
    <dgm:cxn modelId="{2DFCA2A5-72FD-4F77-B011-C065B708B984}" type="presOf" srcId="{DC3ABCF6-A33B-4787-82D4-065BB44CDC1C}" destId="{B98AAD93-4C6A-4D9F-AEDB-3F3E245F7CDE}" srcOrd="0" destOrd="0" presId="urn:microsoft.com/office/officeart/2018/2/layout/IconVerticalSolidList"/>
    <dgm:cxn modelId="{19C8B5CF-03CF-4C62-B87E-EE94413CD780}" type="presOf" srcId="{865066EC-5C95-40D2-874F-6D6544DC8D0C}" destId="{D7143533-B5F0-49CF-A555-BC1910EE83A3}" srcOrd="0" destOrd="0" presId="urn:microsoft.com/office/officeart/2018/2/layout/IconVerticalSolidList"/>
    <dgm:cxn modelId="{06F336D4-23F2-47C8-8643-B20E5F573C96}" type="presOf" srcId="{CF5DC478-B484-4BE4-8249-756ED0CD37EC}" destId="{705F2DFA-FC3F-42EF-8139-23EDEF5348CA}" srcOrd="0" destOrd="0" presId="urn:microsoft.com/office/officeart/2018/2/layout/IconVerticalSolidList"/>
    <dgm:cxn modelId="{02897BFF-DA3C-4A95-97F6-282FD16DC50C}" type="presParOf" srcId="{B98AAD93-4C6A-4D9F-AEDB-3F3E245F7CDE}" destId="{358BCB93-255C-4500-9467-559C6B7A3F0C}" srcOrd="0" destOrd="0" presId="urn:microsoft.com/office/officeart/2018/2/layout/IconVerticalSolidList"/>
    <dgm:cxn modelId="{643A0AEE-CD78-4B09-A9C8-B8F6255A4478}" type="presParOf" srcId="{358BCB93-255C-4500-9467-559C6B7A3F0C}" destId="{BF74F9E9-3E96-4BFC-B575-8AA5767F1C1F}" srcOrd="0" destOrd="0" presId="urn:microsoft.com/office/officeart/2018/2/layout/IconVerticalSolidList"/>
    <dgm:cxn modelId="{45506A3C-FA16-4983-A5FE-2DD700821868}" type="presParOf" srcId="{358BCB93-255C-4500-9467-559C6B7A3F0C}" destId="{C7E85994-4326-499F-8926-6431736AFEE0}" srcOrd="1" destOrd="0" presId="urn:microsoft.com/office/officeart/2018/2/layout/IconVerticalSolidList"/>
    <dgm:cxn modelId="{FE079C04-2420-4421-A9E3-7D42E607A778}" type="presParOf" srcId="{358BCB93-255C-4500-9467-559C6B7A3F0C}" destId="{F626F50D-A370-4A02-9B8B-608646808C11}" srcOrd="2" destOrd="0" presId="urn:microsoft.com/office/officeart/2018/2/layout/IconVerticalSolidList"/>
    <dgm:cxn modelId="{69CBFFCD-0811-4044-BD72-53392D7147E1}" type="presParOf" srcId="{358BCB93-255C-4500-9467-559C6B7A3F0C}" destId="{D7143533-B5F0-49CF-A555-BC1910EE83A3}" srcOrd="3" destOrd="0" presId="urn:microsoft.com/office/officeart/2018/2/layout/IconVerticalSolidList"/>
    <dgm:cxn modelId="{AEC31770-618D-4617-9081-CB9F11901544}" type="presParOf" srcId="{B98AAD93-4C6A-4D9F-AEDB-3F3E245F7CDE}" destId="{5F1BA6AD-9B05-4C80-8E26-BAC8E82E9B21}" srcOrd="1" destOrd="0" presId="urn:microsoft.com/office/officeart/2018/2/layout/IconVerticalSolidList"/>
    <dgm:cxn modelId="{38D1D96D-F200-433A-8791-CD97E901D6AD}" type="presParOf" srcId="{B98AAD93-4C6A-4D9F-AEDB-3F3E245F7CDE}" destId="{A9A52535-8F04-4432-8174-BF13063228D2}" srcOrd="2" destOrd="0" presId="urn:microsoft.com/office/officeart/2018/2/layout/IconVerticalSolidList"/>
    <dgm:cxn modelId="{34FFDC5C-F42B-4333-B12A-27CB8E635EB8}" type="presParOf" srcId="{A9A52535-8F04-4432-8174-BF13063228D2}" destId="{10A354F2-A66E-40D3-8DCE-ACF7E366A199}" srcOrd="0" destOrd="0" presId="urn:microsoft.com/office/officeart/2018/2/layout/IconVerticalSolidList"/>
    <dgm:cxn modelId="{DEBE92DE-E450-49D4-A59C-C68F469E4424}" type="presParOf" srcId="{A9A52535-8F04-4432-8174-BF13063228D2}" destId="{995E8A7C-25BE-4959-87F1-557F160CBD70}" srcOrd="1" destOrd="0" presId="urn:microsoft.com/office/officeart/2018/2/layout/IconVerticalSolidList"/>
    <dgm:cxn modelId="{7B76DA23-E48C-45A2-8646-1F6DF2D3BA45}" type="presParOf" srcId="{A9A52535-8F04-4432-8174-BF13063228D2}" destId="{2A1615CB-9AC2-4DC1-AD4F-92410F6B1E45}" srcOrd="2" destOrd="0" presId="urn:microsoft.com/office/officeart/2018/2/layout/IconVerticalSolidList"/>
    <dgm:cxn modelId="{366AC4A8-0EF7-4B08-B91A-369A6C10BEBD}" type="presParOf" srcId="{A9A52535-8F04-4432-8174-BF13063228D2}" destId="{32E5CC5A-8787-4CA6-A034-FF782BD281B1}" srcOrd="3" destOrd="0" presId="urn:microsoft.com/office/officeart/2018/2/layout/IconVerticalSolidList"/>
    <dgm:cxn modelId="{2C0AB352-F674-41CA-A177-6A7216694F48}" type="presParOf" srcId="{B98AAD93-4C6A-4D9F-AEDB-3F3E245F7CDE}" destId="{5820A6BA-A4EE-4228-84E8-06395BBEE31A}" srcOrd="3" destOrd="0" presId="urn:microsoft.com/office/officeart/2018/2/layout/IconVerticalSolidList"/>
    <dgm:cxn modelId="{5B8C33D3-CD72-4F5E-8789-8A0E57A34ACE}" type="presParOf" srcId="{B98AAD93-4C6A-4D9F-AEDB-3F3E245F7CDE}" destId="{26EBC7AD-5C54-44EF-B056-98434B55669B}" srcOrd="4" destOrd="0" presId="urn:microsoft.com/office/officeart/2018/2/layout/IconVerticalSolidList"/>
    <dgm:cxn modelId="{4DB047B5-416D-4654-A753-4D6EFE406975}" type="presParOf" srcId="{26EBC7AD-5C54-44EF-B056-98434B55669B}" destId="{A538A7AE-E03C-45ED-A076-84B0BA67440F}" srcOrd="0" destOrd="0" presId="urn:microsoft.com/office/officeart/2018/2/layout/IconVerticalSolidList"/>
    <dgm:cxn modelId="{0B11770F-90A1-40FE-B460-55CE6A2A9017}" type="presParOf" srcId="{26EBC7AD-5C54-44EF-B056-98434B55669B}" destId="{2D725C57-A932-433A-B850-C42B9B6843DE}" srcOrd="1" destOrd="0" presId="urn:microsoft.com/office/officeart/2018/2/layout/IconVerticalSolidList"/>
    <dgm:cxn modelId="{27C37C99-9C92-4B5D-ADB5-555F726B48D5}" type="presParOf" srcId="{26EBC7AD-5C54-44EF-B056-98434B55669B}" destId="{51006685-3B0C-43EF-9464-E558489C1CEF}" srcOrd="2" destOrd="0" presId="urn:microsoft.com/office/officeart/2018/2/layout/IconVerticalSolidList"/>
    <dgm:cxn modelId="{C98593FA-C629-478F-8AC7-E9D468895FDA}" type="presParOf" srcId="{26EBC7AD-5C54-44EF-B056-98434B55669B}" destId="{9D84C456-1239-4040-B9F8-0495E14F6DC5}" srcOrd="3" destOrd="0" presId="urn:microsoft.com/office/officeart/2018/2/layout/IconVerticalSolidList"/>
    <dgm:cxn modelId="{B1BA2C8E-249B-4CB7-9C1A-66519D369C71}" type="presParOf" srcId="{B98AAD93-4C6A-4D9F-AEDB-3F3E245F7CDE}" destId="{ACFB1403-2648-486C-91E0-0371143DA40D}" srcOrd="5" destOrd="0" presId="urn:microsoft.com/office/officeart/2018/2/layout/IconVerticalSolidList"/>
    <dgm:cxn modelId="{14243298-1F87-42F3-A8CA-AD2F970B1A68}" type="presParOf" srcId="{B98AAD93-4C6A-4D9F-AEDB-3F3E245F7CDE}" destId="{F5E3A0E7-637A-47FE-9B0A-4DB81C4B8137}" srcOrd="6" destOrd="0" presId="urn:microsoft.com/office/officeart/2018/2/layout/IconVerticalSolidList"/>
    <dgm:cxn modelId="{8E3E7AE7-33C1-4A6F-B217-C619A6D7C95C}" type="presParOf" srcId="{F5E3A0E7-637A-47FE-9B0A-4DB81C4B8137}" destId="{EFD821EB-27FC-4BAC-99C4-F9A8A843933C}" srcOrd="0" destOrd="0" presId="urn:microsoft.com/office/officeart/2018/2/layout/IconVerticalSolidList"/>
    <dgm:cxn modelId="{D67161CA-4B4D-4A95-86CD-B7CF4F850E4A}" type="presParOf" srcId="{F5E3A0E7-637A-47FE-9B0A-4DB81C4B8137}" destId="{28E5E1C1-059F-44F2-BC4C-D6ADB0111480}" srcOrd="1" destOrd="0" presId="urn:microsoft.com/office/officeart/2018/2/layout/IconVerticalSolidList"/>
    <dgm:cxn modelId="{D0D9BDE1-1FB3-445C-9353-77995E8A3289}" type="presParOf" srcId="{F5E3A0E7-637A-47FE-9B0A-4DB81C4B8137}" destId="{6BACAEE2-7F80-49D4-ADEC-C29CBF86E2F0}" srcOrd="2" destOrd="0" presId="urn:microsoft.com/office/officeart/2018/2/layout/IconVerticalSolidList"/>
    <dgm:cxn modelId="{7EE2B881-644F-4B9C-868D-8DF15F1A905A}" type="presParOf" srcId="{F5E3A0E7-637A-47FE-9B0A-4DB81C4B8137}" destId="{3FB09570-973D-4B00-B52E-E9A4D84D0AF8}" srcOrd="3" destOrd="0" presId="urn:microsoft.com/office/officeart/2018/2/layout/IconVerticalSolidList"/>
    <dgm:cxn modelId="{20E0BD9E-03FB-433A-B81E-700D9A9EB35F}" type="presParOf" srcId="{B98AAD93-4C6A-4D9F-AEDB-3F3E245F7CDE}" destId="{4E50F926-D9DB-4E1B-9C74-4A7EBE3557B4}" srcOrd="7" destOrd="0" presId="urn:microsoft.com/office/officeart/2018/2/layout/IconVerticalSolidList"/>
    <dgm:cxn modelId="{83862805-74CC-4700-A781-BC2C9F062489}" type="presParOf" srcId="{B98AAD93-4C6A-4D9F-AEDB-3F3E245F7CDE}" destId="{B99B5877-2D22-4607-B57B-129F3049D3D1}" srcOrd="8" destOrd="0" presId="urn:microsoft.com/office/officeart/2018/2/layout/IconVerticalSolidList"/>
    <dgm:cxn modelId="{2D7C39D9-1B84-4AE3-BFEE-47AAD1CC11AD}" type="presParOf" srcId="{B99B5877-2D22-4607-B57B-129F3049D3D1}" destId="{B115CE7A-4717-4D21-B1EB-8FA75C0D70D9}" srcOrd="0" destOrd="0" presId="urn:microsoft.com/office/officeart/2018/2/layout/IconVerticalSolidList"/>
    <dgm:cxn modelId="{07516D4B-09D4-40DF-B52A-9846E6C37BA4}" type="presParOf" srcId="{B99B5877-2D22-4607-B57B-129F3049D3D1}" destId="{4A2B5218-4F64-4A50-8775-E0259CD0B260}" srcOrd="1" destOrd="0" presId="urn:microsoft.com/office/officeart/2018/2/layout/IconVerticalSolidList"/>
    <dgm:cxn modelId="{EA71C655-D59F-403E-B0A6-67D07AE9F8CD}" type="presParOf" srcId="{B99B5877-2D22-4607-B57B-129F3049D3D1}" destId="{A0ED1970-FA52-4AEC-AEF3-78583D4B9BF1}" srcOrd="2" destOrd="0" presId="urn:microsoft.com/office/officeart/2018/2/layout/IconVerticalSolidList"/>
    <dgm:cxn modelId="{6ED948B0-41A8-47ED-BCD0-607CB05C851A}" type="presParOf" srcId="{B99B5877-2D22-4607-B57B-129F3049D3D1}" destId="{705F2DFA-FC3F-42EF-8139-23EDEF5348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E863B-EB0B-4858-9EBA-CB7F4D3076D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D01483-6328-437E-B533-45E8C77A1B3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Convert points between existing loyalty programs</a:t>
          </a:r>
          <a:endParaRPr lang="en-US"/>
        </a:p>
      </dgm:t>
    </dgm:pt>
    <dgm:pt modelId="{2256B6A4-5FAD-41D3-A278-C321F2DBF4CF}" type="parTrans" cxnId="{A011D815-6ADB-46FC-8FD5-F31D52106505}">
      <dgm:prSet/>
      <dgm:spPr/>
      <dgm:t>
        <a:bodyPr/>
        <a:lstStyle/>
        <a:p>
          <a:endParaRPr lang="en-US"/>
        </a:p>
      </dgm:t>
    </dgm:pt>
    <dgm:pt modelId="{A17EBC65-EDEE-46F5-8CD1-C234FBD8886D}" type="sibTrans" cxnId="{A011D815-6ADB-46FC-8FD5-F31D5210650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46D4F0-3C91-458C-AD83-664553E46D8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Allows small businesses to join our points program</a:t>
          </a:r>
          <a:endParaRPr lang="en-US"/>
        </a:p>
      </dgm:t>
    </dgm:pt>
    <dgm:pt modelId="{DA178794-C1EF-43DC-8F2D-430F29768D89}" type="parTrans" cxnId="{EBE26925-DA55-47EB-809F-0670080CBEB8}">
      <dgm:prSet/>
      <dgm:spPr/>
      <dgm:t>
        <a:bodyPr/>
        <a:lstStyle/>
        <a:p>
          <a:endParaRPr lang="en-US"/>
        </a:p>
      </dgm:t>
    </dgm:pt>
    <dgm:pt modelId="{A0C66829-3FFA-4A2E-913F-A0B9FA48F62F}" type="sibTrans" cxnId="{EBE26925-DA55-47EB-809F-0670080CBE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8BD4C2-9010-46BF-B816-BE734970C1D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All-in-one app for customers to convert, redeem, and exchange their points</a:t>
          </a:r>
          <a:endParaRPr lang="en-US"/>
        </a:p>
      </dgm:t>
    </dgm:pt>
    <dgm:pt modelId="{A2D90B27-0724-48D5-81F9-AA5C648A0F2D}" type="parTrans" cxnId="{56C1AD22-B817-4093-A4BA-82DEBDA208C5}">
      <dgm:prSet/>
      <dgm:spPr/>
      <dgm:t>
        <a:bodyPr/>
        <a:lstStyle/>
        <a:p>
          <a:endParaRPr lang="en-US"/>
        </a:p>
      </dgm:t>
    </dgm:pt>
    <dgm:pt modelId="{6DAEB874-FF1F-48E9-AB71-5409BED7DA9C}" type="sibTrans" cxnId="{56C1AD22-B817-4093-A4BA-82DEBDA208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38A819-83C4-4510-9EED-534886A5C43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Graphically presents trend data to banks and businesses</a:t>
          </a:r>
          <a:endParaRPr lang="en-US"/>
        </a:p>
      </dgm:t>
    </dgm:pt>
    <dgm:pt modelId="{2C685CD2-6D2F-4D48-BCC7-FB1610C68D72}" type="parTrans" cxnId="{C57583A6-2077-4B01-834B-524A4629781F}">
      <dgm:prSet/>
      <dgm:spPr/>
      <dgm:t>
        <a:bodyPr/>
        <a:lstStyle/>
        <a:p>
          <a:endParaRPr lang="en-US"/>
        </a:p>
      </dgm:t>
    </dgm:pt>
    <dgm:pt modelId="{03654A8E-11CB-4246-BC61-4A64CD4CE6D8}" type="sibTrans" cxnId="{C57583A6-2077-4B01-834B-524A4629781F}">
      <dgm:prSet/>
      <dgm:spPr/>
      <dgm:t>
        <a:bodyPr/>
        <a:lstStyle/>
        <a:p>
          <a:endParaRPr lang="en-US"/>
        </a:p>
      </dgm:t>
    </dgm:pt>
    <dgm:pt modelId="{CBAF569A-00CE-4A4C-BEB4-E4BFE332E76F}" type="pres">
      <dgm:prSet presAssocID="{F26E863B-EB0B-4858-9EBA-CB7F4D3076DA}" presName="root" presStyleCnt="0">
        <dgm:presLayoutVars>
          <dgm:dir/>
          <dgm:resizeHandles val="exact"/>
        </dgm:presLayoutVars>
      </dgm:prSet>
      <dgm:spPr/>
    </dgm:pt>
    <dgm:pt modelId="{99566307-5E65-45D7-A30E-1500772A0DF6}" type="pres">
      <dgm:prSet presAssocID="{F26E863B-EB0B-4858-9EBA-CB7F4D3076DA}" presName="container" presStyleCnt="0">
        <dgm:presLayoutVars>
          <dgm:dir/>
          <dgm:resizeHandles val="exact"/>
        </dgm:presLayoutVars>
      </dgm:prSet>
      <dgm:spPr/>
    </dgm:pt>
    <dgm:pt modelId="{78D3F840-2249-46FA-A490-E2CF0806418C}" type="pres">
      <dgm:prSet presAssocID="{D3D01483-6328-437E-B533-45E8C77A1B32}" presName="compNode" presStyleCnt="0"/>
      <dgm:spPr/>
    </dgm:pt>
    <dgm:pt modelId="{B3B1CD6A-D422-4334-9C39-7DDC6C0BDD17}" type="pres">
      <dgm:prSet presAssocID="{D3D01483-6328-437E-B533-45E8C77A1B32}" presName="iconBgRect" presStyleLbl="bgShp" presStyleIdx="0" presStyleCnt="4"/>
      <dgm:spPr/>
    </dgm:pt>
    <dgm:pt modelId="{249337E0-E7D0-4AEB-B5F3-F4C7E6296CD9}" type="pres">
      <dgm:prSet presAssocID="{D3D01483-6328-437E-B533-45E8C77A1B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an with solid fill"/>
        </a:ext>
      </dgm:extLst>
    </dgm:pt>
    <dgm:pt modelId="{824254D0-6A19-45AE-8F83-DBB54B80A8ED}" type="pres">
      <dgm:prSet presAssocID="{D3D01483-6328-437E-B533-45E8C77A1B32}" presName="spaceRect" presStyleCnt="0"/>
      <dgm:spPr/>
    </dgm:pt>
    <dgm:pt modelId="{A48DA0F0-EEAD-44B4-834D-5E8324651148}" type="pres">
      <dgm:prSet presAssocID="{D3D01483-6328-437E-B533-45E8C77A1B32}" presName="textRect" presStyleLbl="revTx" presStyleIdx="0" presStyleCnt="4">
        <dgm:presLayoutVars>
          <dgm:chMax val="1"/>
          <dgm:chPref val="1"/>
        </dgm:presLayoutVars>
      </dgm:prSet>
      <dgm:spPr/>
    </dgm:pt>
    <dgm:pt modelId="{140156AD-4E20-4E13-92A3-F5999346AD8B}" type="pres">
      <dgm:prSet presAssocID="{A17EBC65-EDEE-46F5-8CD1-C234FBD8886D}" presName="sibTrans" presStyleLbl="sibTrans2D1" presStyleIdx="0" presStyleCnt="0"/>
      <dgm:spPr/>
    </dgm:pt>
    <dgm:pt modelId="{28E6D6F0-9E68-45BC-8299-2FC3A3FEA5D7}" type="pres">
      <dgm:prSet presAssocID="{7A46D4F0-3C91-458C-AD83-664553E46D8B}" presName="compNode" presStyleCnt="0"/>
      <dgm:spPr/>
    </dgm:pt>
    <dgm:pt modelId="{1BD80663-5829-47B4-A70D-FA6CBBE30EC5}" type="pres">
      <dgm:prSet presAssocID="{7A46D4F0-3C91-458C-AD83-664553E46D8B}" presName="iconBgRect" presStyleLbl="bgShp" presStyleIdx="1" presStyleCnt="4"/>
      <dgm:spPr/>
    </dgm:pt>
    <dgm:pt modelId="{78BA12EA-C61D-4B62-AF89-3FCF271C0649}" type="pres">
      <dgm:prSet presAssocID="{7A46D4F0-3C91-458C-AD83-664553E46D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F721F22-668C-4DD6-B201-78FFA3AC6E58}" type="pres">
      <dgm:prSet presAssocID="{7A46D4F0-3C91-458C-AD83-664553E46D8B}" presName="spaceRect" presStyleCnt="0"/>
      <dgm:spPr/>
    </dgm:pt>
    <dgm:pt modelId="{A2906381-13D6-4F3C-83A4-E716B5D52C1F}" type="pres">
      <dgm:prSet presAssocID="{7A46D4F0-3C91-458C-AD83-664553E46D8B}" presName="textRect" presStyleLbl="revTx" presStyleIdx="1" presStyleCnt="4">
        <dgm:presLayoutVars>
          <dgm:chMax val="1"/>
          <dgm:chPref val="1"/>
        </dgm:presLayoutVars>
      </dgm:prSet>
      <dgm:spPr/>
    </dgm:pt>
    <dgm:pt modelId="{876EC688-E433-4318-BBC8-B460F18DC806}" type="pres">
      <dgm:prSet presAssocID="{A0C66829-3FFA-4A2E-913F-A0B9FA48F62F}" presName="sibTrans" presStyleLbl="sibTrans2D1" presStyleIdx="0" presStyleCnt="0"/>
      <dgm:spPr/>
    </dgm:pt>
    <dgm:pt modelId="{A3977FA1-CEFF-4327-A64A-FCFBB30C13AC}" type="pres">
      <dgm:prSet presAssocID="{358BD4C2-9010-46BF-B816-BE734970C1DB}" presName="compNode" presStyleCnt="0"/>
      <dgm:spPr/>
    </dgm:pt>
    <dgm:pt modelId="{E6FC6664-151F-422E-B8C2-D5016CC31251}" type="pres">
      <dgm:prSet presAssocID="{358BD4C2-9010-46BF-B816-BE734970C1DB}" presName="iconBgRect" presStyleLbl="bgShp" presStyleIdx="2" presStyleCnt="4"/>
      <dgm:spPr/>
    </dgm:pt>
    <dgm:pt modelId="{9D668D62-41E7-4D97-9BC5-21E2059C9854}" type="pres">
      <dgm:prSet presAssocID="{358BD4C2-9010-46BF-B816-BE734970C1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uble Tap Gesture with solid fill"/>
        </a:ext>
      </dgm:extLst>
    </dgm:pt>
    <dgm:pt modelId="{BCC2F7CC-23B3-4032-A707-25CD1520CDA7}" type="pres">
      <dgm:prSet presAssocID="{358BD4C2-9010-46BF-B816-BE734970C1DB}" presName="spaceRect" presStyleCnt="0"/>
      <dgm:spPr/>
    </dgm:pt>
    <dgm:pt modelId="{DDF34AD7-9E46-4931-8D13-D1D3B49ED497}" type="pres">
      <dgm:prSet presAssocID="{358BD4C2-9010-46BF-B816-BE734970C1DB}" presName="textRect" presStyleLbl="revTx" presStyleIdx="2" presStyleCnt="4">
        <dgm:presLayoutVars>
          <dgm:chMax val="1"/>
          <dgm:chPref val="1"/>
        </dgm:presLayoutVars>
      </dgm:prSet>
      <dgm:spPr/>
    </dgm:pt>
    <dgm:pt modelId="{79EA678F-BCF9-4B03-81F4-A9E648F1AACD}" type="pres">
      <dgm:prSet presAssocID="{6DAEB874-FF1F-48E9-AB71-5409BED7DA9C}" presName="sibTrans" presStyleLbl="sibTrans2D1" presStyleIdx="0" presStyleCnt="0"/>
      <dgm:spPr/>
    </dgm:pt>
    <dgm:pt modelId="{BF75DCB5-5BED-40EA-A040-21A4F99BDEA0}" type="pres">
      <dgm:prSet presAssocID="{1138A819-83C4-4510-9EED-534886A5C43B}" presName="compNode" presStyleCnt="0"/>
      <dgm:spPr/>
    </dgm:pt>
    <dgm:pt modelId="{8A29312D-5304-4CAE-A8D5-F6E09C643F74}" type="pres">
      <dgm:prSet presAssocID="{1138A819-83C4-4510-9EED-534886A5C43B}" presName="iconBgRect" presStyleLbl="bgShp" presStyleIdx="3" presStyleCnt="4"/>
      <dgm:spPr/>
    </dgm:pt>
    <dgm:pt modelId="{99F1C861-8B92-4C28-8122-C6843C4FF89D}" type="pres">
      <dgm:prSet presAssocID="{1138A819-83C4-4510-9EED-534886A5C4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09E5110-0626-4937-86B1-29ACE0BC51DB}" type="pres">
      <dgm:prSet presAssocID="{1138A819-83C4-4510-9EED-534886A5C43B}" presName="spaceRect" presStyleCnt="0"/>
      <dgm:spPr/>
    </dgm:pt>
    <dgm:pt modelId="{7F8C3DDD-2B92-4B62-BD82-F69170711CE0}" type="pres">
      <dgm:prSet presAssocID="{1138A819-83C4-4510-9EED-534886A5C43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011D815-6ADB-46FC-8FD5-F31D52106505}" srcId="{F26E863B-EB0B-4858-9EBA-CB7F4D3076DA}" destId="{D3D01483-6328-437E-B533-45E8C77A1B32}" srcOrd="0" destOrd="0" parTransId="{2256B6A4-5FAD-41D3-A278-C321F2DBF4CF}" sibTransId="{A17EBC65-EDEE-46F5-8CD1-C234FBD8886D}"/>
    <dgm:cxn modelId="{56C1AD22-B817-4093-A4BA-82DEBDA208C5}" srcId="{F26E863B-EB0B-4858-9EBA-CB7F4D3076DA}" destId="{358BD4C2-9010-46BF-B816-BE734970C1DB}" srcOrd="2" destOrd="0" parTransId="{A2D90B27-0724-48D5-81F9-AA5C648A0F2D}" sibTransId="{6DAEB874-FF1F-48E9-AB71-5409BED7DA9C}"/>
    <dgm:cxn modelId="{EBE26925-DA55-47EB-809F-0670080CBEB8}" srcId="{F26E863B-EB0B-4858-9EBA-CB7F4D3076DA}" destId="{7A46D4F0-3C91-458C-AD83-664553E46D8B}" srcOrd="1" destOrd="0" parTransId="{DA178794-C1EF-43DC-8F2D-430F29768D89}" sibTransId="{A0C66829-3FFA-4A2E-913F-A0B9FA48F62F}"/>
    <dgm:cxn modelId="{15CE302B-3BFD-4D96-8515-D494FE6D8F51}" type="presOf" srcId="{F26E863B-EB0B-4858-9EBA-CB7F4D3076DA}" destId="{CBAF569A-00CE-4A4C-BEB4-E4BFE332E76F}" srcOrd="0" destOrd="0" presId="urn:microsoft.com/office/officeart/2018/2/layout/IconCircleList"/>
    <dgm:cxn modelId="{9A446D2C-565B-4E5F-A09E-6A6C1A2E2458}" type="presOf" srcId="{A0C66829-3FFA-4A2E-913F-A0B9FA48F62F}" destId="{876EC688-E433-4318-BBC8-B460F18DC806}" srcOrd="0" destOrd="0" presId="urn:microsoft.com/office/officeart/2018/2/layout/IconCircleList"/>
    <dgm:cxn modelId="{3DA38C32-4348-4C57-A1C0-70284A52F08B}" type="presOf" srcId="{A17EBC65-EDEE-46F5-8CD1-C234FBD8886D}" destId="{140156AD-4E20-4E13-92A3-F5999346AD8B}" srcOrd="0" destOrd="0" presId="urn:microsoft.com/office/officeart/2018/2/layout/IconCircleList"/>
    <dgm:cxn modelId="{F7B25F45-0B5F-4F99-A477-023E450C4673}" type="presOf" srcId="{6DAEB874-FF1F-48E9-AB71-5409BED7DA9C}" destId="{79EA678F-BCF9-4B03-81F4-A9E648F1AACD}" srcOrd="0" destOrd="0" presId="urn:microsoft.com/office/officeart/2018/2/layout/IconCircleList"/>
    <dgm:cxn modelId="{9ED6B06B-FFCF-4FBF-ABCD-7EE9485B2A77}" type="presOf" srcId="{1138A819-83C4-4510-9EED-534886A5C43B}" destId="{7F8C3DDD-2B92-4B62-BD82-F69170711CE0}" srcOrd="0" destOrd="0" presId="urn:microsoft.com/office/officeart/2018/2/layout/IconCircleList"/>
    <dgm:cxn modelId="{1BC98CA4-8F36-4F70-AD69-8C27BB092C0B}" type="presOf" srcId="{358BD4C2-9010-46BF-B816-BE734970C1DB}" destId="{DDF34AD7-9E46-4931-8D13-D1D3B49ED497}" srcOrd="0" destOrd="0" presId="urn:microsoft.com/office/officeart/2018/2/layout/IconCircleList"/>
    <dgm:cxn modelId="{C57583A6-2077-4B01-834B-524A4629781F}" srcId="{F26E863B-EB0B-4858-9EBA-CB7F4D3076DA}" destId="{1138A819-83C4-4510-9EED-534886A5C43B}" srcOrd="3" destOrd="0" parTransId="{2C685CD2-6D2F-4D48-BCC7-FB1610C68D72}" sibTransId="{03654A8E-11CB-4246-BC61-4A64CD4CE6D8}"/>
    <dgm:cxn modelId="{72D99FC3-4733-44D7-B327-A440E3067A99}" type="presOf" srcId="{D3D01483-6328-437E-B533-45E8C77A1B32}" destId="{A48DA0F0-EEAD-44B4-834D-5E8324651148}" srcOrd="0" destOrd="0" presId="urn:microsoft.com/office/officeart/2018/2/layout/IconCircleList"/>
    <dgm:cxn modelId="{BC692EF0-1DC9-4D1B-8A52-E74C50FDCD73}" type="presOf" srcId="{7A46D4F0-3C91-458C-AD83-664553E46D8B}" destId="{A2906381-13D6-4F3C-83A4-E716B5D52C1F}" srcOrd="0" destOrd="0" presId="urn:microsoft.com/office/officeart/2018/2/layout/IconCircleList"/>
    <dgm:cxn modelId="{2060D456-144E-44E6-A49C-CA6AA60EA469}" type="presParOf" srcId="{CBAF569A-00CE-4A4C-BEB4-E4BFE332E76F}" destId="{99566307-5E65-45D7-A30E-1500772A0DF6}" srcOrd="0" destOrd="0" presId="urn:microsoft.com/office/officeart/2018/2/layout/IconCircleList"/>
    <dgm:cxn modelId="{E933C8C0-8315-489B-97AB-B2EDC9CAA427}" type="presParOf" srcId="{99566307-5E65-45D7-A30E-1500772A0DF6}" destId="{78D3F840-2249-46FA-A490-E2CF0806418C}" srcOrd="0" destOrd="0" presId="urn:microsoft.com/office/officeart/2018/2/layout/IconCircleList"/>
    <dgm:cxn modelId="{2FB87D0F-23EC-4096-A076-B4B26155CADD}" type="presParOf" srcId="{78D3F840-2249-46FA-A490-E2CF0806418C}" destId="{B3B1CD6A-D422-4334-9C39-7DDC6C0BDD17}" srcOrd="0" destOrd="0" presId="urn:microsoft.com/office/officeart/2018/2/layout/IconCircleList"/>
    <dgm:cxn modelId="{4F338FBA-0E41-4A75-AF6F-6468A75B5A2D}" type="presParOf" srcId="{78D3F840-2249-46FA-A490-E2CF0806418C}" destId="{249337E0-E7D0-4AEB-B5F3-F4C7E6296CD9}" srcOrd="1" destOrd="0" presId="urn:microsoft.com/office/officeart/2018/2/layout/IconCircleList"/>
    <dgm:cxn modelId="{DFD79804-E584-4CBD-99CB-653C2A6539F8}" type="presParOf" srcId="{78D3F840-2249-46FA-A490-E2CF0806418C}" destId="{824254D0-6A19-45AE-8F83-DBB54B80A8ED}" srcOrd="2" destOrd="0" presId="urn:microsoft.com/office/officeart/2018/2/layout/IconCircleList"/>
    <dgm:cxn modelId="{C935060C-4E54-424E-937C-B710503C7118}" type="presParOf" srcId="{78D3F840-2249-46FA-A490-E2CF0806418C}" destId="{A48DA0F0-EEAD-44B4-834D-5E8324651148}" srcOrd="3" destOrd="0" presId="urn:microsoft.com/office/officeart/2018/2/layout/IconCircleList"/>
    <dgm:cxn modelId="{B408430A-8C71-4CB3-BB04-7F8F20952971}" type="presParOf" srcId="{99566307-5E65-45D7-A30E-1500772A0DF6}" destId="{140156AD-4E20-4E13-92A3-F5999346AD8B}" srcOrd="1" destOrd="0" presId="urn:microsoft.com/office/officeart/2018/2/layout/IconCircleList"/>
    <dgm:cxn modelId="{B73CC056-7CFE-4147-AAEE-824CFBE0A13B}" type="presParOf" srcId="{99566307-5E65-45D7-A30E-1500772A0DF6}" destId="{28E6D6F0-9E68-45BC-8299-2FC3A3FEA5D7}" srcOrd="2" destOrd="0" presId="urn:microsoft.com/office/officeart/2018/2/layout/IconCircleList"/>
    <dgm:cxn modelId="{8208C33C-BFDA-4069-93DD-3CF4D16EF2F9}" type="presParOf" srcId="{28E6D6F0-9E68-45BC-8299-2FC3A3FEA5D7}" destId="{1BD80663-5829-47B4-A70D-FA6CBBE30EC5}" srcOrd="0" destOrd="0" presId="urn:microsoft.com/office/officeart/2018/2/layout/IconCircleList"/>
    <dgm:cxn modelId="{B0A6D610-AB10-467C-B063-5C0A270AD013}" type="presParOf" srcId="{28E6D6F0-9E68-45BC-8299-2FC3A3FEA5D7}" destId="{78BA12EA-C61D-4B62-AF89-3FCF271C0649}" srcOrd="1" destOrd="0" presId="urn:microsoft.com/office/officeart/2018/2/layout/IconCircleList"/>
    <dgm:cxn modelId="{1327D82F-2AC4-40A5-8745-0CF5428BAB30}" type="presParOf" srcId="{28E6D6F0-9E68-45BC-8299-2FC3A3FEA5D7}" destId="{EF721F22-668C-4DD6-B201-78FFA3AC6E58}" srcOrd="2" destOrd="0" presId="urn:microsoft.com/office/officeart/2018/2/layout/IconCircleList"/>
    <dgm:cxn modelId="{EBD819D2-DF5F-4DBC-B31E-29B2DE359F6E}" type="presParOf" srcId="{28E6D6F0-9E68-45BC-8299-2FC3A3FEA5D7}" destId="{A2906381-13D6-4F3C-83A4-E716B5D52C1F}" srcOrd="3" destOrd="0" presId="urn:microsoft.com/office/officeart/2018/2/layout/IconCircleList"/>
    <dgm:cxn modelId="{C12458D7-89E7-4642-950B-6473CDAD4EB4}" type="presParOf" srcId="{99566307-5E65-45D7-A30E-1500772A0DF6}" destId="{876EC688-E433-4318-BBC8-B460F18DC806}" srcOrd="3" destOrd="0" presId="urn:microsoft.com/office/officeart/2018/2/layout/IconCircleList"/>
    <dgm:cxn modelId="{11C91C0A-0143-4383-81C7-1E391C7A8352}" type="presParOf" srcId="{99566307-5E65-45D7-A30E-1500772A0DF6}" destId="{A3977FA1-CEFF-4327-A64A-FCFBB30C13AC}" srcOrd="4" destOrd="0" presId="urn:microsoft.com/office/officeart/2018/2/layout/IconCircleList"/>
    <dgm:cxn modelId="{431F0F6C-9672-4755-B96F-67B40A748BF0}" type="presParOf" srcId="{A3977FA1-CEFF-4327-A64A-FCFBB30C13AC}" destId="{E6FC6664-151F-422E-B8C2-D5016CC31251}" srcOrd="0" destOrd="0" presId="urn:microsoft.com/office/officeart/2018/2/layout/IconCircleList"/>
    <dgm:cxn modelId="{018254B2-1FB8-4A35-B0FE-BB081EF8BC84}" type="presParOf" srcId="{A3977FA1-CEFF-4327-A64A-FCFBB30C13AC}" destId="{9D668D62-41E7-4D97-9BC5-21E2059C9854}" srcOrd="1" destOrd="0" presId="urn:microsoft.com/office/officeart/2018/2/layout/IconCircleList"/>
    <dgm:cxn modelId="{083F1C29-744B-4F1D-A900-970F497ADD0F}" type="presParOf" srcId="{A3977FA1-CEFF-4327-A64A-FCFBB30C13AC}" destId="{BCC2F7CC-23B3-4032-A707-25CD1520CDA7}" srcOrd="2" destOrd="0" presId="urn:microsoft.com/office/officeart/2018/2/layout/IconCircleList"/>
    <dgm:cxn modelId="{1F2C12E7-3354-40AF-A3CD-C69E0A89595B}" type="presParOf" srcId="{A3977FA1-CEFF-4327-A64A-FCFBB30C13AC}" destId="{DDF34AD7-9E46-4931-8D13-D1D3B49ED497}" srcOrd="3" destOrd="0" presId="urn:microsoft.com/office/officeart/2018/2/layout/IconCircleList"/>
    <dgm:cxn modelId="{A7DDED2E-A3DB-468E-B382-B7686A9112AB}" type="presParOf" srcId="{99566307-5E65-45D7-A30E-1500772A0DF6}" destId="{79EA678F-BCF9-4B03-81F4-A9E648F1AACD}" srcOrd="5" destOrd="0" presId="urn:microsoft.com/office/officeart/2018/2/layout/IconCircleList"/>
    <dgm:cxn modelId="{279886EB-6BB9-43BE-B2E4-281FF0657EB2}" type="presParOf" srcId="{99566307-5E65-45D7-A30E-1500772A0DF6}" destId="{BF75DCB5-5BED-40EA-A040-21A4F99BDEA0}" srcOrd="6" destOrd="0" presId="urn:microsoft.com/office/officeart/2018/2/layout/IconCircleList"/>
    <dgm:cxn modelId="{8ADB0DEA-8862-4B43-80D8-A59AE69051CA}" type="presParOf" srcId="{BF75DCB5-5BED-40EA-A040-21A4F99BDEA0}" destId="{8A29312D-5304-4CAE-A8D5-F6E09C643F74}" srcOrd="0" destOrd="0" presId="urn:microsoft.com/office/officeart/2018/2/layout/IconCircleList"/>
    <dgm:cxn modelId="{39F46247-EDEF-4A44-8E7C-B55DD272DDAE}" type="presParOf" srcId="{BF75DCB5-5BED-40EA-A040-21A4F99BDEA0}" destId="{99F1C861-8B92-4C28-8122-C6843C4FF89D}" srcOrd="1" destOrd="0" presId="urn:microsoft.com/office/officeart/2018/2/layout/IconCircleList"/>
    <dgm:cxn modelId="{9CA448A5-5693-4B81-B7CF-EBF8A741AE50}" type="presParOf" srcId="{BF75DCB5-5BED-40EA-A040-21A4F99BDEA0}" destId="{C09E5110-0626-4937-86B1-29ACE0BC51DB}" srcOrd="2" destOrd="0" presId="urn:microsoft.com/office/officeart/2018/2/layout/IconCircleList"/>
    <dgm:cxn modelId="{2CB16A8F-E467-414A-BAFA-D7CA89C33B60}" type="presParOf" srcId="{BF75DCB5-5BED-40EA-A040-21A4F99BDEA0}" destId="{7F8C3DDD-2B92-4B62-BD82-F69170711CE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3AAE2-A084-4FBA-B789-DD5E901DB4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06BFA92-EBBD-485C-9CC4-44FBE3F57A64}">
      <dgm:prSet phldrT="[Text]"/>
      <dgm:spPr>
        <a:solidFill>
          <a:srgbClr val="99AC78"/>
        </a:solidFill>
      </dgm:spPr>
      <dgm:t>
        <a:bodyPr/>
        <a:lstStyle/>
        <a:p>
          <a:r>
            <a:rPr lang="en-US"/>
            <a:t>Prototype I: attempted using a flow, unsuccessful</a:t>
          </a:r>
          <a:endParaRPr lang="en-CA"/>
        </a:p>
      </dgm:t>
    </dgm:pt>
    <dgm:pt modelId="{A39974E6-0125-4498-BA07-80DE3D122206}" type="parTrans" cxnId="{ACE6AA71-0E11-4CCB-9450-2FBF25DC29F8}">
      <dgm:prSet/>
      <dgm:spPr/>
      <dgm:t>
        <a:bodyPr/>
        <a:lstStyle/>
        <a:p>
          <a:endParaRPr lang="en-CA"/>
        </a:p>
      </dgm:t>
    </dgm:pt>
    <dgm:pt modelId="{5E911E29-F35A-4920-B21B-21E30165148C}" type="sibTrans" cxnId="{ACE6AA71-0E11-4CCB-9450-2FBF25DC29F8}">
      <dgm:prSet/>
      <dgm:spPr/>
      <dgm:t>
        <a:bodyPr/>
        <a:lstStyle/>
        <a:p>
          <a:endParaRPr lang="en-CA"/>
        </a:p>
      </dgm:t>
    </dgm:pt>
    <dgm:pt modelId="{03529474-9CC9-4A45-B0F8-C7BFA034FF83}">
      <dgm:prSet phldrT="[Text]"/>
      <dgm:spPr>
        <a:solidFill>
          <a:srgbClr val="99AC78"/>
        </a:solidFill>
      </dgm:spPr>
      <dgm:t>
        <a:bodyPr/>
        <a:lstStyle/>
        <a:p>
          <a:r>
            <a:rPr lang="en-US"/>
            <a:t>Prototype II: followed a method found online, still unsuccessful</a:t>
          </a:r>
          <a:endParaRPr lang="en-CA"/>
        </a:p>
      </dgm:t>
    </dgm:pt>
    <dgm:pt modelId="{00354B79-FD80-4837-A4C0-03D5ED2E1979}" type="parTrans" cxnId="{AE7C6E0B-E4F9-4B40-8996-FFEFC5B59659}">
      <dgm:prSet/>
      <dgm:spPr/>
      <dgm:t>
        <a:bodyPr/>
        <a:lstStyle/>
        <a:p>
          <a:endParaRPr lang="en-CA"/>
        </a:p>
      </dgm:t>
    </dgm:pt>
    <dgm:pt modelId="{E5B23832-63D3-46D1-9BB9-DA1D5991E8FF}" type="sibTrans" cxnId="{AE7C6E0B-E4F9-4B40-8996-FFEFC5B59659}">
      <dgm:prSet/>
      <dgm:spPr/>
      <dgm:t>
        <a:bodyPr/>
        <a:lstStyle/>
        <a:p>
          <a:endParaRPr lang="en-CA"/>
        </a:p>
      </dgm:t>
    </dgm:pt>
    <dgm:pt modelId="{747EF80B-12A4-4D7A-94E1-93E086A870F4}" type="pres">
      <dgm:prSet presAssocID="{1783AAE2-A084-4FBA-B789-DD5E901DB4F1}" presName="linear" presStyleCnt="0">
        <dgm:presLayoutVars>
          <dgm:animLvl val="lvl"/>
          <dgm:resizeHandles val="exact"/>
        </dgm:presLayoutVars>
      </dgm:prSet>
      <dgm:spPr/>
    </dgm:pt>
    <dgm:pt modelId="{8614A5AD-ADB3-451B-BA8B-340645DE880B}" type="pres">
      <dgm:prSet presAssocID="{006BFA92-EBBD-485C-9CC4-44FBE3F57A64}" presName="parentText" presStyleLbl="node1" presStyleIdx="0" presStyleCnt="2" custLinFactY="-71856" custLinFactNeighborY="-100000">
        <dgm:presLayoutVars>
          <dgm:chMax val="0"/>
          <dgm:bulletEnabled val="1"/>
        </dgm:presLayoutVars>
      </dgm:prSet>
      <dgm:spPr/>
    </dgm:pt>
    <dgm:pt modelId="{D39CC9A5-85F3-45E7-B20C-6680BED51F4B}" type="pres">
      <dgm:prSet presAssocID="{5E911E29-F35A-4920-B21B-21E30165148C}" presName="spacer" presStyleCnt="0"/>
      <dgm:spPr/>
    </dgm:pt>
    <dgm:pt modelId="{613791B9-6F66-4932-88DB-0599B079A9A8}" type="pres">
      <dgm:prSet presAssocID="{03529474-9CC9-4A45-B0F8-C7BFA034FF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E7C6E0B-E4F9-4B40-8996-FFEFC5B59659}" srcId="{1783AAE2-A084-4FBA-B789-DD5E901DB4F1}" destId="{03529474-9CC9-4A45-B0F8-C7BFA034FF83}" srcOrd="1" destOrd="0" parTransId="{00354B79-FD80-4837-A4C0-03D5ED2E1979}" sibTransId="{E5B23832-63D3-46D1-9BB9-DA1D5991E8FF}"/>
    <dgm:cxn modelId="{9BC70A5D-2EAE-45BC-BB66-DF033F133FBC}" type="presOf" srcId="{03529474-9CC9-4A45-B0F8-C7BFA034FF83}" destId="{613791B9-6F66-4932-88DB-0599B079A9A8}" srcOrd="0" destOrd="0" presId="urn:microsoft.com/office/officeart/2005/8/layout/vList2"/>
    <dgm:cxn modelId="{91156764-85D6-4F8F-927C-D9E445CD392E}" type="presOf" srcId="{1783AAE2-A084-4FBA-B789-DD5E901DB4F1}" destId="{747EF80B-12A4-4D7A-94E1-93E086A870F4}" srcOrd="0" destOrd="0" presId="urn:microsoft.com/office/officeart/2005/8/layout/vList2"/>
    <dgm:cxn modelId="{ACE6AA71-0E11-4CCB-9450-2FBF25DC29F8}" srcId="{1783AAE2-A084-4FBA-B789-DD5E901DB4F1}" destId="{006BFA92-EBBD-485C-9CC4-44FBE3F57A64}" srcOrd="0" destOrd="0" parTransId="{A39974E6-0125-4498-BA07-80DE3D122206}" sibTransId="{5E911E29-F35A-4920-B21B-21E30165148C}"/>
    <dgm:cxn modelId="{CFFDE9C3-4F68-4837-9123-1DA037009A1D}" type="presOf" srcId="{006BFA92-EBBD-485C-9CC4-44FBE3F57A64}" destId="{8614A5AD-ADB3-451B-BA8B-340645DE880B}" srcOrd="0" destOrd="0" presId="urn:microsoft.com/office/officeart/2005/8/layout/vList2"/>
    <dgm:cxn modelId="{6A11552A-F0B8-467F-9D36-A6DA060018CF}" type="presParOf" srcId="{747EF80B-12A4-4D7A-94E1-93E086A870F4}" destId="{8614A5AD-ADB3-451B-BA8B-340645DE880B}" srcOrd="0" destOrd="0" presId="urn:microsoft.com/office/officeart/2005/8/layout/vList2"/>
    <dgm:cxn modelId="{64A21339-F40C-4070-83D1-8F9479EE1761}" type="presParOf" srcId="{747EF80B-12A4-4D7A-94E1-93E086A870F4}" destId="{D39CC9A5-85F3-45E7-B20C-6680BED51F4B}" srcOrd="1" destOrd="0" presId="urn:microsoft.com/office/officeart/2005/8/layout/vList2"/>
    <dgm:cxn modelId="{D1F291C3-1430-4D5C-A024-F1246BB2632D}" type="presParOf" srcId="{747EF80B-12A4-4D7A-94E1-93E086A870F4}" destId="{613791B9-6F66-4932-88DB-0599B079A9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5CDC8-B5F3-41A0-BA47-446DF25FA0F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02A7A7-3509-41C9-AE2E-960E8E93B1B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400" cap="none" baseline="0"/>
            <a:t>Microsoft Teams</a:t>
          </a:r>
          <a:endParaRPr lang="en-US" sz="1400" cap="none"/>
        </a:p>
      </dgm:t>
    </dgm:pt>
    <dgm:pt modelId="{1BB350AF-9341-4CAE-A704-DE03512CAC93}" type="parTrans" cxnId="{E35A3EC5-F1AE-4AE5-A8BA-387C2D337524}">
      <dgm:prSet/>
      <dgm:spPr/>
      <dgm:t>
        <a:bodyPr/>
        <a:lstStyle/>
        <a:p>
          <a:endParaRPr lang="en-US"/>
        </a:p>
      </dgm:t>
    </dgm:pt>
    <dgm:pt modelId="{8740D68A-4CDE-4467-BB32-52EBCB6FB544}" type="sibTrans" cxnId="{E35A3EC5-F1AE-4AE5-A8BA-387C2D337524}">
      <dgm:prSet/>
      <dgm:spPr/>
      <dgm:t>
        <a:bodyPr/>
        <a:lstStyle/>
        <a:p>
          <a:endParaRPr lang="en-US"/>
        </a:p>
      </dgm:t>
    </dgm:pt>
    <dgm:pt modelId="{5055A5B8-4A8A-4269-AF8A-BC514A6D28C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400" cap="none" baseline="0"/>
            <a:t>Established weekly meeting times</a:t>
          </a:r>
          <a:endParaRPr lang="en-US" sz="1400" cap="none"/>
        </a:p>
      </dgm:t>
    </dgm:pt>
    <dgm:pt modelId="{67836C81-78AE-479B-AB3B-078A7B86F55F}" type="parTrans" cxnId="{4BBA10BD-6DBC-4F7E-8350-3226006AD806}">
      <dgm:prSet/>
      <dgm:spPr/>
      <dgm:t>
        <a:bodyPr/>
        <a:lstStyle/>
        <a:p>
          <a:endParaRPr lang="en-US"/>
        </a:p>
      </dgm:t>
    </dgm:pt>
    <dgm:pt modelId="{91E57D0E-2CC8-4168-BD22-09816E16996E}" type="sibTrans" cxnId="{4BBA10BD-6DBC-4F7E-8350-3226006AD806}">
      <dgm:prSet/>
      <dgm:spPr/>
      <dgm:t>
        <a:bodyPr/>
        <a:lstStyle/>
        <a:p>
          <a:endParaRPr lang="en-US"/>
        </a:p>
      </dgm:t>
    </dgm:pt>
    <dgm:pt modelId="{4E56FC60-409A-4E44-9736-C253DDB4CD8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400" cap="none" baseline="0"/>
            <a:t>Planned meeting agenda and took meeting minutes</a:t>
          </a:r>
          <a:endParaRPr lang="en-US" sz="1400" cap="none"/>
        </a:p>
      </dgm:t>
    </dgm:pt>
    <dgm:pt modelId="{D00DEAE5-50FE-4A01-A48A-FD0707629084}" type="parTrans" cxnId="{E1ACCECA-D01D-4E85-94C5-D19433D1598A}">
      <dgm:prSet/>
      <dgm:spPr/>
      <dgm:t>
        <a:bodyPr/>
        <a:lstStyle/>
        <a:p>
          <a:endParaRPr lang="en-US"/>
        </a:p>
      </dgm:t>
    </dgm:pt>
    <dgm:pt modelId="{77B997DB-5CE9-4DCF-A29B-08B7DEDEC711}" type="sibTrans" cxnId="{E1ACCECA-D01D-4E85-94C5-D19433D1598A}">
      <dgm:prSet/>
      <dgm:spPr/>
      <dgm:t>
        <a:bodyPr/>
        <a:lstStyle/>
        <a:p>
          <a:endParaRPr lang="en-US"/>
        </a:p>
      </dgm:t>
    </dgm:pt>
    <dgm:pt modelId="{A9002A4E-EA54-481F-B2FA-6D3FE25B15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400" cap="none" baseline="0"/>
            <a:t>Shared all documents</a:t>
          </a:r>
          <a:endParaRPr lang="en-US" sz="1400" cap="none"/>
        </a:p>
      </dgm:t>
    </dgm:pt>
    <dgm:pt modelId="{CA935C05-4DE5-4D30-9B6F-FBE9D326DC6D}" type="parTrans" cxnId="{BF9D2334-DA36-4004-8305-FFBBEF2A0B9F}">
      <dgm:prSet/>
      <dgm:spPr/>
      <dgm:t>
        <a:bodyPr/>
        <a:lstStyle/>
        <a:p>
          <a:endParaRPr lang="en-US"/>
        </a:p>
      </dgm:t>
    </dgm:pt>
    <dgm:pt modelId="{1719616C-7D68-492B-9CD9-56B61ACFB050}" type="sibTrans" cxnId="{BF9D2334-DA36-4004-8305-FFBBEF2A0B9F}">
      <dgm:prSet/>
      <dgm:spPr/>
      <dgm:t>
        <a:bodyPr/>
        <a:lstStyle/>
        <a:p>
          <a:endParaRPr lang="en-US"/>
        </a:p>
      </dgm:t>
    </dgm:pt>
    <dgm:pt modelId="{E366050B-6D06-48EA-BDF1-D5F8DFE7A0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400" cap="none" baseline="0"/>
            <a:t>Assigned tasks using Wrike</a:t>
          </a:r>
          <a:endParaRPr lang="en-US" sz="1400" cap="none"/>
        </a:p>
      </dgm:t>
    </dgm:pt>
    <dgm:pt modelId="{8605ADC3-E55F-44DF-94E7-56171314331A}" type="parTrans" cxnId="{6FBF3DFC-54E5-438E-BAE8-A7F02C32D869}">
      <dgm:prSet/>
      <dgm:spPr/>
      <dgm:t>
        <a:bodyPr/>
        <a:lstStyle/>
        <a:p>
          <a:endParaRPr lang="en-US"/>
        </a:p>
      </dgm:t>
    </dgm:pt>
    <dgm:pt modelId="{DAF50FC5-57AA-48E2-89A3-A72EE0AEEBFF}" type="sibTrans" cxnId="{6FBF3DFC-54E5-438E-BAE8-A7F02C32D869}">
      <dgm:prSet/>
      <dgm:spPr/>
      <dgm:t>
        <a:bodyPr/>
        <a:lstStyle/>
        <a:p>
          <a:endParaRPr lang="en-US"/>
        </a:p>
      </dgm:t>
    </dgm:pt>
    <dgm:pt modelId="{4798E690-03D6-4AFD-B5C0-EC3B2BA30D2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400" cap="none" baseline="0"/>
            <a:t>Established deadlines using Wrike</a:t>
          </a:r>
          <a:endParaRPr lang="en-US" sz="1400" cap="none"/>
        </a:p>
      </dgm:t>
    </dgm:pt>
    <dgm:pt modelId="{C79F53A6-5E41-4C58-BD70-63A06D848999}" type="parTrans" cxnId="{7E7B5CA3-0B18-4FE9-A838-4566F111C5D2}">
      <dgm:prSet/>
      <dgm:spPr/>
      <dgm:t>
        <a:bodyPr/>
        <a:lstStyle/>
        <a:p>
          <a:endParaRPr lang="en-US"/>
        </a:p>
      </dgm:t>
    </dgm:pt>
    <dgm:pt modelId="{557AA794-9F2F-4F75-86C6-0249461CBF93}" type="sibTrans" cxnId="{7E7B5CA3-0B18-4FE9-A838-4566F111C5D2}">
      <dgm:prSet/>
      <dgm:spPr/>
      <dgm:t>
        <a:bodyPr/>
        <a:lstStyle/>
        <a:p>
          <a:endParaRPr lang="en-US"/>
        </a:p>
      </dgm:t>
    </dgm:pt>
    <dgm:pt modelId="{4C0FB841-F52C-4E1B-9B84-9EED3B4466E5}" type="pres">
      <dgm:prSet presAssocID="{92A5CDC8-B5F3-41A0-BA47-446DF25FA0F7}" presName="root" presStyleCnt="0">
        <dgm:presLayoutVars>
          <dgm:dir/>
          <dgm:resizeHandles val="exact"/>
        </dgm:presLayoutVars>
      </dgm:prSet>
      <dgm:spPr/>
    </dgm:pt>
    <dgm:pt modelId="{F311C59D-A691-4111-B2F5-F8A650FE6A3A}" type="pres">
      <dgm:prSet presAssocID="{8802A7A7-3509-41C9-AE2E-960E8E93B1BF}" presName="compNode" presStyleCnt="0"/>
      <dgm:spPr/>
    </dgm:pt>
    <dgm:pt modelId="{833F681D-CE33-4F6D-AB82-DF47C87BA5D7}" type="pres">
      <dgm:prSet presAssocID="{8802A7A7-3509-41C9-AE2E-960E8E93B1BF}" presName="iconBgRect" presStyleLbl="bgShp" presStyleIdx="0" presStyleCnt="6" custScaleX="119772" custScaleY="119772"/>
      <dgm:spPr/>
    </dgm:pt>
    <dgm:pt modelId="{5E5C9B98-8B2A-47CE-B495-ED1335838DAD}" type="pres">
      <dgm:prSet presAssocID="{8802A7A7-3509-41C9-AE2E-960E8E93B1BF}" presName="iconRect" presStyleLbl="node1" presStyleIdx="0" presStyleCnt="6" custScaleX="136983" custScaleY="1369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CE11A7-20E8-4C03-9C3C-C37883C7AE2A}" type="pres">
      <dgm:prSet presAssocID="{8802A7A7-3509-41C9-AE2E-960E8E93B1BF}" presName="spaceRect" presStyleCnt="0"/>
      <dgm:spPr/>
    </dgm:pt>
    <dgm:pt modelId="{1D762F63-FF59-4F9F-ABD1-092DCFE7A0B2}" type="pres">
      <dgm:prSet presAssocID="{8802A7A7-3509-41C9-AE2E-960E8E93B1BF}" presName="textRect" presStyleLbl="revTx" presStyleIdx="0" presStyleCnt="6">
        <dgm:presLayoutVars>
          <dgm:chMax val="1"/>
          <dgm:chPref val="1"/>
        </dgm:presLayoutVars>
      </dgm:prSet>
      <dgm:spPr/>
    </dgm:pt>
    <dgm:pt modelId="{10F63BF8-35E4-4902-BB29-CD08DBF4D90C}" type="pres">
      <dgm:prSet presAssocID="{8740D68A-4CDE-4467-BB32-52EBCB6FB544}" presName="sibTrans" presStyleCnt="0"/>
      <dgm:spPr/>
    </dgm:pt>
    <dgm:pt modelId="{D721147C-F96D-4F38-A01D-C19A57E24000}" type="pres">
      <dgm:prSet presAssocID="{5055A5B8-4A8A-4269-AF8A-BC514A6D28C6}" presName="compNode" presStyleCnt="0"/>
      <dgm:spPr/>
    </dgm:pt>
    <dgm:pt modelId="{5B1FF42F-06C8-4D0D-B02E-2ABAB53B3E40}" type="pres">
      <dgm:prSet presAssocID="{5055A5B8-4A8A-4269-AF8A-BC514A6D28C6}" presName="iconBgRect" presStyleLbl="bgShp" presStyleIdx="1" presStyleCnt="6" custScaleX="119772" custScaleY="119772"/>
      <dgm:spPr/>
    </dgm:pt>
    <dgm:pt modelId="{4D0DAE44-2E0A-4EB0-B6AD-D90E7F37C559}" type="pres">
      <dgm:prSet presAssocID="{5055A5B8-4A8A-4269-AF8A-BC514A6D28C6}" presName="iconRect" presStyleLbl="node1" presStyleIdx="1" presStyleCnt="6" custScaleX="136983" custScaleY="13698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E9F1EA4-D067-4616-99B4-3E023F773FDB}" type="pres">
      <dgm:prSet presAssocID="{5055A5B8-4A8A-4269-AF8A-BC514A6D28C6}" presName="spaceRect" presStyleCnt="0"/>
      <dgm:spPr/>
    </dgm:pt>
    <dgm:pt modelId="{810DF61E-6580-4A79-83FA-92613998B950}" type="pres">
      <dgm:prSet presAssocID="{5055A5B8-4A8A-4269-AF8A-BC514A6D28C6}" presName="textRect" presStyleLbl="revTx" presStyleIdx="1" presStyleCnt="6">
        <dgm:presLayoutVars>
          <dgm:chMax val="1"/>
          <dgm:chPref val="1"/>
        </dgm:presLayoutVars>
      </dgm:prSet>
      <dgm:spPr/>
    </dgm:pt>
    <dgm:pt modelId="{868D5971-D2A5-4AC6-ABF6-77C21C401F4B}" type="pres">
      <dgm:prSet presAssocID="{91E57D0E-2CC8-4168-BD22-09816E16996E}" presName="sibTrans" presStyleCnt="0"/>
      <dgm:spPr/>
    </dgm:pt>
    <dgm:pt modelId="{F65672D9-DC9D-431A-9937-C1E7D1FB04C3}" type="pres">
      <dgm:prSet presAssocID="{4E56FC60-409A-4E44-9736-C253DDB4CD87}" presName="compNode" presStyleCnt="0"/>
      <dgm:spPr/>
    </dgm:pt>
    <dgm:pt modelId="{F6568CB1-736F-49B1-AAB3-C6A541A2E5A5}" type="pres">
      <dgm:prSet presAssocID="{4E56FC60-409A-4E44-9736-C253DDB4CD87}" presName="iconBgRect" presStyleLbl="bgShp" presStyleIdx="2" presStyleCnt="6" custScaleX="119772" custScaleY="119772"/>
      <dgm:spPr/>
    </dgm:pt>
    <dgm:pt modelId="{703F060B-F9C0-4667-9DA2-D24392F46891}" type="pres">
      <dgm:prSet presAssocID="{4E56FC60-409A-4E44-9736-C253DDB4CD87}" presName="iconRect" presStyleLbl="node1" presStyleIdx="2" presStyleCnt="6" custScaleX="136983" custScaleY="1369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66C22F2-2464-4DA0-B31A-B1E5D3F24B6C}" type="pres">
      <dgm:prSet presAssocID="{4E56FC60-409A-4E44-9736-C253DDB4CD87}" presName="spaceRect" presStyleCnt="0"/>
      <dgm:spPr/>
    </dgm:pt>
    <dgm:pt modelId="{A1054540-6C99-4288-A295-180ADEEAC68C}" type="pres">
      <dgm:prSet presAssocID="{4E56FC60-409A-4E44-9736-C253DDB4CD87}" presName="textRect" presStyleLbl="revTx" presStyleIdx="2" presStyleCnt="6">
        <dgm:presLayoutVars>
          <dgm:chMax val="1"/>
          <dgm:chPref val="1"/>
        </dgm:presLayoutVars>
      </dgm:prSet>
      <dgm:spPr/>
    </dgm:pt>
    <dgm:pt modelId="{606CAF98-F010-42BC-A0A8-5F938E3D0AE3}" type="pres">
      <dgm:prSet presAssocID="{77B997DB-5CE9-4DCF-A29B-08B7DEDEC711}" presName="sibTrans" presStyleCnt="0"/>
      <dgm:spPr/>
    </dgm:pt>
    <dgm:pt modelId="{99535486-17DC-4618-97EF-86CC3CB87D70}" type="pres">
      <dgm:prSet presAssocID="{A9002A4E-EA54-481F-B2FA-6D3FE25B1518}" presName="compNode" presStyleCnt="0"/>
      <dgm:spPr/>
    </dgm:pt>
    <dgm:pt modelId="{68028CAB-4888-44D5-A7D4-0B6E6FDF51A1}" type="pres">
      <dgm:prSet presAssocID="{A9002A4E-EA54-481F-B2FA-6D3FE25B1518}" presName="iconBgRect" presStyleLbl="bgShp" presStyleIdx="3" presStyleCnt="6" custScaleX="119772" custScaleY="119772"/>
      <dgm:spPr/>
    </dgm:pt>
    <dgm:pt modelId="{92090083-03FD-4297-892D-240CA2BD151B}" type="pres">
      <dgm:prSet presAssocID="{A9002A4E-EA54-481F-B2FA-6D3FE25B1518}" presName="iconRect" presStyleLbl="node1" presStyleIdx="3" presStyleCnt="6" custScaleX="136983" custScaleY="13698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9DE216E-FB65-44A7-BC60-D15B5BC8DF2C}" type="pres">
      <dgm:prSet presAssocID="{A9002A4E-EA54-481F-B2FA-6D3FE25B1518}" presName="spaceRect" presStyleCnt="0"/>
      <dgm:spPr/>
    </dgm:pt>
    <dgm:pt modelId="{A74D8B01-9B1E-4B4D-9858-23E602C1FAF7}" type="pres">
      <dgm:prSet presAssocID="{A9002A4E-EA54-481F-B2FA-6D3FE25B1518}" presName="textRect" presStyleLbl="revTx" presStyleIdx="3" presStyleCnt="6">
        <dgm:presLayoutVars>
          <dgm:chMax val="1"/>
          <dgm:chPref val="1"/>
        </dgm:presLayoutVars>
      </dgm:prSet>
      <dgm:spPr/>
    </dgm:pt>
    <dgm:pt modelId="{5C136414-29F6-4C56-99EC-3711C2949229}" type="pres">
      <dgm:prSet presAssocID="{1719616C-7D68-492B-9CD9-56B61ACFB050}" presName="sibTrans" presStyleCnt="0"/>
      <dgm:spPr/>
    </dgm:pt>
    <dgm:pt modelId="{812ACDE7-7059-4B07-A6A0-025485D21B9C}" type="pres">
      <dgm:prSet presAssocID="{E366050B-6D06-48EA-BDF1-D5F8DFE7A046}" presName="compNode" presStyleCnt="0"/>
      <dgm:spPr/>
    </dgm:pt>
    <dgm:pt modelId="{2159A221-5ED1-4EA8-8B03-0016F4370E88}" type="pres">
      <dgm:prSet presAssocID="{E366050B-6D06-48EA-BDF1-D5F8DFE7A046}" presName="iconBgRect" presStyleLbl="bgShp" presStyleIdx="4" presStyleCnt="6" custScaleX="121686" custScaleY="121686"/>
      <dgm:spPr/>
    </dgm:pt>
    <dgm:pt modelId="{BB2BF9B3-ADDC-4914-A9FC-586C823020EE}" type="pres">
      <dgm:prSet presAssocID="{E366050B-6D06-48EA-BDF1-D5F8DFE7A046}" presName="iconRect" presStyleLbl="node1" presStyleIdx="4" presStyleCnt="6" custScaleX="136983" custScaleY="13698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3D9F954-77DD-46A4-ADEB-18162BE49776}" type="pres">
      <dgm:prSet presAssocID="{E366050B-6D06-48EA-BDF1-D5F8DFE7A046}" presName="spaceRect" presStyleCnt="0"/>
      <dgm:spPr/>
    </dgm:pt>
    <dgm:pt modelId="{5BF6F33A-CA4B-4EC4-B4AE-104A18282548}" type="pres">
      <dgm:prSet presAssocID="{E366050B-6D06-48EA-BDF1-D5F8DFE7A046}" presName="textRect" presStyleLbl="revTx" presStyleIdx="4" presStyleCnt="6">
        <dgm:presLayoutVars>
          <dgm:chMax val="1"/>
          <dgm:chPref val="1"/>
        </dgm:presLayoutVars>
      </dgm:prSet>
      <dgm:spPr/>
    </dgm:pt>
    <dgm:pt modelId="{1B19FC1D-9694-487E-B7EB-DFDAE13BE6AC}" type="pres">
      <dgm:prSet presAssocID="{DAF50FC5-57AA-48E2-89A3-A72EE0AEEBFF}" presName="sibTrans" presStyleCnt="0"/>
      <dgm:spPr/>
    </dgm:pt>
    <dgm:pt modelId="{DBFE0B87-5555-45F0-B3AC-EA1C1EA8E103}" type="pres">
      <dgm:prSet presAssocID="{4798E690-03D6-4AFD-B5C0-EC3B2BA30D23}" presName="compNode" presStyleCnt="0"/>
      <dgm:spPr/>
    </dgm:pt>
    <dgm:pt modelId="{0888FEBC-FA16-487C-BDFC-4AB1E3B3DE38}" type="pres">
      <dgm:prSet presAssocID="{4798E690-03D6-4AFD-B5C0-EC3B2BA30D23}" presName="iconBgRect" presStyleLbl="bgShp" presStyleIdx="5" presStyleCnt="6" custScaleX="123091" custScaleY="123091"/>
      <dgm:spPr/>
    </dgm:pt>
    <dgm:pt modelId="{83EE67D8-5176-4258-A324-ADF6286992C5}" type="pres">
      <dgm:prSet presAssocID="{4798E690-03D6-4AFD-B5C0-EC3B2BA30D23}" presName="iconRect" presStyleLbl="node1" presStyleIdx="5" presStyleCnt="6" custScaleX="136983" custScaleY="13698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CB419E5-4AFC-4725-B582-38B762969BE7}" type="pres">
      <dgm:prSet presAssocID="{4798E690-03D6-4AFD-B5C0-EC3B2BA30D23}" presName="spaceRect" presStyleCnt="0"/>
      <dgm:spPr/>
    </dgm:pt>
    <dgm:pt modelId="{8A9BE834-76BE-4EE8-B291-1CE915A8B41D}" type="pres">
      <dgm:prSet presAssocID="{4798E690-03D6-4AFD-B5C0-EC3B2BA30D2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F9D2334-DA36-4004-8305-FFBBEF2A0B9F}" srcId="{92A5CDC8-B5F3-41A0-BA47-446DF25FA0F7}" destId="{A9002A4E-EA54-481F-B2FA-6D3FE25B1518}" srcOrd="3" destOrd="0" parTransId="{CA935C05-4DE5-4D30-9B6F-FBE9D326DC6D}" sibTransId="{1719616C-7D68-492B-9CD9-56B61ACFB050}"/>
    <dgm:cxn modelId="{E7A8BD46-8896-4B41-A3DA-EB3855DF1487}" type="presOf" srcId="{92A5CDC8-B5F3-41A0-BA47-446DF25FA0F7}" destId="{4C0FB841-F52C-4E1B-9B84-9EED3B4466E5}" srcOrd="0" destOrd="0" presId="urn:microsoft.com/office/officeart/2018/5/layout/IconCircleLabelList"/>
    <dgm:cxn modelId="{3FAACC6B-0E40-461D-B326-BB60C8F94B02}" type="presOf" srcId="{A9002A4E-EA54-481F-B2FA-6D3FE25B1518}" destId="{A74D8B01-9B1E-4B4D-9858-23E602C1FAF7}" srcOrd="0" destOrd="0" presId="urn:microsoft.com/office/officeart/2018/5/layout/IconCircleLabelList"/>
    <dgm:cxn modelId="{BABA1B54-A149-49ED-A27B-E1C997B13470}" type="presOf" srcId="{E366050B-6D06-48EA-BDF1-D5F8DFE7A046}" destId="{5BF6F33A-CA4B-4EC4-B4AE-104A18282548}" srcOrd="0" destOrd="0" presId="urn:microsoft.com/office/officeart/2018/5/layout/IconCircleLabelList"/>
    <dgm:cxn modelId="{D4372774-2146-407B-86BE-C7BF05FA1BF4}" type="presOf" srcId="{8802A7A7-3509-41C9-AE2E-960E8E93B1BF}" destId="{1D762F63-FF59-4F9F-ABD1-092DCFE7A0B2}" srcOrd="0" destOrd="0" presId="urn:microsoft.com/office/officeart/2018/5/layout/IconCircleLabelList"/>
    <dgm:cxn modelId="{1D06D68A-3FBC-49E1-93DC-44719892C59C}" type="presOf" srcId="{5055A5B8-4A8A-4269-AF8A-BC514A6D28C6}" destId="{810DF61E-6580-4A79-83FA-92613998B950}" srcOrd="0" destOrd="0" presId="urn:microsoft.com/office/officeart/2018/5/layout/IconCircleLabelList"/>
    <dgm:cxn modelId="{7E7B5CA3-0B18-4FE9-A838-4566F111C5D2}" srcId="{92A5CDC8-B5F3-41A0-BA47-446DF25FA0F7}" destId="{4798E690-03D6-4AFD-B5C0-EC3B2BA30D23}" srcOrd="5" destOrd="0" parTransId="{C79F53A6-5E41-4C58-BD70-63A06D848999}" sibTransId="{557AA794-9F2F-4F75-86C6-0249461CBF93}"/>
    <dgm:cxn modelId="{4BBA10BD-6DBC-4F7E-8350-3226006AD806}" srcId="{92A5CDC8-B5F3-41A0-BA47-446DF25FA0F7}" destId="{5055A5B8-4A8A-4269-AF8A-BC514A6D28C6}" srcOrd="1" destOrd="0" parTransId="{67836C81-78AE-479B-AB3B-078A7B86F55F}" sibTransId="{91E57D0E-2CC8-4168-BD22-09816E16996E}"/>
    <dgm:cxn modelId="{E35A3EC5-F1AE-4AE5-A8BA-387C2D337524}" srcId="{92A5CDC8-B5F3-41A0-BA47-446DF25FA0F7}" destId="{8802A7A7-3509-41C9-AE2E-960E8E93B1BF}" srcOrd="0" destOrd="0" parTransId="{1BB350AF-9341-4CAE-A704-DE03512CAC93}" sibTransId="{8740D68A-4CDE-4467-BB32-52EBCB6FB544}"/>
    <dgm:cxn modelId="{E1ACCECA-D01D-4E85-94C5-D19433D1598A}" srcId="{92A5CDC8-B5F3-41A0-BA47-446DF25FA0F7}" destId="{4E56FC60-409A-4E44-9736-C253DDB4CD87}" srcOrd="2" destOrd="0" parTransId="{D00DEAE5-50FE-4A01-A48A-FD0707629084}" sibTransId="{77B997DB-5CE9-4DCF-A29B-08B7DEDEC711}"/>
    <dgm:cxn modelId="{742794EC-7014-464C-8B01-1F98E71F8DC9}" type="presOf" srcId="{4E56FC60-409A-4E44-9736-C253DDB4CD87}" destId="{A1054540-6C99-4288-A295-180ADEEAC68C}" srcOrd="0" destOrd="0" presId="urn:microsoft.com/office/officeart/2018/5/layout/IconCircleLabelList"/>
    <dgm:cxn modelId="{3BDF87F6-1A22-42B7-8F5D-781151F3E405}" type="presOf" srcId="{4798E690-03D6-4AFD-B5C0-EC3B2BA30D23}" destId="{8A9BE834-76BE-4EE8-B291-1CE915A8B41D}" srcOrd="0" destOrd="0" presId="urn:microsoft.com/office/officeart/2018/5/layout/IconCircleLabelList"/>
    <dgm:cxn modelId="{6FBF3DFC-54E5-438E-BAE8-A7F02C32D869}" srcId="{92A5CDC8-B5F3-41A0-BA47-446DF25FA0F7}" destId="{E366050B-6D06-48EA-BDF1-D5F8DFE7A046}" srcOrd="4" destOrd="0" parTransId="{8605ADC3-E55F-44DF-94E7-56171314331A}" sibTransId="{DAF50FC5-57AA-48E2-89A3-A72EE0AEEBFF}"/>
    <dgm:cxn modelId="{2AD07A7F-5A7A-457F-9359-4C3572772354}" type="presParOf" srcId="{4C0FB841-F52C-4E1B-9B84-9EED3B4466E5}" destId="{F311C59D-A691-4111-B2F5-F8A650FE6A3A}" srcOrd="0" destOrd="0" presId="urn:microsoft.com/office/officeart/2018/5/layout/IconCircleLabelList"/>
    <dgm:cxn modelId="{790425D8-4499-4595-8959-E0A7D294557D}" type="presParOf" srcId="{F311C59D-A691-4111-B2F5-F8A650FE6A3A}" destId="{833F681D-CE33-4F6D-AB82-DF47C87BA5D7}" srcOrd="0" destOrd="0" presId="urn:microsoft.com/office/officeart/2018/5/layout/IconCircleLabelList"/>
    <dgm:cxn modelId="{53F29AEC-4D67-4959-A6A9-8193D91AE482}" type="presParOf" srcId="{F311C59D-A691-4111-B2F5-F8A650FE6A3A}" destId="{5E5C9B98-8B2A-47CE-B495-ED1335838DAD}" srcOrd="1" destOrd="0" presId="urn:microsoft.com/office/officeart/2018/5/layout/IconCircleLabelList"/>
    <dgm:cxn modelId="{C7A4C406-8084-4F20-B4FD-37FDA24BEC72}" type="presParOf" srcId="{F311C59D-A691-4111-B2F5-F8A650FE6A3A}" destId="{22CE11A7-20E8-4C03-9C3C-C37883C7AE2A}" srcOrd="2" destOrd="0" presId="urn:microsoft.com/office/officeart/2018/5/layout/IconCircleLabelList"/>
    <dgm:cxn modelId="{05D94DC6-B8D2-4D89-AD7D-0AD7896D5249}" type="presParOf" srcId="{F311C59D-A691-4111-B2F5-F8A650FE6A3A}" destId="{1D762F63-FF59-4F9F-ABD1-092DCFE7A0B2}" srcOrd="3" destOrd="0" presId="urn:microsoft.com/office/officeart/2018/5/layout/IconCircleLabelList"/>
    <dgm:cxn modelId="{24372AA6-7052-47D9-87FC-8999D5A820C6}" type="presParOf" srcId="{4C0FB841-F52C-4E1B-9B84-9EED3B4466E5}" destId="{10F63BF8-35E4-4902-BB29-CD08DBF4D90C}" srcOrd="1" destOrd="0" presId="urn:microsoft.com/office/officeart/2018/5/layout/IconCircleLabelList"/>
    <dgm:cxn modelId="{D5EF06B5-29D5-43A0-B29A-FD283495401F}" type="presParOf" srcId="{4C0FB841-F52C-4E1B-9B84-9EED3B4466E5}" destId="{D721147C-F96D-4F38-A01D-C19A57E24000}" srcOrd="2" destOrd="0" presId="urn:microsoft.com/office/officeart/2018/5/layout/IconCircleLabelList"/>
    <dgm:cxn modelId="{F4AB4536-D1DB-48A6-AAC8-40840A7873EA}" type="presParOf" srcId="{D721147C-F96D-4F38-A01D-C19A57E24000}" destId="{5B1FF42F-06C8-4D0D-B02E-2ABAB53B3E40}" srcOrd="0" destOrd="0" presId="urn:microsoft.com/office/officeart/2018/5/layout/IconCircleLabelList"/>
    <dgm:cxn modelId="{18B44812-CF37-4C7A-A3D1-4D20B4AA9283}" type="presParOf" srcId="{D721147C-F96D-4F38-A01D-C19A57E24000}" destId="{4D0DAE44-2E0A-4EB0-B6AD-D90E7F37C559}" srcOrd="1" destOrd="0" presId="urn:microsoft.com/office/officeart/2018/5/layout/IconCircleLabelList"/>
    <dgm:cxn modelId="{97BDA259-917E-4274-BBBB-B66F3DE20784}" type="presParOf" srcId="{D721147C-F96D-4F38-A01D-C19A57E24000}" destId="{2E9F1EA4-D067-4616-99B4-3E023F773FDB}" srcOrd="2" destOrd="0" presId="urn:microsoft.com/office/officeart/2018/5/layout/IconCircleLabelList"/>
    <dgm:cxn modelId="{BDB5376B-C434-4AE1-8375-874A9C18418F}" type="presParOf" srcId="{D721147C-F96D-4F38-A01D-C19A57E24000}" destId="{810DF61E-6580-4A79-83FA-92613998B950}" srcOrd="3" destOrd="0" presId="urn:microsoft.com/office/officeart/2018/5/layout/IconCircleLabelList"/>
    <dgm:cxn modelId="{2E963306-A385-438B-8B1F-B9C478438A05}" type="presParOf" srcId="{4C0FB841-F52C-4E1B-9B84-9EED3B4466E5}" destId="{868D5971-D2A5-4AC6-ABF6-77C21C401F4B}" srcOrd="3" destOrd="0" presId="urn:microsoft.com/office/officeart/2018/5/layout/IconCircleLabelList"/>
    <dgm:cxn modelId="{948A901E-BF12-4C36-B54D-50692B92A62F}" type="presParOf" srcId="{4C0FB841-F52C-4E1B-9B84-9EED3B4466E5}" destId="{F65672D9-DC9D-431A-9937-C1E7D1FB04C3}" srcOrd="4" destOrd="0" presId="urn:microsoft.com/office/officeart/2018/5/layout/IconCircleLabelList"/>
    <dgm:cxn modelId="{44F56F55-6469-4908-A662-555927C21AD6}" type="presParOf" srcId="{F65672D9-DC9D-431A-9937-C1E7D1FB04C3}" destId="{F6568CB1-736F-49B1-AAB3-C6A541A2E5A5}" srcOrd="0" destOrd="0" presId="urn:microsoft.com/office/officeart/2018/5/layout/IconCircleLabelList"/>
    <dgm:cxn modelId="{2980C895-1E91-49A0-968C-986210C413E3}" type="presParOf" srcId="{F65672D9-DC9D-431A-9937-C1E7D1FB04C3}" destId="{703F060B-F9C0-4667-9DA2-D24392F46891}" srcOrd="1" destOrd="0" presId="urn:microsoft.com/office/officeart/2018/5/layout/IconCircleLabelList"/>
    <dgm:cxn modelId="{C1075FA5-846D-48C1-A2F4-0D3E4BCAC45E}" type="presParOf" srcId="{F65672D9-DC9D-431A-9937-C1E7D1FB04C3}" destId="{466C22F2-2464-4DA0-B31A-B1E5D3F24B6C}" srcOrd="2" destOrd="0" presId="urn:microsoft.com/office/officeart/2018/5/layout/IconCircleLabelList"/>
    <dgm:cxn modelId="{2FA93D33-197A-41F9-8E01-D4D8D9454176}" type="presParOf" srcId="{F65672D9-DC9D-431A-9937-C1E7D1FB04C3}" destId="{A1054540-6C99-4288-A295-180ADEEAC68C}" srcOrd="3" destOrd="0" presId="urn:microsoft.com/office/officeart/2018/5/layout/IconCircleLabelList"/>
    <dgm:cxn modelId="{15D0ACFF-A291-40BC-869D-634E12DD1895}" type="presParOf" srcId="{4C0FB841-F52C-4E1B-9B84-9EED3B4466E5}" destId="{606CAF98-F010-42BC-A0A8-5F938E3D0AE3}" srcOrd="5" destOrd="0" presId="urn:microsoft.com/office/officeart/2018/5/layout/IconCircleLabelList"/>
    <dgm:cxn modelId="{E30EE985-D325-4948-96FD-CCAC194306E2}" type="presParOf" srcId="{4C0FB841-F52C-4E1B-9B84-9EED3B4466E5}" destId="{99535486-17DC-4618-97EF-86CC3CB87D70}" srcOrd="6" destOrd="0" presId="urn:microsoft.com/office/officeart/2018/5/layout/IconCircleLabelList"/>
    <dgm:cxn modelId="{FA8D5844-7911-48B3-B3F3-6A728F6488E0}" type="presParOf" srcId="{99535486-17DC-4618-97EF-86CC3CB87D70}" destId="{68028CAB-4888-44D5-A7D4-0B6E6FDF51A1}" srcOrd="0" destOrd="0" presId="urn:microsoft.com/office/officeart/2018/5/layout/IconCircleLabelList"/>
    <dgm:cxn modelId="{FC25A993-B504-4C8D-916E-53C056FBF387}" type="presParOf" srcId="{99535486-17DC-4618-97EF-86CC3CB87D70}" destId="{92090083-03FD-4297-892D-240CA2BD151B}" srcOrd="1" destOrd="0" presId="urn:microsoft.com/office/officeart/2018/5/layout/IconCircleLabelList"/>
    <dgm:cxn modelId="{E71AFDBB-32C3-4F31-BC7E-F5A71964E916}" type="presParOf" srcId="{99535486-17DC-4618-97EF-86CC3CB87D70}" destId="{39DE216E-FB65-44A7-BC60-D15B5BC8DF2C}" srcOrd="2" destOrd="0" presId="urn:microsoft.com/office/officeart/2018/5/layout/IconCircleLabelList"/>
    <dgm:cxn modelId="{FD2C9643-B4D8-4A69-9AE7-3D92A46DBF9F}" type="presParOf" srcId="{99535486-17DC-4618-97EF-86CC3CB87D70}" destId="{A74D8B01-9B1E-4B4D-9858-23E602C1FAF7}" srcOrd="3" destOrd="0" presId="urn:microsoft.com/office/officeart/2018/5/layout/IconCircleLabelList"/>
    <dgm:cxn modelId="{067B8E04-5427-49BE-BFBD-FCF77FEA5EB4}" type="presParOf" srcId="{4C0FB841-F52C-4E1B-9B84-9EED3B4466E5}" destId="{5C136414-29F6-4C56-99EC-3711C2949229}" srcOrd="7" destOrd="0" presId="urn:microsoft.com/office/officeart/2018/5/layout/IconCircleLabelList"/>
    <dgm:cxn modelId="{534CCD50-1F95-4E4C-9425-42EE9DB79A65}" type="presParOf" srcId="{4C0FB841-F52C-4E1B-9B84-9EED3B4466E5}" destId="{812ACDE7-7059-4B07-A6A0-025485D21B9C}" srcOrd="8" destOrd="0" presId="urn:microsoft.com/office/officeart/2018/5/layout/IconCircleLabelList"/>
    <dgm:cxn modelId="{7C1E38D8-470B-407F-8331-78FB27D9A004}" type="presParOf" srcId="{812ACDE7-7059-4B07-A6A0-025485D21B9C}" destId="{2159A221-5ED1-4EA8-8B03-0016F4370E88}" srcOrd="0" destOrd="0" presId="urn:microsoft.com/office/officeart/2018/5/layout/IconCircleLabelList"/>
    <dgm:cxn modelId="{8A62618F-16F4-4C8D-BF4D-7C6C7E1887B3}" type="presParOf" srcId="{812ACDE7-7059-4B07-A6A0-025485D21B9C}" destId="{BB2BF9B3-ADDC-4914-A9FC-586C823020EE}" srcOrd="1" destOrd="0" presId="urn:microsoft.com/office/officeart/2018/5/layout/IconCircleLabelList"/>
    <dgm:cxn modelId="{43D6B29F-7D75-4A84-A30F-F8CAF0C43250}" type="presParOf" srcId="{812ACDE7-7059-4B07-A6A0-025485D21B9C}" destId="{C3D9F954-77DD-46A4-ADEB-18162BE49776}" srcOrd="2" destOrd="0" presId="urn:microsoft.com/office/officeart/2018/5/layout/IconCircleLabelList"/>
    <dgm:cxn modelId="{EF412129-A4FD-4948-A8F7-E08842FD098D}" type="presParOf" srcId="{812ACDE7-7059-4B07-A6A0-025485D21B9C}" destId="{5BF6F33A-CA4B-4EC4-B4AE-104A18282548}" srcOrd="3" destOrd="0" presId="urn:microsoft.com/office/officeart/2018/5/layout/IconCircleLabelList"/>
    <dgm:cxn modelId="{F6B66955-96CD-4568-BFB9-D650DF941112}" type="presParOf" srcId="{4C0FB841-F52C-4E1B-9B84-9EED3B4466E5}" destId="{1B19FC1D-9694-487E-B7EB-DFDAE13BE6AC}" srcOrd="9" destOrd="0" presId="urn:microsoft.com/office/officeart/2018/5/layout/IconCircleLabelList"/>
    <dgm:cxn modelId="{A6C59832-7C08-4F10-A026-6842C23BCEC0}" type="presParOf" srcId="{4C0FB841-F52C-4E1B-9B84-9EED3B4466E5}" destId="{DBFE0B87-5555-45F0-B3AC-EA1C1EA8E103}" srcOrd="10" destOrd="0" presId="urn:microsoft.com/office/officeart/2018/5/layout/IconCircleLabelList"/>
    <dgm:cxn modelId="{84665E5E-854B-42E4-9E2C-CDD9BA9E1BEE}" type="presParOf" srcId="{DBFE0B87-5555-45F0-B3AC-EA1C1EA8E103}" destId="{0888FEBC-FA16-487C-BDFC-4AB1E3B3DE38}" srcOrd="0" destOrd="0" presId="urn:microsoft.com/office/officeart/2018/5/layout/IconCircleLabelList"/>
    <dgm:cxn modelId="{385AFEAB-50F8-45B1-9E78-CDE11F29C723}" type="presParOf" srcId="{DBFE0B87-5555-45F0-B3AC-EA1C1EA8E103}" destId="{83EE67D8-5176-4258-A324-ADF6286992C5}" srcOrd="1" destOrd="0" presId="urn:microsoft.com/office/officeart/2018/5/layout/IconCircleLabelList"/>
    <dgm:cxn modelId="{62CC2E3C-9449-4B93-A657-B557F41D5CDE}" type="presParOf" srcId="{DBFE0B87-5555-45F0-B3AC-EA1C1EA8E103}" destId="{6CB419E5-4AFC-4725-B582-38B762969BE7}" srcOrd="2" destOrd="0" presId="urn:microsoft.com/office/officeart/2018/5/layout/IconCircleLabelList"/>
    <dgm:cxn modelId="{53B3E84E-C63D-4299-9023-8FBD7DC9C1E2}" type="presParOf" srcId="{DBFE0B87-5555-45F0-B3AC-EA1C1EA8E103}" destId="{8A9BE834-76BE-4EE8-B291-1CE915A8B41D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93ECCC-CCBD-4244-A660-6F2C724AAE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4502B-A104-4854-A674-742D73C7681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aseline="0"/>
            <a:t>Iteration during each design step</a:t>
          </a:r>
          <a:endParaRPr lang="en-US"/>
        </a:p>
      </dgm:t>
    </dgm:pt>
    <dgm:pt modelId="{8B0B8267-C085-41E1-B263-DEC5BC65B585}" type="parTrans" cxnId="{06FFDD5A-D5DA-40FB-B014-3008FAC63A23}">
      <dgm:prSet/>
      <dgm:spPr/>
      <dgm:t>
        <a:bodyPr/>
        <a:lstStyle/>
        <a:p>
          <a:endParaRPr lang="en-US"/>
        </a:p>
      </dgm:t>
    </dgm:pt>
    <dgm:pt modelId="{7A6EAABC-E748-4196-9C1F-EDFCA5E45661}" type="sibTrans" cxnId="{06FFDD5A-D5DA-40FB-B014-3008FAC63A23}">
      <dgm:prSet/>
      <dgm:spPr/>
      <dgm:t>
        <a:bodyPr/>
        <a:lstStyle/>
        <a:p>
          <a:endParaRPr lang="en-US"/>
        </a:p>
      </dgm:t>
    </dgm:pt>
    <dgm:pt modelId="{C9465D51-0EB4-4D9D-9760-5B2842AA97C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Century Schoolbook" panose="02040604050505020304"/>
            </a:rPr>
            <a:t>Testing on real users</a:t>
          </a:r>
          <a:endParaRPr lang="en-CA" dirty="0"/>
        </a:p>
      </dgm:t>
    </dgm:pt>
    <dgm:pt modelId="{D355C232-BA4A-4E25-BA9A-BC6DF1E994B7}" type="parTrans" cxnId="{67D67AEA-5504-42F0-A3D2-E0D6426A5707}">
      <dgm:prSet/>
      <dgm:spPr/>
      <dgm:t>
        <a:bodyPr/>
        <a:lstStyle/>
        <a:p>
          <a:endParaRPr lang="en-US"/>
        </a:p>
      </dgm:t>
    </dgm:pt>
    <dgm:pt modelId="{EBF83D8F-2F32-49B8-91C7-1C78F2F5D42D}" type="sibTrans" cxnId="{67D67AEA-5504-42F0-A3D2-E0D6426A5707}">
      <dgm:prSet/>
      <dgm:spPr/>
      <dgm:t>
        <a:bodyPr/>
        <a:lstStyle/>
        <a:p>
          <a:endParaRPr lang="en-US"/>
        </a:p>
      </dgm:t>
    </dgm:pt>
    <dgm:pt modelId="{039A68F3-2C07-4F80-BC8B-2815D05FF6A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aseline="0"/>
            <a:t>Document the creation and testing of all prototypes</a:t>
          </a:r>
          <a:endParaRPr lang="en-US"/>
        </a:p>
      </dgm:t>
    </dgm:pt>
    <dgm:pt modelId="{389EEDF3-B266-4DA1-8602-5B79B8FD14F9}" type="parTrans" cxnId="{C0A227F2-1CCF-4CB9-82E3-18B948FDD4D4}">
      <dgm:prSet/>
      <dgm:spPr/>
      <dgm:t>
        <a:bodyPr/>
        <a:lstStyle/>
        <a:p>
          <a:endParaRPr lang="en-US"/>
        </a:p>
      </dgm:t>
    </dgm:pt>
    <dgm:pt modelId="{DEBEEC65-B73D-4C93-8A61-3A78287DD0B6}" type="sibTrans" cxnId="{C0A227F2-1CCF-4CB9-82E3-18B948FDD4D4}">
      <dgm:prSet/>
      <dgm:spPr/>
      <dgm:t>
        <a:bodyPr/>
        <a:lstStyle/>
        <a:p>
          <a:endParaRPr lang="en-US"/>
        </a:p>
      </dgm:t>
    </dgm:pt>
    <dgm:pt modelId="{51E0B615-F511-4D35-AFFA-C5206E124793}" type="pres">
      <dgm:prSet presAssocID="{5493ECCC-CCBD-4244-A660-6F2C724AAED4}" presName="root" presStyleCnt="0">
        <dgm:presLayoutVars>
          <dgm:dir/>
          <dgm:resizeHandles val="exact"/>
        </dgm:presLayoutVars>
      </dgm:prSet>
      <dgm:spPr/>
    </dgm:pt>
    <dgm:pt modelId="{41A5C670-6C68-43D9-827F-BB84EB8C2ACD}" type="pres">
      <dgm:prSet presAssocID="{4B14502B-A104-4854-A674-742D73C7681A}" presName="compNode" presStyleCnt="0"/>
      <dgm:spPr/>
    </dgm:pt>
    <dgm:pt modelId="{3E7E244A-7B50-4601-8252-B8D68B09BF60}" type="pres">
      <dgm:prSet presAssocID="{4B14502B-A104-4854-A674-742D73C7681A}" presName="bgRect" presStyleLbl="bgShp" presStyleIdx="0" presStyleCnt="3"/>
      <dgm:spPr>
        <a:solidFill>
          <a:schemeClr val="accent4"/>
        </a:solidFill>
      </dgm:spPr>
    </dgm:pt>
    <dgm:pt modelId="{D3C4445E-42F2-4B29-8EC9-2563BE797D93}" type="pres">
      <dgm:prSet presAssocID="{4B14502B-A104-4854-A674-742D73C7681A}" presName="iconRect" presStyleLbl="node1" presStyleIdx="0" presStyleCnt="3"/>
      <dgm:spPr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240E9840-86B5-46A4-92D7-DBB2C40AC52F}" type="pres">
      <dgm:prSet presAssocID="{4B14502B-A104-4854-A674-742D73C7681A}" presName="spaceRect" presStyleCnt="0"/>
      <dgm:spPr/>
    </dgm:pt>
    <dgm:pt modelId="{5B2ECD5E-874D-4B1F-A5A9-44F683B705E4}" type="pres">
      <dgm:prSet presAssocID="{4B14502B-A104-4854-A674-742D73C7681A}" presName="parTx" presStyleLbl="revTx" presStyleIdx="0" presStyleCnt="3">
        <dgm:presLayoutVars>
          <dgm:chMax val="0"/>
          <dgm:chPref val="0"/>
        </dgm:presLayoutVars>
      </dgm:prSet>
      <dgm:spPr/>
    </dgm:pt>
    <dgm:pt modelId="{8173168C-BAC1-41C9-8B6A-E19CEE346DDF}" type="pres">
      <dgm:prSet presAssocID="{7A6EAABC-E748-4196-9C1F-EDFCA5E45661}" presName="sibTrans" presStyleCnt="0"/>
      <dgm:spPr/>
    </dgm:pt>
    <dgm:pt modelId="{3F0AC93E-549F-4DB3-99CC-998DD24E4771}" type="pres">
      <dgm:prSet presAssocID="{C9465D51-0EB4-4D9D-9760-5B2842AA97CA}" presName="compNode" presStyleCnt="0"/>
      <dgm:spPr/>
    </dgm:pt>
    <dgm:pt modelId="{A53AFC85-8BE7-4129-A612-EDE3AE75F3B0}" type="pres">
      <dgm:prSet presAssocID="{C9465D51-0EB4-4D9D-9760-5B2842AA97CA}" presName="bgRect" presStyleLbl="bgShp" presStyleIdx="1" presStyleCnt="3"/>
      <dgm:spPr>
        <a:solidFill>
          <a:schemeClr val="accent2"/>
        </a:solidFill>
      </dgm:spPr>
    </dgm:pt>
    <dgm:pt modelId="{F81D86C2-D2FE-4548-AC68-E91AAD6DAF6C}" type="pres">
      <dgm:prSet presAssocID="{C9465D51-0EB4-4D9D-9760-5B2842AA97CA}" presName="iconRect" presStyleLbl="node1" presStyleIdx="1" presStyleCnt="3"/>
      <dgm:spPr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37AD877-52FC-47A6-B190-1CEE298C70AF}" type="pres">
      <dgm:prSet presAssocID="{C9465D51-0EB4-4D9D-9760-5B2842AA97CA}" presName="spaceRect" presStyleCnt="0"/>
      <dgm:spPr/>
    </dgm:pt>
    <dgm:pt modelId="{4ABFD7DA-D294-41E3-8886-A611E60F8547}" type="pres">
      <dgm:prSet presAssocID="{C9465D51-0EB4-4D9D-9760-5B2842AA97CA}" presName="parTx" presStyleLbl="revTx" presStyleIdx="1" presStyleCnt="3">
        <dgm:presLayoutVars>
          <dgm:chMax val="0"/>
          <dgm:chPref val="0"/>
        </dgm:presLayoutVars>
      </dgm:prSet>
      <dgm:spPr/>
    </dgm:pt>
    <dgm:pt modelId="{A6E3293B-44B7-4F37-908D-0BDF440A16DA}" type="pres">
      <dgm:prSet presAssocID="{EBF83D8F-2F32-49B8-91C7-1C78F2F5D42D}" presName="sibTrans" presStyleCnt="0"/>
      <dgm:spPr/>
    </dgm:pt>
    <dgm:pt modelId="{CF2DE75F-FD02-4E61-A918-F6E2DD47F1A8}" type="pres">
      <dgm:prSet presAssocID="{039A68F3-2C07-4F80-BC8B-2815D05FF6AE}" presName="compNode" presStyleCnt="0"/>
      <dgm:spPr/>
    </dgm:pt>
    <dgm:pt modelId="{B8A3EDB4-DC60-40C5-81B0-A5740FA9AB56}" type="pres">
      <dgm:prSet presAssocID="{039A68F3-2C07-4F80-BC8B-2815D05FF6AE}" presName="bgRect" presStyleLbl="bgShp" presStyleIdx="2" presStyleCnt="3"/>
      <dgm:spPr>
        <a:solidFill>
          <a:schemeClr val="accent5"/>
        </a:solidFill>
      </dgm:spPr>
    </dgm:pt>
    <dgm:pt modelId="{2EA10D5E-6508-4DA9-B191-06626C2DAC0B}" type="pres">
      <dgm:prSet presAssocID="{039A68F3-2C07-4F80-BC8B-2815D05FF6AE}" presName="iconRect" presStyleLbl="node1" presStyleIdx="2" presStyleCnt="3"/>
      <dgm:spPr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70D7BB0-469B-41FB-9F69-FC5BE72AA837}" type="pres">
      <dgm:prSet presAssocID="{039A68F3-2C07-4F80-BC8B-2815D05FF6AE}" presName="spaceRect" presStyleCnt="0"/>
      <dgm:spPr/>
    </dgm:pt>
    <dgm:pt modelId="{845CCB2D-E0F4-4EB0-BE4E-F35994D3FBFE}" type="pres">
      <dgm:prSet presAssocID="{039A68F3-2C07-4F80-BC8B-2815D05FF6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10405C-753F-4F2C-AEBE-7A7D9DA2A51E}" type="presOf" srcId="{039A68F3-2C07-4F80-BC8B-2815D05FF6AE}" destId="{845CCB2D-E0F4-4EB0-BE4E-F35994D3FBFE}" srcOrd="0" destOrd="0" presId="urn:microsoft.com/office/officeart/2018/2/layout/IconVerticalSolidList"/>
    <dgm:cxn modelId="{674EBC78-2E31-4B37-A0E0-FA2B50689CEC}" type="presOf" srcId="{C9465D51-0EB4-4D9D-9760-5B2842AA97CA}" destId="{4ABFD7DA-D294-41E3-8886-A611E60F8547}" srcOrd="0" destOrd="0" presId="urn:microsoft.com/office/officeart/2018/2/layout/IconVerticalSolidList"/>
    <dgm:cxn modelId="{06FFDD5A-D5DA-40FB-B014-3008FAC63A23}" srcId="{5493ECCC-CCBD-4244-A660-6F2C724AAED4}" destId="{4B14502B-A104-4854-A674-742D73C7681A}" srcOrd="0" destOrd="0" parTransId="{8B0B8267-C085-41E1-B263-DEC5BC65B585}" sibTransId="{7A6EAABC-E748-4196-9C1F-EDFCA5E45661}"/>
    <dgm:cxn modelId="{D84515D9-9BF8-41CB-815E-541215AF586D}" type="presOf" srcId="{4B14502B-A104-4854-A674-742D73C7681A}" destId="{5B2ECD5E-874D-4B1F-A5A9-44F683B705E4}" srcOrd="0" destOrd="0" presId="urn:microsoft.com/office/officeart/2018/2/layout/IconVerticalSolidList"/>
    <dgm:cxn modelId="{67D67AEA-5504-42F0-A3D2-E0D6426A5707}" srcId="{5493ECCC-CCBD-4244-A660-6F2C724AAED4}" destId="{C9465D51-0EB4-4D9D-9760-5B2842AA97CA}" srcOrd="1" destOrd="0" parTransId="{D355C232-BA4A-4E25-BA9A-BC6DF1E994B7}" sibTransId="{EBF83D8F-2F32-49B8-91C7-1C78F2F5D42D}"/>
    <dgm:cxn modelId="{C0A227F2-1CCF-4CB9-82E3-18B948FDD4D4}" srcId="{5493ECCC-CCBD-4244-A660-6F2C724AAED4}" destId="{039A68F3-2C07-4F80-BC8B-2815D05FF6AE}" srcOrd="2" destOrd="0" parTransId="{389EEDF3-B266-4DA1-8602-5B79B8FD14F9}" sibTransId="{DEBEEC65-B73D-4C93-8A61-3A78287DD0B6}"/>
    <dgm:cxn modelId="{E26A1FF7-C284-4345-9862-080863D899B1}" type="presOf" srcId="{5493ECCC-CCBD-4244-A660-6F2C724AAED4}" destId="{51E0B615-F511-4D35-AFFA-C5206E124793}" srcOrd="0" destOrd="0" presId="urn:microsoft.com/office/officeart/2018/2/layout/IconVerticalSolidList"/>
    <dgm:cxn modelId="{A18FF26E-A360-4681-8147-EE7D1507F920}" type="presParOf" srcId="{51E0B615-F511-4D35-AFFA-C5206E124793}" destId="{41A5C670-6C68-43D9-827F-BB84EB8C2ACD}" srcOrd="0" destOrd="0" presId="urn:microsoft.com/office/officeart/2018/2/layout/IconVerticalSolidList"/>
    <dgm:cxn modelId="{563B517A-FBD2-4513-B1D2-0D17AE15A7A0}" type="presParOf" srcId="{41A5C670-6C68-43D9-827F-BB84EB8C2ACD}" destId="{3E7E244A-7B50-4601-8252-B8D68B09BF60}" srcOrd="0" destOrd="0" presId="urn:microsoft.com/office/officeart/2018/2/layout/IconVerticalSolidList"/>
    <dgm:cxn modelId="{AF9D74D0-34FF-4DA8-8557-5A3A1AF92E5C}" type="presParOf" srcId="{41A5C670-6C68-43D9-827F-BB84EB8C2ACD}" destId="{D3C4445E-42F2-4B29-8EC9-2563BE797D93}" srcOrd="1" destOrd="0" presId="urn:microsoft.com/office/officeart/2018/2/layout/IconVerticalSolidList"/>
    <dgm:cxn modelId="{8B73DC60-699D-4BDF-9F9F-AE712139B838}" type="presParOf" srcId="{41A5C670-6C68-43D9-827F-BB84EB8C2ACD}" destId="{240E9840-86B5-46A4-92D7-DBB2C40AC52F}" srcOrd="2" destOrd="0" presId="urn:microsoft.com/office/officeart/2018/2/layout/IconVerticalSolidList"/>
    <dgm:cxn modelId="{8DBB5957-53F0-4C43-9624-BF4D0A94A3CA}" type="presParOf" srcId="{41A5C670-6C68-43D9-827F-BB84EB8C2ACD}" destId="{5B2ECD5E-874D-4B1F-A5A9-44F683B705E4}" srcOrd="3" destOrd="0" presId="urn:microsoft.com/office/officeart/2018/2/layout/IconVerticalSolidList"/>
    <dgm:cxn modelId="{C9358C33-327D-4B43-B274-9B47B24052A6}" type="presParOf" srcId="{51E0B615-F511-4D35-AFFA-C5206E124793}" destId="{8173168C-BAC1-41C9-8B6A-E19CEE346DDF}" srcOrd="1" destOrd="0" presId="urn:microsoft.com/office/officeart/2018/2/layout/IconVerticalSolidList"/>
    <dgm:cxn modelId="{342AECE4-9A29-47B7-AD13-0AF9DFA8950E}" type="presParOf" srcId="{51E0B615-F511-4D35-AFFA-C5206E124793}" destId="{3F0AC93E-549F-4DB3-99CC-998DD24E4771}" srcOrd="2" destOrd="0" presId="urn:microsoft.com/office/officeart/2018/2/layout/IconVerticalSolidList"/>
    <dgm:cxn modelId="{9E88718B-830A-42C8-AB4F-B079B97BA94A}" type="presParOf" srcId="{3F0AC93E-549F-4DB3-99CC-998DD24E4771}" destId="{A53AFC85-8BE7-4129-A612-EDE3AE75F3B0}" srcOrd="0" destOrd="0" presId="urn:microsoft.com/office/officeart/2018/2/layout/IconVerticalSolidList"/>
    <dgm:cxn modelId="{61504F65-2CF3-41C3-8427-1F7FF9564BA4}" type="presParOf" srcId="{3F0AC93E-549F-4DB3-99CC-998DD24E4771}" destId="{F81D86C2-D2FE-4548-AC68-E91AAD6DAF6C}" srcOrd="1" destOrd="0" presId="urn:microsoft.com/office/officeart/2018/2/layout/IconVerticalSolidList"/>
    <dgm:cxn modelId="{6A1A96EF-8989-4CE2-8B10-11335F9E5B81}" type="presParOf" srcId="{3F0AC93E-549F-4DB3-99CC-998DD24E4771}" destId="{A37AD877-52FC-47A6-B190-1CEE298C70AF}" srcOrd="2" destOrd="0" presId="urn:microsoft.com/office/officeart/2018/2/layout/IconVerticalSolidList"/>
    <dgm:cxn modelId="{14CDCC6A-50FB-4B64-8549-2371C337B927}" type="presParOf" srcId="{3F0AC93E-549F-4DB3-99CC-998DD24E4771}" destId="{4ABFD7DA-D294-41E3-8886-A611E60F8547}" srcOrd="3" destOrd="0" presId="urn:microsoft.com/office/officeart/2018/2/layout/IconVerticalSolidList"/>
    <dgm:cxn modelId="{179819E9-730A-41A4-955E-BC66061F0681}" type="presParOf" srcId="{51E0B615-F511-4D35-AFFA-C5206E124793}" destId="{A6E3293B-44B7-4F37-908D-0BDF440A16DA}" srcOrd="3" destOrd="0" presId="urn:microsoft.com/office/officeart/2018/2/layout/IconVerticalSolidList"/>
    <dgm:cxn modelId="{7F2EBE03-BE4A-4777-9F91-B87F215FC571}" type="presParOf" srcId="{51E0B615-F511-4D35-AFFA-C5206E124793}" destId="{CF2DE75F-FD02-4E61-A918-F6E2DD47F1A8}" srcOrd="4" destOrd="0" presId="urn:microsoft.com/office/officeart/2018/2/layout/IconVerticalSolidList"/>
    <dgm:cxn modelId="{F2DCA05A-7779-4D2E-B811-231B551A4343}" type="presParOf" srcId="{CF2DE75F-FD02-4E61-A918-F6E2DD47F1A8}" destId="{B8A3EDB4-DC60-40C5-81B0-A5740FA9AB56}" srcOrd="0" destOrd="0" presId="urn:microsoft.com/office/officeart/2018/2/layout/IconVerticalSolidList"/>
    <dgm:cxn modelId="{00389368-5C40-4D60-A785-2BA6999A04DA}" type="presParOf" srcId="{CF2DE75F-FD02-4E61-A918-F6E2DD47F1A8}" destId="{2EA10D5E-6508-4DA9-B191-06626C2DAC0B}" srcOrd="1" destOrd="0" presId="urn:microsoft.com/office/officeart/2018/2/layout/IconVerticalSolidList"/>
    <dgm:cxn modelId="{6CE91886-E12A-40AA-9E6B-9194D4E92C4F}" type="presParOf" srcId="{CF2DE75F-FD02-4E61-A918-F6E2DD47F1A8}" destId="{970D7BB0-469B-41FB-9F69-FC5BE72AA837}" srcOrd="2" destOrd="0" presId="urn:microsoft.com/office/officeart/2018/2/layout/IconVerticalSolidList"/>
    <dgm:cxn modelId="{F01AACB7-9762-46B8-AE95-4059AB6ADABF}" type="presParOf" srcId="{CF2DE75F-FD02-4E61-A918-F6E2DD47F1A8}" destId="{845CCB2D-E0F4-4EB0-BE4E-F35994D3FB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F9E9-3E96-4BFC-B575-8AA5767F1C1F}">
      <dsp:nvSpPr>
        <dsp:cNvPr id="0" name=""/>
        <dsp:cNvSpPr/>
      </dsp:nvSpPr>
      <dsp:spPr>
        <a:xfrm>
          <a:off x="0" y="2678"/>
          <a:ext cx="10073900" cy="570606"/>
        </a:xfrm>
        <a:prstGeom prst="roundRect">
          <a:avLst>
            <a:gd name="adj" fmla="val 10000"/>
          </a:avLst>
        </a:prstGeom>
        <a:solidFill>
          <a:srgbClr val="798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85994-4326-499F-8926-6431736AFEE0}">
      <dsp:nvSpPr>
        <dsp:cNvPr id="0" name=""/>
        <dsp:cNvSpPr/>
      </dsp:nvSpPr>
      <dsp:spPr>
        <a:xfrm>
          <a:off x="172608" y="131065"/>
          <a:ext cx="313833" cy="313833"/>
        </a:xfrm>
        <a:prstGeom prst="rect">
          <a:avLst/>
        </a:prstGeom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43533-B5F0-49CF-A555-BC1910EE83A3}">
      <dsp:nvSpPr>
        <dsp:cNvPr id="0" name=""/>
        <dsp:cNvSpPr/>
      </dsp:nvSpPr>
      <dsp:spPr>
        <a:xfrm>
          <a:off x="659050" y="2678"/>
          <a:ext cx="9414849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>
              <a:solidFill>
                <a:schemeClr val="bg1">
                  <a:lumMod val="95000"/>
                </a:schemeClr>
              </a:solidFill>
            </a:rPr>
            <a:t>Horizontal B2B engagement</a:t>
          </a: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659050" y="2678"/>
        <a:ext cx="9414849" cy="570606"/>
      </dsp:txXfrm>
    </dsp:sp>
    <dsp:sp modelId="{10A354F2-A66E-40D3-8DCE-ACF7E366A199}">
      <dsp:nvSpPr>
        <dsp:cNvPr id="0" name=""/>
        <dsp:cNvSpPr/>
      </dsp:nvSpPr>
      <dsp:spPr>
        <a:xfrm>
          <a:off x="0" y="715936"/>
          <a:ext cx="10073900" cy="570606"/>
        </a:xfrm>
        <a:prstGeom prst="roundRect">
          <a:avLst>
            <a:gd name="adj" fmla="val 10000"/>
          </a:avLst>
        </a:prstGeom>
        <a:solidFill>
          <a:srgbClr val="798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E8A7C-25BE-4959-87F1-557F160CBD70}">
      <dsp:nvSpPr>
        <dsp:cNvPr id="0" name=""/>
        <dsp:cNvSpPr/>
      </dsp:nvSpPr>
      <dsp:spPr>
        <a:xfrm>
          <a:off x="172608" y="844323"/>
          <a:ext cx="313833" cy="313833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CC5A-8787-4CA6-A034-FF782BD281B1}">
      <dsp:nvSpPr>
        <dsp:cNvPr id="0" name=""/>
        <dsp:cNvSpPr/>
      </dsp:nvSpPr>
      <dsp:spPr>
        <a:xfrm>
          <a:off x="659050" y="715936"/>
          <a:ext cx="9414849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>
              <a:solidFill>
                <a:schemeClr val="bg1">
                  <a:lumMod val="95000"/>
                </a:schemeClr>
              </a:solidFill>
            </a:rPr>
            <a:t>Facilitate the engagement of small businesses</a:t>
          </a: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659050" y="715936"/>
        <a:ext cx="9414849" cy="570606"/>
      </dsp:txXfrm>
    </dsp:sp>
    <dsp:sp modelId="{A538A7AE-E03C-45ED-A076-84B0BA67440F}">
      <dsp:nvSpPr>
        <dsp:cNvPr id="0" name=""/>
        <dsp:cNvSpPr/>
      </dsp:nvSpPr>
      <dsp:spPr>
        <a:xfrm>
          <a:off x="0" y="1429194"/>
          <a:ext cx="10073900" cy="570606"/>
        </a:xfrm>
        <a:prstGeom prst="roundRect">
          <a:avLst>
            <a:gd name="adj" fmla="val 10000"/>
          </a:avLst>
        </a:prstGeom>
        <a:solidFill>
          <a:srgbClr val="798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25C57-A932-433A-B850-C42B9B6843DE}">
      <dsp:nvSpPr>
        <dsp:cNvPr id="0" name=""/>
        <dsp:cNvSpPr/>
      </dsp:nvSpPr>
      <dsp:spPr>
        <a:xfrm>
          <a:off x="172608" y="1557581"/>
          <a:ext cx="313833" cy="313833"/>
        </a:xfrm>
        <a:prstGeom prst="rect">
          <a:avLst/>
        </a:prstGeom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4C456-1239-4040-B9F8-0495E14F6DC5}">
      <dsp:nvSpPr>
        <dsp:cNvPr id="0" name=""/>
        <dsp:cNvSpPr/>
      </dsp:nvSpPr>
      <dsp:spPr>
        <a:xfrm>
          <a:off x="659050" y="1429194"/>
          <a:ext cx="9414849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>
              <a:solidFill>
                <a:schemeClr val="bg1">
                  <a:lumMod val="95000"/>
                </a:schemeClr>
              </a:solidFill>
            </a:rPr>
            <a:t>More flexibility in the redeeming of points</a:t>
          </a: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659050" y="1429194"/>
        <a:ext cx="9414849" cy="570606"/>
      </dsp:txXfrm>
    </dsp:sp>
    <dsp:sp modelId="{EFD821EB-27FC-4BAC-99C4-F9A8A843933C}">
      <dsp:nvSpPr>
        <dsp:cNvPr id="0" name=""/>
        <dsp:cNvSpPr/>
      </dsp:nvSpPr>
      <dsp:spPr>
        <a:xfrm>
          <a:off x="0" y="2142452"/>
          <a:ext cx="10073900" cy="570606"/>
        </a:xfrm>
        <a:prstGeom prst="roundRect">
          <a:avLst>
            <a:gd name="adj" fmla="val 10000"/>
          </a:avLst>
        </a:prstGeom>
        <a:solidFill>
          <a:srgbClr val="798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5E1C1-059F-44F2-BC4C-D6ADB0111480}">
      <dsp:nvSpPr>
        <dsp:cNvPr id="0" name=""/>
        <dsp:cNvSpPr/>
      </dsp:nvSpPr>
      <dsp:spPr>
        <a:xfrm>
          <a:off x="172608" y="2270839"/>
          <a:ext cx="313833" cy="313833"/>
        </a:xfrm>
        <a:prstGeom prst="rect">
          <a:avLst/>
        </a:prstGeom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09570-973D-4B00-B52E-E9A4D84D0AF8}">
      <dsp:nvSpPr>
        <dsp:cNvPr id="0" name=""/>
        <dsp:cNvSpPr/>
      </dsp:nvSpPr>
      <dsp:spPr>
        <a:xfrm>
          <a:off x="659050" y="2142452"/>
          <a:ext cx="9414849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>
              <a:solidFill>
                <a:schemeClr val="bg1">
                  <a:lumMod val="95000"/>
                </a:schemeClr>
              </a:solidFill>
            </a:rPr>
            <a:t>Encourage loyalty and customer activity</a:t>
          </a: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659050" y="2142452"/>
        <a:ext cx="9414849" cy="570606"/>
      </dsp:txXfrm>
    </dsp:sp>
    <dsp:sp modelId="{B115CE7A-4717-4D21-B1EB-8FA75C0D70D9}">
      <dsp:nvSpPr>
        <dsp:cNvPr id="0" name=""/>
        <dsp:cNvSpPr/>
      </dsp:nvSpPr>
      <dsp:spPr>
        <a:xfrm>
          <a:off x="0" y="2855710"/>
          <a:ext cx="10073900" cy="570606"/>
        </a:xfrm>
        <a:prstGeom prst="roundRect">
          <a:avLst>
            <a:gd name="adj" fmla="val 10000"/>
          </a:avLst>
        </a:prstGeom>
        <a:solidFill>
          <a:srgbClr val="798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5218-4F64-4A50-8775-E0259CD0B260}">
      <dsp:nvSpPr>
        <dsp:cNvPr id="0" name=""/>
        <dsp:cNvSpPr/>
      </dsp:nvSpPr>
      <dsp:spPr>
        <a:xfrm>
          <a:off x="172608" y="2984097"/>
          <a:ext cx="313833" cy="313833"/>
        </a:xfrm>
        <a:prstGeom prst="rect">
          <a:avLst/>
        </a:prstGeom>
        <a:blipFill>
          <a:blip xmlns:r="http://schemas.openxmlformats.org/officeDocument/2006/relationships"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F2DFA-FC3F-42EF-8139-23EDEF5348CA}">
      <dsp:nvSpPr>
        <dsp:cNvPr id="0" name=""/>
        <dsp:cNvSpPr/>
      </dsp:nvSpPr>
      <dsp:spPr>
        <a:xfrm>
          <a:off x="659050" y="2855710"/>
          <a:ext cx="9414849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>
              <a:solidFill>
                <a:schemeClr val="bg1">
                  <a:lumMod val="95000"/>
                </a:schemeClr>
              </a:solidFill>
            </a:rPr>
            <a:t>Insight into the usage of points and customer activity</a:t>
          </a: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659050" y="2855710"/>
        <a:ext cx="9414849" cy="570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1CD6A-D422-4334-9C39-7DDC6C0BDD17}">
      <dsp:nvSpPr>
        <dsp:cNvPr id="0" name=""/>
        <dsp:cNvSpPr/>
      </dsp:nvSpPr>
      <dsp:spPr>
        <a:xfrm>
          <a:off x="136326" y="617699"/>
          <a:ext cx="1125914" cy="1125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37E0-E7D0-4AEB-B5F3-F4C7E6296CD9}">
      <dsp:nvSpPr>
        <dsp:cNvPr id="0" name=""/>
        <dsp:cNvSpPr/>
      </dsp:nvSpPr>
      <dsp:spPr>
        <a:xfrm>
          <a:off x="372768" y="854141"/>
          <a:ext cx="653030" cy="6530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DA0F0-EEAD-44B4-834D-5E8324651148}">
      <dsp:nvSpPr>
        <dsp:cNvPr id="0" name=""/>
        <dsp:cNvSpPr/>
      </dsp:nvSpPr>
      <dsp:spPr>
        <a:xfrm>
          <a:off x="1503508" y="617699"/>
          <a:ext cx="2653941" cy="112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Convert points between existing loyalty programs</a:t>
          </a:r>
          <a:endParaRPr lang="en-US" sz="1800" kern="1200"/>
        </a:p>
      </dsp:txBody>
      <dsp:txXfrm>
        <a:off x="1503508" y="617699"/>
        <a:ext cx="2653941" cy="1125914"/>
      </dsp:txXfrm>
    </dsp:sp>
    <dsp:sp modelId="{1BD80663-5829-47B4-A70D-FA6CBBE30EC5}">
      <dsp:nvSpPr>
        <dsp:cNvPr id="0" name=""/>
        <dsp:cNvSpPr/>
      </dsp:nvSpPr>
      <dsp:spPr>
        <a:xfrm>
          <a:off x="4619879" y="617699"/>
          <a:ext cx="1125914" cy="11259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A12EA-C61D-4B62-AF89-3FCF271C0649}">
      <dsp:nvSpPr>
        <dsp:cNvPr id="0" name=""/>
        <dsp:cNvSpPr/>
      </dsp:nvSpPr>
      <dsp:spPr>
        <a:xfrm>
          <a:off x="4856321" y="854141"/>
          <a:ext cx="653030" cy="6530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06381-13D6-4F3C-83A4-E716B5D52C1F}">
      <dsp:nvSpPr>
        <dsp:cNvPr id="0" name=""/>
        <dsp:cNvSpPr/>
      </dsp:nvSpPr>
      <dsp:spPr>
        <a:xfrm>
          <a:off x="5987061" y="617699"/>
          <a:ext cx="2653941" cy="112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Allows small businesses to join our points program</a:t>
          </a:r>
          <a:endParaRPr lang="en-US" sz="1800" kern="1200"/>
        </a:p>
      </dsp:txBody>
      <dsp:txXfrm>
        <a:off x="5987061" y="617699"/>
        <a:ext cx="2653941" cy="1125914"/>
      </dsp:txXfrm>
    </dsp:sp>
    <dsp:sp modelId="{E6FC6664-151F-422E-B8C2-D5016CC31251}">
      <dsp:nvSpPr>
        <dsp:cNvPr id="0" name=""/>
        <dsp:cNvSpPr/>
      </dsp:nvSpPr>
      <dsp:spPr>
        <a:xfrm>
          <a:off x="136326" y="2457865"/>
          <a:ext cx="1125914" cy="11259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68D62-41E7-4D97-9BC5-21E2059C9854}">
      <dsp:nvSpPr>
        <dsp:cNvPr id="0" name=""/>
        <dsp:cNvSpPr/>
      </dsp:nvSpPr>
      <dsp:spPr>
        <a:xfrm>
          <a:off x="372768" y="2694307"/>
          <a:ext cx="653030" cy="6530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4AD7-9E46-4931-8D13-D1D3B49ED497}">
      <dsp:nvSpPr>
        <dsp:cNvPr id="0" name=""/>
        <dsp:cNvSpPr/>
      </dsp:nvSpPr>
      <dsp:spPr>
        <a:xfrm>
          <a:off x="1503508" y="2457865"/>
          <a:ext cx="2653941" cy="112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All-in-one app for customers to convert, redeem, and exchange their points</a:t>
          </a:r>
          <a:endParaRPr lang="en-US" sz="1800" kern="1200"/>
        </a:p>
      </dsp:txBody>
      <dsp:txXfrm>
        <a:off x="1503508" y="2457865"/>
        <a:ext cx="2653941" cy="1125914"/>
      </dsp:txXfrm>
    </dsp:sp>
    <dsp:sp modelId="{8A29312D-5304-4CAE-A8D5-F6E09C643F74}">
      <dsp:nvSpPr>
        <dsp:cNvPr id="0" name=""/>
        <dsp:cNvSpPr/>
      </dsp:nvSpPr>
      <dsp:spPr>
        <a:xfrm>
          <a:off x="4619879" y="2457865"/>
          <a:ext cx="1125914" cy="11259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1C861-8B92-4C28-8122-C6843C4FF89D}">
      <dsp:nvSpPr>
        <dsp:cNvPr id="0" name=""/>
        <dsp:cNvSpPr/>
      </dsp:nvSpPr>
      <dsp:spPr>
        <a:xfrm>
          <a:off x="4856321" y="2694307"/>
          <a:ext cx="653030" cy="6530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C3DDD-2B92-4B62-BD82-F69170711CE0}">
      <dsp:nvSpPr>
        <dsp:cNvPr id="0" name=""/>
        <dsp:cNvSpPr/>
      </dsp:nvSpPr>
      <dsp:spPr>
        <a:xfrm>
          <a:off x="5987061" y="2457865"/>
          <a:ext cx="2653941" cy="112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Graphically presents trend data to banks and businesses</a:t>
          </a:r>
          <a:endParaRPr lang="en-US" sz="1800" kern="1200"/>
        </a:p>
      </dsp:txBody>
      <dsp:txXfrm>
        <a:off x="5987061" y="2457865"/>
        <a:ext cx="2653941" cy="112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4A5AD-ADB3-451B-BA8B-340645DE880B}">
      <dsp:nvSpPr>
        <dsp:cNvPr id="0" name=""/>
        <dsp:cNvSpPr/>
      </dsp:nvSpPr>
      <dsp:spPr>
        <a:xfrm>
          <a:off x="0" y="0"/>
          <a:ext cx="8280517" cy="503685"/>
        </a:xfrm>
        <a:prstGeom prst="roundRect">
          <a:avLst/>
        </a:prstGeom>
        <a:solidFill>
          <a:srgbClr val="99AC78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Prototype I: attempted using a flow, unsuccessful</a:t>
          </a:r>
          <a:endParaRPr lang="en-CA" sz="2100" kern="1200"/>
        </a:p>
      </dsp:txBody>
      <dsp:txXfrm>
        <a:off x="24588" y="24588"/>
        <a:ext cx="8231341" cy="454509"/>
      </dsp:txXfrm>
    </dsp:sp>
    <dsp:sp modelId="{613791B9-6F66-4932-88DB-0599B079A9A8}">
      <dsp:nvSpPr>
        <dsp:cNvPr id="0" name=""/>
        <dsp:cNvSpPr/>
      </dsp:nvSpPr>
      <dsp:spPr>
        <a:xfrm>
          <a:off x="0" y="767747"/>
          <a:ext cx="8280517" cy="503685"/>
        </a:xfrm>
        <a:prstGeom prst="roundRect">
          <a:avLst/>
        </a:prstGeom>
        <a:solidFill>
          <a:srgbClr val="99AC78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Prototype II: followed a method found online, still unsuccessful</a:t>
          </a:r>
          <a:endParaRPr lang="en-CA" sz="2100" kern="1200"/>
        </a:p>
      </dsp:txBody>
      <dsp:txXfrm>
        <a:off x="24588" y="792335"/>
        <a:ext cx="8231341" cy="454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F681D-CE33-4F6D-AB82-DF47C87BA5D7}">
      <dsp:nvSpPr>
        <dsp:cNvPr id="0" name=""/>
        <dsp:cNvSpPr/>
      </dsp:nvSpPr>
      <dsp:spPr>
        <a:xfrm>
          <a:off x="988414" y="714"/>
          <a:ext cx="1114749" cy="11147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C9B98-8B2A-47CE-B495-ED1335838DAD}">
      <dsp:nvSpPr>
        <dsp:cNvPr id="0" name=""/>
        <dsp:cNvSpPr/>
      </dsp:nvSpPr>
      <dsp:spPr>
        <a:xfrm>
          <a:off x="1180028" y="192328"/>
          <a:ext cx="731521" cy="731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2F63-FF59-4F9F-ABD1-092DCFE7A0B2}">
      <dsp:nvSpPr>
        <dsp:cNvPr id="0" name=""/>
        <dsp:cNvSpPr/>
      </dsp:nvSpPr>
      <dsp:spPr>
        <a:xfrm>
          <a:off x="782898" y="1313351"/>
          <a:ext cx="1525781" cy="6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400" kern="1200" cap="none" baseline="0"/>
            <a:t>Microsoft Teams</a:t>
          </a:r>
          <a:endParaRPr lang="en-US" sz="1400" kern="1200" cap="none"/>
        </a:p>
      </dsp:txBody>
      <dsp:txXfrm>
        <a:off x="782898" y="1313351"/>
        <a:ext cx="1525781" cy="610312"/>
      </dsp:txXfrm>
    </dsp:sp>
    <dsp:sp modelId="{5B1FF42F-06C8-4D0D-B02E-2ABAB53B3E40}">
      <dsp:nvSpPr>
        <dsp:cNvPr id="0" name=""/>
        <dsp:cNvSpPr/>
      </dsp:nvSpPr>
      <dsp:spPr>
        <a:xfrm>
          <a:off x="2781207" y="714"/>
          <a:ext cx="1114749" cy="11147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DAE44-2E0A-4EB0-B6AD-D90E7F37C559}">
      <dsp:nvSpPr>
        <dsp:cNvPr id="0" name=""/>
        <dsp:cNvSpPr/>
      </dsp:nvSpPr>
      <dsp:spPr>
        <a:xfrm>
          <a:off x="2972821" y="192328"/>
          <a:ext cx="731521" cy="731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DF61E-6580-4A79-83FA-92613998B950}">
      <dsp:nvSpPr>
        <dsp:cNvPr id="0" name=""/>
        <dsp:cNvSpPr/>
      </dsp:nvSpPr>
      <dsp:spPr>
        <a:xfrm>
          <a:off x="2575691" y="1313351"/>
          <a:ext cx="1525781" cy="6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400" kern="1200" cap="none" baseline="0"/>
            <a:t>Established weekly meeting times</a:t>
          </a:r>
          <a:endParaRPr lang="en-US" sz="1400" kern="1200" cap="none"/>
        </a:p>
      </dsp:txBody>
      <dsp:txXfrm>
        <a:off x="2575691" y="1313351"/>
        <a:ext cx="1525781" cy="610312"/>
      </dsp:txXfrm>
    </dsp:sp>
    <dsp:sp modelId="{F6568CB1-736F-49B1-AAB3-C6A541A2E5A5}">
      <dsp:nvSpPr>
        <dsp:cNvPr id="0" name=""/>
        <dsp:cNvSpPr/>
      </dsp:nvSpPr>
      <dsp:spPr>
        <a:xfrm>
          <a:off x="4574000" y="714"/>
          <a:ext cx="1114749" cy="11147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F060B-F9C0-4667-9DA2-D24392F46891}">
      <dsp:nvSpPr>
        <dsp:cNvPr id="0" name=""/>
        <dsp:cNvSpPr/>
      </dsp:nvSpPr>
      <dsp:spPr>
        <a:xfrm>
          <a:off x="4765614" y="192328"/>
          <a:ext cx="731521" cy="731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54540-6C99-4288-A295-180ADEEAC68C}">
      <dsp:nvSpPr>
        <dsp:cNvPr id="0" name=""/>
        <dsp:cNvSpPr/>
      </dsp:nvSpPr>
      <dsp:spPr>
        <a:xfrm>
          <a:off x="4368484" y="1313351"/>
          <a:ext cx="1525781" cy="6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400" kern="1200" cap="none" baseline="0"/>
            <a:t>Planned meeting agenda and took meeting minutes</a:t>
          </a:r>
          <a:endParaRPr lang="en-US" sz="1400" kern="1200" cap="none"/>
        </a:p>
      </dsp:txBody>
      <dsp:txXfrm>
        <a:off x="4368484" y="1313351"/>
        <a:ext cx="1525781" cy="610312"/>
      </dsp:txXfrm>
    </dsp:sp>
    <dsp:sp modelId="{68028CAB-4888-44D5-A7D4-0B6E6FDF51A1}">
      <dsp:nvSpPr>
        <dsp:cNvPr id="0" name=""/>
        <dsp:cNvSpPr/>
      </dsp:nvSpPr>
      <dsp:spPr>
        <a:xfrm>
          <a:off x="6366793" y="714"/>
          <a:ext cx="1114749" cy="11147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90083-03FD-4297-892D-240CA2BD151B}">
      <dsp:nvSpPr>
        <dsp:cNvPr id="0" name=""/>
        <dsp:cNvSpPr/>
      </dsp:nvSpPr>
      <dsp:spPr>
        <a:xfrm>
          <a:off x="6558407" y="192328"/>
          <a:ext cx="731521" cy="7315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D8B01-9B1E-4B4D-9858-23E602C1FAF7}">
      <dsp:nvSpPr>
        <dsp:cNvPr id="0" name=""/>
        <dsp:cNvSpPr/>
      </dsp:nvSpPr>
      <dsp:spPr>
        <a:xfrm>
          <a:off x="6161277" y="1313351"/>
          <a:ext cx="1525781" cy="6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400" kern="1200" cap="none" baseline="0"/>
            <a:t>Shared all documents</a:t>
          </a:r>
          <a:endParaRPr lang="en-US" sz="1400" kern="1200" cap="none"/>
        </a:p>
      </dsp:txBody>
      <dsp:txXfrm>
        <a:off x="6161277" y="1313351"/>
        <a:ext cx="1525781" cy="610312"/>
      </dsp:txXfrm>
    </dsp:sp>
    <dsp:sp modelId="{2159A221-5ED1-4EA8-8B03-0016F4370E88}">
      <dsp:nvSpPr>
        <dsp:cNvPr id="0" name=""/>
        <dsp:cNvSpPr/>
      </dsp:nvSpPr>
      <dsp:spPr>
        <a:xfrm>
          <a:off x="2772300" y="2308378"/>
          <a:ext cx="1132563" cy="1132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F9B3-ADDC-4914-A9FC-586C823020EE}">
      <dsp:nvSpPr>
        <dsp:cNvPr id="0" name=""/>
        <dsp:cNvSpPr/>
      </dsp:nvSpPr>
      <dsp:spPr>
        <a:xfrm>
          <a:off x="2972821" y="2508899"/>
          <a:ext cx="731521" cy="7315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F33A-CA4B-4EC4-B4AE-104A18282548}">
      <dsp:nvSpPr>
        <dsp:cNvPr id="0" name=""/>
        <dsp:cNvSpPr/>
      </dsp:nvSpPr>
      <dsp:spPr>
        <a:xfrm>
          <a:off x="2575691" y="3629921"/>
          <a:ext cx="1525781" cy="6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400" kern="1200" cap="none" baseline="0"/>
            <a:t>Assigned tasks using Wrike</a:t>
          </a:r>
          <a:endParaRPr lang="en-US" sz="1400" kern="1200" cap="none"/>
        </a:p>
      </dsp:txBody>
      <dsp:txXfrm>
        <a:off x="2575691" y="3629921"/>
        <a:ext cx="1525781" cy="610312"/>
      </dsp:txXfrm>
    </dsp:sp>
    <dsp:sp modelId="{0888FEBC-FA16-487C-BDFC-4AB1E3B3DE38}">
      <dsp:nvSpPr>
        <dsp:cNvPr id="0" name=""/>
        <dsp:cNvSpPr/>
      </dsp:nvSpPr>
      <dsp:spPr>
        <a:xfrm>
          <a:off x="4558554" y="2305108"/>
          <a:ext cx="1145640" cy="1145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E67D8-5176-4258-A324-ADF6286992C5}">
      <dsp:nvSpPr>
        <dsp:cNvPr id="0" name=""/>
        <dsp:cNvSpPr/>
      </dsp:nvSpPr>
      <dsp:spPr>
        <a:xfrm>
          <a:off x="4765614" y="2512168"/>
          <a:ext cx="731521" cy="7315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BE834-76BE-4EE8-B291-1CE915A8B41D}">
      <dsp:nvSpPr>
        <dsp:cNvPr id="0" name=""/>
        <dsp:cNvSpPr/>
      </dsp:nvSpPr>
      <dsp:spPr>
        <a:xfrm>
          <a:off x="4368484" y="3633190"/>
          <a:ext cx="1525781" cy="6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400" kern="1200" cap="none" baseline="0"/>
            <a:t>Established deadlines using Wrike</a:t>
          </a:r>
          <a:endParaRPr lang="en-US" sz="1400" kern="1200" cap="none"/>
        </a:p>
      </dsp:txBody>
      <dsp:txXfrm>
        <a:off x="4368484" y="3633190"/>
        <a:ext cx="1525781" cy="610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244A-7B50-4601-8252-B8D68B09BF60}">
      <dsp:nvSpPr>
        <dsp:cNvPr id="0" name=""/>
        <dsp:cNvSpPr/>
      </dsp:nvSpPr>
      <dsp:spPr>
        <a:xfrm>
          <a:off x="0" y="433"/>
          <a:ext cx="8983489" cy="101531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4445E-42F2-4B29-8EC9-2563BE797D93}">
      <dsp:nvSpPr>
        <dsp:cNvPr id="0" name=""/>
        <dsp:cNvSpPr/>
      </dsp:nvSpPr>
      <dsp:spPr>
        <a:xfrm>
          <a:off x="307131" y="228878"/>
          <a:ext cx="558421" cy="558421"/>
        </a:xfrm>
        <a:prstGeom prst="rect">
          <a:avLst/>
        </a:prstGeom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CD5E-874D-4B1F-A5A9-44F683B705E4}">
      <dsp:nvSpPr>
        <dsp:cNvPr id="0" name=""/>
        <dsp:cNvSpPr/>
      </dsp:nvSpPr>
      <dsp:spPr>
        <a:xfrm>
          <a:off x="1172684" y="433"/>
          <a:ext cx="7810804" cy="10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07454" rIns="107454" bIns="107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baseline="0"/>
            <a:t>Iteration during each design step</a:t>
          </a:r>
          <a:endParaRPr lang="en-US" sz="2500" kern="1200"/>
        </a:p>
      </dsp:txBody>
      <dsp:txXfrm>
        <a:off x="1172684" y="433"/>
        <a:ext cx="7810804" cy="1015311"/>
      </dsp:txXfrm>
    </dsp:sp>
    <dsp:sp modelId="{A53AFC85-8BE7-4129-A612-EDE3AE75F3B0}">
      <dsp:nvSpPr>
        <dsp:cNvPr id="0" name=""/>
        <dsp:cNvSpPr/>
      </dsp:nvSpPr>
      <dsp:spPr>
        <a:xfrm>
          <a:off x="0" y="1269572"/>
          <a:ext cx="8983489" cy="101531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D86C2-D2FE-4548-AC68-E91AAD6DAF6C}">
      <dsp:nvSpPr>
        <dsp:cNvPr id="0" name=""/>
        <dsp:cNvSpPr/>
      </dsp:nvSpPr>
      <dsp:spPr>
        <a:xfrm>
          <a:off x="307131" y="1498017"/>
          <a:ext cx="558421" cy="558421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FD7DA-D294-41E3-8886-A611E60F8547}">
      <dsp:nvSpPr>
        <dsp:cNvPr id="0" name=""/>
        <dsp:cNvSpPr/>
      </dsp:nvSpPr>
      <dsp:spPr>
        <a:xfrm>
          <a:off x="1172684" y="1269572"/>
          <a:ext cx="7810804" cy="10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07454" rIns="107454" bIns="107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latin typeface="Century Schoolbook" panose="02040604050505020304"/>
            </a:rPr>
            <a:t>Testing on real users</a:t>
          </a:r>
          <a:endParaRPr lang="en-CA" sz="2500" kern="1200" dirty="0"/>
        </a:p>
      </dsp:txBody>
      <dsp:txXfrm>
        <a:off x="1172684" y="1269572"/>
        <a:ext cx="7810804" cy="1015311"/>
      </dsp:txXfrm>
    </dsp:sp>
    <dsp:sp modelId="{B8A3EDB4-DC60-40C5-81B0-A5740FA9AB56}">
      <dsp:nvSpPr>
        <dsp:cNvPr id="0" name=""/>
        <dsp:cNvSpPr/>
      </dsp:nvSpPr>
      <dsp:spPr>
        <a:xfrm>
          <a:off x="0" y="2538711"/>
          <a:ext cx="8983489" cy="101531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10D5E-6508-4DA9-B191-06626C2DAC0B}">
      <dsp:nvSpPr>
        <dsp:cNvPr id="0" name=""/>
        <dsp:cNvSpPr/>
      </dsp:nvSpPr>
      <dsp:spPr>
        <a:xfrm>
          <a:off x="307131" y="2767156"/>
          <a:ext cx="558421" cy="558421"/>
        </a:xfrm>
        <a:prstGeom prst="rect">
          <a:avLst/>
        </a:prstGeom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CCB2D-E0F4-4EB0-BE4E-F35994D3FBFE}">
      <dsp:nvSpPr>
        <dsp:cNvPr id="0" name=""/>
        <dsp:cNvSpPr/>
      </dsp:nvSpPr>
      <dsp:spPr>
        <a:xfrm>
          <a:off x="1172684" y="2538711"/>
          <a:ext cx="7810804" cy="10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07454" rIns="107454" bIns="107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baseline="0"/>
            <a:t>Document the creation and testing of all prototypes</a:t>
          </a:r>
          <a:endParaRPr lang="en-US" sz="2500" kern="1200"/>
        </a:p>
      </dsp:txBody>
      <dsp:txXfrm>
        <a:off x="1172684" y="2538711"/>
        <a:ext cx="7810804" cy="101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2342-A957-4EE7-A547-47C8D21CDDD5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06647-0E24-4FC6-86C1-5636B62E21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3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(Yiming)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76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(Bhavya)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9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(Bhavya)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263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</a:t>
            </a:r>
            <a:r>
              <a:rPr lang="en-US" err="1">
                <a:cs typeface="Calibri"/>
              </a:rPr>
              <a:t>Runxing</a:t>
            </a:r>
            <a:r>
              <a:rPr lang="en-US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4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err="1"/>
              <a:t>Runxing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32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err="1"/>
              <a:t>Runxing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981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err="1"/>
              <a:t>Runxing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46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/>
                <a:cs typeface="Calibri"/>
              </a:rPr>
              <a:t>(</a:t>
            </a:r>
            <a:r>
              <a:rPr lang="en-US" altLang="zh-CN" err="1">
                <a:ea typeface="宋体"/>
                <a:cs typeface="Calibri"/>
              </a:rPr>
              <a:t>Runxing</a:t>
            </a:r>
            <a:r>
              <a:rPr lang="en-US" altLang="zh-CN">
                <a:ea typeface="宋体"/>
                <a:cs typeface="Calibri"/>
              </a:rPr>
              <a:t>)</a:t>
            </a:r>
            <a:endParaRPr lang="en-US" altLang="zh-CN">
              <a:ea typeface="宋体"/>
            </a:endParaRPr>
          </a:p>
          <a:p>
            <a:r>
              <a:rPr lang="en-US" altLang="zh-CN">
                <a:ea typeface="宋体"/>
              </a:rPr>
              <a:t>U</a:t>
            </a:r>
            <a:r>
              <a:rPr lang="zh-CN" altLang="en-US">
                <a:ea typeface="宋体"/>
              </a:rPr>
              <a:t>nable to link our SharePoint list to the Power BI in the testing of first two prototypes:</a:t>
            </a:r>
            <a:endParaRPr lang="zh-CN"/>
          </a:p>
          <a:p>
            <a:r>
              <a:rPr lang="zh-CN" altLang="en-US">
                <a:ea typeface="宋体"/>
              </a:rPr>
              <a:t>      In the prototype I, we considered we could connect those by creating a flow, but failed</a:t>
            </a:r>
            <a:endParaRPr lang="en-US" altLang="zh-CN">
              <a:ea typeface="宋体"/>
            </a:endParaRPr>
          </a:p>
          <a:p>
            <a:r>
              <a:rPr lang="zh-CN" altLang="en-US">
                <a:ea typeface="宋体"/>
              </a:rPr>
              <a:t>      In the prototype II, we followed a method that we searched online, but </a:t>
            </a:r>
            <a:r>
              <a:rPr lang="en-US" altLang="zh-CN">
                <a:ea typeface="宋体"/>
              </a:rPr>
              <a:t>was still unsuccessful</a:t>
            </a:r>
            <a:endParaRPr lang="zh-CN" altLang="en-US">
              <a:ea typeface="宋体"/>
            </a:endParaRP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016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err="1"/>
              <a:t>Runxing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08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(Louis)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29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were able to resolve the issue with Power BI, and create a dataset directly from our customer transaction data SharePoint list.</a:t>
            </a:r>
          </a:p>
          <a:p>
            <a:r>
              <a:rPr lang="en-CA" dirty="0"/>
              <a:t>When this list was updated, we could refresh the dataset to update the our graphical visualizations.</a:t>
            </a:r>
          </a:p>
          <a:p>
            <a:endParaRPr lang="en-CA" dirty="0"/>
          </a:p>
          <a:p>
            <a:r>
              <a:rPr lang="en-CA" dirty="0"/>
              <a:t>Unfortunately, we were unable to create a collaborative workspace on our student accounts. Instead, only one member edited the graphs and published updated copies to the online workspace which other members can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7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(Yiming)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99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(Louis)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93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(Louis)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995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cs typeface="Calibri"/>
              </a:rPr>
              <a:t>(Quynh-Ni)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503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(Quynh-Ni)</a:t>
            </a:r>
            <a:endParaRPr lang="en-US"/>
          </a:p>
          <a:p>
            <a:r>
              <a:rPr lang="en-US">
                <a:cs typeface="Calibri"/>
              </a:rPr>
              <a:t>discuss our solutions to these constraints</a:t>
            </a:r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901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(Quynh-Ni)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744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(Quynh-Ni)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890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(Quynh-Ni)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96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(Yiming)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11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(Yiming)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51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(Yiming)</a:t>
            </a:r>
          </a:p>
          <a:p>
            <a:r>
              <a:rPr lang="en-US"/>
              <a:t>Talk about the new small business benchmarking research we did, either on this slide or in prototype 3</a:t>
            </a:r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73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(Yiming)</a:t>
            </a:r>
          </a:p>
          <a:p>
            <a:pPr marL="228600" indent="-228600">
              <a:buAutoNum type="arabicParenR"/>
            </a:pPr>
            <a:r>
              <a:rPr lang="en-US"/>
              <a:t>Compiled design criteria</a:t>
            </a:r>
            <a:endParaRPr lang="en-US">
              <a:cs typeface="Calibri"/>
            </a:endParaRPr>
          </a:p>
          <a:p>
            <a:pPr marL="228600" indent="-228600">
              <a:buAutoNum type="arabicParenR"/>
            </a:pPr>
            <a:r>
              <a:rPr lang="en-US"/>
              <a:t>t (i.e., PC Optimum, Airmiles, Starbucks, Wal-Mart, Subway Tokens)</a:t>
            </a:r>
          </a:p>
          <a:p>
            <a:pPr marL="228600" indent="-228600">
              <a:buAutoNum type="arabicParenR"/>
            </a:pPr>
            <a:r>
              <a:rPr lang="en-US"/>
              <a:t>Identified design and personal constraints (ex. limited software/programming experience, unable to have in-person meetings, time-zone differences, language barriers)</a:t>
            </a:r>
          </a:p>
          <a:p>
            <a:pPr marL="228600" indent="-228600">
              <a:buAutoNum type="arabicParenR"/>
            </a:pPr>
            <a:r>
              <a:rPr lang="en-US"/>
              <a:t>Specified our metrics based on benchmarking (ex. application run-time should not exceed 20 seconds)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09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(Bhavya)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43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(Bhavya)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28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(Bhavya)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06647-0E24-4FC6-86C1-5636B62E21B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188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24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1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6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0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1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F3D-7523-4951-A75F-5E6ABC595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851" y="2819400"/>
            <a:ext cx="9062120" cy="2808989"/>
          </a:xfrm>
        </p:spPr>
        <p:txBody>
          <a:bodyPr tIns="91440" anchor="t">
            <a:normAutofit/>
          </a:bodyPr>
          <a:lstStyle/>
          <a:p>
            <a:br>
              <a:rPr lang="en-CA" sz="5400">
                <a:solidFill>
                  <a:schemeClr val="bg1">
                    <a:lumMod val="95000"/>
                  </a:schemeClr>
                </a:solidFill>
              </a:rPr>
            </a:br>
            <a:r>
              <a:rPr lang="en-CA" sz="5400">
                <a:solidFill>
                  <a:schemeClr val="bg1">
                    <a:lumMod val="95000"/>
                  </a:schemeClr>
                </a:solidFill>
              </a:rPr>
              <a:t>Expanding Loyalty Opportunities</a:t>
            </a:r>
          </a:p>
        </p:txBody>
      </p:sp>
      <p:pic>
        <p:nvPicPr>
          <p:cNvPr id="3074" name="Picture 2" descr="Zafin Expands Collaboration with IBM to Help Financial">
            <a:extLst>
              <a:ext uri="{FF2B5EF4-FFF2-40B4-BE49-F238E27FC236}">
                <a16:creationId xmlns:a16="http://schemas.microsoft.com/office/drawing/2014/main" id="{1431088F-EBB1-472F-8206-D6753808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96" y="1095035"/>
            <a:ext cx="4671136" cy="31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3ADD06-EF4A-4DF2-BAF6-47D3AA49F290}"/>
              </a:ext>
            </a:extLst>
          </p:cNvPr>
          <p:cNvSpPr txBox="1"/>
          <p:nvPr/>
        </p:nvSpPr>
        <p:spPr>
          <a:xfrm>
            <a:off x="2960915" y="523974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85000"/>
                  </a:schemeClr>
                </a:solidFill>
              </a:rPr>
              <a:t>Group 9</a:t>
            </a:r>
            <a:endParaRPr lang="en-CA" sz="28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61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D692BD-AF9D-446D-B733-7CB3316D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1" y="540456"/>
            <a:ext cx="10712731" cy="57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FF5-8C04-4ECF-9E79-BE69450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66" y="671197"/>
            <a:ext cx="5080278" cy="718343"/>
          </a:xfrm>
        </p:spPr>
        <p:txBody>
          <a:bodyPr/>
          <a:lstStyle/>
          <a:p>
            <a:r>
              <a:rPr lang="zh-CN" altLang="en-US">
                <a:latin typeface="Times New Roman"/>
                <a:ea typeface="宋体"/>
                <a:cs typeface="Times New Roman"/>
              </a:rPr>
              <a:t>Test </a:t>
            </a:r>
            <a:r>
              <a:rPr lang="en-US" altLang="zh-CN">
                <a:latin typeface="Times New Roman"/>
                <a:ea typeface="宋体"/>
                <a:cs typeface="Times New Roman"/>
              </a:rPr>
              <a:t>Plan</a:t>
            </a:r>
            <a:endParaRPr lang="zh-CN" altLang="en-US">
              <a:latin typeface="Times New Roman"/>
              <a:cs typeface="Times New Roman"/>
            </a:endParaRP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F0D593D1-3782-40C0-9F3D-C5A72B23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28761"/>
              </p:ext>
            </p:extLst>
          </p:nvPr>
        </p:nvGraphicFramePr>
        <p:xfrm>
          <a:off x="868966" y="1645788"/>
          <a:ext cx="9472404" cy="484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468">
                  <a:extLst>
                    <a:ext uri="{9D8B030D-6E8A-4147-A177-3AD203B41FA5}">
                      <a16:colId xmlns:a16="http://schemas.microsoft.com/office/drawing/2014/main" val="2087411756"/>
                    </a:ext>
                  </a:extLst>
                </a:gridCol>
                <a:gridCol w="3157468">
                  <a:extLst>
                    <a:ext uri="{9D8B030D-6E8A-4147-A177-3AD203B41FA5}">
                      <a16:colId xmlns:a16="http://schemas.microsoft.com/office/drawing/2014/main" val="263154419"/>
                    </a:ext>
                  </a:extLst>
                </a:gridCol>
                <a:gridCol w="3157468">
                  <a:extLst>
                    <a:ext uri="{9D8B030D-6E8A-4147-A177-3AD203B41FA5}">
                      <a16:colId xmlns:a16="http://schemas.microsoft.com/office/drawing/2014/main" val="1797323027"/>
                    </a:ext>
                  </a:extLst>
                </a:gridCol>
              </a:tblGrid>
              <a:tr h="6765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Test Objective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Description of Prototype used and of Basic Test Method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Description of Results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37722"/>
                  </a:ext>
                </a:extLst>
              </a:tr>
              <a:tr h="8269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800" b="0" i="0" u="none" strike="noStrike" noProof="0">
                          <a:latin typeface="Times New Roman"/>
                          <a:ea typeface="宋体"/>
                        </a:rPr>
                        <a:t>Test login page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600" b="0" i="0" u="none" strike="noStrike" noProof="0">
                          <a:latin typeface="Times New Roman"/>
                          <a:ea typeface="宋体"/>
                        </a:rPr>
                        <a:t>Enter the correct user name and the password and it will take you to your point balance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600" b="0" i="0" u="none" strike="noStrike" noProof="0">
                          <a:latin typeface="Times New Roman"/>
                          <a:ea typeface="宋体"/>
                        </a:rPr>
                        <a:t>Takes you to point balance page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08916"/>
                  </a:ext>
                </a:extLst>
              </a:tr>
              <a:tr h="10719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800" b="0" i="0" u="none" strike="noStrike" noProof="0">
                          <a:latin typeface="Times New Roman"/>
                          <a:ea typeface="宋体"/>
                        </a:rPr>
                        <a:t>Test point conversion interface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600" b="0" i="0" u="none" strike="noStrike" noProof="0">
                          <a:latin typeface="Times New Roman"/>
                          <a:ea typeface="宋体"/>
                        </a:rPr>
                        <a:t>Takes the input of both the points to convert from and convert to and the amount as well.  It will notify you if you have insufficient funds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600" b="0" i="0" u="none" strike="noStrike" noProof="0">
                          <a:latin typeface="Times New Roman"/>
                          <a:ea typeface="宋体"/>
                        </a:rPr>
                        <a:t>Shows a page where it shows conversion was  successful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45455"/>
                  </a:ext>
                </a:extLst>
              </a:tr>
              <a:tr h="13170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latin typeface="Times New Roman"/>
                          <a:ea typeface="宋体"/>
                        </a:rPr>
                        <a:t>Test data collection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Manually create a transaction in the SharePoint list and observe the changes to the individual client and business excel tables and lists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/>
                          <a:ea typeface="宋体"/>
                        </a:rPr>
                        <a:t>Transaction updates in the correct business and customer excel tables and lists</a:t>
                      </a:r>
                    </a:p>
                    <a:p>
                      <a:pPr lvl="0">
                        <a:buNone/>
                      </a:pPr>
                      <a:endParaRPr lang="en-US" altLang="zh-CN" sz="1600" b="0" i="0" u="none" strike="noStrike" noProof="0">
                        <a:latin typeface="Times New Roman"/>
                        <a:ea typeface="宋体"/>
                      </a:endParaRPr>
                    </a:p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/>
                          <a:ea typeface="宋体"/>
                        </a:rPr>
                        <a:t>Update takes 40-80 seconds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71876"/>
                  </a:ext>
                </a:extLst>
              </a:tr>
              <a:tr h="9495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latin typeface="Times New Roman"/>
                          <a:ea typeface="宋体"/>
                        </a:rPr>
                        <a:t>Test Power BI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Add transaction to SharePoint list and record changes to the Power BI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/>
                          <a:ea typeface="宋体"/>
                        </a:rPr>
                        <a:t>Unsuccessful, Power Bi does not update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4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51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51F793-12EF-4D36-AA9D-DEA39FC67358}"/>
              </a:ext>
            </a:extLst>
          </p:cNvPr>
          <p:cNvSpPr/>
          <p:nvPr/>
        </p:nvSpPr>
        <p:spPr>
          <a:xfrm>
            <a:off x="-2275" y="3411"/>
            <a:ext cx="11282147" cy="13875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4400">
                <a:solidFill>
                  <a:schemeClr val="bg1"/>
                </a:solidFill>
                <a:ea typeface="+mn-lt"/>
                <a:cs typeface="+mn-lt"/>
              </a:rPr>
              <a:t>       Prototype 2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456405E-D356-43D9-8FA3-9EA24389A75D}"/>
              </a:ext>
            </a:extLst>
          </p:cNvPr>
          <p:cNvSpPr txBox="1">
            <a:spLocks/>
          </p:cNvSpPr>
          <p:nvPr/>
        </p:nvSpPr>
        <p:spPr>
          <a:xfrm>
            <a:off x="1079902" y="2057400"/>
            <a:ext cx="4480560" cy="412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CA" sz="2200" b="1"/>
              <a:t>User Interface:</a:t>
            </a:r>
          </a:p>
          <a:p>
            <a:pPr>
              <a:lnSpc>
                <a:spcPct val="150000"/>
              </a:lnSpc>
              <a:buFont typeface="Arial,Sans-Serif"/>
              <a:buChar char="•"/>
            </a:pPr>
            <a:r>
              <a:rPr lang="fr-FR" err="1">
                <a:ea typeface="+mn-lt"/>
                <a:cs typeface="+mn-lt"/>
              </a:rPr>
              <a:t>Mock</a:t>
            </a:r>
            <a:r>
              <a:rPr lang="fr-FR">
                <a:ea typeface="+mn-lt"/>
                <a:cs typeface="+mn-lt"/>
              </a:rPr>
              <a:t> transaction page (</a:t>
            </a:r>
            <a:r>
              <a:rPr lang="fr-FR" err="1">
                <a:ea typeface="+mn-lt"/>
                <a:cs typeface="+mn-lt"/>
              </a:rPr>
              <a:t>simulates</a:t>
            </a:r>
            <a:r>
              <a:rPr lang="fr-FR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paying</a:t>
            </a:r>
            <a:r>
              <a:rPr lang="fr-FR">
                <a:ea typeface="+mn-lt"/>
                <a:cs typeface="+mn-lt"/>
              </a:rPr>
              <a:t> at a store)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Transaction history page</a:t>
            </a:r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3DF46C5-A7A9-4508-BED3-381BB20EEC85}"/>
              </a:ext>
            </a:extLst>
          </p:cNvPr>
          <p:cNvSpPr txBox="1">
            <a:spLocks/>
          </p:cNvSpPr>
          <p:nvPr/>
        </p:nvSpPr>
        <p:spPr>
          <a:xfrm>
            <a:off x="6117771" y="2057400"/>
            <a:ext cx="4480560" cy="412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CA" sz="2200" b="1"/>
              <a:t>Bank and Business Interface:</a:t>
            </a:r>
          </a:p>
          <a:p>
            <a:pPr>
              <a:lnSpc>
                <a:spcPct val="150000"/>
              </a:lnSpc>
              <a:buFont typeface="Arial"/>
            </a:pPr>
            <a:r>
              <a:rPr lang="fr-FR">
                <a:ea typeface="+mn-lt"/>
                <a:cs typeface="+mn-lt"/>
              </a:rPr>
              <a:t>Expand SharePoint </a:t>
            </a:r>
            <a:r>
              <a:rPr lang="fr-FR" err="1">
                <a:ea typeface="+mn-lt"/>
                <a:cs typeface="+mn-lt"/>
              </a:rPr>
              <a:t>list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</a:pPr>
            <a:r>
              <a:rPr lang="fr-FR">
                <a:ea typeface="+mn-lt"/>
                <a:cs typeface="+mn-lt"/>
              </a:rPr>
              <a:t>Fix </a:t>
            </a:r>
            <a:r>
              <a:rPr lang="fr-FR" err="1">
                <a:ea typeface="+mn-lt"/>
                <a:cs typeface="+mn-lt"/>
              </a:rPr>
              <a:t>connection</a:t>
            </a:r>
            <a:r>
              <a:rPr lang="fr-FR">
                <a:ea typeface="+mn-lt"/>
                <a:cs typeface="+mn-lt"/>
              </a:rPr>
              <a:t> to Power BI</a:t>
            </a:r>
          </a:p>
        </p:txBody>
      </p:sp>
    </p:spTree>
    <p:extLst>
      <p:ext uri="{BB962C8B-B14F-4D97-AF65-F5344CB8AC3E}">
        <p14:creationId xmlns:p14="http://schemas.microsoft.com/office/powerpoint/2010/main" val="309605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69F42-5BE4-41BE-848A-945ACB4E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28016"/>
            <a:ext cx="5608797" cy="1224597"/>
          </a:xfrm>
        </p:spPr>
        <p:txBody>
          <a:bodyPr>
            <a:normAutofit/>
          </a:bodyPr>
          <a:lstStyle/>
          <a:p>
            <a:r>
              <a:rPr lang="zh-CN" altLang="en-US" sz="4000">
                <a:latin typeface="Times New Roman"/>
                <a:ea typeface="宋体"/>
                <a:cs typeface="Times New Roman"/>
              </a:rPr>
              <a:t>Mock Transaction Page</a:t>
            </a:r>
            <a:endParaRPr lang="zh-CN" altLang="en-US" sz="4000">
              <a:latin typeface="Times New Roman"/>
              <a:cs typeface="Times New Roman"/>
            </a:endParaRPr>
          </a:p>
        </p:txBody>
      </p:sp>
      <p:pic>
        <p:nvPicPr>
          <p:cNvPr id="5" name="图片 5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D037581B-334B-4258-83C0-E2F416C497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53645" y="1828800"/>
            <a:ext cx="2444572" cy="4351338"/>
          </a:xfrm>
        </p:spPr>
      </p:pic>
      <p:pic>
        <p:nvPicPr>
          <p:cNvPr id="6" name="图片 6" descr="图形用户界面, 应用程序&#10;&#10;已自动生成说明">
            <a:extLst>
              <a:ext uri="{FF2B5EF4-FFF2-40B4-BE49-F238E27FC236}">
                <a16:creationId xmlns:a16="http://schemas.microsoft.com/office/drawing/2014/main" id="{68871FA6-9D52-4DF3-91EE-489684EDA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51699" y="1781175"/>
            <a:ext cx="2464128" cy="4351338"/>
          </a:xfrm>
        </p:spPr>
      </p:pic>
      <p:pic>
        <p:nvPicPr>
          <p:cNvPr id="7" name="图片 7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F176AD34-2D09-4EB8-B94E-70FEC2B07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704" y="1788319"/>
            <a:ext cx="2307966" cy="4329112"/>
          </a:xfrm>
          <a:prstGeom prst="rect">
            <a:avLst/>
          </a:prstGeom>
        </p:spPr>
      </p:pic>
      <p:pic>
        <p:nvPicPr>
          <p:cNvPr id="8" name="图片 8" descr="图形用户界面, 应用程序&#10;&#10;已自动生成说明">
            <a:extLst>
              <a:ext uri="{FF2B5EF4-FFF2-40B4-BE49-F238E27FC236}">
                <a16:creationId xmlns:a16="http://schemas.microsoft.com/office/drawing/2014/main" id="{A8D06DEB-9C5B-4251-B0A3-48DDA757F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11" y="1835944"/>
            <a:ext cx="2330179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047D684-3023-40AF-ADE3-83B2A6A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1" y="445049"/>
            <a:ext cx="3352800" cy="59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A4CCB4C0-14B2-40A9-8DD2-B1D77F33E78A}"/>
              </a:ext>
            </a:extLst>
          </p:cNvPr>
          <p:cNvSpPr txBox="1">
            <a:spLocks/>
          </p:cNvSpPr>
          <p:nvPr/>
        </p:nvSpPr>
        <p:spPr>
          <a:xfrm>
            <a:off x="942705" y="664028"/>
            <a:ext cx="4434840" cy="122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000">
                <a:ea typeface="宋体"/>
              </a:rPr>
              <a:t>Transaction History </a:t>
            </a:r>
            <a:r>
              <a:rPr lang="en-US" altLang="zh-CN" sz="4000">
                <a:ea typeface="宋体"/>
              </a:rPr>
              <a:t>Page</a:t>
            </a:r>
            <a:endParaRPr lang="zh-CN" altLang="en-US"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097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1CF2CA-6690-44C1-8BAF-B4B04407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2243986"/>
            <a:ext cx="10963472" cy="3677842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D8DB65F1-0885-4C59-B16C-161FAA27304A}"/>
              </a:ext>
            </a:extLst>
          </p:cNvPr>
          <p:cNvSpPr txBox="1">
            <a:spLocks/>
          </p:cNvSpPr>
          <p:nvPr/>
        </p:nvSpPr>
        <p:spPr>
          <a:xfrm>
            <a:off x="365760" y="128016"/>
            <a:ext cx="6633754" cy="122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Expanded SharePoint List</a:t>
            </a:r>
            <a:endParaRPr lang="zh-CN" altLang="en-US"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089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表格&#10;&#10;已自动生成说明">
            <a:extLst>
              <a:ext uri="{FF2B5EF4-FFF2-40B4-BE49-F238E27FC236}">
                <a16:creationId xmlns:a16="http://schemas.microsoft.com/office/drawing/2014/main" id="{90EB01B6-0AEE-4EEA-9CD0-FFD1B3FD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086" y="3302119"/>
            <a:ext cx="5624513" cy="3256727"/>
          </a:xfrm>
          <a:prstGeom prst="rect">
            <a:avLst/>
          </a:prstGeom>
        </p:spPr>
      </p:pic>
      <p:pic>
        <p:nvPicPr>
          <p:cNvPr id="8" name="图片 8" descr="表格&#10;&#10;已自动生成说明">
            <a:extLst>
              <a:ext uri="{FF2B5EF4-FFF2-40B4-BE49-F238E27FC236}">
                <a16:creationId xmlns:a16="http://schemas.microsoft.com/office/drawing/2014/main" id="{5EED13C8-A8FB-4D22-AB0B-FBEE8DF5D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54" y="3302119"/>
            <a:ext cx="5148262" cy="3265298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C5E6079C-87D2-4F53-AE5C-CA4A237407FB}"/>
              </a:ext>
            </a:extLst>
          </p:cNvPr>
          <p:cNvSpPr txBox="1">
            <a:spLocks/>
          </p:cNvSpPr>
          <p:nvPr/>
        </p:nvSpPr>
        <p:spPr>
          <a:xfrm>
            <a:off x="365759" y="128016"/>
            <a:ext cx="7613469" cy="122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Struggles: </a:t>
            </a:r>
            <a:r>
              <a:rPr lang="en-US" altLang="zh-CN" sz="1600">
                <a:ea typeface="宋体"/>
              </a:rPr>
              <a:t>Unable to link the SharePoint to the Power BI</a:t>
            </a:r>
            <a:endParaRPr lang="zh-CN" altLang="en-US" sz="1600">
              <a:ea typeface="宋体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DF84C0B-71B2-4648-973D-8CE86FB7E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418373"/>
              </p:ext>
            </p:extLst>
          </p:nvPr>
        </p:nvGraphicFramePr>
        <p:xfrm>
          <a:off x="637904" y="1621971"/>
          <a:ext cx="8280517" cy="147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639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FF5-8C04-4ECF-9E79-BE69450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66" y="671197"/>
            <a:ext cx="5080278" cy="718343"/>
          </a:xfrm>
        </p:spPr>
        <p:txBody>
          <a:bodyPr/>
          <a:lstStyle/>
          <a:p>
            <a:r>
              <a:rPr lang="zh-CN" altLang="en-US">
                <a:latin typeface="Times New Roman"/>
                <a:ea typeface="宋体"/>
                <a:cs typeface="Times New Roman"/>
              </a:rPr>
              <a:t>Test </a:t>
            </a:r>
            <a:r>
              <a:rPr lang="en-US" altLang="zh-CN">
                <a:latin typeface="Times New Roman"/>
                <a:ea typeface="宋体"/>
                <a:cs typeface="Times New Roman"/>
              </a:rPr>
              <a:t>Plan</a:t>
            </a:r>
            <a:endParaRPr lang="zh-CN" altLang="en-US">
              <a:latin typeface="Times New Roman"/>
              <a:cs typeface="Times New Roman"/>
            </a:endParaRP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F0D593D1-3782-40C0-9F3D-C5A72B23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03921"/>
              </p:ext>
            </p:extLst>
          </p:nvPr>
        </p:nvGraphicFramePr>
        <p:xfrm>
          <a:off x="868966" y="1645788"/>
          <a:ext cx="9472402" cy="527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467">
                  <a:extLst>
                    <a:ext uri="{9D8B030D-6E8A-4147-A177-3AD203B41FA5}">
                      <a16:colId xmlns:a16="http://schemas.microsoft.com/office/drawing/2014/main" val="2087411756"/>
                    </a:ext>
                  </a:extLst>
                </a:gridCol>
                <a:gridCol w="3509210">
                  <a:extLst>
                    <a:ext uri="{9D8B030D-6E8A-4147-A177-3AD203B41FA5}">
                      <a16:colId xmlns:a16="http://schemas.microsoft.com/office/drawing/2014/main" val="263154419"/>
                    </a:ext>
                  </a:extLst>
                </a:gridCol>
                <a:gridCol w="2805725">
                  <a:extLst>
                    <a:ext uri="{9D8B030D-6E8A-4147-A177-3AD203B41FA5}">
                      <a16:colId xmlns:a16="http://schemas.microsoft.com/office/drawing/2014/main" val="1797323027"/>
                    </a:ext>
                  </a:extLst>
                </a:gridCol>
              </a:tblGrid>
              <a:tr h="6663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Test Objective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Description of Prototype used and of Basic Test Method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Description of Results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37722"/>
                  </a:ext>
                </a:extLst>
              </a:tr>
              <a:tr h="10507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800" b="0" i="0" u="none" strike="noStrike" noProof="0">
                          <a:latin typeface="Times New Roman"/>
                          <a:ea typeface="宋体"/>
                        </a:rPr>
                        <a:t>Test full system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Make transactions through the user interface and record how they are updated in the bank and business interfaces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mock transactions are recorded in the SharePoint, the transaction updates the SharePoint instantly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08916"/>
                  </a:ext>
                </a:extLst>
              </a:tr>
              <a:tr h="1055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altLang="zh-CN" sz="1800" b="0" i="0" u="none" strike="noStrike" noProof="0">
                          <a:latin typeface="Times New Roman"/>
                          <a:ea typeface="宋体"/>
                        </a:rPr>
                        <a:t>Test user transaction history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Make transaction through the user interface and observe how the user transaction history is updated in the user interface 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transaction history is updated instantly after the transactions (in the correct account). The search function is not functional yet.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45455"/>
                  </a:ext>
                </a:extLst>
              </a:tr>
              <a:tr h="12971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latin typeface="Times New Roman"/>
                          <a:ea typeface="宋体"/>
                        </a:rPr>
                        <a:t>Test point balances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Make a transaction through the user interface and test if it properly updates the point balances for the correct user   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mock transactions update the point balance instantly and are viewable in your profile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71876"/>
                  </a:ext>
                </a:extLst>
              </a:tr>
              <a:tr h="935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latin typeface="Times New Roman"/>
                          <a:ea typeface="宋体"/>
                        </a:rPr>
                        <a:t>Test Power BI</a:t>
                      </a:r>
                      <a:endParaRPr lang="zh-CN" sz="18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Make transaction through the user interface and record changes to the Power BI</a:t>
                      </a: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/>
                          <a:ea typeface="宋体"/>
                        </a:rPr>
                        <a:t>Unsuccessful, Power Bi does not update</a:t>
                      </a: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4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47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51F793-12EF-4D36-AA9D-DEA39FC67358}"/>
              </a:ext>
            </a:extLst>
          </p:cNvPr>
          <p:cNvSpPr/>
          <p:nvPr/>
        </p:nvSpPr>
        <p:spPr>
          <a:xfrm>
            <a:off x="-2275" y="3411"/>
            <a:ext cx="11282147" cy="13875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4400">
                <a:solidFill>
                  <a:schemeClr val="bg1"/>
                </a:solidFill>
                <a:ea typeface="+mn-lt"/>
                <a:cs typeface="+mn-lt"/>
              </a:rPr>
              <a:t>       Prototype 3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F4C2632-C893-454D-AAFA-6F224050DB02}"/>
              </a:ext>
            </a:extLst>
          </p:cNvPr>
          <p:cNvSpPr txBox="1">
            <a:spLocks/>
          </p:cNvSpPr>
          <p:nvPr/>
        </p:nvSpPr>
        <p:spPr>
          <a:xfrm>
            <a:off x="1079902" y="2057400"/>
            <a:ext cx="4480560" cy="412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CA" sz="2200" b="1"/>
              <a:t>User Interface:</a:t>
            </a:r>
          </a:p>
          <a:p>
            <a:pPr>
              <a:buFont typeface="Arial,Sans-Serif"/>
              <a:buChar char="•"/>
            </a:pPr>
            <a:r>
              <a:rPr lang="en-CA">
                <a:ea typeface="+mn-lt"/>
                <a:cs typeface="+mn-lt"/>
              </a:rPr>
              <a:t>Adding a way to transfer points to a friend</a:t>
            </a:r>
          </a:p>
          <a:p>
            <a:pPr>
              <a:buFont typeface="Arial,Sans-Serif"/>
              <a:buChar char="•"/>
            </a:pPr>
            <a:r>
              <a:rPr lang="en-CA">
                <a:ea typeface="+mn-lt"/>
                <a:cs typeface="+mn-lt"/>
              </a:rPr>
              <a:t>Adding our own point system that small businesses can use</a:t>
            </a:r>
          </a:p>
          <a:p>
            <a:pPr>
              <a:buFont typeface="Arial,Sans-Serif"/>
              <a:buChar char="•"/>
            </a:pPr>
            <a:r>
              <a:rPr lang="en-CA">
                <a:ea typeface="+mn-lt"/>
                <a:cs typeface="+mn-lt"/>
              </a:rPr>
              <a:t>Making the interface look nice</a:t>
            </a:r>
            <a:endParaRPr lang="en-CA"/>
          </a:p>
          <a:p>
            <a:pPr>
              <a:buFont typeface="Arial,Sans-Serif"/>
              <a:buChar char="•"/>
            </a:pPr>
            <a:r>
              <a:rPr lang="en-CA">
                <a:ea typeface="+mn-lt"/>
                <a:cs typeface="+mn-lt"/>
              </a:rPr>
              <a:t>Minor bug fixes and edits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9FD90B2-EA67-41D1-9516-D6B502422B5C}"/>
              </a:ext>
            </a:extLst>
          </p:cNvPr>
          <p:cNvSpPr txBox="1">
            <a:spLocks/>
          </p:cNvSpPr>
          <p:nvPr/>
        </p:nvSpPr>
        <p:spPr>
          <a:xfrm>
            <a:off x="6117771" y="2057400"/>
            <a:ext cx="4480560" cy="412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CA" sz="2200" b="1"/>
              <a:t>Bank and Business Interface:</a:t>
            </a:r>
          </a:p>
          <a:p>
            <a:pPr>
              <a:buFont typeface="Arial"/>
            </a:pPr>
            <a:r>
              <a:rPr lang="fr-FR">
                <a:ea typeface="+mn-lt"/>
                <a:cs typeface="+mn-lt"/>
              </a:rPr>
              <a:t>Link the Power BI to the transaction data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</a:pPr>
            <a:r>
              <a:rPr lang="en-CA">
                <a:ea typeface="+mn-lt"/>
                <a:cs typeface="+mn-lt"/>
              </a:rPr>
              <a:t>Reconsider the implementation of small businesses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2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328D-4075-4028-8BC9-1AD40170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Power 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A315-F0B3-409E-88F7-4A910CAC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2277979"/>
            <a:ext cx="3454507" cy="3902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Created a dataset from SharePoint list</a:t>
            </a:r>
          </a:p>
          <a:p>
            <a:r>
              <a:rPr lang="en-US" sz="2000" dirty="0"/>
              <a:t>Unable to collaborate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D9DEA-9BE3-41D9-8573-D666B1B2E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3389"/>
            <a:ext cx="4480560" cy="4351337"/>
          </a:xfrm>
        </p:spPr>
        <p:txBody>
          <a:bodyPr/>
          <a:lstStyle/>
          <a:p>
            <a:r>
              <a:rPr lang="en-US" dirty="0"/>
              <a:t>(will add screenshots here)</a:t>
            </a:r>
          </a:p>
        </p:txBody>
      </p:sp>
    </p:spTree>
    <p:extLst>
      <p:ext uri="{BB962C8B-B14F-4D97-AF65-F5344CB8AC3E}">
        <p14:creationId xmlns:p14="http://schemas.microsoft.com/office/powerpoint/2010/main" val="95419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8A47D-9E1F-498A-AF3D-C212CF27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20117"/>
            <a:ext cx="9418320" cy="800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>
                <a:solidFill>
                  <a:schemeClr val="bg1">
                    <a:lumMod val="85000"/>
                  </a:schemeClr>
                </a:solidFill>
              </a:rPr>
              <a:t>Team Members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3009804-F67D-4BC5-BAF8-33CB80DEA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32" r="12626" b="24499"/>
          <a:stretch/>
        </p:blipFill>
        <p:spPr>
          <a:xfrm>
            <a:off x="1754119" y="1567873"/>
            <a:ext cx="1955294" cy="1960946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0B7B1-26D5-49E4-B47C-F81511C6B942}"/>
              </a:ext>
            </a:extLst>
          </p:cNvPr>
          <p:cNvSpPr txBox="1"/>
          <p:nvPr/>
        </p:nvSpPr>
        <p:spPr>
          <a:xfrm>
            <a:off x="1791444" y="359160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Louis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Choinière</a:t>
            </a:r>
            <a:endParaRPr lang="en-CA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5D1B04-DA17-4242-A72D-E99363A3A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" b="25047"/>
          <a:stretch/>
        </p:blipFill>
        <p:spPr bwMode="auto">
          <a:xfrm>
            <a:off x="4993384" y="1573524"/>
            <a:ext cx="1955295" cy="19552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303F1-4163-4403-BB82-EB6D27968FC0}"/>
              </a:ext>
            </a:extLst>
          </p:cNvPr>
          <p:cNvSpPr txBox="1"/>
          <p:nvPr/>
        </p:nvSpPr>
        <p:spPr>
          <a:xfrm>
            <a:off x="5161354" y="359160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Quynh-Ni Au</a:t>
            </a:r>
            <a:endParaRPr lang="en-C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6A4A3-C631-4B82-A86D-8647553E3399}"/>
              </a:ext>
            </a:extLst>
          </p:cNvPr>
          <p:cNvSpPr txBox="1"/>
          <p:nvPr/>
        </p:nvSpPr>
        <p:spPr>
          <a:xfrm>
            <a:off x="8684299" y="359026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Runxing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Yan</a:t>
            </a:r>
            <a:endParaRPr lang="en-C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4872D-C453-42B8-8433-BD8CE6E49548}"/>
              </a:ext>
            </a:extLst>
          </p:cNvPr>
          <p:cNvSpPr txBox="1"/>
          <p:nvPr/>
        </p:nvSpPr>
        <p:spPr>
          <a:xfrm>
            <a:off x="3549621" y="606312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Bhavya Patel</a:t>
            </a:r>
            <a:endParaRPr lang="en-C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5B900B-4265-4DE3-A88D-BA49ABBDF0CC}"/>
              </a:ext>
            </a:extLst>
          </p:cNvPr>
          <p:cNvSpPr txBox="1"/>
          <p:nvPr/>
        </p:nvSpPr>
        <p:spPr>
          <a:xfrm>
            <a:off x="7197995" y="606312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Yiming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Han</a:t>
            </a:r>
            <a:endParaRPr lang="en-CA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55C30D2-28C6-4237-849E-76888478F9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b="56"/>
          <a:stretch/>
        </p:blipFill>
        <p:spPr>
          <a:xfrm rot="16200000">
            <a:off x="8498276" y="1552187"/>
            <a:ext cx="1960945" cy="1992318"/>
          </a:xfrm>
          <a:prstGeom prst="ellipse">
            <a:avLst/>
          </a:prstGeom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D00C828F-6160-4E76-9473-ECDD9BB9C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244" r="186" b="24756"/>
          <a:stretch/>
        </p:blipFill>
        <p:spPr bwMode="auto">
          <a:xfrm>
            <a:off x="3381651" y="4051609"/>
            <a:ext cx="1955295" cy="19552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6" descr="图片包含 人, 室内, 微笑, 盘子&#10;&#10;已自动生成说明">
            <a:extLst>
              <a:ext uri="{FF2B5EF4-FFF2-40B4-BE49-F238E27FC236}">
                <a16:creationId xmlns:a16="http://schemas.microsoft.com/office/drawing/2014/main" id="{328152E8-D1D6-4AE2-A452-65D919A9F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727" y="4048276"/>
            <a:ext cx="1957615" cy="19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FF5-8C04-4ECF-9E79-BE69450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66" y="671197"/>
            <a:ext cx="5080278" cy="718343"/>
          </a:xfrm>
        </p:spPr>
        <p:txBody>
          <a:bodyPr/>
          <a:lstStyle/>
          <a:p>
            <a:r>
              <a:rPr lang="zh-CN" altLang="en-US">
                <a:latin typeface="Times New Roman"/>
                <a:ea typeface="宋体"/>
                <a:cs typeface="Times New Roman"/>
              </a:rPr>
              <a:t>Test </a:t>
            </a:r>
            <a:r>
              <a:rPr lang="en-US" altLang="zh-CN">
                <a:latin typeface="Times New Roman"/>
                <a:ea typeface="宋体"/>
                <a:cs typeface="Times New Roman"/>
              </a:rPr>
              <a:t>Plan</a:t>
            </a:r>
            <a:endParaRPr lang="zh-CN" altLang="en-US">
              <a:latin typeface="Times New Roman"/>
              <a:cs typeface="Times New Roman"/>
            </a:endParaRP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F0D593D1-3782-40C0-9F3D-C5A72B23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27948"/>
              </p:ext>
            </p:extLst>
          </p:nvPr>
        </p:nvGraphicFramePr>
        <p:xfrm>
          <a:off x="868966" y="1645788"/>
          <a:ext cx="9472404" cy="471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468">
                  <a:extLst>
                    <a:ext uri="{9D8B030D-6E8A-4147-A177-3AD203B41FA5}">
                      <a16:colId xmlns:a16="http://schemas.microsoft.com/office/drawing/2014/main" val="2087411756"/>
                    </a:ext>
                  </a:extLst>
                </a:gridCol>
                <a:gridCol w="3157468">
                  <a:extLst>
                    <a:ext uri="{9D8B030D-6E8A-4147-A177-3AD203B41FA5}">
                      <a16:colId xmlns:a16="http://schemas.microsoft.com/office/drawing/2014/main" val="263154419"/>
                    </a:ext>
                  </a:extLst>
                </a:gridCol>
                <a:gridCol w="3157468">
                  <a:extLst>
                    <a:ext uri="{9D8B030D-6E8A-4147-A177-3AD203B41FA5}">
                      <a16:colId xmlns:a16="http://schemas.microsoft.com/office/drawing/2014/main" val="1797323027"/>
                    </a:ext>
                  </a:extLst>
                </a:gridCol>
              </a:tblGrid>
              <a:tr h="6344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Test Objective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Description of Prototype used and of Basic Test Method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800" b="1" i="0" u="none" strike="noStrike" noProof="0">
                          <a:latin typeface="Times New Roman"/>
                        </a:rPr>
                        <a:t>Description of Results</a:t>
                      </a:r>
                      <a:endParaRPr lang="zh-CN" altLang="en-US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37722"/>
                  </a:ext>
                </a:extLst>
              </a:tr>
              <a:tr h="10574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600" b="0" i="0" u="none" strike="noStrike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 full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Make transactions through the user interface and record how they are updated in the bank and business interfaces.   </a:t>
                      </a:r>
                      <a:endParaRPr lang="en-CA" sz="1600" b="0" i="0" u="none" strike="noStrike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08916"/>
                  </a:ext>
                </a:extLst>
              </a:tr>
              <a:tr h="966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600" b="0" i="0" u="none" strike="noStrike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Power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600" b="0" i="0" u="none" strike="noStrike" noProof="0"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Make transaction through the user interface and record changes to the Power BI</a:t>
                      </a:r>
                      <a:endParaRPr lang="zh-CN" altLang="en-US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45455"/>
                  </a:ext>
                </a:extLst>
              </a:tr>
              <a:tr h="11868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aesthetics of user interface</a:t>
                      </a:r>
                      <a:endParaRPr lang="en-CA" sz="1600" b="0" i="0" u="none" strike="noStrike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User will navigate through the app and provide feedback on aesthetics and ergonomics</a:t>
                      </a:r>
                      <a:endParaRPr lang="zh-CN" altLang="en-US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zh-CN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71876"/>
                  </a:ext>
                </a:extLst>
              </a:tr>
              <a:tr h="8557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representation of business transaction data</a:t>
                      </a:r>
                      <a:endParaRPr lang="en-CA" sz="1600" b="0" i="0" u="none" strike="noStrike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Ask businesses what information they want to see represented in the Power BI</a:t>
                      </a:r>
                      <a:endParaRPr lang="zh-CN" altLang="en-US" sz="1600" b="0" i="0" u="none" strike="noStrike" noProof="0"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zh-CN" sz="1600" b="0" i="0" u="none" strike="noStrike" noProof="0">
                        <a:latin typeface="Times New Roman"/>
                        <a:ea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4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52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42BBF-A56C-4D01-95C5-11667C789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err="1"/>
              <a:t>Demo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BEEAF8-3AC5-46FC-A742-2F81DEDE2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err="1"/>
              <a:t>Demonstration</a:t>
            </a:r>
            <a:r>
              <a:rPr lang="fr-FR"/>
              <a:t> of the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347614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4C103-6DCE-4E71-A690-3305FAD3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Team Management 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FDEB87E6-4A0C-4444-AF17-E90689127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03594"/>
              </p:ext>
            </p:extLst>
          </p:nvPr>
        </p:nvGraphicFramePr>
        <p:xfrm>
          <a:off x="1261872" y="2166258"/>
          <a:ext cx="8469957" cy="424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2950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4C103-6DCE-4E71-A690-3305FAD3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983489" cy="1000978"/>
          </a:xfrm>
        </p:spPr>
        <p:txBody>
          <a:bodyPr>
            <a:normAutofit/>
          </a:bodyPr>
          <a:lstStyle/>
          <a:p>
            <a:r>
              <a:rPr lang="en-CA"/>
              <a:t>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25F83-0B7E-4040-BEAB-8C56D354AC41}"/>
              </a:ext>
            </a:extLst>
          </p:cNvPr>
          <p:cNvSpPr/>
          <p:nvPr/>
        </p:nvSpPr>
        <p:spPr>
          <a:xfrm>
            <a:off x="6365500" y="1710643"/>
            <a:ext cx="4575900" cy="4443077"/>
          </a:xfrm>
          <a:prstGeom prst="rect">
            <a:avLst/>
          </a:prstGeom>
          <a:solidFill>
            <a:srgbClr val="99AC7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0" tIns="457200" rIns="457200" bIns="457200" rtlCol="0" anchor="t">
            <a:noAutofit/>
          </a:bodyPr>
          <a:lstStyle/>
          <a:p>
            <a:pPr marL="0" indent="0">
              <a:buNone/>
            </a:pPr>
            <a:r>
              <a:rPr lang="en-US" sz="2800"/>
              <a:t>Technical</a:t>
            </a:r>
            <a:br>
              <a:rPr lang="en-US"/>
            </a:b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Limited software/programming experience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Inability to collaborate using Microsoft Power Platform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215F3-A919-4F5C-8F57-401497D26D0F}"/>
              </a:ext>
            </a:extLst>
          </p:cNvPr>
          <p:cNvSpPr/>
          <p:nvPr/>
        </p:nvSpPr>
        <p:spPr>
          <a:xfrm>
            <a:off x="1426535" y="1710643"/>
            <a:ext cx="4575900" cy="4443077"/>
          </a:xfrm>
          <a:prstGeom prst="rect">
            <a:avLst/>
          </a:prstGeom>
          <a:solidFill>
            <a:srgbClr val="99AC7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0" tIns="457200" rIns="457200" bIns="457200" rtlCol="0" anchor="t">
            <a:noAutofit/>
          </a:bodyPr>
          <a:lstStyle/>
          <a:p>
            <a:pPr marL="0" indent="0">
              <a:buNone/>
            </a:pPr>
            <a:r>
              <a:rPr lang="en-US" sz="2800"/>
              <a:t>Personal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Limited time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Language barriers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Differences in time-zone</a:t>
            </a:r>
          </a:p>
        </p:txBody>
      </p:sp>
      <p:sp>
        <p:nvSpPr>
          <p:cNvPr id="9" name="Rectangle 8" descr="User">
            <a:extLst>
              <a:ext uri="{FF2B5EF4-FFF2-40B4-BE49-F238E27FC236}">
                <a16:creationId xmlns:a16="http://schemas.microsoft.com/office/drawing/2014/main" id="{CDA3BA13-B579-4BA2-A01B-F163E5E24F3C}"/>
              </a:ext>
            </a:extLst>
          </p:cNvPr>
          <p:cNvSpPr>
            <a:spLocks noChangeAspect="1"/>
          </p:cNvSpPr>
          <p:nvPr/>
        </p:nvSpPr>
        <p:spPr>
          <a:xfrm>
            <a:off x="4829207" y="4966215"/>
            <a:ext cx="1127759" cy="112775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Graphic 10" descr="Internet Of Things with solid fill">
            <a:extLst>
              <a:ext uri="{FF2B5EF4-FFF2-40B4-BE49-F238E27FC236}">
                <a16:creationId xmlns:a16="http://schemas.microsoft.com/office/drawing/2014/main" id="{9300D381-AC03-4CF2-867F-6D41D9EAC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7527" y="4972746"/>
            <a:ext cx="1121228" cy="11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34B0C-65C4-40BD-BAB6-8CBE90B1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/>
              <a:t>Lessons Learned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7699BA6-4773-4880-ACFE-A2AEFA632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224140"/>
              </p:ext>
            </p:extLst>
          </p:nvPr>
        </p:nvGraphicFramePr>
        <p:xfrm>
          <a:off x="1600753" y="2535446"/>
          <a:ext cx="8983489" cy="355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1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D1A97-C605-4BC4-995C-DFCD8EA9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2" y="864108"/>
            <a:ext cx="2752436" cy="5120639"/>
          </a:xfrm>
        </p:spPr>
        <p:txBody>
          <a:bodyPr anchor="t">
            <a:normAutofit/>
          </a:bodyPr>
          <a:lstStyle/>
          <a:p>
            <a:pPr algn="r"/>
            <a:r>
              <a:rPr lang="en-CA">
                <a:solidFill>
                  <a:schemeClr val="bg1"/>
                </a:solidFill>
              </a:rPr>
              <a:t>Future 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353A7-89F9-4746-BF5E-CA1F6341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864108"/>
            <a:ext cx="6627906" cy="5120640"/>
          </a:xfrm>
          <a:solidFill>
            <a:srgbClr val="99AC78"/>
          </a:solidFill>
        </p:spPr>
        <p:txBody>
          <a:bodyPr vert="horz" lIns="45720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>
                <a:solidFill>
                  <a:schemeClr val="bg1"/>
                </a:solidFill>
              </a:rPr>
              <a:t>  Add more representations of trend data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>
                <a:solidFill>
                  <a:schemeClr val="bg1"/>
                </a:solidFill>
              </a:rPr>
              <a:t>  Adjust the aesthetics of the user interface</a:t>
            </a:r>
            <a:endParaRPr lang="en-CA" sz="2000">
              <a:solidFill>
                <a:schemeClr val="bg1"/>
              </a:solidFill>
            </a:endParaRPr>
          </a:p>
        </p:txBody>
      </p:sp>
      <p:pic>
        <p:nvPicPr>
          <p:cNvPr id="5" name="Graphic 4" descr="Future with solid fill">
            <a:extLst>
              <a:ext uri="{FF2B5EF4-FFF2-40B4-BE49-F238E27FC236}">
                <a16:creationId xmlns:a16="http://schemas.microsoft.com/office/drawing/2014/main" id="{F1C4E974-D843-4EFA-803B-C34F38B21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4136571"/>
            <a:ext cx="1621971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5D687-973B-4397-8BFB-1CA6DD54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900" spc="-100">
                <a:solidFill>
                  <a:schemeClr val="accent3">
                    <a:lumMod val="50000"/>
                  </a:schemeClr>
                </a:solidFill>
              </a:rPr>
              <a:t>Thank you for listening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BA027D-7B7F-4ACC-905A-F4743348946E}"/>
              </a:ext>
            </a:extLst>
          </p:cNvPr>
          <p:cNvSpPr txBox="1"/>
          <p:nvPr/>
        </p:nvSpPr>
        <p:spPr>
          <a:xfrm>
            <a:off x="1301087" y="4906369"/>
            <a:ext cx="75312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ea typeface="+mn-lt"/>
                <a:cs typeface="+mn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25657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E486-A642-44CB-A47D-F3CB1E71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615" y="1405464"/>
            <a:ext cx="10072504" cy="73185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Democratizing Loyalty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B63AC0-1E63-44D0-A51A-6057EEF64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756674"/>
              </p:ext>
            </p:extLst>
          </p:nvPr>
        </p:nvGraphicFramePr>
        <p:xfrm>
          <a:off x="1447802" y="2667000"/>
          <a:ext cx="10073900" cy="342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88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11292840" cy="511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20214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3DF90F-FA12-4456-ACFF-6D18E74B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Our Problem Statement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E7063-D35B-45EC-B2F6-BE6BEE41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326990"/>
            <a:ext cx="8595360" cy="38531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CA" sz="2400">
                <a:solidFill>
                  <a:srgbClr val="FFFFFF"/>
                </a:solidFill>
                <a:ea typeface="+mn-lt"/>
                <a:cs typeface="+mn-lt"/>
              </a:rPr>
              <a:t>“We want to create a frictionless platform for banks to engage with a diverse ecosystem of businesses to broaden opportunities for their customers to earn and redeem loyalty points.”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9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D1A97-C605-4BC4-995C-DFCD8EA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Our Solution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A4A182F3-5118-4255-87B8-CBAD5DCE1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43628"/>
              </p:ext>
            </p:extLst>
          </p:nvPr>
        </p:nvGraphicFramePr>
        <p:xfrm>
          <a:off x="1262063" y="2013054"/>
          <a:ext cx="8777329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44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5A104-4B78-4B47-889C-5CE56756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5" y="357905"/>
            <a:ext cx="7583054" cy="922100"/>
          </a:xfrm>
        </p:spPr>
        <p:txBody>
          <a:bodyPr anchor="b">
            <a:normAutofit/>
          </a:bodyPr>
          <a:lstStyle/>
          <a:p>
            <a:r>
              <a:rPr lang="fr-FR" sz="5400"/>
              <a:t>Design Process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58A9124-DB57-4B52-9E08-4FEFCC476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32349"/>
              </p:ext>
            </p:extLst>
          </p:nvPr>
        </p:nvGraphicFramePr>
        <p:xfrm>
          <a:off x="646545" y="3827702"/>
          <a:ext cx="10094508" cy="25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218">
                  <a:extLst>
                    <a:ext uri="{9D8B030D-6E8A-4147-A177-3AD203B41FA5}">
                      <a16:colId xmlns:a16="http://schemas.microsoft.com/office/drawing/2014/main" val="2861491584"/>
                    </a:ext>
                  </a:extLst>
                </a:gridCol>
                <a:gridCol w="4969163">
                  <a:extLst>
                    <a:ext uri="{9D8B030D-6E8A-4147-A177-3AD203B41FA5}">
                      <a16:colId xmlns:a16="http://schemas.microsoft.com/office/drawing/2014/main" val="1142435783"/>
                    </a:ext>
                  </a:extLst>
                </a:gridCol>
                <a:gridCol w="3131127">
                  <a:extLst>
                    <a:ext uri="{9D8B030D-6E8A-4147-A177-3AD203B41FA5}">
                      <a16:colId xmlns:a16="http://schemas.microsoft.com/office/drawing/2014/main" val="1917679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Design Criteria</a:t>
                      </a:r>
                      <a:endParaRPr lang="en-CA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Importance</a:t>
                      </a:r>
                      <a:endParaRPr lang="en-CA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8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B2B</a:t>
                      </a:r>
                      <a:endParaRPr lang="en-CA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/>
                        <a:t>Integrates new businesses easily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/>
                        <a:t>Ingests multiple point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5</a:t>
                      </a:r>
                    </a:p>
                    <a:p>
                      <a:pPr algn="ctr"/>
                      <a:r>
                        <a:rPr lang="en-US" sz="1600" b="0"/>
                        <a:t>4</a:t>
                      </a:r>
                      <a:endParaRPr lang="en-CA" sz="1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18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User Experience</a:t>
                      </a:r>
                      <a:endParaRPr lang="en-CA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/>
                        <a:t>Track point balance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3</a:t>
                      </a:r>
                      <a:endParaRPr lang="en-CA" sz="1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84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Bank/Business Experience</a:t>
                      </a:r>
                      <a:endParaRPr lang="en-CA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/>
                        <a:t>Track user trends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/>
                        <a:t>Rewards frequent customer activity</a:t>
                      </a:r>
                      <a:endParaRPr lang="en-CA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4</a:t>
                      </a:r>
                    </a:p>
                    <a:p>
                      <a:pPr algn="ctr"/>
                      <a:r>
                        <a:rPr lang="en-US" sz="1600" b="0"/>
                        <a:t>2</a:t>
                      </a:r>
                      <a:endParaRPr lang="en-CA" sz="1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9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Other</a:t>
                      </a:r>
                      <a:endParaRPr lang="en-CA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/>
                        <a:t>Innovative</a:t>
                      </a:r>
                      <a:endParaRPr lang="en-CA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  <a:endParaRPr lang="en-CA" sz="1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152315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EF77D69-4518-451B-83BF-6C1D07968B04}"/>
              </a:ext>
            </a:extLst>
          </p:cNvPr>
          <p:cNvSpPr/>
          <p:nvPr/>
        </p:nvSpPr>
        <p:spPr>
          <a:xfrm>
            <a:off x="646545" y="1745672"/>
            <a:ext cx="2627408" cy="1607128"/>
          </a:xfrm>
          <a:prstGeom prst="homePlate">
            <a:avLst/>
          </a:prstGeom>
          <a:solidFill>
            <a:srgbClr val="ADBD9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Compiled design criteria</a:t>
            </a:r>
            <a:endParaRPr lang="en-CA" sz="200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B535DFE-8586-416E-ADEC-73DDCC46D67A}"/>
              </a:ext>
            </a:extLst>
          </p:cNvPr>
          <p:cNvSpPr/>
          <p:nvPr/>
        </p:nvSpPr>
        <p:spPr>
          <a:xfrm>
            <a:off x="2641601" y="1745672"/>
            <a:ext cx="3454399" cy="1616363"/>
          </a:xfrm>
          <a:prstGeom prst="chevron">
            <a:avLst/>
          </a:prstGeom>
          <a:solidFill>
            <a:srgbClr val="99A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Benchmarking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F814D801-B2BE-4EB9-A4C0-70095CACF7AB}"/>
              </a:ext>
            </a:extLst>
          </p:cNvPr>
          <p:cNvSpPr/>
          <p:nvPr/>
        </p:nvSpPr>
        <p:spPr>
          <a:xfrm>
            <a:off x="5463650" y="1736437"/>
            <a:ext cx="3024567" cy="1616363"/>
          </a:xfrm>
          <a:prstGeom prst="chevron">
            <a:avLst/>
          </a:prstGeom>
          <a:solidFill>
            <a:srgbClr val="889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Identified constraints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D615BC9-2606-4E1C-A6E3-1FE9FB377290}"/>
              </a:ext>
            </a:extLst>
          </p:cNvPr>
          <p:cNvSpPr/>
          <p:nvPr/>
        </p:nvSpPr>
        <p:spPr>
          <a:xfrm>
            <a:off x="7870064" y="1745672"/>
            <a:ext cx="2927246" cy="1616363"/>
          </a:xfrm>
          <a:prstGeom prst="chevron">
            <a:avLst/>
          </a:prstGeom>
          <a:solidFill>
            <a:srgbClr val="798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Specified metrics</a:t>
            </a:r>
            <a:endParaRPr lang="en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A81B-CBB3-4CCD-82A2-06E937F2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Conceptual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4678-248E-4D5A-AFE2-DEC34C72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33575"/>
            <a:ext cx="4834128" cy="42465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User Interface</a:t>
            </a:r>
          </a:p>
          <a:p>
            <a:pPr>
              <a:lnSpc>
                <a:spcPct val="100000"/>
              </a:lnSpc>
            </a:pPr>
            <a:r>
              <a:rPr lang="en-US"/>
              <a:t>Convert points</a:t>
            </a:r>
          </a:p>
          <a:p>
            <a:pPr>
              <a:lnSpc>
                <a:spcPct val="100000"/>
              </a:lnSpc>
            </a:pPr>
            <a:r>
              <a:rPr lang="en-US"/>
              <a:t>Exchange points between customers</a:t>
            </a:r>
          </a:p>
          <a:p>
            <a:pPr>
              <a:lnSpc>
                <a:spcPct val="100000"/>
              </a:lnSpc>
            </a:pPr>
            <a:r>
              <a:rPr lang="en-US"/>
              <a:t>Redeem points</a:t>
            </a:r>
          </a:p>
          <a:p>
            <a:pPr>
              <a:lnSpc>
                <a:spcPct val="100000"/>
              </a:lnSpc>
            </a:pPr>
            <a:r>
              <a:rPr lang="en-US"/>
              <a:t>View point balances</a:t>
            </a:r>
          </a:p>
          <a:p>
            <a:pPr>
              <a:lnSpc>
                <a:spcPct val="100000"/>
              </a:lnSpc>
            </a:pPr>
            <a:r>
              <a:rPr lang="en-US"/>
              <a:t>View transaction history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Bank and Business Interfaces</a:t>
            </a:r>
          </a:p>
          <a:p>
            <a:r>
              <a:rPr lang="en-US"/>
              <a:t>Customer trend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DF41A-8D5B-4C91-9419-AF118BD4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2" r="11235"/>
          <a:stretch/>
        </p:blipFill>
        <p:spPr>
          <a:xfrm>
            <a:off x="6528621" y="1933575"/>
            <a:ext cx="4267200" cy="4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C5C93-14C7-47AD-83E2-8A30A5BFA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02" y="2057400"/>
            <a:ext cx="4480560" cy="4122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2200" b="1"/>
              <a:t>Point Conversion and User Interface:</a:t>
            </a:r>
          </a:p>
          <a:p>
            <a:pPr>
              <a:lnSpc>
                <a:spcPct val="150000"/>
              </a:lnSpc>
              <a:buFont typeface="Arial" pitchFamily="18" charset="2"/>
              <a:buChar char="•"/>
            </a:pPr>
            <a:r>
              <a:rPr lang="en-CA">
                <a:ea typeface="+mn-lt"/>
                <a:cs typeface="+mn-lt"/>
              </a:rPr>
              <a:t>Login screen</a:t>
            </a:r>
          </a:p>
          <a:p>
            <a:pPr>
              <a:lnSpc>
                <a:spcPct val="150000"/>
              </a:lnSpc>
              <a:buFont typeface="Arial" pitchFamily="18" charset="2"/>
              <a:buChar char="•"/>
            </a:pPr>
            <a:r>
              <a:rPr lang="en-CA">
                <a:ea typeface="+mn-lt"/>
                <a:cs typeface="+mn-lt"/>
              </a:rPr>
              <a:t>Point balance page: displays the balance of each type of point</a:t>
            </a:r>
          </a:p>
          <a:p>
            <a:pPr>
              <a:lnSpc>
                <a:spcPct val="150000"/>
              </a:lnSpc>
              <a:buFont typeface="Arial" pitchFamily="18" charset="2"/>
              <a:buChar char="•"/>
            </a:pPr>
            <a:r>
              <a:rPr lang="en-CA">
                <a:ea typeface="+mn-lt"/>
                <a:cs typeface="+mn-lt"/>
              </a:rPr>
              <a:t>Convert points page: converts point types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AF1614-EF3F-4886-B3E2-F37C3CBB3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2057400"/>
            <a:ext cx="4480560" cy="4122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2200" b="1"/>
              <a:t>Tracking Transaction Data:</a:t>
            </a:r>
          </a:p>
          <a:p>
            <a:pPr>
              <a:lnSpc>
                <a:spcPct val="150000"/>
              </a:lnSpc>
            </a:pPr>
            <a:r>
              <a:rPr lang="en-CA"/>
              <a:t>Transaction data collected in SharePoint lists and Excel sheets</a:t>
            </a:r>
          </a:p>
          <a:p>
            <a:pPr>
              <a:lnSpc>
                <a:spcPct val="150000"/>
              </a:lnSpc>
            </a:pPr>
            <a:r>
              <a:rPr lang="en-CA"/>
              <a:t>Filtered by customer and business</a:t>
            </a:r>
          </a:p>
          <a:p>
            <a:pPr>
              <a:lnSpc>
                <a:spcPct val="150000"/>
              </a:lnSpc>
            </a:pPr>
            <a:r>
              <a:rPr lang="en-CA"/>
              <a:t>Display transaction data graphically using Power BI</a:t>
            </a:r>
          </a:p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1F793-12EF-4D36-AA9D-DEA39FC67358}"/>
              </a:ext>
            </a:extLst>
          </p:cNvPr>
          <p:cNvSpPr/>
          <p:nvPr/>
        </p:nvSpPr>
        <p:spPr>
          <a:xfrm>
            <a:off x="-2275" y="3411"/>
            <a:ext cx="11282147" cy="13875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4400">
                <a:solidFill>
                  <a:schemeClr val="bg1"/>
                </a:solidFill>
                <a:ea typeface="+mn-lt"/>
                <a:cs typeface="+mn-lt"/>
              </a:rPr>
              <a:t>       Prototype 1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7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4655F-637F-4DFE-9414-5508B2A3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21" y="113822"/>
            <a:ext cx="1995581" cy="594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2400">
                <a:ea typeface="宋体"/>
              </a:rPr>
              <a:t>Login Page</a:t>
            </a:r>
          </a:p>
        </p:txBody>
      </p:sp>
      <p:pic>
        <p:nvPicPr>
          <p:cNvPr id="6" name="图片 6" descr="图形用户界面, 应用程序, Teams&#10;&#10;已自动生成说明">
            <a:extLst>
              <a:ext uri="{FF2B5EF4-FFF2-40B4-BE49-F238E27FC236}">
                <a16:creationId xmlns:a16="http://schemas.microsoft.com/office/drawing/2014/main" id="{6B0B3A81-E6EC-4FCF-A7E6-C4BF2A87C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8165" y="3910490"/>
            <a:ext cx="1571295" cy="2628899"/>
          </a:xfrm>
          <a:prstGeom prst="rect">
            <a:avLst/>
          </a:prstGeom>
        </p:spPr>
      </p:pic>
      <p:pic>
        <p:nvPicPr>
          <p:cNvPr id="7" name="图片 7" descr="图形用户界面, 文本, 应用程序&#10;&#10;已自动生成说明">
            <a:extLst>
              <a:ext uri="{FF2B5EF4-FFF2-40B4-BE49-F238E27FC236}">
                <a16:creationId xmlns:a16="http://schemas.microsoft.com/office/drawing/2014/main" id="{554B9E13-7ABD-4402-932E-A92AB5A97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5" y="961550"/>
            <a:ext cx="1478755" cy="2628899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957440D2-6F76-472A-99A4-3104A28AA089}"/>
              </a:ext>
            </a:extLst>
          </p:cNvPr>
          <p:cNvSpPr txBox="1">
            <a:spLocks/>
          </p:cNvSpPr>
          <p:nvPr/>
        </p:nvSpPr>
        <p:spPr>
          <a:xfrm>
            <a:off x="2718967" y="113821"/>
            <a:ext cx="3038014" cy="594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ea typeface="宋体"/>
              </a:rPr>
              <a:t>Point Balance Page</a:t>
            </a:r>
          </a:p>
        </p:txBody>
      </p:sp>
      <p:pic>
        <p:nvPicPr>
          <p:cNvPr id="3" name="图片 3" descr="图形用户界面, 文本, 应用程序&#10;&#10;已自动生成说明">
            <a:extLst>
              <a:ext uri="{FF2B5EF4-FFF2-40B4-BE49-F238E27FC236}">
                <a16:creationId xmlns:a16="http://schemas.microsoft.com/office/drawing/2014/main" id="{006586F0-AC46-4DFA-96BD-ED145FFE2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438" y="964504"/>
            <a:ext cx="1605511" cy="2622117"/>
          </a:xfrm>
          <a:prstGeom prst="rect">
            <a:avLst/>
          </a:prstGeom>
        </p:spPr>
      </p:pic>
      <p:pic>
        <p:nvPicPr>
          <p:cNvPr id="4" name="图片 4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9FFBB39D-4FA3-44CB-B13F-3BB270A28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666" y="3824614"/>
            <a:ext cx="1615352" cy="2705623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C1A71D99-3A44-468F-A8C1-244C0B7BE3A7}"/>
              </a:ext>
            </a:extLst>
          </p:cNvPr>
          <p:cNvSpPr txBox="1">
            <a:spLocks/>
          </p:cNvSpPr>
          <p:nvPr/>
        </p:nvSpPr>
        <p:spPr>
          <a:xfrm>
            <a:off x="5860632" y="113821"/>
            <a:ext cx="3038014" cy="594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ea typeface="宋体"/>
              </a:rPr>
              <a:t>Convert Points Page</a:t>
            </a:r>
          </a:p>
        </p:txBody>
      </p:sp>
      <p:pic>
        <p:nvPicPr>
          <p:cNvPr id="5" name="图片 7" descr="图形用户界面, 文本, 应用程序&#10;&#10;已自动生成说明">
            <a:extLst>
              <a:ext uri="{FF2B5EF4-FFF2-40B4-BE49-F238E27FC236}">
                <a16:creationId xmlns:a16="http://schemas.microsoft.com/office/drawing/2014/main" id="{BCD52F82-50D1-455B-93B1-562E6AAF2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750" y="3824613"/>
            <a:ext cx="1598448" cy="2789130"/>
          </a:xfrm>
          <a:prstGeom prst="rect">
            <a:avLst/>
          </a:prstGeom>
        </p:spPr>
      </p:pic>
      <p:pic>
        <p:nvPicPr>
          <p:cNvPr id="8" name="图片 10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EDFC2704-8207-4478-A42F-9AA24DF07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240" y="964503"/>
            <a:ext cx="1597769" cy="2622116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9D78F9F6-C13D-4B47-8B1B-DC2F32D3888A}"/>
              </a:ext>
            </a:extLst>
          </p:cNvPr>
          <p:cNvSpPr txBox="1">
            <a:spLocks/>
          </p:cNvSpPr>
          <p:nvPr/>
        </p:nvSpPr>
        <p:spPr>
          <a:xfrm>
            <a:off x="9100494" y="113821"/>
            <a:ext cx="2237314" cy="594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ea typeface="宋体"/>
              </a:rPr>
              <a:t>Confirmation</a:t>
            </a:r>
            <a:endParaRPr lang="zh-CN" altLang="en-US"/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4626236E-937C-455B-817F-100FB9D5BF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3759" y="2436312"/>
            <a:ext cx="1650784" cy="2622116"/>
          </a:xfrm>
          <a:prstGeom prst="rect">
            <a:avLst/>
          </a:prstGeom>
        </p:spPr>
      </p:pic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7FDA8B29-EC84-4245-820C-C25B5FA59671}"/>
              </a:ext>
            </a:extLst>
          </p:cNvPr>
          <p:cNvSpPr/>
          <p:nvPr/>
        </p:nvSpPr>
        <p:spPr>
          <a:xfrm>
            <a:off x="2471641" y="3369388"/>
            <a:ext cx="636389" cy="594917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1D6E8EB5-6CF0-4D13-8684-8F9D10464559}"/>
              </a:ext>
            </a:extLst>
          </p:cNvPr>
          <p:cNvSpPr/>
          <p:nvPr/>
        </p:nvSpPr>
        <p:spPr>
          <a:xfrm>
            <a:off x="5454566" y="3369388"/>
            <a:ext cx="636389" cy="594917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F9CA3BB-C000-4F89-B906-B287BF991E5B}"/>
              </a:ext>
            </a:extLst>
          </p:cNvPr>
          <p:cNvSpPr/>
          <p:nvPr/>
        </p:nvSpPr>
        <p:spPr>
          <a:xfrm>
            <a:off x="8419800" y="3369388"/>
            <a:ext cx="636389" cy="594917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3535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1413</Words>
  <Application>Microsoft Office PowerPoint</Application>
  <PresentationFormat>Widescreen</PresentationFormat>
  <Paragraphs>234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Arial,Sans-Serif</vt:lpstr>
      <vt:lpstr>Calibri</vt:lpstr>
      <vt:lpstr>Century Schoolbook</vt:lpstr>
      <vt:lpstr>Times New Roman</vt:lpstr>
      <vt:lpstr>Wingdings</vt:lpstr>
      <vt:lpstr>Wingdings 2</vt:lpstr>
      <vt:lpstr>View</vt:lpstr>
      <vt:lpstr> Expanding Loyalty Opportunities</vt:lpstr>
      <vt:lpstr>Team Members</vt:lpstr>
      <vt:lpstr>Democratizing Loyalty Programs</vt:lpstr>
      <vt:lpstr>Our Problem Statement</vt:lpstr>
      <vt:lpstr>Our Solution</vt:lpstr>
      <vt:lpstr>Design Process</vt:lpstr>
      <vt:lpstr>Conceptual Design</vt:lpstr>
      <vt:lpstr>PowerPoint Presentation</vt:lpstr>
      <vt:lpstr>Login Page</vt:lpstr>
      <vt:lpstr>PowerPoint Presentation</vt:lpstr>
      <vt:lpstr>Test Plan</vt:lpstr>
      <vt:lpstr>PowerPoint Presentation</vt:lpstr>
      <vt:lpstr>Mock Transaction Page</vt:lpstr>
      <vt:lpstr>PowerPoint Presentation</vt:lpstr>
      <vt:lpstr>PowerPoint Presentation</vt:lpstr>
      <vt:lpstr>PowerPoint Presentation</vt:lpstr>
      <vt:lpstr>Test Plan</vt:lpstr>
      <vt:lpstr>PowerPoint Presentation</vt:lpstr>
      <vt:lpstr>Solution to the Power BI</vt:lpstr>
      <vt:lpstr>Test Plan</vt:lpstr>
      <vt:lpstr>Demo</vt:lpstr>
      <vt:lpstr>Team Management </vt:lpstr>
      <vt:lpstr>Constraints</vt:lpstr>
      <vt:lpstr>Lessons Learned</vt:lpstr>
      <vt:lpstr>Future Work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Quynh-Ni Tran-Au</dc:creator>
  <cp:lastModifiedBy>Quynh-Ni Tran-Au</cp:lastModifiedBy>
  <cp:revision>2</cp:revision>
  <dcterms:created xsi:type="dcterms:W3CDTF">2021-11-18T14:25:42Z</dcterms:created>
  <dcterms:modified xsi:type="dcterms:W3CDTF">2021-11-25T15:20:29Z</dcterms:modified>
</cp:coreProperties>
</file>