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Nuni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font" Target="fonts/PlayfairDisplay-italic.fntdata"/><Relationship Id="rId22" Type="http://schemas.openxmlformats.org/officeDocument/2006/relationships/font" Target="fonts/Oswald-bold.fntdata"/><Relationship Id="rId10" Type="http://schemas.openxmlformats.org/officeDocument/2006/relationships/font" Target="fonts/PlayfairDisplay-bold.fntdata"/><Relationship Id="rId21" Type="http://schemas.openxmlformats.org/officeDocument/2006/relationships/font" Target="fonts/Oswald-regular.fntdata"/><Relationship Id="rId13" Type="http://schemas.openxmlformats.org/officeDocument/2006/relationships/font" Target="fonts/Nunito-regular.fntdata"/><Relationship Id="rId12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regular.fntdata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ee679342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ee679342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ee679342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ee67934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hbc0FnLa2naL_ZD_VRwr8EQR3epTXJmj/view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262875" y="127650"/>
            <a:ext cx="8553300" cy="8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SeeTech presents </a:t>
            </a:r>
            <a:r>
              <a:rPr b="1" lang="en"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NearSight 100</a:t>
            </a:r>
            <a:endParaRPr b="1" sz="3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5" y="979475"/>
            <a:ext cx="3685476" cy="2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713" y="3255800"/>
            <a:ext cx="2519776" cy="17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27819" l="0" r="2419" t="34754"/>
          <a:stretch/>
        </p:blipFill>
        <p:spPr>
          <a:xfrm>
            <a:off x="4436800" y="1047275"/>
            <a:ext cx="3764198" cy="19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b="8324" l="0" r="0" t="37548"/>
          <a:stretch/>
        </p:blipFill>
        <p:spPr>
          <a:xfrm>
            <a:off x="6414350" y="3152975"/>
            <a:ext cx="2667452" cy="19250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63250" y="3255800"/>
            <a:ext cx="1495800" cy="178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 Detects crosswalk buttons, automatic doors, elevators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-Prevents the need to touch surfaces, especially during Covid-19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396150" y="3223125"/>
            <a:ext cx="17853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229700" y="1530700"/>
            <a:ext cx="149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12325" y="2616825"/>
            <a:ext cx="1303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262875" y="127650"/>
            <a:ext cx="8553300" cy="8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SeeTech presents NearSight 100</a:t>
            </a:r>
            <a:endParaRPr b="1" sz="3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5" y="979475"/>
            <a:ext cx="3685476" cy="2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175" y="3296375"/>
            <a:ext cx="2460325" cy="167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27819" l="0" r="2419" t="34754"/>
          <a:stretch/>
        </p:blipFill>
        <p:spPr>
          <a:xfrm>
            <a:off x="4436800" y="1047275"/>
            <a:ext cx="3764198" cy="19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 b="8324" l="0" r="0" t="37548"/>
          <a:stretch/>
        </p:blipFill>
        <p:spPr>
          <a:xfrm>
            <a:off x="6414350" y="3152975"/>
            <a:ext cx="2667452" cy="19250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3275" y="3152975"/>
            <a:ext cx="1713900" cy="185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-Periscope attached on camera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-Clamp and bolts secure telescopic rod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-Made of polypropylene plastic, rubber and stainless steel 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396150" y="3223125"/>
            <a:ext cx="17853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490375" y="3152975"/>
            <a:ext cx="1495800" cy="178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-Easy to use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-accessible to people of varying abilities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-No competing products.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9" name="Google Shape;79;p14"/>
          <p:cNvCxnSpPr/>
          <p:nvPr/>
        </p:nvCxnSpPr>
        <p:spPr>
          <a:xfrm flipH="1" rot="10800000">
            <a:off x="2172150" y="1678950"/>
            <a:ext cx="335700" cy="3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" name="Google Shape;80;p14"/>
          <p:cNvSpPr txBox="1"/>
          <p:nvPr/>
        </p:nvSpPr>
        <p:spPr>
          <a:xfrm>
            <a:off x="2310375" y="1353150"/>
            <a:ext cx="1836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Telescopic Rod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1" name="Google Shape;81;p14"/>
          <p:cNvCxnSpPr/>
          <p:nvPr/>
        </p:nvCxnSpPr>
        <p:spPr>
          <a:xfrm flipH="1">
            <a:off x="434650" y="2004725"/>
            <a:ext cx="197400" cy="1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4"/>
          <p:cNvSpPr txBox="1"/>
          <p:nvPr/>
        </p:nvSpPr>
        <p:spPr>
          <a:xfrm>
            <a:off x="158200" y="2172550"/>
            <a:ext cx="898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iPhone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3" name="Google Shape;83;p14"/>
          <p:cNvCxnSpPr/>
          <p:nvPr/>
        </p:nvCxnSpPr>
        <p:spPr>
          <a:xfrm>
            <a:off x="849250" y="1896125"/>
            <a:ext cx="365400" cy="72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4"/>
          <p:cNvSpPr txBox="1"/>
          <p:nvPr/>
        </p:nvSpPr>
        <p:spPr>
          <a:xfrm>
            <a:off x="632050" y="2443800"/>
            <a:ext cx="1283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External Phone Brace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5" name="Google Shape;85;p14"/>
          <p:cNvCxnSpPr/>
          <p:nvPr/>
        </p:nvCxnSpPr>
        <p:spPr>
          <a:xfrm flipH="1">
            <a:off x="6999800" y="2093575"/>
            <a:ext cx="187500" cy="2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4"/>
          <p:cNvSpPr txBox="1"/>
          <p:nvPr/>
        </p:nvSpPr>
        <p:spPr>
          <a:xfrm>
            <a:off x="6308750" y="2300825"/>
            <a:ext cx="15696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Periscope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7" name="Google Shape;87;p14"/>
          <p:cNvCxnSpPr/>
          <p:nvPr/>
        </p:nvCxnSpPr>
        <p:spPr>
          <a:xfrm rot="10800000">
            <a:off x="2764625" y="4245800"/>
            <a:ext cx="592200" cy="8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4"/>
          <p:cNvSpPr txBox="1"/>
          <p:nvPr/>
        </p:nvSpPr>
        <p:spPr>
          <a:xfrm>
            <a:off x="2112925" y="4107550"/>
            <a:ext cx="839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Clamp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 title="2020-12-01 23-58-14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150" y="445025"/>
            <a:ext cx="8352845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title"/>
          </p:nvPr>
        </p:nvSpPr>
        <p:spPr>
          <a:xfrm>
            <a:off x="94500" y="-6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Video Demonstration of Our Product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