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9" r:id="rId4"/>
    <p:sldId id="264" r:id="rId5"/>
    <p:sldId id="265" r:id="rId6"/>
    <p:sldId id="261" r:id="rId7"/>
    <p:sldId id="257" r:id="rId8"/>
    <p:sldId id="258" r:id="rId9"/>
    <p:sldId id="262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8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34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910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28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33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40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54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75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410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92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515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38AC0-D5AA-49A1-90DD-A29E51DCC15F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51E56-2E0B-48B1-87C8-3B962A9A37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9114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56B46-CE52-3B61-94BB-BBA9C1216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093" y="1922381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en-US" sz="9600" dirty="0"/>
              <a:t>PBATS</a:t>
            </a:r>
            <a:endParaRPr lang="en-CA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B9523-B4ED-09CB-6782-987688096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491" y="3525026"/>
            <a:ext cx="2442690" cy="1397783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CA" sz="1400" dirty="0"/>
              <a:t>Maria van Scherrenburg</a:t>
            </a:r>
          </a:p>
          <a:p>
            <a:r>
              <a:rPr lang="en-CA" sz="1400" dirty="0" err="1"/>
              <a:t>Nwike</a:t>
            </a:r>
            <a:r>
              <a:rPr lang="en-CA" sz="1400" dirty="0"/>
              <a:t> </a:t>
            </a:r>
            <a:r>
              <a:rPr lang="en-CA" sz="1400" dirty="0" err="1"/>
              <a:t>Cosiagwu</a:t>
            </a:r>
            <a:endParaRPr lang="en-CA" sz="1400" dirty="0"/>
          </a:p>
          <a:p>
            <a:r>
              <a:rPr lang="en-CA" sz="1400" dirty="0"/>
              <a:t>Vlad </a:t>
            </a:r>
            <a:r>
              <a:rPr lang="en-CA" sz="1400" dirty="0" err="1"/>
              <a:t>Romanenko</a:t>
            </a:r>
            <a:endParaRPr lang="en-CA" sz="1400" dirty="0"/>
          </a:p>
          <a:p>
            <a:r>
              <a:rPr lang="en-CA" sz="1400" dirty="0"/>
              <a:t>Isaac Mitchell</a:t>
            </a:r>
          </a:p>
          <a:p>
            <a:r>
              <a:rPr lang="en-CA" sz="1400" dirty="0"/>
              <a:t>Brain </a:t>
            </a:r>
            <a:r>
              <a:rPr lang="en-CA" sz="1400" dirty="0" err="1"/>
              <a:t>Paltin</a:t>
            </a:r>
            <a:endParaRPr lang="en-CA" sz="14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909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dicam 2022-11-30 17-39-00-373">
            <a:hlinkClick r:id="" action="ppaction://media"/>
            <a:extLst>
              <a:ext uri="{FF2B5EF4-FFF2-40B4-BE49-F238E27FC236}">
                <a16:creationId xmlns:a16="http://schemas.microsoft.com/office/drawing/2014/main" id="{23C6ACB7-9A65-2970-2285-923910A86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81" name="Rectangle 10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AAB91-E8BD-EDFB-EB77-238BA53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ystem</a:t>
            </a:r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56B46-CE52-3B61-94BB-BBA9C1216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423" y="2452525"/>
            <a:ext cx="9468635" cy="1952947"/>
          </a:xfrm>
          <a:noFill/>
        </p:spPr>
        <p:txBody>
          <a:bodyPr anchor="ctr">
            <a:normAutofit/>
          </a:bodyPr>
          <a:lstStyle/>
          <a:p>
            <a:r>
              <a:rPr lang="en-CA" sz="9600" dirty="0"/>
              <a:t>Questions?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710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FB7BB1-B5E0-9F61-9985-BEC1C8C542F4}"/>
              </a:ext>
            </a:extLst>
          </p:cNvPr>
          <p:cNvSpPr txBox="1"/>
          <p:nvPr/>
        </p:nvSpPr>
        <p:spPr>
          <a:xfrm>
            <a:off x="6590981" y="2799761"/>
            <a:ext cx="3581528" cy="159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3F135B6-4292-2103-2348-B2377DD2D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2897011"/>
            <a:ext cx="9144000" cy="1655762"/>
          </a:xfrm>
        </p:spPr>
        <p:txBody>
          <a:bodyPr/>
          <a:lstStyle/>
          <a:p>
            <a:r>
              <a:rPr lang="en-CA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need exists for a system that can track and analyze the kinematic properties of a </a:t>
            </a:r>
            <a:r>
              <a:rPr lang="en-CA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Padel</a:t>
            </a:r>
            <a:r>
              <a:rPr lang="en-CA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ball for athletes to improve their performance. This solution must use cameras to track the ball into a 3D environment.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900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ow To Stop Your Padel Balls Going Flat - Tennis Pressureball">
            <a:extLst>
              <a:ext uri="{FF2B5EF4-FFF2-40B4-BE49-F238E27FC236}">
                <a16:creationId xmlns:a16="http://schemas.microsoft.com/office/drawing/2014/main" id="{3811F499-23E7-C6D0-0B09-D60FF9C20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1" name="Rectangle 10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AAB91-E8BD-EDFB-EB77-238BA53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adel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</a:t>
            </a:r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65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0039A-DFE9-D005-F4B2-F7C2F2C6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sp>
        <p:nvSpPr>
          <p:cNvPr id="1081" name="Rectangle 10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AAB91-E8BD-EDFB-EB77-238BA53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nalysis</a:t>
            </a:r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50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FBA438-7792-E91C-C755-C2B634CC3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6860731"/>
          </a:xfrm>
          <a:prstGeom prst="rect">
            <a:avLst/>
          </a:prstGeom>
        </p:spPr>
      </p:pic>
      <p:sp>
        <p:nvSpPr>
          <p:cNvPr id="1081" name="Rectangle 10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AAB91-E8BD-EDFB-EB77-238BA530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nalysis</a:t>
            </a:r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1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Lines intersecting at pushpin">
            <a:extLst>
              <a:ext uri="{FF2B5EF4-FFF2-40B4-BE49-F238E27FC236}">
                <a16:creationId xmlns:a16="http://schemas.microsoft.com/office/drawing/2014/main" id="{A76C34DC-5D4D-B9F0-6EB6-5684B9A61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1" b="63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C0363-FF36-65F5-EB86-01F47524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racking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4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41EA-BA5A-247C-7FC1-000AD492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bandicam 2022-11-30 16-34-14-145">
            <a:hlinkClick r:id="" action="ppaction://media"/>
            <a:extLst>
              <a:ext uri="{FF2B5EF4-FFF2-40B4-BE49-F238E27FC236}">
                <a16:creationId xmlns:a16="http://schemas.microsoft.com/office/drawing/2014/main" id="{DA78C490-8DD4-2736-25BC-D798085F84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535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1FC94-09BC-047A-61AF-000FA9F3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bandicam 2022-11-30 16-32-19-688">
            <a:hlinkClick r:id="" action="ppaction://media"/>
            <a:extLst>
              <a:ext uri="{FF2B5EF4-FFF2-40B4-BE49-F238E27FC236}">
                <a16:creationId xmlns:a16="http://schemas.microsoft.com/office/drawing/2014/main" id="{FF81E2D6-EA61-155B-1903-3DFF072E84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887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delballtrack">
            <a:hlinkClick r:id="" action="ppaction://media"/>
            <a:extLst>
              <a:ext uri="{FF2B5EF4-FFF2-40B4-BE49-F238E27FC236}">
                <a16:creationId xmlns:a16="http://schemas.microsoft.com/office/drawing/2014/main" id="{45213EA9-6B91-097F-B970-41F0DBFAD9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540" y="989814"/>
            <a:ext cx="10190460" cy="5868186"/>
          </a:xfrm>
        </p:spPr>
      </p:pic>
    </p:spTree>
    <p:extLst>
      <p:ext uri="{BB962C8B-B14F-4D97-AF65-F5344CB8AC3E}">
        <p14:creationId xmlns:p14="http://schemas.microsoft.com/office/powerpoint/2010/main" val="10527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59</Words>
  <Application>Microsoft Office PowerPoint</Application>
  <PresentationFormat>Widescreen</PresentationFormat>
  <Paragraphs>13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PBATS</vt:lpstr>
      <vt:lpstr>PowerPoint Presentation</vt:lpstr>
      <vt:lpstr>Padel Ball</vt:lpstr>
      <vt:lpstr>Analysis</vt:lpstr>
      <vt:lpstr>Analysis</vt:lpstr>
      <vt:lpstr>Tracking</vt:lpstr>
      <vt:lpstr>PowerPoint Presentation</vt:lpstr>
      <vt:lpstr>PowerPoint Presentation</vt:lpstr>
      <vt:lpstr>PowerPoint Presentation</vt:lpstr>
      <vt:lpstr>System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Van Scherrenburg</dc:creator>
  <cp:lastModifiedBy>Maria van S</cp:lastModifiedBy>
  <cp:revision>2</cp:revision>
  <dcterms:created xsi:type="dcterms:W3CDTF">2022-11-29T23:26:52Z</dcterms:created>
  <dcterms:modified xsi:type="dcterms:W3CDTF">2022-12-01T01:50:48Z</dcterms:modified>
</cp:coreProperties>
</file>