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5143500" type="screen16x9"/>
  <p:notesSz cx="6858000" cy="9144000"/>
  <p:embeddedFontLst>
    <p:embeddedFont>
      <p:font typeface="Lato" panose="020B060402020202020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560" y="-2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5a5675cb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5a5675cb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ef33842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ef33842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5a5675cbd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5a5675cbd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ef33842d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ef33842d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215675" y="949100"/>
            <a:ext cx="5017500" cy="27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BreathSaver</a:t>
            </a:r>
            <a:r>
              <a:rPr lang="en" sz="4400" dirty="0"/>
              <a:t>Controleur D’Ambu-Bag</a:t>
            </a:r>
            <a:endParaRPr sz="4400"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4"/>
            <a:ext cx="3470700" cy="10850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Présenté par le groupe : FA2.1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Mohamed Amine Missouri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Aymane Yzzogh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Hiba </a:t>
            </a:r>
            <a:r>
              <a:rPr lang="fr-FR" dirty="0"/>
              <a:t>I</a:t>
            </a:r>
            <a:r>
              <a:rPr lang="en" dirty="0"/>
              <a:t>ich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A1AFA5-0C2D-425F-B703-42C26686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993" y="2249023"/>
            <a:ext cx="3920898" cy="645452"/>
          </a:xfrm>
        </p:spPr>
        <p:txBody>
          <a:bodyPr/>
          <a:lstStyle/>
          <a:p>
            <a:pPr marL="146050" indent="0">
              <a:buNone/>
            </a:pPr>
            <a:r>
              <a:rPr lang="en-US" sz="2400" dirty="0"/>
              <a:t>Exigence des clients: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C74EC45-9220-4F82-9E24-C75CE9B04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950" y="518672"/>
            <a:ext cx="4106155" cy="41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6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868250" y="640275"/>
            <a:ext cx="5407500" cy="7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Fonctionnement</a:t>
            </a:r>
            <a:endParaRPr sz="3100"/>
          </a:p>
        </p:txBody>
      </p:sp>
      <p:sp>
        <p:nvSpPr>
          <p:cNvPr id="141" name="Google Shape;141;p14"/>
          <p:cNvSpPr txBox="1"/>
          <p:nvPr/>
        </p:nvSpPr>
        <p:spPr>
          <a:xfrm>
            <a:off x="928625" y="1952650"/>
            <a:ext cx="16896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LED </a:t>
            </a:r>
            <a:r>
              <a:rPr lang="en" sz="2000" i="1">
                <a:solidFill>
                  <a:srgbClr val="FFFF00"/>
                </a:solidFill>
              </a:rPr>
              <a:t>Allumée</a:t>
            </a:r>
            <a:endParaRPr sz="2000" i="1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950075" y="3243925"/>
            <a:ext cx="16467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LED </a:t>
            </a:r>
            <a:r>
              <a:rPr lang="en" sz="2000" i="1">
                <a:solidFill>
                  <a:srgbClr val="FF0000"/>
                </a:solidFill>
              </a:rPr>
              <a:t> </a:t>
            </a:r>
            <a:r>
              <a:rPr lang="en" sz="2000" i="1">
                <a:solidFill>
                  <a:srgbClr val="FFFFFF"/>
                </a:solidFill>
              </a:rPr>
              <a:t>Éteinte</a:t>
            </a:r>
            <a:endParaRPr sz="2000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3" name="Google Shape;143;p14"/>
          <p:cNvCxnSpPr/>
          <p:nvPr/>
        </p:nvCxnSpPr>
        <p:spPr>
          <a:xfrm>
            <a:off x="3000375" y="2219675"/>
            <a:ext cx="2683800" cy="12900"/>
          </a:xfrm>
          <a:prstGeom prst="straightConnector1">
            <a:avLst/>
          </a:prstGeom>
          <a:noFill/>
          <a:ln w="1524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14"/>
          <p:cNvCxnSpPr/>
          <p:nvPr/>
        </p:nvCxnSpPr>
        <p:spPr>
          <a:xfrm rot="10800000" flipH="1">
            <a:off x="3069200" y="3459625"/>
            <a:ext cx="2717400" cy="8400"/>
          </a:xfrm>
          <a:prstGeom prst="straightConnector1">
            <a:avLst/>
          </a:prstGeom>
          <a:noFill/>
          <a:ln w="1524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5" name="Google Shape;145;p14"/>
          <p:cNvSpPr txBox="1"/>
          <p:nvPr/>
        </p:nvSpPr>
        <p:spPr>
          <a:xfrm>
            <a:off x="6066325" y="1952638"/>
            <a:ext cx="16896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COMPRESSER</a:t>
            </a:r>
            <a:endParaRPr sz="1700" b="1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6109225" y="3176875"/>
            <a:ext cx="16467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RELACHER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1205650" y="562150"/>
            <a:ext cx="32031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Modele 3D</a:t>
            </a:r>
            <a:endParaRPr sz="3000"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075" y="1301050"/>
            <a:ext cx="3794929" cy="353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l="8220" r="16085"/>
          <a:stretch/>
        </p:blipFill>
        <p:spPr>
          <a:xfrm>
            <a:off x="369774" y="1641700"/>
            <a:ext cx="4455751" cy="319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6"/>
          <p:cNvPicPr preferRelativeResize="0"/>
          <p:nvPr/>
        </p:nvPicPr>
        <p:blipFill rotWithShape="1">
          <a:blip r:embed="rId3">
            <a:alphaModFix/>
          </a:blip>
          <a:srcRect l="14163" t="18073"/>
          <a:stretch/>
        </p:blipFill>
        <p:spPr>
          <a:xfrm>
            <a:off x="1774250" y="1072950"/>
            <a:ext cx="5639930" cy="403704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1087550" y="210050"/>
            <a:ext cx="24990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Circuit</a:t>
            </a:r>
            <a:endParaRPr sz="3400"/>
          </a:p>
        </p:txBody>
      </p:sp>
      <p:cxnSp>
        <p:nvCxnSpPr>
          <p:cNvPr id="160" name="Google Shape;160;p16"/>
          <p:cNvCxnSpPr>
            <a:stCxn id="161" idx="1"/>
          </p:cNvCxnSpPr>
          <p:nvPr/>
        </p:nvCxnSpPr>
        <p:spPr>
          <a:xfrm flipH="1">
            <a:off x="6031325" y="3179950"/>
            <a:ext cx="1682100" cy="601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16"/>
          <p:cNvCxnSpPr>
            <a:stCxn id="163" idx="2"/>
          </p:cNvCxnSpPr>
          <p:nvPr/>
        </p:nvCxnSpPr>
        <p:spPr>
          <a:xfrm flipH="1">
            <a:off x="4975200" y="958650"/>
            <a:ext cx="196200" cy="1750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" name="Google Shape;164;p16"/>
          <p:cNvCxnSpPr>
            <a:stCxn id="165" idx="3"/>
          </p:cNvCxnSpPr>
          <p:nvPr/>
        </p:nvCxnSpPr>
        <p:spPr>
          <a:xfrm rot="10800000" flipH="1">
            <a:off x="1517250" y="3046300"/>
            <a:ext cx="1452600" cy="865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5" name="Google Shape;165;p16"/>
          <p:cNvSpPr txBox="1"/>
          <p:nvPr/>
        </p:nvSpPr>
        <p:spPr>
          <a:xfrm>
            <a:off x="76050" y="3686500"/>
            <a:ext cx="14412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Arduino UNO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7713425" y="2880550"/>
            <a:ext cx="16362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Capteur de pression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4577100" y="508050"/>
            <a:ext cx="11886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Resistance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7435250" y="1715850"/>
            <a:ext cx="1666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Breadboard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7" name="Google Shape;167;p16"/>
          <p:cNvCxnSpPr>
            <a:stCxn id="166" idx="1"/>
          </p:cNvCxnSpPr>
          <p:nvPr/>
        </p:nvCxnSpPr>
        <p:spPr>
          <a:xfrm flipH="1">
            <a:off x="6184550" y="2015250"/>
            <a:ext cx="1250700" cy="403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8" name="Google Shape;168;p16"/>
          <p:cNvSpPr txBox="1"/>
          <p:nvPr/>
        </p:nvSpPr>
        <p:spPr>
          <a:xfrm>
            <a:off x="8102950" y="3911800"/>
            <a:ext cx="637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LED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69" name="Google Shape;169;p16"/>
          <p:cNvCxnSpPr>
            <a:stCxn id="168" idx="1"/>
          </p:cNvCxnSpPr>
          <p:nvPr/>
        </p:nvCxnSpPr>
        <p:spPr>
          <a:xfrm flipH="1">
            <a:off x="7393750" y="4137100"/>
            <a:ext cx="709200" cy="409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title"/>
          </p:nvPr>
        </p:nvSpPr>
        <p:spPr>
          <a:xfrm>
            <a:off x="1312800" y="210050"/>
            <a:ext cx="3662400" cy="6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Produit Final</a:t>
            </a:r>
            <a:endParaRPr sz="2900"/>
          </a:p>
        </p:txBody>
      </p:sp>
      <p:pic>
        <p:nvPicPr>
          <p:cNvPr id="175" name="Google Shape;175;p17"/>
          <p:cNvPicPr preferRelativeResize="0"/>
          <p:nvPr/>
        </p:nvPicPr>
        <p:blipFill rotWithShape="1">
          <a:blip r:embed="rId3">
            <a:alphaModFix/>
          </a:blip>
          <a:srcRect t="8298" r="6550"/>
          <a:stretch/>
        </p:blipFill>
        <p:spPr>
          <a:xfrm>
            <a:off x="1037389" y="954008"/>
            <a:ext cx="5376830" cy="395703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7"/>
          <p:cNvSpPr txBox="1"/>
          <p:nvPr/>
        </p:nvSpPr>
        <p:spPr>
          <a:xfrm>
            <a:off x="6659025" y="2074188"/>
            <a:ext cx="2265600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Brancher avec un port USB et le contrôleur sera prêt à être utilisé!</a:t>
            </a:r>
            <a:endParaRPr sz="16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54</Words>
  <Application>Microsoft Office PowerPoint</Application>
  <PresentationFormat>Affichage à l'écran (16:9)</PresentationFormat>
  <Paragraphs>20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Montserrat</vt:lpstr>
      <vt:lpstr>Lato</vt:lpstr>
      <vt:lpstr>Arial</vt:lpstr>
      <vt:lpstr>Focus</vt:lpstr>
      <vt:lpstr>BreathSaverControleur D’Ambu-Bag</vt:lpstr>
      <vt:lpstr>Présentation PowerPoint</vt:lpstr>
      <vt:lpstr>Fonctionnement</vt:lpstr>
      <vt:lpstr>Modele 3D</vt:lpstr>
      <vt:lpstr>Circuit</vt:lpstr>
      <vt:lpstr>Produit Final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BreathSaver: Controleur D’Ambu-Bag</dc:title>
  <cp:lastModifiedBy>Aymane Y</cp:lastModifiedBy>
  <cp:revision>6</cp:revision>
  <dcterms:modified xsi:type="dcterms:W3CDTF">2020-12-03T19:02:38Z</dcterms:modified>
</cp:coreProperties>
</file>