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68" r:id="rId3"/>
    <p:sldId id="276" r:id="rId4"/>
    <p:sldId id="280" r:id="rId5"/>
    <p:sldId id="282" r:id="rId6"/>
    <p:sldId id="279" r:id="rId7"/>
    <p:sldId id="281" r:id="rId8"/>
    <p:sldId id="278" r:id="rId9"/>
    <p:sldId id="277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9">
          <p15:clr>
            <a:srgbClr val="A4A3A4"/>
          </p15:clr>
        </p15:guide>
        <p15:guide id="2" pos="5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3B3734"/>
    <a:srgbClr val="F38A00"/>
    <a:srgbClr val="D1B400"/>
    <a:srgbClr val="ACA39A"/>
    <a:srgbClr val="8F001A"/>
    <a:srgbClr val="049ADB"/>
    <a:srgbClr val="1BA2E2"/>
    <a:srgbClr val="2DAAE2"/>
    <a:srgbClr val="5A9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81" autoAdjust="0"/>
    <p:restoredTop sz="95196" autoAdjust="0"/>
  </p:normalViewPr>
  <p:slideViewPr>
    <p:cSldViewPr snapToGrid="0">
      <p:cViewPr>
        <p:scale>
          <a:sx n="75" d="100"/>
          <a:sy n="75" d="100"/>
        </p:scale>
        <p:origin x="1915" y="278"/>
      </p:cViewPr>
      <p:guideLst>
        <p:guide orient="horz" pos="239"/>
        <p:guide pos="5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ng Lele" userId="072589fde2e23ee1" providerId="LiveId" clId="{E5423F5F-67FD-483C-B605-C82D86A24B43}"/>
    <pc:docChg chg="undo custSel addSld modSld sldOrd">
      <pc:chgData name="Gaurang Lele" userId="072589fde2e23ee1" providerId="LiveId" clId="{E5423F5F-67FD-483C-B605-C82D86A24B43}" dt="2024-02-07T20:14:52.735" v="3761" actId="14100"/>
      <pc:docMkLst>
        <pc:docMk/>
      </pc:docMkLst>
      <pc:sldChg chg="modSp mod">
        <pc:chgData name="Gaurang Lele" userId="072589fde2e23ee1" providerId="LiveId" clId="{E5423F5F-67FD-483C-B605-C82D86A24B43}" dt="2024-02-07T20:04:58.665" v="3207" actId="12"/>
        <pc:sldMkLst>
          <pc:docMk/>
          <pc:sldMk cId="4150672164" sldId="268"/>
        </pc:sldMkLst>
        <pc:spChg chg="mod">
          <ac:chgData name="Gaurang Lele" userId="072589fde2e23ee1" providerId="LiveId" clId="{E5423F5F-67FD-483C-B605-C82D86A24B43}" dt="2024-02-07T20:04:58.665" v="3207" actId="12"/>
          <ac:spMkLst>
            <pc:docMk/>
            <pc:sldMk cId="4150672164" sldId="268"/>
            <ac:spMk id="7" creationId="{00000000-0000-0000-0000-000000000000}"/>
          </ac:spMkLst>
        </pc:spChg>
      </pc:sldChg>
      <pc:sldChg chg="modSp mod">
        <pc:chgData name="Gaurang Lele" userId="072589fde2e23ee1" providerId="LiveId" clId="{E5423F5F-67FD-483C-B605-C82D86A24B43}" dt="2024-02-07T20:05:04.868" v="3208" actId="20577"/>
        <pc:sldMkLst>
          <pc:docMk/>
          <pc:sldMk cId="1412518651" sldId="276"/>
        </pc:sldMkLst>
        <pc:spChg chg="mod">
          <ac:chgData name="Gaurang Lele" userId="072589fde2e23ee1" providerId="LiveId" clId="{E5423F5F-67FD-483C-B605-C82D86A24B43}" dt="2024-02-07T20:05:04.868" v="3208" actId="20577"/>
          <ac:spMkLst>
            <pc:docMk/>
            <pc:sldMk cId="1412518651" sldId="276"/>
            <ac:spMk id="3" creationId="{BFA2F163-5498-4AB6-ABB3-8A0C5A6F3A86}"/>
          </ac:spMkLst>
        </pc:spChg>
      </pc:sldChg>
      <pc:sldChg chg="addSp delSp modSp mod">
        <pc:chgData name="Gaurang Lele" userId="072589fde2e23ee1" providerId="LiveId" clId="{E5423F5F-67FD-483C-B605-C82D86A24B43}" dt="2024-02-07T20:14:52.735" v="3761" actId="14100"/>
        <pc:sldMkLst>
          <pc:docMk/>
          <pc:sldMk cId="2562545666" sldId="277"/>
        </pc:sldMkLst>
        <pc:spChg chg="add del mod">
          <ac:chgData name="Gaurang Lele" userId="072589fde2e23ee1" providerId="LiveId" clId="{E5423F5F-67FD-483C-B605-C82D86A24B43}" dt="2024-02-07T20:14:19.771" v="3754" actId="931"/>
          <ac:spMkLst>
            <pc:docMk/>
            <pc:sldMk cId="2562545666" sldId="277"/>
            <ac:spMk id="4" creationId="{18ACFA57-4CBC-F6F7-3586-613B59A6E48C}"/>
          </ac:spMkLst>
        </pc:spChg>
        <pc:spChg chg="mod">
          <ac:chgData name="Gaurang Lele" userId="072589fde2e23ee1" providerId="LiveId" clId="{E5423F5F-67FD-483C-B605-C82D86A24B43}" dt="2024-02-07T20:14:02.934" v="3752" actId="20577"/>
          <ac:spMkLst>
            <pc:docMk/>
            <pc:sldMk cId="2562545666" sldId="277"/>
            <ac:spMk id="11" creationId="{F4581A7D-29B1-41FC-977B-9E16C29FADA9}"/>
          </ac:spMkLst>
        </pc:spChg>
        <pc:picChg chg="add mod">
          <ac:chgData name="Gaurang Lele" userId="072589fde2e23ee1" providerId="LiveId" clId="{E5423F5F-67FD-483C-B605-C82D86A24B43}" dt="2024-02-07T20:14:52.735" v="3761" actId="14100"/>
          <ac:picMkLst>
            <pc:docMk/>
            <pc:sldMk cId="2562545666" sldId="277"/>
            <ac:picMk id="6" creationId="{D7A329C3-6F08-578F-F74C-086CDFC8E488}"/>
          </ac:picMkLst>
        </pc:picChg>
        <pc:picChg chg="del">
          <ac:chgData name="Gaurang Lele" userId="072589fde2e23ee1" providerId="LiveId" clId="{E5423F5F-67FD-483C-B605-C82D86A24B43}" dt="2024-02-07T20:14:04.720" v="3753" actId="478"/>
          <ac:picMkLst>
            <pc:docMk/>
            <pc:sldMk cId="2562545666" sldId="277"/>
            <ac:picMk id="10" creationId="{BBD7E126-428A-43C9-A64E-72FE45EFFF6D}"/>
          </ac:picMkLst>
        </pc:picChg>
      </pc:sldChg>
      <pc:sldChg chg="modSp mod">
        <pc:chgData name="Gaurang Lele" userId="072589fde2e23ee1" providerId="LiveId" clId="{E5423F5F-67FD-483C-B605-C82D86A24B43}" dt="2024-02-07T20:08:43.288" v="3728" actId="20577"/>
        <pc:sldMkLst>
          <pc:docMk/>
          <pc:sldMk cId="276493139" sldId="278"/>
        </pc:sldMkLst>
        <pc:spChg chg="mod">
          <ac:chgData name="Gaurang Lele" userId="072589fde2e23ee1" providerId="LiveId" clId="{E5423F5F-67FD-483C-B605-C82D86A24B43}" dt="2024-02-07T20:08:43.288" v="3728" actId="20577"/>
          <ac:spMkLst>
            <pc:docMk/>
            <pc:sldMk cId="276493139" sldId="278"/>
            <ac:spMk id="3" creationId="{84079014-80AC-4BDE-A126-FAE70E861E44}"/>
          </ac:spMkLst>
        </pc:spChg>
      </pc:sldChg>
      <pc:sldChg chg="modSp mod">
        <pc:chgData name="Gaurang Lele" userId="072589fde2e23ee1" providerId="LiveId" clId="{E5423F5F-67FD-483C-B605-C82D86A24B43}" dt="2024-02-07T20:04:10.841" v="3190" actId="313"/>
        <pc:sldMkLst>
          <pc:docMk/>
          <pc:sldMk cId="713026531" sldId="279"/>
        </pc:sldMkLst>
        <pc:spChg chg="mod">
          <ac:chgData name="Gaurang Lele" userId="072589fde2e23ee1" providerId="LiveId" clId="{E5423F5F-67FD-483C-B605-C82D86A24B43}" dt="2024-02-07T20:04:10.841" v="3190" actId="313"/>
          <ac:spMkLst>
            <pc:docMk/>
            <pc:sldMk cId="713026531" sldId="279"/>
            <ac:spMk id="3" creationId="{C1520E96-2CE4-4F53-9D41-AA8E7D5A37BF}"/>
          </ac:spMkLst>
        </pc:spChg>
      </pc:sldChg>
      <pc:sldChg chg="modSp new mod ord">
        <pc:chgData name="Gaurang Lele" userId="072589fde2e23ee1" providerId="LiveId" clId="{E5423F5F-67FD-483C-B605-C82D86A24B43}" dt="2024-02-07T19:39:47.368" v="1828" actId="20577"/>
        <pc:sldMkLst>
          <pc:docMk/>
          <pc:sldMk cId="3793337078" sldId="280"/>
        </pc:sldMkLst>
        <pc:spChg chg="mod">
          <ac:chgData name="Gaurang Lele" userId="072589fde2e23ee1" providerId="LiveId" clId="{E5423F5F-67FD-483C-B605-C82D86A24B43}" dt="2024-02-07T03:15:50.344" v="84" actId="20577"/>
          <ac:spMkLst>
            <pc:docMk/>
            <pc:sldMk cId="3793337078" sldId="280"/>
            <ac:spMk id="2" creationId="{B7AD0E08-F1F3-F6C7-320B-9AF235208A24}"/>
          </ac:spMkLst>
        </pc:spChg>
        <pc:spChg chg="mod">
          <ac:chgData name="Gaurang Lele" userId="072589fde2e23ee1" providerId="LiveId" clId="{E5423F5F-67FD-483C-B605-C82D86A24B43}" dt="2024-02-07T19:39:47.368" v="1828" actId="20577"/>
          <ac:spMkLst>
            <pc:docMk/>
            <pc:sldMk cId="3793337078" sldId="280"/>
            <ac:spMk id="3" creationId="{3CC2519A-CD48-E4A8-90EC-38B527EB9F16}"/>
          </ac:spMkLst>
        </pc:spChg>
      </pc:sldChg>
      <pc:sldChg chg="modSp new mod">
        <pc:chgData name="Gaurang Lele" userId="072589fde2e23ee1" providerId="LiveId" clId="{E5423F5F-67FD-483C-B605-C82D86A24B43}" dt="2024-02-07T20:07:30.103" v="3401" actId="20577"/>
        <pc:sldMkLst>
          <pc:docMk/>
          <pc:sldMk cId="17980527" sldId="281"/>
        </pc:sldMkLst>
        <pc:spChg chg="mod">
          <ac:chgData name="Gaurang Lele" userId="072589fde2e23ee1" providerId="LiveId" clId="{E5423F5F-67FD-483C-B605-C82D86A24B43}" dt="2024-02-07T20:07:30.103" v="3401" actId="20577"/>
          <ac:spMkLst>
            <pc:docMk/>
            <pc:sldMk cId="17980527" sldId="281"/>
            <ac:spMk id="2" creationId="{1AAAC781-EC46-958C-ADE5-5A146C7B5906}"/>
          </ac:spMkLst>
        </pc:spChg>
        <pc:spChg chg="mod">
          <ac:chgData name="Gaurang Lele" userId="072589fde2e23ee1" providerId="LiveId" clId="{E5423F5F-67FD-483C-B605-C82D86A24B43}" dt="2024-02-07T20:07:24.278" v="3388" actId="5793"/>
          <ac:spMkLst>
            <pc:docMk/>
            <pc:sldMk cId="17980527" sldId="281"/>
            <ac:spMk id="3" creationId="{E6052743-29FA-716F-3B80-99F7718DDEBF}"/>
          </ac:spMkLst>
        </pc:spChg>
      </pc:sldChg>
      <pc:sldChg chg="modSp new mod">
        <pc:chgData name="Gaurang Lele" userId="072589fde2e23ee1" providerId="LiveId" clId="{E5423F5F-67FD-483C-B605-C82D86A24B43}" dt="2024-02-07T20:07:17.086" v="3386" actId="313"/>
        <pc:sldMkLst>
          <pc:docMk/>
          <pc:sldMk cId="794512205" sldId="282"/>
        </pc:sldMkLst>
        <pc:spChg chg="mod">
          <ac:chgData name="Gaurang Lele" userId="072589fde2e23ee1" providerId="LiveId" clId="{E5423F5F-67FD-483C-B605-C82D86A24B43}" dt="2024-02-07T19:28:29.909" v="1017" actId="20577"/>
          <ac:spMkLst>
            <pc:docMk/>
            <pc:sldMk cId="794512205" sldId="282"/>
            <ac:spMk id="2" creationId="{130CEB76-8DBA-340A-3D4A-B41BE169FBDF}"/>
          </ac:spMkLst>
        </pc:spChg>
        <pc:spChg chg="mod">
          <ac:chgData name="Gaurang Lele" userId="072589fde2e23ee1" providerId="LiveId" clId="{E5423F5F-67FD-483C-B605-C82D86A24B43}" dt="2024-02-07T20:07:17.086" v="3386" actId="313"/>
          <ac:spMkLst>
            <pc:docMk/>
            <pc:sldMk cId="794512205" sldId="282"/>
            <ac:spMk id="3" creationId="{38CDB69F-E888-EEF3-7188-33881D4E4E5F}"/>
          </ac:spMkLst>
        </pc:spChg>
      </pc:sldChg>
      <pc:sldChg chg="delSp modSp new mod">
        <pc:chgData name="Gaurang Lele" userId="072589fde2e23ee1" providerId="LiveId" clId="{E5423F5F-67FD-483C-B605-C82D86A24B43}" dt="2024-02-07T20:09:37.108" v="3750" actId="122"/>
        <pc:sldMkLst>
          <pc:docMk/>
          <pc:sldMk cId="1241915902" sldId="283"/>
        </pc:sldMkLst>
        <pc:spChg chg="mod">
          <ac:chgData name="Gaurang Lele" userId="072589fde2e23ee1" providerId="LiveId" clId="{E5423F5F-67FD-483C-B605-C82D86A24B43}" dt="2024-02-07T20:09:37.108" v="3750" actId="122"/>
          <ac:spMkLst>
            <pc:docMk/>
            <pc:sldMk cId="1241915902" sldId="283"/>
            <ac:spMk id="2" creationId="{C2944255-9189-2271-DE56-B395621FC697}"/>
          </ac:spMkLst>
        </pc:spChg>
        <pc:spChg chg="del mod">
          <ac:chgData name="Gaurang Lele" userId="072589fde2e23ee1" providerId="LiveId" clId="{E5423F5F-67FD-483C-B605-C82D86A24B43}" dt="2024-02-07T20:09:26.399" v="3748" actId="21"/>
          <ac:spMkLst>
            <pc:docMk/>
            <pc:sldMk cId="1241915902" sldId="283"/>
            <ac:spMk id="3" creationId="{1A0A5885-5BF2-BAA9-A0CB-5F3E0655F8EE}"/>
          </ac:spMkLst>
        </pc:spChg>
      </pc:sldChg>
    </pc:docChg>
  </pc:docChgLst>
  <pc:docChgLst>
    <pc:chgData name="Gaurang Lele" userId="072589fde2e23ee1" providerId="LiveId" clId="{67C2EFC5-045E-4322-B8C3-8E311C21772A}"/>
    <pc:docChg chg="custSel addSld modSld">
      <pc:chgData name="Gaurang Lele" userId="072589fde2e23ee1" providerId="LiveId" clId="{67C2EFC5-045E-4322-B8C3-8E311C21772A}" dt="2024-02-05T23:14:45.584" v="719" actId="20577"/>
      <pc:docMkLst>
        <pc:docMk/>
      </pc:docMkLst>
      <pc:sldChg chg="modSp">
        <pc:chgData name="Gaurang Lele" userId="072589fde2e23ee1" providerId="LiveId" clId="{67C2EFC5-045E-4322-B8C3-8E311C21772A}" dt="2024-02-05T23:14:45.584" v="719" actId="20577"/>
        <pc:sldMkLst>
          <pc:docMk/>
          <pc:sldMk cId="1412518651" sldId="276"/>
        </pc:sldMkLst>
        <pc:spChg chg="mod">
          <ac:chgData name="Gaurang Lele" userId="072589fde2e23ee1" providerId="LiveId" clId="{67C2EFC5-045E-4322-B8C3-8E311C21772A}" dt="2024-02-05T23:14:45.584" v="719" actId="20577"/>
          <ac:spMkLst>
            <pc:docMk/>
            <pc:sldMk cId="1412518651" sldId="276"/>
            <ac:spMk id="3" creationId="{BFA2F163-5498-4AB6-ABB3-8A0C5A6F3A86}"/>
          </ac:spMkLst>
        </pc:spChg>
      </pc:sldChg>
      <pc:sldChg chg="modSp new">
        <pc:chgData name="Gaurang Lele" userId="072589fde2e23ee1" providerId="LiveId" clId="{67C2EFC5-045E-4322-B8C3-8E311C21772A}" dt="2024-02-05T23:13:50.486" v="713" actId="20577"/>
        <pc:sldMkLst>
          <pc:docMk/>
          <pc:sldMk cId="713026531" sldId="279"/>
        </pc:sldMkLst>
        <pc:spChg chg="mod">
          <ac:chgData name="Gaurang Lele" userId="072589fde2e23ee1" providerId="LiveId" clId="{67C2EFC5-045E-4322-B8C3-8E311C21772A}" dt="2024-02-05T21:33:15.458" v="33" actId="20577"/>
          <ac:spMkLst>
            <pc:docMk/>
            <pc:sldMk cId="713026531" sldId="279"/>
            <ac:spMk id="2" creationId="{7E8E8843-AC7B-4DA3-ACF4-7E55FC95A913}"/>
          </ac:spMkLst>
        </pc:spChg>
        <pc:spChg chg="mod">
          <ac:chgData name="Gaurang Lele" userId="072589fde2e23ee1" providerId="LiveId" clId="{67C2EFC5-045E-4322-B8C3-8E311C21772A}" dt="2024-02-05T23:13:50.486" v="713" actId="20577"/>
          <ac:spMkLst>
            <pc:docMk/>
            <pc:sldMk cId="713026531" sldId="279"/>
            <ac:spMk id="3" creationId="{C1520E96-2CE4-4F53-9D41-AA8E7D5A37B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1BB15-DE40-F842-8059-510BF077C15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442AD-E810-5C4F-BBB9-F00611DA0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1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BA96726-B0E5-5C4D-84CE-D53510198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91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1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PAGE INTÉRIEURE</a:t>
            </a:r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REMARQUE</a:t>
            </a:r>
            <a:r>
              <a:rPr lang="en-US" sz="1200" b="1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: </a:t>
            </a:r>
            <a:r>
              <a:rPr lang="en-US" sz="1200" b="1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À</a:t>
            </a:r>
            <a:r>
              <a:rPr lang="en-US" sz="1200" b="1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lire </a:t>
            </a:r>
            <a:r>
              <a:rPr lang="en-US" sz="1200" b="1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avant</a:t>
            </a:r>
            <a:r>
              <a:rPr lang="en-US" sz="1200" b="1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d’utiliser</a:t>
            </a:r>
            <a:r>
              <a:rPr lang="en-US" sz="1200" b="1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 </a:t>
            </a:r>
            <a:r>
              <a:rPr lang="en-US" sz="1200" b="1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gabarit</a:t>
            </a:r>
            <a:endParaRPr lang="en-US" sz="1200" b="1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Les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éléments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suivants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du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gabarit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ne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peuvent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pas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être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modifiés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:</a:t>
            </a:r>
            <a:b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</a:b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En-tête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institutionnel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grenat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Université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d’Ottawa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| University of Ottawa). Par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contre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ces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éléments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peuvent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être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enlevés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dans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les pages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intérieures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dans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cas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où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on a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besoin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de plus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d’espace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Pied de page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institutionnel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comprenant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bande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grise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et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grenat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ainsi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 logo. Par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contre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ces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éléments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peuvent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être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enlevés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dans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les pages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intérieures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dans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cas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où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on a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besoin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de plus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d’espace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Les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éléments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suivants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du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gabarit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peuvent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être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modifiés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:</a:t>
            </a:r>
            <a:b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</a:b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L’adresse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Web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peut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être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modifiée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suivant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les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étapes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suivantes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: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dans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le document PowerPoint,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cliquez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sur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l’onglet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View,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puis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sélectionnez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Slide Master. Sur le menu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d’affichage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à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gauche),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sélectionnez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troisième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diapositive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et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inscrivez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la nouvelle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adresse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sur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celle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-ci.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L’image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ou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couleur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de fond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peut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être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remplacée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par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celle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votre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choix</a:t>
            </a:r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endParaRPr lang="en-US" sz="1200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INSIDE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PAGE</a:t>
            </a:r>
          </a:p>
          <a:p>
            <a:r>
              <a:rPr lang="en-US" sz="1200" b="1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NOTE: Read before using template</a:t>
            </a:r>
            <a:endParaRPr lang="en-US" sz="1200" b="1" kern="1200" baseline="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The following elements of the template must remain untouched and cannot be modified: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Corporate (</a:t>
            </a:r>
            <a:r>
              <a:rPr lang="en-US" sz="1200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Université</a:t>
            </a: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d'Ottawa</a:t>
            </a: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| University of Ottawa) garnet header.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However, these elements may be removed on the inside pages in cases where more space for content is required.</a:t>
            </a:r>
            <a:endParaRPr lang="en-US" sz="1200" kern="120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Corporate uOttawa footer including the grey/garnet stripe and logo. 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However, these elements may be removed on the inside pages in cases where more space for content is required.</a:t>
            </a:r>
            <a:endParaRPr lang="en-US" sz="1200" kern="120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endParaRPr lang="en-US" sz="1200" kern="1200" dirty="0">
              <a:solidFill>
                <a:schemeClr val="tx1"/>
              </a:solidFill>
              <a:latin typeface="Times" pitchFamily="-110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The following elements of the template may be customized: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You may include the </a:t>
            </a:r>
            <a:r>
              <a:rPr lang="en-US" sz="1200" kern="120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uOttawa.ca</a:t>
            </a: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URL of your choice in the footer, and insert the name of the document to the right of the URL, if needed.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The URL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can be customized to a specific URL by following these simple steps: On the PowerPoint View tab, in the Master Views group, select Slide Master. Select the third slide on the left side panel, and type in the desired URL on the slide.</a:t>
            </a:r>
            <a:b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</a:b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• The background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image or </a:t>
            </a:r>
            <a:r>
              <a:rPr lang="en-US" sz="1200" kern="1200" baseline="0" dirty="0" err="1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colour</a:t>
            </a:r>
            <a:r>
              <a:rPr lang="en-US" sz="1200" kern="1200" baseline="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 may be replaced by the one of your choice</a:t>
            </a:r>
            <a:r>
              <a:rPr lang="en-US" sz="1200" kern="1200" dirty="0">
                <a:solidFill>
                  <a:schemeClr val="tx1"/>
                </a:solidFill>
                <a:latin typeface="Times" pitchFamily="-110" charset="0"/>
                <a:ea typeface="ＭＳ Ｐゴシック" charset="0"/>
                <a:cs typeface="ＭＳ Ｐゴシック" charset="0"/>
              </a:rPr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96726-B0E5-5C4D-84CE-D53510198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2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0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1" name="Picture 10" descr="uOttawa_HOR_WG7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1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9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029200"/>
          </a:xfrm>
        </p:spPr>
        <p:txBody>
          <a:bodyPr vert="eaVert"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029200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1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26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2750" y="692696"/>
            <a:ext cx="7774632" cy="864096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7772400" cy="37535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7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8" name="Picture 17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4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811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pic>
        <p:nvPicPr>
          <p:cNvPr id="6" name="Picture 5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1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2" name="Picture 11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1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3886200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3886200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3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pic>
        <p:nvPicPr>
          <p:cNvPr id="9" name="Picture 8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4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5" name="Picture 14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4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pic>
        <p:nvPicPr>
          <p:cNvPr id="5" name="Picture 4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0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1" name="Picture 10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1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9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0" name="Picture 9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7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title</a:t>
            </a:r>
            <a:r>
              <a:rPr lang="fr-CA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04665"/>
            <a:ext cx="5111750" cy="547260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  <a:p>
            <a:pPr lvl="1"/>
            <a:r>
              <a:rPr lang="fr-CA" dirty="0"/>
              <a:t>Second </a:t>
            </a:r>
            <a:r>
              <a:rPr lang="fr-CA" dirty="0" err="1"/>
              <a:t>level</a:t>
            </a:r>
            <a:endParaRPr lang="fr-CA" dirty="0"/>
          </a:p>
          <a:p>
            <a:pPr lvl="2"/>
            <a:r>
              <a:rPr lang="fr-CA" dirty="0" err="1"/>
              <a:t>Third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3"/>
            <a:r>
              <a:rPr lang="fr-CA" dirty="0" err="1"/>
              <a:t>Fourth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fr-CA" dirty="0"/>
          </a:p>
          <a:p>
            <a:pPr lvl="4"/>
            <a:r>
              <a:rPr lang="fr-CA" dirty="0" err="1"/>
              <a:t>Fifth</a:t>
            </a:r>
            <a:r>
              <a:rPr lang="fr-CA" dirty="0"/>
              <a:t> </a:t>
            </a:r>
            <a:r>
              <a:rPr lang="fr-CA" dirty="0" err="1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7"/>
            <a:ext cx="3008313" cy="41044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dirty="0"/>
              <a:t>Click to </a:t>
            </a:r>
            <a:r>
              <a:rPr lang="fr-CA" dirty="0" err="1"/>
              <a:t>edit</a:t>
            </a:r>
            <a:r>
              <a:rPr lang="fr-CA" dirty="0"/>
              <a:t> Master </a:t>
            </a:r>
            <a:r>
              <a:rPr lang="fr-CA" dirty="0" err="1"/>
              <a:t>text</a:t>
            </a:r>
            <a:r>
              <a:rPr lang="fr-CA" dirty="0"/>
              <a:t> styles</a:t>
            </a:r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23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5363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A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pic>
        <p:nvPicPr>
          <p:cNvPr id="7" name="Picture 6" descr="to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66"/>
            <a:ext cx="9144002" cy="3843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470" y="6652164"/>
            <a:ext cx="9166412" cy="21330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0" y="5768214"/>
            <a:ext cx="9144000" cy="886711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2" name="Footer Placeholder 6"/>
          <p:cNvSpPr txBox="1">
            <a:spLocks noChangeArrowheads="1"/>
          </p:cNvSpPr>
          <p:nvPr userDrawn="1"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b="1" i="0" dirty="0" err="1">
                <a:solidFill>
                  <a:srgbClr val="A69C95"/>
                </a:solidFill>
                <a:latin typeface="Arial"/>
                <a:cs typeface="Arial"/>
              </a:rPr>
              <a:t>uOttawa.ca</a:t>
            </a:r>
            <a:endParaRPr lang="en-US" b="1" i="0" dirty="0">
              <a:solidFill>
                <a:srgbClr val="A69C95"/>
              </a:solidFill>
              <a:latin typeface="Arial"/>
              <a:cs typeface="Arial"/>
            </a:endParaRPr>
          </a:p>
        </p:txBody>
      </p:sp>
      <p:pic>
        <p:nvPicPr>
          <p:cNvPr id="13" name="Picture 12" descr="uOttawa_HOR_WG7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367" y="5947834"/>
            <a:ext cx="1697566" cy="45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655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/>
              <a:t>Click to </a:t>
            </a:r>
            <a:r>
              <a:rPr lang="fr-CA" dirty="0" err="1"/>
              <a:t>add</a:t>
            </a:r>
            <a:r>
              <a:rPr lang="fr-CA" dirty="0"/>
              <a:t> </a:t>
            </a:r>
            <a:r>
              <a:rPr lang="fr-CA" dirty="0" err="1"/>
              <a:t>title</a:t>
            </a:r>
            <a:r>
              <a:rPr lang="fr-CA" dirty="0"/>
              <a:t> </a:t>
            </a:r>
            <a:r>
              <a:rPr lang="fr-CA" dirty="0" err="1"/>
              <a:t>here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dirty="0"/>
              <a:t>Click to </a:t>
            </a:r>
            <a:r>
              <a:rPr lang="fr-CA" dirty="0" err="1"/>
              <a:t>add</a:t>
            </a:r>
            <a:r>
              <a:rPr lang="fr-CA" dirty="0"/>
              <a:t> content </a:t>
            </a:r>
            <a:r>
              <a:rPr lang="fr-CA" dirty="0" err="1"/>
              <a:t>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663717" y="20077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0B1AAE9-9813-2248-B2A8-96C88B254205}" type="slidenum">
              <a:rPr lang="en-US" sz="1000" smtClean="0">
                <a:solidFill>
                  <a:schemeClr val="bg2"/>
                </a:solidFill>
                <a:latin typeface="Arial;"/>
                <a:cs typeface="Arial;"/>
              </a:rPr>
              <a:t>‹#›</a:t>
            </a:fld>
            <a:endParaRPr lang="en-US" sz="1000" dirty="0">
              <a:solidFill>
                <a:schemeClr val="bg2"/>
              </a:solidFill>
              <a:latin typeface="Arial;"/>
              <a:cs typeface="Arial;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n-lt"/>
          <a:ea typeface="ＭＳ Ｐゴシック" charset="0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Verdan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990000"/>
          </a:solidFill>
          <a:latin typeface="Arial Black" pitchFamily="-11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_BK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" y="-1866"/>
            <a:ext cx="9151471" cy="6858000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-14941" y="-1866"/>
            <a:ext cx="9173882" cy="6867337"/>
            <a:chOff x="-14941" y="-1866"/>
            <a:chExt cx="9173882" cy="6867337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4941" y="6652164"/>
              <a:ext cx="9166412" cy="213307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 bwMode="auto">
            <a:xfrm>
              <a:off x="-6643" y="5768214"/>
              <a:ext cx="9165584" cy="886711"/>
            </a:xfrm>
            <a:prstGeom prst="rect">
              <a:avLst/>
            </a:prstGeom>
            <a:solidFill>
              <a:srgbClr val="3B3734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-110" charset="0"/>
                </a:rPr>
                <a:t> </a:t>
              </a:r>
            </a:p>
          </p:txBody>
        </p:sp>
        <p:pic>
          <p:nvPicPr>
            <p:cNvPr id="37" name="Picture 36" descr="uOttawa_HOR_WHITE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3600" y="5949280"/>
              <a:ext cx="1693389" cy="452922"/>
            </a:xfrm>
            <a:prstGeom prst="rect">
              <a:avLst/>
            </a:prstGeom>
          </p:spPr>
        </p:pic>
        <p:pic>
          <p:nvPicPr>
            <p:cNvPr id="38" name="Picture 37" descr="top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1866"/>
              <a:ext cx="9144002" cy="384305"/>
            </a:xfrm>
            <a:prstGeom prst="rect">
              <a:avLst/>
            </a:prstGeom>
          </p:spPr>
        </p:pic>
      </p:grpSp>
      <p:sp>
        <p:nvSpPr>
          <p:cNvPr id="39" name="Footer Placeholder 6"/>
          <p:cNvSpPr txBox="1">
            <a:spLocks noChangeArrowheads="1"/>
          </p:cNvSpPr>
          <p:nvPr/>
        </p:nvSpPr>
        <p:spPr bwMode="auto">
          <a:xfrm>
            <a:off x="179512" y="6152115"/>
            <a:ext cx="453650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A69C95"/>
                </a:solidFill>
                <a:latin typeface="Verdana" charset="0"/>
                <a:ea typeface="ＭＳ Ｐゴシック" charset="0"/>
                <a:cs typeface="Verdana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err="1">
                <a:solidFill>
                  <a:schemeClr val="bg1"/>
                </a:solidFill>
                <a:latin typeface="Arial"/>
                <a:cs typeface="Arial"/>
              </a:rPr>
              <a:t>uOttawa.ca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763688" y="2852936"/>
            <a:ext cx="7380312" cy="1224136"/>
          </a:xfrm>
          <a:prstGeom prst="rect">
            <a:avLst/>
          </a:prstGeom>
          <a:solidFill>
            <a:srgbClr val="3B373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763688" y="4149080"/>
            <a:ext cx="7380312" cy="321320"/>
          </a:xfrm>
          <a:prstGeom prst="rect">
            <a:avLst/>
          </a:prstGeom>
          <a:solidFill>
            <a:srgbClr val="3B3734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0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88352" y="2852936"/>
            <a:ext cx="78511" cy="1224136"/>
          </a:xfrm>
          <a:prstGeom prst="rect">
            <a:avLst/>
          </a:prstGeom>
          <a:solidFill>
            <a:srgbClr val="8F001A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A69C95"/>
              </a:solidFill>
              <a:effectLst/>
              <a:latin typeface="Times" pitchFamily="-110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1688353" y="4149080"/>
            <a:ext cx="78510" cy="321320"/>
          </a:xfrm>
          <a:prstGeom prst="rect">
            <a:avLst/>
          </a:prstGeom>
          <a:solidFill>
            <a:srgbClr val="8F001A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A69C95"/>
                </a:solidFill>
                <a:effectLst/>
                <a:latin typeface="Times" pitchFamily="-110" charset="0"/>
              </a:rPr>
              <a:t>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872208" y="2852936"/>
            <a:ext cx="71642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Verdana"/>
                <a:ea typeface="ＭＳ Ｐゴシック" charset="0"/>
                <a:cs typeface="Verdana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990000"/>
                </a:solidFill>
                <a:latin typeface="Arial Black" pitchFamily="-110" charset="0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Inclusive Bike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 bwMode="auto">
          <a:xfrm>
            <a:off x="1872208" y="3573016"/>
            <a:ext cx="716428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Schedule Review and Prototype requirements study</a:t>
            </a:r>
          </a:p>
        </p:txBody>
      </p: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1872208" y="4149080"/>
            <a:ext cx="7164288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/>
                <a:ea typeface="ＭＳ Ｐゴシック" pitchFamily="-110" charset="-128"/>
                <a:cs typeface="Verdan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Arial"/>
                <a:cs typeface="Arial"/>
              </a:rPr>
              <a:t>Presented by: Gaurang Lele</a:t>
            </a:r>
          </a:p>
        </p:txBody>
      </p:sp>
    </p:spTree>
    <p:extLst>
      <p:ext uri="{BB962C8B-B14F-4D97-AF65-F5344CB8AC3E}">
        <p14:creationId xmlns:p14="http://schemas.microsoft.com/office/powerpoint/2010/main" val="345924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4255-9189-2271-DE56-B395621F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84" y="2996952"/>
            <a:ext cx="7774632" cy="864096"/>
          </a:xfrm>
        </p:spPr>
        <p:txBody>
          <a:bodyPr/>
          <a:lstStyle/>
          <a:p>
            <a:pPr algn="ctr"/>
            <a:r>
              <a:rPr lang="en-CA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4191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Team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Jonathan Horton</a:t>
            </a:r>
          </a:p>
          <a:p>
            <a:r>
              <a:rPr lang="en-US" dirty="0">
                <a:latin typeface="Arial"/>
                <a:cs typeface="Arial"/>
              </a:rPr>
              <a:t>Sachin Kasbekar</a:t>
            </a:r>
          </a:p>
          <a:p>
            <a:r>
              <a:rPr lang="en-US" dirty="0">
                <a:latin typeface="Arial"/>
                <a:cs typeface="Arial"/>
              </a:rPr>
              <a:t>Gaurang Lele</a:t>
            </a:r>
          </a:p>
          <a:p>
            <a:r>
              <a:rPr lang="en-US" dirty="0">
                <a:latin typeface="Arial"/>
                <a:cs typeface="Arial"/>
              </a:rPr>
              <a:t>Kristina Prasad</a:t>
            </a:r>
          </a:p>
          <a:p>
            <a:r>
              <a:rPr lang="en-US" dirty="0">
                <a:latin typeface="Arial"/>
                <a:cs typeface="Arial"/>
              </a:rPr>
              <a:t>Raghav Kaushik Vagata Umesh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067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8BAF-9EDD-4FA8-8D7C-C4CC50D8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2F163-5498-4AB6-ABB3-8A0C5A6F3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Testing and analysis of existing prototype </a:t>
            </a:r>
          </a:p>
          <a:p>
            <a:r>
              <a:rPr lang="en-CA" dirty="0"/>
              <a:t>Project Requirements</a:t>
            </a:r>
          </a:p>
          <a:p>
            <a:r>
              <a:rPr lang="en-CA" dirty="0"/>
              <a:t>Approach towards project planning </a:t>
            </a:r>
          </a:p>
          <a:p>
            <a:r>
              <a:rPr lang="en-CA" dirty="0"/>
              <a:t>Defining tasks</a:t>
            </a:r>
          </a:p>
          <a:p>
            <a:r>
              <a:rPr lang="en-CA" dirty="0"/>
              <a:t>Dependencies </a:t>
            </a:r>
          </a:p>
          <a:p>
            <a:r>
              <a:rPr lang="en-CA" dirty="0"/>
              <a:t>Critical Path </a:t>
            </a:r>
          </a:p>
        </p:txBody>
      </p:sp>
    </p:spTree>
    <p:extLst>
      <p:ext uri="{BB962C8B-B14F-4D97-AF65-F5344CB8AC3E}">
        <p14:creationId xmlns:p14="http://schemas.microsoft.com/office/powerpoint/2010/main" val="141251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0E08-F1F3-F6C7-320B-9AF23520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Testing and Analysis of the Existing Prototype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2519A-CD48-E4A8-90EC-38B527EB9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7772400" cy="4464496"/>
          </a:xfrm>
        </p:spPr>
        <p:txBody>
          <a:bodyPr/>
          <a:lstStyle/>
          <a:p>
            <a:r>
              <a:rPr lang="en-CA" dirty="0"/>
              <a:t>The several measures on which the existing prototype is to be tested are,</a:t>
            </a:r>
          </a:p>
          <a:p>
            <a:pPr lvl="1"/>
            <a:r>
              <a:rPr lang="en-US" dirty="0">
                <a:latin typeface="+mn-lt"/>
              </a:rPr>
              <a:t>Testing attachability of the prototype to the bike.</a:t>
            </a:r>
          </a:p>
          <a:p>
            <a:pPr lvl="1"/>
            <a:r>
              <a:rPr lang="en-US" dirty="0">
                <a:latin typeface="+mn-lt"/>
              </a:rPr>
              <a:t>Testing of the lightweightness of the existing prototype.</a:t>
            </a:r>
          </a:p>
          <a:p>
            <a:pPr lvl="1"/>
            <a:r>
              <a:rPr lang="en-CA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Testing the time it takes for the wheelchair to be attached onto the prototype. </a:t>
            </a:r>
          </a:p>
          <a:p>
            <a:pPr lvl="1"/>
            <a:r>
              <a:rPr lang="en-CA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Testing of the maximum weight capacity of the prototype.</a:t>
            </a:r>
          </a:p>
          <a:p>
            <a:pPr lvl="1"/>
            <a:r>
              <a:rPr lang="en-US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Testing of the stopping ability and braking distance of the bicycle with the prototype attached.</a:t>
            </a:r>
            <a:endParaRPr lang="en-CA" dirty="0">
              <a:effectLst/>
              <a:latin typeface="+mn-lt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3337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EB76-8DBA-340A-3D4A-B41BE169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Project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DB69F-E888-EEF3-7188-33881D4E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attachment must be safe to use at city riding speeds on normal roads. </a:t>
            </a:r>
          </a:p>
          <a:p>
            <a:r>
              <a:rPr lang="en-CA" dirty="0"/>
              <a:t>It must be easy for the wheelchair to be loaded and unloaded from the attachment. </a:t>
            </a:r>
          </a:p>
          <a:p>
            <a:r>
              <a:rPr lang="en-CA" dirty="0"/>
              <a:t>The attachment should be light and durable. </a:t>
            </a:r>
          </a:p>
          <a:p>
            <a:r>
              <a:rPr lang="en-CA" dirty="0"/>
              <a:t>The attachment must accommodate all types of wheelchairs.</a:t>
            </a:r>
          </a:p>
          <a:p>
            <a:r>
              <a:rPr lang="en-CA" dirty="0"/>
              <a:t>The rider must have an SOS button in case of an emergency</a:t>
            </a:r>
          </a:p>
          <a:p>
            <a:r>
              <a:rPr lang="en-CA" dirty="0"/>
              <a:t>The attachment rear brake and turning lights along with reflectors to aid with visibility.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451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E8843-AC7B-4DA3-ACF4-7E55FC95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towards project planning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20E96-2CE4-4F53-9D41-AA8E7D5A3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using an Agile model as our approach towards project planning.</a:t>
            </a:r>
          </a:p>
          <a:p>
            <a:r>
              <a:rPr lang="en-US" dirty="0"/>
              <a:t>We have some leeway as to the features we want to include in our prototype, but we also have a clear goal in regards to the main function of the final model. </a:t>
            </a:r>
          </a:p>
          <a:p>
            <a:r>
              <a:rPr lang="en-US" dirty="0"/>
              <a:t>We will start out by creating a prototype and comparing it with the existing prototype and our plan for the final model. </a:t>
            </a:r>
          </a:p>
          <a:p>
            <a:r>
              <a:rPr lang="en-US" dirty="0"/>
              <a:t>We will then keep refining our prototype until it meets our expectations.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302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AC781-EC46-958C-ADE5-5A146C7B5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Defining tasks to complete project by design day (incomplete)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52743-29FA-716F-3B80-99F7718DD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488488" cy="3753544"/>
          </a:xfrm>
        </p:spPr>
        <p:txBody>
          <a:bodyPr/>
          <a:lstStyle/>
          <a:p>
            <a:r>
              <a:rPr lang="en-CA" dirty="0"/>
              <a:t>Implement a braking and turning light system into the existing prototype.</a:t>
            </a:r>
          </a:p>
          <a:p>
            <a:r>
              <a:rPr lang="en-CA" dirty="0"/>
              <a:t>Implement an SOS button for the wheelchair user.</a:t>
            </a:r>
          </a:p>
          <a:p>
            <a:r>
              <a:rPr lang="en-CA" dirty="0"/>
              <a:t>Implement a ramp system into the wheelchair for the ease of loading and unloading.</a:t>
            </a:r>
          </a:p>
          <a:p>
            <a:r>
              <a:rPr lang="en-CA" dirty="0"/>
              <a:t>Increasing mechanical safety over the existing prototype.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8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183B-59C1-4966-893C-2428FAB5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9014-80AC-4BDE-A126-FAE70E861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7772400" cy="3753544"/>
          </a:xfrm>
        </p:spPr>
        <p:txBody>
          <a:bodyPr/>
          <a:lstStyle/>
          <a:p>
            <a:r>
              <a:rPr lang="en-CA" dirty="0"/>
              <a:t>The Alpha prototype cannot be developed without the individual assemblies of the Mechanical and the Electrical Subsystems. </a:t>
            </a:r>
          </a:p>
          <a:p>
            <a:r>
              <a:rPr lang="en-CA" dirty="0"/>
              <a:t>The Electrical subsystem has a major dependency in the form of collection (buying and borrowing) of the electrical components from all the different sources. </a:t>
            </a:r>
          </a:p>
          <a:p>
            <a:r>
              <a:rPr lang="en-CA" dirty="0"/>
              <a:t>The mechanical subsystem has many dependencies between the attachment itself and the mounting system.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49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C7C0-52A7-40BE-AE3B-5A6CD5B9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Critical Path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581A7D-29B1-41FC-977B-9E16C29FADA9}"/>
              </a:ext>
            </a:extLst>
          </p:cNvPr>
          <p:cNvSpPr txBox="1"/>
          <p:nvPr/>
        </p:nvSpPr>
        <p:spPr>
          <a:xfrm>
            <a:off x="339314" y="4143405"/>
            <a:ext cx="852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/>
              <a:t>Critical Path length: 41 days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7A329C3-6F08-578F-F74C-086CDFC8E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56793"/>
            <a:ext cx="9142703" cy="2314168"/>
          </a:xfrm>
        </p:spPr>
      </p:pic>
    </p:spTree>
    <p:extLst>
      <p:ext uri="{BB962C8B-B14F-4D97-AF65-F5344CB8AC3E}">
        <p14:creationId xmlns:p14="http://schemas.microsoft.com/office/powerpoint/2010/main" val="2562545666"/>
      </p:ext>
    </p:extLst>
  </p:cSld>
  <p:clrMapOvr>
    <a:masterClrMapping/>
  </p:clrMapOvr>
</p:sld>
</file>

<file path=ppt/theme/theme1.xml><?xml version="1.0" encoding="utf-8"?>
<a:theme xmlns:a="http://schemas.openxmlformats.org/drawingml/2006/main" name="uOttawa-powerpoint-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Gar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0" charset="0"/>
          </a:defRPr>
        </a:defPPr>
      </a:lstStyle>
    </a:lnDef>
  </a:objectDefaults>
  <a:extraClrSchemeLst>
    <a:extraClrScheme>
      <a:clrScheme name="Gar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rne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rne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uOttawa-powerpoint-template.pot</Template>
  <TotalTime>1073</TotalTime>
  <Words>792</Words>
  <Application>Microsoft Office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Arial;</vt:lpstr>
      <vt:lpstr>Times</vt:lpstr>
      <vt:lpstr>Verdana</vt:lpstr>
      <vt:lpstr>uOttawa-powerpoint-template</vt:lpstr>
      <vt:lpstr>PowerPoint Presentation</vt:lpstr>
      <vt:lpstr>The Team</vt:lpstr>
      <vt:lpstr>Contents</vt:lpstr>
      <vt:lpstr>Testing and Analysis of the Existing Prototype</vt:lpstr>
      <vt:lpstr>Project Requirements</vt:lpstr>
      <vt:lpstr>Approach towards project planning</vt:lpstr>
      <vt:lpstr>Defining tasks to complete project by design day (incomplete)</vt:lpstr>
      <vt:lpstr>Dependencies</vt:lpstr>
      <vt:lpstr>Critical Path </vt:lpstr>
      <vt:lpstr>Thank You</vt:lpstr>
    </vt:vector>
  </TitlesOfParts>
  <Manager/>
  <Company>University of Ottawa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Gaurang Lele</cp:lastModifiedBy>
  <cp:revision>119</cp:revision>
  <cp:lastPrinted>2013-11-28T21:12:25Z</cp:lastPrinted>
  <dcterms:created xsi:type="dcterms:W3CDTF">2010-02-26T18:49:55Z</dcterms:created>
  <dcterms:modified xsi:type="dcterms:W3CDTF">2024-02-07T20:15:01Z</dcterms:modified>
  <cp:category/>
</cp:coreProperties>
</file>