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4d40f446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4d40f446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Imaginez que vous êtes un enquêteur de police, vous avez passé bcp de temps à essayer de trouver le bon angle, la bonne distance etc.. relatable (memes on fb)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4d40f446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4d40f446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4d40f446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4d40f446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4d40f446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4d40f446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210225"/>
            <a:ext cx="2951400" cy="16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Journée de la conception - aide à la photographie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288" y="3322955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Équipe FA8 - en collaboration avec la police d’Ottawa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fr-CA"/>
              <a:t>Motivation du problème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résolution du problème était importante pour :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Sauver du temps aux utilisateurs;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rapidité,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L’efficacité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précision;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clarté.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b="1" lang="fr-CA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enquêteurs de la police d’Ottawa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ont besoin d’un </a:t>
            </a:r>
            <a:r>
              <a:rPr b="1" lang="fr-CA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dispositif compact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servant à prendre des photos de petites preuves (empreintes digitales, gouttes de sang, etc.) à </a:t>
            </a:r>
            <a:r>
              <a:rPr b="1" lang="fr-CA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degrés de la surface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Le dispositif, sous forme de trépied attaché au bout de l’objectif de la caméra, aura </a:t>
            </a:r>
            <a:r>
              <a:rPr b="1" lang="fr-CA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trois pattes ajustables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grâce à un système d’engrenages, à différentes distances et muni d’une </a:t>
            </a:r>
            <a:r>
              <a:rPr b="1" lang="fr-CA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lumière 360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2. Exigences de base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688" y="961050"/>
            <a:ext cx="3675300" cy="23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xigences de base des utilisateurs et clients : </a:t>
            </a:r>
            <a:endParaRPr sz="14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015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Times New Roman"/>
              <a:buChar char="-"/>
            </a:pPr>
            <a:r>
              <a:rPr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Clients et utilisateurs: les enquêteurs de la police d’Ottawa;</a:t>
            </a:r>
            <a:endParaRPr sz="14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015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Times New Roman"/>
              <a:buChar char="-"/>
            </a:pPr>
            <a:r>
              <a:rPr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Précision de l’angle de </a:t>
            </a:r>
            <a:r>
              <a:rPr b="1"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degrés</a:t>
            </a:r>
            <a:r>
              <a:rPr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surface;</a:t>
            </a:r>
            <a:endParaRPr sz="14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015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Times New Roman"/>
              <a:buChar char="-"/>
            </a:pPr>
            <a:r>
              <a:rPr b="1"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Ajustement</a:t>
            </a:r>
            <a:r>
              <a:rPr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optimal des pattes du trépied;</a:t>
            </a:r>
            <a:endParaRPr sz="1408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8015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Times New Roman"/>
              <a:buChar char="-"/>
            </a:pPr>
            <a:r>
              <a:rPr b="1"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Éclairage</a:t>
            </a:r>
            <a:r>
              <a:rPr lang="fr-CA" sz="140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adéquat de la surface. </a:t>
            </a:r>
            <a:endParaRPr sz="17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214" y="175850"/>
            <a:ext cx="2184707" cy="24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1557" y="2878775"/>
            <a:ext cx="2398050" cy="20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8747" y="2878773"/>
            <a:ext cx="2028327" cy="20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3425050"/>
            <a:ext cx="26589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 retenue :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Trépied de trois pattes;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Lumière gooseneck;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d’engrenage.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 rot="5400000">
            <a:off x="6782275" y="2295000"/>
            <a:ext cx="5766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300"/>
              <a:t>☞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3. Notre concept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475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Notre concept se démarque par :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système d’engrenage permettant 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 les possibilités d’ajustement </a:t>
            </a: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 pattes;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L’ajustement des trois pattes 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simultanément</a:t>
            </a: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solidité</a:t>
            </a: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matériaux;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 facile</a:t>
            </a: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intuitive</a:t>
            </a: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dispositif;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lumière pouvant </a:t>
            </a:r>
            <a:r>
              <a:rPr b="1"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éclairer sous tous les angles</a:t>
            </a: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28469" l="0" r="0" t="0"/>
          <a:stretch/>
        </p:blipFill>
        <p:spPr>
          <a:xfrm>
            <a:off x="5793625" y="110250"/>
            <a:ext cx="2271448" cy="21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14661" l="0" r="0" t="0"/>
          <a:stretch/>
        </p:blipFill>
        <p:spPr>
          <a:xfrm>
            <a:off x="5793625" y="2389075"/>
            <a:ext cx="2271448" cy="258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4. Démonstration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Produit final :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26614" l="5446" r="5553" t="4543"/>
          <a:stretch/>
        </p:blipFill>
        <p:spPr>
          <a:xfrm>
            <a:off x="236475" y="1673775"/>
            <a:ext cx="3094726" cy="255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3251" y="811650"/>
            <a:ext cx="2562294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7600" y="811640"/>
            <a:ext cx="2562300" cy="341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