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3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4528B-8638-5747-9131-90E91A82BD3E}" v="465" dt="2021-04-08T19:12:39.925"/>
    <p1510:client id="{119F9556-8083-4405-BD15-EE949152C43B}" v="18" dt="2021-04-08T14:47:17.649"/>
    <p1510:client id="{1E3EF75D-D241-45E4-B4F9-DA9E2818EA89}" v="25" dt="2021-04-08T02:54:55.423"/>
    <p1510:client id="{23B226C9-0B34-4303-AB82-2C2BAAD817C0}" v="57" dt="2021-04-08T04:15:50.758"/>
    <p1510:client id="{43E6B5AD-D957-4D60-8655-D1AA125C441B}" v="1" dt="2021-04-08T02:51:56.821"/>
    <p1510:client id="{4ADC4C3D-6357-4DB9-9A5C-2B59D3786398}" v="148" dt="2021-04-08T02:47:25.365"/>
    <p1510:client id="{86995BB2-3D0D-4D3D-ACC0-96F04B2C11A8}" v="1" dt="2021-04-08T16:18:33.250"/>
    <p1510:client id="{94EB65AA-2DCC-4F23-A82B-E38E1BEDDAF8}" v="30" dt="2021-04-08T01:50:49.006"/>
    <p1510:client id="{E419A2DE-735D-4023-B86D-795C92A46E98}" v="333" dt="2021-04-08T01:45:14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9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99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3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4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7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9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w angle view of modern skyscrapers rising straight up against a dramatic sky">
            <a:extLst>
              <a:ext uri="{FF2B5EF4-FFF2-40B4-BE49-F238E27FC236}">
                <a16:creationId xmlns:a16="http://schemas.microsoft.com/office/drawing/2014/main" id="{2179E77F-040C-4CD9-8A42-93B11934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359" b="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26ED9-FD39-6043-8472-8F5E93EC2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tx1"/>
                </a:solidFill>
                <a:cs typeface="Calibri Light"/>
              </a:rPr>
              <a:t>ELIJ CORPORATION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6AACD-F11E-C745-8A80-1C5454906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1900">
                <a:solidFill>
                  <a:schemeClr val="tx1"/>
                </a:solidFill>
              </a:rPr>
              <a:t>GNG 2501​</a:t>
            </a:r>
          </a:p>
          <a:p>
            <a:pPr fontAlgn="base"/>
            <a:r>
              <a:rPr lang="en-US" sz="1900">
                <a:solidFill>
                  <a:schemeClr val="tx1"/>
                </a:solidFill>
              </a:rPr>
              <a:t>Elliot Kirsch,</a:t>
            </a:r>
            <a:r>
              <a:rPr lang="en-US" sz="1900">
                <a:solidFill>
                  <a:schemeClr val="tx1"/>
                </a:solidFill>
                <a:ea typeface="+mn-lt"/>
                <a:cs typeface="+mn-lt"/>
              </a:rPr>
              <a:t> Lionel Eze, Ismail Chahdoura, Joel Moise Motingia</a:t>
            </a:r>
          </a:p>
          <a:p>
            <a:endParaRPr lang="fr-FR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2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3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4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5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BD531F-0108-4D19-AA41-38A797E0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PROBLEME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A3E7F0E9-10A9-4809-8EE0-A52CB5CEC0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tretch/>
        </p:blipFill>
        <p:spPr>
          <a:xfrm>
            <a:off x="636915" y="2234140"/>
            <a:ext cx="5451627" cy="3832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4835FB-216B-4C00-8F9F-F4757E221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482" y="2482515"/>
            <a:ext cx="4415293" cy="2548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fr-FR" dirty="0"/>
              <a:t>Système utilisable pour patients handicapés</a:t>
            </a:r>
          </a:p>
          <a:p>
            <a:pPr>
              <a:buFontTx/>
              <a:buChar char="-"/>
            </a:pPr>
            <a:r>
              <a:rPr lang="fr-FR" dirty="0"/>
              <a:t>Facilité la tâche d’</a:t>
            </a:r>
            <a:r>
              <a:rPr lang="fr-FR" dirty="0" err="1"/>
              <a:t>infirmirmier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113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DDE4D-EC67-D640-93ED-61AF16218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Prototype final</a:t>
            </a:r>
          </a:p>
        </p:txBody>
      </p:sp>
      <p:sp>
        <p:nvSpPr>
          <p:cNvPr id="76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DB538B3-1651-494A-9E92-8DDFD2ED6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06" y="1416730"/>
            <a:ext cx="7025903" cy="33021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02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720F-B7BD-B246-AD39-E920BE98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Exigences des utilisateurs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4A80DFF8-B4B4-44F5-B35C-2233CCCB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05" y="1489075"/>
            <a:ext cx="2310667" cy="1740389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F38F9C70-C9DC-49F7-8CD6-C447179B7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20" y="1567962"/>
            <a:ext cx="2214685" cy="1748693"/>
          </a:xfrm>
          <a:prstGeom prst="rect">
            <a:avLst/>
          </a:prstGeom>
        </p:spPr>
      </p:pic>
      <p:pic>
        <p:nvPicPr>
          <p:cNvPr id="9" name="Image 9" descr="Une image contenant personne, fenêtre&#10;&#10;Description générée automatiquement">
            <a:extLst>
              <a:ext uri="{FF2B5EF4-FFF2-40B4-BE49-F238E27FC236}">
                <a16:creationId xmlns:a16="http://schemas.microsoft.com/office/drawing/2014/main" id="{11093D80-0F5D-4DBB-922E-4F31C3EEC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2323" y="4225505"/>
            <a:ext cx="2860430" cy="1699221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E3DD5968-34B9-4D2C-BDAA-B4602C592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940" y="4429136"/>
            <a:ext cx="2889738" cy="16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3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5E5D0-4F8A-F14E-9C8E-84302ECB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fr-FR">
                <a:solidFill>
                  <a:schemeClr val="bg2"/>
                </a:solidFill>
              </a:rPr>
              <a:t>Pourquoi notre produit est le meilleur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9FC5-4B25-554D-80BE-D4ECB22D4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cs typeface="Calibri"/>
              </a:rPr>
              <a:t>Accessible</a:t>
            </a:r>
            <a:endParaRPr lang="fr-FR"/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Facile </a:t>
            </a: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Multifonctionnel  </a:t>
            </a: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08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7654402A29940920929BFC0C758F8" ma:contentTypeVersion="10" ma:contentTypeDescription="Create a new document." ma:contentTypeScope="" ma:versionID="4cd5fc0dfe998eae2d11733cd48a5852">
  <xsd:schema xmlns:xsd="http://www.w3.org/2001/XMLSchema" xmlns:xs="http://www.w3.org/2001/XMLSchema" xmlns:p="http://schemas.microsoft.com/office/2006/metadata/properties" xmlns:ns2="fa9d2671-19fd-4156-849d-97f969e08d00" targetNamespace="http://schemas.microsoft.com/office/2006/metadata/properties" ma:root="true" ma:fieldsID="d40f98387c75b90e7696436c3ecc0c25" ns2:_="">
    <xsd:import namespace="fa9d2671-19fd-4156-849d-97f969e08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d2671-19fd-4156-849d-97f969e08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D555A-5AA2-43B6-BEBC-472CEBAF231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D90870-8C37-453A-8F74-498E9C3455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6DCA0D-2A8C-46DB-912D-193BDFD31BEA}">
  <ds:schemaRefs>
    <ds:schemaRef ds:uri="fa9d2671-19fd-4156-849d-97f969e08d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41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ELIJ CORPORATION</vt:lpstr>
      <vt:lpstr>LE PROBLEME</vt:lpstr>
      <vt:lpstr>Prototype final</vt:lpstr>
      <vt:lpstr>Exigences des utilisateurs</vt:lpstr>
      <vt:lpstr>Pourquoi notre produit est le meilleur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ELIJ CORPORATION</dc:title>
  <dc:creator>Elliot Kirsch</dc:creator>
  <cp:lastModifiedBy>Elliot Kirsch</cp:lastModifiedBy>
  <cp:revision>4</cp:revision>
  <dcterms:created xsi:type="dcterms:W3CDTF">2021-04-08T16:25:06Z</dcterms:created>
  <dcterms:modified xsi:type="dcterms:W3CDTF">2021-04-12T05:19:02Z</dcterms:modified>
</cp:coreProperties>
</file>