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113E6-6BE2-4272-B57C-9F38585BEA67}" v="15" dt="2024-03-04T03:30:36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B986-774C-EEE1-7CFF-DEB967A12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0FE57-57EB-3665-0ED9-618D301F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A87B0-39E4-8BF3-5C34-3D82514F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184A-EB24-7A2D-176E-0C7E587F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45DEF-CAED-D380-0424-BB611759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4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1A0A-8CCD-D93F-AA32-8F8FD6A2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EDA84-31F4-8FAE-64FA-FE3834062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32E4-E34B-EC72-5720-FEABC4CA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CB559-CAD3-AF8A-D675-946446D9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CDE0-44D7-7018-4A72-266AA44B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7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DFA1E-E0BC-567F-E3F7-93CA24FB6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5A400-4FB4-321E-814C-BBED0DAD2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D7A8-DA0F-AFE4-4FB1-5E264D8A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DB109-9A93-4A51-4056-B21B47F3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F397-5FB0-9159-7B5C-0B0D547C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9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03FD-678A-D2E5-0519-2C48312C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225B-FB84-4361-F8F1-B030FF70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6DD26-55E7-ED68-A873-0A1C0C64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9AEE-3364-8244-5953-05E4B987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0BD8-2B89-BC9E-0C1B-DD79D914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D2C2-98D8-8727-91C7-209FC31A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DF33-406B-05F6-CC48-47E9F0CD6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D4D85-C1C2-6CFB-9B1F-FB307E9E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487E1-9947-D07B-2E7D-43108D06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31F3-455A-6902-071F-A66F67FF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1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8DE-F5F3-3CF6-3B2A-658225C0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D541-1A9A-35C7-A05E-47D72D0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2D202-C1E4-F53B-9803-E0BEB81E8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DEBB8-7B1D-AF3C-FCF1-33AE5B48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CD226-5A76-4E83-7D73-93D13A36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D3406-D79C-AC2C-A156-B7C8F5AA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1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E2CF-3DAE-DC9A-1711-99B94CCD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1E29C-133D-5B07-DB4A-0EC08989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BDFAB-3388-08B7-706A-B948BD19A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52499-80CF-B976-20C6-3458D3406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7D860-F2CB-47FE-C020-AD65B411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280C1-EC5D-1266-E5C7-60A97375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5C29C-4678-3540-2A41-FEA3B5DD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91982-ED8E-44AF-161B-5E17A85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1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DA0A-E250-319A-EB61-ADA3F606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3C25A-52F6-9074-9B61-67CF7589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8B467-BD1A-DE2D-3AC0-C0AA9F0C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0A32-E05D-5B93-DB2F-B6BA3377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1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1F321-8459-652A-CAAB-86E2878A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D4F5D-6DF6-92BC-F7C1-61EA068D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8DED5-2D73-5044-15D8-B148C130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75BB-4D19-869E-752B-6209254B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9E0D-6DA0-1C19-1768-62F5E11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79E1C-3861-FFE3-F91B-872D7D276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CFDEB-94A4-28C1-32FF-A2FAD90C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516C2-DE18-9F92-148C-4207ADFD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CEAEB-EEC5-B89D-2387-9EA37245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9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2454-4422-78F6-58D9-19E415D7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CE346-2D72-5108-CDD8-C11CB406B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3FE7B-3CAE-5BBC-8CBE-028591F5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9BB3A-3094-733A-DFB9-53A9D29C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0A508-3B51-8BE9-2550-3AF0B175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D2F3E-8D00-C2D5-49FE-CC125D56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1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17E4D-13D5-14A7-771A-C24A7D6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9970D-F797-06F0-A340-BE5F34CF7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2A0F-A1F2-773D-512F-0C8364554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810D82-0A49-40DA-B364-CB8A8A45C7D7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7B589-6D73-5554-29D9-E08844ABA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E453B-02D8-B00C-ABD0-F8813586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0ECB3-7644-42DD-A414-124CDEC357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3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’une fraise">
            <a:extLst>
              <a:ext uri="{FF2B5EF4-FFF2-40B4-BE49-F238E27FC236}">
                <a16:creationId xmlns:a16="http://schemas.microsoft.com/office/drawing/2014/main" id="{4A685F95-E39B-72A0-02FE-3E915BAB6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E118B-BAD2-A3F2-2E6E-77EF97611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Pollinisation</a:t>
            </a:r>
            <a:r>
              <a:rPr lang="en-US" dirty="0">
                <a:solidFill>
                  <a:srgbClr val="FFFFFF"/>
                </a:solidFill>
              </a:rPr>
              <a:t> des fraises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0119A-B783-E053-45DC-6661CD7F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Rencontre 3</a:t>
            </a:r>
          </a:p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13F3D-5A2A-0CB0-801E-32B00E9E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Fonctionnement</a:t>
            </a:r>
            <a:r>
              <a:rPr lang="en-US" dirty="0">
                <a:solidFill>
                  <a:schemeClr val="bg1"/>
                </a:solidFill>
              </a:rPr>
              <a:t> du nouveau </a:t>
            </a:r>
            <a:r>
              <a:rPr lang="en-US" dirty="0" err="1">
                <a:solidFill>
                  <a:schemeClr val="bg1"/>
                </a:solidFill>
              </a:rPr>
              <a:t>système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1E64-3FB8-EAC2-DEE3-6117028C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Pour </a:t>
            </a:r>
            <a:r>
              <a:rPr lang="en-US" dirty="0" err="1">
                <a:solidFill>
                  <a:schemeClr val="bg1"/>
                </a:solidFill>
              </a:rPr>
              <a:t>conclure</a:t>
            </a:r>
            <a:r>
              <a:rPr lang="en-US" dirty="0">
                <a:solidFill>
                  <a:schemeClr val="bg1"/>
                </a:solidFill>
              </a:rPr>
              <a:t>, le </a:t>
            </a:r>
            <a:r>
              <a:rPr lang="en-US" dirty="0" err="1">
                <a:solidFill>
                  <a:schemeClr val="bg1"/>
                </a:solidFill>
              </a:rPr>
              <a:t>système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tout </a:t>
            </a:r>
            <a:r>
              <a:rPr lang="en-US" dirty="0" err="1">
                <a:solidFill>
                  <a:schemeClr val="bg1"/>
                </a:solidFill>
              </a:rPr>
              <a:t>simplement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boitier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contenent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trous</a:t>
            </a:r>
            <a:r>
              <a:rPr lang="en-US" dirty="0">
                <a:solidFill>
                  <a:schemeClr val="bg1"/>
                </a:solidFill>
              </a:rPr>
              <a:t> qui laisse passer les pollens, avec un trou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arrière</a:t>
            </a:r>
            <a:r>
              <a:rPr lang="en-US" dirty="0">
                <a:solidFill>
                  <a:schemeClr val="bg1"/>
                </a:solidFill>
              </a:rPr>
              <a:t> qui </a:t>
            </a:r>
            <a:r>
              <a:rPr lang="en-US" dirty="0" err="1">
                <a:solidFill>
                  <a:schemeClr val="bg1"/>
                </a:solidFill>
              </a:rPr>
              <a:t>permet</a:t>
            </a:r>
            <a:r>
              <a:rPr lang="en-US" dirty="0">
                <a:solidFill>
                  <a:schemeClr val="bg1"/>
                </a:solidFill>
              </a:rPr>
              <a:t> à </a:t>
            </a:r>
            <a:r>
              <a:rPr lang="en-US" dirty="0" err="1">
                <a:solidFill>
                  <a:schemeClr val="bg1"/>
                </a:solidFill>
              </a:rPr>
              <a:t>l’actionneur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linéaire</a:t>
            </a:r>
            <a:r>
              <a:rPr lang="en-US" dirty="0">
                <a:solidFill>
                  <a:schemeClr val="bg1"/>
                </a:solidFill>
              </a:rPr>
              <a:t> de se fixer, et le faire </a:t>
            </a:r>
            <a:r>
              <a:rPr lang="en-US" dirty="0" err="1">
                <a:solidFill>
                  <a:schemeClr val="bg1"/>
                </a:solidFill>
              </a:rPr>
              <a:t>bouger</a:t>
            </a:r>
            <a:r>
              <a:rPr lang="en-US" dirty="0">
                <a:solidFill>
                  <a:schemeClr val="bg1"/>
                </a:solidFill>
              </a:rPr>
              <a:t> tout au long de </a:t>
            </a:r>
            <a:r>
              <a:rPr lang="en-US" dirty="0" err="1">
                <a:solidFill>
                  <a:schemeClr val="bg1"/>
                </a:solidFill>
              </a:rPr>
              <a:t>l’étagère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L’actionneur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linéaire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lié</a:t>
            </a:r>
            <a:r>
              <a:rPr lang="en-US" dirty="0">
                <a:solidFill>
                  <a:schemeClr val="bg1"/>
                </a:solidFill>
              </a:rPr>
              <a:t> par </a:t>
            </a:r>
            <a:r>
              <a:rPr lang="en-US" dirty="0" err="1">
                <a:solidFill>
                  <a:schemeClr val="bg1"/>
                </a:solidFill>
              </a:rPr>
              <a:t>l’Arduino</a:t>
            </a:r>
            <a:r>
              <a:rPr lang="en-US" dirty="0">
                <a:solidFill>
                  <a:schemeClr val="bg1"/>
                </a:solidFill>
              </a:rPr>
              <a:t> qui lie </a:t>
            </a:r>
            <a:r>
              <a:rPr lang="en-US" dirty="0" err="1">
                <a:solidFill>
                  <a:schemeClr val="bg1"/>
                </a:solidFill>
              </a:rPr>
              <a:t>aussi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capteurs</a:t>
            </a:r>
            <a:r>
              <a:rPr lang="en-US" dirty="0">
                <a:solidFill>
                  <a:schemeClr val="bg1"/>
                </a:solidFill>
              </a:rPr>
              <a:t> de position </a:t>
            </a:r>
            <a:r>
              <a:rPr lang="en-US" dirty="0" err="1">
                <a:solidFill>
                  <a:schemeClr val="bg1"/>
                </a:solidFill>
              </a:rPr>
              <a:t>dstribuer</a:t>
            </a:r>
            <a:r>
              <a:rPr lang="en-US" dirty="0">
                <a:solidFill>
                  <a:schemeClr val="bg1"/>
                </a:solidFill>
              </a:rPr>
              <a:t> tout au long de </a:t>
            </a:r>
            <a:r>
              <a:rPr lang="en-US" dirty="0" err="1">
                <a:solidFill>
                  <a:schemeClr val="bg1"/>
                </a:solidFill>
              </a:rPr>
              <a:t>l’étagère</a:t>
            </a:r>
            <a:r>
              <a:rPr lang="en-US" dirty="0">
                <a:solidFill>
                  <a:schemeClr val="bg1"/>
                </a:solidFill>
              </a:rPr>
              <a:t>, et </a:t>
            </a:r>
            <a:r>
              <a:rPr lang="en-US" dirty="0" err="1">
                <a:solidFill>
                  <a:schemeClr val="bg1"/>
                </a:solidFill>
              </a:rPr>
              <a:t>alimenté</a:t>
            </a:r>
            <a:r>
              <a:rPr lang="en-US" dirty="0">
                <a:solidFill>
                  <a:schemeClr val="bg1"/>
                </a:solidFill>
              </a:rPr>
              <a:t> par </a:t>
            </a:r>
            <a:r>
              <a:rPr lang="en-US" dirty="0" err="1">
                <a:solidFill>
                  <a:schemeClr val="bg1"/>
                </a:solidFill>
              </a:rPr>
              <a:t>une</a:t>
            </a:r>
            <a:r>
              <a:rPr lang="en-US" dirty="0">
                <a:solidFill>
                  <a:schemeClr val="bg1"/>
                </a:solidFill>
              </a:rPr>
              <a:t> alimentation </a:t>
            </a:r>
            <a:r>
              <a:rPr lang="en-US" dirty="0" err="1">
                <a:solidFill>
                  <a:schemeClr val="bg1"/>
                </a:solidFill>
              </a:rPr>
              <a:t>électrique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36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7564E-85EB-F5A8-2ABD-C8AD6BDA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</a:t>
            </a:r>
            <a:endParaRPr lang="fr-FR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078D-3062-7304-F836-0B4C0620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fr-FR" sz="2000" dirty="0"/>
          </a:p>
        </p:txBody>
      </p:sp>
      <p:pic>
        <p:nvPicPr>
          <p:cNvPr id="13" name="Picture 12" descr="Fraises dans un panier">
            <a:extLst>
              <a:ext uri="{FF2B5EF4-FFF2-40B4-BE49-F238E27FC236}">
                <a16:creationId xmlns:a16="http://schemas.microsoft.com/office/drawing/2014/main" id="{D3CC280D-2A51-AA87-14EB-05489BBD0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9" r="1661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C5AFA-CC1B-7894-9370-3BA15CD1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Les changements depuis la derniere rencontre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7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B796-4201-7ABD-82AC-1EC020705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 </a:t>
            </a:r>
            <a:r>
              <a:rPr lang="en-US" dirty="0" err="1">
                <a:solidFill>
                  <a:schemeClr val="bg1"/>
                </a:solidFill>
              </a:rPr>
              <a:t>système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presque</a:t>
            </a:r>
            <a:r>
              <a:rPr lang="en-US" dirty="0">
                <a:solidFill>
                  <a:schemeClr val="bg1"/>
                </a:solidFill>
              </a:rPr>
              <a:t> le meme, le seul </a:t>
            </a:r>
            <a:r>
              <a:rPr lang="en-US" dirty="0" err="1">
                <a:solidFill>
                  <a:schemeClr val="bg1"/>
                </a:solidFill>
              </a:rPr>
              <a:t>changment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qu’on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enlevé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ventillateur</a:t>
            </a:r>
            <a:r>
              <a:rPr lang="en-US" dirty="0">
                <a:solidFill>
                  <a:schemeClr val="bg1"/>
                </a:solidFill>
              </a:rPr>
              <a:t>, pour nous </a:t>
            </a:r>
            <a:r>
              <a:rPr lang="en-US" dirty="0" err="1">
                <a:solidFill>
                  <a:schemeClr val="bg1"/>
                </a:solidFill>
              </a:rPr>
              <a:t>permettre</a:t>
            </a:r>
            <a:r>
              <a:rPr lang="en-US" dirty="0">
                <a:solidFill>
                  <a:schemeClr val="bg1"/>
                </a:solidFill>
              </a:rPr>
              <a:t> de respecter le budget </a:t>
            </a:r>
            <a:r>
              <a:rPr lang="en-US" dirty="0" err="1">
                <a:solidFill>
                  <a:schemeClr val="bg1"/>
                </a:solidFill>
              </a:rPr>
              <a:t>allouer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21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rawing of a rectangular object&#10;&#10;Description automatically generated">
            <a:extLst>
              <a:ext uri="{FF2B5EF4-FFF2-40B4-BE49-F238E27FC236}">
                <a16:creationId xmlns:a16="http://schemas.microsoft.com/office/drawing/2014/main" id="{7AA0FE11-111D-FDC5-269A-07F43DF9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14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machine&#10;&#10;Description automatically generated">
            <a:extLst>
              <a:ext uri="{FF2B5EF4-FFF2-40B4-BE49-F238E27FC236}">
                <a16:creationId xmlns:a16="http://schemas.microsoft.com/office/drawing/2014/main" id="{24E7A8F2-5A3C-D052-1686-7269A6720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-2" b="2644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4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ue rectangular object with holes&#10;&#10;Description automatically generated">
            <a:extLst>
              <a:ext uri="{FF2B5EF4-FFF2-40B4-BE49-F238E27FC236}">
                <a16:creationId xmlns:a16="http://schemas.microsoft.com/office/drawing/2014/main" id="{83D49536-BB22-1421-89CE-3B283FFF1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b="76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52CC1-AF7C-ADEE-3AB2-93453D3B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Le design du nouveau boitier</a:t>
            </a:r>
            <a:endParaRPr lang="fr-FR" sz="8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596B7C-F1EE-BB44-C865-1F8DA19E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Un </a:t>
            </a:r>
            <a:r>
              <a:rPr lang="en-US" sz="2000" dirty="0" err="1">
                <a:solidFill>
                  <a:srgbClr val="FFFFFF"/>
                </a:solidFill>
              </a:rPr>
              <a:t>boitier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diviser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deux parties pour </a:t>
            </a:r>
            <a:r>
              <a:rPr lang="en-US" sz="2000" dirty="0" err="1">
                <a:solidFill>
                  <a:srgbClr val="FFFFFF"/>
                </a:solidFill>
              </a:rPr>
              <a:t>etre</a:t>
            </a:r>
            <a:r>
              <a:rPr lang="en-US" sz="2000" dirty="0">
                <a:solidFill>
                  <a:srgbClr val="FFFFFF"/>
                </a:solidFill>
              </a:rPr>
              <a:t> capable de </a:t>
            </a:r>
            <a:r>
              <a:rPr lang="en-US" sz="2000" dirty="0" err="1">
                <a:solidFill>
                  <a:srgbClr val="FFFFFF"/>
                </a:solidFill>
              </a:rPr>
              <a:t>l’ouvrir</a:t>
            </a:r>
            <a:r>
              <a:rPr lang="en-US" sz="2000" dirty="0">
                <a:solidFill>
                  <a:srgbClr val="FFFFFF"/>
                </a:solidFill>
              </a:rPr>
              <a:t> et </a:t>
            </a:r>
            <a:r>
              <a:rPr lang="en-US" sz="2000" dirty="0" err="1">
                <a:solidFill>
                  <a:srgbClr val="FFFFFF"/>
                </a:solidFill>
              </a:rPr>
              <a:t>mettre</a:t>
            </a:r>
            <a:r>
              <a:rPr lang="en-US" sz="2000" dirty="0">
                <a:solidFill>
                  <a:srgbClr val="FFFFFF"/>
                </a:solidFill>
              </a:rPr>
              <a:t> les pollens dedans. Sans </a:t>
            </a:r>
            <a:r>
              <a:rPr lang="en-US" sz="2000" dirty="0" err="1">
                <a:solidFill>
                  <a:srgbClr val="FFFFFF"/>
                </a:solidFill>
              </a:rPr>
              <a:t>oublier</a:t>
            </a:r>
            <a:r>
              <a:rPr lang="en-US" sz="2000" dirty="0">
                <a:solidFill>
                  <a:srgbClr val="FFFFFF"/>
                </a:solidFill>
              </a:rPr>
              <a:t> le petit trou qui </a:t>
            </a:r>
            <a:r>
              <a:rPr lang="en-US" sz="2000" dirty="0" err="1">
                <a:solidFill>
                  <a:srgbClr val="FFFFFF"/>
                </a:solidFill>
              </a:rPr>
              <a:t>permet</a:t>
            </a:r>
            <a:r>
              <a:rPr lang="en-US" sz="2000" dirty="0">
                <a:solidFill>
                  <a:srgbClr val="FFFFFF"/>
                </a:solidFill>
              </a:rPr>
              <a:t> la fixation de </a:t>
            </a:r>
            <a:r>
              <a:rPr lang="en-US" sz="2000" dirty="0" err="1">
                <a:solidFill>
                  <a:srgbClr val="FFFFFF"/>
                </a:solidFill>
              </a:rPr>
              <a:t>l’actionneur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linéaire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568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rectangular object with holes&#10;&#10;Description automatically generated">
            <a:extLst>
              <a:ext uri="{FF2B5EF4-FFF2-40B4-BE49-F238E27FC236}">
                <a16:creationId xmlns:a16="http://schemas.microsoft.com/office/drawing/2014/main" id="{91285DC6-D933-9CC7-6D9A-880D5114F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76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0A4C-6317-8E8E-7CD1-6B7529A1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Actionneur linéaire</a:t>
            </a:r>
            <a:endParaRPr lang="fr-FR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EC0F36-2E76-A4C2-45E6-7CAA18C6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en-US" sz="2000" dirty="0"/>
              <a:t>La taille normal de </a:t>
            </a:r>
            <a:r>
              <a:rPr lang="en-US" sz="2000" dirty="0" err="1"/>
              <a:t>l’actionneur</a:t>
            </a:r>
            <a:r>
              <a:rPr lang="en-US" sz="2000" dirty="0"/>
              <a:t> </a:t>
            </a:r>
            <a:r>
              <a:rPr lang="en-US" sz="2000" dirty="0" err="1"/>
              <a:t>linéaire</a:t>
            </a:r>
            <a:r>
              <a:rPr lang="en-US" sz="2000" dirty="0"/>
              <a:t> dont on aura </a:t>
            </a:r>
            <a:r>
              <a:rPr lang="en-US" sz="2000" dirty="0" err="1"/>
              <a:t>besoin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environ 35cm, la tige de </a:t>
            </a:r>
            <a:r>
              <a:rPr lang="en-US" sz="2000" dirty="0" err="1"/>
              <a:t>l’actionneur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s’etendre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1 </a:t>
            </a:r>
            <a:r>
              <a:rPr lang="en-US" sz="2000" dirty="0" err="1"/>
              <a:t>mètre</a:t>
            </a:r>
            <a:r>
              <a:rPr lang="en-US" sz="2000" dirty="0"/>
              <a:t>, </a:t>
            </a:r>
            <a:r>
              <a:rPr lang="en-US" sz="2000" dirty="0" err="1"/>
              <a:t>ce</a:t>
            </a:r>
            <a:r>
              <a:rPr lang="en-US" sz="2000" dirty="0"/>
              <a:t> qui </a:t>
            </a:r>
            <a:r>
              <a:rPr lang="en-US" sz="2000" dirty="0" err="1"/>
              <a:t>va</a:t>
            </a:r>
            <a:r>
              <a:rPr lang="en-US" sz="2000" dirty="0"/>
              <a:t> nous </a:t>
            </a:r>
            <a:r>
              <a:rPr lang="en-US" sz="2000" dirty="0" err="1"/>
              <a:t>permettre</a:t>
            </a:r>
            <a:r>
              <a:rPr lang="en-US" sz="2000" dirty="0"/>
              <a:t> de </a:t>
            </a:r>
            <a:r>
              <a:rPr lang="en-US" sz="2000" dirty="0" err="1"/>
              <a:t>couvrir</a:t>
            </a:r>
            <a:r>
              <a:rPr lang="en-US" sz="2000" dirty="0"/>
              <a:t> </a:t>
            </a:r>
            <a:r>
              <a:rPr lang="en-US" sz="2000" dirty="0" err="1"/>
              <a:t>l’étagère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entire.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3FE9D-B913-56E0-0F14-ABF17B30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444971"/>
            <a:ext cx="6389346" cy="39773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8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ED90-2EAE-E3EE-002A-D7999D0D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Fonctionnement</a:t>
            </a:r>
            <a:r>
              <a:rPr lang="en-US" dirty="0"/>
              <a:t> de </a:t>
            </a:r>
            <a:r>
              <a:rPr lang="en-US" dirty="0" err="1"/>
              <a:t>l’actionneur</a:t>
            </a:r>
            <a:endParaRPr lang="fr-FR" dirty="0"/>
          </a:p>
        </p:txBody>
      </p:sp>
      <p:pic>
        <p:nvPicPr>
          <p:cNvPr id="5" name="Content Placeholder 4" descr="A blue and grey object&#10;&#10;Description automatically generated">
            <a:extLst>
              <a:ext uri="{FF2B5EF4-FFF2-40B4-BE49-F238E27FC236}">
                <a16:creationId xmlns:a16="http://schemas.microsoft.com/office/drawing/2014/main" id="{E6E66EA1-1A83-53CB-C7FA-6D4072249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18" y="1788713"/>
            <a:ext cx="6133210" cy="4351338"/>
          </a:xfrm>
        </p:spPr>
      </p:pic>
      <p:pic>
        <p:nvPicPr>
          <p:cNvPr id="7" name="Picture 6" descr="A blue and silver object&#10;&#10;Description automatically generated">
            <a:extLst>
              <a:ext uri="{FF2B5EF4-FFF2-40B4-BE49-F238E27FC236}">
                <a16:creationId xmlns:a16="http://schemas.microsoft.com/office/drawing/2014/main" id="{AB30B897-A60B-8FA3-5F04-823CFC04E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2" y="1788713"/>
            <a:ext cx="59249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Pollinisation des fraises</vt:lpstr>
      <vt:lpstr>Introduction</vt:lpstr>
      <vt:lpstr>Les changements depuis la derniere rencontre</vt:lpstr>
      <vt:lpstr>PowerPoint Presentation</vt:lpstr>
      <vt:lpstr>PowerPoint Presentation</vt:lpstr>
      <vt:lpstr>Le design du nouveau boitier</vt:lpstr>
      <vt:lpstr>PowerPoint Presentation</vt:lpstr>
      <vt:lpstr>Actionneur linéaire</vt:lpstr>
      <vt:lpstr>Fonctionnement de l’actionneur</vt:lpstr>
      <vt:lpstr>Fonctionnement du nouveau système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Pollinisation des fraises</dc:title>
  <dc:creator>Ayoub Aouzal</dc:creator>
  <cp:lastModifiedBy>Ayoub Aouzal</cp:lastModifiedBy>
  <cp:revision>2</cp:revision>
  <dcterms:created xsi:type="dcterms:W3CDTF">2024-03-04T02:55:34Z</dcterms:created>
  <dcterms:modified xsi:type="dcterms:W3CDTF">2024-03-04T04:30:15Z</dcterms:modified>
</cp:coreProperties>
</file>