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80" r:id="rId3"/>
    <p:sldId id="258" r:id="rId4"/>
    <p:sldId id="257" r:id="rId5"/>
    <p:sldId id="272" r:id="rId6"/>
    <p:sldId id="262" r:id="rId7"/>
    <p:sldId id="263" r:id="rId8"/>
    <p:sldId id="264" r:id="rId9"/>
    <p:sldId id="273" r:id="rId10"/>
    <p:sldId id="279" r:id="rId11"/>
    <p:sldId id="265" r:id="rId12"/>
    <p:sldId id="278" r:id="rId13"/>
    <p:sldId id="266" r:id="rId14"/>
    <p:sldId id="267" r:id="rId15"/>
    <p:sldId id="268" r:id="rId16"/>
    <p:sldId id="269" r:id="rId17"/>
    <p:sldId id="259" r:id="rId18"/>
    <p:sldId id="261" r:id="rId19"/>
    <p:sldId id="276" r:id="rId20"/>
    <p:sldId id="260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C87FAE-E224-4005-E9F5-23A9454A94C6}" name="Fred Xu" initials="FX" userId="S::rxu101@uottawa.ca::1a11a83a-9c92-496b-8e07-10e0397eb8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21F85-0C78-3950-100D-70407C96F097}" v="20" dt="2022-11-30T04:15:48.729"/>
    <p1510:client id="{1E282E7D-DBD6-2425-1D87-20E03F99A455}" v="42" dt="2022-11-29T22:48:50.561"/>
    <p1510:client id="{4726ABED-3C40-7AE4-0A6C-24A43FAA0E0E}" v="4" dt="2022-11-29T22:57:59.869"/>
    <p1510:client id="{5D33E454-9962-2ED0-4779-F32C9D930762}" v="21" dt="2022-11-30T00:36:34.042"/>
    <p1510:client id="{62E8DF87-9442-0AFF-8893-761A8AE3CA32}" v="1" dt="2022-11-30T04:18:24.222"/>
    <p1510:client id="{A0A44011-40FB-1C0C-CBD4-4AD68A2C668B}" v="422" dt="2022-12-05T01:44:55.702"/>
    <p1510:client id="{A84D70CA-2656-43B6-54CD-3A763EBE8FFB}" v="160" dt="2022-12-01T03:58:31.805"/>
    <p1510:client id="{B2AF5AAD-53FF-CBA5-4F95-2E18B3145826}" v="1293" dt="2022-11-29T22:36:22.271"/>
    <p1510:client id="{B2BF81E3-860F-C884-F52A-59EEAC5216DA}" v="180" dt="2022-11-29T23:35:05.435"/>
    <p1510:client id="{C6913B30-9DA6-5C26-FF84-3FDABBF0DA73}" v="2" dt="2022-11-30T01:06:30.804"/>
    <p1510:client id="{D49D28ED-31ED-5E63-1100-EC333478D9D1}" v="249" dt="2022-11-30T06:05:08.889"/>
    <p1510:client id="{D85B9A85-D3AF-3ABB-98F8-4A9534052330}" v="652" dt="2022-11-30T02:58:31.322"/>
    <p1510:client id="{DAE18EF5-E22F-682A-7C2E-7B1FC27B176A}" v="82" dt="2022-11-29T23:02:42.672"/>
    <p1510:client id="{E97AE707-C25B-BEE4-D9D1-E7F4CDFF6743}" v="31" dt="2022-11-30T04:45:47.945"/>
    <p1510:client id="{F1EF05BB-DEA0-B28E-407F-81398795C39C}" v="108" dt="2022-11-29T21:57:12.241"/>
    <p1510:client id="{FDC4B4F3-C685-33BF-13C9-0E2143BDDB9F}" v="196" dt="2022-11-30T01:28:23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F14FB-ABB1-4596-813F-77F55AAF30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320E1C-32FF-4C05-9E53-F7314FA02A5C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Problem Definition</a:t>
          </a:r>
          <a:endParaRPr lang="en-US" dirty="0">
            <a:latin typeface="Times New Roman"/>
            <a:cs typeface="Times New Roman"/>
          </a:endParaRPr>
        </a:p>
      </dgm:t>
    </dgm:pt>
    <dgm:pt modelId="{0C466243-D46F-41DC-AF46-3DE4E2CA41C1}" type="parTrans" cxnId="{F251443B-0547-4407-9B4D-C3186F7CBFF1}">
      <dgm:prSet/>
      <dgm:spPr/>
      <dgm:t>
        <a:bodyPr/>
        <a:lstStyle/>
        <a:p>
          <a:endParaRPr lang="en-US"/>
        </a:p>
      </dgm:t>
    </dgm:pt>
    <dgm:pt modelId="{2E849EDB-7D1D-4EF1-A124-F648DB53AE52}" type="sibTrans" cxnId="{F251443B-0547-4407-9B4D-C3186F7CBFF1}">
      <dgm:prSet/>
      <dgm:spPr/>
      <dgm:t>
        <a:bodyPr/>
        <a:lstStyle/>
        <a:p>
          <a:endParaRPr lang="en-US"/>
        </a:p>
      </dgm:t>
    </dgm:pt>
    <dgm:pt modelId="{F9015FC8-74DE-4732-B0A3-B53D7E85E1F1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Customer Needs</a:t>
          </a:r>
          <a:endParaRPr lang="en-US" dirty="0">
            <a:latin typeface="Times New Roman"/>
            <a:cs typeface="Times New Roman"/>
          </a:endParaRPr>
        </a:p>
      </dgm:t>
    </dgm:pt>
    <dgm:pt modelId="{BD12CC50-ED01-47CE-91B8-AF9B0C12F015}" type="parTrans" cxnId="{4F790252-D195-45C4-B831-7B26E73CA969}">
      <dgm:prSet/>
      <dgm:spPr/>
      <dgm:t>
        <a:bodyPr/>
        <a:lstStyle/>
        <a:p>
          <a:endParaRPr lang="en-US"/>
        </a:p>
      </dgm:t>
    </dgm:pt>
    <dgm:pt modelId="{361B978B-5507-42FE-A3E8-3EB717DC2D31}" type="sibTrans" cxnId="{4F790252-D195-45C4-B831-7B26E73CA969}">
      <dgm:prSet/>
      <dgm:spPr/>
      <dgm:t>
        <a:bodyPr/>
        <a:lstStyle/>
        <a:p>
          <a:endParaRPr lang="en-US"/>
        </a:p>
      </dgm:t>
    </dgm:pt>
    <dgm:pt modelId="{B5B5DB1F-6B87-44B8-978A-595CBA14DCF5}">
      <dgm:prSet/>
      <dgm:spPr/>
      <dgm:t>
        <a:bodyPr/>
        <a:lstStyle/>
        <a:p>
          <a:pPr rtl="0"/>
          <a:r>
            <a:rPr lang="en-US" baseline="0" dirty="0">
              <a:latin typeface="Times New Roman"/>
              <a:cs typeface="Times New Roman"/>
            </a:rPr>
            <a:t>Target</a:t>
          </a:r>
          <a:r>
            <a:rPr lang="en-US" dirty="0">
              <a:latin typeface="Times New Roman"/>
              <a:cs typeface="Times New Roman"/>
            </a:rPr>
            <a:t> Specification</a:t>
          </a:r>
        </a:p>
      </dgm:t>
    </dgm:pt>
    <dgm:pt modelId="{E8E0661E-C2F5-43F2-8951-923C4425F185}" type="parTrans" cxnId="{F2D724D3-CDA8-419B-B5C2-495BCDE73EA6}">
      <dgm:prSet/>
      <dgm:spPr/>
      <dgm:t>
        <a:bodyPr/>
        <a:lstStyle/>
        <a:p>
          <a:endParaRPr lang="en-US"/>
        </a:p>
      </dgm:t>
    </dgm:pt>
    <dgm:pt modelId="{5790620B-F287-4154-9925-627190896AB4}" type="sibTrans" cxnId="{F2D724D3-CDA8-419B-B5C2-495BCDE73EA6}">
      <dgm:prSet/>
      <dgm:spPr/>
      <dgm:t>
        <a:bodyPr/>
        <a:lstStyle/>
        <a:p>
          <a:endParaRPr lang="en-US"/>
        </a:p>
      </dgm:t>
    </dgm:pt>
    <dgm:pt modelId="{C346221B-FAA0-4101-A2C9-3FA677AD4AD8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Benchmarking</a:t>
          </a:r>
          <a:endParaRPr lang="en-US" dirty="0">
            <a:latin typeface="Times New Roman"/>
            <a:cs typeface="Times New Roman"/>
          </a:endParaRPr>
        </a:p>
      </dgm:t>
    </dgm:pt>
    <dgm:pt modelId="{FCEA5DFF-4B30-4C5A-9048-4CE15E970044}" type="parTrans" cxnId="{FA1BC2BD-9B45-402D-A25F-47E98C8224C6}">
      <dgm:prSet/>
      <dgm:spPr/>
      <dgm:t>
        <a:bodyPr/>
        <a:lstStyle/>
        <a:p>
          <a:endParaRPr lang="en-US"/>
        </a:p>
      </dgm:t>
    </dgm:pt>
    <dgm:pt modelId="{81AA0A44-FB0A-43B9-B0E6-1E399EBFF312}" type="sibTrans" cxnId="{FA1BC2BD-9B45-402D-A25F-47E98C8224C6}">
      <dgm:prSet/>
      <dgm:spPr/>
      <dgm:t>
        <a:bodyPr/>
        <a:lstStyle/>
        <a:p>
          <a:endParaRPr lang="en-US"/>
        </a:p>
      </dgm:t>
    </dgm:pt>
    <dgm:pt modelId="{5902AFDC-5995-4AA5-9B60-EEA8348BB51C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Prototype 1</a:t>
          </a:r>
          <a:endParaRPr lang="en-US" dirty="0">
            <a:latin typeface="Times New Roman"/>
            <a:cs typeface="Times New Roman"/>
          </a:endParaRPr>
        </a:p>
      </dgm:t>
    </dgm:pt>
    <dgm:pt modelId="{EE5D1434-1F59-497D-BBE0-E7D2FC0B317D}" type="parTrans" cxnId="{3E31897F-954A-4BAB-B40C-A68B2385B132}">
      <dgm:prSet/>
      <dgm:spPr/>
      <dgm:t>
        <a:bodyPr/>
        <a:lstStyle/>
        <a:p>
          <a:endParaRPr lang="en-US"/>
        </a:p>
      </dgm:t>
    </dgm:pt>
    <dgm:pt modelId="{665DB199-BC25-4338-80FA-D94291B9708C}" type="sibTrans" cxnId="{3E31897F-954A-4BAB-B40C-A68B2385B132}">
      <dgm:prSet/>
      <dgm:spPr/>
      <dgm:t>
        <a:bodyPr/>
        <a:lstStyle/>
        <a:p>
          <a:endParaRPr lang="en-US"/>
        </a:p>
      </dgm:t>
    </dgm:pt>
    <dgm:pt modelId="{1F2B1CB5-0D9A-441F-98C5-015B57E2BE6C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Prototype 2</a:t>
          </a:r>
          <a:endParaRPr lang="en-US" dirty="0">
            <a:latin typeface="Times New Roman"/>
            <a:cs typeface="Times New Roman"/>
          </a:endParaRPr>
        </a:p>
      </dgm:t>
    </dgm:pt>
    <dgm:pt modelId="{644E4A46-80E3-4719-A1DA-21DAA4AC089F}" type="parTrans" cxnId="{D3E326E2-CB54-4DC6-AB49-C82B5D05E188}">
      <dgm:prSet/>
      <dgm:spPr/>
      <dgm:t>
        <a:bodyPr/>
        <a:lstStyle/>
        <a:p>
          <a:endParaRPr lang="en-US"/>
        </a:p>
      </dgm:t>
    </dgm:pt>
    <dgm:pt modelId="{3F819414-8127-41A2-B26F-25E2AC58CB99}" type="sibTrans" cxnId="{D3E326E2-CB54-4DC6-AB49-C82B5D05E188}">
      <dgm:prSet/>
      <dgm:spPr/>
      <dgm:t>
        <a:bodyPr/>
        <a:lstStyle/>
        <a:p>
          <a:endParaRPr lang="en-US"/>
        </a:p>
      </dgm:t>
    </dgm:pt>
    <dgm:pt modelId="{74E2BC65-E5DF-46CE-9979-7FF9842A9D0C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Prototype 3</a:t>
          </a:r>
          <a:endParaRPr lang="en-US" dirty="0">
            <a:latin typeface="Times New Roman"/>
            <a:cs typeface="Times New Roman"/>
          </a:endParaRPr>
        </a:p>
      </dgm:t>
    </dgm:pt>
    <dgm:pt modelId="{7456A91F-AE48-4BB4-8EBD-E9C578151097}" type="parTrans" cxnId="{5886FF87-7771-4214-8E38-A6D37D0F7CB1}">
      <dgm:prSet/>
      <dgm:spPr/>
      <dgm:t>
        <a:bodyPr/>
        <a:lstStyle/>
        <a:p>
          <a:endParaRPr lang="en-US"/>
        </a:p>
      </dgm:t>
    </dgm:pt>
    <dgm:pt modelId="{DB8C4D03-598C-48E2-BD84-79876D7C51B3}" type="sibTrans" cxnId="{5886FF87-7771-4214-8E38-A6D37D0F7CB1}">
      <dgm:prSet/>
      <dgm:spPr/>
      <dgm:t>
        <a:bodyPr/>
        <a:lstStyle/>
        <a:p>
          <a:endParaRPr lang="en-US"/>
        </a:p>
      </dgm:t>
    </dgm:pt>
    <dgm:pt modelId="{CDF8C602-FD08-4EE2-8D61-47D07DE54BC8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Feasibility</a:t>
          </a:r>
          <a:endParaRPr lang="en-US" dirty="0">
            <a:latin typeface="Times New Roman"/>
            <a:cs typeface="Times New Roman"/>
          </a:endParaRPr>
        </a:p>
      </dgm:t>
    </dgm:pt>
    <dgm:pt modelId="{57406D4B-64BD-4EDC-A0BB-8BC5483B47F7}" type="parTrans" cxnId="{D986C613-8103-4051-9724-C333E49D893E}">
      <dgm:prSet/>
      <dgm:spPr/>
      <dgm:t>
        <a:bodyPr/>
        <a:lstStyle/>
        <a:p>
          <a:endParaRPr lang="en-US"/>
        </a:p>
      </dgm:t>
    </dgm:pt>
    <dgm:pt modelId="{AD511B90-884E-4F48-BB07-9A88D715566F}" type="sibTrans" cxnId="{D986C613-8103-4051-9724-C333E49D893E}">
      <dgm:prSet/>
      <dgm:spPr/>
      <dgm:t>
        <a:bodyPr/>
        <a:lstStyle/>
        <a:p>
          <a:endParaRPr lang="en-US"/>
        </a:p>
      </dgm:t>
    </dgm:pt>
    <dgm:pt modelId="{A78F4927-854C-4BD3-B4C6-EB6EC0EC3ADC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BOM</a:t>
          </a:r>
          <a:endParaRPr lang="en-US" dirty="0">
            <a:latin typeface="Times New Roman"/>
            <a:cs typeface="Times New Roman"/>
          </a:endParaRPr>
        </a:p>
      </dgm:t>
    </dgm:pt>
    <dgm:pt modelId="{26E09AC8-773A-45DA-8F0C-255C257C0529}" type="parTrans" cxnId="{1DD6A4BB-1DA2-41BD-83F3-00E455260896}">
      <dgm:prSet/>
      <dgm:spPr/>
      <dgm:t>
        <a:bodyPr/>
        <a:lstStyle/>
        <a:p>
          <a:endParaRPr lang="en-US"/>
        </a:p>
      </dgm:t>
    </dgm:pt>
    <dgm:pt modelId="{ECC691AD-BF25-4634-A3EF-0D03BDB47C4F}" type="sibTrans" cxnId="{1DD6A4BB-1DA2-41BD-83F3-00E455260896}">
      <dgm:prSet/>
      <dgm:spPr/>
      <dgm:t>
        <a:bodyPr/>
        <a:lstStyle/>
        <a:p>
          <a:endParaRPr lang="en-US"/>
        </a:p>
      </dgm:t>
    </dgm:pt>
    <dgm:pt modelId="{E6E23FC4-F974-4694-BEF9-792DFAD33A3F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Business Model</a:t>
          </a:r>
          <a:endParaRPr lang="en-US" dirty="0">
            <a:latin typeface="Times New Roman"/>
            <a:cs typeface="Times New Roman"/>
          </a:endParaRPr>
        </a:p>
      </dgm:t>
    </dgm:pt>
    <dgm:pt modelId="{3DCABC05-A9D5-4932-B388-E0F8A51F1813}" type="parTrans" cxnId="{60522C1F-FC09-4AD1-8B45-71E91361ED20}">
      <dgm:prSet/>
      <dgm:spPr/>
      <dgm:t>
        <a:bodyPr/>
        <a:lstStyle/>
        <a:p>
          <a:endParaRPr lang="en-US"/>
        </a:p>
      </dgm:t>
    </dgm:pt>
    <dgm:pt modelId="{85658ED0-3251-44B2-B16C-512CB7AC9376}" type="sibTrans" cxnId="{60522C1F-FC09-4AD1-8B45-71E91361ED20}">
      <dgm:prSet/>
      <dgm:spPr/>
      <dgm:t>
        <a:bodyPr/>
        <a:lstStyle/>
        <a:p>
          <a:endParaRPr lang="en-US"/>
        </a:p>
      </dgm:t>
    </dgm:pt>
    <dgm:pt modelId="{0BB1D1A3-C2E2-473E-B6C1-63A35E9127AA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Economic Report</a:t>
          </a:r>
          <a:endParaRPr lang="en-US" dirty="0">
            <a:latin typeface="Times New Roman"/>
            <a:cs typeface="Times New Roman"/>
          </a:endParaRPr>
        </a:p>
      </dgm:t>
    </dgm:pt>
    <dgm:pt modelId="{8D0D76A2-E7C8-4308-8E70-39B2313C84BF}" type="parTrans" cxnId="{AEEDB1D4-861E-4D96-B32E-8B3C2AFA5CA0}">
      <dgm:prSet/>
      <dgm:spPr/>
      <dgm:t>
        <a:bodyPr/>
        <a:lstStyle/>
        <a:p>
          <a:endParaRPr lang="en-US"/>
        </a:p>
      </dgm:t>
    </dgm:pt>
    <dgm:pt modelId="{A5F1FDE6-D3FE-4261-B11F-3354724BE6E1}" type="sibTrans" cxnId="{AEEDB1D4-861E-4D96-B32E-8B3C2AFA5CA0}">
      <dgm:prSet/>
      <dgm:spPr/>
      <dgm:t>
        <a:bodyPr/>
        <a:lstStyle/>
        <a:p>
          <a:endParaRPr lang="en-US"/>
        </a:p>
      </dgm:t>
    </dgm:pt>
    <dgm:pt modelId="{454B4E9B-C211-4BC9-91FA-B63D9DBC64A1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Decision Made</a:t>
          </a:r>
          <a:endParaRPr lang="en-US" dirty="0">
            <a:latin typeface="Times New Roman"/>
            <a:cs typeface="Times New Roman"/>
          </a:endParaRPr>
        </a:p>
      </dgm:t>
    </dgm:pt>
    <dgm:pt modelId="{370A86DD-FA16-4088-ACA4-843C2A0D8FC7}" type="parTrans" cxnId="{9285B9DE-1122-4726-BC31-F1F2D9284409}">
      <dgm:prSet/>
      <dgm:spPr/>
      <dgm:t>
        <a:bodyPr/>
        <a:lstStyle/>
        <a:p>
          <a:endParaRPr lang="en-US"/>
        </a:p>
      </dgm:t>
    </dgm:pt>
    <dgm:pt modelId="{66BCE2D6-F562-4787-AB1A-99A315EEF6C8}" type="sibTrans" cxnId="{9285B9DE-1122-4726-BC31-F1F2D9284409}">
      <dgm:prSet/>
      <dgm:spPr/>
      <dgm:t>
        <a:bodyPr/>
        <a:lstStyle/>
        <a:p>
          <a:endParaRPr lang="en-US"/>
        </a:p>
      </dgm:t>
    </dgm:pt>
    <dgm:pt modelId="{F368AB18-7566-445E-9B2B-E44A82EF7563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Trials and Tribulations</a:t>
          </a:r>
          <a:endParaRPr lang="en-US" dirty="0">
            <a:latin typeface="Times New Roman"/>
            <a:cs typeface="Times New Roman"/>
          </a:endParaRPr>
        </a:p>
      </dgm:t>
    </dgm:pt>
    <dgm:pt modelId="{57690065-5076-4C11-BF3C-1900E68B5147}" type="parTrans" cxnId="{1594991A-5728-4D22-98D0-A5735873DD61}">
      <dgm:prSet/>
      <dgm:spPr/>
      <dgm:t>
        <a:bodyPr/>
        <a:lstStyle/>
        <a:p>
          <a:endParaRPr lang="en-US"/>
        </a:p>
      </dgm:t>
    </dgm:pt>
    <dgm:pt modelId="{45941F1B-5BE8-4E5D-A8E6-2FF0E5FB4468}" type="sibTrans" cxnId="{1594991A-5728-4D22-98D0-A5735873DD61}">
      <dgm:prSet/>
      <dgm:spPr/>
      <dgm:t>
        <a:bodyPr/>
        <a:lstStyle/>
        <a:p>
          <a:endParaRPr lang="en-US"/>
        </a:p>
      </dgm:t>
    </dgm:pt>
    <dgm:pt modelId="{6703FB25-F954-4EB4-96BF-882E0B34C1B5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Lessons Learned</a:t>
          </a:r>
          <a:endParaRPr lang="en-US" dirty="0">
            <a:latin typeface="Times New Roman"/>
            <a:cs typeface="Times New Roman"/>
          </a:endParaRPr>
        </a:p>
      </dgm:t>
    </dgm:pt>
    <dgm:pt modelId="{525E6741-F979-46FB-A54D-2C627DC41D91}" type="parTrans" cxnId="{3F733CFA-D552-45F2-BF83-136C6DE9602C}">
      <dgm:prSet/>
      <dgm:spPr/>
      <dgm:t>
        <a:bodyPr/>
        <a:lstStyle/>
        <a:p>
          <a:endParaRPr lang="en-US"/>
        </a:p>
      </dgm:t>
    </dgm:pt>
    <dgm:pt modelId="{4DB86691-B94D-4F7B-AE86-6D2742917F30}" type="sibTrans" cxnId="{3F733CFA-D552-45F2-BF83-136C6DE9602C}">
      <dgm:prSet/>
      <dgm:spPr/>
      <dgm:t>
        <a:bodyPr/>
        <a:lstStyle/>
        <a:p>
          <a:endParaRPr lang="en-US"/>
        </a:p>
      </dgm:t>
    </dgm:pt>
    <dgm:pt modelId="{F6CFB869-E9B0-4365-B859-FF3CC63DDA83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Project Plan</a:t>
          </a:r>
          <a:endParaRPr lang="en-US" dirty="0">
            <a:latin typeface="Times New Roman"/>
            <a:cs typeface="Times New Roman"/>
          </a:endParaRPr>
        </a:p>
      </dgm:t>
    </dgm:pt>
    <dgm:pt modelId="{AD563979-E3C4-469A-AB43-BFF71E0DE6C8}" type="parTrans" cxnId="{B140DFF8-50BE-4469-85A8-C0EF368D2A3D}">
      <dgm:prSet/>
      <dgm:spPr/>
      <dgm:t>
        <a:bodyPr/>
        <a:lstStyle/>
        <a:p>
          <a:endParaRPr lang="en-US"/>
        </a:p>
      </dgm:t>
    </dgm:pt>
    <dgm:pt modelId="{A76F6D19-F9F4-4D7A-8CF5-A7A51AAE3355}" type="sibTrans" cxnId="{B140DFF8-50BE-4469-85A8-C0EF368D2A3D}">
      <dgm:prSet/>
      <dgm:spPr/>
      <dgm:t>
        <a:bodyPr/>
        <a:lstStyle/>
        <a:p>
          <a:endParaRPr lang="en-US"/>
        </a:p>
      </dgm:t>
    </dgm:pt>
    <dgm:pt modelId="{77F3116C-33CF-4A9D-AE5C-98BE812DEB17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Future Work</a:t>
          </a:r>
          <a:endParaRPr lang="en-US" dirty="0">
            <a:latin typeface="Times New Roman"/>
            <a:cs typeface="Times New Roman"/>
          </a:endParaRPr>
        </a:p>
      </dgm:t>
    </dgm:pt>
    <dgm:pt modelId="{5DA58168-E635-42DA-9DC6-36325125584B}" type="parTrans" cxnId="{FCEF7A4B-31AE-4E89-AE6F-97692B84082F}">
      <dgm:prSet/>
      <dgm:spPr/>
      <dgm:t>
        <a:bodyPr/>
        <a:lstStyle/>
        <a:p>
          <a:endParaRPr lang="en-US"/>
        </a:p>
      </dgm:t>
    </dgm:pt>
    <dgm:pt modelId="{3BA8CE52-2DB6-43DE-90A2-0A20B1F2AB89}" type="sibTrans" cxnId="{FCEF7A4B-31AE-4E89-AE6F-97692B84082F}">
      <dgm:prSet/>
      <dgm:spPr/>
      <dgm:t>
        <a:bodyPr/>
        <a:lstStyle/>
        <a:p>
          <a:endParaRPr lang="en-US"/>
        </a:p>
      </dgm:t>
    </dgm:pt>
    <dgm:pt modelId="{5EFCE6E3-FB12-43BE-8B28-0683227D014A}">
      <dgm:prSet/>
      <dgm:spPr/>
      <dgm:t>
        <a:bodyPr/>
        <a:lstStyle/>
        <a:p>
          <a:r>
            <a:rPr lang="en-US" baseline="0" dirty="0">
              <a:latin typeface="Times New Roman"/>
              <a:cs typeface="Times New Roman"/>
            </a:rPr>
            <a:t>Conclusion</a:t>
          </a:r>
          <a:endParaRPr lang="en-US" dirty="0">
            <a:latin typeface="Times New Roman"/>
            <a:cs typeface="Times New Roman"/>
          </a:endParaRPr>
        </a:p>
      </dgm:t>
    </dgm:pt>
    <dgm:pt modelId="{32FE3851-FCFA-4A48-927F-25E8DEAEC95F}" type="parTrans" cxnId="{32D75366-30B2-491F-94EA-5BBC2C2CE861}">
      <dgm:prSet/>
      <dgm:spPr/>
      <dgm:t>
        <a:bodyPr/>
        <a:lstStyle/>
        <a:p>
          <a:endParaRPr lang="en-US"/>
        </a:p>
      </dgm:t>
    </dgm:pt>
    <dgm:pt modelId="{D808C243-A2FA-48E9-A06E-FA4D3836EB76}" type="sibTrans" cxnId="{32D75366-30B2-491F-94EA-5BBC2C2CE861}">
      <dgm:prSet/>
      <dgm:spPr/>
      <dgm:t>
        <a:bodyPr/>
        <a:lstStyle/>
        <a:p>
          <a:endParaRPr lang="en-US"/>
        </a:p>
      </dgm:t>
    </dgm:pt>
    <dgm:pt modelId="{B63E1F18-2C18-4CAE-A3D5-527A87D0C4F2}" type="pres">
      <dgm:prSet presAssocID="{CF1F14FB-ABB1-4596-813F-77F55AAF3037}" presName="diagram" presStyleCnt="0">
        <dgm:presLayoutVars>
          <dgm:dir/>
          <dgm:resizeHandles val="exact"/>
        </dgm:presLayoutVars>
      </dgm:prSet>
      <dgm:spPr/>
    </dgm:pt>
    <dgm:pt modelId="{0634A4D4-CD58-4183-9D77-31EA285039AF}" type="pres">
      <dgm:prSet presAssocID="{BE320E1C-32FF-4C05-9E53-F7314FA02A5C}" presName="node" presStyleLbl="node1" presStyleIdx="0" presStyleCnt="17">
        <dgm:presLayoutVars>
          <dgm:bulletEnabled val="1"/>
        </dgm:presLayoutVars>
      </dgm:prSet>
      <dgm:spPr/>
    </dgm:pt>
    <dgm:pt modelId="{E34D5405-DB11-476C-AA74-6364B37D02C9}" type="pres">
      <dgm:prSet presAssocID="{2E849EDB-7D1D-4EF1-A124-F648DB53AE52}" presName="sibTrans" presStyleCnt="0"/>
      <dgm:spPr/>
    </dgm:pt>
    <dgm:pt modelId="{75027A2F-1880-4F2D-99A7-F8B43361FF3C}" type="pres">
      <dgm:prSet presAssocID="{F9015FC8-74DE-4732-B0A3-B53D7E85E1F1}" presName="node" presStyleLbl="node1" presStyleIdx="1" presStyleCnt="17">
        <dgm:presLayoutVars>
          <dgm:bulletEnabled val="1"/>
        </dgm:presLayoutVars>
      </dgm:prSet>
      <dgm:spPr/>
    </dgm:pt>
    <dgm:pt modelId="{A1E52654-AF54-4040-9E6E-DCD0C87460B6}" type="pres">
      <dgm:prSet presAssocID="{361B978B-5507-42FE-A3E8-3EB717DC2D31}" presName="sibTrans" presStyleCnt="0"/>
      <dgm:spPr/>
    </dgm:pt>
    <dgm:pt modelId="{96AE1053-5584-4046-9BFA-F7668441F0BA}" type="pres">
      <dgm:prSet presAssocID="{B5B5DB1F-6B87-44B8-978A-595CBA14DCF5}" presName="node" presStyleLbl="node1" presStyleIdx="2" presStyleCnt="17">
        <dgm:presLayoutVars>
          <dgm:bulletEnabled val="1"/>
        </dgm:presLayoutVars>
      </dgm:prSet>
      <dgm:spPr/>
    </dgm:pt>
    <dgm:pt modelId="{A08B06D3-20B1-470D-A015-282DF7924C98}" type="pres">
      <dgm:prSet presAssocID="{5790620B-F287-4154-9925-627190896AB4}" presName="sibTrans" presStyleCnt="0"/>
      <dgm:spPr/>
    </dgm:pt>
    <dgm:pt modelId="{1D204D63-0BE7-4E71-BD62-4B72D926B1E0}" type="pres">
      <dgm:prSet presAssocID="{C346221B-FAA0-4101-A2C9-3FA677AD4AD8}" presName="node" presStyleLbl="node1" presStyleIdx="3" presStyleCnt="17">
        <dgm:presLayoutVars>
          <dgm:bulletEnabled val="1"/>
        </dgm:presLayoutVars>
      </dgm:prSet>
      <dgm:spPr/>
    </dgm:pt>
    <dgm:pt modelId="{94D21373-EEC0-441C-A105-02955E4CCF61}" type="pres">
      <dgm:prSet presAssocID="{81AA0A44-FB0A-43B9-B0E6-1E399EBFF312}" presName="sibTrans" presStyleCnt="0"/>
      <dgm:spPr/>
    </dgm:pt>
    <dgm:pt modelId="{8D83BA8A-5075-4556-BBCE-B37DD5E89023}" type="pres">
      <dgm:prSet presAssocID="{5902AFDC-5995-4AA5-9B60-EEA8348BB51C}" presName="node" presStyleLbl="node1" presStyleIdx="4" presStyleCnt="17">
        <dgm:presLayoutVars>
          <dgm:bulletEnabled val="1"/>
        </dgm:presLayoutVars>
      </dgm:prSet>
      <dgm:spPr/>
    </dgm:pt>
    <dgm:pt modelId="{3FA790CF-F0ED-4853-B7FE-A2360345FECB}" type="pres">
      <dgm:prSet presAssocID="{665DB199-BC25-4338-80FA-D94291B9708C}" presName="sibTrans" presStyleCnt="0"/>
      <dgm:spPr/>
    </dgm:pt>
    <dgm:pt modelId="{08240AA8-CEE9-4D7D-A7BD-B86A01F9E3F4}" type="pres">
      <dgm:prSet presAssocID="{1F2B1CB5-0D9A-441F-98C5-015B57E2BE6C}" presName="node" presStyleLbl="node1" presStyleIdx="5" presStyleCnt="17">
        <dgm:presLayoutVars>
          <dgm:bulletEnabled val="1"/>
        </dgm:presLayoutVars>
      </dgm:prSet>
      <dgm:spPr/>
    </dgm:pt>
    <dgm:pt modelId="{41451175-CCB1-4B8A-953D-AF8E58107CED}" type="pres">
      <dgm:prSet presAssocID="{3F819414-8127-41A2-B26F-25E2AC58CB99}" presName="sibTrans" presStyleCnt="0"/>
      <dgm:spPr/>
    </dgm:pt>
    <dgm:pt modelId="{B5A4EE4F-90EE-49F0-997F-E20614B99478}" type="pres">
      <dgm:prSet presAssocID="{74E2BC65-E5DF-46CE-9979-7FF9842A9D0C}" presName="node" presStyleLbl="node1" presStyleIdx="6" presStyleCnt="17">
        <dgm:presLayoutVars>
          <dgm:bulletEnabled val="1"/>
        </dgm:presLayoutVars>
      </dgm:prSet>
      <dgm:spPr/>
    </dgm:pt>
    <dgm:pt modelId="{BDD70766-8F07-4AC7-80DD-907ED10F5F9D}" type="pres">
      <dgm:prSet presAssocID="{DB8C4D03-598C-48E2-BD84-79876D7C51B3}" presName="sibTrans" presStyleCnt="0"/>
      <dgm:spPr/>
    </dgm:pt>
    <dgm:pt modelId="{F7DF2D3B-C3C3-4B03-A3B4-FA4980190D9A}" type="pres">
      <dgm:prSet presAssocID="{CDF8C602-FD08-4EE2-8D61-47D07DE54BC8}" presName="node" presStyleLbl="node1" presStyleIdx="7" presStyleCnt="17">
        <dgm:presLayoutVars>
          <dgm:bulletEnabled val="1"/>
        </dgm:presLayoutVars>
      </dgm:prSet>
      <dgm:spPr/>
    </dgm:pt>
    <dgm:pt modelId="{9C62E4D1-ACD2-487B-A0CF-515199A77B07}" type="pres">
      <dgm:prSet presAssocID="{AD511B90-884E-4F48-BB07-9A88D715566F}" presName="sibTrans" presStyleCnt="0"/>
      <dgm:spPr/>
    </dgm:pt>
    <dgm:pt modelId="{480FDB24-6C32-4069-AF99-A1A642AC56E4}" type="pres">
      <dgm:prSet presAssocID="{A78F4927-854C-4BD3-B4C6-EB6EC0EC3ADC}" presName="node" presStyleLbl="node1" presStyleIdx="8" presStyleCnt="17">
        <dgm:presLayoutVars>
          <dgm:bulletEnabled val="1"/>
        </dgm:presLayoutVars>
      </dgm:prSet>
      <dgm:spPr/>
    </dgm:pt>
    <dgm:pt modelId="{322C9EDE-CF80-4784-B373-56D44D6C2CB3}" type="pres">
      <dgm:prSet presAssocID="{ECC691AD-BF25-4634-A3EF-0D03BDB47C4F}" presName="sibTrans" presStyleCnt="0"/>
      <dgm:spPr/>
    </dgm:pt>
    <dgm:pt modelId="{DAB058ED-1B57-4875-91E6-A433C3476391}" type="pres">
      <dgm:prSet presAssocID="{E6E23FC4-F974-4694-BEF9-792DFAD33A3F}" presName="node" presStyleLbl="node1" presStyleIdx="9" presStyleCnt="17">
        <dgm:presLayoutVars>
          <dgm:bulletEnabled val="1"/>
        </dgm:presLayoutVars>
      </dgm:prSet>
      <dgm:spPr/>
    </dgm:pt>
    <dgm:pt modelId="{E5F0EAAB-7FFE-4657-AEFF-F257589DF7DA}" type="pres">
      <dgm:prSet presAssocID="{85658ED0-3251-44B2-B16C-512CB7AC9376}" presName="sibTrans" presStyleCnt="0"/>
      <dgm:spPr/>
    </dgm:pt>
    <dgm:pt modelId="{C4DC5B47-6F72-4E86-B36A-1B817FEE4A94}" type="pres">
      <dgm:prSet presAssocID="{0BB1D1A3-C2E2-473E-B6C1-63A35E9127AA}" presName="node" presStyleLbl="node1" presStyleIdx="10" presStyleCnt="17">
        <dgm:presLayoutVars>
          <dgm:bulletEnabled val="1"/>
        </dgm:presLayoutVars>
      </dgm:prSet>
      <dgm:spPr/>
    </dgm:pt>
    <dgm:pt modelId="{7EFA7D98-B2EE-4091-A23B-45AB41CE313D}" type="pres">
      <dgm:prSet presAssocID="{A5F1FDE6-D3FE-4261-B11F-3354724BE6E1}" presName="sibTrans" presStyleCnt="0"/>
      <dgm:spPr/>
    </dgm:pt>
    <dgm:pt modelId="{010AF391-6DA4-4DF4-9BF2-F2B7E0950294}" type="pres">
      <dgm:prSet presAssocID="{454B4E9B-C211-4BC9-91FA-B63D9DBC64A1}" presName="node" presStyleLbl="node1" presStyleIdx="11" presStyleCnt="17">
        <dgm:presLayoutVars>
          <dgm:bulletEnabled val="1"/>
        </dgm:presLayoutVars>
      </dgm:prSet>
      <dgm:spPr/>
    </dgm:pt>
    <dgm:pt modelId="{F5A757AD-DE1B-4786-8078-7AF2214B0C14}" type="pres">
      <dgm:prSet presAssocID="{66BCE2D6-F562-4787-AB1A-99A315EEF6C8}" presName="sibTrans" presStyleCnt="0"/>
      <dgm:spPr/>
    </dgm:pt>
    <dgm:pt modelId="{0356612F-747A-4016-BE9C-E78C4922C539}" type="pres">
      <dgm:prSet presAssocID="{F368AB18-7566-445E-9B2B-E44A82EF7563}" presName="node" presStyleLbl="node1" presStyleIdx="12" presStyleCnt="17">
        <dgm:presLayoutVars>
          <dgm:bulletEnabled val="1"/>
        </dgm:presLayoutVars>
      </dgm:prSet>
      <dgm:spPr/>
    </dgm:pt>
    <dgm:pt modelId="{16EBC386-B85F-4F1D-994D-27FAD9D2985C}" type="pres">
      <dgm:prSet presAssocID="{45941F1B-5BE8-4E5D-A8E6-2FF0E5FB4468}" presName="sibTrans" presStyleCnt="0"/>
      <dgm:spPr/>
    </dgm:pt>
    <dgm:pt modelId="{36FD324F-D227-4329-82E2-FA6369C4B959}" type="pres">
      <dgm:prSet presAssocID="{6703FB25-F954-4EB4-96BF-882E0B34C1B5}" presName="node" presStyleLbl="node1" presStyleIdx="13" presStyleCnt="17">
        <dgm:presLayoutVars>
          <dgm:bulletEnabled val="1"/>
        </dgm:presLayoutVars>
      </dgm:prSet>
      <dgm:spPr/>
    </dgm:pt>
    <dgm:pt modelId="{E49C7211-CC10-4638-9F4D-D7FBEC487135}" type="pres">
      <dgm:prSet presAssocID="{4DB86691-B94D-4F7B-AE86-6D2742917F30}" presName="sibTrans" presStyleCnt="0"/>
      <dgm:spPr/>
    </dgm:pt>
    <dgm:pt modelId="{A7652943-4720-4513-9A24-3A2FE658D5EF}" type="pres">
      <dgm:prSet presAssocID="{F6CFB869-E9B0-4365-B859-FF3CC63DDA83}" presName="node" presStyleLbl="node1" presStyleIdx="14" presStyleCnt="17">
        <dgm:presLayoutVars>
          <dgm:bulletEnabled val="1"/>
        </dgm:presLayoutVars>
      </dgm:prSet>
      <dgm:spPr/>
    </dgm:pt>
    <dgm:pt modelId="{E6492CAA-2831-43D5-ADB3-E5FBF86AA8FD}" type="pres">
      <dgm:prSet presAssocID="{A76F6D19-F9F4-4D7A-8CF5-A7A51AAE3355}" presName="sibTrans" presStyleCnt="0"/>
      <dgm:spPr/>
    </dgm:pt>
    <dgm:pt modelId="{9CC4288C-04BB-412B-8708-95FB99EFD081}" type="pres">
      <dgm:prSet presAssocID="{77F3116C-33CF-4A9D-AE5C-98BE812DEB17}" presName="node" presStyleLbl="node1" presStyleIdx="15" presStyleCnt="17">
        <dgm:presLayoutVars>
          <dgm:bulletEnabled val="1"/>
        </dgm:presLayoutVars>
      </dgm:prSet>
      <dgm:spPr/>
    </dgm:pt>
    <dgm:pt modelId="{03BCD048-4550-4258-A45D-5845D7856D31}" type="pres">
      <dgm:prSet presAssocID="{3BA8CE52-2DB6-43DE-90A2-0A20B1F2AB89}" presName="sibTrans" presStyleCnt="0"/>
      <dgm:spPr/>
    </dgm:pt>
    <dgm:pt modelId="{80F3E087-9B63-4DD7-B864-9A31543EED60}" type="pres">
      <dgm:prSet presAssocID="{5EFCE6E3-FB12-43BE-8B28-0683227D014A}" presName="node" presStyleLbl="node1" presStyleIdx="16" presStyleCnt="17">
        <dgm:presLayoutVars>
          <dgm:bulletEnabled val="1"/>
        </dgm:presLayoutVars>
      </dgm:prSet>
      <dgm:spPr/>
    </dgm:pt>
  </dgm:ptLst>
  <dgm:cxnLst>
    <dgm:cxn modelId="{FDC6F303-2808-4028-9DA0-1FA0FFAD2EFD}" type="presOf" srcId="{5EFCE6E3-FB12-43BE-8B28-0683227D014A}" destId="{80F3E087-9B63-4DD7-B864-9A31543EED60}" srcOrd="0" destOrd="0" presId="urn:microsoft.com/office/officeart/2005/8/layout/default"/>
    <dgm:cxn modelId="{1FE38C05-405A-42C4-8C6C-A42CF976853D}" type="presOf" srcId="{77F3116C-33CF-4A9D-AE5C-98BE812DEB17}" destId="{9CC4288C-04BB-412B-8708-95FB99EFD081}" srcOrd="0" destOrd="0" presId="urn:microsoft.com/office/officeart/2005/8/layout/default"/>
    <dgm:cxn modelId="{ACA19A05-FBDE-4524-A49E-445E3041F3B5}" type="presOf" srcId="{CDF8C602-FD08-4EE2-8D61-47D07DE54BC8}" destId="{F7DF2D3B-C3C3-4B03-A3B4-FA4980190D9A}" srcOrd="0" destOrd="0" presId="urn:microsoft.com/office/officeart/2005/8/layout/default"/>
    <dgm:cxn modelId="{0B783E06-E8ED-4300-BECE-BA494589D58D}" type="presOf" srcId="{F9015FC8-74DE-4732-B0A3-B53D7E85E1F1}" destId="{75027A2F-1880-4F2D-99A7-F8B43361FF3C}" srcOrd="0" destOrd="0" presId="urn:microsoft.com/office/officeart/2005/8/layout/default"/>
    <dgm:cxn modelId="{D986C613-8103-4051-9724-C333E49D893E}" srcId="{CF1F14FB-ABB1-4596-813F-77F55AAF3037}" destId="{CDF8C602-FD08-4EE2-8D61-47D07DE54BC8}" srcOrd="7" destOrd="0" parTransId="{57406D4B-64BD-4EDC-A0BB-8BC5483B47F7}" sibTransId="{AD511B90-884E-4F48-BB07-9A88D715566F}"/>
    <dgm:cxn modelId="{8FE12F17-4A5D-4B58-921D-D75E152C8B34}" type="presOf" srcId="{6703FB25-F954-4EB4-96BF-882E0B34C1B5}" destId="{36FD324F-D227-4329-82E2-FA6369C4B959}" srcOrd="0" destOrd="0" presId="urn:microsoft.com/office/officeart/2005/8/layout/default"/>
    <dgm:cxn modelId="{1594991A-5728-4D22-98D0-A5735873DD61}" srcId="{CF1F14FB-ABB1-4596-813F-77F55AAF3037}" destId="{F368AB18-7566-445E-9B2B-E44A82EF7563}" srcOrd="12" destOrd="0" parTransId="{57690065-5076-4C11-BF3C-1900E68B5147}" sibTransId="{45941F1B-5BE8-4E5D-A8E6-2FF0E5FB4468}"/>
    <dgm:cxn modelId="{60522C1F-FC09-4AD1-8B45-71E91361ED20}" srcId="{CF1F14FB-ABB1-4596-813F-77F55AAF3037}" destId="{E6E23FC4-F974-4694-BEF9-792DFAD33A3F}" srcOrd="9" destOrd="0" parTransId="{3DCABC05-A9D5-4932-B388-E0F8A51F1813}" sibTransId="{85658ED0-3251-44B2-B16C-512CB7AC9376}"/>
    <dgm:cxn modelId="{3EE0462E-88ED-454D-B164-1484599CFD86}" type="presOf" srcId="{BE320E1C-32FF-4C05-9E53-F7314FA02A5C}" destId="{0634A4D4-CD58-4183-9D77-31EA285039AF}" srcOrd="0" destOrd="0" presId="urn:microsoft.com/office/officeart/2005/8/layout/default"/>
    <dgm:cxn modelId="{5350B433-12B2-4A41-B9AA-79620608AD8D}" type="presOf" srcId="{454B4E9B-C211-4BC9-91FA-B63D9DBC64A1}" destId="{010AF391-6DA4-4DF4-9BF2-F2B7E0950294}" srcOrd="0" destOrd="0" presId="urn:microsoft.com/office/officeart/2005/8/layout/default"/>
    <dgm:cxn modelId="{F251443B-0547-4407-9B4D-C3186F7CBFF1}" srcId="{CF1F14FB-ABB1-4596-813F-77F55AAF3037}" destId="{BE320E1C-32FF-4C05-9E53-F7314FA02A5C}" srcOrd="0" destOrd="0" parTransId="{0C466243-D46F-41DC-AF46-3DE4E2CA41C1}" sibTransId="{2E849EDB-7D1D-4EF1-A124-F648DB53AE52}"/>
    <dgm:cxn modelId="{6B056D3C-1682-4511-9D26-C0B9C240245C}" type="presOf" srcId="{1F2B1CB5-0D9A-441F-98C5-015B57E2BE6C}" destId="{08240AA8-CEE9-4D7D-A7BD-B86A01F9E3F4}" srcOrd="0" destOrd="0" presId="urn:microsoft.com/office/officeart/2005/8/layout/default"/>
    <dgm:cxn modelId="{99806366-150F-4E42-AFF8-A85A32A30930}" type="presOf" srcId="{CF1F14FB-ABB1-4596-813F-77F55AAF3037}" destId="{B63E1F18-2C18-4CAE-A3D5-527A87D0C4F2}" srcOrd="0" destOrd="0" presId="urn:microsoft.com/office/officeart/2005/8/layout/default"/>
    <dgm:cxn modelId="{32D75366-30B2-491F-94EA-5BBC2C2CE861}" srcId="{CF1F14FB-ABB1-4596-813F-77F55AAF3037}" destId="{5EFCE6E3-FB12-43BE-8B28-0683227D014A}" srcOrd="16" destOrd="0" parTransId="{32FE3851-FCFA-4A48-927F-25E8DEAEC95F}" sibTransId="{D808C243-A2FA-48E9-A06E-FA4D3836EB76}"/>
    <dgm:cxn modelId="{FCEF7A4B-31AE-4E89-AE6F-97692B84082F}" srcId="{CF1F14FB-ABB1-4596-813F-77F55AAF3037}" destId="{77F3116C-33CF-4A9D-AE5C-98BE812DEB17}" srcOrd="15" destOrd="0" parTransId="{5DA58168-E635-42DA-9DC6-36325125584B}" sibTransId="{3BA8CE52-2DB6-43DE-90A2-0A20B1F2AB89}"/>
    <dgm:cxn modelId="{6923276C-2348-44BC-B695-147F3EF7BA50}" type="presOf" srcId="{F6CFB869-E9B0-4365-B859-FF3CC63DDA83}" destId="{A7652943-4720-4513-9A24-3A2FE658D5EF}" srcOrd="0" destOrd="0" presId="urn:microsoft.com/office/officeart/2005/8/layout/default"/>
    <dgm:cxn modelId="{21C66071-71A1-4D81-88D9-8DAC58D249D8}" type="presOf" srcId="{0BB1D1A3-C2E2-473E-B6C1-63A35E9127AA}" destId="{C4DC5B47-6F72-4E86-B36A-1B817FEE4A94}" srcOrd="0" destOrd="0" presId="urn:microsoft.com/office/officeart/2005/8/layout/default"/>
    <dgm:cxn modelId="{4F790252-D195-45C4-B831-7B26E73CA969}" srcId="{CF1F14FB-ABB1-4596-813F-77F55AAF3037}" destId="{F9015FC8-74DE-4732-B0A3-B53D7E85E1F1}" srcOrd="1" destOrd="0" parTransId="{BD12CC50-ED01-47CE-91B8-AF9B0C12F015}" sibTransId="{361B978B-5507-42FE-A3E8-3EB717DC2D31}"/>
    <dgm:cxn modelId="{BD141D53-748E-4793-B05E-C2DE9F6B6ECA}" type="presOf" srcId="{F368AB18-7566-445E-9B2B-E44A82EF7563}" destId="{0356612F-747A-4016-BE9C-E78C4922C539}" srcOrd="0" destOrd="0" presId="urn:microsoft.com/office/officeart/2005/8/layout/default"/>
    <dgm:cxn modelId="{3E41FE56-84FE-4962-BF5E-F8C1228E2EF2}" type="presOf" srcId="{74E2BC65-E5DF-46CE-9979-7FF9842A9D0C}" destId="{B5A4EE4F-90EE-49F0-997F-E20614B99478}" srcOrd="0" destOrd="0" presId="urn:microsoft.com/office/officeart/2005/8/layout/default"/>
    <dgm:cxn modelId="{3E31897F-954A-4BAB-B40C-A68B2385B132}" srcId="{CF1F14FB-ABB1-4596-813F-77F55AAF3037}" destId="{5902AFDC-5995-4AA5-9B60-EEA8348BB51C}" srcOrd="4" destOrd="0" parTransId="{EE5D1434-1F59-497D-BBE0-E7D2FC0B317D}" sibTransId="{665DB199-BC25-4338-80FA-D94291B9708C}"/>
    <dgm:cxn modelId="{5886FF87-7771-4214-8E38-A6D37D0F7CB1}" srcId="{CF1F14FB-ABB1-4596-813F-77F55AAF3037}" destId="{74E2BC65-E5DF-46CE-9979-7FF9842A9D0C}" srcOrd="6" destOrd="0" parTransId="{7456A91F-AE48-4BB4-8EBD-E9C578151097}" sibTransId="{DB8C4D03-598C-48E2-BD84-79876D7C51B3}"/>
    <dgm:cxn modelId="{B3B266AB-98AB-4B4C-A67B-332791C0C0AB}" type="presOf" srcId="{A78F4927-854C-4BD3-B4C6-EB6EC0EC3ADC}" destId="{480FDB24-6C32-4069-AF99-A1A642AC56E4}" srcOrd="0" destOrd="0" presId="urn:microsoft.com/office/officeart/2005/8/layout/default"/>
    <dgm:cxn modelId="{683D49B4-7EF9-420E-A1A0-A0574643FA63}" type="presOf" srcId="{C346221B-FAA0-4101-A2C9-3FA677AD4AD8}" destId="{1D204D63-0BE7-4E71-BD62-4B72D926B1E0}" srcOrd="0" destOrd="0" presId="urn:microsoft.com/office/officeart/2005/8/layout/default"/>
    <dgm:cxn modelId="{1DD6A4BB-1DA2-41BD-83F3-00E455260896}" srcId="{CF1F14FB-ABB1-4596-813F-77F55AAF3037}" destId="{A78F4927-854C-4BD3-B4C6-EB6EC0EC3ADC}" srcOrd="8" destOrd="0" parTransId="{26E09AC8-773A-45DA-8F0C-255C257C0529}" sibTransId="{ECC691AD-BF25-4634-A3EF-0D03BDB47C4F}"/>
    <dgm:cxn modelId="{FA1BC2BD-9B45-402D-A25F-47E98C8224C6}" srcId="{CF1F14FB-ABB1-4596-813F-77F55AAF3037}" destId="{C346221B-FAA0-4101-A2C9-3FA677AD4AD8}" srcOrd="3" destOrd="0" parTransId="{FCEA5DFF-4B30-4C5A-9048-4CE15E970044}" sibTransId="{81AA0A44-FB0A-43B9-B0E6-1E399EBFF312}"/>
    <dgm:cxn modelId="{19FF18D0-DCA3-46FF-B017-7E090797C93D}" type="presOf" srcId="{5902AFDC-5995-4AA5-9B60-EEA8348BB51C}" destId="{8D83BA8A-5075-4556-BBCE-B37DD5E89023}" srcOrd="0" destOrd="0" presId="urn:microsoft.com/office/officeart/2005/8/layout/default"/>
    <dgm:cxn modelId="{F2D724D3-CDA8-419B-B5C2-495BCDE73EA6}" srcId="{CF1F14FB-ABB1-4596-813F-77F55AAF3037}" destId="{B5B5DB1F-6B87-44B8-978A-595CBA14DCF5}" srcOrd="2" destOrd="0" parTransId="{E8E0661E-C2F5-43F2-8951-923C4425F185}" sibTransId="{5790620B-F287-4154-9925-627190896AB4}"/>
    <dgm:cxn modelId="{AEEDB1D4-861E-4D96-B32E-8B3C2AFA5CA0}" srcId="{CF1F14FB-ABB1-4596-813F-77F55AAF3037}" destId="{0BB1D1A3-C2E2-473E-B6C1-63A35E9127AA}" srcOrd="10" destOrd="0" parTransId="{8D0D76A2-E7C8-4308-8E70-39B2313C84BF}" sibTransId="{A5F1FDE6-D3FE-4261-B11F-3354724BE6E1}"/>
    <dgm:cxn modelId="{9285B9DE-1122-4726-BC31-F1F2D9284409}" srcId="{CF1F14FB-ABB1-4596-813F-77F55AAF3037}" destId="{454B4E9B-C211-4BC9-91FA-B63D9DBC64A1}" srcOrd="11" destOrd="0" parTransId="{370A86DD-FA16-4088-ACA4-843C2A0D8FC7}" sibTransId="{66BCE2D6-F562-4787-AB1A-99A315EEF6C8}"/>
    <dgm:cxn modelId="{D3E326E2-CB54-4DC6-AB49-C82B5D05E188}" srcId="{CF1F14FB-ABB1-4596-813F-77F55AAF3037}" destId="{1F2B1CB5-0D9A-441F-98C5-015B57E2BE6C}" srcOrd="5" destOrd="0" parTransId="{644E4A46-80E3-4719-A1DA-21DAA4AC089F}" sibTransId="{3F819414-8127-41A2-B26F-25E2AC58CB99}"/>
    <dgm:cxn modelId="{C2701AE3-3B5B-4A7D-8EE3-2E56BE803306}" type="presOf" srcId="{B5B5DB1F-6B87-44B8-978A-595CBA14DCF5}" destId="{96AE1053-5584-4046-9BFA-F7668441F0BA}" srcOrd="0" destOrd="0" presId="urn:microsoft.com/office/officeart/2005/8/layout/default"/>
    <dgm:cxn modelId="{B140DFF8-50BE-4469-85A8-C0EF368D2A3D}" srcId="{CF1F14FB-ABB1-4596-813F-77F55AAF3037}" destId="{F6CFB869-E9B0-4365-B859-FF3CC63DDA83}" srcOrd="14" destOrd="0" parTransId="{AD563979-E3C4-469A-AB43-BFF71E0DE6C8}" sibTransId="{A76F6D19-F9F4-4D7A-8CF5-A7A51AAE3355}"/>
    <dgm:cxn modelId="{2141C2F9-3D1E-44F2-B091-D37DC322BD83}" type="presOf" srcId="{E6E23FC4-F974-4694-BEF9-792DFAD33A3F}" destId="{DAB058ED-1B57-4875-91E6-A433C3476391}" srcOrd="0" destOrd="0" presId="urn:microsoft.com/office/officeart/2005/8/layout/default"/>
    <dgm:cxn modelId="{3F733CFA-D552-45F2-BF83-136C6DE9602C}" srcId="{CF1F14FB-ABB1-4596-813F-77F55AAF3037}" destId="{6703FB25-F954-4EB4-96BF-882E0B34C1B5}" srcOrd="13" destOrd="0" parTransId="{525E6741-F979-46FB-A54D-2C627DC41D91}" sibTransId="{4DB86691-B94D-4F7B-AE86-6D2742917F30}"/>
    <dgm:cxn modelId="{66799835-2EFD-472E-9ABA-F1231A265942}" type="presParOf" srcId="{B63E1F18-2C18-4CAE-A3D5-527A87D0C4F2}" destId="{0634A4D4-CD58-4183-9D77-31EA285039AF}" srcOrd="0" destOrd="0" presId="urn:microsoft.com/office/officeart/2005/8/layout/default"/>
    <dgm:cxn modelId="{CA76E325-344B-4AFE-BC9B-FC3E981145A5}" type="presParOf" srcId="{B63E1F18-2C18-4CAE-A3D5-527A87D0C4F2}" destId="{E34D5405-DB11-476C-AA74-6364B37D02C9}" srcOrd="1" destOrd="0" presId="urn:microsoft.com/office/officeart/2005/8/layout/default"/>
    <dgm:cxn modelId="{2D2E4478-6BC3-4C51-AF2E-D4217E2D094A}" type="presParOf" srcId="{B63E1F18-2C18-4CAE-A3D5-527A87D0C4F2}" destId="{75027A2F-1880-4F2D-99A7-F8B43361FF3C}" srcOrd="2" destOrd="0" presId="urn:microsoft.com/office/officeart/2005/8/layout/default"/>
    <dgm:cxn modelId="{432CC775-53CC-4757-90A6-39BC382FFD79}" type="presParOf" srcId="{B63E1F18-2C18-4CAE-A3D5-527A87D0C4F2}" destId="{A1E52654-AF54-4040-9E6E-DCD0C87460B6}" srcOrd="3" destOrd="0" presId="urn:microsoft.com/office/officeart/2005/8/layout/default"/>
    <dgm:cxn modelId="{2E593B1B-60C1-42AE-8800-AA3E1572BD7F}" type="presParOf" srcId="{B63E1F18-2C18-4CAE-A3D5-527A87D0C4F2}" destId="{96AE1053-5584-4046-9BFA-F7668441F0BA}" srcOrd="4" destOrd="0" presId="urn:microsoft.com/office/officeart/2005/8/layout/default"/>
    <dgm:cxn modelId="{8190966E-1F34-4B97-8E75-C9670C0C38C7}" type="presParOf" srcId="{B63E1F18-2C18-4CAE-A3D5-527A87D0C4F2}" destId="{A08B06D3-20B1-470D-A015-282DF7924C98}" srcOrd="5" destOrd="0" presId="urn:microsoft.com/office/officeart/2005/8/layout/default"/>
    <dgm:cxn modelId="{325AC143-3A22-4208-82B0-04941C72D714}" type="presParOf" srcId="{B63E1F18-2C18-4CAE-A3D5-527A87D0C4F2}" destId="{1D204D63-0BE7-4E71-BD62-4B72D926B1E0}" srcOrd="6" destOrd="0" presId="urn:microsoft.com/office/officeart/2005/8/layout/default"/>
    <dgm:cxn modelId="{5F1D6CAB-9839-458E-9C81-A6F2F7712B70}" type="presParOf" srcId="{B63E1F18-2C18-4CAE-A3D5-527A87D0C4F2}" destId="{94D21373-EEC0-441C-A105-02955E4CCF61}" srcOrd="7" destOrd="0" presId="urn:microsoft.com/office/officeart/2005/8/layout/default"/>
    <dgm:cxn modelId="{B7C9CF8D-F072-48A9-A198-00802F0A319F}" type="presParOf" srcId="{B63E1F18-2C18-4CAE-A3D5-527A87D0C4F2}" destId="{8D83BA8A-5075-4556-BBCE-B37DD5E89023}" srcOrd="8" destOrd="0" presId="urn:microsoft.com/office/officeart/2005/8/layout/default"/>
    <dgm:cxn modelId="{55C21934-1881-45EC-A569-C2E7BD240AB6}" type="presParOf" srcId="{B63E1F18-2C18-4CAE-A3D5-527A87D0C4F2}" destId="{3FA790CF-F0ED-4853-B7FE-A2360345FECB}" srcOrd="9" destOrd="0" presId="urn:microsoft.com/office/officeart/2005/8/layout/default"/>
    <dgm:cxn modelId="{2BD5CC32-89F1-4E86-AFC2-7CF4678607EF}" type="presParOf" srcId="{B63E1F18-2C18-4CAE-A3D5-527A87D0C4F2}" destId="{08240AA8-CEE9-4D7D-A7BD-B86A01F9E3F4}" srcOrd="10" destOrd="0" presId="urn:microsoft.com/office/officeart/2005/8/layout/default"/>
    <dgm:cxn modelId="{95FC8620-C7AD-4839-8705-A810F97A9CE0}" type="presParOf" srcId="{B63E1F18-2C18-4CAE-A3D5-527A87D0C4F2}" destId="{41451175-CCB1-4B8A-953D-AF8E58107CED}" srcOrd="11" destOrd="0" presId="urn:microsoft.com/office/officeart/2005/8/layout/default"/>
    <dgm:cxn modelId="{B7179084-4385-43C7-8CF4-A3877A817EE8}" type="presParOf" srcId="{B63E1F18-2C18-4CAE-A3D5-527A87D0C4F2}" destId="{B5A4EE4F-90EE-49F0-997F-E20614B99478}" srcOrd="12" destOrd="0" presId="urn:microsoft.com/office/officeart/2005/8/layout/default"/>
    <dgm:cxn modelId="{CA6C0CB2-68D4-4CEF-8BA1-0C1CD54CCE40}" type="presParOf" srcId="{B63E1F18-2C18-4CAE-A3D5-527A87D0C4F2}" destId="{BDD70766-8F07-4AC7-80DD-907ED10F5F9D}" srcOrd="13" destOrd="0" presId="urn:microsoft.com/office/officeart/2005/8/layout/default"/>
    <dgm:cxn modelId="{A7AF97EE-9A82-408D-A39E-87D1086CE403}" type="presParOf" srcId="{B63E1F18-2C18-4CAE-A3D5-527A87D0C4F2}" destId="{F7DF2D3B-C3C3-4B03-A3B4-FA4980190D9A}" srcOrd="14" destOrd="0" presId="urn:microsoft.com/office/officeart/2005/8/layout/default"/>
    <dgm:cxn modelId="{7F5D613E-AA6E-42AE-B6E0-B9A1D9459EC4}" type="presParOf" srcId="{B63E1F18-2C18-4CAE-A3D5-527A87D0C4F2}" destId="{9C62E4D1-ACD2-487B-A0CF-515199A77B07}" srcOrd="15" destOrd="0" presId="urn:microsoft.com/office/officeart/2005/8/layout/default"/>
    <dgm:cxn modelId="{A5C7B21E-5B40-4F8D-8878-3653690B7F52}" type="presParOf" srcId="{B63E1F18-2C18-4CAE-A3D5-527A87D0C4F2}" destId="{480FDB24-6C32-4069-AF99-A1A642AC56E4}" srcOrd="16" destOrd="0" presId="urn:microsoft.com/office/officeart/2005/8/layout/default"/>
    <dgm:cxn modelId="{EA12596E-DE8C-4538-B392-F361D4A96488}" type="presParOf" srcId="{B63E1F18-2C18-4CAE-A3D5-527A87D0C4F2}" destId="{322C9EDE-CF80-4784-B373-56D44D6C2CB3}" srcOrd="17" destOrd="0" presId="urn:microsoft.com/office/officeart/2005/8/layout/default"/>
    <dgm:cxn modelId="{9F91EE26-ABB3-44AA-8231-5CA9C00081BD}" type="presParOf" srcId="{B63E1F18-2C18-4CAE-A3D5-527A87D0C4F2}" destId="{DAB058ED-1B57-4875-91E6-A433C3476391}" srcOrd="18" destOrd="0" presId="urn:microsoft.com/office/officeart/2005/8/layout/default"/>
    <dgm:cxn modelId="{D656CD76-B538-4296-82FB-33915EB7D4AC}" type="presParOf" srcId="{B63E1F18-2C18-4CAE-A3D5-527A87D0C4F2}" destId="{E5F0EAAB-7FFE-4657-AEFF-F257589DF7DA}" srcOrd="19" destOrd="0" presId="urn:microsoft.com/office/officeart/2005/8/layout/default"/>
    <dgm:cxn modelId="{A2D8A70D-F720-4AE1-84F3-48F9ED292CD1}" type="presParOf" srcId="{B63E1F18-2C18-4CAE-A3D5-527A87D0C4F2}" destId="{C4DC5B47-6F72-4E86-B36A-1B817FEE4A94}" srcOrd="20" destOrd="0" presId="urn:microsoft.com/office/officeart/2005/8/layout/default"/>
    <dgm:cxn modelId="{5F811B90-BC68-4400-B240-AFB5128A5366}" type="presParOf" srcId="{B63E1F18-2C18-4CAE-A3D5-527A87D0C4F2}" destId="{7EFA7D98-B2EE-4091-A23B-45AB41CE313D}" srcOrd="21" destOrd="0" presId="urn:microsoft.com/office/officeart/2005/8/layout/default"/>
    <dgm:cxn modelId="{289557C7-15D7-4327-8517-2F369A1910A6}" type="presParOf" srcId="{B63E1F18-2C18-4CAE-A3D5-527A87D0C4F2}" destId="{010AF391-6DA4-4DF4-9BF2-F2B7E0950294}" srcOrd="22" destOrd="0" presId="urn:microsoft.com/office/officeart/2005/8/layout/default"/>
    <dgm:cxn modelId="{24C925E0-7AA2-44E0-A480-F94CB413C722}" type="presParOf" srcId="{B63E1F18-2C18-4CAE-A3D5-527A87D0C4F2}" destId="{F5A757AD-DE1B-4786-8078-7AF2214B0C14}" srcOrd="23" destOrd="0" presId="urn:microsoft.com/office/officeart/2005/8/layout/default"/>
    <dgm:cxn modelId="{CF287701-151C-4849-9BC5-DC00D72CC8F8}" type="presParOf" srcId="{B63E1F18-2C18-4CAE-A3D5-527A87D0C4F2}" destId="{0356612F-747A-4016-BE9C-E78C4922C539}" srcOrd="24" destOrd="0" presId="urn:microsoft.com/office/officeart/2005/8/layout/default"/>
    <dgm:cxn modelId="{51241AE5-A260-4D45-A0A3-16BAB99DFDE7}" type="presParOf" srcId="{B63E1F18-2C18-4CAE-A3D5-527A87D0C4F2}" destId="{16EBC386-B85F-4F1D-994D-27FAD9D2985C}" srcOrd="25" destOrd="0" presId="urn:microsoft.com/office/officeart/2005/8/layout/default"/>
    <dgm:cxn modelId="{78054E88-B042-4829-A961-54DA39D8CCA6}" type="presParOf" srcId="{B63E1F18-2C18-4CAE-A3D5-527A87D0C4F2}" destId="{36FD324F-D227-4329-82E2-FA6369C4B959}" srcOrd="26" destOrd="0" presId="urn:microsoft.com/office/officeart/2005/8/layout/default"/>
    <dgm:cxn modelId="{DCB813E3-8270-4EDD-8C51-8D997A06AEF9}" type="presParOf" srcId="{B63E1F18-2C18-4CAE-A3D5-527A87D0C4F2}" destId="{E49C7211-CC10-4638-9F4D-D7FBEC487135}" srcOrd="27" destOrd="0" presId="urn:microsoft.com/office/officeart/2005/8/layout/default"/>
    <dgm:cxn modelId="{D9553924-F430-4716-9975-22B4E59BDBF1}" type="presParOf" srcId="{B63E1F18-2C18-4CAE-A3D5-527A87D0C4F2}" destId="{A7652943-4720-4513-9A24-3A2FE658D5EF}" srcOrd="28" destOrd="0" presId="urn:microsoft.com/office/officeart/2005/8/layout/default"/>
    <dgm:cxn modelId="{29C9865E-355B-4A0D-AA05-D1ACE7092E74}" type="presParOf" srcId="{B63E1F18-2C18-4CAE-A3D5-527A87D0C4F2}" destId="{E6492CAA-2831-43D5-ADB3-E5FBF86AA8FD}" srcOrd="29" destOrd="0" presId="urn:microsoft.com/office/officeart/2005/8/layout/default"/>
    <dgm:cxn modelId="{687A2849-C372-4A6E-BD23-7894129DC2AB}" type="presParOf" srcId="{B63E1F18-2C18-4CAE-A3D5-527A87D0C4F2}" destId="{9CC4288C-04BB-412B-8708-95FB99EFD081}" srcOrd="30" destOrd="0" presId="urn:microsoft.com/office/officeart/2005/8/layout/default"/>
    <dgm:cxn modelId="{E6B437B0-08B2-4875-B3D6-970D464E28F6}" type="presParOf" srcId="{B63E1F18-2C18-4CAE-A3D5-527A87D0C4F2}" destId="{03BCD048-4550-4258-A45D-5845D7856D31}" srcOrd="31" destOrd="0" presId="urn:microsoft.com/office/officeart/2005/8/layout/default"/>
    <dgm:cxn modelId="{F27D2AEE-CAD1-4522-8F6F-7D20BC946B11}" type="presParOf" srcId="{B63E1F18-2C18-4CAE-A3D5-527A87D0C4F2}" destId="{80F3E087-9B63-4DD7-B864-9A31543EED60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4A4D4-CD58-4183-9D77-31EA285039AF}">
      <dsp:nvSpPr>
        <dsp:cNvPr id="0" name=""/>
        <dsp:cNvSpPr/>
      </dsp:nvSpPr>
      <dsp:spPr>
        <a:xfrm>
          <a:off x="2937" y="510499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Problem Definition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2937" y="510499"/>
        <a:ext cx="1590645" cy="954387"/>
      </dsp:txXfrm>
    </dsp:sp>
    <dsp:sp modelId="{75027A2F-1880-4F2D-99A7-F8B43361FF3C}">
      <dsp:nvSpPr>
        <dsp:cNvPr id="0" name=""/>
        <dsp:cNvSpPr/>
      </dsp:nvSpPr>
      <dsp:spPr>
        <a:xfrm>
          <a:off x="1752647" y="510499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Customer Needs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1752647" y="510499"/>
        <a:ext cx="1590645" cy="954387"/>
      </dsp:txXfrm>
    </dsp:sp>
    <dsp:sp modelId="{96AE1053-5584-4046-9BFA-F7668441F0BA}">
      <dsp:nvSpPr>
        <dsp:cNvPr id="0" name=""/>
        <dsp:cNvSpPr/>
      </dsp:nvSpPr>
      <dsp:spPr>
        <a:xfrm>
          <a:off x="3502357" y="510499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Target</a:t>
          </a:r>
          <a:r>
            <a:rPr lang="en-US" sz="1600" kern="1200" dirty="0">
              <a:latin typeface="Times New Roman"/>
              <a:cs typeface="Times New Roman"/>
            </a:rPr>
            <a:t> Specification</a:t>
          </a:r>
        </a:p>
      </dsp:txBody>
      <dsp:txXfrm>
        <a:off x="3502357" y="510499"/>
        <a:ext cx="1590645" cy="954387"/>
      </dsp:txXfrm>
    </dsp:sp>
    <dsp:sp modelId="{1D204D63-0BE7-4E71-BD62-4B72D926B1E0}">
      <dsp:nvSpPr>
        <dsp:cNvPr id="0" name=""/>
        <dsp:cNvSpPr/>
      </dsp:nvSpPr>
      <dsp:spPr>
        <a:xfrm>
          <a:off x="5252067" y="510499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Benchmarking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5252067" y="510499"/>
        <a:ext cx="1590645" cy="954387"/>
      </dsp:txXfrm>
    </dsp:sp>
    <dsp:sp modelId="{8D83BA8A-5075-4556-BBCE-B37DD5E89023}">
      <dsp:nvSpPr>
        <dsp:cNvPr id="0" name=""/>
        <dsp:cNvSpPr/>
      </dsp:nvSpPr>
      <dsp:spPr>
        <a:xfrm>
          <a:off x="7001776" y="510499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Prototype 1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7001776" y="510499"/>
        <a:ext cx="1590645" cy="954387"/>
      </dsp:txXfrm>
    </dsp:sp>
    <dsp:sp modelId="{08240AA8-CEE9-4D7D-A7BD-B86A01F9E3F4}">
      <dsp:nvSpPr>
        <dsp:cNvPr id="0" name=""/>
        <dsp:cNvSpPr/>
      </dsp:nvSpPr>
      <dsp:spPr>
        <a:xfrm>
          <a:off x="2937" y="1623951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Prototype 2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2937" y="1623951"/>
        <a:ext cx="1590645" cy="954387"/>
      </dsp:txXfrm>
    </dsp:sp>
    <dsp:sp modelId="{B5A4EE4F-90EE-49F0-997F-E20614B99478}">
      <dsp:nvSpPr>
        <dsp:cNvPr id="0" name=""/>
        <dsp:cNvSpPr/>
      </dsp:nvSpPr>
      <dsp:spPr>
        <a:xfrm>
          <a:off x="1752647" y="1623951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Prototype 3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1752647" y="1623951"/>
        <a:ext cx="1590645" cy="954387"/>
      </dsp:txXfrm>
    </dsp:sp>
    <dsp:sp modelId="{F7DF2D3B-C3C3-4B03-A3B4-FA4980190D9A}">
      <dsp:nvSpPr>
        <dsp:cNvPr id="0" name=""/>
        <dsp:cNvSpPr/>
      </dsp:nvSpPr>
      <dsp:spPr>
        <a:xfrm>
          <a:off x="3502357" y="1623951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Feasibility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3502357" y="1623951"/>
        <a:ext cx="1590645" cy="954387"/>
      </dsp:txXfrm>
    </dsp:sp>
    <dsp:sp modelId="{480FDB24-6C32-4069-AF99-A1A642AC56E4}">
      <dsp:nvSpPr>
        <dsp:cNvPr id="0" name=""/>
        <dsp:cNvSpPr/>
      </dsp:nvSpPr>
      <dsp:spPr>
        <a:xfrm>
          <a:off x="5252067" y="1623951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BOM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5252067" y="1623951"/>
        <a:ext cx="1590645" cy="954387"/>
      </dsp:txXfrm>
    </dsp:sp>
    <dsp:sp modelId="{DAB058ED-1B57-4875-91E6-A433C3476391}">
      <dsp:nvSpPr>
        <dsp:cNvPr id="0" name=""/>
        <dsp:cNvSpPr/>
      </dsp:nvSpPr>
      <dsp:spPr>
        <a:xfrm>
          <a:off x="7001776" y="1623951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Business Model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7001776" y="1623951"/>
        <a:ext cx="1590645" cy="954387"/>
      </dsp:txXfrm>
    </dsp:sp>
    <dsp:sp modelId="{C4DC5B47-6F72-4E86-B36A-1B817FEE4A94}">
      <dsp:nvSpPr>
        <dsp:cNvPr id="0" name=""/>
        <dsp:cNvSpPr/>
      </dsp:nvSpPr>
      <dsp:spPr>
        <a:xfrm>
          <a:off x="2937" y="2737403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Economic Report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2937" y="2737403"/>
        <a:ext cx="1590645" cy="954387"/>
      </dsp:txXfrm>
    </dsp:sp>
    <dsp:sp modelId="{010AF391-6DA4-4DF4-9BF2-F2B7E0950294}">
      <dsp:nvSpPr>
        <dsp:cNvPr id="0" name=""/>
        <dsp:cNvSpPr/>
      </dsp:nvSpPr>
      <dsp:spPr>
        <a:xfrm>
          <a:off x="1752647" y="2737403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Decision Made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1752647" y="2737403"/>
        <a:ext cx="1590645" cy="954387"/>
      </dsp:txXfrm>
    </dsp:sp>
    <dsp:sp modelId="{0356612F-747A-4016-BE9C-E78C4922C539}">
      <dsp:nvSpPr>
        <dsp:cNvPr id="0" name=""/>
        <dsp:cNvSpPr/>
      </dsp:nvSpPr>
      <dsp:spPr>
        <a:xfrm>
          <a:off x="3502357" y="2737403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Trials and Tribulations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3502357" y="2737403"/>
        <a:ext cx="1590645" cy="954387"/>
      </dsp:txXfrm>
    </dsp:sp>
    <dsp:sp modelId="{36FD324F-D227-4329-82E2-FA6369C4B959}">
      <dsp:nvSpPr>
        <dsp:cNvPr id="0" name=""/>
        <dsp:cNvSpPr/>
      </dsp:nvSpPr>
      <dsp:spPr>
        <a:xfrm>
          <a:off x="5252067" y="2737403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Lessons Learned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5252067" y="2737403"/>
        <a:ext cx="1590645" cy="954387"/>
      </dsp:txXfrm>
    </dsp:sp>
    <dsp:sp modelId="{A7652943-4720-4513-9A24-3A2FE658D5EF}">
      <dsp:nvSpPr>
        <dsp:cNvPr id="0" name=""/>
        <dsp:cNvSpPr/>
      </dsp:nvSpPr>
      <dsp:spPr>
        <a:xfrm>
          <a:off x="7001776" y="2737403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Project Plan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7001776" y="2737403"/>
        <a:ext cx="1590645" cy="954387"/>
      </dsp:txXfrm>
    </dsp:sp>
    <dsp:sp modelId="{9CC4288C-04BB-412B-8708-95FB99EFD081}">
      <dsp:nvSpPr>
        <dsp:cNvPr id="0" name=""/>
        <dsp:cNvSpPr/>
      </dsp:nvSpPr>
      <dsp:spPr>
        <a:xfrm>
          <a:off x="2627502" y="3850854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Future Work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2627502" y="3850854"/>
        <a:ext cx="1590645" cy="954387"/>
      </dsp:txXfrm>
    </dsp:sp>
    <dsp:sp modelId="{80F3E087-9B63-4DD7-B864-9A31543EED60}">
      <dsp:nvSpPr>
        <dsp:cNvPr id="0" name=""/>
        <dsp:cNvSpPr/>
      </dsp:nvSpPr>
      <dsp:spPr>
        <a:xfrm>
          <a:off x="4377212" y="3850854"/>
          <a:ext cx="1590645" cy="95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/>
              <a:cs typeface="Times New Roman"/>
            </a:rPr>
            <a:t>Conclusion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4377212" y="3850854"/>
        <a:ext cx="1590645" cy="954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3260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318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9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6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3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1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4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486" y="-801773"/>
            <a:ext cx="6271117" cy="404164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Calibri Light"/>
              </a:rPr>
              <a:t>Portable Shower Seat</a:t>
            </a:r>
            <a:endParaRPr lang="en-US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227" y="3732224"/>
            <a:ext cx="8394068" cy="2408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Times New Roman"/>
                <a:cs typeface="Calibri"/>
              </a:rPr>
              <a:t>B-32</a:t>
            </a:r>
          </a:p>
          <a:p>
            <a:r>
              <a:rPr lang="en-US" sz="1600" dirty="0">
                <a:solidFill>
                  <a:srgbClr val="FFC000"/>
                </a:solidFill>
                <a:latin typeface="Times New Roman"/>
                <a:cs typeface="Calibri"/>
              </a:rPr>
              <a:t>Aidan Mountain</a:t>
            </a:r>
            <a:endParaRPr lang="en-US" sz="1600">
              <a:latin typeface="Times New Roman"/>
              <a:cs typeface="Times New Roman"/>
            </a:endParaRPr>
          </a:p>
          <a:p>
            <a:r>
              <a:rPr lang="en-US" sz="1600" dirty="0">
                <a:solidFill>
                  <a:srgbClr val="FFC000"/>
                </a:solidFill>
                <a:latin typeface="Times New Roman"/>
                <a:cs typeface="Calibri"/>
              </a:rPr>
              <a:t>Cem </a:t>
            </a:r>
            <a:r>
              <a:rPr lang="en-US" sz="1600" dirty="0" err="1">
                <a:solidFill>
                  <a:srgbClr val="FFC000"/>
                </a:solidFill>
                <a:latin typeface="Times New Roman"/>
                <a:cs typeface="Calibri"/>
              </a:rPr>
              <a:t>Kiyik</a:t>
            </a:r>
            <a:endParaRPr lang="en-US" sz="1600">
              <a:solidFill>
                <a:srgbClr val="FFC000"/>
              </a:solidFill>
              <a:latin typeface="Times New Roman"/>
              <a:cs typeface="Calibri"/>
            </a:endParaRPr>
          </a:p>
          <a:p>
            <a:r>
              <a:rPr lang="en-US" sz="1600" dirty="0">
                <a:solidFill>
                  <a:srgbClr val="FFC000"/>
                </a:solidFill>
                <a:latin typeface="Times New Roman"/>
                <a:cs typeface="Calibri"/>
              </a:rPr>
              <a:t>Fred Xu</a:t>
            </a:r>
          </a:p>
          <a:p>
            <a:r>
              <a:rPr lang="en-US" sz="1600" dirty="0">
                <a:solidFill>
                  <a:srgbClr val="FFC000"/>
                </a:solidFill>
                <a:latin typeface="Times New Roman"/>
                <a:cs typeface="Calibri"/>
              </a:rPr>
              <a:t>Paul Xu</a:t>
            </a:r>
          </a:p>
          <a:p>
            <a:r>
              <a:rPr lang="en-US" sz="1600" dirty="0" err="1">
                <a:solidFill>
                  <a:srgbClr val="FFC000"/>
                </a:solidFill>
                <a:latin typeface="Times New Roman"/>
                <a:cs typeface="Calibri"/>
              </a:rPr>
              <a:t>Yuning</a:t>
            </a:r>
            <a:r>
              <a:rPr lang="en-US" sz="1600" dirty="0">
                <a:solidFill>
                  <a:srgbClr val="FFC000"/>
                </a:solidFill>
                <a:latin typeface="Times New Roman"/>
                <a:cs typeface="Calibri"/>
              </a:rPr>
              <a:t> Xia</a:t>
            </a:r>
          </a:p>
          <a:p>
            <a:endParaRPr lang="en-US" sz="90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7" name="Graphic 6" descr="Shower">
            <a:extLst>
              <a:ext uri="{FF2B5EF4-FFF2-40B4-BE49-F238E27FC236}">
                <a16:creationId xmlns:a16="http://schemas.microsoft.com/office/drawing/2014/main" id="{FBA2FB01-07A2-0818-0716-09AF3A3F6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554214"/>
            <a:ext cx="3744546" cy="37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AB949-72A8-3338-3A73-8097B45D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4624001"/>
            <a:ext cx="10156435" cy="1152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>
                <a:latin typeface="Times New Roman"/>
                <a:cs typeface="Times New Roman"/>
              </a:rPr>
              <a:t>Prototype 3 Stress Analysis</a:t>
            </a:r>
          </a:p>
        </p:txBody>
      </p:sp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1288CE6D-171F-E000-6E55-1086B87A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871" y="639097"/>
            <a:ext cx="1616545" cy="3612392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5BF298A-558D-956C-8CA3-1ADB54915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4904" y="639097"/>
            <a:ext cx="4614459" cy="36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C494F-8479-1DF7-5CA8-10D94F15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ea typeface="+mj-lt"/>
                <a:cs typeface="+mj-lt"/>
              </a:rPr>
              <a:t>Feasibility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EEE1F-C958-017D-E26D-4A38432B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ea typeface="+mn-lt"/>
                <a:cs typeface="+mn-lt"/>
              </a:rPr>
              <a:t>With Wix, a low skill web designing tool, we can finish the training web before the due date July 12 </a:t>
            </a:r>
            <a:endParaRPr lang="en-US" dirty="0">
              <a:latin typeface="Times New Roman"/>
              <a:cs typeface="Calibri" panose="020F0502020204030204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ea typeface="+mn-lt"/>
                <a:cs typeface="+mn-lt"/>
              </a:rPr>
              <a:t>Because of the display-based advertising from Wix, there is no fee to web hosting. The University of Ottawa has Arduino tutorial videos that can be embedded into our website for instructional content. 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ea typeface="+mn-lt"/>
                <a:cs typeface="+mn-lt"/>
              </a:rPr>
              <a:t>There is no legal liability for the ads from our end because the ads are entirely managed by Wix. 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ea typeface="+mn-lt"/>
                <a:cs typeface="+mn-lt"/>
              </a:rPr>
              <a:t>Compared to the competition this website and all its features are free. 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8224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5082D-8D22-0E65-8690-C518A61D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702" y="-108693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ea typeface="+mj-lt"/>
                <a:cs typeface="+mj-lt"/>
              </a:rPr>
              <a:t>BOM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9A9C-5AC2-5C0A-EDF8-05F9639B9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CC68D-D1FC-2103-0554-5D1D5F78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91" y="1408996"/>
            <a:ext cx="8642769" cy="48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2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5079-E97A-08E8-AA1A-9B1365C6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Times New Roman"/>
                <a:cs typeface="Times New Roman"/>
              </a:rPr>
              <a:t>Business Model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14673D-4227-A204-233A-60EC90981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533" y="525327"/>
            <a:ext cx="8173128" cy="58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3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6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FD0ED-134A-9EFF-2C17-52CA8BF0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438" y="758952"/>
            <a:ext cx="2853005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800" dirty="0">
                <a:latin typeface="Times New Roman"/>
                <a:cs typeface="Times New Roman"/>
              </a:rPr>
              <a:t>Economic Report (Income Statement)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0C09B71-167C-089A-4ADB-A93CDEB52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38851"/>
              </p:ext>
            </p:extLst>
          </p:nvPr>
        </p:nvGraphicFramePr>
        <p:xfrm>
          <a:off x="714374" y="345281"/>
          <a:ext cx="7271690" cy="5999204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3398808">
                  <a:extLst>
                    <a:ext uri="{9D8B030D-6E8A-4147-A177-3AD203B41FA5}">
                      <a16:colId xmlns:a16="http://schemas.microsoft.com/office/drawing/2014/main" val="3507438236"/>
                    </a:ext>
                  </a:extLst>
                </a:gridCol>
                <a:gridCol w="1305194">
                  <a:extLst>
                    <a:ext uri="{9D8B030D-6E8A-4147-A177-3AD203B41FA5}">
                      <a16:colId xmlns:a16="http://schemas.microsoft.com/office/drawing/2014/main" val="236015271"/>
                    </a:ext>
                  </a:extLst>
                </a:gridCol>
                <a:gridCol w="1279574">
                  <a:extLst>
                    <a:ext uri="{9D8B030D-6E8A-4147-A177-3AD203B41FA5}">
                      <a16:colId xmlns:a16="http://schemas.microsoft.com/office/drawing/2014/main" val="1596850798"/>
                    </a:ext>
                  </a:extLst>
                </a:gridCol>
                <a:gridCol w="1288114">
                  <a:extLst>
                    <a:ext uri="{9D8B030D-6E8A-4147-A177-3AD203B41FA5}">
                      <a16:colId xmlns:a16="http://schemas.microsoft.com/office/drawing/2014/main" val="1217118826"/>
                    </a:ext>
                  </a:extLst>
                </a:gridCol>
              </a:tblGrid>
              <a:tr h="636484">
                <a:tc>
                  <a:txBody>
                    <a:bodyPr/>
                    <a:lstStyle/>
                    <a:p>
                      <a:pPr fontAlgn="t"/>
                      <a:endParaRPr lang="en-US" sz="900" b="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b="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Income Statement (All Numbers are in CAD) </a:t>
                      </a:r>
                      <a:endParaRPr lang="en-US" sz="900" b="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b="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Year 1 </a:t>
                      </a:r>
                    </a:p>
                    <a:p>
                      <a:pPr rtl="0" fontAlgn="base"/>
                      <a:r>
                        <a:rPr lang="en-US" sz="900" b="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 </a:t>
                      </a:r>
                      <a:endParaRPr lang="en-US" sz="900" b="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b="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Year 2 </a:t>
                      </a:r>
                      <a:endParaRPr lang="en-US" sz="900" b="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b="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Year 3 </a:t>
                      </a:r>
                      <a:endParaRPr lang="en-US" sz="900" b="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 anchor="ctr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2789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Sales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1,500,000 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2,250,000 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15601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Cost of Goods Sold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750,000 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765335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Gross Profit on Sales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1,000,000 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1,500,000 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53162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Operating Expenses: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015804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Marketing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973462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General Admin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53325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Overhead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3120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Labour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240,000 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380,000 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75784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Equipment Rental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85407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Total Operation Expenses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620,000 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670,000 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750,000 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385651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r"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Net Income </a:t>
                      </a:r>
                      <a:endParaRPr lang="en-US" sz="900" i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-220,000 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330,000 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9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750,000 </a:t>
                      </a:r>
                    </a:p>
                  </a:txBody>
                  <a:tcPr marL="78300" marR="60231" marT="60231" marB="60231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43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D448F-1AB0-B96F-12DF-5AC0C640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438" y="758952"/>
            <a:ext cx="2853005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700" dirty="0">
                <a:latin typeface="Times New Roman"/>
                <a:cs typeface="Times New Roman"/>
              </a:rPr>
              <a:t>Economic Report (NPV)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A228AA-9728-C4EF-8B0E-98C384941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448408"/>
              </p:ext>
            </p:extLst>
          </p:nvPr>
        </p:nvGraphicFramePr>
        <p:xfrm>
          <a:off x="944183" y="1221610"/>
          <a:ext cx="6616826" cy="4405682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1083499">
                  <a:extLst>
                    <a:ext uri="{9D8B030D-6E8A-4147-A177-3AD203B41FA5}">
                      <a16:colId xmlns:a16="http://schemas.microsoft.com/office/drawing/2014/main" val="134220839"/>
                    </a:ext>
                  </a:extLst>
                </a:gridCol>
                <a:gridCol w="1906841">
                  <a:extLst>
                    <a:ext uri="{9D8B030D-6E8A-4147-A177-3AD203B41FA5}">
                      <a16:colId xmlns:a16="http://schemas.microsoft.com/office/drawing/2014/main" val="3295672581"/>
                    </a:ext>
                  </a:extLst>
                </a:gridCol>
                <a:gridCol w="1686331">
                  <a:extLst>
                    <a:ext uri="{9D8B030D-6E8A-4147-A177-3AD203B41FA5}">
                      <a16:colId xmlns:a16="http://schemas.microsoft.com/office/drawing/2014/main" val="3627674769"/>
                    </a:ext>
                  </a:extLst>
                </a:gridCol>
                <a:gridCol w="1940155">
                  <a:extLst>
                    <a:ext uri="{9D8B030D-6E8A-4147-A177-3AD203B41FA5}">
                      <a16:colId xmlns:a16="http://schemas.microsoft.com/office/drawing/2014/main" val="2080015233"/>
                    </a:ext>
                  </a:extLst>
                </a:gridCol>
              </a:tblGrid>
              <a:tr h="1307562">
                <a:tc>
                  <a:txBody>
                    <a:bodyPr/>
                    <a:lstStyle/>
                    <a:p>
                      <a:pPr algn="ctr" fontAlgn="b"/>
                      <a:endParaRPr lang="en-US" sz="2300" b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2300" b="1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Year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2300" b="1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Cash Flow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2300" b="1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NPV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1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2300" b="1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Cumulative NPV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38932"/>
                  </a:ext>
                </a:extLst>
              </a:tr>
              <a:tr h="774530"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0 </a:t>
                      </a:r>
                    </a:p>
                  </a:txBody>
                  <a:tcPr marL="90661" marR="129516" marT="25903" marB="194275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-620,000 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-620,000 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-620,000 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7037"/>
                  </a:ext>
                </a:extLst>
              </a:tr>
              <a:tr h="774530"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1 </a:t>
                      </a:r>
                    </a:p>
                  </a:txBody>
                  <a:tcPr marL="90661" marR="129516" marT="25903" marB="194275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-220,000 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-$200,000.00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-820,000 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48255"/>
                  </a:ext>
                </a:extLst>
              </a:tr>
              <a:tr h="774530"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2 </a:t>
                      </a:r>
                    </a:p>
                  </a:txBody>
                  <a:tcPr marL="90661" marR="129516" marT="25903" marB="194275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330,000.00 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$272,727.27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-547,273 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50640"/>
                  </a:ext>
                </a:extLst>
              </a:tr>
              <a:tr h="774530"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3 </a:t>
                      </a:r>
                    </a:p>
                  </a:txBody>
                  <a:tcPr marL="90661" marR="129516" marT="25903" marB="194275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750,000.00 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$563,486.10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cap="none" spc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700" cap="none" spc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16,213 </a:t>
                      </a:r>
                    </a:p>
                  </a:txBody>
                  <a:tcPr marL="90661" marR="129516" marT="25903" marB="194275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2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8DE1-D640-4057-86D3-877BFEFB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Decisions Made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CCF6-D4DF-58E6-0E53-A14F716BD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Use discord to communicate </a:t>
            </a:r>
          </a:p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Update on existing products</a:t>
            </a:r>
          </a:p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Height-adjustment system(silicones)</a:t>
            </a:r>
          </a:p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Use ABS as materials</a:t>
            </a:r>
          </a:p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3D printing &amp; milling 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94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1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25F1B-15F9-037F-C245-74853114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ea typeface="+mj-lt"/>
                <a:cs typeface="+mj-lt"/>
              </a:rPr>
              <a:t>Trials and Tribulations</a:t>
            </a:r>
            <a:endParaRPr lang="en-US" dirty="0">
              <a:latin typeface="Times New Roman"/>
              <a:cs typeface="Calibri Light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CE68CF4-451B-225F-2093-D95A08742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/>
                <a:ea typeface="+mn-lt"/>
                <a:cs typeface="+mn-lt"/>
              </a:rPr>
              <a:t>Insufficient funding for the acquisition of materials and too slow shipping</a:t>
            </a:r>
            <a:endParaRPr lang="en-US">
              <a:latin typeface="Times New Roman"/>
              <a:cs typeface="Times New Roman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/>
                <a:ea typeface="+mn-lt"/>
                <a:cs typeface="+mn-lt"/>
              </a:rPr>
              <a:t>Poor time management by the group during exam week</a:t>
            </a:r>
            <a:endParaRPr lang="en-US">
              <a:latin typeface="Times New Roman"/>
              <a:cs typeface="Times New Roman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/>
                <a:ea typeface="+mn-lt"/>
                <a:cs typeface="+mn-lt"/>
              </a:rPr>
              <a:t>3D printing failure rate is too high to get a satisfactory product</a:t>
            </a:r>
            <a:endParaRPr lang="en-US">
              <a:latin typeface="Century Schoolbook" panose="02040604050505020304"/>
            </a:endParaRPr>
          </a:p>
          <a:p>
            <a:endParaRPr lang="en-US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7477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eople at the meeting desk">
            <a:extLst>
              <a:ext uri="{FF2B5EF4-FFF2-40B4-BE49-F238E27FC236}">
                <a16:creationId xmlns:a16="http://schemas.microsoft.com/office/drawing/2014/main" id="{77E753F8-F640-6DB6-B2DE-C7DF4485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7375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13" name="Rectangle 15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3716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62E71-FA1B-F191-1A16-39D92C22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7"/>
            <a:ext cx="6784259" cy="1872825"/>
          </a:xfrm>
        </p:spPr>
        <p:txBody>
          <a:bodyPr>
            <a:normAutofit/>
          </a:bodyPr>
          <a:lstStyle/>
          <a:p>
            <a:br>
              <a:rPr lang="en-US" dirty="0">
                <a:cs typeface="Calibri Light"/>
              </a:rPr>
            </a:br>
            <a:r>
              <a:rPr lang="en-US" dirty="0">
                <a:solidFill>
                  <a:schemeClr val="bg1"/>
                </a:solidFill>
                <a:latin typeface="Times New Roman"/>
                <a:cs typeface="Calibri Light"/>
              </a:rPr>
              <a:t>Lessons Learned</a:t>
            </a:r>
            <a:endParaRPr lang="en-US" dirty="0">
              <a:solidFill>
                <a:schemeClr val="bg1"/>
              </a:solidFill>
              <a:latin typeface="Times New Roman"/>
              <a:ea typeface="+mj-lt"/>
              <a:cs typeface="+mj-lt"/>
            </a:endParaRPr>
          </a:p>
          <a:p>
            <a:endParaRPr lang="en-US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40D79-D0A3-FDC5-ED40-AEA2CF87F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9" y="2560316"/>
            <a:ext cx="6784259" cy="36388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Calibri"/>
              </a:rPr>
              <a:t>Teamwork is the most significant thing during the whole design 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Focus more on learning skills instead of the result</a:t>
            </a:r>
            <a:endParaRPr lang="en-US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Take precautions and prepare to deal with all kinds of reactions</a:t>
            </a:r>
            <a:endParaRPr lang="en-US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/>
                <a:cs typeface="Calibri"/>
              </a:rPr>
              <a:t>Be a good listener and collect feedback from anyone</a:t>
            </a: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92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DCCC4-1830-AA13-9814-22D4AB0A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231" y="-104453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Project Plan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139F2E-5771-027A-9FF7-96718E5FC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7" y="1782630"/>
            <a:ext cx="4082840" cy="434384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B8F7DD0-FEB6-8135-00A7-4E4F193F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17" y="1785399"/>
            <a:ext cx="2936383" cy="427458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1646A75-9DE9-1749-6090-2E6FD4531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368" y="1777111"/>
            <a:ext cx="4224270" cy="42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35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BAACF-41CF-6EA8-9A3A-2E572A44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04" y="401478"/>
            <a:ext cx="9692640" cy="73025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Abstract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781529D-EF45-6FBE-E4E8-EC439101D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611128"/>
              </p:ext>
            </p:extLst>
          </p:nvPr>
        </p:nvGraphicFramePr>
        <p:xfrm>
          <a:off x="1107091" y="1042988"/>
          <a:ext cx="8595360" cy="531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2655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8DE1-D640-4057-86D3-877BFEFB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Calibri Light"/>
              </a:rPr>
              <a:t>Future Work</a:t>
            </a:r>
            <a:endParaRPr lang="en-US" dirty="0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CCF6-D4DF-58E6-0E53-A14F716BD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2005739"/>
            <a:ext cx="6015571" cy="4174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/>
                <a:cs typeface="Calibri"/>
              </a:rPr>
              <a:t>Avoid time conflicts and distribution unbalanced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/>
                <a:cs typeface="Calibri"/>
              </a:rPr>
              <a:t>Improvement needed on 3D print skills</a:t>
            </a:r>
            <a:r>
              <a:rPr lang="en-US" dirty="0">
                <a:cs typeface="Calibri"/>
              </a:rPr>
              <a:t> 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316B7A84-5105-2653-0989-89D55632F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9" r="-1" b="-1"/>
          <a:stretch/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5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BAAE-60A4-B0BB-02B5-C71F4332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Conclusion</a:t>
            </a:r>
          </a:p>
        </p:txBody>
      </p:sp>
      <p:pic>
        <p:nvPicPr>
          <p:cNvPr id="7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FC8D0B12-C0AF-F4E7-BA08-0039B6DE9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90" r="7966" b="3"/>
          <a:stretch/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4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Yellow question mark">
            <a:extLst>
              <a:ext uri="{FF2B5EF4-FFF2-40B4-BE49-F238E27FC236}">
                <a16:creationId xmlns:a16="http://schemas.microsoft.com/office/drawing/2014/main" id="{FC7E2D20-99C2-8766-EFC1-C27C16A0F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-2" b="62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8858D-A3EC-6354-5680-A30E1F68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10" y="60960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Calibri Light"/>
              </a:rPr>
              <a:t>Defining the Problem</a:t>
            </a:r>
            <a:endParaRPr lang="en-US" dirty="0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CB4DD-9505-DCE7-E76A-772C2C045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Calibri"/>
              </a:rPr>
              <a:t>The client is a man with impaired movement of his legs.</a:t>
            </a:r>
          </a:p>
          <a:p>
            <a:endParaRPr lang="en-US" sz="2000" dirty="0">
              <a:solidFill>
                <a:srgbClr val="00B050"/>
              </a:solidFill>
              <a:latin typeface="Times New Roman"/>
              <a:cs typeface="Calibri"/>
            </a:endParaRPr>
          </a:p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Calibri"/>
              </a:rPr>
              <a:t>He is a current user of a non-portable shower seat.</a:t>
            </a:r>
          </a:p>
          <a:p>
            <a:endParaRPr lang="en-US" sz="2000" dirty="0">
              <a:solidFill>
                <a:srgbClr val="00B050"/>
              </a:solidFill>
              <a:latin typeface="Times New Roman"/>
              <a:cs typeface="Calibri"/>
            </a:endParaRPr>
          </a:p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Calibri"/>
              </a:rPr>
              <a:t>He would like a seat to use when he is traveling using aircraft.</a:t>
            </a:r>
          </a:p>
          <a:p>
            <a:endParaRPr lang="en-US" sz="2000" dirty="0">
              <a:solidFill>
                <a:srgbClr val="00B050"/>
              </a:solidFill>
              <a:latin typeface="Times New Roman"/>
              <a:cs typeface="Calibri"/>
            </a:endParaRPr>
          </a:p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Calibri"/>
              </a:rPr>
              <a:t>Problem Statement: </a:t>
            </a:r>
            <a:r>
              <a:rPr lang="en-US" sz="2000" dirty="0">
                <a:solidFill>
                  <a:srgbClr val="00B050"/>
                </a:solidFill>
                <a:latin typeface="Times New Roman"/>
                <a:ea typeface="+mn-lt"/>
                <a:cs typeface="+mn-lt"/>
              </a:rPr>
              <a:t>Darcy (client) needs a foldable and lightweight shower seat for travelling. This shower seat must be made for wet conditions and have durable feet, and it should be under 5 lbs. and 21 inches tall.</a:t>
            </a:r>
            <a:endParaRPr lang="en-US" sz="2000" dirty="0">
              <a:solidFill>
                <a:srgbClr val="00B050"/>
              </a:solidFill>
              <a:latin typeface="Times New Roman"/>
              <a:cs typeface="Calibri"/>
            </a:endParaRP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483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70EE-8F8A-994E-FF00-CE209CB3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1" y="360847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/>
                <a:cs typeface="Calibri Light"/>
              </a:rPr>
              <a:t>Client Needs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15FA4-E903-2B1F-8B2F-90FFA8660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335196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Times New Roman"/>
                <a:cs typeface="Calibri"/>
              </a:rPr>
              <a:t>Comfort</a:t>
            </a:r>
          </a:p>
          <a:p>
            <a:r>
              <a:rPr lang="en-US" sz="2400" dirty="0">
                <a:latin typeface="Times New Roman"/>
                <a:cs typeface="Calibri"/>
              </a:rPr>
              <a:t>Safety</a:t>
            </a:r>
          </a:p>
          <a:p>
            <a:r>
              <a:rPr lang="en-US" sz="2400" dirty="0">
                <a:latin typeface="Times New Roman"/>
                <a:cs typeface="Calibri"/>
              </a:rPr>
              <a:t>Waterproof/Self draining</a:t>
            </a:r>
          </a:p>
          <a:p>
            <a:endParaRPr lang="en-US" sz="1800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408769-6A11-FA26-C16A-F64A2B7E1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73628"/>
              </p:ext>
            </p:extLst>
          </p:nvPr>
        </p:nvGraphicFramePr>
        <p:xfrm>
          <a:off x="5263662" y="93785"/>
          <a:ext cx="5287048" cy="661695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127627">
                  <a:extLst>
                    <a:ext uri="{9D8B030D-6E8A-4147-A177-3AD203B41FA5}">
                      <a16:colId xmlns:a16="http://schemas.microsoft.com/office/drawing/2014/main" val="609501765"/>
                    </a:ext>
                  </a:extLst>
                </a:gridCol>
                <a:gridCol w="2811179">
                  <a:extLst>
                    <a:ext uri="{9D8B030D-6E8A-4147-A177-3AD203B41FA5}">
                      <a16:colId xmlns:a16="http://schemas.microsoft.com/office/drawing/2014/main" val="3965571864"/>
                    </a:ext>
                  </a:extLst>
                </a:gridCol>
                <a:gridCol w="1348242">
                  <a:extLst>
                    <a:ext uri="{9D8B030D-6E8A-4147-A177-3AD203B41FA5}">
                      <a16:colId xmlns:a16="http://schemas.microsoft.com/office/drawing/2014/main" val="3885033269"/>
                    </a:ext>
                  </a:extLst>
                </a:gridCol>
              </a:tblGrid>
              <a:tr h="532198">
                <a:tc>
                  <a:txBody>
                    <a:bodyPr/>
                    <a:lstStyle/>
                    <a:p>
                      <a:pPr fontAlgn="t"/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Number </a:t>
                      </a:r>
                    </a:p>
                  </a:txBody>
                  <a:tcPr marL="137976" marR="82786" marT="82786" marB="8278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Needs </a:t>
                      </a:r>
                    </a:p>
                  </a:txBody>
                  <a:tcPr marL="137976" marR="82786" marT="82786" marB="8278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Importance </a:t>
                      </a:r>
                    </a:p>
                  </a:txBody>
                  <a:tcPr marL="137976" marR="82786" marT="82786" marB="8278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89114"/>
                  </a:ext>
                </a:extLst>
              </a:tr>
              <a:tr h="693095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1 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The product is 21 inches high (53 centimeter).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1 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152337"/>
                  </a:ext>
                </a:extLst>
              </a:tr>
              <a:tr h="693095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2 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The product has a soft backrest and cushioning.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2 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75518"/>
                  </a:ext>
                </a:extLst>
              </a:tr>
              <a:tr h="693095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3 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The product holds 250 pounds (113 kilograms).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2 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761362"/>
                  </a:ext>
                </a:extLst>
              </a:tr>
              <a:tr h="693095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4 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The product is light weight (under 5 lbs.).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1 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93720"/>
                  </a:ext>
                </a:extLst>
              </a:tr>
              <a:tr h="556951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5 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The product can be folded.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2 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85790"/>
                  </a:ext>
                </a:extLst>
              </a:tr>
              <a:tr h="693095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6 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The product has durable handle and feet.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2 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822164"/>
                  </a:ext>
                </a:extLst>
              </a:tr>
              <a:tr h="693095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7 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The product is suitable and adjustable.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1 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776562"/>
                  </a:ext>
                </a:extLst>
              </a:tr>
              <a:tr h="693095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8 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The product is waterproof and has a drainage system.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3 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81728"/>
                  </a:ext>
                </a:extLst>
              </a:tr>
              <a:tr h="618978"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9 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The product has no latex materials.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3 </a:t>
                      </a:r>
                    </a:p>
                  </a:txBody>
                  <a:tcPr marL="137976" marR="71748" marT="71748" marB="7174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45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558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270F-BFBF-AD20-0E75-80041FF4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44" y="9879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Target Specification</a:t>
            </a:r>
            <a:endParaRPr lang="en-US" kern="1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24EE50-3AF1-70D8-679D-7967DF3FA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430229"/>
              </p:ext>
            </p:extLst>
          </p:nvPr>
        </p:nvGraphicFramePr>
        <p:xfrm>
          <a:off x="1262063" y="1828800"/>
          <a:ext cx="8004369" cy="323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566">
                  <a:extLst>
                    <a:ext uri="{9D8B030D-6E8A-4147-A177-3AD203B41FA5}">
                      <a16:colId xmlns:a16="http://schemas.microsoft.com/office/drawing/2014/main" val="2710037878"/>
                    </a:ext>
                  </a:extLst>
                </a:gridCol>
                <a:gridCol w="2653566">
                  <a:extLst>
                    <a:ext uri="{9D8B030D-6E8A-4147-A177-3AD203B41FA5}">
                      <a16:colId xmlns:a16="http://schemas.microsoft.com/office/drawing/2014/main" val="3174208615"/>
                    </a:ext>
                  </a:extLst>
                </a:gridCol>
                <a:gridCol w="2697237">
                  <a:extLst>
                    <a:ext uri="{9D8B030D-6E8A-4147-A177-3AD203B41FA5}">
                      <a16:colId xmlns:a16="http://schemas.microsoft.com/office/drawing/2014/main" val="3418498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</a:rPr>
                        <a:t>Functional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</a:rPr>
                        <a:t>Constraints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</a:rPr>
                        <a:t>Non-Functional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366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</a:rPr>
                        <a:t>Waterproof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</a:rPr>
                        <a:t>&lt; 1 min to set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89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</a:rPr>
                        <a:t>Foldable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noProof="0" dirty="0">
                          <a:latin typeface="Times New Roman"/>
                        </a:rPr>
                        <a:t>≥ </a:t>
                      </a:r>
                      <a:r>
                        <a:rPr lang="en-US" dirty="0">
                          <a:latin typeface="Times New Roman"/>
                        </a:rPr>
                        <a:t>5 years of product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3623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Times New Roman"/>
                        </a:rPr>
                        <a:t>Durable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Times New Roman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Times New Roman"/>
                        </a:rPr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</a:rPr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latin typeface="Times New Roman"/>
                        </a:rPr>
                        <a:t>≥ </a:t>
                      </a:r>
                      <a:r>
                        <a:rPr lang="en-US" dirty="0">
                          <a:latin typeface="Times New Roman"/>
                        </a:rPr>
                        <a:t>21 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3461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Times New Roman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Times New Roman"/>
                        </a:rPr>
                        <a:t>&lt; 5 </a:t>
                      </a:r>
                      <a:r>
                        <a:rPr lang="en-US" dirty="0" err="1">
                          <a:latin typeface="Times New Roman"/>
                        </a:rPr>
                        <a:t>lbs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2860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Times New Roman"/>
                        </a:rPr>
                        <a:t>Weight 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Times New Roman"/>
                        </a:rPr>
                        <a:t>&gt; 250 </a:t>
                      </a:r>
                      <a:r>
                        <a:rPr lang="en-US" err="1">
                          <a:latin typeface="Times New Roman"/>
                        </a:rPr>
                        <a:t>lbs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463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Times New Roman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Times New Roman"/>
                        </a:rPr>
                        <a:t>&lt; 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7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803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270F-BFBF-AD20-0E75-80041FF4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44" y="9879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Times New Roman"/>
                <a:cs typeface="Times New Roman"/>
              </a:rPr>
              <a:t>Benchmarking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9AA3-B27F-66EE-3E53-1426F7BC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31259"/>
            <a:ext cx="2699963" cy="2745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latin typeface="Times New Roman"/>
                <a:cs typeface="Times New Roman"/>
              </a:rPr>
              <a:t>PCP Foam Padded Bath Safety Seat</a:t>
            </a:r>
            <a:endParaRPr lang="en-US" sz="2200">
              <a:latin typeface="Times New Roman"/>
              <a:cs typeface="Times New Roman"/>
            </a:endParaRPr>
          </a:p>
          <a:p>
            <a:pPr marL="0"/>
            <a:r>
              <a:rPr lang="en-US" dirty="0">
                <a:latin typeface="Times New Roman"/>
                <a:cs typeface="Calibri"/>
              </a:rPr>
              <a:t>Sturdy</a:t>
            </a:r>
          </a:p>
          <a:p>
            <a:pPr marL="0"/>
            <a:r>
              <a:rPr lang="en-US" dirty="0">
                <a:latin typeface="Times New Roman"/>
                <a:cs typeface="Calibri"/>
              </a:rPr>
              <a:t>Large</a:t>
            </a:r>
          </a:p>
          <a:p>
            <a:pPr marL="0"/>
            <a:r>
              <a:rPr lang="en-US" dirty="0">
                <a:solidFill>
                  <a:srgbClr val="FFC000"/>
                </a:solidFill>
                <a:latin typeface="Times New Roman"/>
                <a:cs typeface="Calibri"/>
              </a:rPr>
              <a:t>Adjustable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4E4152-7243-55B0-DE75-25610373A6C0}"/>
              </a:ext>
            </a:extLst>
          </p:cNvPr>
          <p:cNvSpPr txBox="1">
            <a:spLocks/>
          </p:cNvSpPr>
          <p:nvPr/>
        </p:nvSpPr>
        <p:spPr>
          <a:xfrm>
            <a:off x="8253103" y="3073600"/>
            <a:ext cx="2394705" cy="310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>
              <a:cs typeface="Calibri" panose="020F0502020204030204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E8CAF2-B329-A4EE-51CA-0EF688EBF76A}"/>
              </a:ext>
            </a:extLst>
          </p:cNvPr>
          <p:cNvSpPr txBox="1">
            <a:spLocks/>
          </p:cNvSpPr>
          <p:nvPr/>
        </p:nvSpPr>
        <p:spPr>
          <a:xfrm>
            <a:off x="8373862" y="3435698"/>
            <a:ext cx="2877517" cy="2745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dirty="0"/>
              <a:t>    </a:t>
            </a:r>
            <a:r>
              <a:rPr lang="en-US" sz="2200" dirty="0">
                <a:latin typeface="Times New Roman"/>
                <a:cs typeface="Times New Roman"/>
              </a:rPr>
              <a:t>Adjustable Safety Bathtub &amp; Shower Seat</a:t>
            </a:r>
            <a:endParaRPr lang="en-US" sz="2200">
              <a:latin typeface="Times New Roman"/>
              <a:ea typeface="+mn-lt"/>
              <a:cs typeface="Times New Roman"/>
            </a:endParaRPr>
          </a:p>
          <a:p>
            <a:pPr marL="0"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</a:pPr>
            <a:r>
              <a:rPr lang="en-US" sz="1800" dirty="0">
                <a:solidFill>
                  <a:srgbClr val="FFC000"/>
                </a:solidFill>
                <a:latin typeface="Times New Roman"/>
                <a:cs typeface="Calibri"/>
              </a:rPr>
              <a:t>Medium Size</a:t>
            </a:r>
          </a:p>
          <a:p>
            <a:pPr marL="0"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</a:pPr>
            <a:r>
              <a:rPr lang="en-US" sz="1800" dirty="0">
                <a:solidFill>
                  <a:srgbClr val="FFC000"/>
                </a:solidFill>
                <a:latin typeface="Times New Roman"/>
                <a:cs typeface="Calibri"/>
              </a:rPr>
              <a:t>Inexpensive</a:t>
            </a:r>
          </a:p>
          <a:p>
            <a:pPr marL="0"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</a:pPr>
            <a:r>
              <a:rPr lang="en-US" sz="1800" dirty="0">
                <a:solidFill>
                  <a:srgbClr val="FFC000"/>
                </a:solidFill>
                <a:latin typeface="Times New Roman"/>
                <a:cs typeface="Calibri"/>
              </a:rPr>
              <a:t>Adjustable</a:t>
            </a:r>
          </a:p>
          <a:p>
            <a:pPr marL="0"/>
            <a:endParaRPr lang="en-US" sz="2000">
              <a:cs typeface="Calibri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ACAA710-29D2-AD02-312E-5626D811F61B}"/>
              </a:ext>
            </a:extLst>
          </p:cNvPr>
          <p:cNvSpPr txBox="1">
            <a:spLocks/>
          </p:cNvSpPr>
          <p:nvPr/>
        </p:nvSpPr>
        <p:spPr>
          <a:xfrm>
            <a:off x="4642282" y="3440137"/>
            <a:ext cx="3173439" cy="2738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Times New Roman"/>
                <a:ea typeface="+mn-lt"/>
                <a:cs typeface="+mn-lt"/>
              </a:rPr>
              <a:t>Lightweight Suspended Bath Seat</a:t>
            </a:r>
          </a:p>
          <a:p>
            <a:pPr marL="0"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</a:pPr>
            <a:r>
              <a:rPr lang="en-US" sz="1800" dirty="0">
                <a:latin typeface="Times New Roman"/>
                <a:cs typeface="Calibri"/>
              </a:rPr>
              <a:t>Small</a:t>
            </a:r>
          </a:p>
          <a:p>
            <a:pPr marL="0"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</a:pPr>
            <a:r>
              <a:rPr lang="en-US" sz="1800" dirty="0">
                <a:latin typeface="Times New Roman"/>
                <a:cs typeface="Calibri"/>
              </a:rPr>
              <a:t>Limited Use</a:t>
            </a:r>
          </a:p>
          <a:p>
            <a:pPr marL="0" indent="-28321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</a:pPr>
            <a:r>
              <a:rPr lang="en-US" sz="1800" dirty="0">
                <a:solidFill>
                  <a:srgbClr val="FFC000"/>
                </a:solidFill>
                <a:latin typeface="Times New Roman"/>
                <a:cs typeface="Calibri"/>
              </a:rPr>
              <a:t>Stable</a:t>
            </a:r>
          </a:p>
          <a:p>
            <a:pPr marL="0"/>
            <a:endParaRPr lang="en-US" sz="2000">
              <a:cs typeface="Calibri"/>
            </a:endParaRPr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0687A03F-786E-0CB3-DBDB-F673726C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35" y="1259833"/>
            <a:ext cx="2062579" cy="2137229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</p:spPr>
      </p:pic>
      <p:pic>
        <p:nvPicPr>
          <p:cNvPr id="25" name="Picture 25" descr="A picture containing indoor, wall, bathroom, white&#10;&#10;Description automatically generated">
            <a:extLst>
              <a:ext uri="{FF2B5EF4-FFF2-40B4-BE49-F238E27FC236}">
                <a16:creationId xmlns:a16="http://schemas.microsoft.com/office/drawing/2014/main" id="{12CDD575-18AD-EE87-1BED-D1638C777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624" y="1261463"/>
            <a:ext cx="2119174" cy="2119174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</p:spPr>
      </p:pic>
      <p:pic>
        <p:nvPicPr>
          <p:cNvPr id="26" name="Picture 26" descr="A picture containing seat, stool&#10;&#10;Description automatically generated">
            <a:extLst>
              <a:ext uri="{FF2B5EF4-FFF2-40B4-BE49-F238E27FC236}">
                <a16:creationId xmlns:a16="http://schemas.microsoft.com/office/drawing/2014/main" id="{A0CEFBB9-E4DC-584C-66AB-26C48E2A1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912" y="1257839"/>
            <a:ext cx="2103967" cy="2118764"/>
          </a:xfrm>
          <a:prstGeom prst="rect">
            <a:avLst/>
          </a:prstGeom>
          <a:ln w="28575">
            <a:solidFill>
              <a:schemeClr val="tx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4140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1357-0A83-F3A8-4D06-E17B1DCC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09" y="80669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Calibri Light"/>
              </a:rPr>
              <a:t>Prototype 1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3718E-D5C5-EB51-0A4B-9CC347FB4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214896" cy="415400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Times New Roman"/>
                <a:cs typeface="Calibri"/>
              </a:rPr>
              <a:t>The first concept:</a:t>
            </a:r>
          </a:p>
          <a:p>
            <a:r>
              <a:rPr lang="en-US" sz="2000" dirty="0">
                <a:latin typeface="Times New Roman"/>
                <a:cs typeface="Calibri"/>
              </a:rPr>
              <a:t>Pressure fit</a:t>
            </a:r>
          </a:p>
          <a:p>
            <a:r>
              <a:rPr lang="en-US" sz="2000" dirty="0">
                <a:latin typeface="Times New Roman"/>
                <a:cs typeface="Calibri"/>
              </a:rPr>
              <a:t>Back and arm rests</a:t>
            </a:r>
          </a:p>
          <a:p>
            <a:r>
              <a:rPr lang="en-US" sz="2000" dirty="0">
                <a:latin typeface="Times New Roman"/>
                <a:cs typeface="Calibri"/>
              </a:rPr>
              <a:t>Holes for water flow</a:t>
            </a:r>
          </a:p>
          <a:p>
            <a:endParaRPr lang="en-US" sz="2000" dirty="0"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latin typeface="Times New Roman"/>
                <a:cs typeface="Calibri"/>
              </a:rPr>
              <a:t>Issues:</a:t>
            </a:r>
          </a:p>
          <a:p>
            <a:r>
              <a:rPr lang="en-US" sz="2000" dirty="0">
                <a:latin typeface="Times New Roman"/>
                <a:cs typeface="Calibri"/>
              </a:rPr>
              <a:t>Back and arm rests are unnecessary</a:t>
            </a:r>
          </a:p>
          <a:p>
            <a:r>
              <a:rPr lang="en-US" sz="2000" dirty="0">
                <a:latin typeface="Times New Roman"/>
                <a:cs typeface="Calibri"/>
              </a:rPr>
              <a:t>Pressure fit may cause unwanted wear and tear over time.</a:t>
            </a:r>
          </a:p>
          <a:p>
            <a:r>
              <a:rPr lang="en-US" sz="2000" dirty="0">
                <a:latin typeface="Times New Roman"/>
                <a:cs typeface="Calibri"/>
              </a:rPr>
              <a:t>Hard to Manufacture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01BB9865-9BC0-8D34-78E1-F8281E3F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741" y="484632"/>
            <a:ext cx="2458935" cy="2770632"/>
          </a:xfrm>
          <a:prstGeom prst="rect">
            <a:avLst/>
          </a:prstGeom>
        </p:spPr>
      </p:pic>
      <p:pic>
        <p:nvPicPr>
          <p:cNvPr id="7" name="Picture 8" descr="Diagram&#10;&#10;Description automatically generated">
            <a:extLst>
              <a:ext uri="{FF2B5EF4-FFF2-40B4-BE49-F238E27FC236}">
                <a16:creationId xmlns:a16="http://schemas.microsoft.com/office/drawing/2014/main" id="{EAA44876-372B-C4C9-B086-901AEE305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741" y="3447287"/>
            <a:ext cx="4030010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2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4EF6-A4BE-55C5-C603-621B1069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75993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Calibri Light"/>
              </a:rPr>
              <a:t>Prototype 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C3B9B-E42C-22A8-FFE4-161D3DC7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Times New Roman"/>
                <a:cs typeface="Calibri"/>
              </a:rPr>
              <a:t>The second concept:</a:t>
            </a:r>
          </a:p>
          <a:p>
            <a:r>
              <a:rPr lang="en-US" sz="2000" dirty="0">
                <a:latin typeface="Times New Roman"/>
                <a:cs typeface="Calibri"/>
              </a:rPr>
              <a:t>Two-part aluminum legs</a:t>
            </a:r>
          </a:p>
          <a:p>
            <a:r>
              <a:rPr lang="en-US" sz="2000" dirty="0">
                <a:latin typeface="Times New Roman"/>
                <a:cs typeface="Calibri"/>
              </a:rPr>
              <a:t>Holes for water flow</a:t>
            </a:r>
          </a:p>
          <a:p>
            <a:r>
              <a:rPr lang="en-US" sz="2000" dirty="0">
                <a:latin typeface="Times New Roman"/>
                <a:cs typeface="Calibri"/>
              </a:rPr>
              <a:t>Threaded Legs</a:t>
            </a:r>
          </a:p>
          <a:p>
            <a:r>
              <a:rPr lang="en-US" sz="2000" dirty="0">
                <a:latin typeface="Times New Roman"/>
                <a:cs typeface="Calibri"/>
              </a:rPr>
              <a:t>Silicone Leg Caps</a:t>
            </a:r>
          </a:p>
          <a:p>
            <a:endParaRPr lang="en-US" sz="2000" dirty="0"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latin typeface="Times New Roman"/>
                <a:cs typeface="Calibri"/>
              </a:rPr>
              <a:t>Issues:</a:t>
            </a:r>
          </a:p>
          <a:p>
            <a:r>
              <a:rPr lang="en-US" sz="2000" dirty="0">
                <a:latin typeface="Times New Roman"/>
                <a:cs typeface="Calibri"/>
              </a:rPr>
              <a:t>Straight Legs are not available for purchase</a:t>
            </a:r>
          </a:p>
          <a:p>
            <a:r>
              <a:rPr lang="en-US" sz="2000" dirty="0">
                <a:latin typeface="Times New Roman"/>
                <a:cs typeface="Calibri"/>
              </a:rPr>
              <a:t>Difficult to put internal threads on HDPE</a:t>
            </a:r>
          </a:p>
          <a:p>
            <a:endParaRPr lang="en-US" sz="2000" dirty="0">
              <a:latin typeface="Times New Roman"/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5741AAB-3170-63F3-8863-0ABBB0F6B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586" y="321734"/>
            <a:ext cx="1876772" cy="273981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CFF0360-0DFB-742B-AD9F-DAC550693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806" y="430672"/>
            <a:ext cx="2364317" cy="2521937"/>
          </a:xfrm>
          <a:prstGeom prst="rect">
            <a:avLst/>
          </a:prstGeom>
        </p:spPr>
      </p:pic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9D9FF41-141B-B871-CF7F-4A7949674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03" y="3784546"/>
            <a:ext cx="4375894" cy="25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76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1">
            <a:extLst>
              <a:ext uri="{FF2B5EF4-FFF2-40B4-BE49-F238E27FC236}">
                <a16:creationId xmlns:a16="http://schemas.microsoft.com/office/drawing/2014/main" id="{98D62611-BF00-4B6D-B2F2-69B5FF3C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A602E-8A7B-69B3-AB5D-492CCA47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95" y="4443879"/>
            <a:ext cx="3863778" cy="1837962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latin typeface="Times New Roman"/>
                <a:cs typeface="Times New Roman"/>
              </a:rPr>
              <a:t>Prototype 3</a:t>
            </a:r>
          </a:p>
        </p:txBody>
      </p:sp>
      <p:pic>
        <p:nvPicPr>
          <p:cNvPr id="3" name="Picture 3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DC7E116F-99C3-ED4F-54D0-8D8803008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336849"/>
            <a:ext cx="3263254" cy="2357701"/>
          </a:xfrm>
          <a:prstGeom prst="rect">
            <a:avLst/>
          </a:prstGeom>
        </p:spPr>
      </p:pic>
      <p:pic>
        <p:nvPicPr>
          <p:cNvPr id="9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2F3209E-6FDC-708F-CD14-80D8B59A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720" y="511907"/>
            <a:ext cx="3469838" cy="1995156"/>
          </a:xfrm>
          <a:prstGeom prst="rect">
            <a:avLst/>
          </a:prstGeom>
        </p:spPr>
      </p:pic>
      <p:pic>
        <p:nvPicPr>
          <p:cNvPr id="4" name="Picture 5" descr="A picture containing orange&#10;&#10;Description automatically generated">
            <a:extLst>
              <a:ext uri="{FF2B5EF4-FFF2-40B4-BE49-F238E27FC236}">
                <a16:creationId xmlns:a16="http://schemas.microsoft.com/office/drawing/2014/main" id="{42AC795A-5AA8-7ECB-A67D-09828649D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853" y="518476"/>
            <a:ext cx="3272807" cy="1988230"/>
          </a:xfrm>
          <a:prstGeom prst="rect">
            <a:avLst/>
          </a:prstGeom>
        </p:spPr>
      </p:pic>
      <p:cxnSp>
        <p:nvCxnSpPr>
          <p:cNvPr id="30" name="Straight Connector 33">
            <a:extLst>
              <a:ext uri="{FF2B5EF4-FFF2-40B4-BE49-F238E27FC236}">
                <a16:creationId xmlns:a16="http://schemas.microsoft.com/office/drawing/2014/main" id="{92BFA6EF-C8B5-4562-9718-3167CB1C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3153" y="4924327"/>
            <a:ext cx="0" cy="10913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CFAAFF5-E715-7F58-05E9-DFDBB5865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849" y="2979412"/>
            <a:ext cx="5559269" cy="40287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00" dirty="0">
                <a:latin typeface="Times New Roman"/>
                <a:ea typeface="+mn-lt"/>
                <a:cs typeface="+mn-lt"/>
              </a:rPr>
              <a:t>The third concept:</a:t>
            </a:r>
          </a:p>
          <a:p>
            <a:r>
              <a:rPr lang="en-US" sz="1600" dirty="0">
                <a:latin typeface="Times New Roman"/>
                <a:ea typeface="+mn-lt"/>
                <a:cs typeface="+mn-lt"/>
              </a:rPr>
              <a:t>Foldable legs</a:t>
            </a:r>
          </a:p>
          <a:p>
            <a:r>
              <a:rPr lang="en-US" sz="1600" dirty="0">
                <a:latin typeface="Times New Roman"/>
                <a:ea typeface="+mn-lt"/>
                <a:cs typeface="+mn-lt"/>
              </a:rPr>
              <a:t>Holes for water flow</a:t>
            </a:r>
          </a:p>
          <a:p>
            <a:r>
              <a:rPr lang="en-US" sz="1600" dirty="0">
                <a:latin typeface="Times New Roman"/>
                <a:ea typeface="+mn-lt"/>
                <a:cs typeface="+mn-lt"/>
              </a:rPr>
              <a:t>Silicone Leg Caps</a:t>
            </a:r>
          </a:p>
          <a:p>
            <a:r>
              <a:rPr lang="en-US" sz="1600" dirty="0">
                <a:latin typeface="Times New Roman"/>
                <a:ea typeface="+mn-lt"/>
                <a:cs typeface="+mn-lt"/>
              </a:rPr>
              <a:t>Pins to prevent rotation of the legs</a:t>
            </a:r>
          </a:p>
          <a:p>
            <a:endParaRPr lang="en-US" sz="1600" dirty="0">
              <a:latin typeface="Times New Roman"/>
              <a:ea typeface="+mn-lt"/>
              <a:cs typeface="+mn-lt"/>
            </a:endParaRPr>
          </a:p>
          <a:p>
            <a:r>
              <a:rPr lang="en-US" sz="1600" dirty="0">
                <a:latin typeface="Times New Roman"/>
                <a:ea typeface="+mn-lt"/>
                <a:cs typeface="+mn-lt"/>
              </a:rPr>
              <a:t>Issues:</a:t>
            </a:r>
          </a:p>
          <a:p>
            <a:r>
              <a:rPr lang="en-US" sz="1600" dirty="0">
                <a:latin typeface="Times New Roman"/>
                <a:ea typeface="+mn-lt"/>
                <a:cs typeface="+mn-lt"/>
              </a:rPr>
              <a:t>Straight legs are not available for purchase</a:t>
            </a:r>
          </a:p>
          <a:p>
            <a:r>
              <a:rPr lang="en-US" sz="1600" dirty="0">
                <a:latin typeface="Times New Roman"/>
                <a:ea typeface="+mn-lt"/>
                <a:cs typeface="+mn-lt"/>
              </a:rPr>
              <a:t>Difficult to put internal threads on HDPE</a:t>
            </a:r>
          </a:p>
          <a:p>
            <a:endParaRPr lang="en-US" sz="500">
              <a:ea typeface="+mn-lt"/>
              <a:cs typeface="+mn-lt"/>
            </a:endParaRPr>
          </a:p>
          <a:p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3558926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View</vt:lpstr>
      <vt:lpstr>Portable Shower Seat</vt:lpstr>
      <vt:lpstr>Abstract</vt:lpstr>
      <vt:lpstr>Defining the Problem</vt:lpstr>
      <vt:lpstr>Client Needs</vt:lpstr>
      <vt:lpstr>Target Specification</vt:lpstr>
      <vt:lpstr>Benchmarking</vt:lpstr>
      <vt:lpstr>Prototype 1</vt:lpstr>
      <vt:lpstr>Prototype 2</vt:lpstr>
      <vt:lpstr>Prototype 3</vt:lpstr>
      <vt:lpstr>Prototype 3 Stress Analysis</vt:lpstr>
      <vt:lpstr>Feasibility</vt:lpstr>
      <vt:lpstr>BOM</vt:lpstr>
      <vt:lpstr>Business Model</vt:lpstr>
      <vt:lpstr>Economic Report (Income Statement)</vt:lpstr>
      <vt:lpstr>Economic Report (NPV)</vt:lpstr>
      <vt:lpstr>Decisions Made</vt:lpstr>
      <vt:lpstr>Trials and Tribulations</vt:lpstr>
      <vt:lpstr> Lessons Learned </vt:lpstr>
      <vt:lpstr>Project Plan</vt:lpstr>
      <vt:lpstr>Future Work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214</cp:revision>
  <dcterms:created xsi:type="dcterms:W3CDTF">2022-11-29T21:43:01Z</dcterms:created>
  <dcterms:modified xsi:type="dcterms:W3CDTF">2022-12-05T01:45:01Z</dcterms:modified>
</cp:coreProperties>
</file>