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57" r:id="rId6"/>
    <p:sldId id="258" r:id="rId7"/>
    <p:sldId id="260" r:id="rId8"/>
    <p:sldId id="269" r:id="rId9"/>
    <p:sldId id="268" r:id="rId10"/>
    <p:sldId id="261" r:id="rId11"/>
    <p:sldId id="262" r:id="rId12"/>
    <p:sldId id="277" r:id="rId13"/>
    <p:sldId id="278" r:id="rId14"/>
    <p:sldId id="274" r:id="rId15"/>
    <p:sldId id="270" r:id="rId16"/>
    <p:sldId id="275" r:id="rId17"/>
    <p:sldId id="276" r:id="rId18"/>
    <p:sldId id="263" r:id="rId19"/>
    <p:sldId id="264" r:id="rId20"/>
    <p:sldId id="271" r:id="rId21"/>
    <p:sldId id="279" r:id="rId22"/>
    <p:sldId id="265" r:id="rId23"/>
    <p:sldId id="266" r:id="rId24"/>
    <p:sldId id="272" r:id="rId25"/>
    <p:sldId id="27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56871-767F-438F-A2E6-3F5F1ED4BF19}" v="374" dt="2023-03-27T01:36:59.524"/>
    <p1510:client id="{3478AD83-859E-4B09-AE3B-C3D473F67530}" v="684" dt="2023-04-03T14:25:45.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Olaveson" userId="8f87ffaa-084a-4d37-8fb5-041975ce5fe4" providerId="ADAL" clId="{1AD56871-767F-438F-A2E6-3F5F1ED4BF19}"/>
    <pc:docChg chg="undo custSel addSld delSld modSld">
      <pc:chgData name="Jacob Olaveson" userId="8f87ffaa-084a-4d37-8fb5-041975ce5fe4" providerId="ADAL" clId="{1AD56871-767F-438F-A2E6-3F5F1ED4BF19}" dt="2023-03-27T01:36:59.524" v="2954" actId="20577"/>
      <pc:docMkLst>
        <pc:docMk/>
      </pc:docMkLst>
      <pc:sldChg chg="addSp delSp modSp mod setBg setClrOvrMap">
        <pc:chgData name="Jacob Olaveson" userId="8f87ffaa-084a-4d37-8fb5-041975ce5fe4" providerId="ADAL" clId="{1AD56871-767F-438F-A2E6-3F5F1ED4BF19}" dt="2023-03-22T03:42:16.892" v="227" actId="20577"/>
        <pc:sldMkLst>
          <pc:docMk/>
          <pc:sldMk cId="4074713469" sldId="256"/>
        </pc:sldMkLst>
        <pc:spChg chg="mod">
          <ac:chgData name="Jacob Olaveson" userId="8f87ffaa-084a-4d37-8fb5-041975ce5fe4" providerId="ADAL" clId="{1AD56871-767F-438F-A2E6-3F5F1ED4BF19}" dt="2023-03-22T03:42:16.892" v="227" actId="20577"/>
          <ac:spMkLst>
            <pc:docMk/>
            <pc:sldMk cId="4074713469" sldId="256"/>
            <ac:spMk id="2" creationId="{ADBB795F-97BB-4CC3-B000-3B43AAF23C29}"/>
          </ac:spMkLst>
        </pc:spChg>
        <pc:spChg chg="mod">
          <ac:chgData name="Jacob Olaveson" userId="8f87ffaa-084a-4d37-8fb5-041975ce5fe4" providerId="ADAL" clId="{1AD56871-767F-438F-A2E6-3F5F1ED4BF19}" dt="2023-03-22T03:41:57.823" v="216" actId="26606"/>
          <ac:spMkLst>
            <pc:docMk/>
            <pc:sldMk cId="4074713469" sldId="256"/>
            <ac:spMk id="3" creationId="{47B7216F-027E-4E16-F4BD-BF076B778603}"/>
          </ac:spMkLst>
        </pc:spChg>
        <pc:spChg chg="add del">
          <ac:chgData name="Jacob Olaveson" userId="8f87ffaa-084a-4d37-8fb5-041975ce5fe4" providerId="ADAL" clId="{1AD56871-767F-438F-A2E6-3F5F1ED4BF19}" dt="2023-03-22T03:41:57.809" v="215" actId="26606"/>
          <ac:spMkLst>
            <pc:docMk/>
            <pc:sldMk cId="4074713469" sldId="256"/>
            <ac:spMk id="9" creationId="{C1DD1A8A-57D5-4A81-AD04-532B043C5611}"/>
          </ac:spMkLst>
        </pc:spChg>
        <pc:spChg chg="add del">
          <ac:chgData name="Jacob Olaveson" userId="8f87ffaa-084a-4d37-8fb5-041975ce5fe4" providerId="ADAL" clId="{1AD56871-767F-438F-A2E6-3F5F1ED4BF19}" dt="2023-03-22T03:41:57.809" v="215" actId="26606"/>
          <ac:spMkLst>
            <pc:docMk/>
            <pc:sldMk cId="4074713469" sldId="256"/>
            <ac:spMk id="11" creationId="{007891EC-4501-44ED-A8C8-B11B6DB767AB}"/>
          </ac:spMkLst>
        </pc:spChg>
        <pc:spChg chg="add">
          <ac:chgData name="Jacob Olaveson" userId="8f87ffaa-084a-4d37-8fb5-041975ce5fe4" providerId="ADAL" clId="{1AD56871-767F-438F-A2E6-3F5F1ED4BF19}" dt="2023-03-22T03:41:57.823" v="216" actId="26606"/>
          <ac:spMkLst>
            <pc:docMk/>
            <pc:sldMk cId="4074713469" sldId="256"/>
            <ac:spMk id="13" creationId="{79F40191-0F44-4FD1-82CC-ACB507C14BE6}"/>
          </ac:spMkLst>
        </pc:spChg>
        <pc:spChg chg="add">
          <ac:chgData name="Jacob Olaveson" userId="8f87ffaa-084a-4d37-8fb5-041975ce5fe4" providerId="ADAL" clId="{1AD56871-767F-438F-A2E6-3F5F1ED4BF19}" dt="2023-03-22T03:41:57.823" v="216" actId="26606"/>
          <ac:spMkLst>
            <pc:docMk/>
            <pc:sldMk cId="4074713469" sldId="256"/>
            <ac:spMk id="14" creationId="{5A59F003-E00A-43F9-91DC-CC54E3B87466}"/>
          </ac:spMkLst>
        </pc:spChg>
        <pc:spChg chg="add">
          <ac:chgData name="Jacob Olaveson" userId="8f87ffaa-084a-4d37-8fb5-041975ce5fe4" providerId="ADAL" clId="{1AD56871-767F-438F-A2E6-3F5F1ED4BF19}" dt="2023-03-22T03:41:57.823" v="216" actId="26606"/>
          <ac:spMkLst>
            <pc:docMk/>
            <pc:sldMk cId="4074713469" sldId="256"/>
            <ac:spMk id="16" creationId="{D74A4382-E3AD-430A-9A1F-DFA3E0E77A7D}"/>
          </ac:spMkLst>
        </pc:spChg>
        <pc:picChg chg="add del">
          <ac:chgData name="Jacob Olaveson" userId="8f87ffaa-084a-4d37-8fb5-041975ce5fe4" providerId="ADAL" clId="{1AD56871-767F-438F-A2E6-3F5F1ED4BF19}" dt="2023-03-22T03:41:57.809" v="215" actId="26606"/>
          <ac:picMkLst>
            <pc:docMk/>
            <pc:sldMk cId="4074713469" sldId="256"/>
            <ac:picMk id="5" creationId="{F894AEE0-B6B8-350C-EA38-49AA61814FFE}"/>
          </ac:picMkLst>
        </pc:picChg>
        <pc:picChg chg="add">
          <ac:chgData name="Jacob Olaveson" userId="8f87ffaa-084a-4d37-8fb5-041975ce5fe4" providerId="ADAL" clId="{1AD56871-767F-438F-A2E6-3F5F1ED4BF19}" dt="2023-03-22T03:41:57.823" v="216" actId="26606"/>
          <ac:picMkLst>
            <pc:docMk/>
            <pc:sldMk cId="4074713469" sldId="256"/>
            <ac:picMk id="15" creationId="{1AA16906-BDD7-B6C0-E1CB-BBAE5832E071}"/>
          </ac:picMkLst>
        </pc:picChg>
      </pc:sldChg>
      <pc:sldChg chg="addSp delSp modSp mod setClrOvrMap">
        <pc:chgData name="Jacob Olaveson" userId="8f87ffaa-084a-4d37-8fb5-041975ce5fe4" providerId="ADAL" clId="{1AD56871-767F-438F-A2E6-3F5F1ED4BF19}" dt="2023-03-22T04:41:11.893" v="2625" actId="20577"/>
        <pc:sldMkLst>
          <pc:docMk/>
          <pc:sldMk cId="2513515245" sldId="257"/>
        </pc:sldMkLst>
        <pc:spChg chg="add del mod">
          <ac:chgData name="Jacob Olaveson" userId="8f87ffaa-084a-4d37-8fb5-041975ce5fe4" providerId="ADAL" clId="{1AD56871-767F-438F-A2E6-3F5F1ED4BF19}" dt="2023-03-22T03:33:59.585" v="62" actId="21"/>
          <ac:spMkLst>
            <pc:docMk/>
            <pc:sldMk cId="2513515245" sldId="257"/>
            <ac:spMk id="3" creationId="{59B29D48-BA11-ED37-FB9B-15E992B8429D}"/>
          </ac:spMkLst>
        </pc:spChg>
        <pc:spChg chg="del mod">
          <ac:chgData name="Jacob Olaveson" userId="8f87ffaa-084a-4d37-8fb5-041975ce5fe4" providerId="ADAL" clId="{1AD56871-767F-438F-A2E6-3F5F1ED4BF19}" dt="2023-03-22T03:33:55.209" v="61" actId="21"/>
          <ac:spMkLst>
            <pc:docMk/>
            <pc:sldMk cId="2513515245" sldId="257"/>
            <ac:spMk id="4" creationId="{FF364216-A3FC-00AB-3492-054B96A9327E}"/>
          </ac:spMkLst>
        </pc:spChg>
        <pc:spChg chg="mod">
          <ac:chgData name="Jacob Olaveson" userId="8f87ffaa-084a-4d37-8fb5-041975ce5fe4" providerId="ADAL" clId="{1AD56871-767F-438F-A2E6-3F5F1ED4BF19}" dt="2023-03-22T04:41:11.893" v="2625" actId="20577"/>
          <ac:spMkLst>
            <pc:docMk/>
            <pc:sldMk cId="2513515245" sldId="257"/>
            <ac:spMk id="5" creationId="{00A9E478-5409-82CC-337A-39D873D0CA0B}"/>
          </ac:spMkLst>
        </pc:spChg>
        <pc:spChg chg="add del">
          <ac:chgData name="Jacob Olaveson" userId="8f87ffaa-084a-4d37-8fb5-041975ce5fe4" providerId="ADAL" clId="{1AD56871-767F-438F-A2E6-3F5F1ED4BF19}" dt="2023-03-22T03:35:35.662" v="94" actId="26606"/>
          <ac:spMkLst>
            <pc:docMk/>
            <pc:sldMk cId="2513515245" sldId="257"/>
            <ac:spMk id="25" creationId="{E91DC736-0EF8-4F87-9146-EBF1D2EE4D3D}"/>
          </ac:spMkLst>
        </pc:spChg>
        <pc:spChg chg="add del">
          <ac:chgData name="Jacob Olaveson" userId="8f87ffaa-084a-4d37-8fb5-041975ce5fe4" providerId="ADAL" clId="{1AD56871-767F-438F-A2E6-3F5F1ED4BF19}" dt="2023-03-22T03:35:35.662" v="94" actId="26606"/>
          <ac:spMkLst>
            <pc:docMk/>
            <pc:sldMk cId="2513515245" sldId="257"/>
            <ac:spMk id="27" creationId="{097CD68E-23E3-4007-8847-CD0944C4F7BE}"/>
          </ac:spMkLst>
        </pc:spChg>
        <pc:spChg chg="add del">
          <ac:chgData name="Jacob Olaveson" userId="8f87ffaa-084a-4d37-8fb5-041975ce5fe4" providerId="ADAL" clId="{1AD56871-767F-438F-A2E6-3F5F1ED4BF19}" dt="2023-03-22T03:35:35.662" v="94" actId="26606"/>
          <ac:spMkLst>
            <pc:docMk/>
            <pc:sldMk cId="2513515245" sldId="257"/>
            <ac:spMk id="29" creationId="{AF2F604E-43BE-4DC3-B983-E071523364F8}"/>
          </ac:spMkLst>
        </pc:spChg>
        <pc:spChg chg="add del">
          <ac:chgData name="Jacob Olaveson" userId="8f87ffaa-084a-4d37-8fb5-041975ce5fe4" providerId="ADAL" clId="{1AD56871-767F-438F-A2E6-3F5F1ED4BF19}" dt="2023-03-22T03:35:35.662" v="94" actId="26606"/>
          <ac:spMkLst>
            <pc:docMk/>
            <pc:sldMk cId="2513515245" sldId="257"/>
            <ac:spMk id="31" creationId="{08C9B587-E65E-4B52-B37C-ABEBB6E87928}"/>
          </ac:spMkLst>
        </pc:spChg>
        <pc:spChg chg="add del">
          <ac:chgData name="Jacob Olaveson" userId="8f87ffaa-084a-4d37-8fb5-041975ce5fe4" providerId="ADAL" clId="{1AD56871-767F-438F-A2E6-3F5F1ED4BF19}" dt="2023-03-22T03:35:17.258" v="87" actId="26606"/>
          <ac:spMkLst>
            <pc:docMk/>
            <pc:sldMk cId="2513515245" sldId="257"/>
            <ac:spMk id="36" creationId="{6CCA5F87-1D1E-45CB-8D83-FC7EEFAD9935}"/>
          </ac:spMkLst>
        </pc:spChg>
        <pc:spChg chg="add del">
          <ac:chgData name="Jacob Olaveson" userId="8f87ffaa-084a-4d37-8fb5-041975ce5fe4" providerId="ADAL" clId="{1AD56871-767F-438F-A2E6-3F5F1ED4BF19}" dt="2023-03-22T03:35:17.258" v="87" actId="26606"/>
          <ac:spMkLst>
            <pc:docMk/>
            <pc:sldMk cId="2513515245" sldId="257"/>
            <ac:spMk id="38" creationId="{7CCFC2C6-6238-4A2F-93DE-2ADF74AF635E}"/>
          </ac:spMkLst>
        </pc:spChg>
        <pc:spChg chg="add del">
          <ac:chgData name="Jacob Olaveson" userId="8f87ffaa-084a-4d37-8fb5-041975ce5fe4" providerId="ADAL" clId="{1AD56871-767F-438F-A2E6-3F5F1ED4BF19}" dt="2023-03-22T03:35:17.258" v="87" actId="26606"/>
          <ac:spMkLst>
            <pc:docMk/>
            <pc:sldMk cId="2513515245" sldId="257"/>
            <ac:spMk id="40" creationId="{AF2F604E-43BE-4DC3-B983-E071523364F8}"/>
          </ac:spMkLst>
        </pc:spChg>
        <pc:spChg chg="add del">
          <ac:chgData name="Jacob Olaveson" userId="8f87ffaa-084a-4d37-8fb5-041975ce5fe4" providerId="ADAL" clId="{1AD56871-767F-438F-A2E6-3F5F1ED4BF19}" dt="2023-03-22T03:35:17.258" v="87" actId="26606"/>
          <ac:spMkLst>
            <pc:docMk/>
            <pc:sldMk cId="2513515245" sldId="257"/>
            <ac:spMk id="42" creationId="{08C9B587-E65E-4B52-B37C-ABEBB6E87928}"/>
          </ac:spMkLst>
        </pc:spChg>
        <pc:spChg chg="add del">
          <ac:chgData name="Jacob Olaveson" userId="8f87ffaa-084a-4d37-8fb5-041975ce5fe4" providerId="ADAL" clId="{1AD56871-767F-438F-A2E6-3F5F1ED4BF19}" dt="2023-03-22T03:35:20.955" v="89" actId="26606"/>
          <ac:spMkLst>
            <pc:docMk/>
            <pc:sldMk cId="2513515245" sldId="257"/>
            <ac:spMk id="44" creationId="{7D9D36D6-2AC5-46A1-A849-4C82D5264A3A}"/>
          </ac:spMkLst>
        </pc:spChg>
        <pc:spChg chg="add del">
          <ac:chgData name="Jacob Olaveson" userId="8f87ffaa-084a-4d37-8fb5-041975ce5fe4" providerId="ADAL" clId="{1AD56871-767F-438F-A2E6-3F5F1ED4BF19}" dt="2023-03-22T03:35:27.188" v="91" actId="26606"/>
          <ac:spMkLst>
            <pc:docMk/>
            <pc:sldMk cId="2513515245" sldId="257"/>
            <ac:spMk id="46" creationId="{657F69E0-C4B0-4BEC-A689-4F8D877F05D4}"/>
          </ac:spMkLst>
        </pc:spChg>
        <pc:spChg chg="add del">
          <ac:chgData name="Jacob Olaveson" userId="8f87ffaa-084a-4d37-8fb5-041975ce5fe4" providerId="ADAL" clId="{1AD56871-767F-438F-A2E6-3F5F1ED4BF19}" dt="2023-03-22T03:35:27.188" v="91" actId="26606"/>
          <ac:spMkLst>
            <pc:docMk/>
            <pc:sldMk cId="2513515245" sldId="257"/>
            <ac:spMk id="47" creationId="{9F6380B4-6A1C-481E-8408-B4E6C75B9B81}"/>
          </ac:spMkLst>
        </pc:spChg>
        <pc:spChg chg="add del">
          <ac:chgData name="Jacob Olaveson" userId="8f87ffaa-084a-4d37-8fb5-041975ce5fe4" providerId="ADAL" clId="{1AD56871-767F-438F-A2E6-3F5F1ED4BF19}" dt="2023-03-22T03:35:35.578" v="93" actId="26606"/>
          <ac:spMkLst>
            <pc:docMk/>
            <pc:sldMk cId="2513515245" sldId="257"/>
            <ac:spMk id="49" creationId="{A34066D6-1B59-4642-A86D-39464CEE971B}"/>
          </ac:spMkLst>
        </pc:spChg>
        <pc:spChg chg="add del">
          <ac:chgData name="Jacob Olaveson" userId="8f87ffaa-084a-4d37-8fb5-041975ce5fe4" providerId="ADAL" clId="{1AD56871-767F-438F-A2E6-3F5F1ED4BF19}" dt="2023-03-22T03:35:35.578" v="93" actId="26606"/>
          <ac:spMkLst>
            <pc:docMk/>
            <pc:sldMk cId="2513515245" sldId="257"/>
            <ac:spMk id="50" creationId="{18E928D9-3091-4385-B979-265D55AD02CE}"/>
          </ac:spMkLst>
        </pc:spChg>
        <pc:spChg chg="add del">
          <ac:chgData name="Jacob Olaveson" userId="8f87ffaa-084a-4d37-8fb5-041975ce5fe4" providerId="ADAL" clId="{1AD56871-767F-438F-A2E6-3F5F1ED4BF19}" dt="2023-03-22T03:35:35.578" v="93" actId="26606"/>
          <ac:spMkLst>
            <pc:docMk/>
            <pc:sldMk cId="2513515245" sldId="257"/>
            <ac:spMk id="51" creationId="{7D602432-D774-4CF5-94E8-7D52D01059D2}"/>
          </ac:spMkLst>
        </pc:spChg>
        <pc:spChg chg="add del">
          <ac:chgData name="Jacob Olaveson" userId="8f87ffaa-084a-4d37-8fb5-041975ce5fe4" providerId="ADAL" clId="{1AD56871-767F-438F-A2E6-3F5F1ED4BF19}" dt="2023-03-22T03:35:35.578" v="93" actId="26606"/>
          <ac:spMkLst>
            <pc:docMk/>
            <pc:sldMk cId="2513515245" sldId="257"/>
            <ac:spMk id="52" creationId="{CBF9EBB4-5078-47B2-AAA0-DF4A88D8182A}"/>
          </ac:spMkLst>
        </pc:spChg>
        <pc:spChg chg="add">
          <ac:chgData name="Jacob Olaveson" userId="8f87ffaa-084a-4d37-8fb5-041975ce5fe4" providerId="ADAL" clId="{1AD56871-767F-438F-A2E6-3F5F1ED4BF19}" dt="2023-03-22T03:35:35.662" v="94" actId="26606"/>
          <ac:spMkLst>
            <pc:docMk/>
            <pc:sldMk cId="2513515245" sldId="257"/>
            <ac:spMk id="54" creationId="{C7D023E4-8DE1-436E-9847-ED6A4B4B04FD}"/>
          </ac:spMkLst>
        </pc:spChg>
        <pc:spChg chg="add">
          <ac:chgData name="Jacob Olaveson" userId="8f87ffaa-084a-4d37-8fb5-041975ce5fe4" providerId="ADAL" clId="{1AD56871-767F-438F-A2E6-3F5F1ED4BF19}" dt="2023-03-22T03:35:35.662" v="94" actId="26606"/>
          <ac:spMkLst>
            <pc:docMk/>
            <pc:sldMk cId="2513515245" sldId="257"/>
            <ac:spMk id="55" creationId="{8B2B1708-8CE4-4A20-94F5-55118AE2CBD7}"/>
          </ac:spMkLst>
        </pc:spChg>
        <pc:grpChg chg="add">
          <ac:chgData name="Jacob Olaveson" userId="8f87ffaa-084a-4d37-8fb5-041975ce5fe4" providerId="ADAL" clId="{1AD56871-767F-438F-A2E6-3F5F1ED4BF19}" dt="2023-03-22T03:35:35.662" v="94" actId="26606"/>
          <ac:grpSpMkLst>
            <pc:docMk/>
            <pc:sldMk cId="2513515245" sldId="257"/>
            <ac:grpSpMk id="56" creationId="{1F9866A9-B167-4D75-8F7F-360025AD6B43}"/>
          </ac:grpSpMkLst>
        </pc:grpChg>
        <pc:grpChg chg="add">
          <ac:chgData name="Jacob Olaveson" userId="8f87ffaa-084a-4d37-8fb5-041975ce5fe4" providerId="ADAL" clId="{1AD56871-767F-438F-A2E6-3F5F1ED4BF19}" dt="2023-03-22T03:35:35.662" v="94" actId="26606"/>
          <ac:grpSpMkLst>
            <pc:docMk/>
            <pc:sldMk cId="2513515245" sldId="257"/>
            <ac:grpSpMk id="58" creationId="{E27AF472-EAE3-4572-AB69-B92BD10DBC6D}"/>
          </ac:grpSpMkLst>
        </pc:grpChg>
        <pc:picChg chg="mod ord">
          <ac:chgData name="Jacob Olaveson" userId="8f87ffaa-084a-4d37-8fb5-041975ce5fe4" providerId="ADAL" clId="{1AD56871-767F-438F-A2E6-3F5F1ED4BF19}" dt="2023-03-22T03:35:35.662" v="94" actId="26606"/>
          <ac:picMkLst>
            <pc:docMk/>
            <pc:sldMk cId="2513515245" sldId="257"/>
            <ac:picMk id="7" creationId="{BDE96BAE-ADDD-726F-2830-E5C06E9E068E}"/>
          </ac:picMkLst>
        </pc:picChg>
      </pc:sldChg>
      <pc:sldChg chg="modSp del mod">
        <pc:chgData name="Jacob Olaveson" userId="8f87ffaa-084a-4d37-8fb5-041975ce5fe4" providerId="ADAL" clId="{1AD56871-767F-438F-A2E6-3F5F1ED4BF19}" dt="2023-03-22T03:45:01.562" v="299" actId="2696"/>
        <pc:sldMkLst>
          <pc:docMk/>
          <pc:sldMk cId="2435929378" sldId="259"/>
        </pc:sldMkLst>
        <pc:spChg chg="mod">
          <ac:chgData name="Jacob Olaveson" userId="8f87ffaa-084a-4d37-8fb5-041975ce5fe4" providerId="ADAL" clId="{1AD56871-767F-438F-A2E6-3F5F1ED4BF19}" dt="2023-03-22T03:44:14.655" v="241" actId="20577"/>
          <ac:spMkLst>
            <pc:docMk/>
            <pc:sldMk cId="2435929378" sldId="259"/>
            <ac:spMk id="2" creationId="{42C9F720-209A-1BA9-B430-BC9861FF181D}"/>
          </ac:spMkLst>
        </pc:spChg>
      </pc:sldChg>
      <pc:sldChg chg="modSp mod">
        <pc:chgData name="Jacob Olaveson" userId="8f87ffaa-084a-4d37-8fb5-041975ce5fe4" providerId="ADAL" clId="{1AD56871-767F-438F-A2E6-3F5F1ED4BF19}" dt="2023-03-22T03:46:33.718" v="304" actId="5793"/>
        <pc:sldMkLst>
          <pc:docMk/>
          <pc:sldMk cId="1189834799" sldId="260"/>
        </pc:sldMkLst>
        <pc:spChg chg="mod">
          <ac:chgData name="Jacob Olaveson" userId="8f87ffaa-084a-4d37-8fb5-041975ce5fe4" providerId="ADAL" clId="{1AD56871-767F-438F-A2E6-3F5F1ED4BF19}" dt="2023-03-22T03:46:33.718" v="304" actId="5793"/>
          <ac:spMkLst>
            <pc:docMk/>
            <pc:sldMk cId="1189834799" sldId="260"/>
            <ac:spMk id="2" creationId="{FC354406-F89B-ACF0-AEBE-7CCFC6CC9294}"/>
          </ac:spMkLst>
        </pc:spChg>
      </pc:sldChg>
      <pc:sldChg chg="addSp delSp modSp mod">
        <pc:chgData name="Jacob Olaveson" userId="8f87ffaa-084a-4d37-8fb5-041975ce5fe4" providerId="ADAL" clId="{1AD56871-767F-438F-A2E6-3F5F1ED4BF19}" dt="2023-03-22T04:40:34.454" v="2602" actId="14100"/>
        <pc:sldMkLst>
          <pc:docMk/>
          <pc:sldMk cId="3704476157" sldId="261"/>
        </pc:sldMkLst>
        <pc:spChg chg="mod">
          <ac:chgData name="Jacob Olaveson" userId="8f87ffaa-084a-4d37-8fb5-041975ce5fe4" providerId="ADAL" clId="{1AD56871-767F-438F-A2E6-3F5F1ED4BF19}" dt="2023-03-22T04:40:34.454" v="2602" actId="14100"/>
          <ac:spMkLst>
            <pc:docMk/>
            <pc:sldMk cId="3704476157" sldId="261"/>
            <ac:spMk id="4" creationId="{A14CD993-2107-A81A-3724-12F5C215AE4C}"/>
          </ac:spMkLst>
        </pc:spChg>
        <pc:spChg chg="del">
          <ac:chgData name="Jacob Olaveson" userId="8f87ffaa-084a-4d37-8fb5-041975ce5fe4" providerId="ADAL" clId="{1AD56871-767F-438F-A2E6-3F5F1ED4BF19}" dt="2023-03-22T04:40:27.204" v="2601" actId="26606"/>
          <ac:spMkLst>
            <pc:docMk/>
            <pc:sldMk cId="3704476157" sldId="261"/>
            <ac:spMk id="17" creationId="{0E2F58BF-12E5-4B5A-AD25-4DAAA2742A7B}"/>
          </ac:spMkLst>
        </pc:spChg>
        <pc:spChg chg="del">
          <ac:chgData name="Jacob Olaveson" userId="8f87ffaa-084a-4d37-8fb5-041975ce5fe4" providerId="ADAL" clId="{1AD56871-767F-438F-A2E6-3F5F1ED4BF19}" dt="2023-03-22T04:40:27.204" v="2601" actId="26606"/>
          <ac:spMkLst>
            <pc:docMk/>
            <pc:sldMk cId="3704476157" sldId="261"/>
            <ac:spMk id="18" creationId="{AF2F604E-43BE-4DC3-B983-E071523364F8}"/>
          </ac:spMkLst>
        </pc:spChg>
        <pc:spChg chg="del">
          <ac:chgData name="Jacob Olaveson" userId="8f87ffaa-084a-4d37-8fb5-041975ce5fe4" providerId="ADAL" clId="{1AD56871-767F-438F-A2E6-3F5F1ED4BF19}" dt="2023-03-22T04:40:27.204" v="2601" actId="26606"/>
          <ac:spMkLst>
            <pc:docMk/>
            <pc:sldMk cId="3704476157" sldId="261"/>
            <ac:spMk id="19" creationId="{08C9B587-E65E-4B52-B37C-ABEBB6E87928}"/>
          </ac:spMkLst>
        </pc:spChg>
        <pc:spChg chg="add">
          <ac:chgData name="Jacob Olaveson" userId="8f87ffaa-084a-4d37-8fb5-041975ce5fe4" providerId="ADAL" clId="{1AD56871-767F-438F-A2E6-3F5F1ED4BF19}" dt="2023-03-22T04:40:27.204" v="2601" actId="26606"/>
          <ac:spMkLst>
            <pc:docMk/>
            <pc:sldMk cId="3704476157" sldId="261"/>
            <ac:spMk id="25" creationId="{E91DC736-0EF8-4F87-9146-EBF1D2EE4D3D}"/>
          </ac:spMkLst>
        </pc:spChg>
        <pc:spChg chg="add">
          <ac:chgData name="Jacob Olaveson" userId="8f87ffaa-084a-4d37-8fb5-041975ce5fe4" providerId="ADAL" clId="{1AD56871-767F-438F-A2E6-3F5F1ED4BF19}" dt="2023-03-22T04:40:27.204" v="2601" actId="26606"/>
          <ac:spMkLst>
            <pc:docMk/>
            <pc:sldMk cId="3704476157" sldId="261"/>
            <ac:spMk id="27" creationId="{097CD68E-23E3-4007-8847-CD0944C4F7BE}"/>
          </ac:spMkLst>
        </pc:spChg>
        <pc:spChg chg="add">
          <ac:chgData name="Jacob Olaveson" userId="8f87ffaa-084a-4d37-8fb5-041975ce5fe4" providerId="ADAL" clId="{1AD56871-767F-438F-A2E6-3F5F1ED4BF19}" dt="2023-03-22T04:40:27.204" v="2601" actId="26606"/>
          <ac:spMkLst>
            <pc:docMk/>
            <pc:sldMk cId="3704476157" sldId="261"/>
            <ac:spMk id="29" creationId="{AF2F604E-43BE-4DC3-B983-E071523364F8}"/>
          </ac:spMkLst>
        </pc:spChg>
        <pc:spChg chg="add">
          <ac:chgData name="Jacob Olaveson" userId="8f87ffaa-084a-4d37-8fb5-041975ce5fe4" providerId="ADAL" clId="{1AD56871-767F-438F-A2E6-3F5F1ED4BF19}" dt="2023-03-22T04:40:27.204" v="2601" actId="26606"/>
          <ac:spMkLst>
            <pc:docMk/>
            <pc:sldMk cId="3704476157" sldId="261"/>
            <ac:spMk id="31" creationId="{08C9B587-E65E-4B52-B37C-ABEBB6E87928}"/>
          </ac:spMkLst>
        </pc:spChg>
        <pc:picChg chg="mod ord">
          <ac:chgData name="Jacob Olaveson" userId="8f87ffaa-084a-4d37-8fb5-041975ce5fe4" providerId="ADAL" clId="{1AD56871-767F-438F-A2E6-3F5F1ED4BF19}" dt="2023-03-22T04:40:27.204" v="2601" actId="26606"/>
          <ac:picMkLst>
            <pc:docMk/>
            <pc:sldMk cId="3704476157" sldId="261"/>
            <ac:picMk id="20" creationId="{A80D2ED0-63D7-2A95-FA6A-78D10A32A39A}"/>
          </ac:picMkLst>
        </pc:picChg>
      </pc:sldChg>
      <pc:sldChg chg="addSp delSp modSp mod setBg">
        <pc:chgData name="Jacob Olaveson" userId="8f87ffaa-084a-4d37-8fb5-041975ce5fe4" providerId="ADAL" clId="{1AD56871-767F-438F-A2E6-3F5F1ED4BF19}" dt="2023-03-27T00:50:35.354" v="2652" actId="114"/>
        <pc:sldMkLst>
          <pc:docMk/>
          <pc:sldMk cId="968736973" sldId="262"/>
        </pc:sldMkLst>
        <pc:spChg chg="mod">
          <ac:chgData name="Jacob Olaveson" userId="8f87ffaa-084a-4d37-8fb5-041975ce5fe4" providerId="ADAL" clId="{1AD56871-767F-438F-A2E6-3F5F1ED4BF19}" dt="2023-03-22T04:16:46.328" v="1190" actId="26606"/>
          <ac:spMkLst>
            <pc:docMk/>
            <pc:sldMk cId="968736973" sldId="262"/>
            <ac:spMk id="2" creationId="{8B494471-74CA-627A-68EB-7B114EA3F5A0}"/>
          </ac:spMkLst>
        </pc:spChg>
        <pc:spChg chg="del mod">
          <ac:chgData name="Jacob Olaveson" userId="8f87ffaa-084a-4d37-8fb5-041975ce5fe4" providerId="ADAL" clId="{1AD56871-767F-438F-A2E6-3F5F1ED4BF19}" dt="2023-03-22T04:16:46.328" v="1190" actId="26606"/>
          <ac:spMkLst>
            <pc:docMk/>
            <pc:sldMk cId="968736973" sldId="262"/>
            <ac:spMk id="3" creationId="{FD4E17D1-8801-1421-EC87-1E21BACBF58E}"/>
          </ac:spMkLst>
        </pc:spChg>
        <pc:spChg chg="add">
          <ac:chgData name="Jacob Olaveson" userId="8f87ffaa-084a-4d37-8fb5-041975ce5fe4" providerId="ADAL" clId="{1AD56871-767F-438F-A2E6-3F5F1ED4BF19}" dt="2023-03-22T04:16:46.328" v="1190" actId="26606"/>
          <ac:spMkLst>
            <pc:docMk/>
            <pc:sldMk cId="968736973" sldId="262"/>
            <ac:spMk id="9" creationId="{C5278130-DFE0-457B-8698-88DF69019DDE}"/>
          </ac:spMkLst>
        </pc:spChg>
        <pc:spChg chg="add">
          <ac:chgData name="Jacob Olaveson" userId="8f87ffaa-084a-4d37-8fb5-041975ce5fe4" providerId="ADAL" clId="{1AD56871-767F-438F-A2E6-3F5F1ED4BF19}" dt="2023-03-22T04:16:46.328" v="1190" actId="26606"/>
          <ac:spMkLst>
            <pc:docMk/>
            <pc:sldMk cId="968736973" sldId="262"/>
            <ac:spMk id="11" creationId="{2F99531B-1681-4D6E-BECB-18325B33A618}"/>
          </ac:spMkLst>
        </pc:spChg>
        <pc:spChg chg="add">
          <ac:chgData name="Jacob Olaveson" userId="8f87ffaa-084a-4d37-8fb5-041975ce5fe4" providerId="ADAL" clId="{1AD56871-767F-438F-A2E6-3F5F1ED4BF19}" dt="2023-03-22T04:16:46.328" v="1190" actId="26606"/>
          <ac:spMkLst>
            <pc:docMk/>
            <pc:sldMk cId="968736973" sldId="262"/>
            <ac:spMk id="13" creationId="{20344094-430A-400B-804B-910E696A1A90}"/>
          </ac:spMkLst>
        </pc:spChg>
        <pc:spChg chg="add">
          <ac:chgData name="Jacob Olaveson" userId="8f87ffaa-084a-4d37-8fb5-041975ce5fe4" providerId="ADAL" clId="{1AD56871-767F-438F-A2E6-3F5F1ED4BF19}" dt="2023-03-22T04:16:46.328" v="1190" actId="26606"/>
          <ac:spMkLst>
            <pc:docMk/>
            <pc:sldMk cId="968736973" sldId="262"/>
            <ac:spMk id="15" creationId="{453C67DF-7782-4E57-AB9B-F1B4811AD8FE}"/>
          </ac:spMkLst>
        </pc:spChg>
        <pc:graphicFrameChg chg="add mod">
          <ac:chgData name="Jacob Olaveson" userId="8f87ffaa-084a-4d37-8fb5-041975ce5fe4" providerId="ADAL" clId="{1AD56871-767F-438F-A2E6-3F5F1ED4BF19}" dt="2023-03-27T00:50:35.354" v="2652" actId="114"/>
          <ac:graphicFrameMkLst>
            <pc:docMk/>
            <pc:sldMk cId="968736973" sldId="262"/>
            <ac:graphicFrameMk id="5" creationId="{4FD7907A-0B4A-BA26-6A88-41492D62E817}"/>
          </ac:graphicFrameMkLst>
        </pc:graphicFrameChg>
        <pc:cxnChg chg="add">
          <ac:chgData name="Jacob Olaveson" userId="8f87ffaa-084a-4d37-8fb5-041975ce5fe4" providerId="ADAL" clId="{1AD56871-767F-438F-A2E6-3F5F1ED4BF19}" dt="2023-03-22T04:16:46.328" v="1190" actId="26606"/>
          <ac:cxnSpMkLst>
            <pc:docMk/>
            <pc:sldMk cId="968736973" sldId="262"/>
            <ac:cxnSpMk id="17" creationId="{B03A5AE3-BD30-455C-842B-7626C8BEF097}"/>
          </ac:cxnSpMkLst>
        </pc:cxnChg>
        <pc:cxnChg chg="add">
          <ac:chgData name="Jacob Olaveson" userId="8f87ffaa-084a-4d37-8fb5-041975ce5fe4" providerId="ADAL" clId="{1AD56871-767F-438F-A2E6-3F5F1ED4BF19}" dt="2023-03-22T04:16:46.328" v="1190" actId="26606"/>
          <ac:cxnSpMkLst>
            <pc:docMk/>
            <pc:sldMk cId="968736973" sldId="262"/>
            <ac:cxnSpMk id="19" creationId="{2DBECAA5-1F2D-470D-875C-8F2C2CA3E54B}"/>
          </ac:cxnSpMkLst>
        </pc:cxnChg>
      </pc:sldChg>
      <pc:sldChg chg="modSp mod">
        <pc:chgData name="Jacob Olaveson" userId="8f87ffaa-084a-4d37-8fb5-041975ce5fe4" providerId="ADAL" clId="{1AD56871-767F-438F-A2E6-3F5F1ED4BF19}" dt="2023-03-22T04:40:50.033" v="2607" actId="20577"/>
        <pc:sldMkLst>
          <pc:docMk/>
          <pc:sldMk cId="3365300865" sldId="263"/>
        </pc:sldMkLst>
        <pc:spChg chg="mod">
          <ac:chgData name="Jacob Olaveson" userId="8f87ffaa-084a-4d37-8fb5-041975ce5fe4" providerId="ADAL" clId="{1AD56871-767F-438F-A2E6-3F5F1ED4BF19}" dt="2023-03-22T04:40:50.033" v="2607" actId="20577"/>
          <ac:spMkLst>
            <pc:docMk/>
            <pc:sldMk cId="3365300865" sldId="263"/>
            <ac:spMk id="4" creationId="{A68EBC0F-D1BE-D1A1-95B0-10F87D47CA73}"/>
          </ac:spMkLst>
        </pc:spChg>
      </pc:sldChg>
      <pc:sldChg chg="addSp delSp modSp mod modAnim">
        <pc:chgData name="Jacob Olaveson" userId="8f87ffaa-084a-4d37-8fb5-041975ce5fe4" providerId="ADAL" clId="{1AD56871-767F-438F-A2E6-3F5F1ED4BF19}" dt="2023-03-27T01:27:33.364" v="2950" actId="1076"/>
        <pc:sldMkLst>
          <pc:docMk/>
          <pc:sldMk cId="2771388250" sldId="264"/>
        </pc:sldMkLst>
        <pc:spChg chg="mod">
          <ac:chgData name="Jacob Olaveson" userId="8f87ffaa-084a-4d37-8fb5-041975ce5fe4" providerId="ADAL" clId="{1AD56871-767F-438F-A2E6-3F5F1ED4BF19}" dt="2023-03-27T01:14:51.075" v="2876" actId="1076"/>
          <ac:spMkLst>
            <pc:docMk/>
            <pc:sldMk cId="2771388250" sldId="264"/>
            <ac:spMk id="2" creationId="{F32B092A-8D80-1F32-023C-BCB351BB5692}"/>
          </ac:spMkLst>
        </pc:spChg>
        <pc:spChg chg="del mod">
          <ac:chgData name="Jacob Olaveson" userId="8f87ffaa-084a-4d37-8fb5-041975ce5fe4" providerId="ADAL" clId="{1AD56871-767F-438F-A2E6-3F5F1ED4BF19}" dt="2023-03-27T00:58:43.219" v="2690" actId="21"/>
          <ac:spMkLst>
            <pc:docMk/>
            <pc:sldMk cId="2771388250" sldId="264"/>
            <ac:spMk id="3" creationId="{0D91D962-F4B0-7319-C772-88120AD724B8}"/>
          </ac:spMkLst>
        </pc:spChg>
        <pc:spChg chg="add del mod">
          <ac:chgData name="Jacob Olaveson" userId="8f87ffaa-084a-4d37-8fb5-041975ce5fe4" providerId="ADAL" clId="{1AD56871-767F-438F-A2E6-3F5F1ED4BF19}" dt="2023-03-27T01:14:45.873" v="2875" actId="21"/>
          <ac:spMkLst>
            <pc:docMk/>
            <pc:sldMk cId="2771388250" sldId="264"/>
            <ac:spMk id="4" creationId="{85BEEBE5-5167-D8ED-9C3A-DA351FF9D261}"/>
          </ac:spMkLst>
        </pc:spChg>
        <pc:picChg chg="add mod">
          <ac:chgData name="Jacob Olaveson" userId="8f87ffaa-084a-4d37-8fb5-041975ce5fe4" providerId="ADAL" clId="{1AD56871-767F-438F-A2E6-3F5F1ED4BF19}" dt="2023-03-27T01:21:14.077" v="2917" actId="14100"/>
          <ac:picMkLst>
            <pc:docMk/>
            <pc:sldMk cId="2771388250" sldId="264"/>
            <ac:picMk id="5" creationId="{4A65EC6B-9C73-58C6-CDCE-945AE4FE072A}"/>
          </ac:picMkLst>
        </pc:picChg>
        <pc:picChg chg="add mod">
          <ac:chgData name="Jacob Olaveson" userId="8f87ffaa-084a-4d37-8fb5-041975ce5fe4" providerId="ADAL" clId="{1AD56871-767F-438F-A2E6-3F5F1ED4BF19}" dt="2023-03-27T01:24:35.609" v="2942" actId="1076"/>
          <ac:picMkLst>
            <pc:docMk/>
            <pc:sldMk cId="2771388250" sldId="264"/>
            <ac:picMk id="6" creationId="{A1CFEE02-5B8E-4745-49CD-536E3BB36931}"/>
          </ac:picMkLst>
        </pc:picChg>
        <pc:picChg chg="add mod">
          <ac:chgData name="Jacob Olaveson" userId="8f87ffaa-084a-4d37-8fb5-041975ce5fe4" providerId="ADAL" clId="{1AD56871-767F-438F-A2E6-3F5F1ED4BF19}" dt="2023-03-27T01:21:09.140" v="2915" actId="1076"/>
          <ac:picMkLst>
            <pc:docMk/>
            <pc:sldMk cId="2771388250" sldId="264"/>
            <ac:picMk id="7" creationId="{18B28877-1A66-739E-6430-8C13D17DABB5}"/>
          </ac:picMkLst>
        </pc:picChg>
        <pc:picChg chg="add mod">
          <ac:chgData name="Jacob Olaveson" userId="8f87ffaa-084a-4d37-8fb5-041975ce5fe4" providerId="ADAL" clId="{1AD56871-767F-438F-A2E6-3F5F1ED4BF19}" dt="2023-03-27T01:24:40.558" v="2943" actId="1076"/>
          <ac:picMkLst>
            <pc:docMk/>
            <pc:sldMk cId="2771388250" sldId="264"/>
            <ac:picMk id="8" creationId="{3A81DAC7-2C62-46EC-2431-28E01A673B82}"/>
          </ac:picMkLst>
        </pc:picChg>
        <pc:picChg chg="add mod">
          <ac:chgData name="Jacob Olaveson" userId="8f87ffaa-084a-4d37-8fb5-041975ce5fe4" providerId="ADAL" clId="{1AD56871-767F-438F-A2E6-3F5F1ED4BF19}" dt="2023-03-27T01:20:53.343" v="2910" actId="14100"/>
          <ac:picMkLst>
            <pc:docMk/>
            <pc:sldMk cId="2771388250" sldId="264"/>
            <ac:picMk id="9" creationId="{9E7DC163-CDC0-6D4F-A0E2-FD2137E572F8}"/>
          </ac:picMkLst>
        </pc:picChg>
        <pc:picChg chg="add mod">
          <ac:chgData name="Jacob Olaveson" userId="8f87ffaa-084a-4d37-8fb5-041975ce5fe4" providerId="ADAL" clId="{1AD56871-767F-438F-A2E6-3F5F1ED4BF19}" dt="2023-03-27T01:20:48.679" v="2908" actId="1076"/>
          <ac:picMkLst>
            <pc:docMk/>
            <pc:sldMk cId="2771388250" sldId="264"/>
            <ac:picMk id="10" creationId="{4CA4A28A-EB0A-F68F-F7C7-4AEBA47769C9}"/>
          </ac:picMkLst>
        </pc:picChg>
        <pc:picChg chg="add mod">
          <ac:chgData name="Jacob Olaveson" userId="8f87ffaa-084a-4d37-8fb5-041975ce5fe4" providerId="ADAL" clId="{1AD56871-767F-438F-A2E6-3F5F1ED4BF19}" dt="2023-03-27T01:27:25.402" v="2948" actId="1076"/>
          <ac:picMkLst>
            <pc:docMk/>
            <pc:sldMk cId="2771388250" sldId="264"/>
            <ac:picMk id="11" creationId="{2642201B-9A7B-EDFB-5004-F1070432A4D8}"/>
          </ac:picMkLst>
        </pc:picChg>
        <pc:picChg chg="add mod">
          <ac:chgData name="Jacob Olaveson" userId="8f87ffaa-084a-4d37-8fb5-041975ce5fe4" providerId="ADAL" clId="{1AD56871-767F-438F-A2E6-3F5F1ED4BF19}" dt="2023-03-27T01:21:57.104" v="2932" actId="1076"/>
          <ac:picMkLst>
            <pc:docMk/>
            <pc:sldMk cId="2771388250" sldId="264"/>
            <ac:picMk id="12" creationId="{F0873B96-C954-E08C-CF5A-9D4F3110E689}"/>
          </ac:picMkLst>
        </pc:picChg>
        <pc:picChg chg="add mod">
          <ac:chgData name="Jacob Olaveson" userId="8f87ffaa-084a-4d37-8fb5-041975ce5fe4" providerId="ADAL" clId="{1AD56871-767F-438F-A2E6-3F5F1ED4BF19}" dt="2023-03-27T01:27:33.364" v="2950" actId="1076"/>
          <ac:picMkLst>
            <pc:docMk/>
            <pc:sldMk cId="2771388250" sldId="264"/>
            <ac:picMk id="13" creationId="{1BD40CEA-59CF-E8DA-34A3-E7870EFE7145}"/>
          </ac:picMkLst>
        </pc:picChg>
        <pc:picChg chg="add del mod">
          <ac:chgData name="Jacob Olaveson" userId="8f87ffaa-084a-4d37-8fb5-041975ce5fe4" providerId="ADAL" clId="{1AD56871-767F-438F-A2E6-3F5F1ED4BF19}" dt="2023-03-27T00:58:49.925" v="2691" actId="478"/>
          <ac:picMkLst>
            <pc:docMk/>
            <pc:sldMk cId="2771388250" sldId="264"/>
            <ac:picMk id="2049" creationId="{A0AA4094-E084-E879-2678-88D896C2D5B6}"/>
          </ac:picMkLst>
        </pc:picChg>
        <pc:picChg chg="add mod">
          <ac:chgData name="Jacob Olaveson" userId="8f87ffaa-084a-4d37-8fb5-041975ce5fe4" providerId="ADAL" clId="{1AD56871-767F-438F-A2E6-3F5F1ED4BF19}" dt="2023-03-27T01:15:12.879" v="2879" actId="14100"/>
          <ac:picMkLst>
            <pc:docMk/>
            <pc:sldMk cId="2771388250" sldId="264"/>
            <ac:picMk id="2050" creationId="{1BC68B34-7680-7923-3BEA-1A429B17AADF}"/>
          </ac:picMkLst>
        </pc:picChg>
        <pc:picChg chg="add mod">
          <ac:chgData name="Jacob Olaveson" userId="8f87ffaa-084a-4d37-8fb5-041975ce5fe4" providerId="ADAL" clId="{1AD56871-767F-438F-A2E6-3F5F1ED4BF19}" dt="2023-03-27T01:15:12.879" v="2879" actId="14100"/>
          <ac:picMkLst>
            <pc:docMk/>
            <pc:sldMk cId="2771388250" sldId="264"/>
            <ac:picMk id="2051" creationId="{3BB3321D-B202-825D-2C8B-FDF356286504}"/>
          </ac:picMkLst>
        </pc:picChg>
        <pc:picChg chg="add mod">
          <ac:chgData name="Jacob Olaveson" userId="8f87ffaa-084a-4d37-8fb5-041975ce5fe4" providerId="ADAL" clId="{1AD56871-767F-438F-A2E6-3F5F1ED4BF19}" dt="2023-03-27T01:15:12.879" v="2879" actId="14100"/>
          <ac:picMkLst>
            <pc:docMk/>
            <pc:sldMk cId="2771388250" sldId="264"/>
            <ac:picMk id="2052" creationId="{F9ACC645-1A70-14EB-0AD4-F740F719A01A}"/>
          </ac:picMkLst>
        </pc:picChg>
        <pc:picChg chg="add mod">
          <ac:chgData name="Jacob Olaveson" userId="8f87ffaa-084a-4d37-8fb5-041975ce5fe4" providerId="ADAL" clId="{1AD56871-767F-438F-A2E6-3F5F1ED4BF19}" dt="2023-03-27T01:15:12.879" v="2879" actId="14100"/>
          <ac:picMkLst>
            <pc:docMk/>
            <pc:sldMk cId="2771388250" sldId="264"/>
            <ac:picMk id="2053" creationId="{E2695A63-6B88-46B5-7F32-15E2FD9244A0}"/>
          </ac:picMkLst>
        </pc:picChg>
        <pc:picChg chg="add mod">
          <ac:chgData name="Jacob Olaveson" userId="8f87ffaa-084a-4d37-8fb5-041975ce5fe4" providerId="ADAL" clId="{1AD56871-767F-438F-A2E6-3F5F1ED4BF19}" dt="2023-03-27T01:15:12.879" v="2879" actId="14100"/>
          <ac:picMkLst>
            <pc:docMk/>
            <pc:sldMk cId="2771388250" sldId="264"/>
            <ac:picMk id="2054" creationId="{ACDD4B53-03BF-1881-41F5-3975D071469D}"/>
          </ac:picMkLst>
        </pc:picChg>
        <pc:picChg chg="add mod">
          <ac:chgData name="Jacob Olaveson" userId="8f87ffaa-084a-4d37-8fb5-041975ce5fe4" providerId="ADAL" clId="{1AD56871-767F-438F-A2E6-3F5F1ED4BF19}" dt="2023-03-27T01:15:12.879" v="2879" actId="14100"/>
          <ac:picMkLst>
            <pc:docMk/>
            <pc:sldMk cId="2771388250" sldId="264"/>
            <ac:picMk id="2055" creationId="{E71C3EC5-9508-C7CC-B394-C86536A76309}"/>
          </ac:picMkLst>
        </pc:picChg>
        <pc:picChg chg="add mod">
          <ac:chgData name="Jacob Olaveson" userId="8f87ffaa-084a-4d37-8fb5-041975ce5fe4" providerId="ADAL" clId="{1AD56871-767F-438F-A2E6-3F5F1ED4BF19}" dt="2023-03-27T01:15:12.879" v="2879" actId="14100"/>
          <ac:picMkLst>
            <pc:docMk/>
            <pc:sldMk cId="2771388250" sldId="264"/>
            <ac:picMk id="2056" creationId="{E1E6C636-9649-0C6A-BF4D-9590EDB8BE6A}"/>
          </ac:picMkLst>
        </pc:picChg>
        <pc:picChg chg="add mod">
          <ac:chgData name="Jacob Olaveson" userId="8f87ffaa-084a-4d37-8fb5-041975ce5fe4" providerId="ADAL" clId="{1AD56871-767F-438F-A2E6-3F5F1ED4BF19}" dt="2023-03-27T01:15:44.001" v="2881" actId="14100"/>
          <ac:picMkLst>
            <pc:docMk/>
            <pc:sldMk cId="2771388250" sldId="264"/>
            <ac:picMk id="2057" creationId="{CA3D3957-1D19-DFE5-0C4F-D1B9EA8BEBEE}"/>
          </ac:picMkLst>
        </pc:picChg>
      </pc:sldChg>
      <pc:sldChg chg="modSp mod">
        <pc:chgData name="Jacob Olaveson" userId="8f87ffaa-084a-4d37-8fb5-041975ce5fe4" providerId="ADAL" clId="{1AD56871-767F-438F-A2E6-3F5F1ED4BF19}" dt="2023-03-22T04:41:00.035" v="2609" actId="20577"/>
        <pc:sldMkLst>
          <pc:docMk/>
          <pc:sldMk cId="3730961884" sldId="265"/>
        </pc:sldMkLst>
        <pc:spChg chg="mod">
          <ac:chgData name="Jacob Olaveson" userId="8f87ffaa-084a-4d37-8fb5-041975ce5fe4" providerId="ADAL" clId="{1AD56871-767F-438F-A2E6-3F5F1ED4BF19}" dt="2023-03-22T04:41:00.035" v="2609" actId="20577"/>
          <ac:spMkLst>
            <pc:docMk/>
            <pc:sldMk cId="3730961884" sldId="265"/>
            <ac:spMk id="4" creationId="{2B24C3A7-E910-0620-29D8-9EEEA340BF1D}"/>
          </ac:spMkLst>
        </pc:spChg>
      </pc:sldChg>
      <pc:sldChg chg="modSp new mod">
        <pc:chgData name="Jacob Olaveson" userId="8f87ffaa-084a-4d37-8fb5-041975ce5fe4" providerId="ADAL" clId="{1AD56871-767F-438F-A2E6-3F5F1ED4BF19}" dt="2023-03-22T03:44:45.550" v="298" actId="20577"/>
        <pc:sldMkLst>
          <pc:docMk/>
          <pc:sldMk cId="728137926" sldId="268"/>
        </pc:sldMkLst>
        <pc:spChg chg="mod">
          <ac:chgData name="Jacob Olaveson" userId="8f87ffaa-084a-4d37-8fb5-041975ce5fe4" providerId="ADAL" clId="{1AD56871-767F-438F-A2E6-3F5F1ED4BF19}" dt="2023-03-22T03:44:45.550" v="298" actId="20577"/>
          <ac:spMkLst>
            <pc:docMk/>
            <pc:sldMk cId="728137926" sldId="268"/>
            <ac:spMk id="2" creationId="{DF488F8A-28B8-C27B-251D-764620885BA8}"/>
          </ac:spMkLst>
        </pc:spChg>
      </pc:sldChg>
      <pc:sldChg chg="modSp new mod">
        <pc:chgData name="Jacob Olaveson" userId="8f87ffaa-084a-4d37-8fb5-041975ce5fe4" providerId="ADAL" clId="{1AD56871-767F-438F-A2E6-3F5F1ED4BF19}" dt="2023-03-22T03:46:50.760" v="331" actId="20577"/>
        <pc:sldMkLst>
          <pc:docMk/>
          <pc:sldMk cId="799193441" sldId="269"/>
        </pc:sldMkLst>
        <pc:spChg chg="mod">
          <ac:chgData name="Jacob Olaveson" userId="8f87ffaa-084a-4d37-8fb5-041975ce5fe4" providerId="ADAL" clId="{1AD56871-767F-438F-A2E6-3F5F1ED4BF19}" dt="2023-03-22T03:46:50.760" v="331" actId="20577"/>
          <ac:spMkLst>
            <pc:docMk/>
            <pc:sldMk cId="799193441" sldId="269"/>
            <ac:spMk id="2" creationId="{D4250199-E917-20F8-776D-F0D4AC06C6D9}"/>
          </ac:spMkLst>
        </pc:spChg>
      </pc:sldChg>
      <pc:sldChg chg="addSp delSp modSp new mod setBg setClrOvrMap">
        <pc:chgData name="Jacob Olaveson" userId="8f87ffaa-084a-4d37-8fb5-041975ce5fe4" providerId="ADAL" clId="{1AD56871-767F-438F-A2E6-3F5F1ED4BF19}" dt="2023-03-27T00:50:12.749" v="2651" actId="26606"/>
        <pc:sldMkLst>
          <pc:docMk/>
          <pc:sldMk cId="2633888062" sldId="270"/>
        </pc:sldMkLst>
        <pc:spChg chg="mod">
          <ac:chgData name="Jacob Olaveson" userId="8f87ffaa-084a-4d37-8fb5-041975ce5fe4" providerId="ADAL" clId="{1AD56871-767F-438F-A2E6-3F5F1ED4BF19}" dt="2023-03-27T00:50:12.749" v="2651" actId="26606"/>
          <ac:spMkLst>
            <pc:docMk/>
            <pc:sldMk cId="2633888062" sldId="270"/>
            <ac:spMk id="2" creationId="{FEDDCBB1-3070-488F-D56F-9A38F3D03D02}"/>
          </ac:spMkLst>
        </pc:spChg>
        <pc:spChg chg="del">
          <ac:chgData name="Jacob Olaveson" userId="8f87ffaa-084a-4d37-8fb5-041975ce5fe4" providerId="ADAL" clId="{1AD56871-767F-438F-A2E6-3F5F1ED4BF19}" dt="2023-03-27T00:46:18.521" v="2626"/>
          <ac:spMkLst>
            <pc:docMk/>
            <pc:sldMk cId="2633888062" sldId="270"/>
            <ac:spMk id="3" creationId="{D72FCF18-657C-341D-98AA-C93732D406B0}"/>
          </ac:spMkLst>
        </pc:spChg>
        <pc:spChg chg="add del">
          <ac:chgData name="Jacob Olaveson" userId="8f87ffaa-084a-4d37-8fb5-041975ce5fe4" providerId="ADAL" clId="{1AD56871-767F-438F-A2E6-3F5F1ED4BF19}" dt="2023-03-27T00:50:01.284" v="2644" actId="26606"/>
          <ac:spMkLst>
            <pc:docMk/>
            <pc:sldMk cId="2633888062" sldId="270"/>
            <ac:spMk id="12" creationId="{15C2094F-F935-6003-AD62-D5FFEA97B8B8}"/>
          </ac:spMkLst>
        </pc:spChg>
        <pc:spChg chg="add del">
          <ac:chgData name="Jacob Olaveson" userId="8f87ffaa-084a-4d37-8fb5-041975ce5fe4" providerId="ADAL" clId="{1AD56871-767F-438F-A2E6-3F5F1ED4BF19}" dt="2023-03-27T00:49:43.722" v="2640" actId="26606"/>
          <ac:spMkLst>
            <pc:docMk/>
            <pc:sldMk cId="2633888062" sldId="270"/>
            <ac:spMk id="13" creationId="{928F64C6-FE22-4FC1-A763-DFCC514811BD}"/>
          </ac:spMkLst>
        </pc:spChg>
        <pc:spChg chg="add del">
          <ac:chgData name="Jacob Olaveson" userId="8f87ffaa-084a-4d37-8fb5-041975ce5fe4" providerId="ADAL" clId="{1AD56871-767F-438F-A2E6-3F5F1ED4BF19}" dt="2023-03-27T00:49:59.261" v="2642" actId="26606"/>
          <ac:spMkLst>
            <pc:docMk/>
            <pc:sldMk cId="2633888062" sldId="270"/>
            <ac:spMk id="17" creationId="{928F64C6-FE22-4FC1-A763-DFCC514811BD}"/>
          </ac:spMkLst>
        </pc:spChg>
        <pc:spChg chg="add del">
          <ac:chgData name="Jacob Olaveson" userId="8f87ffaa-084a-4d37-8fb5-041975ce5fe4" providerId="ADAL" clId="{1AD56871-767F-438F-A2E6-3F5F1ED4BF19}" dt="2023-03-27T00:50:01.284" v="2644" actId="26606"/>
          <ac:spMkLst>
            <pc:docMk/>
            <pc:sldMk cId="2633888062" sldId="270"/>
            <ac:spMk id="19" creationId="{08108C16-F4C0-44AA-999D-17BD39219B24}"/>
          </ac:spMkLst>
        </pc:spChg>
        <pc:spChg chg="add del">
          <ac:chgData name="Jacob Olaveson" userId="8f87ffaa-084a-4d37-8fb5-041975ce5fe4" providerId="ADAL" clId="{1AD56871-767F-438F-A2E6-3F5F1ED4BF19}" dt="2023-03-27T00:50:01.284" v="2644" actId="26606"/>
          <ac:spMkLst>
            <pc:docMk/>
            <pc:sldMk cId="2633888062" sldId="270"/>
            <ac:spMk id="20" creationId="{07977D39-626F-40D7-B00F-16E02602DD5A}"/>
          </ac:spMkLst>
        </pc:spChg>
        <pc:spChg chg="add del">
          <ac:chgData name="Jacob Olaveson" userId="8f87ffaa-084a-4d37-8fb5-041975ce5fe4" providerId="ADAL" clId="{1AD56871-767F-438F-A2E6-3F5F1ED4BF19}" dt="2023-03-27T00:50:01.284" v="2644" actId="26606"/>
          <ac:spMkLst>
            <pc:docMk/>
            <pc:sldMk cId="2633888062" sldId="270"/>
            <ac:spMk id="21" creationId="{CDC29AC1-2821-4FCC-B597-88DAF39C36FE}"/>
          </ac:spMkLst>
        </pc:spChg>
        <pc:spChg chg="add del">
          <ac:chgData name="Jacob Olaveson" userId="8f87ffaa-084a-4d37-8fb5-041975ce5fe4" providerId="ADAL" clId="{1AD56871-767F-438F-A2E6-3F5F1ED4BF19}" dt="2023-03-27T00:50:01.284" v="2644" actId="26606"/>
          <ac:spMkLst>
            <pc:docMk/>
            <pc:sldMk cId="2633888062" sldId="270"/>
            <ac:spMk id="22" creationId="{B905CDE4-B751-4B3E-B625-6E59F8903414}"/>
          </ac:spMkLst>
        </pc:spChg>
        <pc:spChg chg="add del">
          <ac:chgData name="Jacob Olaveson" userId="8f87ffaa-084a-4d37-8fb5-041975ce5fe4" providerId="ADAL" clId="{1AD56871-767F-438F-A2E6-3F5F1ED4BF19}" dt="2023-03-27T00:50:01.284" v="2644" actId="26606"/>
          <ac:spMkLst>
            <pc:docMk/>
            <pc:sldMk cId="2633888062" sldId="270"/>
            <ac:spMk id="23" creationId="{C8F10CB3-3B5E-4C7A-98CF-B87454DDFA39}"/>
          </ac:spMkLst>
        </pc:spChg>
        <pc:spChg chg="add del">
          <ac:chgData name="Jacob Olaveson" userId="8f87ffaa-084a-4d37-8fb5-041975ce5fe4" providerId="ADAL" clId="{1AD56871-767F-438F-A2E6-3F5F1ED4BF19}" dt="2023-03-27T00:50:05.921" v="2646" actId="26606"/>
          <ac:spMkLst>
            <pc:docMk/>
            <pc:sldMk cId="2633888062" sldId="270"/>
            <ac:spMk id="25" creationId="{928F64C6-FE22-4FC1-A763-DFCC514811BD}"/>
          </ac:spMkLst>
        </pc:spChg>
        <pc:spChg chg="add del">
          <ac:chgData name="Jacob Olaveson" userId="8f87ffaa-084a-4d37-8fb5-041975ce5fe4" providerId="ADAL" clId="{1AD56871-767F-438F-A2E6-3F5F1ED4BF19}" dt="2023-03-27T00:50:11.151" v="2648" actId="26606"/>
          <ac:spMkLst>
            <pc:docMk/>
            <pc:sldMk cId="2633888062" sldId="270"/>
            <ac:spMk id="28" creationId="{7129C3EA-E621-7AFF-2710-8C058A5C8260}"/>
          </ac:spMkLst>
        </pc:spChg>
        <pc:spChg chg="add del">
          <ac:chgData name="Jacob Olaveson" userId="8f87ffaa-084a-4d37-8fb5-041975ce5fe4" providerId="ADAL" clId="{1AD56871-767F-438F-A2E6-3F5F1ED4BF19}" dt="2023-03-27T00:50:11.151" v="2648" actId="26606"/>
          <ac:spMkLst>
            <pc:docMk/>
            <pc:sldMk cId="2633888062" sldId="270"/>
            <ac:spMk id="29" creationId="{07977D39-626F-40D7-B00F-16E02602DD5A}"/>
          </ac:spMkLst>
        </pc:spChg>
        <pc:spChg chg="add del">
          <ac:chgData name="Jacob Olaveson" userId="8f87ffaa-084a-4d37-8fb5-041975ce5fe4" providerId="ADAL" clId="{1AD56871-767F-438F-A2E6-3F5F1ED4BF19}" dt="2023-03-27T00:50:11.151" v="2648" actId="26606"/>
          <ac:spMkLst>
            <pc:docMk/>
            <pc:sldMk cId="2633888062" sldId="270"/>
            <ac:spMk id="30" creationId="{B905CDE4-B751-4B3E-B625-6E59F8903414}"/>
          </ac:spMkLst>
        </pc:spChg>
        <pc:spChg chg="add del">
          <ac:chgData name="Jacob Olaveson" userId="8f87ffaa-084a-4d37-8fb5-041975ce5fe4" providerId="ADAL" clId="{1AD56871-767F-438F-A2E6-3F5F1ED4BF19}" dt="2023-03-27T00:50:11.151" v="2648" actId="26606"/>
          <ac:spMkLst>
            <pc:docMk/>
            <pc:sldMk cId="2633888062" sldId="270"/>
            <ac:spMk id="31" creationId="{08108C16-F4C0-44AA-999D-17BD39219B24}"/>
          </ac:spMkLst>
        </pc:spChg>
        <pc:spChg chg="add del">
          <ac:chgData name="Jacob Olaveson" userId="8f87ffaa-084a-4d37-8fb5-041975ce5fe4" providerId="ADAL" clId="{1AD56871-767F-438F-A2E6-3F5F1ED4BF19}" dt="2023-03-27T00:50:11.151" v="2648" actId="26606"/>
          <ac:spMkLst>
            <pc:docMk/>
            <pc:sldMk cId="2633888062" sldId="270"/>
            <ac:spMk id="32" creationId="{CDC29AC1-2821-4FCC-B597-88DAF39C36FE}"/>
          </ac:spMkLst>
        </pc:spChg>
        <pc:spChg chg="add del">
          <ac:chgData name="Jacob Olaveson" userId="8f87ffaa-084a-4d37-8fb5-041975ce5fe4" providerId="ADAL" clId="{1AD56871-767F-438F-A2E6-3F5F1ED4BF19}" dt="2023-03-27T00:50:11.151" v="2648" actId="26606"/>
          <ac:spMkLst>
            <pc:docMk/>
            <pc:sldMk cId="2633888062" sldId="270"/>
            <ac:spMk id="33" creationId="{C8F10CB3-3B5E-4C7A-98CF-B87454DDFA39}"/>
          </ac:spMkLst>
        </pc:spChg>
        <pc:spChg chg="add del">
          <ac:chgData name="Jacob Olaveson" userId="8f87ffaa-084a-4d37-8fb5-041975ce5fe4" providerId="ADAL" clId="{1AD56871-767F-438F-A2E6-3F5F1ED4BF19}" dt="2023-03-27T00:50:12.745" v="2650" actId="26606"/>
          <ac:spMkLst>
            <pc:docMk/>
            <pc:sldMk cId="2633888062" sldId="270"/>
            <ac:spMk id="35" creationId="{928F64C6-FE22-4FC1-A763-DFCC514811BD}"/>
          </ac:spMkLst>
        </pc:spChg>
        <pc:spChg chg="add">
          <ac:chgData name="Jacob Olaveson" userId="8f87ffaa-084a-4d37-8fb5-041975ce5fe4" providerId="ADAL" clId="{1AD56871-767F-438F-A2E6-3F5F1ED4BF19}" dt="2023-03-27T00:50:12.749" v="2651" actId="26606"/>
          <ac:spMkLst>
            <pc:docMk/>
            <pc:sldMk cId="2633888062" sldId="270"/>
            <ac:spMk id="38" creationId="{928F64C6-FE22-4FC1-A763-DFCC514811BD}"/>
          </ac:spMkLst>
        </pc:spChg>
        <pc:picChg chg="add mod ord">
          <ac:chgData name="Jacob Olaveson" userId="8f87ffaa-084a-4d37-8fb5-041975ce5fe4" providerId="ADAL" clId="{1AD56871-767F-438F-A2E6-3F5F1ED4BF19}" dt="2023-03-27T00:50:12.749" v="2651" actId="26606"/>
          <ac:picMkLst>
            <pc:docMk/>
            <pc:sldMk cId="2633888062" sldId="270"/>
            <ac:picMk id="4" creationId="{0131C012-D73D-8F7C-6E2B-704BEE2E8E26}"/>
          </ac:picMkLst>
        </pc:picChg>
        <pc:picChg chg="add mod ord">
          <ac:chgData name="Jacob Olaveson" userId="8f87ffaa-084a-4d37-8fb5-041975ce5fe4" providerId="ADAL" clId="{1AD56871-767F-438F-A2E6-3F5F1ED4BF19}" dt="2023-03-27T00:50:12.749" v="2651" actId="26606"/>
          <ac:picMkLst>
            <pc:docMk/>
            <pc:sldMk cId="2633888062" sldId="270"/>
            <ac:picMk id="5" creationId="{2E6750C4-5697-EEFA-9365-E46A59E223BA}"/>
          </ac:picMkLst>
        </pc:picChg>
        <pc:picChg chg="add mod ord">
          <ac:chgData name="Jacob Olaveson" userId="8f87ffaa-084a-4d37-8fb5-041975ce5fe4" providerId="ADAL" clId="{1AD56871-767F-438F-A2E6-3F5F1ED4BF19}" dt="2023-03-27T00:50:12.749" v="2651" actId="26606"/>
          <ac:picMkLst>
            <pc:docMk/>
            <pc:sldMk cId="2633888062" sldId="270"/>
            <ac:picMk id="6" creationId="{39D8F0FC-E8B6-AD38-8242-61D49084DF4F}"/>
          </ac:picMkLst>
        </pc:picChg>
        <pc:picChg chg="add mod ord">
          <ac:chgData name="Jacob Olaveson" userId="8f87ffaa-084a-4d37-8fb5-041975ce5fe4" providerId="ADAL" clId="{1AD56871-767F-438F-A2E6-3F5F1ED4BF19}" dt="2023-03-27T00:50:12.749" v="2651" actId="26606"/>
          <ac:picMkLst>
            <pc:docMk/>
            <pc:sldMk cId="2633888062" sldId="270"/>
            <ac:picMk id="7" creationId="{D2742725-5B91-B008-00AD-6B31BC688F85}"/>
          </ac:picMkLst>
        </pc:picChg>
        <pc:picChg chg="add mod">
          <ac:chgData name="Jacob Olaveson" userId="8f87ffaa-084a-4d37-8fb5-041975ce5fe4" providerId="ADAL" clId="{1AD56871-767F-438F-A2E6-3F5F1ED4BF19}" dt="2023-03-27T00:50:12.749" v="2651" actId="26606"/>
          <ac:picMkLst>
            <pc:docMk/>
            <pc:sldMk cId="2633888062" sldId="270"/>
            <ac:picMk id="8" creationId="{4B84EFEB-9C7B-3857-D342-C7F268B9CEB2}"/>
          </ac:picMkLst>
        </pc:picChg>
        <pc:cxnChg chg="add del">
          <ac:chgData name="Jacob Olaveson" userId="8f87ffaa-084a-4d37-8fb5-041975ce5fe4" providerId="ADAL" clId="{1AD56871-767F-438F-A2E6-3F5F1ED4BF19}" dt="2023-03-27T00:49:43.722" v="2640" actId="26606"/>
          <ac:cxnSpMkLst>
            <pc:docMk/>
            <pc:sldMk cId="2633888062" sldId="270"/>
            <ac:cxnSpMk id="15" creationId="{5C34627B-48E6-4F4D-B843-97717A86B490}"/>
          </ac:cxnSpMkLst>
        </pc:cxnChg>
        <pc:cxnChg chg="add del">
          <ac:chgData name="Jacob Olaveson" userId="8f87ffaa-084a-4d37-8fb5-041975ce5fe4" providerId="ADAL" clId="{1AD56871-767F-438F-A2E6-3F5F1ED4BF19}" dt="2023-03-27T00:49:59.261" v="2642" actId="26606"/>
          <ac:cxnSpMkLst>
            <pc:docMk/>
            <pc:sldMk cId="2633888062" sldId="270"/>
            <ac:cxnSpMk id="18" creationId="{5C34627B-48E6-4F4D-B843-97717A86B490}"/>
          </ac:cxnSpMkLst>
        </pc:cxnChg>
        <pc:cxnChg chg="add del">
          <ac:chgData name="Jacob Olaveson" userId="8f87ffaa-084a-4d37-8fb5-041975ce5fe4" providerId="ADAL" clId="{1AD56871-767F-438F-A2E6-3F5F1ED4BF19}" dt="2023-03-27T00:50:05.921" v="2646" actId="26606"/>
          <ac:cxnSpMkLst>
            <pc:docMk/>
            <pc:sldMk cId="2633888062" sldId="270"/>
            <ac:cxnSpMk id="26" creationId="{5C34627B-48E6-4F4D-B843-97717A86B490}"/>
          </ac:cxnSpMkLst>
        </pc:cxnChg>
        <pc:cxnChg chg="add del">
          <ac:chgData name="Jacob Olaveson" userId="8f87ffaa-084a-4d37-8fb5-041975ce5fe4" providerId="ADAL" clId="{1AD56871-767F-438F-A2E6-3F5F1ED4BF19}" dt="2023-03-27T00:50:12.745" v="2650" actId="26606"/>
          <ac:cxnSpMkLst>
            <pc:docMk/>
            <pc:sldMk cId="2633888062" sldId="270"/>
            <ac:cxnSpMk id="36" creationId="{5C34627B-48E6-4F4D-B843-97717A86B490}"/>
          </ac:cxnSpMkLst>
        </pc:cxnChg>
        <pc:cxnChg chg="add">
          <ac:chgData name="Jacob Olaveson" userId="8f87ffaa-084a-4d37-8fb5-041975ce5fe4" providerId="ADAL" clId="{1AD56871-767F-438F-A2E6-3F5F1ED4BF19}" dt="2023-03-27T00:50:12.749" v="2651" actId="26606"/>
          <ac:cxnSpMkLst>
            <pc:docMk/>
            <pc:sldMk cId="2633888062" sldId="270"/>
            <ac:cxnSpMk id="39" creationId="{5C34627B-48E6-4F4D-B843-97717A86B490}"/>
          </ac:cxnSpMkLst>
        </pc:cxnChg>
      </pc:sldChg>
      <pc:sldChg chg="new del">
        <pc:chgData name="Jacob Olaveson" userId="8f87ffaa-084a-4d37-8fb5-041975ce5fe4" providerId="ADAL" clId="{1AD56871-767F-438F-A2E6-3F5F1ED4BF19}" dt="2023-03-22T04:18:26.812" v="1230" actId="2696"/>
        <pc:sldMkLst>
          <pc:docMk/>
          <pc:sldMk cId="122575778" sldId="271"/>
        </pc:sldMkLst>
      </pc:sldChg>
      <pc:sldChg chg="modSp new mod">
        <pc:chgData name="Jacob Olaveson" userId="8f87ffaa-084a-4d37-8fb5-041975ce5fe4" providerId="ADAL" clId="{1AD56871-767F-438F-A2E6-3F5F1ED4BF19}" dt="2023-03-27T01:12:48.152" v="2854" actId="20577"/>
        <pc:sldMkLst>
          <pc:docMk/>
          <pc:sldMk cId="487126244" sldId="271"/>
        </pc:sldMkLst>
        <pc:spChg chg="mod">
          <ac:chgData name="Jacob Olaveson" userId="8f87ffaa-084a-4d37-8fb5-041975ce5fe4" providerId="ADAL" clId="{1AD56871-767F-438F-A2E6-3F5F1ED4BF19}" dt="2023-03-27T01:12:48.152" v="2854" actId="20577"/>
          <ac:spMkLst>
            <pc:docMk/>
            <pc:sldMk cId="487126244" sldId="271"/>
            <ac:spMk id="2" creationId="{0564DB81-BEE2-D563-CD9A-9E87D8EC0911}"/>
          </ac:spMkLst>
        </pc:spChg>
      </pc:sldChg>
      <pc:sldChg chg="addSp delSp modSp new mod setBg">
        <pc:chgData name="Jacob Olaveson" userId="8f87ffaa-084a-4d37-8fb5-041975ce5fe4" providerId="ADAL" clId="{1AD56871-767F-438F-A2E6-3F5F1ED4BF19}" dt="2023-03-22T04:26:55.981" v="1846" actId="26606"/>
        <pc:sldMkLst>
          <pc:docMk/>
          <pc:sldMk cId="2702262622" sldId="272"/>
        </pc:sldMkLst>
        <pc:spChg chg="mod">
          <ac:chgData name="Jacob Olaveson" userId="8f87ffaa-084a-4d37-8fb5-041975ce5fe4" providerId="ADAL" clId="{1AD56871-767F-438F-A2E6-3F5F1ED4BF19}" dt="2023-03-22T04:26:55.981" v="1846" actId="26606"/>
          <ac:spMkLst>
            <pc:docMk/>
            <pc:sldMk cId="2702262622" sldId="272"/>
            <ac:spMk id="2" creationId="{4DE1FBB9-BF87-9C13-41BD-35BEFDE997DF}"/>
          </ac:spMkLst>
        </pc:spChg>
        <pc:spChg chg="add del mod">
          <ac:chgData name="Jacob Olaveson" userId="8f87ffaa-084a-4d37-8fb5-041975ce5fe4" providerId="ADAL" clId="{1AD56871-767F-438F-A2E6-3F5F1ED4BF19}" dt="2023-03-22T04:25:50.316" v="1806" actId="26606"/>
          <ac:spMkLst>
            <pc:docMk/>
            <pc:sldMk cId="2702262622" sldId="272"/>
            <ac:spMk id="3" creationId="{8FFF69E7-7B78-BA94-EE35-6DD285858705}"/>
          </ac:spMkLst>
        </pc:spChg>
        <pc:spChg chg="add del">
          <ac:chgData name="Jacob Olaveson" userId="8f87ffaa-084a-4d37-8fb5-041975ce5fe4" providerId="ADAL" clId="{1AD56871-767F-438F-A2E6-3F5F1ED4BF19}" dt="2023-03-22T04:26:55.981" v="1846" actId="26606"/>
          <ac:spMkLst>
            <pc:docMk/>
            <pc:sldMk cId="2702262622" sldId="272"/>
            <ac:spMk id="8" creationId="{907EF6B7-1338-4443-8C46-6A318D952DFD}"/>
          </ac:spMkLst>
        </pc:spChg>
        <pc:spChg chg="add del">
          <ac:chgData name="Jacob Olaveson" userId="8f87ffaa-084a-4d37-8fb5-041975ce5fe4" providerId="ADAL" clId="{1AD56871-767F-438F-A2E6-3F5F1ED4BF19}" dt="2023-03-22T04:25:50.309" v="1805" actId="26606"/>
          <ac:spMkLst>
            <pc:docMk/>
            <pc:sldMk cId="2702262622" sldId="272"/>
            <ac:spMk id="9" creationId="{C5278130-DFE0-457B-8698-88DF69019DDE}"/>
          </ac:spMkLst>
        </pc:spChg>
        <pc:spChg chg="add del">
          <ac:chgData name="Jacob Olaveson" userId="8f87ffaa-084a-4d37-8fb5-041975ce5fe4" providerId="ADAL" clId="{1AD56871-767F-438F-A2E6-3F5F1ED4BF19}" dt="2023-03-22T04:26:55.981" v="1846" actId="26606"/>
          <ac:spMkLst>
            <pc:docMk/>
            <pc:sldMk cId="2702262622" sldId="272"/>
            <ac:spMk id="10" creationId="{DAAE4CDD-124C-4DCF-9584-B6033B545DD5}"/>
          </ac:spMkLst>
        </pc:spChg>
        <pc:spChg chg="add del">
          <ac:chgData name="Jacob Olaveson" userId="8f87ffaa-084a-4d37-8fb5-041975ce5fe4" providerId="ADAL" clId="{1AD56871-767F-438F-A2E6-3F5F1ED4BF19}" dt="2023-03-22T04:25:50.309" v="1805" actId="26606"/>
          <ac:spMkLst>
            <pc:docMk/>
            <pc:sldMk cId="2702262622" sldId="272"/>
            <ac:spMk id="11" creationId="{2F99531B-1681-4D6E-BECB-18325B33A618}"/>
          </ac:spMkLst>
        </pc:spChg>
        <pc:spChg chg="add del">
          <ac:chgData name="Jacob Olaveson" userId="8f87ffaa-084a-4d37-8fb5-041975ce5fe4" providerId="ADAL" clId="{1AD56871-767F-438F-A2E6-3F5F1ED4BF19}" dt="2023-03-22T04:26:55.981" v="1846" actId="26606"/>
          <ac:spMkLst>
            <pc:docMk/>
            <pc:sldMk cId="2702262622" sldId="272"/>
            <ac:spMk id="12" creationId="{081E4A58-353D-44AE-B2FC-2A74E2E400F7}"/>
          </ac:spMkLst>
        </pc:spChg>
        <pc:spChg chg="add del">
          <ac:chgData name="Jacob Olaveson" userId="8f87ffaa-084a-4d37-8fb5-041975ce5fe4" providerId="ADAL" clId="{1AD56871-767F-438F-A2E6-3F5F1ED4BF19}" dt="2023-03-22T04:25:50.309" v="1805" actId="26606"/>
          <ac:spMkLst>
            <pc:docMk/>
            <pc:sldMk cId="2702262622" sldId="272"/>
            <ac:spMk id="13" creationId="{20344094-430A-400B-804B-910E696A1A90}"/>
          </ac:spMkLst>
        </pc:spChg>
        <pc:spChg chg="add del">
          <ac:chgData name="Jacob Olaveson" userId="8f87ffaa-084a-4d37-8fb5-041975ce5fe4" providerId="ADAL" clId="{1AD56871-767F-438F-A2E6-3F5F1ED4BF19}" dt="2023-03-22T04:25:50.309" v="1805" actId="26606"/>
          <ac:spMkLst>
            <pc:docMk/>
            <pc:sldMk cId="2702262622" sldId="272"/>
            <ac:spMk id="15" creationId="{453C67DF-7782-4E57-AB9B-F1B4811AD8FE}"/>
          </ac:spMkLst>
        </pc:spChg>
        <pc:spChg chg="add del mod">
          <ac:chgData name="Jacob Olaveson" userId="8f87ffaa-084a-4d37-8fb5-041975ce5fe4" providerId="ADAL" clId="{1AD56871-767F-438F-A2E6-3F5F1ED4BF19}" dt="2023-03-22T04:26:55.981" v="1846" actId="26606"/>
          <ac:spMkLst>
            <pc:docMk/>
            <pc:sldMk cId="2702262622" sldId="272"/>
            <ac:spMk id="21" creationId="{8FFF69E7-7B78-BA94-EE35-6DD285858705}"/>
          </ac:spMkLst>
        </pc:spChg>
        <pc:spChg chg="add">
          <ac:chgData name="Jacob Olaveson" userId="8f87ffaa-084a-4d37-8fb5-041975ce5fe4" providerId="ADAL" clId="{1AD56871-767F-438F-A2E6-3F5F1ED4BF19}" dt="2023-03-22T04:26:55.981" v="1846" actId="26606"/>
          <ac:spMkLst>
            <pc:docMk/>
            <pc:sldMk cId="2702262622" sldId="272"/>
            <ac:spMk id="27" creationId="{8DF67618-B87B-4195-8E24-3B126F79FF55}"/>
          </ac:spMkLst>
        </pc:spChg>
        <pc:spChg chg="add">
          <ac:chgData name="Jacob Olaveson" userId="8f87ffaa-084a-4d37-8fb5-041975ce5fe4" providerId="ADAL" clId="{1AD56871-767F-438F-A2E6-3F5F1ED4BF19}" dt="2023-03-22T04:26:55.981" v="1846" actId="26606"/>
          <ac:spMkLst>
            <pc:docMk/>
            <pc:sldMk cId="2702262622" sldId="272"/>
            <ac:spMk id="29" creationId="{64960379-9FF9-400A-A8A8-F5AB633FD3BF}"/>
          </ac:spMkLst>
        </pc:spChg>
        <pc:grpChg chg="add">
          <ac:chgData name="Jacob Olaveson" userId="8f87ffaa-084a-4d37-8fb5-041975ce5fe4" providerId="ADAL" clId="{1AD56871-767F-438F-A2E6-3F5F1ED4BF19}" dt="2023-03-22T04:26:55.981" v="1846" actId="26606"/>
          <ac:grpSpMkLst>
            <pc:docMk/>
            <pc:sldMk cId="2702262622" sldId="272"/>
            <ac:grpSpMk id="31" creationId="{2C491629-AE25-486B-9B22-2CE4EE8F7E47}"/>
          </ac:grpSpMkLst>
        </pc:grpChg>
        <pc:grpChg chg="add">
          <ac:chgData name="Jacob Olaveson" userId="8f87ffaa-084a-4d37-8fb5-041975ce5fe4" providerId="ADAL" clId="{1AD56871-767F-438F-A2E6-3F5F1ED4BF19}" dt="2023-03-22T04:26:55.981" v="1846" actId="26606"/>
          <ac:grpSpMkLst>
            <pc:docMk/>
            <pc:sldMk cId="2702262622" sldId="272"/>
            <ac:grpSpMk id="35" creationId="{43F5E015-E085-4624-B431-B42414448684}"/>
          </ac:grpSpMkLst>
        </pc:grpChg>
        <pc:graphicFrameChg chg="add del">
          <ac:chgData name="Jacob Olaveson" userId="8f87ffaa-084a-4d37-8fb5-041975ce5fe4" providerId="ADAL" clId="{1AD56871-767F-438F-A2E6-3F5F1ED4BF19}" dt="2023-03-22T04:25:50.309" v="1805" actId="26606"/>
          <ac:graphicFrameMkLst>
            <pc:docMk/>
            <pc:sldMk cId="2702262622" sldId="272"/>
            <ac:graphicFrameMk id="5" creationId="{8E982FB5-633C-945C-7398-476BED7C51EC}"/>
          </ac:graphicFrameMkLst>
        </pc:graphicFrameChg>
        <pc:graphicFrameChg chg="add">
          <ac:chgData name="Jacob Olaveson" userId="8f87ffaa-084a-4d37-8fb5-041975ce5fe4" providerId="ADAL" clId="{1AD56871-767F-438F-A2E6-3F5F1ED4BF19}" dt="2023-03-22T04:26:55.981" v="1846" actId="26606"/>
          <ac:graphicFrameMkLst>
            <pc:docMk/>
            <pc:sldMk cId="2702262622" sldId="272"/>
            <ac:graphicFrameMk id="23" creationId="{34F24B26-F44F-5E20-D0C4-A0EDD8F69E13}"/>
          </ac:graphicFrameMkLst>
        </pc:graphicFrameChg>
        <pc:cxnChg chg="add del">
          <ac:chgData name="Jacob Olaveson" userId="8f87ffaa-084a-4d37-8fb5-041975ce5fe4" providerId="ADAL" clId="{1AD56871-767F-438F-A2E6-3F5F1ED4BF19}" dt="2023-03-22T04:25:50.309" v="1805" actId="26606"/>
          <ac:cxnSpMkLst>
            <pc:docMk/>
            <pc:sldMk cId="2702262622" sldId="272"/>
            <ac:cxnSpMk id="17" creationId="{B03A5AE3-BD30-455C-842B-7626C8BEF097}"/>
          </ac:cxnSpMkLst>
        </pc:cxnChg>
        <pc:cxnChg chg="add del">
          <ac:chgData name="Jacob Olaveson" userId="8f87ffaa-084a-4d37-8fb5-041975ce5fe4" providerId="ADAL" clId="{1AD56871-767F-438F-A2E6-3F5F1ED4BF19}" dt="2023-03-22T04:25:50.309" v="1805" actId="26606"/>
          <ac:cxnSpMkLst>
            <pc:docMk/>
            <pc:sldMk cId="2702262622" sldId="272"/>
            <ac:cxnSpMk id="19" creationId="{2DBECAA5-1F2D-470D-875C-8F2C2CA3E54B}"/>
          </ac:cxnSpMkLst>
        </pc:cxnChg>
      </pc:sldChg>
      <pc:sldChg chg="addSp delSp modSp new mod setBg">
        <pc:chgData name="Jacob Olaveson" userId="8f87ffaa-084a-4d37-8fb5-041975ce5fe4" providerId="ADAL" clId="{1AD56871-767F-438F-A2E6-3F5F1ED4BF19}" dt="2023-03-22T04:27:33.590" v="1857" actId="26606"/>
        <pc:sldMkLst>
          <pc:docMk/>
          <pc:sldMk cId="889527437" sldId="273"/>
        </pc:sldMkLst>
        <pc:spChg chg="mod">
          <ac:chgData name="Jacob Olaveson" userId="8f87ffaa-084a-4d37-8fb5-041975ce5fe4" providerId="ADAL" clId="{1AD56871-767F-438F-A2E6-3F5F1ED4BF19}" dt="2023-03-22T04:27:33.590" v="1857" actId="26606"/>
          <ac:spMkLst>
            <pc:docMk/>
            <pc:sldMk cId="889527437" sldId="273"/>
            <ac:spMk id="2" creationId="{547580FE-D37C-B41B-072D-EC422EF681A8}"/>
          </ac:spMkLst>
        </pc:spChg>
        <pc:spChg chg="del">
          <ac:chgData name="Jacob Olaveson" userId="8f87ffaa-084a-4d37-8fb5-041975ce5fe4" providerId="ADAL" clId="{1AD56871-767F-438F-A2E6-3F5F1ED4BF19}" dt="2023-03-22T04:27:33.590" v="1857" actId="26606"/>
          <ac:spMkLst>
            <pc:docMk/>
            <pc:sldMk cId="889527437" sldId="273"/>
            <ac:spMk id="3" creationId="{7361FCDD-C3F9-3EE1-4A0F-EC7DD23D4D43}"/>
          </ac:spMkLst>
        </pc:spChg>
        <pc:spChg chg="add">
          <ac:chgData name="Jacob Olaveson" userId="8f87ffaa-084a-4d37-8fb5-041975ce5fe4" providerId="ADAL" clId="{1AD56871-767F-438F-A2E6-3F5F1ED4BF19}" dt="2023-03-22T04:27:33.590" v="1857" actId="26606"/>
          <ac:spMkLst>
            <pc:docMk/>
            <pc:sldMk cId="889527437" sldId="273"/>
            <ac:spMk id="9" creationId="{37C89E4B-3C9F-44B9-8B86-D9E3D112D8EC}"/>
          </ac:spMkLst>
        </pc:spChg>
        <pc:picChg chg="add">
          <ac:chgData name="Jacob Olaveson" userId="8f87ffaa-084a-4d37-8fb5-041975ce5fe4" providerId="ADAL" clId="{1AD56871-767F-438F-A2E6-3F5F1ED4BF19}" dt="2023-03-22T04:27:33.590" v="1857" actId="26606"/>
          <ac:picMkLst>
            <pc:docMk/>
            <pc:sldMk cId="889527437" sldId="273"/>
            <ac:picMk id="5" creationId="{96F48956-80F7-D96E-D2FB-CCE3AA7D00BA}"/>
          </ac:picMkLst>
        </pc:picChg>
        <pc:cxnChg chg="add">
          <ac:chgData name="Jacob Olaveson" userId="8f87ffaa-084a-4d37-8fb5-041975ce5fe4" providerId="ADAL" clId="{1AD56871-767F-438F-A2E6-3F5F1ED4BF19}" dt="2023-03-22T04:27:33.590" v="1857" actId="26606"/>
          <ac:cxnSpMkLst>
            <pc:docMk/>
            <pc:sldMk cId="889527437" sldId="273"/>
            <ac:cxnSpMk id="11" creationId="{AA2EAA10-076F-46BD-8F0F-B9A2FB77A85C}"/>
          </ac:cxnSpMkLst>
        </pc:cxnChg>
        <pc:cxnChg chg="add">
          <ac:chgData name="Jacob Olaveson" userId="8f87ffaa-084a-4d37-8fb5-041975ce5fe4" providerId="ADAL" clId="{1AD56871-767F-438F-A2E6-3F5F1ED4BF19}" dt="2023-03-22T04:27:33.590" v="1857" actId="26606"/>
          <ac:cxnSpMkLst>
            <pc:docMk/>
            <pc:sldMk cId="889527437" sldId="273"/>
            <ac:cxnSpMk id="13" creationId="{D891E407-403B-4764-86C9-33A56D3BCAA3}"/>
          </ac:cxnSpMkLst>
        </pc:cxnChg>
      </pc:sldChg>
      <pc:sldChg chg="addSp delSp modSp new mod setBg setClrOvrMap">
        <pc:chgData name="Jacob Olaveson" userId="8f87ffaa-084a-4d37-8fb5-041975ce5fe4" providerId="ADAL" clId="{1AD56871-767F-438F-A2E6-3F5F1ED4BF19}" dt="2023-03-27T01:36:59.524" v="2954" actId="20577"/>
        <pc:sldMkLst>
          <pc:docMk/>
          <pc:sldMk cId="853511923" sldId="274"/>
        </pc:sldMkLst>
        <pc:spChg chg="mod">
          <ac:chgData name="Jacob Olaveson" userId="8f87ffaa-084a-4d37-8fb5-041975ce5fe4" providerId="ADAL" clId="{1AD56871-767F-438F-A2E6-3F5F1ED4BF19}" dt="2023-03-22T04:36:36.306" v="2447" actId="26606"/>
          <ac:spMkLst>
            <pc:docMk/>
            <pc:sldMk cId="853511923" sldId="274"/>
            <ac:spMk id="2" creationId="{5A866C1A-4CD5-7BAE-DB64-1AFAEBA8F2C3}"/>
          </ac:spMkLst>
        </pc:spChg>
        <pc:spChg chg="del mod">
          <ac:chgData name="Jacob Olaveson" userId="8f87ffaa-084a-4d37-8fb5-041975ce5fe4" providerId="ADAL" clId="{1AD56871-767F-438F-A2E6-3F5F1ED4BF19}" dt="2023-03-22T04:36:04.895" v="2443" actId="26606"/>
          <ac:spMkLst>
            <pc:docMk/>
            <pc:sldMk cId="853511923" sldId="274"/>
            <ac:spMk id="3" creationId="{05DF2091-64AD-2AE2-A5EC-D699CD1B7DAA}"/>
          </ac:spMkLst>
        </pc:spChg>
        <pc:spChg chg="add del">
          <ac:chgData name="Jacob Olaveson" userId="8f87ffaa-084a-4d37-8fb5-041975ce5fe4" providerId="ADAL" clId="{1AD56871-767F-438F-A2E6-3F5F1ED4BF19}" dt="2023-03-22T04:36:36.306" v="2447" actId="26606"/>
          <ac:spMkLst>
            <pc:docMk/>
            <pc:sldMk cId="853511923" sldId="274"/>
            <ac:spMk id="10" creationId="{9228552E-C8B1-4A80-8448-0787CE0FC704}"/>
          </ac:spMkLst>
        </pc:spChg>
        <pc:spChg chg="add">
          <ac:chgData name="Jacob Olaveson" userId="8f87ffaa-084a-4d37-8fb5-041975ce5fe4" providerId="ADAL" clId="{1AD56871-767F-438F-A2E6-3F5F1ED4BF19}" dt="2023-03-22T04:36:36.306" v="2447" actId="26606"/>
          <ac:spMkLst>
            <pc:docMk/>
            <pc:sldMk cId="853511923" sldId="274"/>
            <ac:spMk id="15" creationId="{1A9F7B4E-B03D-4F64-BE33-00D074458D45}"/>
          </ac:spMkLst>
        </pc:spChg>
        <pc:spChg chg="add">
          <ac:chgData name="Jacob Olaveson" userId="8f87ffaa-084a-4d37-8fb5-041975ce5fe4" providerId="ADAL" clId="{1AD56871-767F-438F-A2E6-3F5F1ED4BF19}" dt="2023-03-22T04:36:36.306" v="2447" actId="26606"/>
          <ac:spMkLst>
            <pc:docMk/>
            <pc:sldMk cId="853511923" sldId="274"/>
            <ac:spMk id="17" creationId="{7E2BE7F7-CA89-4002-ACCE-A478AEA24F5E}"/>
          </ac:spMkLst>
        </pc:spChg>
        <pc:graphicFrameChg chg="add mod modGraphic">
          <ac:chgData name="Jacob Olaveson" userId="8f87ffaa-084a-4d37-8fb5-041975ce5fe4" providerId="ADAL" clId="{1AD56871-767F-438F-A2E6-3F5F1ED4BF19}" dt="2023-03-27T01:36:59.524" v="2954" actId="20577"/>
          <ac:graphicFrameMkLst>
            <pc:docMk/>
            <pc:sldMk cId="853511923" sldId="274"/>
            <ac:graphicFrameMk id="5" creationId="{91ED62EE-FC00-A182-2249-43440B1C7CB1}"/>
          </ac:graphicFrameMkLst>
        </pc:graphicFrameChg>
        <pc:picChg chg="add mod">
          <ac:chgData name="Jacob Olaveson" userId="8f87ffaa-084a-4d37-8fb5-041975ce5fe4" providerId="ADAL" clId="{1AD56871-767F-438F-A2E6-3F5F1ED4BF19}" dt="2023-03-22T04:36:41.321" v="2449" actId="27614"/>
          <ac:picMkLst>
            <pc:docMk/>
            <pc:sldMk cId="853511923" sldId="274"/>
            <ac:picMk id="6" creationId="{D3EA2E53-BC7E-2AB5-A2F4-4EBA900B460B}"/>
          </ac:picMkLst>
        </pc:picChg>
      </pc:sldChg>
      <pc:sldChg chg="addSp delSp modSp new mod setBg modClrScheme chgLayout">
        <pc:chgData name="Jacob Olaveson" userId="8f87ffaa-084a-4d37-8fb5-041975ce5fe4" providerId="ADAL" clId="{1AD56871-767F-438F-A2E6-3F5F1ED4BF19}" dt="2023-03-22T04:40:42.816" v="2605" actId="20577"/>
        <pc:sldMkLst>
          <pc:docMk/>
          <pc:sldMk cId="3008403413" sldId="275"/>
        </pc:sldMkLst>
        <pc:spChg chg="del mod ord">
          <ac:chgData name="Jacob Olaveson" userId="8f87ffaa-084a-4d37-8fb5-041975ce5fe4" providerId="ADAL" clId="{1AD56871-767F-438F-A2E6-3F5F1ED4BF19}" dt="2023-03-22T04:37:50.206" v="2476" actId="700"/>
          <ac:spMkLst>
            <pc:docMk/>
            <pc:sldMk cId="3008403413" sldId="275"/>
            <ac:spMk id="2" creationId="{61E522C7-D990-C216-28C4-1D1D6704D88B}"/>
          </ac:spMkLst>
        </pc:spChg>
        <pc:spChg chg="del mod ord">
          <ac:chgData name="Jacob Olaveson" userId="8f87ffaa-084a-4d37-8fb5-041975ce5fe4" providerId="ADAL" clId="{1AD56871-767F-438F-A2E6-3F5F1ED4BF19}" dt="2023-03-22T04:37:50.206" v="2476" actId="700"/>
          <ac:spMkLst>
            <pc:docMk/>
            <pc:sldMk cId="3008403413" sldId="275"/>
            <ac:spMk id="3" creationId="{160F6DE8-5851-9BF2-B57A-591EAF46EB8A}"/>
          </ac:spMkLst>
        </pc:spChg>
        <pc:spChg chg="add mod ord">
          <ac:chgData name="Jacob Olaveson" userId="8f87ffaa-084a-4d37-8fb5-041975ce5fe4" providerId="ADAL" clId="{1AD56871-767F-438F-A2E6-3F5F1ED4BF19}" dt="2023-03-22T04:40:42.816" v="2605" actId="20577"/>
          <ac:spMkLst>
            <pc:docMk/>
            <pc:sldMk cId="3008403413" sldId="275"/>
            <ac:spMk id="4" creationId="{0EE9F54D-8EEF-93B8-83A0-88304D803168}"/>
          </ac:spMkLst>
        </pc:spChg>
        <pc:spChg chg="add mod ord">
          <ac:chgData name="Jacob Olaveson" userId="8f87ffaa-084a-4d37-8fb5-041975ce5fe4" providerId="ADAL" clId="{1AD56871-767F-438F-A2E6-3F5F1ED4BF19}" dt="2023-03-22T04:38:29.207" v="2508" actId="26606"/>
          <ac:spMkLst>
            <pc:docMk/>
            <pc:sldMk cId="3008403413" sldId="275"/>
            <ac:spMk id="5" creationId="{4FBE831B-AF93-4468-B88B-FF09EB984254}"/>
          </ac:spMkLst>
        </pc:spChg>
        <pc:spChg chg="add del">
          <ac:chgData name="Jacob Olaveson" userId="8f87ffaa-084a-4d37-8fb5-041975ce5fe4" providerId="ADAL" clId="{1AD56871-767F-438F-A2E6-3F5F1ED4BF19}" dt="2023-03-22T04:38:25.988" v="2505" actId="26606"/>
          <ac:spMkLst>
            <pc:docMk/>
            <pc:sldMk cId="3008403413" sldId="275"/>
            <ac:spMk id="11" creationId="{71B2258F-86CA-4D4D-8270-BC05FCDEBFB3}"/>
          </ac:spMkLst>
        </pc:spChg>
        <pc:spChg chg="add del">
          <ac:chgData name="Jacob Olaveson" userId="8f87ffaa-084a-4d37-8fb5-041975ce5fe4" providerId="ADAL" clId="{1AD56871-767F-438F-A2E6-3F5F1ED4BF19}" dt="2023-03-22T04:38:29.195" v="2507" actId="26606"/>
          <ac:spMkLst>
            <pc:docMk/>
            <pc:sldMk cId="3008403413" sldId="275"/>
            <ac:spMk id="13" creationId="{F49775AF-8896-43EE-92C6-83497D6DC56F}"/>
          </ac:spMkLst>
        </pc:spChg>
        <pc:spChg chg="add del">
          <ac:chgData name="Jacob Olaveson" userId="8f87ffaa-084a-4d37-8fb5-041975ce5fe4" providerId="ADAL" clId="{1AD56871-767F-438F-A2E6-3F5F1ED4BF19}" dt="2023-03-22T04:38:29.195" v="2507" actId="26606"/>
          <ac:spMkLst>
            <pc:docMk/>
            <pc:sldMk cId="3008403413" sldId="275"/>
            <ac:spMk id="14" creationId="{9B7AD9F6-8CE7-4299-8FC6-328F4DCD3FF9}"/>
          </ac:spMkLst>
        </pc:spChg>
        <pc:spChg chg="add">
          <ac:chgData name="Jacob Olaveson" userId="8f87ffaa-084a-4d37-8fb5-041975ce5fe4" providerId="ADAL" clId="{1AD56871-767F-438F-A2E6-3F5F1ED4BF19}" dt="2023-03-22T04:38:29.207" v="2508" actId="26606"/>
          <ac:spMkLst>
            <pc:docMk/>
            <pc:sldMk cId="3008403413" sldId="275"/>
            <ac:spMk id="17" creationId="{B5A8AFA4-5C32-4100-9C6D-839A47E15FA0}"/>
          </ac:spMkLst>
        </pc:spChg>
        <pc:spChg chg="add">
          <ac:chgData name="Jacob Olaveson" userId="8f87ffaa-084a-4d37-8fb5-041975ce5fe4" providerId="ADAL" clId="{1AD56871-767F-438F-A2E6-3F5F1ED4BF19}" dt="2023-03-22T04:38:29.207" v="2508" actId="26606"/>
          <ac:spMkLst>
            <pc:docMk/>
            <pc:sldMk cId="3008403413" sldId="275"/>
            <ac:spMk id="19" creationId="{96B5F253-7949-47C2-9DBD-1570ECDA2296}"/>
          </ac:spMkLst>
        </pc:spChg>
        <pc:picChg chg="add del">
          <ac:chgData name="Jacob Olaveson" userId="8f87ffaa-084a-4d37-8fb5-041975ce5fe4" providerId="ADAL" clId="{1AD56871-767F-438F-A2E6-3F5F1ED4BF19}" dt="2023-03-22T04:38:25.988" v="2505" actId="26606"/>
          <ac:picMkLst>
            <pc:docMk/>
            <pc:sldMk cId="3008403413" sldId="275"/>
            <ac:picMk id="7" creationId="{37C58C7A-36D6-EF81-9B40-B184998921DE}"/>
          </ac:picMkLst>
        </pc:picChg>
        <pc:picChg chg="add del">
          <ac:chgData name="Jacob Olaveson" userId="8f87ffaa-084a-4d37-8fb5-041975ce5fe4" providerId="ADAL" clId="{1AD56871-767F-438F-A2E6-3F5F1ED4BF19}" dt="2023-03-22T04:38:29.195" v="2507" actId="26606"/>
          <ac:picMkLst>
            <pc:docMk/>
            <pc:sldMk cId="3008403413" sldId="275"/>
            <ac:picMk id="15" creationId="{8D89726E-DD8F-6EBE-684B-98CF88B3E076}"/>
          </ac:picMkLst>
        </pc:picChg>
        <pc:picChg chg="add">
          <ac:chgData name="Jacob Olaveson" userId="8f87ffaa-084a-4d37-8fb5-041975ce5fe4" providerId="ADAL" clId="{1AD56871-767F-438F-A2E6-3F5F1ED4BF19}" dt="2023-03-22T04:38:29.207" v="2508" actId="26606"/>
          <ac:picMkLst>
            <pc:docMk/>
            <pc:sldMk cId="3008403413" sldId="275"/>
            <ac:picMk id="18" creationId="{3BA209DD-FE5B-A4E4-099B-A90DA4CBA8D8}"/>
          </ac:picMkLst>
        </pc:picChg>
      </pc:sldChg>
      <pc:sldChg chg="modSp new mod">
        <pc:chgData name="Jacob Olaveson" userId="8f87ffaa-084a-4d37-8fb5-041975ce5fe4" providerId="ADAL" clId="{1AD56871-767F-438F-A2E6-3F5F1ED4BF19}" dt="2023-03-22T04:39:43.763" v="2588" actId="20577"/>
        <pc:sldMkLst>
          <pc:docMk/>
          <pc:sldMk cId="2446493789" sldId="276"/>
        </pc:sldMkLst>
        <pc:spChg chg="mod">
          <ac:chgData name="Jacob Olaveson" userId="8f87ffaa-084a-4d37-8fb5-041975ce5fe4" providerId="ADAL" clId="{1AD56871-767F-438F-A2E6-3F5F1ED4BF19}" dt="2023-03-22T04:39:43.763" v="2588" actId="20577"/>
          <ac:spMkLst>
            <pc:docMk/>
            <pc:sldMk cId="2446493789" sldId="276"/>
            <ac:spMk id="2" creationId="{0C979D20-3AF4-4197-D110-5FA84C7C5DC4}"/>
          </ac:spMkLst>
        </pc:spChg>
      </pc:sldChg>
      <pc:sldChg chg="addSp modSp new mod">
        <pc:chgData name="Jacob Olaveson" userId="8f87ffaa-084a-4d37-8fb5-041975ce5fe4" providerId="ADAL" clId="{1AD56871-767F-438F-A2E6-3F5F1ED4BF19}" dt="2023-03-27T00:55:41.750" v="2684" actId="1076"/>
        <pc:sldMkLst>
          <pc:docMk/>
          <pc:sldMk cId="2176792099" sldId="277"/>
        </pc:sldMkLst>
        <pc:spChg chg="mod">
          <ac:chgData name="Jacob Olaveson" userId="8f87ffaa-084a-4d37-8fb5-041975ce5fe4" providerId="ADAL" clId="{1AD56871-767F-438F-A2E6-3F5F1ED4BF19}" dt="2023-03-27T00:54:47.049" v="2670" actId="20577"/>
          <ac:spMkLst>
            <pc:docMk/>
            <pc:sldMk cId="2176792099" sldId="277"/>
            <ac:spMk id="2" creationId="{E85DDA83-53F6-BE83-8E86-F0D156ACCFB2}"/>
          </ac:spMkLst>
        </pc:spChg>
        <pc:spChg chg="mod">
          <ac:chgData name="Jacob Olaveson" userId="8f87ffaa-084a-4d37-8fb5-041975ce5fe4" providerId="ADAL" clId="{1AD56871-767F-438F-A2E6-3F5F1ED4BF19}" dt="2023-03-27T00:54:57.222" v="2681" actId="20577"/>
          <ac:spMkLst>
            <pc:docMk/>
            <pc:sldMk cId="2176792099" sldId="277"/>
            <ac:spMk id="3" creationId="{9B25F439-B26B-D3F8-5B90-5BBB60122B74}"/>
          </ac:spMkLst>
        </pc:spChg>
        <pc:graphicFrameChg chg="add mod modGraphic">
          <ac:chgData name="Jacob Olaveson" userId="8f87ffaa-084a-4d37-8fb5-041975ce5fe4" providerId="ADAL" clId="{1AD56871-767F-438F-A2E6-3F5F1ED4BF19}" dt="2023-03-27T00:55:41.750" v="2684" actId="1076"/>
          <ac:graphicFrameMkLst>
            <pc:docMk/>
            <pc:sldMk cId="2176792099" sldId="277"/>
            <ac:graphicFrameMk id="4" creationId="{0E3BF63E-AA31-4F34-469A-B599A2BC3A68}"/>
          </ac:graphicFrameMkLst>
        </pc:graphicFrameChg>
      </pc:sldChg>
      <pc:sldChg chg="modSp new mod">
        <pc:chgData name="Jacob Olaveson" userId="8f87ffaa-084a-4d37-8fb5-041975ce5fe4" providerId="ADAL" clId="{1AD56871-767F-438F-A2E6-3F5F1ED4BF19}" dt="2023-03-27T01:11:03.165" v="2851" actId="20577"/>
        <pc:sldMkLst>
          <pc:docMk/>
          <pc:sldMk cId="2156529883" sldId="279"/>
        </pc:sldMkLst>
        <pc:spChg chg="mod">
          <ac:chgData name="Jacob Olaveson" userId="8f87ffaa-084a-4d37-8fb5-041975ce5fe4" providerId="ADAL" clId="{1AD56871-767F-438F-A2E6-3F5F1ED4BF19}" dt="2023-03-27T01:11:03.165" v="2851" actId="20577"/>
          <ac:spMkLst>
            <pc:docMk/>
            <pc:sldMk cId="2156529883" sldId="279"/>
            <ac:spMk id="2" creationId="{5116843F-9822-0B6E-1453-329B2950CF77}"/>
          </ac:spMkLst>
        </pc:spChg>
      </pc:sldChg>
    </pc:docChg>
  </pc:docChgLst>
  <pc:docChgLst>
    <pc:chgData name="Cyrille Zakaria" userId="bad20c1f-da18-4696-a6b5-79d63c2b67a7" providerId="ADAL" clId="{3478AD83-859E-4B09-AE3B-C3D473F67530}"/>
    <pc:docChg chg="undo custSel addSld delSld modSld">
      <pc:chgData name="Cyrille Zakaria" userId="bad20c1f-da18-4696-a6b5-79d63c2b67a7" providerId="ADAL" clId="{3478AD83-859E-4B09-AE3B-C3D473F67530}" dt="2023-04-03T14:25:45.040" v="573" actId="2696"/>
      <pc:docMkLst>
        <pc:docMk/>
      </pc:docMkLst>
      <pc:sldChg chg="modSp mod modTransition">
        <pc:chgData name="Cyrille Zakaria" userId="bad20c1f-da18-4696-a6b5-79d63c2b67a7" providerId="ADAL" clId="{3478AD83-859E-4B09-AE3B-C3D473F67530}" dt="2023-03-27T01:38:35.689" v="542" actId="20577"/>
        <pc:sldMkLst>
          <pc:docMk/>
          <pc:sldMk cId="4074713469" sldId="256"/>
        </pc:sldMkLst>
        <pc:spChg chg="mod">
          <ac:chgData name="Cyrille Zakaria" userId="bad20c1f-da18-4696-a6b5-79d63c2b67a7" providerId="ADAL" clId="{3478AD83-859E-4B09-AE3B-C3D473F67530}" dt="2023-03-27T01:38:35.689" v="542" actId="20577"/>
          <ac:spMkLst>
            <pc:docMk/>
            <pc:sldMk cId="4074713469" sldId="256"/>
            <ac:spMk id="2" creationId="{ADBB795F-97BB-4CC3-B000-3B43AAF23C29}"/>
          </ac:spMkLst>
        </pc:spChg>
      </pc:sldChg>
      <pc:sldChg chg="modTransition">
        <pc:chgData name="Cyrille Zakaria" userId="bad20c1f-da18-4696-a6b5-79d63c2b67a7" providerId="ADAL" clId="{3478AD83-859E-4B09-AE3B-C3D473F67530}" dt="2023-03-27T01:27:53.596" v="497"/>
        <pc:sldMkLst>
          <pc:docMk/>
          <pc:sldMk cId="2513515245" sldId="257"/>
        </pc:sldMkLst>
      </pc:sldChg>
      <pc:sldChg chg="modSp mod modTransition">
        <pc:chgData name="Cyrille Zakaria" userId="bad20c1f-da18-4696-a6b5-79d63c2b67a7" providerId="ADAL" clId="{3478AD83-859E-4B09-AE3B-C3D473F67530}" dt="2023-03-27T01:03:43.636" v="179" actId="20577"/>
        <pc:sldMkLst>
          <pc:docMk/>
          <pc:sldMk cId="3964035017" sldId="258"/>
        </pc:sldMkLst>
        <pc:spChg chg="mod">
          <ac:chgData name="Cyrille Zakaria" userId="bad20c1f-da18-4696-a6b5-79d63c2b67a7" providerId="ADAL" clId="{3478AD83-859E-4B09-AE3B-C3D473F67530}" dt="2023-03-27T01:03:43.636" v="179" actId="20577"/>
          <ac:spMkLst>
            <pc:docMk/>
            <pc:sldMk cId="3964035017" sldId="258"/>
            <ac:spMk id="4" creationId="{CB3FA5B4-D7FA-5A13-1EE7-9D31AD9B8C13}"/>
          </ac:spMkLst>
        </pc:spChg>
      </pc:sldChg>
      <pc:sldChg chg="modTransition">
        <pc:chgData name="Cyrille Zakaria" userId="bad20c1f-da18-4696-a6b5-79d63c2b67a7" providerId="ADAL" clId="{3478AD83-859E-4B09-AE3B-C3D473F67530}" dt="2023-03-27T01:04:19.352" v="196"/>
        <pc:sldMkLst>
          <pc:docMk/>
          <pc:sldMk cId="1189834799" sldId="260"/>
        </pc:sldMkLst>
      </pc:sldChg>
      <pc:sldChg chg="modSp mod modTransition">
        <pc:chgData name="Cyrille Zakaria" userId="bad20c1f-da18-4696-a6b5-79d63c2b67a7" providerId="ADAL" clId="{3478AD83-859E-4B09-AE3B-C3D473F67530}" dt="2023-03-27T01:31:31.034" v="514"/>
        <pc:sldMkLst>
          <pc:docMk/>
          <pc:sldMk cId="3704476157" sldId="261"/>
        </pc:sldMkLst>
        <pc:spChg chg="mod">
          <ac:chgData name="Cyrille Zakaria" userId="bad20c1f-da18-4696-a6b5-79d63c2b67a7" providerId="ADAL" clId="{3478AD83-859E-4B09-AE3B-C3D473F67530}" dt="2023-03-27T01:03:46.915" v="182" actId="20577"/>
          <ac:spMkLst>
            <pc:docMk/>
            <pc:sldMk cId="3704476157" sldId="261"/>
            <ac:spMk id="4" creationId="{A14CD993-2107-A81A-3724-12F5C215AE4C}"/>
          </ac:spMkLst>
        </pc:spChg>
      </pc:sldChg>
      <pc:sldChg chg="addSp delSp modSp mod modTransition setBg modAnim setClrOvrMap">
        <pc:chgData name="Cyrille Zakaria" userId="bad20c1f-da18-4696-a6b5-79d63c2b67a7" providerId="ADAL" clId="{3478AD83-859E-4B09-AE3B-C3D473F67530}" dt="2023-03-27T01:06:13.162" v="210"/>
        <pc:sldMkLst>
          <pc:docMk/>
          <pc:sldMk cId="968736973" sldId="262"/>
        </pc:sldMkLst>
        <pc:spChg chg="mod">
          <ac:chgData name="Cyrille Zakaria" userId="bad20c1f-da18-4696-a6b5-79d63c2b67a7" providerId="ADAL" clId="{3478AD83-859E-4B09-AE3B-C3D473F67530}" dt="2023-03-27T00:44:13.241" v="0" actId="26606"/>
          <ac:spMkLst>
            <pc:docMk/>
            <pc:sldMk cId="968736973" sldId="262"/>
            <ac:spMk id="2" creationId="{8B494471-74CA-627A-68EB-7B114EA3F5A0}"/>
          </ac:spMkLst>
        </pc:spChg>
        <pc:spChg chg="del">
          <ac:chgData name="Cyrille Zakaria" userId="bad20c1f-da18-4696-a6b5-79d63c2b67a7" providerId="ADAL" clId="{3478AD83-859E-4B09-AE3B-C3D473F67530}" dt="2023-03-27T00:44:13.241" v="0" actId="26606"/>
          <ac:spMkLst>
            <pc:docMk/>
            <pc:sldMk cId="968736973" sldId="262"/>
            <ac:spMk id="9" creationId="{C5278130-DFE0-457B-8698-88DF69019DDE}"/>
          </ac:spMkLst>
        </pc:spChg>
        <pc:spChg chg="del">
          <ac:chgData name="Cyrille Zakaria" userId="bad20c1f-da18-4696-a6b5-79d63c2b67a7" providerId="ADAL" clId="{3478AD83-859E-4B09-AE3B-C3D473F67530}" dt="2023-03-27T00:44:13.241" v="0" actId="26606"/>
          <ac:spMkLst>
            <pc:docMk/>
            <pc:sldMk cId="968736973" sldId="262"/>
            <ac:spMk id="11" creationId="{2F99531B-1681-4D6E-BECB-18325B33A618}"/>
          </ac:spMkLst>
        </pc:spChg>
        <pc:spChg chg="del">
          <ac:chgData name="Cyrille Zakaria" userId="bad20c1f-da18-4696-a6b5-79d63c2b67a7" providerId="ADAL" clId="{3478AD83-859E-4B09-AE3B-C3D473F67530}" dt="2023-03-27T00:44:13.241" v="0" actId="26606"/>
          <ac:spMkLst>
            <pc:docMk/>
            <pc:sldMk cId="968736973" sldId="262"/>
            <ac:spMk id="13" creationId="{20344094-430A-400B-804B-910E696A1A90}"/>
          </ac:spMkLst>
        </pc:spChg>
        <pc:spChg chg="del">
          <ac:chgData name="Cyrille Zakaria" userId="bad20c1f-da18-4696-a6b5-79d63c2b67a7" providerId="ADAL" clId="{3478AD83-859E-4B09-AE3B-C3D473F67530}" dt="2023-03-27T00:44:13.241" v="0" actId="26606"/>
          <ac:spMkLst>
            <pc:docMk/>
            <pc:sldMk cId="968736973" sldId="262"/>
            <ac:spMk id="15" creationId="{453C67DF-7782-4E57-AB9B-F1B4811AD8FE}"/>
          </ac:spMkLst>
        </pc:spChg>
        <pc:spChg chg="add">
          <ac:chgData name="Cyrille Zakaria" userId="bad20c1f-da18-4696-a6b5-79d63c2b67a7" providerId="ADAL" clId="{3478AD83-859E-4B09-AE3B-C3D473F67530}" dt="2023-03-27T00:44:13.241" v="0" actId="26606"/>
          <ac:spMkLst>
            <pc:docMk/>
            <pc:sldMk cId="968736973" sldId="262"/>
            <ac:spMk id="25" creationId="{9228552E-C8B1-4A80-8448-0787CE0FC704}"/>
          </ac:spMkLst>
        </pc:spChg>
        <pc:graphicFrameChg chg="mod modGraphic">
          <ac:chgData name="Cyrille Zakaria" userId="bad20c1f-da18-4696-a6b5-79d63c2b67a7" providerId="ADAL" clId="{3478AD83-859E-4B09-AE3B-C3D473F67530}" dt="2023-03-27T00:44:13.241" v="0" actId="26606"/>
          <ac:graphicFrameMkLst>
            <pc:docMk/>
            <pc:sldMk cId="968736973" sldId="262"/>
            <ac:graphicFrameMk id="5" creationId="{4FD7907A-0B4A-BA26-6A88-41492D62E817}"/>
          </ac:graphicFrameMkLst>
        </pc:graphicFrameChg>
        <pc:picChg chg="add mod">
          <ac:chgData name="Cyrille Zakaria" userId="bad20c1f-da18-4696-a6b5-79d63c2b67a7" providerId="ADAL" clId="{3478AD83-859E-4B09-AE3B-C3D473F67530}" dt="2023-03-27T00:44:22.640" v="1" actId="27614"/>
          <ac:picMkLst>
            <pc:docMk/>
            <pc:sldMk cId="968736973" sldId="262"/>
            <ac:picMk id="21" creationId="{FAF9AE92-060B-7D73-D2F4-AB91E7675DB3}"/>
          </ac:picMkLst>
        </pc:picChg>
        <pc:cxnChg chg="del">
          <ac:chgData name="Cyrille Zakaria" userId="bad20c1f-da18-4696-a6b5-79d63c2b67a7" providerId="ADAL" clId="{3478AD83-859E-4B09-AE3B-C3D473F67530}" dt="2023-03-27T00:44:13.241" v="0" actId="26606"/>
          <ac:cxnSpMkLst>
            <pc:docMk/>
            <pc:sldMk cId="968736973" sldId="262"/>
            <ac:cxnSpMk id="17" creationId="{B03A5AE3-BD30-455C-842B-7626C8BEF097}"/>
          </ac:cxnSpMkLst>
        </pc:cxnChg>
        <pc:cxnChg chg="del">
          <ac:chgData name="Cyrille Zakaria" userId="bad20c1f-da18-4696-a6b5-79d63c2b67a7" providerId="ADAL" clId="{3478AD83-859E-4B09-AE3B-C3D473F67530}" dt="2023-03-27T00:44:13.241" v="0" actId="26606"/>
          <ac:cxnSpMkLst>
            <pc:docMk/>
            <pc:sldMk cId="968736973" sldId="262"/>
            <ac:cxnSpMk id="19" creationId="{2DBECAA5-1F2D-470D-875C-8F2C2CA3E54B}"/>
          </ac:cxnSpMkLst>
        </pc:cxnChg>
      </pc:sldChg>
      <pc:sldChg chg="modSp mod modTransition">
        <pc:chgData name="Cyrille Zakaria" userId="bad20c1f-da18-4696-a6b5-79d63c2b67a7" providerId="ADAL" clId="{3478AD83-859E-4B09-AE3B-C3D473F67530}" dt="2023-03-27T01:15:19.536" v="446"/>
        <pc:sldMkLst>
          <pc:docMk/>
          <pc:sldMk cId="3365300865" sldId="263"/>
        </pc:sldMkLst>
        <pc:spChg chg="mod">
          <ac:chgData name="Cyrille Zakaria" userId="bad20c1f-da18-4696-a6b5-79d63c2b67a7" providerId="ADAL" clId="{3478AD83-859E-4B09-AE3B-C3D473F67530}" dt="2023-03-27T01:03:57.676" v="190" actId="20577"/>
          <ac:spMkLst>
            <pc:docMk/>
            <pc:sldMk cId="3365300865" sldId="263"/>
            <ac:spMk id="4" creationId="{A68EBC0F-D1BE-D1A1-95B0-10F87D47CA73}"/>
          </ac:spMkLst>
        </pc:spChg>
      </pc:sldChg>
      <pc:sldChg chg="modSp mod modTransition setBg modAnim">
        <pc:chgData name="Cyrille Zakaria" userId="bad20c1f-da18-4696-a6b5-79d63c2b67a7" providerId="ADAL" clId="{3478AD83-859E-4B09-AE3B-C3D473F67530}" dt="2023-03-27T01:30:33.021" v="508"/>
        <pc:sldMkLst>
          <pc:docMk/>
          <pc:sldMk cId="2771388250" sldId="264"/>
        </pc:sldMkLst>
        <pc:picChg chg="mod">
          <ac:chgData name="Cyrille Zakaria" userId="bad20c1f-da18-4696-a6b5-79d63c2b67a7" providerId="ADAL" clId="{3478AD83-859E-4B09-AE3B-C3D473F67530}" dt="2023-03-27T01:25:23.625" v="481" actId="1076"/>
          <ac:picMkLst>
            <pc:docMk/>
            <pc:sldMk cId="2771388250" sldId="264"/>
            <ac:picMk id="8" creationId="{3A81DAC7-2C62-46EC-2431-28E01A673B82}"/>
          </ac:picMkLst>
        </pc:picChg>
        <pc:picChg chg="mod">
          <ac:chgData name="Cyrille Zakaria" userId="bad20c1f-da18-4696-a6b5-79d63c2b67a7" providerId="ADAL" clId="{3478AD83-859E-4B09-AE3B-C3D473F67530}" dt="2023-03-27T01:15:27.267" v="447" actId="1076"/>
          <ac:picMkLst>
            <pc:docMk/>
            <pc:sldMk cId="2771388250" sldId="264"/>
            <ac:picMk id="12" creationId="{F0873B96-C954-E08C-CF5A-9D4F3110E689}"/>
          </ac:picMkLst>
        </pc:picChg>
        <pc:picChg chg="mod">
          <ac:chgData name="Cyrille Zakaria" userId="bad20c1f-da18-4696-a6b5-79d63c2b67a7" providerId="ADAL" clId="{3478AD83-859E-4B09-AE3B-C3D473F67530}" dt="2023-03-27T01:16:13.626" v="448" actId="34135"/>
          <ac:picMkLst>
            <pc:docMk/>
            <pc:sldMk cId="2771388250" sldId="264"/>
            <ac:picMk id="2050" creationId="{1BC68B34-7680-7923-3BEA-1A429B17AADF}"/>
          </ac:picMkLst>
        </pc:picChg>
        <pc:picChg chg="mod">
          <ac:chgData name="Cyrille Zakaria" userId="bad20c1f-da18-4696-a6b5-79d63c2b67a7" providerId="ADAL" clId="{3478AD83-859E-4B09-AE3B-C3D473F67530}" dt="2023-03-27T01:16:13.626" v="448" actId="34135"/>
          <ac:picMkLst>
            <pc:docMk/>
            <pc:sldMk cId="2771388250" sldId="264"/>
            <ac:picMk id="2051" creationId="{3BB3321D-B202-825D-2C8B-FDF356286504}"/>
          </ac:picMkLst>
        </pc:picChg>
        <pc:picChg chg="mod">
          <ac:chgData name="Cyrille Zakaria" userId="bad20c1f-da18-4696-a6b5-79d63c2b67a7" providerId="ADAL" clId="{3478AD83-859E-4B09-AE3B-C3D473F67530}" dt="2023-03-27T01:16:13.626" v="448" actId="34135"/>
          <ac:picMkLst>
            <pc:docMk/>
            <pc:sldMk cId="2771388250" sldId="264"/>
            <ac:picMk id="2052" creationId="{F9ACC645-1A70-14EB-0AD4-F740F719A01A}"/>
          </ac:picMkLst>
        </pc:picChg>
        <pc:picChg chg="mod">
          <ac:chgData name="Cyrille Zakaria" userId="bad20c1f-da18-4696-a6b5-79d63c2b67a7" providerId="ADAL" clId="{3478AD83-859E-4B09-AE3B-C3D473F67530}" dt="2023-03-27T01:16:13.626" v="448" actId="34135"/>
          <ac:picMkLst>
            <pc:docMk/>
            <pc:sldMk cId="2771388250" sldId="264"/>
            <ac:picMk id="2053" creationId="{E2695A63-6B88-46B5-7F32-15E2FD9244A0}"/>
          </ac:picMkLst>
        </pc:picChg>
        <pc:picChg chg="mod">
          <ac:chgData name="Cyrille Zakaria" userId="bad20c1f-da18-4696-a6b5-79d63c2b67a7" providerId="ADAL" clId="{3478AD83-859E-4B09-AE3B-C3D473F67530}" dt="2023-03-27T01:16:13.626" v="448" actId="34135"/>
          <ac:picMkLst>
            <pc:docMk/>
            <pc:sldMk cId="2771388250" sldId="264"/>
            <ac:picMk id="2054" creationId="{ACDD4B53-03BF-1881-41F5-3975D071469D}"/>
          </ac:picMkLst>
        </pc:picChg>
        <pc:picChg chg="mod">
          <ac:chgData name="Cyrille Zakaria" userId="bad20c1f-da18-4696-a6b5-79d63c2b67a7" providerId="ADAL" clId="{3478AD83-859E-4B09-AE3B-C3D473F67530}" dt="2023-03-27T01:16:13.626" v="448" actId="34135"/>
          <ac:picMkLst>
            <pc:docMk/>
            <pc:sldMk cId="2771388250" sldId="264"/>
            <ac:picMk id="2055" creationId="{E71C3EC5-9508-C7CC-B394-C86536A76309}"/>
          </ac:picMkLst>
        </pc:picChg>
        <pc:picChg chg="mod">
          <ac:chgData name="Cyrille Zakaria" userId="bad20c1f-da18-4696-a6b5-79d63c2b67a7" providerId="ADAL" clId="{3478AD83-859E-4B09-AE3B-C3D473F67530}" dt="2023-03-27T01:16:13.626" v="448" actId="34135"/>
          <ac:picMkLst>
            <pc:docMk/>
            <pc:sldMk cId="2771388250" sldId="264"/>
            <ac:picMk id="2056" creationId="{E1E6C636-9649-0C6A-BF4D-9590EDB8BE6A}"/>
          </ac:picMkLst>
        </pc:picChg>
        <pc:picChg chg="mod">
          <ac:chgData name="Cyrille Zakaria" userId="bad20c1f-da18-4696-a6b5-79d63c2b67a7" providerId="ADAL" clId="{3478AD83-859E-4B09-AE3B-C3D473F67530}" dt="2023-03-27T01:16:13.626" v="448" actId="34135"/>
          <ac:picMkLst>
            <pc:docMk/>
            <pc:sldMk cId="2771388250" sldId="264"/>
            <ac:picMk id="2057" creationId="{CA3D3957-1D19-DFE5-0C4F-D1B9EA8BEBEE}"/>
          </ac:picMkLst>
        </pc:picChg>
      </pc:sldChg>
      <pc:sldChg chg="modSp mod modTransition">
        <pc:chgData name="Cyrille Zakaria" userId="bad20c1f-da18-4696-a6b5-79d63c2b67a7" providerId="ADAL" clId="{3478AD83-859E-4B09-AE3B-C3D473F67530}" dt="2023-03-27T01:19:20.965" v="465"/>
        <pc:sldMkLst>
          <pc:docMk/>
          <pc:sldMk cId="3730961884" sldId="265"/>
        </pc:sldMkLst>
        <pc:spChg chg="mod">
          <ac:chgData name="Cyrille Zakaria" userId="bad20c1f-da18-4696-a6b5-79d63c2b67a7" providerId="ADAL" clId="{3478AD83-859E-4B09-AE3B-C3D473F67530}" dt="2023-03-27T01:04:01.004" v="193" actId="20577"/>
          <ac:spMkLst>
            <pc:docMk/>
            <pc:sldMk cId="3730961884" sldId="265"/>
            <ac:spMk id="4" creationId="{2B24C3A7-E910-0620-29D8-9EEEA340BF1D}"/>
          </ac:spMkLst>
        </pc:spChg>
      </pc:sldChg>
      <pc:sldChg chg="modTransition">
        <pc:chgData name="Cyrille Zakaria" userId="bad20c1f-da18-4696-a6b5-79d63c2b67a7" providerId="ADAL" clId="{3478AD83-859E-4B09-AE3B-C3D473F67530}" dt="2023-03-27T01:32:34.819" v="515"/>
        <pc:sldMkLst>
          <pc:docMk/>
          <pc:sldMk cId="2347138418" sldId="266"/>
        </pc:sldMkLst>
      </pc:sldChg>
      <pc:sldChg chg="del">
        <pc:chgData name="Cyrille Zakaria" userId="bad20c1f-da18-4696-a6b5-79d63c2b67a7" providerId="ADAL" clId="{3478AD83-859E-4B09-AE3B-C3D473F67530}" dt="2023-03-27T01:26:27.864" v="485" actId="47"/>
        <pc:sldMkLst>
          <pc:docMk/>
          <pc:sldMk cId="2599710112" sldId="267"/>
        </pc:sldMkLst>
      </pc:sldChg>
      <pc:sldChg chg="addSp delSp modSp mod modTransition setBg">
        <pc:chgData name="Cyrille Zakaria" userId="bad20c1f-da18-4696-a6b5-79d63c2b67a7" providerId="ADAL" clId="{3478AD83-859E-4B09-AE3B-C3D473F67530}" dt="2023-04-03T01:42:59.726" v="544" actId="26606"/>
        <pc:sldMkLst>
          <pc:docMk/>
          <pc:sldMk cId="728137926" sldId="268"/>
        </pc:sldMkLst>
        <pc:spChg chg="mod">
          <ac:chgData name="Cyrille Zakaria" userId="bad20c1f-da18-4696-a6b5-79d63c2b67a7" providerId="ADAL" clId="{3478AD83-859E-4B09-AE3B-C3D473F67530}" dt="2023-04-03T01:42:59.726" v="544" actId="26606"/>
          <ac:spMkLst>
            <pc:docMk/>
            <pc:sldMk cId="728137926" sldId="268"/>
            <ac:spMk id="2" creationId="{DF488F8A-28B8-C27B-251D-764620885BA8}"/>
          </ac:spMkLst>
        </pc:spChg>
        <pc:spChg chg="del">
          <ac:chgData name="Cyrille Zakaria" userId="bad20c1f-da18-4696-a6b5-79d63c2b67a7" providerId="ADAL" clId="{3478AD83-859E-4B09-AE3B-C3D473F67530}" dt="2023-04-03T01:42:59.726" v="544" actId="26606"/>
          <ac:spMkLst>
            <pc:docMk/>
            <pc:sldMk cId="728137926" sldId="268"/>
            <ac:spMk id="3" creationId="{82A09418-EA8C-B73D-AE1C-A96F82D72486}"/>
          </ac:spMkLst>
        </pc:spChg>
        <pc:spChg chg="mod">
          <ac:chgData name="Cyrille Zakaria" userId="bad20c1f-da18-4696-a6b5-79d63c2b67a7" providerId="ADAL" clId="{3478AD83-859E-4B09-AE3B-C3D473F67530}" dt="2023-04-03T01:42:59.726" v="544" actId="26606"/>
          <ac:spMkLst>
            <pc:docMk/>
            <pc:sldMk cId="728137926" sldId="268"/>
            <ac:spMk id="5" creationId="{196A93C7-8109-94AC-A9E4-720474087226}"/>
          </ac:spMkLst>
        </pc:spChg>
        <pc:spChg chg="add">
          <ac:chgData name="Cyrille Zakaria" userId="bad20c1f-da18-4696-a6b5-79d63c2b67a7" providerId="ADAL" clId="{3478AD83-859E-4B09-AE3B-C3D473F67530}" dt="2023-04-03T01:42:59.726" v="544" actId="26606"/>
          <ac:spMkLst>
            <pc:docMk/>
            <pc:sldMk cId="728137926" sldId="268"/>
            <ac:spMk id="11" creationId="{BACC6370-2D7E-4714-9D71-7542949D7D5D}"/>
          </ac:spMkLst>
        </pc:spChg>
        <pc:spChg chg="add">
          <ac:chgData name="Cyrille Zakaria" userId="bad20c1f-da18-4696-a6b5-79d63c2b67a7" providerId="ADAL" clId="{3478AD83-859E-4B09-AE3B-C3D473F67530}" dt="2023-04-03T01:42:59.726" v="544" actId="26606"/>
          <ac:spMkLst>
            <pc:docMk/>
            <pc:sldMk cId="728137926" sldId="268"/>
            <ac:spMk id="13" creationId="{F68B3F68-107C-434F-AA38-110D5EA91B85}"/>
          </ac:spMkLst>
        </pc:spChg>
        <pc:spChg chg="add">
          <ac:chgData name="Cyrille Zakaria" userId="bad20c1f-da18-4696-a6b5-79d63c2b67a7" providerId="ADAL" clId="{3478AD83-859E-4B09-AE3B-C3D473F67530}" dt="2023-04-03T01:42:59.726" v="544" actId="26606"/>
          <ac:spMkLst>
            <pc:docMk/>
            <pc:sldMk cId="728137926" sldId="268"/>
            <ac:spMk id="15" creationId="{AAD0DBB9-1A4B-4391-81D4-CB19F9AB918A}"/>
          </ac:spMkLst>
        </pc:spChg>
        <pc:spChg chg="add">
          <ac:chgData name="Cyrille Zakaria" userId="bad20c1f-da18-4696-a6b5-79d63c2b67a7" providerId="ADAL" clId="{3478AD83-859E-4B09-AE3B-C3D473F67530}" dt="2023-04-03T01:42:59.726" v="544" actId="26606"/>
          <ac:spMkLst>
            <pc:docMk/>
            <pc:sldMk cId="728137926" sldId="268"/>
            <ac:spMk id="17" creationId="{063BBA22-50EA-4C4D-BE05-F1CE4E63AA56}"/>
          </ac:spMkLst>
        </pc:spChg>
        <pc:graphicFrameChg chg="add">
          <ac:chgData name="Cyrille Zakaria" userId="bad20c1f-da18-4696-a6b5-79d63c2b67a7" providerId="ADAL" clId="{3478AD83-859E-4B09-AE3B-C3D473F67530}" dt="2023-04-03T01:42:59.726" v="544" actId="26606"/>
          <ac:graphicFrameMkLst>
            <pc:docMk/>
            <pc:sldMk cId="728137926" sldId="268"/>
            <ac:graphicFrameMk id="7" creationId="{902CDAC0-4ECE-4109-2477-57D179720F56}"/>
          </ac:graphicFrameMkLst>
        </pc:graphicFrameChg>
      </pc:sldChg>
      <pc:sldChg chg="modTransition">
        <pc:chgData name="Cyrille Zakaria" userId="bad20c1f-da18-4696-a6b5-79d63c2b67a7" providerId="ADAL" clId="{3478AD83-859E-4B09-AE3B-C3D473F67530}" dt="2023-03-27T01:31:22.831" v="512"/>
        <pc:sldMkLst>
          <pc:docMk/>
          <pc:sldMk cId="799193441" sldId="269"/>
        </pc:sldMkLst>
      </pc:sldChg>
      <pc:sldChg chg="modSp mod modTransition">
        <pc:chgData name="Cyrille Zakaria" userId="bad20c1f-da18-4696-a6b5-79d63c2b67a7" providerId="ADAL" clId="{3478AD83-859E-4B09-AE3B-C3D473F67530}" dt="2023-04-03T01:46:56.115" v="568" actId="20577"/>
        <pc:sldMkLst>
          <pc:docMk/>
          <pc:sldMk cId="2633888062" sldId="270"/>
        </pc:sldMkLst>
        <pc:spChg chg="mod">
          <ac:chgData name="Cyrille Zakaria" userId="bad20c1f-da18-4696-a6b5-79d63c2b67a7" providerId="ADAL" clId="{3478AD83-859E-4B09-AE3B-C3D473F67530}" dt="2023-04-03T01:46:56.115" v="568" actId="20577"/>
          <ac:spMkLst>
            <pc:docMk/>
            <pc:sldMk cId="2633888062" sldId="270"/>
            <ac:spMk id="9" creationId="{858FB4A4-0E81-6370-A7E0-AD4FCE05EDDE}"/>
          </ac:spMkLst>
        </pc:spChg>
      </pc:sldChg>
      <pc:sldChg chg="modTransition">
        <pc:chgData name="Cyrille Zakaria" userId="bad20c1f-da18-4696-a6b5-79d63c2b67a7" providerId="ADAL" clId="{3478AD83-859E-4B09-AE3B-C3D473F67530}" dt="2023-03-27T01:18:36.979" v="452"/>
        <pc:sldMkLst>
          <pc:docMk/>
          <pc:sldMk cId="487126244" sldId="271"/>
        </pc:sldMkLst>
      </pc:sldChg>
      <pc:sldChg chg="modSp mod modTransition">
        <pc:chgData name="Cyrille Zakaria" userId="bad20c1f-da18-4696-a6b5-79d63c2b67a7" providerId="ADAL" clId="{3478AD83-859E-4B09-AE3B-C3D473F67530}" dt="2023-04-03T01:46:40.493" v="551" actId="20577"/>
        <pc:sldMkLst>
          <pc:docMk/>
          <pc:sldMk cId="2702262622" sldId="272"/>
        </pc:sldMkLst>
        <pc:spChg chg="mod">
          <ac:chgData name="Cyrille Zakaria" userId="bad20c1f-da18-4696-a6b5-79d63c2b67a7" providerId="ADAL" clId="{3478AD83-859E-4B09-AE3B-C3D473F67530}" dt="2023-04-03T01:46:40.493" v="551" actId="20577"/>
          <ac:spMkLst>
            <pc:docMk/>
            <pc:sldMk cId="2702262622" sldId="272"/>
            <ac:spMk id="8" creationId="{8E48F7E2-502D-9B72-026A-71782EA4D79F}"/>
          </ac:spMkLst>
        </pc:spChg>
      </pc:sldChg>
      <pc:sldChg chg="modSp mod modTransition">
        <pc:chgData name="Cyrille Zakaria" userId="bad20c1f-da18-4696-a6b5-79d63c2b67a7" providerId="ADAL" clId="{3478AD83-859E-4B09-AE3B-C3D473F67530}" dt="2023-04-03T01:46:45.370" v="558" actId="20577"/>
        <pc:sldMkLst>
          <pc:docMk/>
          <pc:sldMk cId="889527437" sldId="273"/>
        </pc:sldMkLst>
        <pc:spChg chg="mod">
          <ac:chgData name="Cyrille Zakaria" userId="bad20c1f-da18-4696-a6b5-79d63c2b67a7" providerId="ADAL" clId="{3478AD83-859E-4B09-AE3B-C3D473F67530}" dt="2023-04-03T01:46:45.370" v="558" actId="20577"/>
          <ac:spMkLst>
            <pc:docMk/>
            <pc:sldMk cId="889527437" sldId="273"/>
            <ac:spMk id="4" creationId="{D75F9319-F966-4B2D-0870-D80044DF0ED9}"/>
          </ac:spMkLst>
        </pc:spChg>
      </pc:sldChg>
      <pc:sldChg chg="modSp mod modTransition">
        <pc:chgData name="Cyrille Zakaria" userId="bad20c1f-da18-4696-a6b5-79d63c2b67a7" providerId="ADAL" clId="{3478AD83-859E-4B09-AE3B-C3D473F67530}" dt="2023-04-03T01:46:52.456" v="563" actId="20577"/>
        <pc:sldMkLst>
          <pc:docMk/>
          <pc:sldMk cId="853511923" sldId="274"/>
        </pc:sldMkLst>
        <pc:spChg chg="mod">
          <ac:chgData name="Cyrille Zakaria" userId="bad20c1f-da18-4696-a6b5-79d63c2b67a7" providerId="ADAL" clId="{3478AD83-859E-4B09-AE3B-C3D473F67530}" dt="2023-04-03T01:46:52.456" v="563" actId="20577"/>
          <ac:spMkLst>
            <pc:docMk/>
            <pc:sldMk cId="853511923" sldId="274"/>
            <ac:spMk id="9" creationId="{1C82D995-BB6B-5322-4DA8-3159DBAC1EE6}"/>
          </ac:spMkLst>
        </pc:spChg>
      </pc:sldChg>
      <pc:sldChg chg="modSp add del mod modTransition">
        <pc:chgData name="Cyrille Zakaria" userId="bad20c1f-da18-4696-a6b5-79d63c2b67a7" providerId="ADAL" clId="{3478AD83-859E-4B09-AE3B-C3D473F67530}" dt="2023-03-27T01:14:38.544" v="442"/>
        <pc:sldMkLst>
          <pc:docMk/>
          <pc:sldMk cId="3008403413" sldId="275"/>
        </pc:sldMkLst>
        <pc:spChg chg="mod">
          <ac:chgData name="Cyrille Zakaria" userId="bad20c1f-da18-4696-a6b5-79d63c2b67a7" providerId="ADAL" clId="{3478AD83-859E-4B09-AE3B-C3D473F67530}" dt="2023-03-27T01:03:54.012" v="187" actId="20577"/>
          <ac:spMkLst>
            <pc:docMk/>
            <pc:sldMk cId="3008403413" sldId="275"/>
            <ac:spMk id="4" creationId="{0EE9F54D-8EEF-93B8-83A0-88304D803168}"/>
          </ac:spMkLst>
        </pc:spChg>
      </pc:sldChg>
      <pc:sldChg chg="addSp delSp modSp mod modTransition setBg setClrOvrMap">
        <pc:chgData name="Cyrille Zakaria" userId="bad20c1f-da18-4696-a6b5-79d63c2b67a7" providerId="ADAL" clId="{3478AD83-859E-4B09-AE3B-C3D473F67530}" dt="2023-03-27T01:14:56.562" v="443"/>
        <pc:sldMkLst>
          <pc:docMk/>
          <pc:sldMk cId="2446493789" sldId="276"/>
        </pc:sldMkLst>
        <pc:spChg chg="mod">
          <ac:chgData name="Cyrille Zakaria" userId="bad20c1f-da18-4696-a6b5-79d63c2b67a7" providerId="ADAL" clId="{3478AD83-859E-4B09-AE3B-C3D473F67530}" dt="2023-03-27T00:54:29.496" v="105" actId="26606"/>
          <ac:spMkLst>
            <pc:docMk/>
            <pc:sldMk cId="2446493789" sldId="276"/>
            <ac:spMk id="2" creationId="{0C979D20-3AF4-4197-D110-5FA84C7C5DC4}"/>
          </ac:spMkLst>
        </pc:spChg>
        <pc:spChg chg="add del mod">
          <ac:chgData name="Cyrille Zakaria" userId="bad20c1f-da18-4696-a6b5-79d63c2b67a7" providerId="ADAL" clId="{3478AD83-859E-4B09-AE3B-C3D473F67530}" dt="2023-03-27T00:54:14.057" v="100" actId="26606"/>
          <ac:spMkLst>
            <pc:docMk/>
            <pc:sldMk cId="2446493789" sldId="276"/>
            <ac:spMk id="3" creationId="{2B31B0EE-4CE2-3242-99BF-F18CB763C7E5}"/>
          </ac:spMkLst>
        </pc:spChg>
        <pc:spChg chg="add del">
          <ac:chgData name="Cyrille Zakaria" userId="bad20c1f-da18-4696-a6b5-79d63c2b67a7" providerId="ADAL" clId="{3478AD83-859E-4B09-AE3B-C3D473F67530}" dt="2023-03-27T00:53:47.851" v="93" actId="26606"/>
          <ac:spMkLst>
            <pc:docMk/>
            <pc:sldMk cId="2446493789" sldId="276"/>
            <ac:spMk id="6" creationId="{9228552E-C8B1-4A80-8448-0787CE0FC704}"/>
          </ac:spMkLst>
        </pc:spChg>
        <pc:spChg chg="add del">
          <ac:chgData name="Cyrille Zakaria" userId="bad20c1f-da18-4696-a6b5-79d63c2b67a7" providerId="ADAL" clId="{3478AD83-859E-4B09-AE3B-C3D473F67530}" dt="2023-03-27T00:53:34.515" v="91" actId="26606"/>
          <ac:spMkLst>
            <pc:docMk/>
            <pc:sldMk cId="2446493789" sldId="276"/>
            <ac:spMk id="9" creationId="{A7AE9375-4664-4DB2-922D-2782A6E439AC}"/>
          </ac:spMkLst>
        </pc:spChg>
        <pc:spChg chg="add del">
          <ac:chgData name="Cyrille Zakaria" userId="bad20c1f-da18-4696-a6b5-79d63c2b67a7" providerId="ADAL" clId="{3478AD83-859E-4B09-AE3B-C3D473F67530}" dt="2023-03-27T00:54:00.121" v="95" actId="26606"/>
          <ac:spMkLst>
            <pc:docMk/>
            <pc:sldMk cId="2446493789" sldId="276"/>
            <ac:spMk id="10" creationId="{4F7EBAE4-9945-4473-9E34-B2C66EA0F03D}"/>
          </ac:spMkLst>
        </pc:spChg>
        <pc:spChg chg="add del">
          <ac:chgData name="Cyrille Zakaria" userId="bad20c1f-da18-4696-a6b5-79d63c2b67a7" providerId="ADAL" clId="{3478AD83-859E-4B09-AE3B-C3D473F67530}" dt="2023-03-27T00:54:00.121" v="95" actId="26606"/>
          <ac:spMkLst>
            <pc:docMk/>
            <pc:sldMk cId="2446493789" sldId="276"/>
            <ac:spMk id="12" creationId="{70BEB1E7-2F88-40BC-B73D-42E5B6F80BFC}"/>
          </ac:spMkLst>
        </pc:spChg>
        <pc:spChg chg="add del">
          <ac:chgData name="Cyrille Zakaria" userId="bad20c1f-da18-4696-a6b5-79d63c2b67a7" providerId="ADAL" clId="{3478AD83-859E-4B09-AE3B-C3D473F67530}" dt="2023-03-27T00:53:34.515" v="91" actId="26606"/>
          <ac:spMkLst>
            <pc:docMk/>
            <pc:sldMk cId="2446493789" sldId="276"/>
            <ac:spMk id="13" creationId="{9DD005C1-8C51-42D6-9BEE-B9B83849743D}"/>
          </ac:spMkLst>
        </pc:spChg>
        <pc:spChg chg="add del">
          <ac:chgData name="Cyrille Zakaria" userId="bad20c1f-da18-4696-a6b5-79d63c2b67a7" providerId="ADAL" clId="{3478AD83-859E-4B09-AE3B-C3D473F67530}" dt="2023-03-27T00:54:00.121" v="95" actId="26606"/>
          <ac:spMkLst>
            <pc:docMk/>
            <pc:sldMk cId="2446493789" sldId="276"/>
            <ac:spMk id="14" creationId="{A7B99495-F43F-4D80-A44F-2CB4764EB90B}"/>
          </ac:spMkLst>
        </pc:spChg>
        <pc:spChg chg="add del">
          <ac:chgData name="Cyrille Zakaria" userId="bad20c1f-da18-4696-a6b5-79d63c2b67a7" providerId="ADAL" clId="{3478AD83-859E-4B09-AE3B-C3D473F67530}" dt="2023-03-27T00:54:03.676" v="97" actId="26606"/>
          <ac:spMkLst>
            <pc:docMk/>
            <pc:sldMk cId="2446493789" sldId="276"/>
            <ac:spMk id="18" creationId="{F944E337-3E5D-4A1F-A5A1-2057F25B8A7B}"/>
          </ac:spMkLst>
        </pc:spChg>
        <pc:spChg chg="add del">
          <ac:chgData name="Cyrille Zakaria" userId="bad20c1f-da18-4696-a6b5-79d63c2b67a7" providerId="ADAL" clId="{3478AD83-859E-4B09-AE3B-C3D473F67530}" dt="2023-03-27T00:54:03.676" v="97" actId="26606"/>
          <ac:spMkLst>
            <pc:docMk/>
            <pc:sldMk cId="2446493789" sldId="276"/>
            <ac:spMk id="19" creationId="{4DA50D69-7CF7-4844-B844-A2B821C77F24}"/>
          </ac:spMkLst>
        </pc:spChg>
        <pc:spChg chg="add del">
          <ac:chgData name="Cyrille Zakaria" userId="bad20c1f-da18-4696-a6b5-79d63c2b67a7" providerId="ADAL" clId="{3478AD83-859E-4B09-AE3B-C3D473F67530}" dt="2023-03-27T00:54:03.676" v="97" actId="26606"/>
          <ac:spMkLst>
            <pc:docMk/>
            <pc:sldMk cId="2446493789" sldId="276"/>
            <ac:spMk id="21" creationId="{2B31B0EE-4CE2-3242-99BF-F18CB763C7E5}"/>
          </ac:spMkLst>
        </pc:spChg>
        <pc:spChg chg="add del">
          <ac:chgData name="Cyrille Zakaria" userId="bad20c1f-da18-4696-a6b5-79d63c2b67a7" providerId="ADAL" clId="{3478AD83-859E-4B09-AE3B-C3D473F67530}" dt="2023-03-27T00:54:14.025" v="99" actId="26606"/>
          <ac:spMkLst>
            <pc:docMk/>
            <pc:sldMk cId="2446493789" sldId="276"/>
            <ac:spMk id="23" creationId="{8F90786E-B72D-4C32-BDCE-A170B007822D}"/>
          </ac:spMkLst>
        </pc:spChg>
        <pc:spChg chg="add del">
          <ac:chgData name="Cyrille Zakaria" userId="bad20c1f-da18-4696-a6b5-79d63c2b67a7" providerId="ADAL" clId="{3478AD83-859E-4B09-AE3B-C3D473F67530}" dt="2023-03-27T00:54:14.025" v="99" actId="26606"/>
          <ac:spMkLst>
            <pc:docMk/>
            <pc:sldMk cId="2446493789" sldId="276"/>
            <ac:spMk id="24" creationId="{5E46F2E7-848F-4A6C-A098-4764FDEA771A}"/>
          </ac:spMkLst>
        </pc:spChg>
        <pc:spChg chg="add del">
          <ac:chgData name="Cyrille Zakaria" userId="bad20c1f-da18-4696-a6b5-79d63c2b67a7" providerId="ADAL" clId="{3478AD83-859E-4B09-AE3B-C3D473F67530}" dt="2023-03-27T00:54:14.025" v="99" actId="26606"/>
          <ac:spMkLst>
            <pc:docMk/>
            <pc:sldMk cId="2446493789" sldId="276"/>
            <ac:spMk id="26" creationId="{2B31B0EE-4CE2-3242-99BF-F18CB763C7E5}"/>
          </ac:spMkLst>
        </pc:spChg>
        <pc:spChg chg="add del">
          <ac:chgData name="Cyrille Zakaria" userId="bad20c1f-da18-4696-a6b5-79d63c2b67a7" providerId="ADAL" clId="{3478AD83-859E-4B09-AE3B-C3D473F67530}" dt="2023-03-27T00:54:29.496" v="105" actId="26606"/>
          <ac:spMkLst>
            <pc:docMk/>
            <pc:sldMk cId="2446493789" sldId="276"/>
            <ac:spMk id="28" creationId="{21ED5FCA-9564-42B4-9F52-2CCED8ED60CA}"/>
          </ac:spMkLst>
        </pc:spChg>
        <pc:spChg chg="add del">
          <ac:chgData name="Cyrille Zakaria" userId="bad20c1f-da18-4696-a6b5-79d63c2b67a7" providerId="ADAL" clId="{3478AD83-859E-4B09-AE3B-C3D473F67530}" dt="2023-03-27T00:54:29.496" v="105" actId="26606"/>
          <ac:spMkLst>
            <pc:docMk/>
            <pc:sldMk cId="2446493789" sldId="276"/>
            <ac:spMk id="30" creationId="{081E4A58-353D-44AE-B2FC-2A74E2E400F7}"/>
          </ac:spMkLst>
        </pc:spChg>
        <pc:spChg chg="add mod">
          <ac:chgData name="Cyrille Zakaria" userId="bad20c1f-da18-4696-a6b5-79d63c2b67a7" providerId="ADAL" clId="{3478AD83-859E-4B09-AE3B-C3D473F67530}" dt="2023-03-27T00:54:29.496" v="105" actId="26606"/>
          <ac:spMkLst>
            <pc:docMk/>
            <pc:sldMk cId="2446493789" sldId="276"/>
            <ac:spMk id="31" creationId="{2B31B0EE-4CE2-3242-99BF-F18CB763C7E5}"/>
          </ac:spMkLst>
        </pc:spChg>
        <pc:spChg chg="add del">
          <ac:chgData name="Cyrille Zakaria" userId="bad20c1f-da18-4696-a6b5-79d63c2b67a7" providerId="ADAL" clId="{3478AD83-859E-4B09-AE3B-C3D473F67530}" dt="2023-03-27T00:54:25.657" v="102" actId="26606"/>
          <ac:spMkLst>
            <pc:docMk/>
            <pc:sldMk cId="2446493789" sldId="276"/>
            <ac:spMk id="36" creationId="{D3E17859-C5F0-476F-A082-A4CB8841DB24}"/>
          </ac:spMkLst>
        </pc:spChg>
        <pc:spChg chg="add del">
          <ac:chgData name="Cyrille Zakaria" userId="bad20c1f-da18-4696-a6b5-79d63c2b67a7" providerId="ADAL" clId="{3478AD83-859E-4B09-AE3B-C3D473F67530}" dt="2023-03-27T00:54:25.657" v="102" actId="26606"/>
          <ac:spMkLst>
            <pc:docMk/>
            <pc:sldMk cId="2446493789" sldId="276"/>
            <ac:spMk id="38" creationId="{70BEB1E7-2F88-40BC-B73D-42E5B6F80BFC}"/>
          </ac:spMkLst>
        </pc:spChg>
        <pc:spChg chg="add del">
          <ac:chgData name="Cyrille Zakaria" userId="bad20c1f-da18-4696-a6b5-79d63c2b67a7" providerId="ADAL" clId="{3478AD83-859E-4B09-AE3B-C3D473F67530}" dt="2023-03-27T00:54:25.657" v="102" actId="26606"/>
          <ac:spMkLst>
            <pc:docMk/>
            <pc:sldMk cId="2446493789" sldId="276"/>
            <ac:spMk id="40" creationId="{A7B99495-F43F-4D80-A44F-2CB4764EB90B}"/>
          </ac:spMkLst>
        </pc:spChg>
        <pc:spChg chg="add del">
          <ac:chgData name="Cyrille Zakaria" userId="bad20c1f-da18-4696-a6b5-79d63c2b67a7" providerId="ADAL" clId="{3478AD83-859E-4B09-AE3B-C3D473F67530}" dt="2023-03-27T00:54:29.467" v="104" actId="26606"/>
          <ac:spMkLst>
            <pc:docMk/>
            <pc:sldMk cId="2446493789" sldId="276"/>
            <ac:spMk id="42" creationId="{4CBF9756-6AC8-4C65-84DF-56FBFFA1D873}"/>
          </ac:spMkLst>
        </pc:spChg>
        <pc:spChg chg="add del">
          <ac:chgData name="Cyrille Zakaria" userId="bad20c1f-da18-4696-a6b5-79d63c2b67a7" providerId="ADAL" clId="{3478AD83-859E-4B09-AE3B-C3D473F67530}" dt="2023-03-27T00:54:29.467" v="104" actId="26606"/>
          <ac:spMkLst>
            <pc:docMk/>
            <pc:sldMk cId="2446493789" sldId="276"/>
            <ac:spMk id="43" creationId="{6A84B152-3496-4C52-AF08-97AFFC09DD2C}"/>
          </ac:spMkLst>
        </pc:spChg>
        <pc:spChg chg="add del">
          <ac:chgData name="Cyrille Zakaria" userId="bad20c1f-da18-4696-a6b5-79d63c2b67a7" providerId="ADAL" clId="{3478AD83-859E-4B09-AE3B-C3D473F67530}" dt="2023-03-27T00:54:29.467" v="104" actId="26606"/>
          <ac:spMkLst>
            <pc:docMk/>
            <pc:sldMk cId="2446493789" sldId="276"/>
            <ac:spMk id="44" creationId="{2D385988-EAAF-4C27-AF8A-2BFBECAF3D4F}"/>
          </ac:spMkLst>
        </pc:spChg>
        <pc:spChg chg="add del">
          <ac:chgData name="Cyrille Zakaria" userId="bad20c1f-da18-4696-a6b5-79d63c2b67a7" providerId="ADAL" clId="{3478AD83-859E-4B09-AE3B-C3D473F67530}" dt="2023-03-27T00:54:29.467" v="104" actId="26606"/>
          <ac:spMkLst>
            <pc:docMk/>
            <pc:sldMk cId="2446493789" sldId="276"/>
            <ac:spMk id="45" creationId="{6B2ADB95-0FA3-4BD7-A8AC-89D014A83E5B}"/>
          </ac:spMkLst>
        </pc:spChg>
        <pc:spChg chg="add del">
          <ac:chgData name="Cyrille Zakaria" userId="bad20c1f-da18-4696-a6b5-79d63c2b67a7" providerId="ADAL" clId="{3478AD83-859E-4B09-AE3B-C3D473F67530}" dt="2023-03-27T00:54:29.467" v="104" actId="26606"/>
          <ac:spMkLst>
            <pc:docMk/>
            <pc:sldMk cId="2446493789" sldId="276"/>
            <ac:spMk id="47" creationId="{C924DBCE-E731-4B22-8181-A39C1D86276C}"/>
          </ac:spMkLst>
        </pc:spChg>
        <pc:spChg chg="add del">
          <ac:chgData name="Cyrille Zakaria" userId="bad20c1f-da18-4696-a6b5-79d63c2b67a7" providerId="ADAL" clId="{3478AD83-859E-4B09-AE3B-C3D473F67530}" dt="2023-03-27T00:54:29.467" v="104" actId="26606"/>
          <ac:spMkLst>
            <pc:docMk/>
            <pc:sldMk cId="2446493789" sldId="276"/>
            <ac:spMk id="48" creationId="{B621D332-7329-4994-8836-C429A51B7549}"/>
          </ac:spMkLst>
        </pc:spChg>
        <pc:spChg chg="add del">
          <ac:chgData name="Cyrille Zakaria" userId="bad20c1f-da18-4696-a6b5-79d63c2b67a7" providerId="ADAL" clId="{3478AD83-859E-4B09-AE3B-C3D473F67530}" dt="2023-03-27T00:54:29.467" v="104" actId="26606"/>
          <ac:spMkLst>
            <pc:docMk/>
            <pc:sldMk cId="2446493789" sldId="276"/>
            <ac:spMk id="50" creationId="{2D20F754-35A9-4508-BE3C-C59996D1437B}"/>
          </ac:spMkLst>
        </pc:spChg>
        <pc:spChg chg="add">
          <ac:chgData name="Cyrille Zakaria" userId="bad20c1f-da18-4696-a6b5-79d63c2b67a7" providerId="ADAL" clId="{3478AD83-859E-4B09-AE3B-C3D473F67530}" dt="2023-03-27T00:54:29.496" v="105" actId="26606"/>
          <ac:spMkLst>
            <pc:docMk/>
            <pc:sldMk cId="2446493789" sldId="276"/>
            <ac:spMk id="52" creationId="{D009D6D5-DAC2-4A8B-A17A-E206B9012D09}"/>
          </ac:spMkLst>
        </pc:spChg>
        <pc:graphicFrameChg chg="add del">
          <ac:chgData name="Cyrille Zakaria" userId="bad20c1f-da18-4696-a6b5-79d63c2b67a7" providerId="ADAL" clId="{3478AD83-859E-4B09-AE3B-C3D473F67530}" dt="2023-03-27T00:54:00.121" v="95" actId="26606"/>
          <ac:graphicFrameMkLst>
            <pc:docMk/>
            <pc:sldMk cId="2446493789" sldId="276"/>
            <ac:graphicFrameMk id="16" creationId="{9003E21C-B282-3A74-6AA9-4655BA63DFBD}"/>
          </ac:graphicFrameMkLst>
        </pc:graphicFrameChg>
        <pc:picChg chg="add del">
          <ac:chgData name="Cyrille Zakaria" userId="bad20c1f-da18-4696-a6b5-79d63c2b67a7" providerId="ADAL" clId="{3478AD83-859E-4B09-AE3B-C3D473F67530}" dt="2023-03-27T00:53:34.515" v="91" actId="26606"/>
          <ac:picMkLst>
            <pc:docMk/>
            <pc:sldMk cId="2446493789" sldId="276"/>
            <ac:picMk id="5" creationId="{8897CD9B-DFB1-3A17-DFD4-78568E3AB5C4}"/>
          </ac:picMkLst>
        </pc:picChg>
        <pc:picChg chg="add del">
          <ac:chgData name="Cyrille Zakaria" userId="bad20c1f-da18-4696-a6b5-79d63c2b67a7" providerId="ADAL" clId="{3478AD83-859E-4B09-AE3B-C3D473F67530}" dt="2023-03-27T00:53:47.851" v="93" actId="26606"/>
          <ac:picMkLst>
            <pc:docMk/>
            <pc:sldMk cId="2446493789" sldId="276"/>
            <ac:picMk id="7" creationId="{93EA4867-A765-309B-2457-7C63F216A7F8}"/>
          </ac:picMkLst>
        </pc:picChg>
        <pc:picChg chg="add del">
          <ac:chgData name="Cyrille Zakaria" userId="bad20c1f-da18-4696-a6b5-79d63c2b67a7" providerId="ADAL" clId="{3478AD83-859E-4B09-AE3B-C3D473F67530}" dt="2023-03-27T00:54:00.121" v="95" actId="26606"/>
          <ac:picMkLst>
            <pc:docMk/>
            <pc:sldMk cId="2446493789" sldId="276"/>
            <ac:picMk id="15" creationId="{9AA144A0-A62D-353D-54C0-B0EFB1AAD60E}"/>
          </ac:picMkLst>
        </pc:picChg>
        <pc:picChg chg="add del">
          <ac:chgData name="Cyrille Zakaria" userId="bad20c1f-da18-4696-a6b5-79d63c2b67a7" providerId="ADAL" clId="{3478AD83-859E-4B09-AE3B-C3D473F67530}" dt="2023-03-27T00:54:03.676" v="97" actId="26606"/>
          <ac:picMkLst>
            <pc:docMk/>
            <pc:sldMk cId="2446493789" sldId="276"/>
            <ac:picMk id="20" creationId="{E407E38B-9139-9B61-DA78-6A6F7F0629AF}"/>
          </ac:picMkLst>
        </pc:picChg>
        <pc:picChg chg="add del">
          <ac:chgData name="Cyrille Zakaria" userId="bad20c1f-da18-4696-a6b5-79d63c2b67a7" providerId="ADAL" clId="{3478AD83-859E-4B09-AE3B-C3D473F67530}" dt="2023-03-27T00:54:14.025" v="99" actId="26606"/>
          <ac:picMkLst>
            <pc:docMk/>
            <pc:sldMk cId="2446493789" sldId="276"/>
            <ac:picMk id="25" creationId="{8F1B0EC2-0450-953C-9598-B073371666AE}"/>
          </ac:picMkLst>
        </pc:picChg>
        <pc:picChg chg="add mod ord">
          <ac:chgData name="Cyrille Zakaria" userId="bad20c1f-da18-4696-a6b5-79d63c2b67a7" providerId="ADAL" clId="{3478AD83-859E-4B09-AE3B-C3D473F67530}" dt="2023-03-27T00:54:29.496" v="105" actId="26606"/>
          <ac:picMkLst>
            <pc:docMk/>
            <pc:sldMk cId="2446493789" sldId="276"/>
            <ac:picMk id="29" creationId="{9F0D19EC-00E2-A0E6-D26C-27D7A63DE6E5}"/>
          </ac:picMkLst>
        </pc:picChg>
        <pc:cxnChg chg="add del">
          <ac:chgData name="Cyrille Zakaria" userId="bad20c1f-da18-4696-a6b5-79d63c2b67a7" providerId="ADAL" clId="{3478AD83-859E-4B09-AE3B-C3D473F67530}" dt="2023-03-27T00:53:34.515" v="91" actId="26606"/>
          <ac:cxnSpMkLst>
            <pc:docMk/>
            <pc:sldMk cId="2446493789" sldId="276"/>
            <ac:cxnSpMk id="11" creationId="{EE504C98-6397-41C1-A8D8-2D9C4ED307E0}"/>
          </ac:cxnSpMkLst>
        </pc:cxnChg>
        <pc:cxnChg chg="add del">
          <ac:chgData name="Cyrille Zakaria" userId="bad20c1f-da18-4696-a6b5-79d63c2b67a7" providerId="ADAL" clId="{3478AD83-859E-4B09-AE3B-C3D473F67530}" dt="2023-03-27T00:54:29.467" v="104" actId="26606"/>
          <ac:cxnSpMkLst>
            <pc:docMk/>
            <pc:sldMk cId="2446493789" sldId="276"/>
            <ac:cxnSpMk id="46" creationId="{43621FD4-D14D-45D5-9A57-9A2DE5EA59C0}"/>
          </ac:cxnSpMkLst>
        </pc:cxnChg>
      </pc:sldChg>
      <pc:sldChg chg="addSp delSp modSp mod modTransition setBg">
        <pc:chgData name="Cyrille Zakaria" userId="bad20c1f-da18-4696-a6b5-79d63c2b67a7" providerId="ADAL" clId="{3478AD83-859E-4B09-AE3B-C3D473F67530}" dt="2023-03-27T01:13:59.446" v="435"/>
        <pc:sldMkLst>
          <pc:docMk/>
          <pc:sldMk cId="2176792099" sldId="277"/>
        </pc:sldMkLst>
        <pc:spChg chg="mod">
          <ac:chgData name="Cyrille Zakaria" userId="bad20c1f-da18-4696-a6b5-79d63c2b67a7" providerId="ADAL" clId="{3478AD83-859E-4B09-AE3B-C3D473F67530}" dt="2023-03-27T00:58:28.669" v="132" actId="26606"/>
          <ac:spMkLst>
            <pc:docMk/>
            <pc:sldMk cId="2176792099" sldId="277"/>
            <ac:spMk id="2" creationId="{E85DDA83-53F6-BE83-8E86-F0D156ACCFB2}"/>
          </ac:spMkLst>
        </pc:spChg>
        <pc:spChg chg="mod">
          <ac:chgData name="Cyrille Zakaria" userId="bad20c1f-da18-4696-a6b5-79d63c2b67a7" providerId="ADAL" clId="{3478AD83-859E-4B09-AE3B-C3D473F67530}" dt="2023-03-27T00:58:28.669" v="132" actId="26606"/>
          <ac:spMkLst>
            <pc:docMk/>
            <pc:sldMk cId="2176792099" sldId="277"/>
            <ac:spMk id="3" creationId="{9B25F439-B26B-D3F8-5B90-5BBB60122B74}"/>
          </ac:spMkLst>
        </pc:spChg>
        <pc:spChg chg="add del">
          <ac:chgData name="Cyrille Zakaria" userId="bad20c1f-da18-4696-a6b5-79d63c2b67a7" providerId="ADAL" clId="{3478AD83-859E-4B09-AE3B-C3D473F67530}" dt="2023-03-27T00:58:28.082" v="129" actId="26606"/>
          <ac:spMkLst>
            <pc:docMk/>
            <pc:sldMk cId="2176792099" sldId="277"/>
            <ac:spMk id="8" creationId="{09588DA8-065E-4F6F-8EFD-43104AB2E0CF}"/>
          </ac:spMkLst>
        </pc:spChg>
        <pc:spChg chg="add del">
          <ac:chgData name="Cyrille Zakaria" userId="bad20c1f-da18-4696-a6b5-79d63c2b67a7" providerId="ADAL" clId="{3478AD83-859E-4B09-AE3B-C3D473F67530}" dt="2023-03-27T00:58:28.082" v="129" actId="26606"/>
          <ac:spMkLst>
            <pc:docMk/>
            <pc:sldMk cId="2176792099" sldId="277"/>
            <ac:spMk id="10" creationId="{C4285719-470E-454C-AF62-8323075F1F5B}"/>
          </ac:spMkLst>
        </pc:spChg>
        <pc:spChg chg="add del">
          <ac:chgData name="Cyrille Zakaria" userId="bad20c1f-da18-4696-a6b5-79d63c2b67a7" providerId="ADAL" clId="{3478AD83-859E-4B09-AE3B-C3D473F67530}" dt="2023-03-27T00:58:28.082" v="129" actId="26606"/>
          <ac:spMkLst>
            <pc:docMk/>
            <pc:sldMk cId="2176792099" sldId="277"/>
            <ac:spMk id="12" creationId="{CD9FE4EF-C4D8-49A0-B2FF-81D8DB7D8A24}"/>
          </ac:spMkLst>
        </pc:spChg>
        <pc:spChg chg="add del">
          <ac:chgData name="Cyrille Zakaria" userId="bad20c1f-da18-4696-a6b5-79d63c2b67a7" providerId="ADAL" clId="{3478AD83-859E-4B09-AE3B-C3D473F67530}" dt="2023-03-27T00:58:28.082" v="129" actId="26606"/>
          <ac:spMkLst>
            <pc:docMk/>
            <pc:sldMk cId="2176792099" sldId="277"/>
            <ac:spMk id="14" creationId="{4300840D-0A0B-4512-BACA-B439D5B9C57C}"/>
          </ac:spMkLst>
        </pc:spChg>
        <pc:spChg chg="add del">
          <ac:chgData name="Cyrille Zakaria" userId="bad20c1f-da18-4696-a6b5-79d63c2b67a7" providerId="ADAL" clId="{3478AD83-859E-4B09-AE3B-C3D473F67530}" dt="2023-03-27T00:58:28.082" v="129" actId="26606"/>
          <ac:spMkLst>
            <pc:docMk/>
            <pc:sldMk cId="2176792099" sldId="277"/>
            <ac:spMk id="16" creationId="{D2B78728-A580-49A7-84F9-6EF6F583ADE0}"/>
          </ac:spMkLst>
        </pc:spChg>
        <pc:spChg chg="add del">
          <ac:chgData name="Cyrille Zakaria" userId="bad20c1f-da18-4696-a6b5-79d63c2b67a7" providerId="ADAL" clId="{3478AD83-859E-4B09-AE3B-C3D473F67530}" dt="2023-03-27T00:58:28.082" v="129" actId="26606"/>
          <ac:spMkLst>
            <pc:docMk/>
            <pc:sldMk cId="2176792099" sldId="277"/>
            <ac:spMk id="18" creationId="{38FAA1A1-D861-433F-88FA-1E9D6FD31D11}"/>
          </ac:spMkLst>
        </pc:spChg>
        <pc:spChg chg="add del">
          <ac:chgData name="Cyrille Zakaria" userId="bad20c1f-da18-4696-a6b5-79d63c2b67a7" providerId="ADAL" clId="{3478AD83-859E-4B09-AE3B-C3D473F67530}" dt="2023-03-27T00:58:28.082" v="129" actId="26606"/>
          <ac:spMkLst>
            <pc:docMk/>
            <pc:sldMk cId="2176792099" sldId="277"/>
            <ac:spMk id="20" creationId="{8D71EDA1-87BF-4D5D-AB79-F346FD19278A}"/>
          </ac:spMkLst>
        </pc:spChg>
        <pc:spChg chg="add del">
          <ac:chgData name="Cyrille Zakaria" userId="bad20c1f-da18-4696-a6b5-79d63c2b67a7" providerId="ADAL" clId="{3478AD83-859E-4B09-AE3B-C3D473F67530}" dt="2023-03-27T00:58:28.654" v="131" actId="26606"/>
          <ac:spMkLst>
            <pc:docMk/>
            <pc:sldMk cId="2176792099" sldId="277"/>
            <ac:spMk id="22" creationId="{907EF6B7-1338-4443-8C46-6A318D952DFD}"/>
          </ac:spMkLst>
        </pc:spChg>
        <pc:spChg chg="add del">
          <ac:chgData name="Cyrille Zakaria" userId="bad20c1f-da18-4696-a6b5-79d63c2b67a7" providerId="ADAL" clId="{3478AD83-859E-4B09-AE3B-C3D473F67530}" dt="2023-03-27T00:58:28.654" v="131" actId="26606"/>
          <ac:spMkLst>
            <pc:docMk/>
            <pc:sldMk cId="2176792099" sldId="277"/>
            <ac:spMk id="23" creationId="{DAAE4CDD-124C-4DCF-9584-B6033B545DD5}"/>
          </ac:spMkLst>
        </pc:spChg>
        <pc:spChg chg="add del">
          <ac:chgData name="Cyrille Zakaria" userId="bad20c1f-da18-4696-a6b5-79d63c2b67a7" providerId="ADAL" clId="{3478AD83-859E-4B09-AE3B-C3D473F67530}" dt="2023-03-27T00:58:28.654" v="131" actId="26606"/>
          <ac:spMkLst>
            <pc:docMk/>
            <pc:sldMk cId="2176792099" sldId="277"/>
            <ac:spMk id="24" creationId="{081E4A58-353D-44AE-B2FC-2A74E2E400F7}"/>
          </ac:spMkLst>
        </pc:spChg>
        <pc:spChg chg="add">
          <ac:chgData name="Cyrille Zakaria" userId="bad20c1f-da18-4696-a6b5-79d63c2b67a7" providerId="ADAL" clId="{3478AD83-859E-4B09-AE3B-C3D473F67530}" dt="2023-03-27T00:58:28.669" v="132" actId="26606"/>
          <ac:spMkLst>
            <pc:docMk/>
            <pc:sldMk cId="2176792099" sldId="277"/>
            <ac:spMk id="26" creationId="{09588DA8-065E-4F6F-8EFD-43104AB2E0CF}"/>
          </ac:spMkLst>
        </pc:spChg>
        <pc:spChg chg="add">
          <ac:chgData name="Cyrille Zakaria" userId="bad20c1f-da18-4696-a6b5-79d63c2b67a7" providerId="ADAL" clId="{3478AD83-859E-4B09-AE3B-C3D473F67530}" dt="2023-03-27T00:58:28.669" v="132" actId="26606"/>
          <ac:spMkLst>
            <pc:docMk/>
            <pc:sldMk cId="2176792099" sldId="277"/>
            <ac:spMk id="27" creationId="{C4285719-470E-454C-AF62-8323075F1F5B}"/>
          </ac:spMkLst>
        </pc:spChg>
        <pc:spChg chg="add">
          <ac:chgData name="Cyrille Zakaria" userId="bad20c1f-da18-4696-a6b5-79d63c2b67a7" providerId="ADAL" clId="{3478AD83-859E-4B09-AE3B-C3D473F67530}" dt="2023-03-27T00:58:28.669" v="132" actId="26606"/>
          <ac:spMkLst>
            <pc:docMk/>
            <pc:sldMk cId="2176792099" sldId="277"/>
            <ac:spMk id="28" creationId="{CD9FE4EF-C4D8-49A0-B2FF-81D8DB7D8A24}"/>
          </ac:spMkLst>
        </pc:spChg>
        <pc:spChg chg="add">
          <ac:chgData name="Cyrille Zakaria" userId="bad20c1f-da18-4696-a6b5-79d63c2b67a7" providerId="ADAL" clId="{3478AD83-859E-4B09-AE3B-C3D473F67530}" dt="2023-03-27T00:58:28.669" v="132" actId="26606"/>
          <ac:spMkLst>
            <pc:docMk/>
            <pc:sldMk cId="2176792099" sldId="277"/>
            <ac:spMk id="29" creationId="{4300840D-0A0B-4512-BACA-B439D5B9C57C}"/>
          </ac:spMkLst>
        </pc:spChg>
        <pc:spChg chg="add">
          <ac:chgData name="Cyrille Zakaria" userId="bad20c1f-da18-4696-a6b5-79d63c2b67a7" providerId="ADAL" clId="{3478AD83-859E-4B09-AE3B-C3D473F67530}" dt="2023-03-27T00:58:28.669" v="132" actId="26606"/>
          <ac:spMkLst>
            <pc:docMk/>
            <pc:sldMk cId="2176792099" sldId="277"/>
            <ac:spMk id="30" creationId="{D2B78728-A580-49A7-84F9-6EF6F583ADE0}"/>
          </ac:spMkLst>
        </pc:spChg>
        <pc:spChg chg="add">
          <ac:chgData name="Cyrille Zakaria" userId="bad20c1f-da18-4696-a6b5-79d63c2b67a7" providerId="ADAL" clId="{3478AD83-859E-4B09-AE3B-C3D473F67530}" dt="2023-03-27T00:58:28.669" v="132" actId="26606"/>
          <ac:spMkLst>
            <pc:docMk/>
            <pc:sldMk cId="2176792099" sldId="277"/>
            <ac:spMk id="31" creationId="{38FAA1A1-D861-433F-88FA-1E9D6FD31D11}"/>
          </ac:spMkLst>
        </pc:spChg>
        <pc:spChg chg="add">
          <ac:chgData name="Cyrille Zakaria" userId="bad20c1f-da18-4696-a6b5-79d63c2b67a7" providerId="ADAL" clId="{3478AD83-859E-4B09-AE3B-C3D473F67530}" dt="2023-03-27T00:58:28.669" v="132" actId="26606"/>
          <ac:spMkLst>
            <pc:docMk/>
            <pc:sldMk cId="2176792099" sldId="277"/>
            <ac:spMk id="32" creationId="{8D71EDA1-87BF-4D5D-AB79-F346FD19278A}"/>
          </ac:spMkLst>
        </pc:spChg>
        <pc:graphicFrameChg chg="del mod modGraphic">
          <ac:chgData name="Cyrille Zakaria" userId="bad20c1f-da18-4696-a6b5-79d63c2b67a7" providerId="ADAL" clId="{3478AD83-859E-4B09-AE3B-C3D473F67530}" dt="2023-03-27T00:58:18.005" v="127" actId="21"/>
          <ac:graphicFrameMkLst>
            <pc:docMk/>
            <pc:sldMk cId="2176792099" sldId="277"/>
            <ac:graphicFrameMk id="4" creationId="{0E3BF63E-AA31-4F34-469A-B599A2BC3A68}"/>
          </ac:graphicFrameMkLst>
        </pc:graphicFrameChg>
      </pc:sldChg>
      <pc:sldChg chg="addSp delSp modSp new mod modTransition setBg">
        <pc:chgData name="Cyrille Zakaria" userId="bad20c1f-da18-4696-a6b5-79d63c2b67a7" providerId="ADAL" clId="{3478AD83-859E-4B09-AE3B-C3D473F67530}" dt="2023-03-27T01:14:14.460" v="438"/>
        <pc:sldMkLst>
          <pc:docMk/>
          <pc:sldMk cId="122425958" sldId="278"/>
        </pc:sldMkLst>
        <pc:spChg chg="add del mod">
          <ac:chgData name="Cyrille Zakaria" userId="bad20c1f-da18-4696-a6b5-79d63c2b67a7" providerId="ADAL" clId="{3478AD83-859E-4B09-AE3B-C3D473F67530}" dt="2023-03-27T01:01:18.866" v="157" actId="26606"/>
          <ac:spMkLst>
            <pc:docMk/>
            <pc:sldMk cId="122425958" sldId="278"/>
            <ac:spMk id="2" creationId="{9685DA32-AC22-C68F-9DB2-11116ABBFF3A}"/>
          </ac:spMkLst>
        </pc:spChg>
        <pc:spChg chg="del">
          <ac:chgData name="Cyrille Zakaria" userId="bad20c1f-da18-4696-a6b5-79d63c2b67a7" providerId="ADAL" clId="{3478AD83-859E-4B09-AE3B-C3D473F67530}" dt="2023-03-27T00:58:41.484" v="135" actId="478"/>
          <ac:spMkLst>
            <pc:docMk/>
            <pc:sldMk cId="122425958" sldId="278"/>
            <ac:spMk id="3" creationId="{288B7E52-B556-71D8-EDBB-9E72F14B7CAD}"/>
          </ac:spMkLst>
        </pc:spChg>
        <pc:spChg chg="add">
          <ac:chgData name="Cyrille Zakaria" userId="bad20c1f-da18-4696-a6b5-79d63c2b67a7" providerId="ADAL" clId="{3478AD83-859E-4B09-AE3B-C3D473F67530}" dt="2023-03-27T01:01:18.866" v="157" actId="26606"/>
          <ac:spMkLst>
            <pc:docMk/>
            <pc:sldMk cId="122425958" sldId="278"/>
            <ac:spMk id="9" creationId="{A8384FB5-9ADC-4DDC-881B-597D56F5B15D}"/>
          </ac:spMkLst>
        </pc:spChg>
        <pc:spChg chg="add">
          <ac:chgData name="Cyrille Zakaria" userId="bad20c1f-da18-4696-a6b5-79d63c2b67a7" providerId="ADAL" clId="{3478AD83-859E-4B09-AE3B-C3D473F67530}" dt="2023-03-27T01:01:18.866" v="157" actId="26606"/>
          <ac:spMkLst>
            <pc:docMk/>
            <pc:sldMk cId="122425958" sldId="278"/>
            <ac:spMk id="11" creationId="{1199E1B1-A8C0-4FE8-A5A8-1CB41D69F857}"/>
          </ac:spMkLst>
        </pc:spChg>
        <pc:spChg chg="add">
          <ac:chgData name="Cyrille Zakaria" userId="bad20c1f-da18-4696-a6b5-79d63c2b67a7" providerId="ADAL" clId="{3478AD83-859E-4B09-AE3B-C3D473F67530}" dt="2023-03-27T01:01:18.866" v="157" actId="26606"/>
          <ac:spMkLst>
            <pc:docMk/>
            <pc:sldMk cId="122425958" sldId="278"/>
            <ac:spMk id="13" creationId="{84A8DE83-DE75-4B41-9DB4-A7EC0B0DEC0B}"/>
          </ac:spMkLst>
        </pc:spChg>
        <pc:spChg chg="add">
          <ac:chgData name="Cyrille Zakaria" userId="bad20c1f-da18-4696-a6b5-79d63c2b67a7" providerId="ADAL" clId="{3478AD83-859E-4B09-AE3B-C3D473F67530}" dt="2023-03-27T01:01:18.866" v="157" actId="26606"/>
          <ac:spMkLst>
            <pc:docMk/>
            <pc:sldMk cId="122425958" sldId="278"/>
            <ac:spMk id="15" creationId="{A7009A0A-BEF5-4EAC-AF15-E4F9F002E239}"/>
          </ac:spMkLst>
        </pc:spChg>
        <pc:graphicFrameChg chg="add mod modGraphic">
          <ac:chgData name="Cyrille Zakaria" userId="bad20c1f-da18-4696-a6b5-79d63c2b67a7" providerId="ADAL" clId="{3478AD83-859E-4B09-AE3B-C3D473F67530}" dt="2023-03-27T01:01:43.261" v="163" actId="404"/>
          <ac:graphicFrameMkLst>
            <pc:docMk/>
            <pc:sldMk cId="122425958" sldId="278"/>
            <ac:graphicFrameMk id="4" creationId="{F4C223EA-AF44-F605-6D3F-96E8D723E9C3}"/>
          </ac:graphicFrameMkLst>
        </pc:graphicFrameChg>
      </pc:sldChg>
      <pc:sldChg chg="modSp mod modTransition">
        <pc:chgData name="Cyrille Zakaria" userId="bad20c1f-da18-4696-a6b5-79d63c2b67a7" providerId="ADAL" clId="{3478AD83-859E-4B09-AE3B-C3D473F67530}" dt="2023-03-27T01:42:14.507" v="543" actId="790"/>
        <pc:sldMkLst>
          <pc:docMk/>
          <pc:sldMk cId="2156529883" sldId="279"/>
        </pc:sldMkLst>
        <pc:spChg chg="mod">
          <ac:chgData name="Cyrille Zakaria" userId="bad20c1f-da18-4696-a6b5-79d63c2b67a7" providerId="ADAL" clId="{3478AD83-859E-4B09-AE3B-C3D473F67530}" dt="2023-03-27T01:42:14.507" v="543" actId="790"/>
          <ac:spMkLst>
            <pc:docMk/>
            <pc:sldMk cId="2156529883" sldId="279"/>
            <ac:spMk id="2" creationId="{5116843F-9822-0B6E-1453-329B2950CF77}"/>
          </ac:spMkLst>
        </pc:spChg>
      </pc:sldChg>
      <pc:sldChg chg="addSp delSp modSp new del mod">
        <pc:chgData name="Cyrille Zakaria" userId="bad20c1f-da18-4696-a6b5-79d63c2b67a7" providerId="ADAL" clId="{3478AD83-859E-4B09-AE3B-C3D473F67530}" dt="2023-04-03T14:25:45.040" v="573" actId="2696"/>
        <pc:sldMkLst>
          <pc:docMk/>
          <pc:sldMk cId="1647102999" sldId="280"/>
        </pc:sldMkLst>
        <pc:picChg chg="add del mod">
          <ac:chgData name="Cyrille Zakaria" userId="bad20c1f-da18-4696-a6b5-79d63c2b67a7" providerId="ADAL" clId="{3478AD83-859E-4B09-AE3B-C3D473F67530}" dt="2023-04-03T14:25:40.831" v="572" actId="478"/>
          <ac:picMkLst>
            <pc:docMk/>
            <pc:sldMk cId="1647102999" sldId="280"/>
            <ac:picMk id="4" creationId="{A35F4C45-F26E-4A86-922E-577749F6F5BE}"/>
          </ac:picMkLst>
        </pc:picChg>
      </pc:sldChg>
    </pc:docChg>
  </pc:docChgLst>
  <pc:docChgLst>
    <pc:chgData name="Cyrille Zakaria" userId="S::czaka034@uottawa.ca::bad20c1f-da18-4696-a6b5-79d63c2b67a7" providerId="AD" clId="Web-{958CAC71-225D-DF79-1724-04F3FA2DEFB6}"/>
    <pc:docChg chg="modSld">
      <pc:chgData name="Cyrille Zakaria" userId="S::czaka034@uottawa.ca::bad20c1f-da18-4696-a6b5-79d63c2b67a7" providerId="AD" clId="Web-{958CAC71-225D-DF79-1724-04F3FA2DEFB6}" dt="2023-03-29T17:32:59.783" v="15" actId="20577"/>
      <pc:docMkLst>
        <pc:docMk/>
      </pc:docMkLst>
      <pc:sldChg chg="modSp">
        <pc:chgData name="Cyrille Zakaria" userId="S::czaka034@uottawa.ca::bad20c1f-da18-4696-a6b5-79d63c2b67a7" providerId="AD" clId="Web-{958CAC71-225D-DF79-1724-04F3FA2DEFB6}" dt="2023-03-29T17:32:50.783" v="6" actId="1076"/>
        <pc:sldMkLst>
          <pc:docMk/>
          <pc:sldMk cId="487126244" sldId="271"/>
        </pc:sldMkLst>
        <pc:picChg chg="mod">
          <ac:chgData name="Cyrille Zakaria" userId="S::czaka034@uottawa.ca::bad20c1f-da18-4696-a6b5-79d63c2b67a7" providerId="AD" clId="Web-{958CAC71-225D-DF79-1724-04F3FA2DEFB6}" dt="2023-03-29T17:32:50.783" v="6" actId="1076"/>
          <ac:picMkLst>
            <pc:docMk/>
            <pc:sldMk cId="487126244" sldId="271"/>
            <ac:picMk id="9" creationId="{6E31A4F3-F6B0-2943-0BD2-28BB19C16B7E}"/>
          </ac:picMkLst>
        </pc:picChg>
      </pc:sldChg>
      <pc:sldChg chg="modSp">
        <pc:chgData name="Cyrille Zakaria" userId="S::czaka034@uottawa.ca::bad20c1f-da18-4696-a6b5-79d63c2b67a7" providerId="AD" clId="Web-{958CAC71-225D-DF79-1724-04F3FA2DEFB6}" dt="2023-03-29T17:32:59.783" v="15" actId="20577"/>
        <pc:sldMkLst>
          <pc:docMk/>
          <pc:sldMk cId="2156529883" sldId="279"/>
        </pc:sldMkLst>
        <pc:spChg chg="mod">
          <ac:chgData name="Cyrille Zakaria" userId="S::czaka034@uottawa.ca::bad20c1f-da18-4696-a6b5-79d63c2b67a7" providerId="AD" clId="Web-{958CAC71-225D-DF79-1724-04F3FA2DEFB6}" dt="2023-03-29T17:32:59.783" v="15" actId="20577"/>
          <ac:spMkLst>
            <pc:docMk/>
            <pc:sldMk cId="2156529883" sldId="279"/>
            <ac:spMk id="7" creationId="{4E31C7BD-5586-367E-F86B-A286D49842A4}"/>
          </ac:spMkLst>
        </pc:spChg>
      </pc:sldChg>
    </pc:docChg>
  </pc:docChgLst>
  <pc:docChgLst>
    <pc:chgData name="Alec Fraser" userId="S::afras078@uottawa.ca::e9d05a1e-ca8a-4fda-aa4e-efe63d3cb9b4" providerId="AD" clId="Web-{44CF6015-ED07-A80D-AE24-78599A1F77D7}"/>
    <pc:docChg chg="addSld delSld modSld sldOrd addMainMaster delMainMaster">
      <pc:chgData name="Alec Fraser" userId="S::afras078@uottawa.ca::e9d05a1e-ca8a-4fda-aa4e-efe63d3cb9b4" providerId="AD" clId="Web-{44CF6015-ED07-A80D-AE24-78599A1F77D7}" dt="2023-03-29T03:20:22.448" v="1019" actId="14100"/>
      <pc:docMkLst>
        <pc:docMk/>
      </pc:docMkLst>
      <pc:sldChg chg="addSp delSp modSp mod modClrScheme delDesignElem chgLayout">
        <pc:chgData name="Alec Fraser" userId="S::afras078@uottawa.ca::e9d05a1e-ca8a-4fda-aa4e-efe63d3cb9b4" providerId="AD" clId="Web-{44CF6015-ED07-A80D-AE24-78599A1F77D7}" dt="2023-03-29T02:30:58.124" v="1005"/>
        <pc:sldMkLst>
          <pc:docMk/>
          <pc:sldMk cId="4074713469" sldId="256"/>
        </pc:sldMkLst>
        <pc:spChg chg="mod ord">
          <ac:chgData name="Alec Fraser" userId="S::afras078@uottawa.ca::e9d05a1e-ca8a-4fda-aa4e-efe63d3cb9b4" providerId="AD" clId="Web-{44CF6015-ED07-A80D-AE24-78599A1F77D7}" dt="2023-03-29T02:30:58.124" v="1005"/>
          <ac:spMkLst>
            <pc:docMk/>
            <pc:sldMk cId="4074713469" sldId="256"/>
            <ac:spMk id="2" creationId="{ADBB795F-97BB-4CC3-B000-3B43AAF23C29}"/>
          </ac:spMkLst>
        </pc:spChg>
        <pc:spChg chg="mod ord">
          <ac:chgData name="Alec Fraser" userId="S::afras078@uottawa.ca::e9d05a1e-ca8a-4fda-aa4e-efe63d3cb9b4" providerId="AD" clId="Web-{44CF6015-ED07-A80D-AE24-78599A1F77D7}" dt="2023-03-29T02:30:58.124" v="1005"/>
          <ac:spMkLst>
            <pc:docMk/>
            <pc:sldMk cId="4074713469" sldId="256"/>
            <ac:spMk id="3" creationId="{47B7216F-027E-4E16-F4BD-BF076B778603}"/>
          </ac:spMkLst>
        </pc:spChg>
        <pc:spChg chg="add mod">
          <ac:chgData name="Alec Fraser" userId="S::afras078@uottawa.ca::e9d05a1e-ca8a-4fda-aa4e-efe63d3cb9b4" providerId="AD" clId="Web-{44CF6015-ED07-A80D-AE24-78599A1F77D7}" dt="2023-03-29T02:13:23.844" v="831" actId="20577"/>
          <ac:spMkLst>
            <pc:docMk/>
            <pc:sldMk cId="4074713469" sldId="256"/>
            <ac:spMk id="6" creationId="{3B8605E9-9ACB-C608-9EAD-EE01C4BF34D4}"/>
          </ac:spMkLst>
        </pc:spChg>
        <pc:spChg chg="add del">
          <ac:chgData name="Alec Fraser" userId="S::afras078@uottawa.ca::e9d05a1e-ca8a-4fda-aa4e-efe63d3cb9b4" providerId="AD" clId="Web-{44CF6015-ED07-A80D-AE24-78599A1F77D7}" dt="2023-03-29T02:30:58.124" v="1005"/>
          <ac:spMkLst>
            <pc:docMk/>
            <pc:sldMk cId="4074713469" sldId="256"/>
            <ac:spMk id="45" creationId="{C7D023E4-8DE1-436E-9847-ED6A4B4B04FD}"/>
          </ac:spMkLst>
        </pc:spChg>
        <pc:spChg chg="add del">
          <ac:chgData name="Alec Fraser" userId="S::afras078@uottawa.ca::e9d05a1e-ca8a-4fda-aa4e-efe63d3cb9b4" providerId="AD" clId="Web-{44CF6015-ED07-A80D-AE24-78599A1F77D7}" dt="2023-03-29T02:30:58.124" v="1005"/>
          <ac:spMkLst>
            <pc:docMk/>
            <pc:sldMk cId="4074713469" sldId="256"/>
            <ac:spMk id="47" creationId="{C04DA1FE-EBEF-4AF3-A3C6-067C78D47FBA}"/>
          </ac:spMkLst>
        </pc:spChg>
        <pc:spChg chg="add del">
          <ac:chgData name="Alec Fraser" userId="S::afras078@uottawa.ca::e9d05a1e-ca8a-4fda-aa4e-efe63d3cb9b4" providerId="AD" clId="Web-{44CF6015-ED07-A80D-AE24-78599A1F77D7}" dt="2023-03-29T02:30:58.124" v="1005"/>
          <ac:spMkLst>
            <pc:docMk/>
            <pc:sldMk cId="4074713469" sldId="256"/>
            <ac:spMk id="49" creationId="{8B1B3E66-23F5-436C-A0C1-32A666D2800D}"/>
          </ac:spMkLst>
        </pc:spChg>
        <pc:grpChg chg="add del">
          <ac:chgData name="Alec Fraser" userId="S::afras078@uottawa.ca::e9d05a1e-ca8a-4fda-aa4e-efe63d3cb9b4" providerId="AD" clId="Web-{44CF6015-ED07-A80D-AE24-78599A1F77D7}" dt="2023-03-29T02:30:58.124" v="1005"/>
          <ac:grpSpMkLst>
            <pc:docMk/>
            <pc:sldMk cId="4074713469" sldId="256"/>
            <ac:grpSpMk id="51" creationId="{28EC230A-A12C-4339-92EE-F850809ECEA6}"/>
          </ac:grpSpMkLst>
        </pc:grpChg>
        <pc:picChg chg="add del mod">
          <ac:chgData name="Alec Fraser" userId="S::afras078@uottawa.ca::e9d05a1e-ca8a-4fda-aa4e-efe63d3cb9b4" providerId="AD" clId="Web-{44CF6015-ED07-A80D-AE24-78599A1F77D7}" dt="2023-03-29T02:13:06.610" v="822"/>
          <ac:picMkLst>
            <pc:docMk/>
            <pc:sldMk cId="4074713469" sldId="256"/>
            <ac:picMk id="4" creationId="{0FCB0FCF-A218-5576-EE64-A8C9E8ED1301}"/>
          </ac:picMkLst>
        </pc:picChg>
        <pc:picChg chg="mod">
          <ac:chgData name="Alec Fraser" userId="S::afras078@uottawa.ca::e9d05a1e-ca8a-4fda-aa4e-efe63d3cb9b4" providerId="AD" clId="Web-{44CF6015-ED07-A80D-AE24-78599A1F77D7}" dt="2023-03-29T02:13:05.735" v="821" actId="1076"/>
          <ac:picMkLst>
            <pc:docMk/>
            <pc:sldMk cId="4074713469" sldId="256"/>
            <ac:picMk id="15" creationId="{1AA16906-BDD7-B6C0-E1CB-BBAE5832E071}"/>
          </ac:picMkLst>
        </pc:picChg>
      </pc:sldChg>
      <pc:sldChg chg="addSp delSp modSp mod modClrScheme delDesignElem chgLayout">
        <pc:chgData name="Alec Fraser" userId="S::afras078@uottawa.ca::e9d05a1e-ca8a-4fda-aa4e-efe63d3cb9b4" providerId="AD" clId="Web-{44CF6015-ED07-A80D-AE24-78599A1F77D7}" dt="2023-03-29T02:30:58.124" v="1005"/>
        <pc:sldMkLst>
          <pc:docMk/>
          <pc:sldMk cId="2513515245" sldId="257"/>
        </pc:sldMkLst>
        <pc:spChg chg="mod ord">
          <ac:chgData name="Alec Fraser" userId="S::afras078@uottawa.ca::e9d05a1e-ca8a-4fda-aa4e-efe63d3cb9b4" providerId="AD" clId="Web-{44CF6015-ED07-A80D-AE24-78599A1F77D7}" dt="2023-03-29T02:30:58.124" v="1005"/>
          <ac:spMkLst>
            <pc:docMk/>
            <pc:sldMk cId="2513515245" sldId="257"/>
            <ac:spMk id="3" creationId="{2FEEE93E-88D3-BE9B-9F1B-4B7720BB9A4D}"/>
          </ac:spMkLst>
        </pc:spChg>
        <pc:spChg chg="add mod">
          <ac:chgData name="Alec Fraser" userId="S::afras078@uottawa.ca::e9d05a1e-ca8a-4fda-aa4e-efe63d3cb9b4" providerId="AD" clId="Web-{44CF6015-ED07-A80D-AE24-78599A1F77D7}" dt="2023-03-29T02:13:28.969" v="838" actId="20577"/>
          <ac:spMkLst>
            <pc:docMk/>
            <pc:sldMk cId="2513515245" sldId="257"/>
            <ac:spMk id="63" creationId="{B20DDF13-3F72-6E5D-ED87-502E2805993F}"/>
          </ac:spMkLst>
        </pc:spChg>
        <pc:spChg chg="add del">
          <ac:chgData name="Alec Fraser" userId="S::afras078@uottawa.ca::e9d05a1e-ca8a-4fda-aa4e-efe63d3cb9b4" providerId="AD" clId="Web-{44CF6015-ED07-A80D-AE24-78599A1F77D7}" dt="2023-03-29T02:30:58.124" v="1005"/>
          <ac:spMkLst>
            <pc:docMk/>
            <pc:sldMk cId="2513515245" sldId="257"/>
            <ac:spMk id="141" creationId="{B6FACB3C-9069-4791-BC5C-0DB7CD19B853}"/>
          </ac:spMkLst>
        </pc:spChg>
        <pc:spChg chg="add del">
          <ac:chgData name="Alec Fraser" userId="S::afras078@uottawa.ca::e9d05a1e-ca8a-4fda-aa4e-efe63d3cb9b4" providerId="AD" clId="Web-{44CF6015-ED07-A80D-AE24-78599A1F77D7}" dt="2023-03-29T02:30:58.124" v="1005"/>
          <ac:spMkLst>
            <pc:docMk/>
            <pc:sldMk cId="2513515245" sldId="257"/>
            <ac:spMk id="142" creationId="{71F2038E-D777-4B76-81DD-DD13EE91B9DD}"/>
          </ac:spMkLst>
        </pc:spChg>
        <pc:grpChg chg="add del">
          <ac:chgData name="Alec Fraser" userId="S::afras078@uottawa.ca::e9d05a1e-ca8a-4fda-aa4e-efe63d3cb9b4" providerId="AD" clId="Web-{44CF6015-ED07-A80D-AE24-78599A1F77D7}" dt="2023-03-29T02:30:58.124" v="1005"/>
          <ac:grpSpMkLst>
            <pc:docMk/>
            <pc:sldMk cId="2513515245" sldId="257"/>
            <ac:grpSpMk id="143" creationId="{DD354807-230F-4402-B1B9-F733A8F1F190}"/>
          </ac:grpSpMkLst>
        </pc:grpChg>
        <pc:graphicFrameChg chg="mod ord">
          <ac:chgData name="Alec Fraser" userId="S::afras078@uottawa.ca::e9d05a1e-ca8a-4fda-aa4e-efe63d3cb9b4" providerId="AD" clId="Web-{44CF6015-ED07-A80D-AE24-78599A1F77D7}" dt="2023-03-29T02:30:58.124" v="1005"/>
          <ac:graphicFrameMkLst>
            <pc:docMk/>
            <pc:sldMk cId="2513515245" sldId="257"/>
            <ac:graphicFrameMk id="21" creationId="{BE6FFF9F-6D11-7925-84D6-D901642ADCA8}"/>
          </ac:graphicFrameMkLst>
        </pc:graphicFrameChg>
      </pc:sldChg>
      <pc:sldChg chg="addSp delSp modSp mod modClrScheme delDesignElem chgLayout modNotes">
        <pc:chgData name="Alec Fraser" userId="S::afras078@uottawa.ca::e9d05a1e-ca8a-4fda-aa4e-efe63d3cb9b4" providerId="AD" clId="Web-{44CF6015-ED07-A80D-AE24-78599A1F77D7}" dt="2023-03-29T02:30:58.124" v="1005"/>
        <pc:sldMkLst>
          <pc:docMk/>
          <pc:sldMk cId="3964035017" sldId="258"/>
        </pc:sldMkLst>
        <pc:spChg chg="add mod">
          <ac:chgData name="Alec Fraser" userId="S::afras078@uottawa.ca::e9d05a1e-ca8a-4fda-aa4e-efe63d3cb9b4" providerId="AD" clId="Web-{44CF6015-ED07-A80D-AE24-78599A1F77D7}" dt="2023-03-29T01:53:17.598" v="66" actId="20577"/>
          <ac:spMkLst>
            <pc:docMk/>
            <pc:sldMk cId="3964035017" sldId="258"/>
            <ac:spMk id="2" creationId="{9AE2D174-BF31-FDB3-9130-E1655900F8AA}"/>
          </ac:spMkLst>
        </pc:spChg>
        <pc:spChg chg="mod ord">
          <ac:chgData name="Alec Fraser" userId="S::afras078@uottawa.ca::e9d05a1e-ca8a-4fda-aa4e-efe63d3cb9b4" providerId="AD" clId="Web-{44CF6015-ED07-A80D-AE24-78599A1F77D7}" dt="2023-03-29T02:30:58.124" v="1005"/>
          <ac:spMkLst>
            <pc:docMk/>
            <pc:sldMk cId="3964035017" sldId="258"/>
            <ac:spMk id="4" creationId="{CB3FA5B4-D7FA-5A13-1EE7-9D31AD9B8C13}"/>
          </ac:spMkLst>
        </pc:spChg>
        <pc:spChg chg="add del">
          <ac:chgData name="Alec Fraser" userId="S::afras078@uottawa.ca::e9d05a1e-ca8a-4fda-aa4e-efe63d3cb9b4" providerId="AD" clId="Web-{44CF6015-ED07-A80D-AE24-78599A1F77D7}" dt="2023-03-29T02:30:58.124" v="1005"/>
          <ac:spMkLst>
            <pc:docMk/>
            <pc:sldMk cId="3964035017" sldId="258"/>
            <ac:spMk id="11" creationId="{C1DD1A8A-57D5-4A81-AD04-532B043C5611}"/>
          </ac:spMkLst>
        </pc:spChg>
        <pc:spChg chg="add del">
          <ac:chgData name="Alec Fraser" userId="S::afras078@uottawa.ca::e9d05a1e-ca8a-4fda-aa4e-efe63d3cb9b4" providerId="AD" clId="Web-{44CF6015-ED07-A80D-AE24-78599A1F77D7}" dt="2023-03-29T02:30:58.124" v="1005"/>
          <ac:spMkLst>
            <pc:docMk/>
            <pc:sldMk cId="3964035017" sldId="258"/>
            <ac:spMk id="13" creationId="{007891EC-4501-44ED-A8C8-B11B6DB767AB}"/>
          </ac:spMkLst>
        </pc:spChg>
      </pc:sldChg>
      <pc:sldChg chg="addSp delSp modSp mod modClrScheme delDesignElem chgLayout">
        <pc:chgData name="Alec Fraser" userId="S::afras078@uottawa.ca::e9d05a1e-ca8a-4fda-aa4e-efe63d3cb9b4" providerId="AD" clId="Web-{44CF6015-ED07-A80D-AE24-78599A1F77D7}" dt="2023-03-29T02:30:58.124" v="1005"/>
        <pc:sldMkLst>
          <pc:docMk/>
          <pc:sldMk cId="1189834799" sldId="260"/>
        </pc:sldMkLst>
        <pc:spChg chg="mod ord">
          <ac:chgData name="Alec Fraser" userId="S::afras078@uottawa.ca::e9d05a1e-ca8a-4fda-aa4e-efe63d3cb9b4" providerId="AD" clId="Web-{44CF6015-ED07-A80D-AE24-78599A1F77D7}" dt="2023-03-29T02:30:58.124" v="1005"/>
          <ac:spMkLst>
            <pc:docMk/>
            <pc:sldMk cId="1189834799" sldId="260"/>
            <ac:spMk id="2" creationId="{FC354406-F89B-ACF0-AEBE-7CCFC6CC9294}"/>
          </ac:spMkLst>
        </pc:spChg>
        <pc:spChg chg="add del">
          <ac:chgData name="Alec Fraser" userId="S::afras078@uottawa.ca::e9d05a1e-ca8a-4fda-aa4e-efe63d3cb9b4" providerId="AD" clId="Web-{44CF6015-ED07-A80D-AE24-78599A1F77D7}" dt="2023-03-29T02:30:58.124" v="1005"/>
          <ac:spMkLst>
            <pc:docMk/>
            <pc:sldMk cId="1189834799" sldId="260"/>
            <ac:spMk id="9" creationId="{BACC6370-2D7E-4714-9D71-7542949D7D5D}"/>
          </ac:spMkLst>
        </pc:spChg>
        <pc:spChg chg="add del">
          <ac:chgData name="Alec Fraser" userId="S::afras078@uottawa.ca::e9d05a1e-ca8a-4fda-aa4e-efe63d3cb9b4" providerId="AD" clId="Web-{44CF6015-ED07-A80D-AE24-78599A1F77D7}" dt="2023-03-29T02:30:58.124" v="1005"/>
          <ac:spMkLst>
            <pc:docMk/>
            <pc:sldMk cId="1189834799" sldId="260"/>
            <ac:spMk id="11" creationId="{F68B3F68-107C-434F-AA38-110D5EA91B85}"/>
          </ac:spMkLst>
        </pc:spChg>
        <pc:spChg chg="add del">
          <ac:chgData name="Alec Fraser" userId="S::afras078@uottawa.ca::e9d05a1e-ca8a-4fda-aa4e-efe63d3cb9b4" providerId="AD" clId="Web-{44CF6015-ED07-A80D-AE24-78599A1F77D7}" dt="2023-03-29T02:30:58.124" v="1005"/>
          <ac:spMkLst>
            <pc:docMk/>
            <pc:sldMk cId="1189834799" sldId="260"/>
            <ac:spMk id="13" creationId="{AAD0DBB9-1A4B-4391-81D4-CB19F9AB918A}"/>
          </ac:spMkLst>
        </pc:spChg>
        <pc:spChg chg="add del">
          <ac:chgData name="Alec Fraser" userId="S::afras078@uottawa.ca::e9d05a1e-ca8a-4fda-aa4e-efe63d3cb9b4" providerId="AD" clId="Web-{44CF6015-ED07-A80D-AE24-78599A1F77D7}" dt="2023-03-29T02:30:58.124" v="1005"/>
          <ac:spMkLst>
            <pc:docMk/>
            <pc:sldMk cId="1189834799" sldId="260"/>
            <ac:spMk id="15" creationId="{063BBA22-50EA-4C4D-BE05-F1CE4E63AA56}"/>
          </ac:spMkLst>
        </pc:spChg>
        <pc:spChg chg="add">
          <ac:chgData name="Alec Fraser" userId="S::afras078@uottawa.ca::e9d05a1e-ca8a-4fda-aa4e-efe63d3cb9b4" providerId="AD" clId="Web-{44CF6015-ED07-A80D-AE24-78599A1F77D7}" dt="2023-03-29T01:54:20.347" v="67"/>
          <ac:spMkLst>
            <pc:docMk/>
            <pc:sldMk cId="1189834799" sldId="260"/>
            <ac:spMk id="16" creationId="{F0205B95-E616-6F03-0E41-F0F5DBC34354}"/>
          </ac:spMkLst>
        </pc:spChg>
        <pc:graphicFrameChg chg="mod ord">
          <ac:chgData name="Alec Fraser" userId="S::afras078@uottawa.ca::e9d05a1e-ca8a-4fda-aa4e-efe63d3cb9b4" providerId="AD" clId="Web-{44CF6015-ED07-A80D-AE24-78599A1F77D7}" dt="2023-03-29T02:30:58.124" v="1005"/>
          <ac:graphicFrameMkLst>
            <pc:docMk/>
            <pc:sldMk cId="1189834799" sldId="260"/>
            <ac:graphicFrameMk id="5" creationId="{431E71DD-8547-5427-C9AF-307536976AA7}"/>
          </ac:graphicFrameMkLst>
        </pc:graphicFrameChg>
      </pc:sldChg>
      <pc:sldChg chg="addSp delSp modSp mod modClrScheme delDesignElem chgLayout">
        <pc:chgData name="Alec Fraser" userId="S::afras078@uottawa.ca::e9d05a1e-ca8a-4fda-aa4e-efe63d3cb9b4" providerId="AD" clId="Web-{44CF6015-ED07-A80D-AE24-78599A1F77D7}" dt="2023-03-29T02:30:58.124" v="1005"/>
        <pc:sldMkLst>
          <pc:docMk/>
          <pc:sldMk cId="3704476157" sldId="261"/>
        </pc:sldMkLst>
        <pc:spChg chg="add mod">
          <ac:chgData name="Alec Fraser" userId="S::afras078@uottawa.ca::e9d05a1e-ca8a-4fda-aa4e-efe63d3cb9b4" providerId="AD" clId="Web-{44CF6015-ED07-A80D-AE24-78599A1F77D7}" dt="2023-03-29T02:13:38.656" v="845" actId="20577"/>
          <ac:spMkLst>
            <pc:docMk/>
            <pc:sldMk cId="3704476157" sldId="261"/>
            <ac:spMk id="3" creationId="{0DD5B027-4B1F-D5F7-F4EE-E0DE15427B83}"/>
          </ac:spMkLst>
        </pc:spChg>
        <pc:spChg chg="mod ord">
          <ac:chgData name="Alec Fraser" userId="S::afras078@uottawa.ca::e9d05a1e-ca8a-4fda-aa4e-efe63d3cb9b4" providerId="AD" clId="Web-{44CF6015-ED07-A80D-AE24-78599A1F77D7}" dt="2023-03-29T02:30:58.124" v="1005"/>
          <ac:spMkLst>
            <pc:docMk/>
            <pc:sldMk cId="3704476157" sldId="261"/>
            <ac:spMk id="4" creationId="{A14CD993-2107-A81A-3724-12F5C215AE4C}"/>
          </ac:spMkLst>
        </pc:spChg>
        <pc:spChg chg="mod ord">
          <ac:chgData name="Alec Fraser" userId="S::afras078@uottawa.ca::e9d05a1e-ca8a-4fda-aa4e-efe63d3cb9b4" providerId="AD" clId="Web-{44CF6015-ED07-A80D-AE24-78599A1F77D7}" dt="2023-03-29T02:30:58.124" v="1005"/>
          <ac:spMkLst>
            <pc:docMk/>
            <pc:sldMk cId="3704476157" sldId="261"/>
            <ac:spMk id="5" creationId="{9E27104F-44AB-FF89-6844-720B0E70233B}"/>
          </ac:spMkLst>
        </pc:spChg>
        <pc:spChg chg="add del">
          <ac:chgData name="Alec Fraser" userId="S::afras078@uottawa.ca::e9d05a1e-ca8a-4fda-aa4e-efe63d3cb9b4" providerId="AD" clId="Web-{44CF6015-ED07-A80D-AE24-78599A1F77D7}" dt="2023-03-29T02:30:58.124" v="1005"/>
          <ac:spMkLst>
            <pc:docMk/>
            <pc:sldMk cId="3704476157" sldId="261"/>
            <ac:spMk id="25" creationId="{E91DC736-0EF8-4F87-9146-EBF1D2EE4D3D}"/>
          </ac:spMkLst>
        </pc:spChg>
        <pc:spChg chg="add del">
          <ac:chgData name="Alec Fraser" userId="S::afras078@uottawa.ca::e9d05a1e-ca8a-4fda-aa4e-efe63d3cb9b4" providerId="AD" clId="Web-{44CF6015-ED07-A80D-AE24-78599A1F77D7}" dt="2023-03-29T02:30:58.124" v="1005"/>
          <ac:spMkLst>
            <pc:docMk/>
            <pc:sldMk cId="3704476157" sldId="261"/>
            <ac:spMk id="27" creationId="{097CD68E-23E3-4007-8847-CD0944C4F7BE}"/>
          </ac:spMkLst>
        </pc:spChg>
        <pc:spChg chg="add del">
          <ac:chgData name="Alec Fraser" userId="S::afras078@uottawa.ca::e9d05a1e-ca8a-4fda-aa4e-efe63d3cb9b4" providerId="AD" clId="Web-{44CF6015-ED07-A80D-AE24-78599A1F77D7}" dt="2023-03-29T02:30:58.124" v="1005"/>
          <ac:spMkLst>
            <pc:docMk/>
            <pc:sldMk cId="3704476157" sldId="261"/>
            <ac:spMk id="29" creationId="{AF2F604E-43BE-4DC3-B983-E071523364F8}"/>
          </ac:spMkLst>
        </pc:spChg>
        <pc:spChg chg="add del">
          <ac:chgData name="Alec Fraser" userId="S::afras078@uottawa.ca::e9d05a1e-ca8a-4fda-aa4e-efe63d3cb9b4" providerId="AD" clId="Web-{44CF6015-ED07-A80D-AE24-78599A1F77D7}" dt="2023-03-29T02:30:58.124" v="1005"/>
          <ac:spMkLst>
            <pc:docMk/>
            <pc:sldMk cId="3704476157" sldId="261"/>
            <ac:spMk id="31" creationId="{08C9B587-E65E-4B52-B37C-ABEBB6E87928}"/>
          </ac:spMkLst>
        </pc:spChg>
      </pc:sldChg>
      <pc:sldChg chg="addSp delSp modSp mod modClrScheme delDesignElem chgLayout">
        <pc:chgData name="Alec Fraser" userId="S::afras078@uottawa.ca::e9d05a1e-ca8a-4fda-aa4e-efe63d3cb9b4" providerId="AD" clId="Web-{44CF6015-ED07-A80D-AE24-78599A1F77D7}" dt="2023-03-29T02:30:58.124" v="1005"/>
        <pc:sldMkLst>
          <pc:docMk/>
          <pc:sldMk cId="968736973" sldId="262"/>
        </pc:sldMkLst>
        <pc:spChg chg="mod ord">
          <ac:chgData name="Alec Fraser" userId="S::afras078@uottawa.ca::e9d05a1e-ca8a-4fda-aa4e-efe63d3cb9b4" providerId="AD" clId="Web-{44CF6015-ED07-A80D-AE24-78599A1F77D7}" dt="2023-03-29T02:30:58.124" v="1005"/>
          <ac:spMkLst>
            <pc:docMk/>
            <pc:sldMk cId="968736973" sldId="262"/>
            <ac:spMk id="2" creationId="{8B494471-74CA-627A-68EB-7B114EA3F5A0}"/>
          </ac:spMkLst>
        </pc:spChg>
        <pc:spChg chg="add mod">
          <ac:chgData name="Alec Fraser" userId="S::afras078@uottawa.ca::e9d05a1e-ca8a-4fda-aa4e-efe63d3cb9b4" providerId="AD" clId="Web-{44CF6015-ED07-A80D-AE24-78599A1F77D7}" dt="2023-03-29T02:13:44.219" v="854" actId="20577"/>
          <ac:spMkLst>
            <pc:docMk/>
            <pc:sldMk cId="968736973" sldId="262"/>
            <ac:spMk id="11" creationId="{ED870164-DD4B-4F4B-53B7-6CF7A3E0C088}"/>
          </ac:spMkLst>
        </pc:spChg>
        <pc:spChg chg="add del">
          <ac:chgData name="Alec Fraser" userId="S::afras078@uottawa.ca::e9d05a1e-ca8a-4fda-aa4e-efe63d3cb9b4" providerId="AD" clId="Web-{44CF6015-ED07-A80D-AE24-78599A1F77D7}" dt="2023-03-29T02:30:58.124" v="1005"/>
          <ac:spMkLst>
            <pc:docMk/>
            <pc:sldMk cId="968736973" sldId="262"/>
            <ac:spMk id="25" creationId="{9228552E-C8B1-4A80-8448-0787CE0FC704}"/>
          </ac:spMkLst>
        </pc:spChg>
        <pc:graphicFrameChg chg="mod ord">
          <ac:chgData name="Alec Fraser" userId="S::afras078@uottawa.ca::e9d05a1e-ca8a-4fda-aa4e-efe63d3cb9b4" providerId="AD" clId="Web-{44CF6015-ED07-A80D-AE24-78599A1F77D7}" dt="2023-03-29T02:30:58.124" v="1005"/>
          <ac:graphicFrameMkLst>
            <pc:docMk/>
            <pc:sldMk cId="968736973" sldId="262"/>
            <ac:graphicFrameMk id="5" creationId="{4FD7907A-0B4A-BA26-6A88-41492D62E817}"/>
          </ac:graphicFrameMkLst>
        </pc:graphicFrameChg>
      </pc:sldChg>
      <pc:sldChg chg="addSp delSp modSp mod modClrScheme delDesignElem chgLayout">
        <pc:chgData name="Alec Fraser" userId="S::afras078@uottawa.ca::e9d05a1e-ca8a-4fda-aa4e-efe63d3cb9b4" providerId="AD" clId="Web-{44CF6015-ED07-A80D-AE24-78599A1F77D7}" dt="2023-03-29T02:30:58.124" v="1005"/>
        <pc:sldMkLst>
          <pc:docMk/>
          <pc:sldMk cId="3365300865" sldId="263"/>
        </pc:sldMkLst>
        <pc:spChg chg="add mod">
          <ac:chgData name="Alec Fraser" userId="S::afras078@uottawa.ca::e9d05a1e-ca8a-4fda-aa4e-efe63d3cb9b4" providerId="AD" clId="Web-{44CF6015-ED07-A80D-AE24-78599A1F77D7}" dt="2023-03-29T02:17:19.168" v="956" actId="20577"/>
          <ac:spMkLst>
            <pc:docMk/>
            <pc:sldMk cId="3365300865" sldId="263"/>
            <ac:spMk id="3" creationId="{D4C1766B-CBBD-FAA2-8FAD-31459C40CD7B}"/>
          </ac:spMkLst>
        </pc:spChg>
        <pc:spChg chg="mod ord">
          <ac:chgData name="Alec Fraser" userId="S::afras078@uottawa.ca::e9d05a1e-ca8a-4fda-aa4e-efe63d3cb9b4" providerId="AD" clId="Web-{44CF6015-ED07-A80D-AE24-78599A1F77D7}" dt="2023-03-29T02:30:58.124" v="1005"/>
          <ac:spMkLst>
            <pc:docMk/>
            <pc:sldMk cId="3365300865" sldId="263"/>
            <ac:spMk id="4" creationId="{A68EBC0F-D1BE-D1A1-95B0-10F87D47CA73}"/>
          </ac:spMkLst>
        </pc:spChg>
        <pc:spChg chg="mod ord">
          <ac:chgData name="Alec Fraser" userId="S::afras078@uottawa.ca::e9d05a1e-ca8a-4fda-aa4e-efe63d3cb9b4" providerId="AD" clId="Web-{44CF6015-ED07-A80D-AE24-78599A1F77D7}" dt="2023-03-29T02:30:58.124" v="1005"/>
          <ac:spMkLst>
            <pc:docMk/>
            <pc:sldMk cId="3365300865" sldId="263"/>
            <ac:spMk id="5" creationId="{544C94A7-7116-879C-8172-4D1A50A5F48A}"/>
          </ac:spMkLst>
        </pc:spChg>
        <pc:spChg chg="add del">
          <ac:chgData name="Alec Fraser" userId="S::afras078@uottawa.ca::e9d05a1e-ca8a-4fda-aa4e-efe63d3cb9b4" providerId="AD" clId="Web-{44CF6015-ED07-A80D-AE24-78599A1F77D7}" dt="2023-03-29T02:30:58.124" v="1005"/>
          <ac:spMkLst>
            <pc:docMk/>
            <pc:sldMk cId="3365300865" sldId="263"/>
            <ac:spMk id="11" creationId="{526E0BFB-CDF1-4990-8C11-AC849311E0A8}"/>
          </ac:spMkLst>
        </pc:spChg>
        <pc:spChg chg="add del">
          <ac:chgData name="Alec Fraser" userId="S::afras078@uottawa.ca::e9d05a1e-ca8a-4fda-aa4e-efe63d3cb9b4" providerId="AD" clId="Web-{44CF6015-ED07-A80D-AE24-78599A1F77D7}" dt="2023-03-29T02:30:58.124" v="1005"/>
          <ac:spMkLst>
            <pc:docMk/>
            <pc:sldMk cId="3365300865" sldId="263"/>
            <ac:spMk id="13" creationId="{6069A1F8-9BEB-4786-9694-FC48B2D75D21}"/>
          </ac:spMkLst>
        </pc:spChg>
        <pc:spChg chg="add del">
          <ac:chgData name="Alec Fraser" userId="S::afras078@uottawa.ca::e9d05a1e-ca8a-4fda-aa4e-efe63d3cb9b4" providerId="AD" clId="Web-{44CF6015-ED07-A80D-AE24-78599A1F77D7}" dt="2023-03-29T02:30:58.124" v="1005"/>
          <ac:spMkLst>
            <pc:docMk/>
            <pc:sldMk cId="3365300865" sldId="263"/>
            <ac:spMk id="15" creationId="{AF2F604E-43BE-4DC3-B983-E071523364F8}"/>
          </ac:spMkLst>
        </pc:spChg>
        <pc:spChg chg="add del">
          <ac:chgData name="Alec Fraser" userId="S::afras078@uottawa.ca::e9d05a1e-ca8a-4fda-aa4e-efe63d3cb9b4" providerId="AD" clId="Web-{44CF6015-ED07-A80D-AE24-78599A1F77D7}" dt="2023-03-29T02:30:58.124" v="1005"/>
          <ac:spMkLst>
            <pc:docMk/>
            <pc:sldMk cId="3365300865" sldId="263"/>
            <ac:spMk id="17" creationId="{08C9B587-E65E-4B52-B37C-ABEBB6E87928}"/>
          </ac:spMkLst>
        </pc:spChg>
      </pc:sldChg>
      <pc:sldChg chg="addSp modSp mod modClrScheme chgLayout">
        <pc:chgData name="Alec Fraser" userId="S::afras078@uottawa.ca::e9d05a1e-ca8a-4fda-aa4e-efe63d3cb9b4" providerId="AD" clId="Web-{44CF6015-ED07-A80D-AE24-78599A1F77D7}" dt="2023-03-29T02:30:58.124" v="1005"/>
        <pc:sldMkLst>
          <pc:docMk/>
          <pc:sldMk cId="2771388250" sldId="264"/>
        </pc:sldMkLst>
        <pc:spChg chg="mod ord">
          <ac:chgData name="Alec Fraser" userId="S::afras078@uottawa.ca::e9d05a1e-ca8a-4fda-aa4e-efe63d3cb9b4" providerId="AD" clId="Web-{44CF6015-ED07-A80D-AE24-78599A1F77D7}" dt="2023-03-29T02:30:58.124" v="1005"/>
          <ac:spMkLst>
            <pc:docMk/>
            <pc:sldMk cId="2771388250" sldId="264"/>
            <ac:spMk id="2" creationId="{F32B092A-8D80-1F32-023C-BCB351BB5692}"/>
          </ac:spMkLst>
        </pc:spChg>
        <pc:spChg chg="add mod">
          <ac:chgData name="Alec Fraser" userId="S::afras078@uottawa.ca::e9d05a1e-ca8a-4fda-aa4e-efe63d3cb9b4" providerId="AD" clId="Web-{44CF6015-ED07-A80D-AE24-78599A1F77D7}" dt="2023-03-29T02:14:58.967" v="912" actId="20577"/>
          <ac:spMkLst>
            <pc:docMk/>
            <pc:sldMk cId="2771388250" sldId="264"/>
            <ac:spMk id="4" creationId="{413F55C6-B78E-F504-4AB2-DBF8F571FB1F}"/>
          </ac:spMkLst>
        </pc:spChg>
      </pc:sldChg>
      <pc:sldChg chg="addSp delSp modSp mod modClrScheme delDesignElem chgLayout">
        <pc:chgData name="Alec Fraser" userId="S::afras078@uottawa.ca::e9d05a1e-ca8a-4fda-aa4e-efe63d3cb9b4" providerId="AD" clId="Web-{44CF6015-ED07-A80D-AE24-78599A1F77D7}" dt="2023-03-29T02:30:58.124" v="1005"/>
        <pc:sldMkLst>
          <pc:docMk/>
          <pc:sldMk cId="3730961884" sldId="265"/>
        </pc:sldMkLst>
        <pc:spChg chg="add del mod">
          <ac:chgData name="Alec Fraser" userId="S::afras078@uottawa.ca::e9d05a1e-ca8a-4fda-aa4e-efe63d3cb9b4" providerId="AD" clId="Web-{44CF6015-ED07-A80D-AE24-78599A1F77D7}" dt="2023-03-29T02:17:05.996" v="949"/>
          <ac:spMkLst>
            <pc:docMk/>
            <pc:sldMk cId="3730961884" sldId="265"/>
            <ac:spMk id="3" creationId="{7794A94A-CFEC-62DD-9C25-478617FA4D81}"/>
          </ac:spMkLst>
        </pc:spChg>
        <pc:spChg chg="mod ord">
          <ac:chgData name="Alec Fraser" userId="S::afras078@uottawa.ca::e9d05a1e-ca8a-4fda-aa4e-efe63d3cb9b4" providerId="AD" clId="Web-{44CF6015-ED07-A80D-AE24-78599A1F77D7}" dt="2023-03-29T02:30:58.124" v="1005"/>
          <ac:spMkLst>
            <pc:docMk/>
            <pc:sldMk cId="3730961884" sldId="265"/>
            <ac:spMk id="4" creationId="{2B24C3A7-E910-0620-29D8-9EEEA340BF1D}"/>
          </ac:spMkLst>
        </pc:spChg>
        <pc:spChg chg="mod ord">
          <ac:chgData name="Alec Fraser" userId="S::afras078@uottawa.ca::e9d05a1e-ca8a-4fda-aa4e-efe63d3cb9b4" providerId="AD" clId="Web-{44CF6015-ED07-A80D-AE24-78599A1F77D7}" dt="2023-03-29T02:30:58.124" v="1005"/>
          <ac:spMkLst>
            <pc:docMk/>
            <pc:sldMk cId="3730961884" sldId="265"/>
            <ac:spMk id="5" creationId="{9359AB8B-E00B-D1E0-8665-47E5C3BF2787}"/>
          </ac:spMkLst>
        </pc:spChg>
        <pc:spChg chg="add mod">
          <ac:chgData name="Alec Fraser" userId="S::afras078@uottawa.ca::e9d05a1e-ca8a-4fda-aa4e-efe63d3cb9b4" providerId="AD" clId="Web-{44CF6015-ED07-A80D-AE24-78599A1F77D7}" dt="2023-03-29T02:17:48.761" v="977" actId="20577"/>
          <ac:spMkLst>
            <pc:docMk/>
            <pc:sldMk cId="3730961884" sldId="265"/>
            <ac:spMk id="7" creationId="{04711611-57D4-81CF-DB39-097435DB7FDE}"/>
          </ac:spMkLst>
        </pc:spChg>
        <pc:spChg chg="add del">
          <ac:chgData name="Alec Fraser" userId="S::afras078@uottawa.ca::e9d05a1e-ca8a-4fda-aa4e-efe63d3cb9b4" providerId="AD" clId="Web-{44CF6015-ED07-A80D-AE24-78599A1F77D7}" dt="2023-03-29T02:30:58.124" v="1005"/>
          <ac:spMkLst>
            <pc:docMk/>
            <pc:sldMk cId="3730961884" sldId="265"/>
            <ac:spMk id="15" creationId="{AF2F604E-43BE-4DC3-B983-E071523364F8}"/>
          </ac:spMkLst>
        </pc:spChg>
        <pc:spChg chg="add del">
          <ac:chgData name="Alec Fraser" userId="S::afras078@uottawa.ca::e9d05a1e-ca8a-4fda-aa4e-efe63d3cb9b4" providerId="AD" clId="Web-{44CF6015-ED07-A80D-AE24-78599A1F77D7}" dt="2023-03-29T02:30:58.124" v="1005"/>
          <ac:spMkLst>
            <pc:docMk/>
            <pc:sldMk cId="3730961884" sldId="265"/>
            <ac:spMk id="16" creationId="{526E0BFB-CDF1-4990-8C11-AC849311E0A8}"/>
          </ac:spMkLst>
        </pc:spChg>
        <pc:spChg chg="add del">
          <ac:chgData name="Alec Fraser" userId="S::afras078@uottawa.ca::e9d05a1e-ca8a-4fda-aa4e-efe63d3cb9b4" providerId="AD" clId="Web-{44CF6015-ED07-A80D-AE24-78599A1F77D7}" dt="2023-03-29T02:30:58.124" v="1005"/>
          <ac:spMkLst>
            <pc:docMk/>
            <pc:sldMk cId="3730961884" sldId="265"/>
            <ac:spMk id="17" creationId="{08C9B587-E65E-4B52-B37C-ABEBB6E87928}"/>
          </ac:spMkLst>
        </pc:spChg>
        <pc:spChg chg="add del">
          <ac:chgData name="Alec Fraser" userId="S::afras078@uottawa.ca::e9d05a1e-ca8a-4fda-aa4e-efe63d3cb9b4" providerId="AD" clId="Web-{44CF6015-ED07-A80D-AE24-78599A1F77D7}" dt="2023-03-29T02:30:58.124" v="1005"/>
          <ac:spMkLst>
            <pc:docMk/>
            <pc:sldMk cId="3730961884" sldId="265"/>
            <ac:spMk id="19" creationId="{6069A1F8-9BEB-4786-9694-FC48B2D75D21}"/>
          </ac:spMkLst>
        </pc:spChg>
      </pc:sldChg>
      <pc:sldChg chg="addSp modSp mod modClrScheme chgLayout">
        <pc:chgData name="Alec Fraser" userId="S::afras078@uottawa.ca::e9d05a1e-ca8a-4fda-aa4e-efe63d3cb9b4" providerId="AD" clId="Web-{44CF6015-ED07-A80D-AE24-78599A1F77D7}" dt="2023-03-29T02:30:58.124" v="1005"/>
        <pc:sldMkLst>
          <pc:docMk/>
          <pc:sldMk cId="2347138418" sldId="266"/>
        </pc:sldMkLst>
        <pc:spChg chg="mod ord">
          <ac:chgData name="Alec Fraser" userId="S::afras078@uottawa.ca::e9d05a1e-ca8a-4fda-aa4e-efe63d3cb9b4" providerId="AD" clId="Web-{44CF6015-ED07-A80D-AE24-78599A1F77D7}" dt="2023-03-29T02:30:58.124" v="1005"/>
          <ac:spMkLst>
            <pc:docMk/>
            <pc:sldMk cId="2347138418" sldId="266"/>
            <ac:spMk id="2" creationId="{D105FC75-3F2C-733B-E862-DF5989A48799}"/>
          </ac:spMkLst>
        </pc:spChg>
        <pc:spChg chg="mod ord">
          <ac:chgData name="Alec Fraser" userId="S::afras078@uottawa.ca::e9d05a1e-ca8a-4fda-aa4e-efe63d3cb9b4" providerId="AD" clId="Web-{44CF6015-ED07-A80D-AE24-78599A1F77D7}" dt="2023-03-29T02:30:58.124" v="1005"/>
          <ac:spMkLst>
            <pc:docMk/>
            <pc:sldMk cId="2347138418" sldId="266"/>
            <ac:spMk id="3" creationId="{A4233665-8902-7478-56B8-843311FD914F}"/>
          </ac:spMkLst>
        </pc:spChg>
        <pc:spChg chg="add mod">
          <ac:chgData name="Alec Fraser" userId="S::afras078@uottawa.ca::e9d05a1e-ca8a-4fda-aa4e-efe63d3cb9b4" providerId="AD" clId="Web-{44CF6015-ED07-A80D-AE24-78599A1F77D7}" dt="2023-03-29T02:18:05.746" v="987" actId="20577"/>
          <ac:spMkLst>
            <pc:docMk/>
            <pc:sldMk cId="2347138418" sldId="266"/>
            <ac:spMk id="5" creationId="{69E7F9B4-5002-1554-4E67-5641A940784A}"/>
          </ac:spMkLst>
        </pc:spChg>
      </pc:sldChg>
      <pc:sldChg chg="addSp modSp mod modClrScheme chgLayout modNotes">
        <pc:chgData name="Alec Fraser" userId="S::afras078@uottawa.ca::e9d05a1e-ca8a-4fda-aa4e-efe63d3cb9b4" providerId="AD" clId="Web-{44CF6015-ED07-A80D-AE24-78599A1F77D7}" dt="2023-03-29T02:30:58.124" v="1005"/>
        <pc:sldMkLst>
          <pc:docMk/>
          <pc:sldMk cId="728137926" sldId="268"/>
        </pc:sldMkLst>
        <pc:spChg chg="mod ord">
          <ac:chgData name="Alec Fraser" userId="S::afras078@uottawa.ca::e9d05a1e-ca8a-4fda-aa4e-efe63d3cb9b4" providerId="AD" clId="Web-{44CF6015-ED07-A80D-AE24-78599A1F77D7}" dt="2023-03-29T02:30:58.124" v="1005"/>
          <ac:spMkLst>
            <pc:docMk/>
            <pc:sldMk cId="728137926" sldId="268"/>
            <ac:spMk id="2" creationId="{DF488F8A-28B8-C27B-251D-764620885BA8}"/>
          </ac:spMkLst>
        </pc:spChg>
        <pc:spChg chg="mod ord">
          <ac:chgData name="Alec Fraser" userId="S::afras078@uottawa.ca::e9d05a1e-ca8a-4fda-aa4e-efe63d3cb9b4" providerId="AD" clId="Web-{44CF6015-ED07-A80D-AE24-78599A1F77D7}" dt="2023-03-29T02:30:58.124" v="1005"/>
          <ac:spMkLst>
            <pc:docMk/>
            <pc:sldMk cId="728137926" sldId="268"/>
            <ac:spMk id="3" creationId="{82A09418-EA8C-B73D-AE1C-A96F82D72486}"/>
          </ac:spMkLst>
        </pc:spChg>
        <pc:spChg chg="add">
          <ac:chgData name="Alec Fraser" userId="S::afras078@uottawa.ca::e9d05a1e-ca8a-4fda-aa4e-efe63d3cb9b4" providerId="AD" clId="Web-{44CF6015-ED07-A80D-AE24-78599A1F77D7}" dt="2023-03-29T01:54:28.941" v="69"/>
          <ac:spMkLst>
            <pc:docMk/>
            <pc:sldMk cId="728137926" sldId="268"/>
            <ac:spMk id="5" creationId="{196A93C7-8109-94AC-A9E4-720474087226}"/>
          </ac:spMkLst>
        </pc:spChg>
      </pc:sldChg>
      <pc:sldChg chg="addSp delSp modSp mod modClrScheme delDesignElem chgLayout">
        <pc:chgData name="Alec Fraser" userId="S::afras078@uottawa.ca::e9d05a1e-ca8a-4fda-aa4e-efe63d3cb9b4" providerId="AD" clId="Web-{44CF6015-ED07-A80D-AE24-78599A1F77D7}" dt="2023-03-29T02:30:58.124" v="1005"/>
        <pc:sldMkLst>
          <pc:docMk/>
          <pc:sldMk cId="799193441" sldId="269"/>
        </pc:sldMkLst>
        <pc:spChg chg="mod ord">
          <ac:chgData name="Alec Fraser" userId="S::afras078@uottawa.ca::e9d05a1e-ca8a-4fda-aa4e-efe63d3cb9b4" providerId="AD" clId="Web-{44CF6015-ED07-A80D-AE24-78599A1F77D7}" dt="2023-03-29T02:30:58.124" v="1005"/>
          <ac:spMkLst>
            <pc:docMk/>
            <pc:sldMk cId="799193441" sldId="269"/>
            <ac:spMk id="2" creationId="{D4250199-E917-20F8-776D-F0D4AC06C6D9}"/>
          </ac:spMkLst>
        </pc:spChg>
        <pc:spChg chg="add del">
          <ac:chgData name="Alec Fraser" userId="S::afras078@uottawa.ca::e9d05a1e-ca8a-4fda-aa4e-efe63d3cb9b4" providerId="AD" clId="Web-{44CF6015-ED07-A80D-AE24-78599A1F77D7}" dt="2023-03-29T02:30:58.124" v="1005"/>
          <ac:spMkLst>
            <pc:docMk/>
            <pc:sldMk cId="799193441" sldId="269"/>
            <ac:spMk id="9" creationId="{35DB3719-6FDC-4E5D-891D-FF40B7300F64}"/>
          </ac:spMkLst>
        </pc:spChg>
        <pc:spChg chg="add del">
          <ac:chgData name="Alec Fraser" userId="S::afras078@uottawa.ca::e9d05a1e-ca8a-4fda-aa4e-efe63d3cb9b4" providerId="AD" clId="Web-{44CF6015-ED07-A80D-AE24-78599A1F77D7}" dt="2023-03-29T02:30:58.124" v="1005"/>
          <ac:spMkLst>
            <pc:docMk/>
            <pc:sldMk cId="799193441" sldId="269"/>
            <ac:spMk id="11" creationId="{E0CBAC23-2E3F-4A90-BA59-F8299F6A5439}"/>
          </ac:spMkLst>
        </pc:spChg>
        <pc:spChg chg="add">
          <ac:chgData name="Alec Fraser" userId="S::afras078@uottawa.ca::e9d05a1e-ca8a-4fda-aa4e-efe63d3cb9b4" providerId="AD" clId="Web-{44CF6015-ED07-A80D-AE24-78599A1F77D7}" dt="2023-03-29T01:54:24.441" v="68"/>
          <ac:spMkLst>
            <pc:docMk/>
            <pc:sldMk cId="799193441" sldId="269"/>
            <ac:spMk id="18" creationId="{0E0CD472-2995-1521-AD79-46995121F7FE}"/>
          </ac:spMkLst>
        </pc:spChg>
        <pc:graphicFrameChg chg="mod ord">
          <ac:chgData name="Alec Fraser" userId="S::afras078@uottawa.ca::e9d05a1e-ca8a-4fda-aa4e-efe63d3cb9b4" providerId="AD" clId="Web-{44CF6015-ED07-A80D-AE24-78599A1F77D7}" dt="2023-03-29T02:30:58.124" v="1005"/>
          <ac:graphicFrameMkLst>
            <pc:docMk/>
            <pc:sldMk cId="799193441" sldId="269"/>
            <ac:graphicFrameMk id="5" creationId="{113C2745-CF3D-D86F-FAEC-00240F851368}"/>
          </ac:graphicFrameMkLst>
        </pc:graphicFrameChg>
      </pc:sldChg>
      <pc:sldChg chg="addSp delSp modSp mod modClrScheme delDesignElem chgLayout">
        <pc:chgData name="Alec Fraser" userId="S::afras078@uottawa.ca::e9d05a1e-ca8a-4fda-aa4e-efe63d3cb9b4" providerId="AD" clId="Web-{44CF6015-ED07-A80D-AE24-78599A1F77D7}" dt="2023-03-29T02:30:58.124" v="1005"/>
        <pc:sldMkLst>
          <pc:docMk/>
          <pc:sldMk cId="2633888062" sldId="270"/>
        </pc:sldMkLst>
        <pc:spChg chg="mod ord">
          <ac:chgData name="Alec Fraser" userId="S::afras078@uottawa.ca::e9d05a1e-ca8a-4fda-aa4e-efe63d3cb9b4" providerId="AD" clId="Web-{44CF6015-ED07-A80D-AE24-78599A1F77D7}" dt="2023-03-29T02:30:58.124" v="1005"/>
          <ac:spMkLst>
            <pc:docMk/>
            <pc:sldMk cId="2633888062" sldId="270"/>
            <ac:spMk id="2" creationId="{FEDDCBB1-3070-488F-D56F-9A38F3D03D02}"/>
          </ac:spMkLst>
        </pc:spChg>
        <pc:spChg chg="add mod">
          <ac:chgData name="Alec Fraser" userId="S::afras078@uottawa.ca::e9d05a1e-ca8a-4fda-aa4e-efe63d3cb9b4" providerId="AD" clId="Web-{44CF6015-ED07-A80D-AE24-78599A1F77D7}" dt="2023-03-29T02:14:39.093" v="901" actId="20577"/>
          <ac:spMkLst>
            <pc:docMk/>
            <pc:sldMk cId="2633888062" sldId="270"/>
            <ac:spMk id="9" creationId="{858FB4A4-0E81-6370-A7E0-AD4FCE05EDDE}"/>
          </ac:spMkLst>
        </pc:spChg>
        <pc:spChg chg="add del">
          <ac:chgData name="Alec Fraser" userId="S::afras078@uottawa.ca::e9d05a1e-ca8a-4fda-aa4e-efe63d3cb9b4" providerId="AD" clId="Web-{44CF6015-ED07-A80D-AE24-78599A1F77D7}" dt="2023-03-29T02:30:58.124" v="1005"/>
          <ac:spMkLst>
            <pc:docMk/>
            <pc:sldMk cId="2633888062" sldId="270"/>
            <ac:spMk id="38" creationId="{928F64C6-FE22-4FC1-A763-DFCC514811BD}"/>
          </ac:spMkLst>
        </pc:spChg>
        <pc:picChg chg="mod ord">
          <ac:chgData name="Alec Fraser" userId="S::afras078@uottawa.ca::e9d05a1e-ca8a-4fda-aa4e-efe63d3cb9b4" providerId="AD" clId="Web-{44CF6015-ED07-A80D-AE24-78599A1F77D7}" dt="2023-03-29T02:30:58.124" v="1005"/>
          <ac:picMkLst>
            <pc:docMk/>
            <pc:sldMk cId="2633888062" sldId="270"/>
            <ac:picMk id="4" creationId="{0131C012-D73D-8F7C-6E2B-704BEE2E8E26}"/>
          </ac:picMkLst>
        </pc:picChg>
        <pc:cxnChg chg="add del">
          <ac:chgData name="Alec Fraser" userId="S::afras078@uottawa.ca::e9d05a1e-ca8a-4fda-aa4e-efe63d3cb9b4" providerId="AD" clId="Web-{44CF6015-ED07-A80D-AE24-78599A1F77D7}" dt="2023-03-29T02:30:58.124" v="1005"/>
          <ac:cxnSpMkLst>
            <pc:docMk/>
            <pc:sldMk cId="2633888062" sldId="270"/>
            <ac:cxnSpMk id="39" creationId="{5C34627B-48E6-4F4D-B843-97717A86B490}"/>
          </ac:cxnSpMkLst>
        </pc:cxnChg>
      </pc:sldChg>
      <pc:sldChg chg="addSp delSp modSp mod modClrScheme delDesignElem chgLayout">
        <pc:chgData name="Alec Fraser" userId="S::afras078@uottawa.ca::e9d05a1e-ca8a-4fda-aa4e-efe63d3cb9b4" providerId="AD" clId="Web-{44CF6015-ED07-A80D-AE24-78599A1F77D7}" dt="2023-03-29T03:20:22.448" v="1019" actId="14100"/>
        <pc:sldMkLst>
          <pc:docMk/>
          <pc:sldMk cId="487126244" sldId="271"/>
        </pc:sldMkLst>
        <pc:spChg chg="mod ord">
          <ac:chgData name="Alec Fraser" userId="S::afras078@uottawa.ca::e9d05a1e-ca8a-4fda-aa4e-efe63d3cb9b4" providerId="AD" clId="Web-{44CF6015-ED07-A80D-AE24-78599A1F77D7}" dt="2023-03-29T02:30:58.124" v="1005"/>
          <ac:spMkLst>
            <pc:docMk/>
            <pc:sldMk cId="487126244" sldId="271"/>
            <ac:spMk id="2" creationId="{0564DB81-BEE2-D563-CD9A-9E87D8EC0911}"/>
          </ac:spMkLst>
        </pc:spChg>
        <pc:spChg chg="mod ord">
          <ac:chgData name="Alec Fraser" userId="S::afras078@uottawa.ca::e9d05a1e-ca8a-4fda-aa4e-efe63d3cb9b4" providerId="AD" clId="Web-{44CF6015-ED07-A80D-AE24-78599A1F77D7}" dt="2023-03-29T02:30:58.124" v="1005"/>
          <ac:spMkLst>
            <pc:docMk/>
            <pc:sldMk cId="487126244" sldId="271"/>
            <ac:spMk id="3" creationId="{7528C0F2-67E7-4F69-4B63-CEB23220ECA9}"/>
          </ac:spMkLst>
        </pc:spChg>
        <pc:spChg chg="add mod">
          <ac:chgData name="Alec Fraser" userId="S::afras078@uottawa.ca::e9d05a1e-ca8a-4fda-aa4e-efe63d3cb9b4" providerId="AD" clId="Web-{44CF6015-ED07-A80D-AE24-78599A1F77D7}" dt="2023-03-29T02:09:34.410" v="803" actId="1076"/>
          <ac:spMkLst>
            <pc:docMk/>
            <pc:sldMk cId="487126244" sldId="271"/>
            <ac:spMk id="6" creationId="{7074317C-A20E-4E29-F028-4B75AA411FB5}"/>
          </ac:spMkLst>
        </pc:spChg>
        <pc:spChg chg="add del">
          <ac:chgData name="Alec Fraser" userId="S::afras078@uottawa.ca::e9d05a1e-ca8a-4fda-aa4e-efe63d3cb9b4" providerId="AD" clId="Web-{44CF6015-ED07-A80D-AE24-78599A1F77D7}" dt="2023-03-29T02:30:58.124" v="1005"/>
          <ac:spMkLst>
            <pc:docMk/>
            <pc:sldMk cId="487126244" sldId="271"/>
            <ac:spMk id="27" creationId="{B3F59054-3394-4D87-8BD0-A28DCD47F1BC}"/>
          </ac:spMkLst>
        </pc:spChg>
        <pc:spChg chg="add del">
          <ac:chgData name="Alec Fraser" userId="S::afras078@uottawa.ca::e9d05a1e-ca8a-4fda-aa4e-efe63d3cb9b4" providerId="AD" clId="Web-{44CF6015-ED07-A80D-AE24-78599A1F77D7}" dt="2023-03-29T02:30:58.124" v="1005"/>
          <ac:spMkLst>
            <pc:docMk/>
            <pc:sldMk cId="487126244" sldId="271"/>
            <ac:spMk id="29" creationId="{2FE0ABA9-CAF1-4816-837D-5F28AAA08E0A}"/>
          </ac:spMkLst>
        </pc:spChg>
        <pc:spChg chg="add del">
          <ac:chgData name="Alec Fraser" userId="S::afras078@uottawa.ca::e9d05a1e-ca8a-4fda-aa4e-efe63d3cb9b4" providerId="AD" clId="Web-{44CF6015-ED07-A80D-AE24-78599A1F77D7}" dt="2023-03-29T02:30:58.124" v="1005"/>
          <ac:spMkLst>
            <pc:docMk/>
            <pc:sldMk cId="487126244" sldId="271"/>
            <ac:spMk id="31" creationId="{BC8B9C14-70F0-4F42-85FF-0DD3D5A585A5}"/>
          </ac:spMkLst>
        </pc:spChg>
        <pc:spChg chg="add del">
          <ac:chgData name="Alec Fraser" userId="S::afras078@uottawa.ca::e9d05a1e-ca8a-4fda-aa4e-efe63d3cb9b4" providerId="AD" clId="Web-{44CF6015-ED07-A80D-AE24-78599A1F77D7}" dt="2023-03-29T02:30:58.124" v="1005"/>
          <ac:spMkLst>
            <pc:docMk/>
            <pc:sldMk cId="487126244" sldId="271"/>
            <ac:spMk id="33" creationId="{98DE6C44-43F8-4DE4-AB81-66853FFEA09A}"/>
          </ac:spMkLst>
        </pc:spChg>
        <pc:spChg chg="add del">
          <ac:chgData name="Alec Fraser" userId="S::afras078@uottawa.ca::e9d05a1e-ca8a-4fda-aa4e-efe63d3cb9b4" providerId="AD" clId="Web-{44CF6015-ED07-A80D-AE24-78599A1F77D7}" dt="2023-03-29T02:30:58.124" v="1005"/>
          <ac:spMkLst>
            <pc:docMk/>
            <pc:sldMk cId="487126244" sldId="271"/>
            <ac:spMk id="35" creationId="{2409529B-9B56-4F10-BE4D-F934DB89E57E}"/>
          </ac:spMkLst>
        </pc:spChg>
        <pc:picChg chg="mod">
          <ac:chgData name="Alec Fraser" userId="S::afras078@uottawa.ca::e9d05a1e-ca8a-4fda-aa4e-efe63d3cb9b4" providerId="AD" clId="Web-{44CF6015-ED07-A80D-AE24-78599A1F77D7}" dt="2023-03-29T03:07:48.175" v="1016" actId="1076"/>
          <ac:picMkLst>
            <pc:docMk/>
            <pc:sldMk cId="487126244" sldId="271"/>
            <ac:picMk id="5" creationId="{C6235674-D016-B4DD-7279-5D0802CAB537}"/>
          </ac:picMkLst>
        </pc:picChg>
        <pc:picChg chg="mod">
          <ac:chgData name="Alec Fraser" userId="S::afras078@uottawa.ca::e9d05a1e-ca8a-4fda-aa4e-efe63d3cb9b4" providerId="AD" clId="Web-{44CF6015-ED07-A80D-AE24-78599A1F77D7}" dt="2023-03-29T03:07:40.284" v="1015" actId="1076"/>
          <ac:picMkLst>
            <pc:docMk/>
            <pc:sldMk cId="487126244" sldId="271"/>
            <ac:picMk id="7" creationId="{2B7D0099-2540-F4EA-A309-5C186E7B0C5B}"/>
          </ac:picMkLst>
        </pc:picChg>
        <pc:picChg chg="mod modCrop">
          <ac:chgData name="Alec Fraser" userId="S::afras078@uottawa.ca::e9d05a1e-ca8a-4fda-aa4e-efe63d3cb9b4" providerId="AD" clId="Web-{44CF6015-ED07-A80D-AE24-78599A1F77D7}" dt="2023-03-29T03:07:26.049" v="1014" actId="1076"/>
          <ac:picMkLst>
            <pc:docMk/>
            <pc:sldMk cId="487126244" sldId="271"/>
            <ac:picMk id="8" creationId="{F4C71CF0-E4FE-9499-B584-7B4706B94839}"/>
          </ac:picMkLst>
        </pc:picChg>
        <pc:picChg chg="add mod modCrop">
          <ac:chgData name="Alec Fraser" userId="S::afras078@uottawa.ca::e9d05a1e-ca8a-4fda-aa4e-efe63d3cb9b4" providerId="AD" clId="Web-{44CF6015-ED07-A80D-AE24-78599A1F77D7}" dt="2023-03-29T03:20:22.448" v="1019" actId="14100"/>
          <ac:picMkLst>
            <pc:docMk/>
            <pc:sldMk cId="487126244" sldId="271"/>
            <ac:picMk id="9" creationId="{6E31A4F3-F6B0-2943-0BD2-28BB19C16B7E}"/>
          </ac:picMkLst>
        </pc:picChg>
      </pc:sldChg>
      <pc:sldChg chg="addSp delSp modSp mod modClrScheme delDesignElem chgLayout">
        <pc:chgData name="Alec Fraser" userId="S::afras078@uottawa.ca::e9d05a1e-ca8a-4fda-aa4e-efe63d3cb9b4" providerId="AD" clId="Web-{44CF6015-ED07-A80D-AE24-78599A1F77D7}" dt="2023-03-29T02:30:58.124" v="1005"/>
        <pc:sldMkLst>
          <pc:docMk/>
          <pc:sldMk cId="2702262622" sldId="272"/>
        </pc:sldMkLst>
        <pc:spChg chg="mod ord">
          <ac:chgData name="Alec Fraser" userId="S::afras078@uottawa.ca::e9d05a1e-ca8a-4fda-aa4e-efe63d3cb9b4" providerId="AD" clId="Web-{44CF6015-ED07-A80D-AE24-78599A1F77D7}" dt="2023-03-29T02:30:58.124" v="1005"/>
          <ac:spMkLst>
            <pc:docMk/>
            <pc:sldMk cId="2702262622" sldId="272"/>
            <ac:spMk id="2" creationId="{4DE1FBB9-BF87-9C13-41BD-35BEFDE997DF}"/>
          </ac:spMkLst>
        </pc:spChg>
        <pc:spChg chg="add mod">
          <ac:chgData name="Alec Fraser" userId="S::afras078@uottawa.ca::e9d05a1e-ca8a-4fda-aa4e-efe63d3cb9b4" providerId="AD" clId="Web-{44CF6015-ED07-A80D-AE24-78599A1F77D7}" dt="2023-03-29T02:15:36.982" v="934" actId="20577"/>
          <ac:spMkLst>
            <pc:docMk/>
            <pc:sldMk cId="2702262622" sldId="272"/>
            <ac:spMk id="8" creationId="{8E48F7E2-502D-9B72-026A-71782EA4D79F}"/>
          </ac:spMkLst>
        </pc:spChg>
        <pc:spChg chg="add del">
          <ac:chgData name="Alec Fraser" userId="S::afras078@uottawa.ca::e9d05a1e-ca8a-4fda-aa4e-efe63d3cb9b4" providerId="AD" clId="Web-{44CF6015-ED07-A80D-AE24-78599A1F77D7}" dt="2023-03-29T02:30:58.124" v="1005"/>
          <ac:spMkLst>
            <pc:docMk/>
            <pc:sldMk cId="2702262622" sldId="272"/>
            <ac:spMk id="27" creationId="{8DF67618-B87B-4195-8E24-3B126F79FF55}"/>
          </ac:spMkLst>
        </pc:spChg>
        <pc:spChg chg="add del">
          <ac:chgData name="Alec Fraser" userId="S::afras078@uottawa.ca::e9d05a1e-ca8a-4fda-aa4e-efe63d3cb9b4" providerId="AD" clId="Web-{44CF6015-ED07-A80D-AE24-78599A1F77D7}" dt="2023-03-29T02:30:58.124" v="1005"/>
          <ac:spMkLst>
            <pc:docMk/>
            <pc:sldMk cId="2702262622" sldId="272"/>
            <ac:spMk id="29" creationId="{64960379-9FF9-400A-A8A8-F5AB633FD3BF}"/>
          </ac:spMkLst>
        </pc:spChg>
        <pc:grpChg chg="add del">
          <ac:chgData name="Alec Fraser" userId="S::afras078@uottawa.ca::e9d05a1e-ca8a-4fda-aa4e-efe63d3cb9b4" providerId="AD" clId="Web-{44CF6015-ED07-A80D-AE24-78599A1F77D7}" dt="2023-03-29T02:30:58.124" v="1005"/>
          <ac:grpSpMkLst>
            <pc:docMk/>
            <pc:sldMk cId="2702262622" sldId="272"/>
            <ac:grpSpMk id="31" creationId="{2C491629-AE25-486B-9B22-2CE4EE8F7E47}"/>
          </ac:grpSpMkLst>
        </pc:grpChg>
        <pc:grpChg chg="add del">
          <ac:chgData name="Alec Fraser" userId="S::afras078@uottawa.ca::e9d05a1e-ca8a-4fda-aa4e-efe63d3cb9b4" providerId="AD" clId="Web-{44CF6015-ED07-A80D-AE24-78599A1F77D7}" dt="2023-03-29T02:30:58.124" v="1005"/>
          <ac:grpSpMkLst>
            <pc:docMk/>
            <pc:sldMk cId="2702262622" sldId="272"/>
            <ac:grpSpMk id="35" creationId="{43F5E015-E085-4624-B431-B42414448684}"/>
          </ac:grpSpMkLst>
        </pc:grpChg>
        <pc:graphicFrameChg chg="mod ord">
          <ac:chgData name="Alec Fraser" userId="S::afras078@uottawa.ca::e9d05a1e-ca8a-4fda-aa4e-efe63d3cb9b4" providerId="AD" clId="Web-{44CF6015-ED07-A80D-AE24-78599A1F77D7}" dt="2023-03-29T02:30:58.124" v="1005"/>
          <ac:graphicFrameMkLst>
            <pc:docMk/>
            <pc:sldMk cId="2702262622" sldId="272"/>
            <ac:graphicFrameMk id="23" creationId="{34F24B26-F44F-5E20-D0C4-A0EDD8F69E13}"/>
          </ac:graphicFrameMkLst>
        </pc:graphicFrameChg>
      </pc:sldChg>
      <pc:sldChg chg="addSp delSp modSp mod modClrScheme delDesignElem chgLayout">
        <pc:chgData name="Alec Fraser" userId="S::afras078@uottawa.ca::e9d05a1e-ca8a-4fda-aa4e-efe63d3cb9b4" providerId="AD" clId="Web-{44CF6015-ED07-A80D-AE24-78599A1F77D7}" dt="2023-03-29T02:30:58.124" v="1005"/>
        <pc:sldMkLst>
          <pc:docMk/>
          <pc:sldMk cId="889527437" sldId="273"/>
        </pc:sldMkLst>
        <pc:spChg chg="mod ord">
          <ac:chgData name="Alec Fraser" userId="S::afras078@uottawa.ca::e9d05a1e-ca8a-4fda-aa4e-efe63d3cb9b4" providerId="AD" clId="Web-{44CF6015-ED07-A80D-AE24-78599A1F77D7}" dt="2023-03-29T02:30:58.124" v="1005"/>
          <ac:spMkLst>
            <pc:docMk/>
            <pc:sldMk cId="889527437" sldId="273"/>
            <ac:spMk id="2" creationId="{547580FE-D37C-B41B-072D-EC422EF681A8}"/>
          </ac:spMkLst>
        </pc:spChg>
        <pc:spChg chg="add mod">
          <ac:chgData name="Alec Fraser" userId="S::afras078@uottawa.ca::e9d05a1e-ca8a-4fda-aa4e-efe63d3cb9b4" providerId="AD" clId="Web-{44CF6015-ED07-A80D-AE24-78599A1F77D7}" dt="2023-03-29T02:15:42.810" v="942" actId="20577"/>
          <ac:spMkLst>
            <pc:docMk/>
            <pc:sldMk cId="889527437" sldId="273"/>
            <ac:spMk id="4" creationId="{D75F9319-F966-4B2D-0870-D80044DF0ED9}"/>
          </ac:spMkLst>
        </pc:spChg>
        <pc:spChg chg="add del">
          <ac:chgData name="Alec Fraser" userId="S::afras078@uottawa.ca::e9d05a1e-ca8a-4fda-aa4e-efe63d3cb9b4" providerId="AD" clId="Web-{44CF6015-ED07-A80D-AE24-78599A1F77D7}" dt="2023-03-29T02:30:58.124" v="1005"/>
          <ac:spMkLst>
            <pc:docMk/>
            <pc:sldMk cId="889527437" sldId="273"/>
            <ac:spMk id="9" creationId="{37C89E4B-3C9F-44B9-8B86-D9E3D112D8EC}"/>
          </ac:spMkLst>
        </pc:spChg>
        <pc:cxnChg chg="add del">
          <ac:chgData name="Alec Fraser" userId="S::afras078@uottawa.ca::e9d05a1e-ca8a-4fda-aa4e-efe63d3cb9b4" providerId="AD" clId="Web-{44CF6015-ED07-A80D-AE24-78599A1F77D7}" dt="2023-03-29T02:30:58.124" v="1005"/>
          <ac:cxnSpMkLst>
            <pc:docMk/>
            <pc:sldMk cId="889527437" sldId="273"/>
            <ac:cxnSpMk id="11" creationId="{AA2EAA10-076F-46BD-8F0F-B9A2FB77A85C}"/>
          </ac:cxnSpMkLst>
        </pc:cxnChg>
        <pc:cxnChg chg="add del">
          <ac:chgData name="Alec Fraser" userId="S::afras078@uottawa.ca::e9d05a1e-ca8a-4fda-aa4e-efe63d3cb9b4" providerId="AD" clId="Web-{44CF6015-ED07-A80D-AE24-78599A1F77D7}" dt="2023-03-29T02:30:58.124" v="1005"/>
          <ac:cxnSpMkLst>
            <pc:docMk/>
            <pc:sldMk cId="889527437" sldId="273"/>
            <ac:cxnSpMk id="13" creationId="{D891E407-403B-4764-86C9-33A56D3BCAA3}"/>
          </ac:cxnSpMkLst>
        </pc:cxnChg>
      </pc:sldChg>
      <pc:sldChg chg="addSp delSp modSp mod modClrScheme delDesignElem chgLayout">
        <pc:chgData name="Alec Fraser" userId="S::afras078@uottawa.ca::e9d05a1e-ca8a-4fda-aa4e-efe63d3cb9b4" providerId="AD" clId="Web-{44CF6015-ED07-A80D-AE24-78599A1F77D7}" dt="2023-03-29T02:30:58.124" v="1005"/>
        <pc:sldMkLst>
          <pc:docMk/>
          <pc:sldMk cId="853511923" sldId="274"/>
        </pc:sldMkLst>
        <pc:spChg chg="mod ord">
          <ac:chgData name="Alec Fraser" userId="S::afras078@uottawa.ca::e9d05a1e-ca8a-4fda-aa4e-efe63d3cb9b4" providerId="AD" clId="Web-{44CF6015-ED07-A80D-AE24-78599A1F77D7}" dt="2023-03-29T02:30:58.124" v="1005"/>
          <ac:spMkLst>
            <pc:docMk/>
            <pc:sldMk cId="853511923" sldId="274"/>
            <ac:spMk id="2" creationId="{5A866C1A-4CD5-7BAE-DB64-1AFAEBA8F2C3}"/>
          </ac:spMkLst>
        </pc:spChg>
        <pc:spChg chg="add mod">
          <ac:chgData name="Alec Fraser" userId="S::afras078@uottawa.ca::e9d05a1e-ca8a-4fda-aa4e-efe63d3cb9b4" providerId="AD" clId="Web-{44CF6015-ED07-A80D-AE24-78599A1F77D7}" dt="2023-03-29T02:14:28.562" v="894" actId="20577"/>
          <ac:spMkLst>
            <pc:docMk/>
            <pc:sldMk cId="853511923" sldId="274"/>
            <ac:spMk id="9" creationId="{1C82D995-BB6B-5322-4DA8-3159DBAC1EE6}"/>
          </ac:spMkLst>
        </pc:spChg>
        <pc:spChg chg="add del">
          <ac:chgData name="Alec Fraser" userId="S::afras078@uottawa.ca::e9d05a1e-ca8a-4fda-aa4e-efe63d3cb9b4" providerId="AD" clId="Web-{44CF6015-ED07-A80D-AE24-78599A1F77D7}" dt="2023-03-29T02:30:58.124" v="1005"/>
          <ac:spMkLst>
            <pc:docMk/>
            <pc:sldMk cId="853511923" sldId="274"/>
            <ac:spMk id="15" creationId="{1A9F7B4E-B03D-4F64-BE33-00D074458D45}"/>
          </ac:spMkLst>
        </pc:spChg>
        <pc:spChg chg="add del">
          <ac:chgData name="Alec Fraser" userId="S::afras078@uottawa.ca::e9d05a1e-ca8a-4fda-aa4e-efe63d3cb9b4" providerId="AD" clId="Web-{44CF6015-ED07-A80D-AE24-78599A1F77D7}" dt="2023-03-29T02:30:58.124" v="1005"/>
          <ac:spMkLst>
            <pc:docMk/>
            <pc:sldMk cId="853511923" sldId="274"/>
            <ac:spMk id="17" creationId="{7E2BE7F7-CA89-4002-ACCE-A478AEA24F5E}"/>
          </ac:spMkLst>
        </pc:spChg>
        <pc:graphicFrameChg chg="mod ord">
          <ac:chgData name="Alec Fraser" userId="S::afras078@uottawa.ca::e9d05a1e-ca8a-4fda-aa4e-efe63d3cb9b4" providerId="AD" clId="Web-{44CF6015-ED07-A80D-AE24-78599A1F77D7}" dt="2023-03-29T02:30:58.124" v="1005"/>
          <ac:graphicFrameMkLst>
            <pc:docMk/>
            <pc:sldMk cId="853511923" sldId="274"/>
            <ac:graphicFrameMk id="5" creationId="{91ED62EE-FC00-A182-2249-43440B1C7CB1}"/>
          </ac:graphicFrameMkLst>
        </pc:graphicFrameChg>
      </pc:sldChg>
      <pc:sldChg chg="addSp delSp modSp mod modClrScheme delDesignElem chgLayout">
        <pc:chgData name="Alec Fraser" userId="S::afras078@uottawa.ca::e9d05a1e-ca8a-4fda-aa4e-efe63d3cb9b4" providerId="AD" clId="Web-{44CF6015-ED07-A80D-AE24-78599A1F77D7}" dt="2023-03-29T02:30:58.124" v="1005"/>
        <pc:sldMkLst>
          <pc:docMk/>
          <pc:sldMk cId="3008403413" sldId="275"/>
        </pc:sldMkLst>
        <pc:spChg chg="add mod">
          <ac:chgData name="Alec Fraser" userId="S::afras078@uottawa.ca::e9d05a1e-ca8a-4fda-aa4e-efe63d3cb9b4" providerId="AD" clId="Web-{44CF6015-ED07-A80D-AE24-78599A1F77D7}" dt="2023-03-29T02:18:40.979" v="996" actId="20577"/>
          <ac:spMkLst>
            <pc:docMk/>
            <pc:sldMk cId="3008403413" sldId="275"/>
            <ac:spMk id="3" creationId="{3C5820B8-43DA-3079-AC00-628D717619C3}"/>
          </ac:spMkLst>
        </pc:spChg>
        <pc:spChg chg="mod ord">
          <ac:chgData name="Alec Fraser" userId="S::afras078@uottawa.ca::e9d05a1e-ca8a-4fda-aa4e-efe63d3cb9b4" providerId="AD" clId="Web-{44CF6015-ED07-A80D-AE24-78599A1F77D7}" dt="2023-03-29T02:30:58.124" v="1005"/>
          <ac:spMkLst>
            <pc:docMk/>
            <pc:sldMk cId="3008403413" sldId="275"/>
            <ac:spMk id="4" creationId="{0EE9F54D-8EEF-93B8-83A0-88304D803168}"/>
          </ac:spMkLst>
        </pc:spChg>
        <pc:spChg chg="mod ord">
          <ac:chgData name="Alec Fraser" userId="S::afras078@uottawa.ca::e9d05a1e-ca8a-4fda-aa4e-efe63d3cb9b4" providerId="AD" clId="Web-{44CF6015-ED07-A80D-AE24-78599A1F77D7}" dt="2023-03-29T02:30:58.124" v="1005"/>
          <ac:spMkLst>
            <pc:docMk/>
            <pc:sldMk cId="3008403413" sldId="275"/>
            <ac:spMk id="5" creationId="{4FBE831B-AF93-4468-B88B-FF09EB984254}"/>
          </ac:spMkLst>
        </pc:spChg>
        <pc:spChg chg="add del">
          <ac:chgData name="Alec Fraser" userId="S::afras078@uottawa.ca::e9d05a1e-ca8a-4fda-aa4e-efe63d3cb9b4" providerId="AD" clId="Web-{44CF6015-ED07-A80D-AE24-78599A1F77D7}" dt="2023-03-29T02:30:58.124" v="1005"/>
          <ac:spMkLst>
            <pc:docMk/>
            <pc:sldMk cId="3008403413" sldId="275"/>
            <ac:spMk id="17" creationId="{B5A8AFA4-5C32-4100-9C6D-839A47E15FA0}"/>
          </ac:spMkLst>
        </pc:spChg>
        <pc:spChg chg="add del">
          <ac:chgData name="Alec Fraser" userId="S::afras078@uottawa.ca::e9d05a1e-ca8a-4fda-aa4e-efe63d3cb9b4" providerId="AD" clId="Web-{44CF6015-ED07-A80D-AE24-78599A1F77D7}" dt="2023-03-29T02:30:58.124" v="1005"/>
          <ac:spMkLst>
            <pc:docMk/>
            <pc:sldMk cId="3008403413" sldId="275"/>
            <ac:spMk id="19" creationId="{96B5F253-7949-47C2-9DBD-1570ECDA2296}"/>
          </ac:spMkLst>
        </pc:spChg>
      </pc:sldChg>
      <pc:sldChg chg="addSp delSp modSp mod modClrScheme delDesignElem chgLayout">
        <pc:chgData name="Alec Fraser" userId="S::afras078@uottawa.ca::e9d05a1e-ca8a-4fda-aa4e-efe63d3cb9b4" providerId="AD" clId="Web-{44CF6015-ED07-A80D-AE24-78599A1F77D7}" dt="2023-03-29T02:30:58.124" v="1005"/>
        <pc:sldMkLst>
          <pc:docMk/>
          <pc:sldMk cId="2446493789" sldId="276"/>
        </pc:sldMkLst>
        <pc:spChg chg="mod ord">
          <ac:chgData name="Alec Fraser" userId="S::afras078@uottawa.ca::e9d05a1e-ca8a-4fda-aa4e-efe63d3cb9b4" providerId="AD" clId="Web-{44CF6015-ED07-A80D-AE24-78599A1F77D7}" dt="2023-03-29T02:30:58.124" v="1005"/>
          <ac:spMkLst>
            <pc:docMk/>
            <pc:sldMk cId="2446493789" sldId="276"/>
            <ac:spMk id="2" creationId="{0C979D20-3AF4-4197-D110-5FA84C7C5DC4}"/>
          </ac:spMkLst>
        </pc:spChg>
        <pc:spChg chg="add mod">
          <ac:chgData name="Alec Fraser" userId="S::afras078@uottawa.ca::e9d05a1e-ca8a-4fda-aa4e-efe63d3cb9b4" providerId="AD" clId="Web-{44CF6015-ED07-A80D-AE24-78599A1F77D7}" dt="2023-03-29T02:18:30.479" v="995" actId="20577"/>
          <ac:spMkLst>
            <pc:docMk/>
            <pc:sldMk cId="2446493789" sldId="276"/>
            <ac:spMk id="4" creationId="{1A3361EB-909C-8817-1043-C29B6A1F529E}"/>
          </ac:spMkLst>
        </pc:spChg>
        <pc:spChg chg="mod ord">
          <ac:chgData name="Alec Fraser" userId="S::afras078@uottawa.ca::e9d05a1e-ca8a-4fda-aa4e-efe63d3cb9b4" providerId="AD" clId="Web-{44CF6015-ED07-A80D-AE24-78599A1F77D7}" dt="2023-03-29T02:30:58.124" v="1005"/>
          <ac:spMkLst>
            <pc:docMk/>
            <pc:sldMk cId="2446493789" sldId="276"/>
            <ac:spMk id="31" creationId="{2B31B0EE-4CE2-3242-99BF-F18CB763C7E5}"/>
          </ac:spMkLst>
        </pc:spChg>
        <pc:spChg chg="add del">
          <ac:chgData name="Alec Fraser" userId="S::afras078@uottawa.ca::e9d05a1e-ca8a-4fda-aa4e-efe63d3cb9b4" providerId="AD" clId="Web-{44CF6015-ED07-A80D-AE24-78599A1F77D7}" dt="2023-03-29T02:30:58.124" v="1005"/>
          <ac:spMkLst>
            <pc:docMk/>
            <pc:sldMk cId="2446493789" sldId="276"/>
            <ac:spMk id="52" creationId="{D009D6D5-DAC2-4A8B-A17A-E206B9012D09}"/>
          </ac:spMkLst>
        </pc:spChg>
      </pc:sldChg>
      <pc:sldChg chg="addSp delSp modSp mod modClrScheme delDesignElem chgLayout">
        <pc:chgData name="Alec Fraser" userId="S::afras078@uottawa.ca::e9d05a1e-ca8a-4fda-aa4e-efe63d3cb9b4" providerId="AD" clId="Web-{44CF6015-ED07-A80D-AE24-78599A1F77D7}" dt="2023-03-29T02:30:58.124" v="1005"/>
        <pc:sldMkLst>
          <pc:docMk/>
          <pc:sldMk cId="2176792099" sldId="277"/>
        </pc:sldMkLst>
        <pc:spChg chg="mod ord">
          <ac:chgData name="Alec Fraser" userId="S::afras078@uottawa.ca::e9d05a1e-ca8a-4fda-aa4e-efe63d3cb9b4" providerId="AD" clId="Web-{44CF6015-ED07-A80D-AE24-78599A1F77D7}" dt="2023-03-29T02:30:58.124" v="1005"/>
          <ac:spMkLst>
            <pc:docMk/>
            <pc:sldMk cId="2176792099" sldId="277"/>
            <ac:spMk id="2" creationId="{E85DDA83-53F6-BE83-8E86-F0D156ACCFB2}"/>
          </ac:spMkLst>
        </pc:spChg>
        <pc:spChg chg="mod ord">
          <ac:chgData name="Alec Fraser" userId="S::afras078@uottawa.ca::e9d05a1e-ca8a-4fda-aa4e-efe63d3cb9b4" providerId="AD" clId="Web-{44CF6015-ED07-A80D-AE24-78599A1F77D7}" dt="2023-03-29T02:30:58.124" v="1005"/>
          <ac:spMkLst>
            <pc:docMk/>
            <pc:sldMk cId="2176792099" sldId="277"/>
            <ac:spMk id="3" creationId="{9B25F439-B26B-D3F8-5B90-5BBB60122B74}"/>
          </ac:spMkLst>
        </pc:spChg>
        <pc:spChg chg="add mod">
          <ac:chgData name="Alec Fraser" userId="S::afras078@uottawa.ca::e9d05a1e-ca8a-4fda-aa4e-efe63d3cb9b4" providerId="AD" clId="Web-{44CF6015-ED07-A80D-AE24-78599A1F77D7}" dt="2023-03-29T02:13:58.359" v="877" actId="20577"/>
          <ac:spMkLst>
            <pc:docMk/>
            <pc:sldMk cId="2176792099" sldId="277"/>
            <ac:spMk id="5" creationId="{F3396602-0D42-7EBF-3D9F-695323F3F22A}"/>
          </ac:spMkLst>
        </pc:spChg>
        <pc:spChg chg="add del">
          <ac:chgData name="Alec Fraser" userId="S::afras078@uottawa.ca::e9d05a1e-ca8a-4fda-aa4e-efe63d3cb9b4" providerId="AD" clId="Web-{44CF6015-ED07-A80D-AE24-78599A1F77D7}" dt="2023-03-29T02:30:58.124" v="1005"/>
          <ac:spMkLst>
            <pc:docMk/>
            <pc:sldMk cId="2176792099" sldId="277"/>
            <ac:spMk id="26" creationId="{09588DA8-065E-4F6F-8EFD-43104AB2E0CF}"/>
          </ac:spMkLst>
        </pc:spChg>
        <pc:spChg chg="add del">
          <ac:chgData name="Alec Fraser" userId="S::afras078@uottawa.ca::e9d05a1e-ca8a-4fda-aa4e-efe63d3cb9b4" providerId="AD" clId="Web-{44CF6015-ED07-A80D-AE24-78599A1F77D7}" dt="2023-03-29T02:30:58.124" v="1005"/>
          <ac:spMkLst>
            <pc:docMk/>
            <pc:sldMk cId="2176792099" sldId="277"/>
            <ac:spMk id="27" creationId="{C4285719-470E-454C-AF62-8323075F1F5B}"/>
          </ac:spMkLst>
        </pc:spChg>
        <pc:spChg chg="add del">
          <ac:chgData name="Alec Fraser" userId="S::afras078@uottawa.ca::e9d05a1e-ca8a-4fda-aa4e-efe63d3cb9b4" providerId="AD" clId="Web-{44CF6015-ED07-A80D-AE24-78599A1F77D7}" dt="2023-03-29T02:30:58.124" v="1005"/>
          <ac:spMkLst>
            <pc:docMk/>
            <pc:sldMk cId="2176792099" sldId="277"/>
            <ac:spMk id="28" creationId="{CD9FE4EF-C4D8-49A0-B2FF-81D8DB7D8A24}"/>
          </ac:spMkLst>
        </pc:spChg>
        <pc:spChg chg="add del">
          <ac:chgData name="Alec Fraser" userId="S::afras078@uottawa.ca::e9d05a1e-ca8a-4fda-aa4e-efe63d3cb9b4" providerId="AD" clId="Web-{44CF6015-ED07-A80D-AE24-78599A1F77D7}" dt="2023-03-29T02:30:58.124" v="1005"/>
          <ac:spMkLst>
            <pc:docMk/>
            <pc:sldMk cId="2176792099" sldId="277"/>
            <ac:spMk id="29" creationId="{4300840D-0A0B-4512-BACA-B439D5B9C57C}"/>
          </ac:spMkLst>
        </pc:spChg>
        <pc:spChg chg="add del">
          <ac:chgData name="Alec Fraser" userId="S::afras078@uottawa.ca::e9d05a1e-ca8a-4fda-aa4e-efe63d3cb9b4" providerId="AD" clId="Web-{44CF6015-ED07-A80D-AE24-78599A1F77D7}" dt="2023-03-29T02:30:58.124" v="1005"/>
          <ac:spMkLst>
            <pc:docMk/>
            <pc:sldMk cId="2176792099" sldId="277"/>
            <ac:spMk id="30" creationId="{D2B78728-A580-49A7-84F9-6EF6F583ADE0}"/>
          </ac:spMkLst>
        </pc:spChg>
        <pc:spChg chg="add del">
          <ac:chgData name="Alec Fraser" userId="S::afras078@uottawa.ca::e9d05a1e-ca8a-4fda-aa4e-efe63d3cb9b4" providerId="AD" clId="Web-{44CF6015-ED07-A80D-AE24-78599A1F77D7}" dt="2023-03-29T02:30:58.124" v="1005"/>
          <ac:spMkLst>
            <pc:docMk/>
            <pc:sldMk cId="2176792099" sldId="277"/>
            <ac:spMk id="31" creationId="{38FAA1A1-D861-433F-88FA-1E9D6FD31D11}"/>
          </ac:spMkLst>
        </pc:spChg>
        <pc:spChg chg="add del">
          <ac:chgData name="Alec Fraser" userId="S::afras078@uottawa.ca::e9d05a1e-ca8a-4fda-aa4e-efe63d3cb9b4" providerId="AD" clId="Web-{44CF6015-ED07-A80D-AE24-78599A1F77D7}" dt="2023-03-29T02:30:58.124" v="1005"/>
          <ac:spMkLst>
            <pc:docMk/>
            <pc:sldMk cId="2176792099" sldId="277"/>
            <ac:spMk id="32" creationId="{8D71EDA1-87BF-4D5D-AB79-F346FD19278A}"/>
          </ac:spMkLst>
        </pc:spChg>
      </pc:sldChg>
      <pc:sldChg chg="addSp delSp modSp mod modClrScheme delDesignElem chgLayout">
        <pc:chgData name="Alec Fraser" userId="S::afras078@uottawa.ca::e9d05a1e-ca8a-4fda-aa4e-efe63d3cb9b4" providerId="AD" clId="Web-{44CF6015-ED07-A80D-AE24-78599A1F77D7}" dt="2023-03-29T02:30:58.124" v="1005"/>
        <pc:sldMkLst>
          <pc:docMk/>
          <pc:sldMk cId="122425958" sldId="278"/>
        </pc:sldMkLst>
        <pc:spChg chg="mod ord">
          <ac:chgData name="Alec Fraser" userId="S::afras078@uottawa.ca::e9d05a1e-ca8a-4fda-aa4e-efe63d3cb9b4" providerId="AD" clId="Web-{44CF6015-ED07-A80D-AE24-78599A1F77D7}" dt="2023-03-29T02:30:58.124" v="1005"/>
          <ac:spMkLst>
            <pc:docMk/>
            <pc:sldMk cId="122425958" sldId="278"/>
            <ac:spMk id="2" creationId="{9685DA32-AC22-C68F-9DB2-11116ABBFF3A}"/>
          </ac:spMkLst>
        </pc:spChg>
        <pc:spChg chg="add mod">
          <ac:chgData name="Alec Fraser" userId="S::afras078@uottawa.ca::e9d05a1e-ca8a-4fda-aa4e-efe63d3cb9b4" providerId="AD" clId="Web-{44CF6015-ED07-A80D-AE24-78599A1F77D7}" dt="2023-03-29T02:14:15.218" v="885" actId="20577"/>
          <ac:spMkLst>
            <pc:docMk/>
            <pc:sldMk cId="122425958" sldId="278"/>
            <ac:spMk id="5" creationId="{DDCCACED-3C97-CB3A-FDAE-FE5F02738CB3}"/>
          </ac:spMkLst>
        </pc:spChg>
        <pc:spChg chg="add del">
          <ac:chgData name="Alec Fraser" userId="S::afras078@uottawa.ca::e9d05a1e-ca8a-4fda-aa4e-efe63d3cb9b4" providerId="AD" clId="Web-{44CF6015-ED07-A80D-AE24-78599A1F77D7}" dt="2023-03-29T02:30:58.124" v="1005"/>
          <ac:spMkLst>
            <pc:docMk/>
            <pc:sldMk cId="122425958" sldId="278"/>
            <ac:spMk id="9" creationId="{A8384FB5-9ADC-4DDC-881B-597D56F5B15D}"/>
          </ac:spMkLst>
        </pc:spChg>
        <pc:spChg chg="add del">
          <ac:chgData name="Alec Fraser" userId="S::afras078@uottawa.ca::e9d05a1e-ca8a-4fda-aa4e-efe63d3cb9b4" providerId="AD" clId="Web-{44CF6015-ED07-A80D-AE24-78599A1F77D7}" dt="2023-03-29T02:30:58.124" v="1005"/>
          <ac:spMkLst>
            <pc:docMk/>
            <pc:sldMk cId="122425958" sldId="278"/>
            <ac:spMk id="11" creationId="{1199E1B1-A8C0-4FE8-A5A8-1CB41D69F857}"/>
          </ac:spMkLst>
        </pc:spChg>
        <pc:spChg chg="add del">
          <ac:chgData name="Alec Fraser" userId="S::afras078@uottawa.ca::e9d05a1e-ca8a-4fda-aa4e-efe63d3cb9b4" providerId="AD" clId="Web-{44CF6015-ED07-A80D-AE24-78599A1F77D7}" dt="2023-03-29T02:30:58.124" v="1005"/>
          <ac:spMkLst>
            <pc:docMk/>
            <pc:sldMk cId="122425958" sldId="278"/>
            <ac:spMk id="13" creationId="{84A8DE83-DE75-4B41-9DB4-A7EC0B0DEC0B}"/>
          </ac:spMkLst>
        </pc:spChg>
        <pc:spChg chg="add del">
          <ac:chgData name="Alec Fraser" userId="S::afras078@uottawa.ca::e9d05a1e-ca8a-4fda-aa4e-efe63d3cb9b4" providerId="AD" clId="Web-{44CF6015-ED07-A80D-AE24-78599A1F77D7}" dt="2023-03-29T02:30:58.124" v="1005"/>
          <ac:spMkLst>
            <pc:docMk/>
            <pc:sldMk cId="122425958" sldId="278"/>
            <ac:spMk id="15" creationId="{A7009A0A-BEF5-4EAC-AF15-E4F9F002E239}"/>
          </ac:spMkLst>
        </pc:spChg>
      </pc:sldChg>
      <pc:sldChg chg="addSp delSp modSp mod modClrScheme chgLayout">
        <pc:chgData name="Alec Fraser" userId="S::afras078@uottawa.ca::e9d05a1e-ca8a-4fda-aa4e-efe63d3cb9b4" providerId="AD" clId="Web-{44CF6015-ED07-A80D-AE24-78599A1F77D7}" dt="2023-03-29T02:30:58.124" v="1005"/>
        <pc:sldMkLst>
          <pc:docMk/>
          <pc:sldMk cId="2156529883" sldId="279"/>
        </pc:sldMkLst>
        <pc:spChg chg="mod ord">
          <ac:chgData name="Alec Fraser" userId="S::afras078@uottawa.ca::e9d05a1e-ca8a-4fda-aa4e-efe63d3cb9b4" providerId="AD" clId="Web-{44CF6015-ED07-A80D-AE24-78599A1F77D7}" dt="2023-03-29T02:30:58.124" v="1005"/>
          <ac:spMkLst>
            <pc:docMk/>
            <pc:sldMk cId="2156529883" sldId="279"/>
            <ac:spMk id="2" creationId="{5116843F-9822-0B6E-1453-329B2950CF77}"/>
          </ac:spMkLst>
        </pc:spChg>
        <pc:spChg chg="mod ord">
          <ac:chgData name="Alec Fraser" userId="S::afras078@uottawa.ca::e9d05a1e-ca8a-4fda-aa4e-efe63d3cb9b4" providerId="AD" clId="Web-{44CF6015-ED07-A80D-AE24-78599A1F77D7}" dt="2023-03-29T02:30:58.124" v="1005"/>
          <ac:spMkLst>
            <pc:docMk/>
            <pc:sldMk cId="2156529883" sldId="279"/>
            <ac:spMk id="3" creationId="{ECFBA21E-4627-BEB2-8882-42FBBBE48CD8}"/>
          </ac:spMkLst>
        </pc:spChg>
        <pc:spChg chg="add del mod">
          <ac:chgData name="Alec Fraser" userId="S::afras078@uottawa.ca::e9d05a1e-ca8a-4fda-aa4e-efe63d3cb9b4" providerId="AD" clId="Web-{44CF6015-ED07-A80D-AE24-78599A1F77D7}" dt="2023-03-29T02:17:09.465" v="950"/>
          <ac:spMkLst>
            <pc:docMk/>
            <pc:sldMk cId="2156529883" sldId="279"/>
            <ac:spMk id="5" creationId="{F544E346-CEB5-EB62-3EA4-E9D08C0E4B29}"/>
          </ac:spMkLst>
        </pc:spChg>
        <pc:spChg chg="add mod">
          <ac:chgData name="Alec Fraser" userId="S::afras078@uottawa.ca::e9d05a1e-ca8a-4fda-aa4e-efe63d3cb9b4" providerId="AD" clId="Web-{44CF6015-ED07-A80D-AE24-78599A1F77D7}" dt="2023-03-29T02:19:11.588" v="997" actId="20577"/>
          <ac:spMkLst>
            <pc:docMk/>
            <pc:sldMk cId="2156529883" sldId="279"/>
            <ac:spMk id="7" creationId="{4E31C7BD-5586-367E-F86B-A286D49842A4}"/>
          </ac:spMkLst>
        </pc:spChg>
      </pc:sldChg>
      <pc:sldChg chg="add del ord replId">
        <pc:chgData name="Alec Fraser" userId="S::afras078@uottawa.ca::e9d05a1e-ca8a-4fda-aa4e-efe63d3cb9b4" providerId="AD" clId="Web-{44CF6015-ED07-A80D-AE24-78599A1F77D7}" dt="2023-03-29T02:29:59.093" v="1001"/>
        <pc:sldMkLst>
          <pc:docMk/>
          <pc:sldMk cId="719917745" sldId="280"/>
        </pc:sldMkLst>
      </pc:sldChg>
      <pc:sldMasterChg chg="add del addSldLayout delSldLayout">
        <pc:chgData name="Alec Fraser" userId="S::afras078@uottawa.ca::e9d05a1e-ca8a-4fda-aa4e-efe63d3cb9b4" providerId="AD" clId="Web-{44CF6015-ED07-A80D-AE24-78599A1F77D7}" dt="2023-03-29T02:30:58.124" v="1005"/>
        <pc:sldMasterMkLst>
          <pc:docMk/>
          <pc:sldMasterMk cId="1375190347" sldId="2147483648"/>
        </pc:sldMasterMkLst>
        <pc:sldLayoutChg chg="add del">
          <pc:chgData name="Alec Fraser" userId="S::afras078@uottawa.ca::e9d05a1e-ca8a-4fda-aa4e-efe63d3cb9b4" providerId="AD" clId="Web-{44CF6015-ED07-A80D-AE24-78599A1F77D7}" dt="2023-03-29T02:30:58.124" v="1005"/>
          <pc:sldLayoutMkLst>
            <pc:docMk/>
            <pc:sldMasterMk cId="1375190347" sldId="2147483648"/>
            <pc:sldLayoutMk cId="1733287748" sldId="2147483649"/>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40305596" sldId="2147483650"/>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2366582697" sldId="2147483651"/>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3417870916" sldId="2147483652"/>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2182114866" sldId="2147483653"/>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3420918262" sldId="2147483654"/>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12013899" sldId="2147483655"/>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2817785833" sldId="2147483656"/>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2263870287" sldId="2147483657"/>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1923931497" sldId="2147483658"/>
          </pc:sldLayoutMkLst>
        </pc:sldLayoutChg>
        <pc:sldLayoutChg chg="add del">
          <pc:chgData name="Alec Fraser" userId="S::afras078@uottawa.ca::e9d05a1e-ca8a-4fda-aa4e-efe63d3cb9b4" providerId="AD" clId="Web-{44CF6015-ED07-A80D-AE24-78599A1F77D7}" dt="2023-03-29T02:30:58.124" v="1005"/>
          <pc:sldLayoutMkLst>
            <pc:docMk/>
            <pc:sldMasterMk cId="1375190347" sldId="2147483648"/>
            <pc:sldLayoutMk cId="1277692080" sldId="2147483659"/>
          </pc:sldLayoutMkLst>
        </pc:sldLayoutChg>
      </pc:sldMasterChg>
      <pc:sldMasterChg chg="add del addSldLayout delSldLayout modSldLayout">
        <pc:chgData name="Alec Fraser" userId="S::afras078@uottawa.ca::e9d05a1e-ca8a-4fda-aa4e-efe63d3cb9b4" providerId="AD" clId="Web-{44CF6015-ED07-A80D-AE24-78599A1F77D7}" dt="2023-03-29T02:30:39.358" v="1003"/>
        <pc:sldMasterMkLst>
          <pc:docMk/>
          <pc:sldMasterMk cId="2233400256" sldId="2147483660"/>
        </pc:sldMasterMkLst>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1850732399" sldId="2147483661"/>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3285542130" sldId="2147483662"/>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2843657454" sldId="2147483663"/>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939232334" sldId="2147483664"/>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3851946914" sldId="2147483665"/>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1352573149" sldId="2147483666"/>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1651659049" sldId="2147483667"/>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3026676364" sldId="2147483668"/>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2679587298" sldId="2147483669"/>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620294159" sldId="2147483670"/>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3798940808" sldId="2147483671"/>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3538228030" sldId="2147483672"/>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4202971608" sldId="2147483673"/>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769740598" sldId="2147483674"/>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3358094827" sldId="2147483675"/>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2548145281" sldId="2147483676"/>
          </pc:sldLayoutMkLst>
        </pc:sldLayoutChg>
        <pc:sldLayoutChg chg="add del mod replId">
          <pc:chgData name="Alec Fraser" userId="S::afras078@uottawa.ca::e9d05a1e-ca8a-4fda-aa4e-efe63d3cb9b4" providerId="AD" clId="Web-{44CF6015-ED07-A80D-AE24-78599A1F77D7}" dt="2023-03-29T02:30:39.358" v="1003"/>
          <pc:sldLayoutMkLst>
            <pc:docMk/>
            <pc:sldMasterMk cId="2233400256" sldId="2147483660"/>
            <pc:sldLayoutMk cId="3258178892" sldId="2147483677"/>
          </pc:sldLayoutMkLst>
        </pc:sldLayoutChg>
      </pc:sldMasterChg>
      <pc:sldMasterChg chg="add del addSldLayout delSldLayout modSldLayout">
        <pc:chgData name="Alec Fraser" userId="S::afras078@uottawa.ca::e9d05a1e-ca8a-4fda-aa4e-efe63d3cb9b4" providerId="AD" clId="Web-{44CF6015-ED07-A80D-AE24-78599A1F77D7}" dt="2023-03-29T02:30:58.124" v="1005"/>
        <pc:sldMasterMkLst>
          <pc:docMk/>
          <pc:sldMasterMk cId="3495660621" sldId="2147483660"/>
        </pc:sldMasterMkLst>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2217344734" sldId="2147483661"/>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2980937579" sldId="2147483662"/>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395785887" sldId="2147483663"/>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688081053" sldId="2147483664"/>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3807058287" sldId="2147483665"/>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836201071" sldId="2147483666"/>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1516776274" sldId="2147483667"/>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2946993559" sldId="2147483668"/>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3794733817" sldId="2147483669"/>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1688174281" sldId="2147483670"/>
          </pc:sldLayoutMkLst>
        </pc:sldLayoutChg>
        <pc:sldLayoutChg chg="add del mod replId">
          <pc:chgData name="Alec Fraser" userId="S::afras078@uottawa.ca::e9d05a1e-ca8a-4fda-aa4e-efe63d3cb9b4" providerId="AD" clId="Web-{44CF6015-ED07-A80D-AE24-78599A1F77D7}" dt="2023-03-29T02:30:58.124" v="1005"/>
          <pc:sldLayoutMkLst>
            <pc:docMk/>
            <pc:sldMasterMk cId="3495660621" sldId="2147483660"/>
            <pc:sldLayoutMk cId="3941982460" sldId="2147483671"/>
          </pc:sldLayoutMkLst>
        </pc:sldLayoutChg>
      </pc:sldMasterChg>
    </pc:docChg>
  </pc:docChgLst>
  <pc:docChgLst>
    <pc:chgData name="Jacob Olaveson" userId="8f87ffaa-084a-4d37-8fb5-041975ce5fe4" providerId="ADAL" clId="{27BBAB3C-9255-4A57-B897-A98D0CB21F01}"/>
    <pc:docChg chg="undo custSel addSld modSld">
      <pc:chgData name="Jacob Olaveson" userId="8f87ffaa-084a-4d37-8fb5-041975ce5fe4" providerId="ADAL" clId="{27BBAB3C-9255-4A57-B897-A98D0CB21F01}" dt="2023-03-22T17:13:19.133" v="511" actId="14100"/>
      <pc:docMkLst>
        <pc:docMk/>
      </pc:docMkLst>
      <pc:sldChg chg="addSp delSp modSp mod setClrOvrMap">
        <pc:chgData name="Jacob Olaveson" userId="8f87ffaa-084a-4d37-8fb5-041975ce5fe4" providerId="ADAL" clId="{27BBAB3C-9255-4A57-B897-A98D0CB21F01}" dt="2023-03-22T17:13:19.133" v="511" actId="14100"/>
        <pc:sldMkLst>
          <pc:docMk/>
          <pc:sldMk cId="4074713469" sldId="256"/>
        </pc:sldMkLst>
        <pc:spChg chg="mod">
          <ac:chgData name="Jacob Olaveson" userId="8f87ffaa-084a-4d37-8fb5-041975ce5fe4" providerId="ADAL" clId="{27BBAB3C-9255-4A57-B897-A98D0CB21F01}" dt="2023-03-22T17:13:06.127" v="510" actId="20577"/>
          <ac:spMkLst>
            <pc:docMk/>
            <pc:sldMk cId="4074713469" sldId="256"/>
            <ac:spMk id="2" creationId="{ADBB795F-97BB-4CC3-B000-3B43AAF23C29}"/>
          </ac:spMkLst>
        </pc:spChg>
        <pc:spChg chg="mod">
          <ac:chgData name="Jacob Olaveson" userId="8f87ffaa-084a-4d37-8fb5-041975ce5fe4" providerId="ADAL" clId="{27BBAB3C-9255-4A57-B897-A98D0CB21F01}" dt="2023-03-22T17:13:19.133" v="511" actId="14100"/>
          <ac:spMkLst>
            <pc:docMk/>
            <pc:sldMk cId="4074713469" sldId="256"/>
            <ac:spMk id="3" creationId="{47B7216F-027E-4E16-F4BD-BF076B778603}"/>
          </ac:spMkLst>
        </pc:spChg>
        <pc:spChg chg="add del">
          <ac:chgData name="Jacob Olaveson" userId="8f87ffaa-084a-4d37-8fb5-041975ce5fe4" providerId="ADAL" clId="{27BBAB3C-9255-4A57-B897-A98D0CB21F01}" dt="2023-03-22T17:11:49.533" v="495" actId="26606"/>
          <ac:spMkLst>
            <pc:docMk/>
            <pc:sldMk cId="4074713469" sldId="256"/>
            <ac:spMk id="13" creationId="{79F40191-0F44-4FD1-82CC-ACB507C14BE6}"/>
          </ac:spMkLst>
        </pc:spChg>
        <pc:spChg chg="add del">
          <ac:chgData name="Jacob Olaveson" userId="8f87ffaa-084a-4d37-8fb5-041975ce5fe4" providerId="ADAL" clId="{27BBAB3C-9255-4A57-B897-A98D0CB21F01}" dt="2023-03-22T17:11:49.533" v="495" actId="26606"/>
          <ac:spMkLst>
            <pc:docMk/>
            <pc:sldMk cId="4074713469" sldId="256"/>
            <ac:spMk id="14" creationId="{5A59F003-E00A-43F9-91DC-CC54E3B87466}"/>
          </ac:spMkLst>
        </pc:spChg>
        <pc:spChg chg="add del">
          <ac:chgData name="Jacob Olaveson" userId="8f87ffaa-084a-4d37-8fb5-041975ce5fe4" providerId="ADAL" clId="{27BBAB3C-9255-4A57-B897-A98D0CB21F01}" dt="2023-03-22T17:11:49.533" v="495" actId="26606"/>
          <ac:spMkLst>
            <pc:docMk/>
            <pc:sldMk cId="4074713469" sldId="256"/>
            <ac:spMk id="16" creationId="{D74A4382-E3AD-430A-9A1F-DFA3E0E77A7D}"/>
          </ac:spMkLst>
        </pc:spChg>
        <pc:spChg chg="add del">
          <ac:chgData name="Jacob Olaveson" userId="8f87ffaa-084a-4d37-8fb5-041975ce5fe4" providerId="ADAL" clId="{27BBAB3C-9255-4A57-B897-A98D0CB21F01}" dt="2023-03-22T17:11:21.056" v="490" actId="26606"/>
          <ac:spMkLst>
            <pc:docMk/>
            <pc:sldMk cId="4074713469" sldId="256"/>
            <ac:spMk id="21" creationId="{E91DC736-0EF8-4F87-9146-EBF1D2EE4D3D}"/>
          </ac:spMkLst>
        </pc:spChg>
        <pc:spChg chg="add del">
          <ac:chgData name="Jacob Olaveson" userId="8f87ffaa-084a-4d37-8fb5-041975ce5fe4" providerId="ADAL" clId="{27BBAB3C-9255-4A57-B897-A98D0CB21F01}" dt="2023-03-22T17:11:21.056" v="490" actId="26606"/>
          <ac:spMkLst>
            <pc:docMk/>
            <pc:sldMk cId="4074713469" sldId="256"/>
            <ac:spMk id="23" creationId="{097CD68E-23E3-4007-8847-CD0944C4F7BE}"/>
          </ac:spMkLst>
        </pc:spChg>
        <pc:spChg chg="add del">
          <ac:chgData name="Jacob Olaveson" userId="8f87ffaa-084a-4d37-8fb5-041975ce5fe4" providerId="ADAL" clId="{27BBAB3C-9255-4A57-B897-A98D0CB21F01}" dt="2023-03-22T17:11:21.056" v="490" actId="26606"/>
          <ac:spMkLst>
            <pc:docMk/>
            <pc:sldMk cId="4074713469" sldId="256"/>
            <ac:spMk id="25" creationId="{AF2F604E-43BE-4DC3-B983-E071523364F8}"/>
          </ac:spMkLst>
        </pc:spChg>
        <pc:spChg chg="add del">
          <ac:chgData name="Jacob Olaveson" userId="8f87ffaa-084a-4d37-8fb5-041975ce5fe4" providerId="ADAL" clId="{27BBAB3C-9255-4A57-B897-A98D0CB21F01}" dt="2023-03-22T17:11:21.056" v="490" actId="26606"/>
          <ac:spMkLst>
            <pc:docMk/>
            <pc:sldMk cId="4074713469" sldId="256"/>
            <ac:spMk id="27" creationId="{08C9B587-E65E-4B52-B37C-ABEBB6E87928}"/>
          </ac:spMkLst>
        </pc:spChg>
        <pc:spChg chg="add del">
          <ac:chgData name="Jacob Olaveson" userId="8f87ffaa-084a-4d37-8fb5-041975ce5fe4" providerId="ADAL" clId="{27BBAB3C-9255-4A57-B897-A98D0CB21F01}" dt="2023-03-22T17:11:40.788" v="492" actId="26606"/>
          <ac:spMkLst>
            <pc:docMk/>
            <pc:sldMk cId="4074713469" sldId="256"/>
            <ac:spMk id="29" creationId="{2A0E4E09-FC02-4ADC-951A-3FFA90B6FE39}"/>
          </ac:spMkLst>
        </pc:spChg>
        <pc:spChg chg="add del">
          <ac:chgData name="Jacob Olaveson" userId="8f87ffaa-084a-4d37-8fb5-041975ce5fe4" providerId="ADAL" clId="{27BBAB3C-9255-4A57-B897-A98D0CB21F01}" dt="2023-03-22T17:11:49.526" v="494" actId="26606"/>
          <ac:spMkLst>
            <pc:docMk/>
            <pc:sldMk cId="4074713469" sldId="256"/>
            <ac:spMk id="34" creationId="{ECC07320-C2CA-4E29-8481-9D9E143C7788}"/>
          </ac:spMkLst>
        </pc:spChg>
        <pc:spChg chg="add del">
          <ac:chgData name="Jacob Olaveson" userId="8f87ffaa-084a-4d37-8fb5-041975ce5fe4" providerId="ADAL" clId="{27BBAB3C-9255-4A57-B897-A98D0CB21F01}" dt="2023-03-22T17:11:49.526" v="494" actId="26606"/>
          <ac:spMkLst>
            <pc:docMk/>
            <pc:sldMk cId="4074713469" sldId="256"/>
            <ac:spMk id="35" creationId="{178FB36B-5BFE-42CA-BC60-1115E0D95EEC}"/>
          </ac:spMkLst>
        </pc:spChg>
        <pc:spChg chg="add del">
          <ac:chgData name="Jacob Olaveson" userId="8f87ffaa-084a-4d37-8fb5-041975ce5fe4" providerId="ADAL" clId="{27BBAB3C-9255-4A57-B897-A98D0CB21F01}" dt="2023-03-22T17:12:59.848" v="506" actId="26606"/>
          <ac:spMkLst>
            <pc:docMk/>
            <pc:sldMk cId="4074713469" sldId="256"/>
            <ac:spMk id="37" creationId="{E91DC736-0EF8-4F87-9146-EBF1D2EE4D3D}"/>
          </ac:spMkLst>
        </pc:spChg>
        <pc:spChg chg="add del">
          <ac:chgData name="Jacob Olaveson" userId="8f87ffaa-084a-4d37-8fb5-041975ce5fe4" providerId="ADAL" clId="{27BBAB3C-9255-4A57-B897-A98D0CB21F01}" dt="2023-03-22T17:12:59.848" v="506" actId="26606"/>
          <ac:spMkLst>
            <pc:docMk/>
            <pc:sldMk cId="4074713469" sldId="256"/>
            <ac:spMk id="38" creationId="{097CD68E-23E3-4007-8847-CD0944C4F7BE}"/>
          </ac:spMkLst>
        </pc:spChg>
        <pc:spChg chg="add del">
          <ac:chgData name="Jacob Olaveson" userId="8f87ffaa-084a-4d37-8fb5-041975ce5fe4" providerId="ADAL" clId="{27BBAB3C-9255-4A57-B897-A98D0CB21F01}" dt="2023-03-22T17:12:59.848" v="506" actId="26606"/>
          <ac:spMkLst>
            <pc:docMk/>
            <pc:sldMk cId="4074713469" sldId="256"/>
            <ac:spMk id="39" creationId="{AF2F604E-43BE-4DC3-B983-E071523364F8}"/>
          </ac:spMkLst>
        </pc:spChg>
        <pc:spChg chg="add del">
          <ac:chgData name="Jacob Olaveson" userId="8f87ffaa-084a-4d37-8fb5-041975ce5fe4" providerId="ADAL" clId="{27BBAB3C-9255-4A57-B897-A98D0CB21F01}" dt="2023-03-22T17:12:59.848" v="506" actId="26606"/>
          <ac:spMkLst>
            <pc:docMk/>
            <pc:sldMk cId="4074713469" sldId="256"/>
            <ac:spMk id="40" creationId="{08C9B587-E65E-4B52-B37C-ABEBB6E87928}"/>
          </ac:spMkLst>
        </pc:spChg>
        <pc:spChg chg="add">
          <ac:chgData name="Jacob Olaveson" userId="8f87ffaa-084a-4d37-8fb5-041975ce5fe4" providerId="ADAL" clId="{27BBAB3C-9255-4A57-B897-A98D0CB21F01}" dt="2023-03-22T17:12:59.848" v="506" actId="26606"/>
          <ac:spMkLst>
            <pc:docMk/>
            <pc:sldMk cId="4074713469" sldId="256"/>
            <ac:spMk id="45" creationId="{C7D023E4-8DE1-436E-9847-ED6A4B4B04FD}"/>
          </ac:spMkLst>
        </pc:spChg>
        <pc:spChg chg="add">
          <ac:chgData name="Jacob Olaveson" userId="8f87ffaa-084a-4d37-8fb5-041975ce5fe4" providerId="ADAL" clId="{27BBAB3C-9255-4A57-B897-A98D0CB21F01}" dt="2023-03-22T17:12:59.848" v="506" actId="26606"/>
          <ac:spMkLst>
            <pc:docMk/>
            <pc:sldMk cId="4074713469" sldId="256"/>
            <ac:spMk id="47" creationId="{C04DA1FE-EBEF-4AF3-A3C6-067C78D47FBA}"/>
          </ac:spMkLst>
        </pc:spChg>
        <pc:spChg chg="add">
          <ac:chgData name="Jacob Olaveson" userId="8f87ffaa-084a-4d37-8fb5-041975ce5fe4" providerId="ADAL" clId="{27BBAB3C-9255-4A57-B897-A98D0CB21F01}" dt="2023-03-22T17:12:59.848" v="506" actId="26606"/>
          <ac:spMkLst>
            <pc:docMk/>
            <pc:sldMk cId="4074713469" sldId="256"/>
            <ac:spMk id="49" creationId="{8B1B3E66-23F5-436C-A0C1-32A666D2800D}"/>
          </ac:spMkLst>
        </pc:spChg>
        <pc:grpChg chg="add del">
          <ac:chgData name="Jacob Olaveson" userId="8f87ffaa-084a-4d37-8fb5-041975ce5fe4" providerId="ADAL" clId="{27BBAB3C-9255-4A57-B897-A98D0CB21F01}" dt="2023-03-22T17:11:40.788" v="492" actId="26606"/>
          <ac:grpSpMkLst>
            <pc:docMk/>
            <pc:sldMk cId="4074713469" sldId="256"/>
            <ac:grpSpMk id="30" creationId="{3DFB5C00-6040-4666-9765-4391ECB26F36}"/>
          </ac:grpSpMkLst>
        </pc:grpChg>
        <pc:grpChg chg="add">
          <ac:chgData name="Jacob Olaveson" userId="8f87ffaa-084a-4d37-8fb5-041975ce5fe4" providerId="ADAL" clId="{27BBAB3C-9255-4A57-B897-A98D0CB21F01}" dt="2023-03-22T17:12:59.848" v="506" actId="26606"/>
          <ac:grpSpMkLst>
            <pc:docMk/>
            <pc:sldMk cId="4074713469" sldId="256"/>
            <ac:grpSpMk id="51" creationId="{28EC230A-A12C-4339-92EE-F850809ECEA6}"/>
          </ac:grpSpMkLst>
        </pc:grpChg>
        <pc:picChg chg="mod ord">
          <ac:chgData name="Jacob Olaveson" userId="8f87ffaa-084a-4d37-8fb5-041975ce5fe4" providerId="ADAL" clId="{27BBAB3C-9255-4A57-B897-A98D0CB21F01}" dt="2023-03-22T17:12:59.848" v="506" actId="26606"/>
          <ac:picMkLst>
            <pc:docMk/>
            <pc:sldMk cId="4074713469" sldId="256"/>
            <ac:picMk id="15" creationId="{1AA16906-BDD7-B6C0-E1CB-BBAE5832E071}"/>
          </ac:picMkLst>
        </pc:picChg>
      </pc:sldChg>
      <pc:sldChg chg="addSp delSp modSp new mod setBg modClrScheme setClrOvrMap delDesignElem chgLayout">
        <pc:chgData name="Jacob Olaveson" userId="8f87ffaa-084a-4d37-8fb5-041975ce5fe4" providerId="ADAL" clId="{27BBAB3C-9255-4A57-B897-A98D0CB21F01}" dt="2023-03-22T17:07:55.301" v="457" actId="26606"/>
        <pc:sldMkLst>
          <pc:docMk/>
          <pc:sldMk cId="2513515245" sldId="257"/>
        </pc:sldMkLst>
        <pc:spChg chg="del mod ord">
          <ac:chgData name="Jacob Olaveson" userId="8f87ffaa-084a-4d37-8fb5-041975ce5fe4" providerId="ADAL" clId="{27BBAB3C-9255-4A57-B897-A98D0CB21F01}" dt="2023-03-20T15:37:00.885" v="35" actId="700"/>
          <ac:spMkLst>
            <pc:docMk/>
            <pc:sldMk cId="2513515245" sldId="257"/>
            <ac:spMk id="2" creationId="{131CEF45-911C-AF4E-B1E8-E9EBF1C9836C}"/>
          </ac:spMkLst>
        </pc:spChg>
        <pc:spChg chg="add del mod">
          <ac:chgData name="Jacob Olaveson" userId="8f87ffaa-084a-4d37-8fb5-041975ce5fe4" providerId="ADAL" clId="{27BBAB3C-9255-4A57-B897-A98D0CB21F01}" dt="2023-03-22T17:03:42.594" v="405"/>
          <ac:spMkLst>
            <pc:docMk/>
            <pc:sldMk cId="2513515245" sldId="257"/>
            <ac:spMk id="2" creationId="{5AD0317A-4D69-2CE9-6ECD-1BCDB63D0CD0}"/>
          </ac:spMkLst>
        </pc:spChg>
        <pc:spChg chg="add mod ord">
          <ac:chgData name="Jacob Olaveson" userId="8f87ffaa-084a-4d37-8fb5-041975ce5fe4" providerId="ADAL" clId="{27BBAB3C-9255-4A57-B897-A98D0CB21F01}" dt="2023-03-22T17:07:55.301" v="457" actId="26606"/>
          <ac:spMkLst>
            <pc:docMk/>
            <pc:sldMk cId="2513515245" sldId="257"/>
            <ac:spMk id="3" creationId="{2FEEE93E-88D3-BE9B-9F1B-4B7720BB9A4D}"/>
          </ac:spMkLst>
        </pc:spChg>
        <pc:spChg chg="del mod ord">
          <ac:chgData name="Jacob Olaveson" userId="8f87ffaa-084a-4d37-8fb5-041975ce5fe4" providerId="ADAL" clId="{27BBAB3C-9255-4A57-B897-A98D0CB21F01}" dt="2023-03-20T15:37:00.885" v="35" actId="700"/>
          <ac:spMkLst>
            <pc:docMk/>
            <pc:sldMk cId="2513515245" sldId="257"/>
            <ac:spMk id="3" creationId="{7D5684B2-9720-6811-242F-D2737A7EE72B}"/>
          </ac:spMkLst>
        </pc:spChg>
        <pc:spChg chg="add mod ord">
          <ac:chgData name="Jacob Olaveson" userId="8f87ffaa-084a-4d37-8fb5-041975ce5fe4" providerId="ADAL" clId="{27BBAB3C-9255-4A57-B897-A98D0CB21F01}" dt="2023-03-20T16:00:02.613" v="327" actId="26606"/>
          <ac:spMkLst>
            <pc:docMk/>
            <pc:sldMk cId="2513515245" sldId="257"/>
            <ac:spMk id="4" creationId="{FF364216-A3FC-00AB-3492-054B96A9327E}"/>
          </ac:spMkLst>
        </pc:spChg>
        <pc:spChg chg="add del mod ord">
          <ac:chgData name="Jacob Olaveson" userId="8f87ffaa-084a-4d37-8fb5-041975ce5fe4" providerId="ADAL" clId="{27BBAB3C-9255-4A57-B897-A98D0CB21F01}" dt="2023-03-22T17:04:03.363" v="411" actId="26606"/>
          <ac:spMkLst>
            <pc:docMk/>
            <pc:sldMk cId="2513515245" sldId="257"/>
            <ac:spMk id="5" creationId="{00A9E478-5409-82CC-337A-39D873D0CA0B}"/>
          </ac:spMkLst>
        </pc:spChg>
        <pc:spChg chg="add del">
          <ac:chgData name="Jacob Olaveson" userId="8f87ffaa-084a-4d37-8fb5-041975ce5fe4" providerId="ADAL" clId="{27BBAB3C-9255-4A57-B897-A98D0CB21F01}" dt="2023-03-22T17:03:59.186" v="408" actId="26606"/>
          <ac:spMkLst>
            <pc:docMk/>
            <pc:sldMk cId="2513515245" sldId="257"/>
            <ac:spMk id="9" creationId="{04812C46-200A-4DEB-A05E-3ED6C68C2387}"/>
          </ac:spMkLst>
        </pc:spChg>
        <pc:spChg chg="add del">
          <ac:chgData name="Jacob Olaveson" userId="8f87ffaa-084a-4d37-8fb5-041975ce5fe4" providerId="ADAL" clId="{27BBAB3C-9255-4A57-B897-A98D0CB21F01}" dt="2023-03-22T17:03:59.186" v="408" actId="26606"/>
          <ac:spMkLst>
            <pc:docMk/>
            <pc:sldMk cId="2513515245" sldId="257"/>
            <ac:spMk id="10" creationId="{D1EA859B-E555-4109-94F3-6700E046E008}"/>
          </ac:spMkLst>
        </pc:spChg>
        <pc:spChg chg="add del">
          <ac:chgData name="Jacob Olaveson" userId="8f87ffaa-084a-4d37-8fb5-041975ce5fe4" providerId="ADAL" clId="{27BBAB3C-9255-4A57-B897-A98D0CB21F01}" dt="2023-03-20T15:50:30.088" v="287" actId="26606"/>
          <ac:spMkLst>
            <pc:docMk/>
            <pc:sldMk cId="2513515245" sldId="257"/>
            <ac:spMk id="11" creationId="{5A59F003-E00A-43F9-91DC-CC54E3B87466}"/>
          </ac:spMkLst>
        </pc:spChg>
        <pc:spChg chg="add del">
          <ac:chgData name="Jacob Olaveson" userId="8f87ffaa-084a-4d37-8fb5-041975ce5fe4" providerId="ADAL" clId="{27BBAB3C-9255-4A57-B897-A98D0CB21F01}" dt="2023-03-22T17:03:51.716" v="406" actId="700"/>
          <ac:spMkLst>
            <pc:docMk/>
            <pc:sldMk cId="2513515245" sldId="257"/>
            <ac:spMk id="12" creationId="{526E0BFB-CDF1-4990-8C11-AC849311E0A8}"/>
          </ac:spMkLst>
        </pc:spChg>
        <pc:spChg chg="add del">
          <ac:chgData name="Jacob Olaveson" userId="8f87ffaa-084a-4d37-8fb5-041975ce5fe4" providerId="ADAL" clId="{27BBAB3C-9255-4A57-B897-A98D0CB21F01}" dt="2023-03-20T15:50:30.088" v="287" actId="26606"/>
          <ac:spMkLst>
            <pc:docMk/>
            <pc:sldMk cId="2513515245" sldId="257"/>
            <ac:spMk id="13" creationId="{D74A4382-E3AD-430A-9A1F-DFA3E0E77A7D}"/>
          </ac:spMkLst>
        </pc:spChg>
        <pc:spChg chg="add del">
          <ac:chgData name="Jacob Olaveson" userId="8f87ffaa-084a-4d37-8fb5-041975ce5fe4" providerId="ADAL" clId="{27BBAB3C-9255-4A57-B897-A98D0CB21F01}" dt="2023-03-22T17:03:51.716" v="406" actId="700"/>
          <ac:spMkLst>
            <pc:docMk/>
            <pc:sldMk cId="2513515245" sldId="257"/>
            <ac:spMk id="14" creationId="{6069A1F8-9BEB-4786-9694-FC48B2D75D21}"/>
          </ac:spMkLst>
        </pc:spChg>
        <pc:spChg chg="add del">
          <ac:chgData name="Jacob Olaveson" userId="8f87ffaa-084a-4d37-8fb5-041975ce5fe4" providerId="ADAL" clId="{27BBAB3C-9255-4A57-B897-A98D0CB21F01}" dt="2023-03-20T15:50:30.088" v="287" actId="26606"/>
          <ac:spMkLst>
            <pc:docMk/>
            <pc:sldMk cId="2513515245" sldId="257"/>
            <ac:spMk id="15" creationId="{79F40191-0F44-4FD1-82CC-ACB507C14BE6}"/>
          </ac:spMkLst>
        </pc:spChg>
        <pc:spChg chg="add del">
          <ac:chgData name="Jacob Olaveson" userId="8f87ffaa-084a-4d37-8fb5-041975ce5fe4" providerId="ADAL" clId="{27BBAB3C-9255-4A57-B897-A98D0CB21F01}" dt="2023-03-22T17:03:51.716" v="406" actId="700"/>
          <ac:spMkLst>
            <pc:docMk/>
            <pc:sldMk cId="2513515245" sldId="257"/>
            <ac:spMk id="16" creationId="{AF2F604E-43BE-4DC3-B983-E071523364F8}"/>
          </ac:spMkLst>
        </pc:spChg>
        <pc:spChg chg="add del">
          <ac:chgData name="Jacob Olaveson" userId="8f87ffaa-084a-4d37-8fb5-041975ce5fe4" providerId="ADAL" clId="{27BBAB3C-9255-4A57-B897-A98D0CB21F01}" dt="2023-03-22T17:04:03.338" v="410" actId="26606"/>
          <ac:spMkLst>
            <pc:docMk/>
            <pc:sldMk cId="2513515245" sldId="257"/>
            <ac:spMk id="17" creationId="{2B97F24A-32CE-4C1C-A50D-3016B394DCFB}"/>
          </ac:spMkLst>
        </pc:spChg>
        <pc:spChg chg="add del">
          <ac:chgData name="Jacob Olaveson" userId="8f87ffaa-084a-4d37-8fb5-041975ce5fe4" providerId="ADAL" clId="{27BBAB3C-9255-4A57-B897-A98D0CB21F01}" dt="2023-03-22T17:03:51.716" v="406" actId="700"/>
          <ac:spMkLst>
            <pc:docMk/>
            <pc:sldMk cId="2513515245" sldId="257"/>
            <ac:spMk id="18" creationId="{08C9B587-E65E-4B52-B37C-ABEBB6E87928}"/>
          </ac:spMkLst>
        </pc:spChg>
        <pc:spChg chg="add del">
          <ac:chgData name="Jacob Olaveson" userId="8f87ffaa-084a-4d37-8fb5-041975ce5fe4" providerId="ADAL" clId="{27BBAB3C-9255-4A57-B897-A98D0CB21F01}" dt="2023-03-22T17:04:03.338" v="410" actId="26606"/>
          <ac:spMkLst>
            <pc:docMk/>
            <pc:sldMk cId="2513515245" sldId="257"/>
            <ac:spMk id="19" creationId="{CD8B4F24-440B-49E9-B85D-733523DC064B}"/>
          </ac:spMkLst>
        </pc:spChg>
        <pc:spChg chg="add del">
          <ac:chgData name="Jacob Olaveson" userId="8f87ffaa-084a-4d37-8fb5-041975ce5fe4" providerId="ADAL" clId="{27BBAB3C-9255-4A57-B897-A98D0CB21F01}" dt="2023-03-20T16:00:02.613" v="327" actId="26606"/>
          <ac:spMkLst>
            <pc:docMk/>
            <pc:sldMk cId="2513515245" sldId="257"/>
            <ac:spMk id="20" creationId="{06DA9DF9-31F7-4056-B42E-878CC92417B8}"/>
          </ac:spMkLst>
        </pc:spChg>
        <pc:spChg chg="add">
          <ac:chgData name="Jacob Olaveson" userId="8f87ffaa-084a-4d37-8fb5-041975ce5fe4" providerId="ADAL" clId="{27BBAB3C-9255-4A57-B897-A98D0CB21F01}" dt="2023-03-20T16:00:02.613" v="327" actId="26606"/>
          <ac:spMkLst>
            <pc:docMk/>
            <pc:sldMk cId="2513515245" sldId="257"/>
            <ac:spMk id="25" creationId="{E91DC736-0EF8-4F87-9146-EBF1D2EE4D3D}"/>
          </ac:spMkLst>
        </pc:spChg>
        <pc:spChg chg="add del">
          <ac:chgData name="Jacob Olaveson" userId="8f87ffaa-084a-4d37-8fb5-041975ce5fe4" providerId="ADAL" clId="{27BBAB3C-9255-4A57-B897-A98D0CB21F01}" dt="2023-03-22T17:04:18.855" v="414" actId="26606"/>
          <ac:spMkLst>
            <pc:docMk/>
            <pc:sldMk cId="2513515245" sldId="257"/>
            <ac:spMk id="26" creationId="{B50AB553-2A96-4A92-96F2-93548E096954}"/>
          </ac:spMkLst>
        </pc:spChg>
        <pc:spChg chg="add">
          <ac:chgData name="Jacob Olaveson" userId="8f87ffaa-084a-4d37-8fb5-041975ce5fe4" providerId="ADAL" clId="{27BBAB3C-9255-4A57-B897-A98D0CB21F01}" dt="2023-03-20T16:00:02.613" v="327" actId="26606"/>
          <ac:spMkLst>
            <pc:docMk/>
            <pc:sldMk cId="2513515245" sldId="257"/>
            <ac:spMk id="27" creationId="{097CD68E-23E3-4007-8847-CD0944C4F7BE}"/>
          </ac:spMkLst>
        </pc:spChg>
        <pc:spChg chg="add del">
          <ac:chgData name="Jacob Olaveson" userId="8f87ffaa-084a-4d37-8fb5-041975ce5fe4" providerId="ADAL" clId="{27BBAB3C-9255-4A57-B897-A98D0CB21F01}" dt="2023-03-22T17:04:25.910" v="416" actId="26606"/>
          <ac:spMkLst>
            <pc:docMk/>
            <pc:sldMk cId="2513515245" sldId="257"/>
            <ac:spMk id="28" creationId="{B50AB553-2A96-4A92-96F2-93548E096954}"/>
          </ac:spMkLst>
        </pc:spChg>
        <pc:spChg chg="add">
          <ac:chgData name="Jacob Olaveson" userId="8f87ffaa-084a-4d37-8fb5-041975ce5fe4" providerId="ADAL" clId="{27BBAB3C-9255-4A57-B897-A98D0CB21F01}" dt="2023-03-20T16:00:02.613" v="327" actId="26606"/>
          <ac:spMkLst>
            <pc:docMk/>
            <pc:sldMk cId="2513515245" sldId="257"/>
            <ac:spMk id="29" creationId="{AF2F604E-43BE-4DC3-B983-E071523364F8}"/>
          </ac:spMkLst>
        </pc:spChg>
        <pc:spChg chg="add del">
          <ac:chgData name="Jacob Olaveson" userId="8f87ffaa-084a-4d37-8fb5-041975ce5fe4" providerId="ADAL" clId="{27BBAB3C-9255-4A57-B897-A98D0CB21F01}" dt="2023-03-22T17:04:37.694" v="418" actId="26606"/>
          <ac:spMkLst>
            <pc:docMk/>
            <pc:sldMk cId="2513515245" sldId="257"/>
            <ac:spMk id="30" creationId="{632B59AC-0160-4F1D-934F-B7D8B6AE44A1}"/>
          </ac:spMkLst>
        </pc:spChg>
        <pc:spChg chg="add">
          <ac:chgData name="Jacob Olaveson" userId="8f87ffaa-084a-4d37-8fb5-041975ce5fe4" providerId="ADAL" clId="{27BBAB3C-9255-4A57-B897-A98D0CB21F01}" dt="2023-03-20T16:00:02.613" v="327" actId="26606"/>
          <ac:spMkLst>
            <pc:docMk/>
            <pc:sldMk cId="2513515245" sldId="257"/>
            <ac:spMk id="31" creationId="{08C9B587-E65E-4B52-B37C-ABEBB6E87928}"/>
          </ac:spMkLst>
        </pc:spChg>
        <pc:spChg chg="add del">
          <ac:chgData name="Jacob Olaveson" userId="8f87ffaa-084a-4d37-8fb5-041975ce5fe4" providerId="ADAL" clId="{27BBAB3C-9255-4A57-B897-A98D0CB21F01}" dt="2023-03-22T17:04:37.694" v="418" actId="26606"/>
          <ac:spMkLst>
            <pc:docMk/>
            <pc:sldMk cId="2513515245" sldId="257"/>
            <ac:spMk id="32" creationId="{57F72BCA-EE24-40BE-9ECA-E10C9BA55F90}"/>
          </ac:spMkLst>
        </pc:spChg>
        <pc:spChg chg="add del">
          <ac:chgData name="Jacob Olaveson" userId="8f87ffaa-084a-4d37-8fb5-041975ce5fe4" providerId="ADAL" clId="{27BBAB3C-9255-4A57-B897-A98D0CB21F01}" dt="2023-03-22T17:04:37.694" v="418" actId="26606"/>
          <ac:spMkLst>
            <pc:docMk/>
            <pc:sldMk cId="2513515245" sldId="257"/>
            <ac:spMk id="33" creationId="{6B3C4597-DD46-4BFC-B999-C52879B95B16}"/>
          </ac:spMkLst>
        </pc:spChg>
        <pc:spChg chg="add del">
          <ac:chgData name="Jacob Olaveson" userId="8f87ffaa-084a-4d37-8fb5-041975ce5fe4" providerId="ADAL" clId="{27BBAB3C-9255-4A57-B897-A98D0CB21F01}" dt="2023-03-22T17:04:40.031" v="420" actId="26606"/>
          <ac:spMkLst>
            <pc:docMk/>
            <pc:sldMk cId="2513515245" sldId="257"/>
            <ac:spMk id="35" creationId="{B50AB553-2A96-4A92-96F2-93548E096954}"/>
          </ac:spMkLst>
        </pc:spChg>
        <pc:spChg chg="add del">
          <ac:chgData name="Jacob Olaveson" userId="8f87ffaa-084a-4d37-8fb5-041975ce5fe4" providerId="ADAL" clId="{27BBAB3C-9255-4A57-B897-A98D0CB21F01}" dt="2023-03-22T17:04:44.918" v="422" actId="26606"/>
          <ac:spMkLst>
            <pc:docMk/>
            <pc:sldMk cId="2513515245" sldId="257"/>
            <ac:spMk id="37" creationId="{B50AB553-2A96-4A92-96F2-93548E096954}"/>
          </ac:spMkLst>
        </pc:spChg>
        <pc:spChg chg="add del">
          <ac:chgData name="Jacob Olaveson" userId="8f87ffaa-084a-4d37-8fb5-041975ce5fe4" providerId="ADAL" clId="{27BBAB3C-9255-4A57-B897-A98D0CB21F01}" dt="2023-03-22T17:04:46.966" v="424" actId="26606"/>
          <ac:spMkLst>
            <pc:docMk/>
            <pc:sldMk cId="2513515245" sldId="257"/>
            <ac:spMk id="39" creationId="{B50AB553-2A96-4A92-96F2-93548E096954}"/>
          </ac:spMkLst>
        </pc:spChg>
        <pc:spChg chg="add del">
          <ac:chgData name="Jacob Olaveson" userId="8f87ffaa-084a-4d37-8fb5-041975ce5fe4" providerId="ADAL" clId="{27BBAB3C-9255-4A57-B897-A98D0CB21F01}" dt="2023-03-22T17:04:49.874" v="426" actId="26606"/>
          <ac:spMkLst>
            <pc:docMk/>
            <pc:sldMk cId="2513515245" sldId="257"/>
            <ac:spMk id="43" creationId="{B50AB553-2A96-4A92-96F2-93548E096954}"/>
          </ac:spMkLst>
        </pc:spChg>
        <pc:spChg chg="add del">
          <ac:chgData name="Jacob Olaveson" userId="8f87ffaa-084a-4d37-8fb5-041975ce5fe4" providerId="ADAL" clId="{27BBAB3C-9255-4A57-B897-A98D0CB21F01}" dt="2023-03-22T17:04:54.597" v="428" actId="26606"/>
          <ac:spMkLst>
            <pc:docMk/>
            <pc:sldMk cId="2513515245" sldId="257"/>
            <ac:spMk id="53" creationId="{B50AB553-2A96-4A92-96F2-93548E096954}"/>
          </ac:spMkLst>
        </pc:spChg>
        <pc:spChg chg="del">
          <ac:chgData name="Jacob Olaveson" userId="8f87ffaa-084a-4d37-8fb5-041975ce5fe4" providerId="ADAL" clId="{27BBAB3C-9255-4A57-B897-A98D0CB21F01}" dt="2023-03-22T17:03:19.905" v="399" actId="700"/>
          <ac:spMkLst>
            <pc:docMk/>
            <pc:sldMk cId="2513515245" sldId="257"/>
            <ac:spMk id="54" creationId="{C7D023E4-8DE1-436E-9847-ED6A4B4B04FD}"/>
          </ac:spMkLst>
        </pc:spChg>
        <pc:spChg chg="del">
          <ac:chgData name="Jacob Olaveson" userId="8f87ffaa-084a-4d37-8fb5-041975ce5fe4" providerId="ADAL" clId="{27BBAB3C-9255-4A57-B897-A98D0CB21F01}" dt="2023-03-22T17:03:19.905" v="399" actId="700"/>
          <ac:spMkLst>
            <pc:docMk/>
            <pc:sldMk cId="2513515245" sldId="257"/>
            <ac:spMk id="55" creationId="{8B2B1708-8CE4-4A20-94F5-55118AE2CBD7}"/>
          </ac:spMkLst>
        </pc:spChg>
        <pc:spChg chg="add del">
          <ac:chgData name="Jacob Olaveson" userId="8f87ffaa-084a-4d37-8fb5-041975ce5fe4" providerId="ADAL" clId="{27BBAB3C-9255-4A57-B897-A98D0CB21F01}" dt="2023-03-22T17:04:57.095" v="430" actId="26606"/>
          <ac:spMkLst>
            <pc:docMk/>
            <pc:sldMk cId="2513515245" sldId="257"/>
            <ac:spMk id="64" creationId="{57F72BCA-EE24-40BE-9ECA-E10C9BA55F90}"/>
          </ac:spMkLst>
        </pc:spChg>
        <pc:spChg chg="add del">
          <ac:chgData name="Jacob Olaveson" userId="8f87ffaa-084a-4d37-8fb5-041975ce5fe4" providerId="ADAL" clId="{27BBAB3C-9255-4A57-B897-A98D0CB21F01}" dt="2023-03-22T17:04:57.095" v="430" actId="26606"/>
          <ac:spMkLst>
            <pc:docMk/>
            <pc:sldMk cId="2513515245" sldId="257"/>
            <ac:spMk id="65" creationId="{6B3C4597-DD46-4BFC-B999-C52879B95B16}"/>
          </ac:spMkLst>
        </pc:spChg>
        <pc:spChg chg="add del">
          <ac:chgData name="Jacob Olaveson" userId="8f87ffaa-084a-4d37-8fb5-041975ce5fe4" providerId="ADAL" clId="{27BBAB3C-9255-4A57-B897-A98D0CB21F01}" dt="2023-03-22T17:04:57.095" v="430" actId="26606"/>
          <ac:spMkLst>
            <pc:docMk/>
            <pc:sldMk cId="2513515245" sldId="257"/>
            <ac:spMk id="66" creationId="{632B59AC-0160-4F1D-934F-B7D8B6AE44A1}"/>
          </ac:spMkLst>
        </pc:spChg>
        <pc:spChg chg="add del">
          <ac:chgData name="Jacob Olaveson" userId="8f87ffaa-084a-4d37-8fb5-041975ce5fe4" providerId="ADAL" clId="{27BBAB3C-9255-4A57-B897-A98D0CB21F01}" dt="2023-03-22T17:05:40.520" v="443" actId="26606"/>
          <ac:spMkLst>
            <pc:docMk/>
            <pc:sldMk cId="2513515245" sldId="257"/>
            <ac:spMk id="68" creationId="{5AA03EDC-7067-4DFF-B672-541D016AAAB8}"/>
          </ac:spMkLst>
        </pc:spChg>
        <pc:spChg chg="add del">
          <ac:chgData name="Jacob Olaveson" userId="8f87ffaa-084a-4d37-8fb5-041975ce5fe4" providerId="ADAL" clId="{27BBAB3C-9255-4A57-B897-A98D0CB21F01}" dt="2023-03-22T17:05:40.520" v="443" actId="26606"/>
          <ac:spMkLst>
            <pc:docMk/>
            <pc:sldMk cId="2513515245" sldId="257"/>
            <ac:spMk id="69" creationId="{0EBF3E39-B0BE-496A-8604-9007470FFA3A}"/>
          </ac:spMkLst>
        </pc:spChg>
        <pc:spChg chg="add del">
          <ac:chgData name="Jacob Olaveson" userId="8f87ffaa-084a-4d37-8fb5-041975ce5fe4" providerId="ADAL" clId="{27BBAB3C-9255-4A57-B897-A98D0CB21F01}" dt="2023-03-22T17:05:19.268" v="434" actId="26606"/>
          <ac:spMkLst>
            <pc:docMk/>
            <pc:sldMk cId="2513515245" sldId="257"/>
            <ac:spMk id="74" creationId="{5AA03EDC-7067-4DFF-B672-541D016AAAB8}"/>
          </ac:spMkLst>
        </pc:spChg>
        <pc:spChg chg="add del">
          <ac:chgData name="Jacob Olaveson" userId="8f87ffaa-084a-4d37-8fb5-041975ce5fe4" providerId="ADAL" clId="{27BBAB3C-9255-4A57-B897-A98D0CB21F01}" dt="2023-03-22T17:05:19.268" v="434" actId="26606"/>
          <ac:spMkLst>
            <pc:docMk/>
            <pc:sldMk cId="2513515245" sldId="257"/>
            <ac:spMk id="76" creationId="{0EBF3E39-B0BE-496A-8604-9007470FFA3A}"/>
          </ac:spMkLst>
        </pc:spChg>
        <pc:spChg chg="add del">
          <ac:chgData name="Jacob Olaveson" userId="8f87ffaa-084a-4d37-8fb5-041975ce5fe4" providerId="ADAL" clId="{27BBAB3C-9255-4A57-B897-A98D0CB21F01}" dt="2023-03-22T17:05:22.398" v="436" actId="26606"/>
          <ac:spMkLst>
            <pc:docMk/>
            <pc:sldMk cId="2513515245" sldId="257"/>
            <ac:spMk id="78" creationId="{5AA03EDC-7067-4DFF-B672-541D016AAAB8}"/>
          </ac:spMkLst>
        </pc:spChg>
        <pc:spChg chg="add del">
          <ac:chgData name="Jacob Olaveson" userId="8f87ffaa-084a-4d37-8fb5-041975ce5fe4" providerId="ADAL" clId="{27BBAB3C-9255-4A57-B897-A98D0CB21F01}" dt="2023-03-22T17:05:22.398" v="436" actId="26606"/>
          <ac:spMkLst>
            <pc:docMk/>
            <pc:sldMk cId="2513515245" sldId="257"/>
            <ac:spMk id="79" creationId="{0EBF3E39-B0BE-496A-8604-9007470FFA3A}"/>
          </ac:spMkLst>
        </pc:spChg>
        <pc:spChg chg="add del">
          <ac:chgData name="Jacob Olaveson" userId="8f87ffaa-084a-4d37-8fb5-041975ce5fe4" providerId="ADAL" clId="{27BBAB3C-9255-4A57-B897-A98D0CB21F01}" dt="2023-03-22T17:05:34.520" v="438" actId="26606"/>
          <ac:spMkLst>
            <pc:docMk/>
            <pc:sldMk cId="2513515245" sldId="257"/>
            <ac:spMk id="81" creationId="{5AA03EDC-7067-4DFF-B672-541D016AAAB8}"/>
          </ac:spMkLst>
        </pc:spChg>
        <pc:spChg chg="add del">
          <ac:chgData name="Jacob Olaveson" userId="8f87ffaa-084a-4d37-8fb5-041975ce5fe4" providerId="ADAL" clId="{27BBAB3C-9255-4A57-B897-A98D0CB21F01}" dt="2023-03-22T17:05:34.520" v="438" actId="26606"/>
          <ac:spMkLst>
            <pc:docMk/>
            <pc:sldMk cId="2513515245" sldId="257"/>
            <ac:spMk id="82" creationId="{0EBF3E39-B0BE-496A-8604-9007470FFA3A}"/>
          </ac:spMkLst>
        </pc:spChg>
        <pc:spChg chg="add del">
          <ac:chgData name="Jacob Olaveson" userId="8f87ffaa-084a-4d37-8fb5-041975ce5fe4" providerId="ADAL" clId="{27BBAB3C-9255-4A57-B897-A98D0CB21F01}" dt="2023-03-22T17:05:36.106" v="440" actId="26606"/>
          <ac:spMkLst>
            <pc:docMk/>
            <pc:sldMk cId="2513515245" sldId="257"/>
            <ac:spMk id="84" creationId="{96CF2A2B-0745-440C-9224-C5C6A0A4286F}"/>
          </ac:spMkLst>
        </pc:spChg>
        <pc:spChg chg="add del">
          <ac:chgData name="Jacob Olaveson" userId="8f87ffaa-084a-4d37-8fb5-041975ce5fe4" providerId="ADAL" clId="{27BBAB3C-9255-4A57-B897-A98D0CB21F01}" dt="2023-03-22T17:05:36.106" v="440" actId="26606"/>
          <ac:spMkLst>
            <pc:docMk/>
            <pc:sldMk cId="2513515245" sldId="257"/>
            <ac:spMk id="85" creationId="{75BE6D6B-84C9-4D2B-97EB-773B7369EF82}"/>
          </ac:spMkLst>
        </pc:spChg>
        <pc:spChg chg="add del">
          <ac:chgData name="Jacob Olaveson" userId="8f87ffaa-084a-4d37-8fb5-041975ce5fe4" providerId="ADAL" clId="{27BBAB3C-9255-4A57-B897-A98D0CB21F01}" dt="2023-03-22T17:05:40.505" v="442" actId="26606"/>
          <ac:spMkLst>
            <pc:docMk/>
            <pc:sldMk cId="2513515245" sldId="257"/>
            <ac:spMk id="87" creationId="{D2854001-B4AF-4E18-9D2E-33E37F97A82D}"/>
          </ac:spMkLst>
        </pc:spChg>
        <pc:spChg chg="add del">
          <ac:chgData name="Jacob Olaveson" userId="8f87ffaa-084a-4d37-8fb5-041975ce5fe4" providerId="ADAL" clId="{27BBAB3C-9255-4A57-B897-A98D0CB21F01}" dt="2023-03-22T17:05:40.505" v="442" actId="26606"/>
          <ac:spMkLst>
            <pc:docMk/>
            <pc:sldMk cId="2513515245" sldId="257"/>
            <ac:spMk id="88" creationId="{8AEA628B-C8FF-4D0B-B111-F101F580B15D}"/>
          </ac:spMkLst>
        </pc:spChg>
        <pc:spChg chg="add del">
          <ac:chgData name="Jacob Olaveson" userId="8f87ffaa-084a-4d37-8fb5-041975ce5fe4" providerId="ADAL" clId="{27BBAB3C-9255-4A57-B897-A98D0CB21F01}" dt="2023-03-22T17:05:40.505" v="442" actId="26606"/>
          <ac:spMkLst>
            <pc:docMk/>
            <pc:sldMk cId="2513515245" sldId="257"/>
            <ac:spMk id="89" creationId="{42663BD0-064C-40FC-A331-F49FCA9536AA}"/>
          </ac:spMkLst>
        </pc:spChg>
        <pc:spChg chg="add del">
          <ac:chgData name="Jacob Olaveson" userId="8f87ffaa-084a-4d37-8fb5-041975ce5fe4" providerId="ADAL" clId="{27BBAB3C-9255-4A57-B897-A98D0CB21F01}" dt="2023-03-22T17:07:55.301" v="457" actId="26606"/>
          <ac:spMkLst>
            <pc:docMk/>
            <pc:sldMk cId="2513515245" sldId="257"/>
            <ac:spMk id="91" creationId="{5AA03EDC-7067-4DFF-B672-541D016AAAB8}"/>
          </ac:spMkLst>
        </pc:spChg>
        <pc:spChg chg="add del">
          <ac:chgData name="Jacob Olaveson" userId="8f87ffaa-084a-4d37-8fb5-041975ce5fe4" providerId="ADAL" clId="{27BBAB3C-9255-4A57-B897-A98D0CB21F01}" dt="2023-03-22T17:07:55.301" v="457" actId="26606"/>
          <ac:spMkLst>
            <pc:docMk/>
            <pc:sldMk cId="2513515245" sldId="257"/>
            <ac:spMk id="92" creationId="{0EBF3E39-B0BE-496A-8604-9007470FFA3A}"/>
          </ac:spMkLst>
        </pc:spChg>
        <pc:spChg chg="add del">
          <ac:chgData name="Jacob Olaveson" userId="8f87ffaa-084a-4d37-8fb5-041975ce5fe4" providerId="ADAL" clId="{27BBAB3C-9255-4A57-B897-A98D0CB21F01}" dt="2023-03-22T17:07:06.621" v="446" actId="26606"/>
          <ac:spMkLst>
            <pc:docMk/>
            <pc:sldMk cId="2513515245" sldId="257"/>
            <ac:spMk id="97" creationId="{201CC55D-ED54-4C5C-95E6-10947BD1103B}"/>
          </ac:spMkLst>
        </pc:spChg>
        <pc:spChg chg="add del">
          <ac:chgData name="Jacob Olaveson" userId="8f87ffaa-084a-4d37-8fb5-041975ce5fe4" providerId="ADAL" clId="{27BBAB3C-9255-4A57-B897-A98D0CB21F01}" dt="2023-03-22T17:07:12.611" v="450" actId="26606"/>
          <ac:spMkLst>
            <pc:docMk/>
            <pc:sldMk cId="2513515245" sldId="257"/>
            <ac:spMk id="101" creationId="{C0BDBCD2-E081-43AB-9119-C55465E59757}"/>
          </ac:spMkLst>
        </pc:spChg>
        <pc:spChg chg="add del">
          <ac:chgData name="Jacob Olaveson" userId="8f87ffaa-084a-4d37-8fb5-041975ce5fe4" providerId="ADAL" clId="{27BBAB3C-9255-4A57-B897-A98D0CB21F01}" dt="2023-03-22T17:07:06.621" v="446" actId="26606"/>
          <ac:spMkLst>
            <pc:docMk/>
            <pc:sldMk cId="2513515245" sldId="257"/>
            <ac:spMk id="103" creationId="{3873B707-463F-40B0-8227-E8CC6C67EB25}"/>
          </ac:spMkLst>
        </pc:spChg>
        <pc:spChg chg="add del">
          <ac:chgData name="Jacob Olaveson" userId="8f87ffaa-084a-4d37-8fb5-041975ce5fe4" providerId="ADAL" clId="{27BBAB3C-9255-4A57-B897-A98D0CB21F01}" dt="2023-03-22T17:07:06.621" v="446" actId="26606"/>
          <ac:spMkLst>
            <pc:docMk/>
            <pc:sldMk cId="2513515245" sldId="257"/>
            <ac:spMk id="105" creationId="{C13237C8-E62C-4F0D-A318-BD6FB6C2D138}"/>
          </ac:spMkLst>
        </pc:spChg>
        <pc:spChg chg="add del">
          <ac:chgData name="Jacob Olaveson" userId="8f87ffaa-084a-4d37-8fb5-041975ce5fe4" providerId="ADAL" clId="{27BBAB3C-9255-4A57-B897-A98D0CB21F01}" dt="2023-03-22T17:07:06.621" v="446" actId="26606"/>
          <ac:spMkLst>
            <pc:docMk/>
            <pc:sldMk cId="2513515245" sldId="257"/>
            <ac:spMk id="107" creationId="{19C9EAEA-39D0-4B0E-A0EB-51E7B26740B1}"/>
          </ac:spMkLst>
        </pc:spChg>
        <pc:spChg chg="add del">
          <ac:chgData name="Jacob Olaveson" userId="8f87ffaa-084a-4d37-8fb5-041975ce5fe4" providerId="ADAL" clId="{27BBAB3C-9255-4A57-B897-A98D0CB21F01}" dt="2023-03-22T17:07:09.714" v="448" actId="26606"/>
          <ac:spMkLst>
            <pc:docMk/>
            <pc:sldMk cId="2513515245" sldId="257"/>
            <ac:spMk id="109" creationId="{5AA03EDC-7067-4DFF-B672-541D016AAAB8}"/>
          </ac:spMkLst>
        </pc:spChg>
        <pc:spChg chg="add del">
          <ac:chgData name="Jacob Olaveson" userId="8f87ffaa-084a-4d37-8fb5-041975ce5fe4" providerId="ADAL" clId="{27BBAB3C-9255-4A57-B897-A98D0CB21F01}" dt="2023-03-22T17:07:09.714" v="448" actId="26606"/>
          <ac:spMkLst>
            <pc:docMk/>
            <pc:sldMk cId="2513515245" sldId="257"/>
            <ac:spMk id="110" creationId="{0EBF3E39-B0BE-496A-8604-9007470FFA3A}"/>
          </ac:spMkLst>
        </pc:spChg>
        <pc:spChg chg="add del">
          <ac:chgData name="Jacob Olaveson" userId="8f87ffaa-084a-4d37-8fb5-041975ce5fe4" providerId="ADAL" clId="{27BBAB3C-9255-4A57-B897-A98D0CB21F01}" dt="2023-03-22T17:07:12.611" v="450" actId="26606"/>
          <ac:spMkLst>
            <pc:docMk/>
            <pc:sldMk cId="2513515245" sldId="257"/>
            <ac:spMk id="112" creationId="{0288C6B4-AFC3-407F-A595-EFFD38D4CCAF}"/>
          </ac:spMkLst>
        </pc:spChg>
        <pc:spChg chg="add del">
          <ac:chgData name="Jacob Olaveson" userId="8f87ffaa-084a-4d37-8fb5-041975ce5fe4" providerId="ADAL" clId="{27BBAB3C-9255-4A57-B897-A98D0CB21F01}" dt="2023-03-22T17:07:12.611" v="450" actId="26606"/>
          <ac:spMkLst>
            <pc:docMk/>
            <pc:sldMk cId="2513515245" sldId="257"/>
            <ac:spMk id="113" creationId="{CF236821-17FE-429B-8D2C-08E13A64EA40}"/>
          </ac:spMkLst>
        </pc:spChg>
        <pc:spChg chg="add del">
          <ac:chgData name="Jacob Olaveson" userId="8f87ffaa-084a-4d37-8fb5-041975ce5fe4" providerId="ADAL" clId="{27BBAB3C-9255-4A57-B897-A98D0CB21F01}" dt="2023-03-22T17:07:12.611" v="450" actId="26606"/>
          <ac:spMkLst>
            <pc:docMk/>
            <pc:sldMk cId="2513515245" sldId="257"/>
            <ac:spMk id="114" creationId="{98E79BE4-34FE-485A-98A5-92CE8F7C4743}"/>
          </ac:spMkLst>
        </pc:spChg>
        <pc:spChg chg="add del">
          <ac:chgData name="Jacob Olaveson" userId="8f87ffaa-084a-4d37-8fb5-041975ce5fe4" providerId="ADAL" clId="{27BBAB3C-9255-4A57-B897-A98D0CB21F01}" dt="2023-03-22T17:07:12.611" v="450" actId="26606"/>
          <ac:spMkLst>
            <pc:docMk/>
            <pc:sldMk cId="2513515245" sldId="257"/>
            <ac:spMk id="115" creationId="{7A5F0580-5EE9-419F-96EE-B6529EF6E7D0}"/>
          </ac:spMkLst>
        </pc:spChg>
        <pc:spChg chg="add del">
          <ac:chgData name="Jacob Olaveson" userId="8f87ffaa-084a-4d37-8fb5-041975ce5fe4" providerId="ADAL" clId="{27BBAB3C-9255-4A57-B897-A98D0CB21F01}" dt="2023-03-22T17:07:17.716" v="452" actId="26606"/>
          <ac:spMkLst>
            <pc:docMk/>
            <pc:sldMk cId="2513515245" sldId="257"/>
            <ac:spMk id="117" creationId="{201CC55D-ED54-4C5C-95E6-10947BD1103B}"/>
          </ac:spMkLst>
        </pc:spChg>
        <pc:spChg chg="add del">
          <ac:chgData name="Jacob Olaveson" userId="8f87ffaa-084a-4d37-8fb5-041975ce5fe4" providerId="ADAL" clId="{27BBAB3C-9255-4A57-B897-A98D0CB21F01}" dt="2023-03-22T17:07:17.716" v="452" actId="26606"/>
          <ac:spMkLst>
            <pc:docMk/>
            <pc:sldMk cId="2513515245" sldId="257"/>
            <ac:spMk id="120" creationId="{3873B707-463F-40B0-8227-E8CC6C67EB25}"/>
          </ac:spMkLst>
        </pc:spChg>
        <pc:spChg chg="add del">
          <ac:chgData name="Jacob Olaveson" userId="8f87ffaa-084a-4d37-8fb5-041975ce5fe4" providerId="ADAL" clId="{27BBAB3C-9255-4A57-B897-A98D0CB21F01}" dt="2023-03-22T17:07:17.716" v="452" actId="26606"/>
          <ac:spMkLst>
            <pc:docMk/>
            <pc:sldMk cId="2513515245" sldId="257"/>
            <ac:spMk id="121" creationId="{C13237C8-E62C-4F0D-A318-BD6FB6C2D138}"/>
          </ac:spMkLst>
        </pc:spChg>
        <pc:spChg chg="add del">
          <ac:chgData name="Jacob Olaveson" userId="8f87ffaa-084a-4d37-8fb5-041975ce5fe4" providerId="ADAL" clId="{27BBAB3C-9255-4A57-B897-A98D0CB21F01}" dt="2023-03-22T17:07:17.716" v="452" actId="26606"/>
          <ac:spMkLst>
            <pc:docMk/>
            <pc:sldMk cId="2513515245" sldId="257"/>
            <ac:spMk id="122" creationId="{19C9EAEA-39D0-4B0E-A0EB-51E7B26740B1}"/>
          </ac:spMkLst>
        </pc:spChg>
        <pc:spChg chg="add del">
          <ac:chgData name="Jacob Olaveson" userId="8f87ffaa-084a-4d37-8fb5-041975ce5fe4" providerId="ADAL" clId="{27BBAB3C-9255-4A57-B897-A98D0CB21F01}" dt="2023-03-22T17:07:51.754" v="454" actId="26606"/>
          <ac:spMkLst>
            <pc:docMk/>
            <pc:sldMk cId="2513515245" sldId="257"/>
            <ac:spMk id="124" creationId="{03AF1C04-3FEF-41BD-BB84-2F263765BEBC}"/>
          </ac:spMkLst>
        </pc:spChg>
        <pc:spChg chg="add del">
          <ac:chgData name="Jacob Olaveson" userId="8f87ffaa-084a-4d37-8fb5-041975ce5fe4" providerId="ADAL" clId="{27BBAB3C-9255-4A57-B897-A98D0CB21F01}" dt="2023-03-22T17:07:55.253" v="456" actId="26606"/>
          <ac:spMkLst>
            <pc:docMk/>
            <pc:sldMk cId="2513515245" sldId="257"/>
            <ac:spMk id="137" creationId="{9B6A81E7-2A43-4366-8431-1FA7A780A2E6}"/>
          </ac:spMkLst>
        </pc:spChg>
        <pc:spChg chg="add del">
          <ac:chgData name="Jacob Olaveson" userId="8f87ffaa-084a-4d37-8fb5-041975ce5fe4" providerId="ADAL" clId="{27BBAB3C-9255-4A57-B897-A98D0CB21F01}" dt="2023-03-22T17:07:55.253" v="456" actId="26606"/>
          <ac:spMkLst>
            <pc:docMk/>
            <pc:sldMk cId="2513515245" sldId="257"/>
            <ac:spMk id="138" creationId="{D09B7001-6C15-47E8-8C3B-A6EB53C98D3A}"/>
          </ac:spMkLst>
        </pc:spChg>
        <pc:spChg chg="add del">
          <ac:chgData name="Jacob Olaveson" userId="8f87ffaa-084a-4d37-8fb5-041975ce5fe4" providerId="ADAL" clId="{27BBAB3C-9255-4A57-B897-A98D0CB21F01}" dt="2023-03-22T17:07:55.253" v="456" actId="26606"/>
          <ac:spMkLst>
            <pc:docMk/>
            <pc:sldMk cId="2513515245" sldId="257"/>
            <ac:spMk id="139" creationId="{7D3D7337-C310-4B2B-BE2D-98E9D6EC0DC8}"/>
          </ac:spMkLst>
        </pc:spChg>
        <pc:spChg chg="add">
          <ac:chgData name="Jacob Olaveson" userId="8f87ffaa-084a-4d37-8fb5-041975ce5fe4" providerId="ADAL" clId="{27BBAB3C-9255-4A57-B897-A98D0CB21F01}" dt="2023-03-22T17:07:55.301" v="457" actId="26606"/>
          <ac:spMkLst>
            <pc:docMk/>
            <pc:sldMk cId="2513515245" sldId="257"/>
            <ac:spMk id="141" creationId="{B6FACB3C-9069-4791-BC5C-0DB7CD19B853}"/>
          </ac:spMkLst>
        </pc:spChg>
        <pc:spChg chg="add">
          <ac:chgData name="Jacob Olaveson" userId="8f87ffaa-084a-4d37-8fb5-041975ce5fe4" providerId="ADAL" clId="{27BBAB3C-9255-4A57-B897-A98D0CB21F01}" dt="2023-03-22T17:07:55.301" v="457" actId="26606"/>
          <ac:spMkLst>
            <pc:docMk/>
            <pc:sldMk cId="2513515245" sldId="257"/>
            <ac:spMk id="142" creationId="{71F2038E-D777-4B76-81DD-DD13EE91B9DD}"/>
          </ac:spMkLst>
        </pc:spChg>
        <pc:grpChg chg="del">
          <ac:chgData name="Jacob Olaveson" userId="8f87ffaa-084a-4d37-8fb5-041975ce5fe4" providerId="ADAL" clId="{27BBAB3C-9255-4A57-B897-A98D0CB21F01}" dt="2023-03-22T17:03:19.905" v="399" actId="700"/>
          <ac:grpSpMkLst>
            <pc:docMk/>
            <pc:sldMk cId="2513515245" sldId="257"/>
            <ac:grpSpMk id="56" creationId="{1F9866A9-B167-4D75-8F7F-360025AD6B43}"/>
          </ac:grpSpMkLst>
        </pc:grpChg>
        <pc:grpChg chg="del">
          <ac:chgData name="Jacob Olaveson" userId="8f87ffaa-084a-4d37-8fb5-041975ce5fe4" providerId="ADAL" clId="{27BBAB3C-9255-4A57-B897-A98D0CB21F01}" dt="2023-03-22T17:03:19.905" v="399" actId="700"/>
          <ac:grpSpMkLst>
            <pc:docMk/>
            <pc:sldMk cId="2513515245" sldId="257"/>
            <ac:grpSpMk id="58" creationId="{E27AF472-EAE3-4572-AB69-B92BD10DBC6D}"/>
          </ac:grpSpMkLst>
        </pc:grpChg>
        <pc:grpChg chg="add del">
          <ac:chgData name="Jacob Olaveson" userId="8f87ffaa-084a-4d37-8fb5-041975ce5fe4" providerId="ADAL" clId="{27BBAB3C-9255-4A57-B897-A98D0CB21F01}" dt="2023-03-22T17:07:06.621" v="446" actId="26606"/>
          <ac:grpSpMkLst>
            <pc:docMk/>
            <pc:sldMk cId="2513515245" sldId="257"/>
            <ac:grpSpMk id="99" creationId="{1DE889C7-FAD6-4397-98E2-05D503484459}"/>
          </ac:grpSpMkLst>
        </pc:grpChg>
        <pc:grpChg chg="add del">
          <ac:chgData name="Jacob Olaveson" userId="8f87ffaa-084a-4d37-8fb5-041975ce5fe4" providerId="ADAL" clId="{27BBAB3C-9255-4A57-B897-A98D0CB21F01}" dt="2023-03-22T17:07:17.716" v="452" actId="26606"/>
          <ac:grpSpMkLst>
            <pc:docMk/>
            <pc:sldMk cId="2513515245" sldId="257"/>
            <ac:grpSpMk id="118" creationId="{1DE889C7-FAD6-4397-98E2-05D503484459}"/>
          </ac:grpSpMkLst>
        </pc:grpChg>
        <pc:grpChg chg="add del">
          <ac:chgData name="Jacob Olaveson" userId="8f87ffaa-084a-4d37-8fb5-041975ce5fe4" providerId="ADAL" clId="{27BBAB3C-9255-4A57-B897-A98D0CB21F01}" dt="2023-03-22T17:07:51.754" v="454" actId="26606"/>
          <ac:grpSpMkLst>
            <pc:docMk/>
            <pc:sldMk cId="2513515245" sldId="257"/>
            <ac:grpSpMk id="125" creationId="{2DD5E267-EB6F-47DF-ABEF-2C1BED44DAC6}"/>
          </ac:grpSpMkLst>
        </pc:grpChg>
        <pc:grpChg chg="add del">
          <ac:chgData name="Jacob Olaveson" userId="8f87ffaa-084a-4d37-8fb5-041975ce5fe4" providerId="ADAL" clId="{27BBAB3C-9255-4A57-B897-A98D0CB21F01}" dt="2023-03-22T17:07:51.754" v="454" actId="26606"/>
          <ac:grpSpMkLst>
            <pc:docMk/>
            <pc:sldMk cId="2513515245" sldId="257"/>
            <ac:grpSpMk id="128" creationId="{66828D02-A05D-412B-9F20-B68E970B9FC2}"/>
          </ac:grpSpMkLst>
        </pc:grpChg>
        <pc:grpChg chg="add del">
          <ac:chgData name="Jacob Olaveson" userId="8f87ffaa-084a-4d37-8fb5-041975ce5fe4" providerId="ADAL" clId="{27BBAB3C-9255-4A57-B897-A98D0CB21F01}" dt="2023-03-22T17:07:51.754" v="454" actId="26606"/>
          <ac:grpSpMkLst>
            <pc:docMk/>
            <pc:sldMk cId="2513515245" sldId="257"/>
            <ac:grpSpMk id="130" creationId="{E27AF472-EAE3-4572-AB69-B92BD10DBC6D}"/>
          </ac:grpSpMkLst>
        </pc:grpChg>
        <pc:grpChg chg="add">
          <ac:chgData name="Jacob Olaveson" userId="8f87ffaa-084a-4d37-8fb5-041975ce5fe4" providerId="ADAL" clId="{27BBAB3C-9255-4A57-B897-A98D0CB21F01}" dt="2023-03-22T17:07:55.301" v="457" actId="26606"/>
          <ac:grpSpMkLst>
            <pc:docMk/>
            <pc:sldMk cId="2513515245" sldId="257"/>
            <ac:grpSpMk id="143" creationId="{DD354807-230F-4402-B1B9-F733A8F1F190}"/>
          </ac:grpSpMkLst>
        </pc:grpChg>
        <pc:graphicFrameChg chg="add mod modGraphic">
          <ac:chgData name="Jacob Olaveson" userId="8f87ffaa-084a-4d37-8fb5-041975ce5fe4" providerId="ADAL" clId="{27BBAB3C-9255-4A57-B897-A98D0CB21F01}" dt="2023-03-22T17:07:55.301" v="457" actId="26606"/>
          <ac:graphicFrameMkLst>
            <pc:docMk/>
            <pc:sldMk cId="2513515245" sldId="257"/>
            <ac:graphicFrameMk id="21" creationId="{BE6FFF9F-6D11-7925-84D6-D901642ADCA8}"/>
          </ac:graphicFrameMkLst>
        </pc:graphicFrameChg>
        <pc:picChg chg="add mod ord">
          <ac:chgData name="Jacob Olaveson" userId="8f87ffaa-084a-4d37-8fb5-041975ce5fe4" providerId="ADAL" clId="{27BBAB3C-9255-4A57-B897-A98D0CB21F01}" dt="2023-03-22T17:07:55.301" v="457" actId="26606"/>
          <ac:picMkLst>
            <pc:docMk/>
            <pc:sldMk cId="2513515245" sldId="257"/>
            <ac:picMk id="7" creationId="{BDE96BAE-ADDD-726F-2830-E5C06E9E068E}"/>
          </ac:picMkLst>
        </pc:picChg>
      </pc:sldChg>
      <pc:sldChg chg="addSp delSp modSp new mod setBg modClrScheme chgLayout">
        <pc:chgData name="Jacob Olaveson" userId="8f87ffaa-084a-4d37-8fb5-041975ce5fe4" providerId="ADAL" clId="{27BBAB3C-9255-4A57-B897-A98D0CB21F01}" dt="2023-03-20T15:59:54.831" v="326" actId="26606"/>
        <pc:sldMkLst>
          <pc:docMk/>
          <pc:sldMk cId="3964035017" sldId="258"/>
        </pc:sldMkLst>
        <pc:spChg chg="del mod ord">
          <ac:chgData name="Jacob Olaveson" userId="8f87ffaa-084a-4d37-8fb5-041975ce5fe4" providerId="ADAL" clId="{27BBAB3C-9255-4A57-B897-A98D0CB21F01}" dt="2023-03-20T15:59:29.626" v="307" actId="700"/>
          <ac:spMkLst>
            <pc:docMk/>
            <pc:sldMk cId="3964035017" sldId="258"/>
            <ac:spMk id="2" creationId="{4EF0DD52-861A-C769-6043-15FCE843BF48}"/>
          </ac:spMkLst>
        </pc:spChg>
        <pc:spChg chg="del mod ord">
          <ac:chgData name="Jacob Olaveson" userId="8f87ffaa-084a-4d37-8fb5-041975ce5fe4" providerId="ADAL" clId="{27BBAB3C-9255-4A57-B897-A98D0CB21F01}" dt="2023-03-20T15:59:29.626" v="307" actId="700"/>
          <ac:spMkLst>
            <pc:docMk/>
            <pc:sldMk cId="3964035017" sldId="258"/>
            <ac:spMk id="3" creationId="{005E860D-47C2-6694-2CDD-D8B1364422BC}"/>
          </ac:spMkLst>
        </pc:spChg>
        <pc:spChg chg="add mod ord">
          <ac:chgData name="Jacob Olaveson" userId="8f87ffaa-084a-4d37-8fb5-041975ce5fe4" providerId="ADAL" clId="{27BBAB3C-9255-4A57-B897-A98D0CB21F01}" dt="2023-03-20T15:59:54.831" v="326" actId="26606"/>
          <ac:spMkLst>
            <pc:docMk/>
            <pc:sldMk cId="3964035017" sldId="258"/>
            <ac:spMk id="4" creationId="{CB3FA5B4-D7FA-5A13-1EE7-9D31AD9B8C13}"/>
          </ac:spMkLst>
        </pc:spChg>
        <pc:spChg chg="add mod ord">
          <ac:chgData name="Jacob Olaveson" userId="8f87ffaa-084a-4d37-8fb5-041975ce5fe4" providerId="ADAL" clId="{27BBAB3C-9255-4A57-B897-A98D0CB21F01}" dt="2023-03-20T15:59:54.831" v="326" actId="26606"/>
          <ac:spMkLst>
            <pc:docMk/>
            <pc:sldMk cId="3964035017" sldId="258"/>
            <ac:spMk id="5" creationId="{EC097839-108D-C014-1A92-C7CEB96FE143}"/>
          </ac:spMkLst>
        </pc:spChg>
        <pc:spChg chg="add">
          <ac:chgData name="Jacob Olaveson" userId="8f87ffaa-084a-4d37-8fb5-041975ce5fe4" providerId="ADAL" clId="{27BBAB3C-9255-4A57-B897-A98D0CB21F01}" dt="2023-03-20T15:59:54.831" v="326" actId="26606"/>
          <ac:spMkLst>
            <pc:docMk/>
            <pc:sldMk cId="3964035017" sldId="258"/>
            <ac:spMk id="11" creationId="{C1DD1A8A-57D5-4A81-AD04-532B043C5611}"/>
          </ac:spMkLst>
        </pc:spChg>
        <pc:spChg chg="add">
          <ac:chgData name="Jacob Olaveson" userId="8f87ffaa-084a-4d37-8fb5-041975ce5fe4" providerId="ADAL" clId="{27BBAB3C-9255-4A57-B897-A98D0CB21F01}" dt="2023-03-20T15:59:54.831" v="326" actId="26606"/>
          <ac:spMkLst>
            <pc:docMk/>
            <pc:sldMk cId="3964035017" sldId="258"/>
            <ac:spMk id="13" creationId="{007891EC-4501-44ED-A8C8-B11B6DB767AB}"/>
          </ac:spMkLst>
        </pc:spChg>
        <pc:picChg chg="add">
          <ac:chgData name="Jacob Olaveson" userId="8f87ffaa-084a-4d37-8fb5-041975ce5fe4" providerId="ADAL" clId="{27BBAB3C-9255-4A57-B897-A98D0CB21F01}" dt="2023-03-20T15:59:54.831" v="326" actId="26606"/>
          <ac:picMkLst>
            <pc:docMk/>
            <pc:sldMk cId="3964035017" sldId="258"/>
            <ac:picMk id="7" creationId="{90E78DB2-B2DB-7677-43DA-E2A8BB0A2278}"/>
          </ac:picMkLst>
        </pc:picChg>
      </pc:sldChg>
      <pc:sldChg chg="new">
        <pc:chgData name="Jacob Olaveson" userId="8f87ffaa-084a-4d37-8fb5-041975ce5fe4" providerId="ADAL" clId="{27BBAB3C-9255-4A57-B897-A98D0CB21F01}" dt="2023-03-20T15:54:18.243" v="301" actId="680"/>
        <pc:sldMkLst>
          <pc:docMk/>
          <pc:sldMk cId="2435929378" sldId="259"/>
        </pc:sldMkLst>
      </pc:sldChg>
      <pc:sldChg chg="new">
        <pc:chgData name="Jacob Olaveson" userId="8f87ffaa-084a-4d37-8fb5-041975ce5fe4" providerId="ADAL" clId="{27BBAB3C-9255-4A57-B897-A98D0CB21F01}" dt="2023-03-20T15:54:18.653" v="302" actId="680"/>
        <pc:sldMkLst>
          <pc:docMk/>
          <pc:sldMk cId="1189834799" sldId="260"/>
        </pc:sldMkLst>
      </pc:sldChg>
      <pc:sldChg chg="addSp delSp modSp new mod setBg modClrScheme chgLayout">
        <pc:chgData name="Jacob Olaveson" userId="8f87ffaa-084a-4d37-8fb5-041975ce5fe4" providerId="ADAL" clId="{27BBAB3C-9255-4A57-B897-A98D0CB21F01}" dt="2023-03-20T16:00:47.310" v="347" actId="26606"/>
        <pc:sldMkLst>
          <pc:docMk/>
          <pc:sldMk cId="3704476157" sldId="261"/>
        </pc:sldMkLst>
        <pc:spChg chg="del mod ord">
          <ac:chgData name="Jacob Olaveson" userId="8f87ffaa-084a-4d37-8fb5-041975ce5fe4" providerId="ADAL" clId="{27BBAB3C-9255-4A57-B897-A98D0CB21F01}" dt="2023-03-20T16:00:14.968" v="328" actId="700"/>
          <ac:spMkLst>
            <pc:docMk/>
            <pc:sldMk cId="3704476157" sldId="261"/>
            <ac:spMk id="2" creationId="{1FBAD447-92DE-37B7-5873-055B9F69162E}"/>
          </ac:spMkLst>
        </pc:spChg>
        <pc:spChg chg="del mod ord">
          <ac:chgData name="Jacob Olaveson" userId="8f87ffaa-084a-4d37-8fb5-041975ce5fe4" providerId="ADAL" clId="{27BBAB3C-9255-4A57-B897-A98D0CB21F01}" dt="2023-03-20T16:00:14.968" v="328" actId="700"/>
          <ac:spMkLst>
            <pc:docMk/>
            <pc:sldMk cId="3704476157" sldId="261"/>
            <ac:spMk id="3" creationId="{B7341583-612E-E09C-4C9B-471996B6BA7C}"/>
          </ac:spMkLst>
        </pc:spChg>
        <pc:spChg chg="add mod ord">
          <ac:chgData name="Jacob Olaveson" userId="8f87ffaa-084a-4d37-8fb5-041975ce5fe4" providerId="ADAL" clId="{27BBAB3C-9255-4A57-B897-A98D0CB21F01}" dt="2023-03-20T16:00:47.310" v="347" actId="26606"/>
          <ac:spMkLst>
            <pc:docMk/>
            <pc:sldMk cId="3704476157" sldId="261"/>
            <ac:spMk id="4" creationId="{A14CD993-2107-A81A-3724-12F5C215AE4C}"/>
          </ac:spMkLst>
        </pc:spChg>
        <pc:spChg chg="add mod ord">
          <ac:chgData name="Jacob Olaveson" userId="8f87ffaa-084a-4d37-8fb5-041975ce5fe4" providerId="ADAL" clId="{27BBAB3C-9255-4A57-B897-A98D0CB21F01}" dt="2023-03-20T16:00:47.310" v="347" actId="26606"/>
          <ac:spMkLst>
            <pc:docMk/>
            <pc:sldMk cId="3704476157" sldId="261"/>
            <ac:spMk id="5" creationId="{9E27104F-44AB-FF89-6844-720B0E70233B}"/>
          </ac:spMkLst>
        </pc:spChg>
        <pc:spChg chg="add del">
          <ac:chgData name="Jacob Olaveson" userId="8f87ffaa-084a-4d37-8fb5-041975ce5fe4" providerId="ADAL" clId="{27BBAB3C-9255-4A57-B897-A98D0CB21F01}" dt="2023-03-20T16:00:47.279" v="346" actId="26606"/>
          <ac:spMkLst>
            <pc:docMk/>
            <pc:sldMk cId="3704476157" sldId="261"/>
            <ac:spMk id="11" creationId="{6F828D28-8E09-41CC-8229-3070B5467A96}"/>
          </ac:spMkLst>
        </pc:spChg>
        <pc:spChg chg="add del">
          <ac:chgData name="Jacob Olaveson" userId="8f87ffaa-084a-4d37-8fb5-041975ce5fe4" providerId="ADAL" clId="{27BBAB3C-9255-4A57-B897-A98D0CB21F01}" dt="2023-03-20T16:00:47.279" v="346" actId="26606"/>
          <ac:spMkLst>
            <pc:docMk/>
            <pc:sldMk cId="3704476157" sldId="261"/>
            <ac:spMk id="13" creationId="{D5B012D8-7F27-4758-9AC6-C889B154BD73}"/>
          </ac:spMkLst>
        </pc:spChg>
        <pc:spChg chg="add del">
          <ac:chgData name="Jacob Olaveson" userId="8f87ffaa-084a-4d37-8fb5-041975ce5fe4" providerId="ADAL" clId="{27BBAB3C-9255-4A57-B897-A98D0CB21F01}" dt="2023-03-20T16:00:47.279" v="346" actId="26606"/>
          <ac:spMkLst>
            <pc:docMk/>
            <pc:sldMk cId="3704476157" sldId="261"/>
            <ac:spMk id="15" creationId="{4063B759-00FC-46D1-9898-8E8625268FAF}"/>
          </ac:spMkLst>
        </pc:spChg>
        <pc:spChg chg="add">
          <ac:chgData name="Jacob Olaveson" userId="8f87ffaa-084a-4d37-8fb5-041975ce5fe4" providerId="ADAL" clId="{27BBAB3C-9255-4A57-B897-A98D0CB21F01}" dt="2023-03-20T16:00:47.310" v="347" actId="26606"/>
          <ac:spMkLst>
            <pc:docMk/>
            <pc:sldMk cId="3704476157" sldId="261"/>
            <ac:spMk id="17" creationId="{0E2F58BF-12E5-4B5A-AD25-4DAAA2742A7B}"/>
          </ac:spMkLst>
        </pc:spChg>
        <pc:spChg chg="add">
          <ac:chgData name="Jacob Olaveson" userId="8f87ffaa-084a-4d37-8fb5-041975ce5fe4" providerId="ADAL" clId="{27BBAB3C-9255-4A57-B897-A98D0CB21F01}" dt="2023-03-20T16:00:47.310" v="347" actId="26606"/>
          <ac:spMkLst>
            <pc:docMk/>
            <pc:sldMk cId="3704476157" sldId="261"/>
            <ac:spMk id="18" creationId="{AF2F604E-43BE-4DC3-B983-E071523364F8}"/>
          </ac:spMkLst>
        </pc:spChg>
        <pc:spChg chg="add">
          <ac:chgData name="Jacob Olaveson" userId="8f87ffaa-084a-4d37-8fb5-041975ce5fe4" providerId="ADAL" clId="{27BBAB3C-9255-4A57-B897-A98D0CB21F01}" dt="2023-03-20T16:00:47.310" v="347" actId="26606"/>
          <ac:spMkLst>
            <pc:docMk/>
            <pc:sldMk cId="3704476157" sldId="261"/>
            <ac:spMk id="19" creationId="{08C9B587-E65E-4B52-B37C-ABEBB6E87928}"/>
          </ac:spMkLst>
        </pc:spChg>
        <pc:picChg chg="add del">
          <ac:chgData name="Jacob Olaveson" userId="8f87ffaa-084a-4d37-8fb5-041975ce5fe4" providerId="ADAL" clId="{27BBAB3C-9255-4A57-B897-A98D0CB21F01}" dt="2023-03-20T16:00:47.279" v="346" actId="26606"/>
          <ac:picMkLst>
            <pc:docMk/>
            <pc:sldMk cId="3704476157" sldId="261"/>
            <ac:picMk id="7" creationId="{54223288-8DEF-D14E-B97C-B7803514EC99}"/>
          </ac:picMkLst>
        </pc:picChg>
        <pc:picChg chg="add">
          <ac:chgData name="Jacob Olaveson" userId="8f87ffaa-084a-4d37-8fb5-041975ce5fe4" providerId="ADAL" clId="{27BBAB3C-9255-4A57-B897-A98D0CB21F01}" dt="2023-03-20T16:00:47.310" v="347" actId="26606"/>
          <ac:picMkLst>
            <pc:docMk/>
            <pc:sldMk cId="3704476157" sldId="261"/>
            <ac:picMk id="20" creationId="{A80D2ED0-63D7-2A95-FA6A-78D10A32A39A}"/>
          </ac:picMkLst>
        </pc:picChg>
      </pc:sldChg>
      <pc:sldChg chg="new">
        <pc:chgData name="Jacob Olaveson" userId="8f87ffaa-084a-4d37-8fb5-041975ce5fe4" providerId="ADAL" clId="{27BBAB3C-9255-4A57-B897-A98D0CB21F01}" dt="2023-03-20T15:54:19.059" v="304" actId="680"/>
        <pc:sldMkLst>
          <pc:docMk/>
          <pc:sldMk cId="968736973" sldId="262"/>
        </pc:sldMkLst>
      </pc:sldChg>
      <pc:sldChg chg="addSp delSp modSp new mod setBg modClrScheme setClrOvrMap chgLayout">
        <pc:chgData name="Jacob Olaveson" userId="8f87ffaa-084a-4d37-8fb5-041975ce5fe4" providerId="ADAL" clId="{27BBAB3C-9255-4A57-B897-A98D0CB21F01}" dt="2023-03-20T16:01:23.234" v="363" actId="26606"/>
        <pc:sldMkLst>
          <pc:docMk/>
          <pc:sldMk cId="3365300865" sldId="263"/>
        </pc:sldMkLst>
        <pc:spChg chg="del mod ord">
          <ac:chgData name="Jacob Olaveson" userId="8f87ffaa-084a-4d37-8fb5-041975ce5fe4" providerId="ADAL" clId="{27BBAB3C-9255-4A57-B897-A98D0CB21F01}" dt="2023-03-20T16:00:56.534" v="348" actId="700"/>
          <ac:spMkLst>
            <pc:docMk/>
            <pc:sldMk cId="3365300865" sldId="263"/>
            <ac:spMk id="2" creationId="{DB0EDE28-90F6-DC29-7081-926857D75723}"/>
          </ac:spMkLst>
        </pc:spChg>
        <pc:spChg chg="del mod ord">
          <ac:chgData name="Jacob Olaveson" userId="8f87ffaa-084a-4d37-8fb5-041975ce5fe4" providerId="ADAL" clId="{27BBAB3C-9255-4A57-B897-A98D0CB21F01}" dt="2023-03-20T16:00:56.534" v="348" actId="700"/>
          <ac:spMkLst>
            <pc:docMk/>
            <pc:sldMk cId="3365300865" sldId="263"/>
            <ac:spMk id="3" creationId="{03BA6A2A-3658-20A1-D5C0-49547155723B}"/>
          </ac:spMkLst>
        </pc:spChg>
        <pc:spChg chg="add mod ord">
          <ac:chgData name="Jacob Olaveson" userId="8f87ffaa-084a-4d37-8fb5-041975ce5fe4" providerId="ADAL" clId="{27BBAB3C-9255-4A57-B897-A98D0CB21F01}" dt="2023-03-20T16:01:23.234" v="363" actId="26606"/>
          <ac:spMkLst>
            <pc:docMk/>
            <pc:sldMk cId="3365300865" sldId="263"/>
            <ac:spMk id="4" creationId="{A68EBC0F-D1BE-D1A1-95B0-10F87D47CA73}"/>
          </ac:spMkLst>
        </pc:spChg>
        <pc:spChg chg="add mod ord">
          <ac:chgData name="Jacob Olaveson" userId="8f87ffaa-084a-4d37-8fb5-041975ce5fe4" providerId="ADAL" clId="{27BBAB3C-9255-4A57-B897-A98D0CB21F01}" dt="2023-03-20T16:01:23.234" v="363" actId="26606"/>
          <ac:spMkLst>
            <pc:docMk/>
            <pc:sldMk cId="3365300865" sldId="263"/>
            <ac:spMk id="5" creationId="{544C94A7-7116-879C-8172-4D1A50A5F48A}"/>
          </ac:spMkLst>
        </pc:spChg>
        <pc:spChg chg="add">
          <ac:chgData name="Jacob Olaveson" userId="8f87ffaa-084a-4d37-8fb5-041975ce5fe4" providerId="ADAL" clId="{27BBAB3C-9255-4A57-B897-A98D0CB21F01}" dt="2023-03-20T16:01:23.234" v="363" actId="26606"/>
          <ac:spMkLst>
            <pc:docMk/>
            <pc:sldMk cId="3365300865" sldId="263"/>
            <ac:spMk id="11" creationId="{526E0BFB-CDF1-4990-8C11-AC849311E0A8}"/>
          </ac:spMkLst>
        </pc:spChg>
        <pc:spChg chg="add">
          <ac:chgData name="Jacob Olaveson" userId="8f87ffaa-084a-4d37-8fb5-041975ce5fe4" providerId="ADAL" clId="{27BBAB3C-9255-4A57-B897-A98D0CB21F01}" dt="2023-03-20T16:01:23.234" v="363" actId="26606"/>
          <ac:spMkLst>
            <pc:docMk/>
            <pc:sldMk cId="3365300865" sldId="263"/>
            <ac:spMk id="13" creationId="{6069A1F8-9BEB-4786-9694-FC48B2D75D21}"/>
          </ac:spMkLst>
        </pc:spChg>
        <pc:spChg chg="add">
          <ac:chgData name="Jacob Olaveson" userId="8f87ffaa-084a-4d37-8fb5-041975ce5fe4" providerId="ADAL" clId="{27BBAB3C-9255-4A57-B897-A98D0CB21F01}" dt="2023-03-20T16:01:23.234" v="363" actId="26606"/>
          <ac:spMkLst>
            <pc:docMk/>
            <pc:sldMk cId="3365300865" sldId="263"/>
            <ac:spMk id="15" creationId="{AF2F604E-43BE-4DC3-B983-E071523364F8}"/>
          </ac:spMkLst>
        </pc:spChg>
        <pc:spChg chg="add">
          <ac:chgData name="Jacob Olaveson" userId="8f87ffaa-084a-4d37-8fb5-041975ce5fe4" providerId="ADAL" clId="{27BBAB3C-9255-4A57-B897-A98D0CB21F01}" dt="2023-03-20T16:01:23.234" v="363" actId="26606"/>
          <ac:spMkLst>
            <pc:docMk/>
            <pc:sldMk cId="3365300865" sldId="263"/>
            <ac:spMk id="17" creationId="{08C9B587-E65E-4B52-B37C-ABEBB6E87928}"/>
          </ac:spMkLst>
        </pc:spChg>
        <pc:picChg chg="add">
          <ac:chgData name="Jacob Olaveson" userId="8f87ffaa-084a-4d37-8fb5-041975ce5fe4" providerId="ADAL" clId="{27BBAB3C-9255-4A57-B897-A98D0CB21F01}" dt="2023-03-20T16:01:23.234" v="363" actId="26606"/>
          <ac:picMkLst>
            <pc:docMk/>
            <pc:sldMk cId="3365300865" sldId="263"/>
            <ac:picMk id="7" creationId="{FE4273C8-7E32-9F96-4CAD-03EB95F78C4D}"/>
          </ac:picMkLst>
        </pc:picChg>
      </pc:sldChg>
      <pc:sldChg chg="new">
        <pc:chgData name="Jacob Olaveson" userId="8f87ffaa-084a-4d37-8fb5-041975ce5fe4" providerId="ADAL" clId="{27BBAB3C-9255-4A57-B897-A98D0CB21F01}" dt="2023-03-20T15:54:19.940" v="306" actId="680"/>
        <pc:sldMkLst>
          <pc:docMk/>
          <pc:sldMk cId="2771388250" sldId="264"/>
        </pc:sldMkLst>
      </pc:sldChg>
      <pc:sldChg chg="addSp delSp modSp new mod setBg modClrScheme setClrOvrMap chgLayout">
        <pc:chgData name="Jacob Olaveson" userId="8f87ffaa-084a-4d37-8fb5-041975ce5fe4" providerId="ADAL" clId="{27BBAB3C-9255-4A57-B897-A98D0CB21F01}" dt="2023-03-20T16:03:59.292" v="386" actId="20577"/>
        <pc:sldMkLst>
          <pc:docMk/>
          <pc:sldMk cId="3730961884" sldId="265"/>
        </pc:sldMkLst>
        <pc:spChg chg="del mod ord">
          <ac:chgData name="Jacob Olaveson" userId="8f87ffaa-084a-4d37-8fb5-041975ce5fe4" providerId="ADAL" clId="{27BBAB3C-9255-4A57-B897-A98D0CB21F01}" dt="2023-03-20T16:03:12.844" v="367" actId="700"/>
          <ac:spMkLst>
            <pc:docMk/>
            <pc:sldMk cId="3730961884" sldId="265"/>
            <ac:spMk id="2" creationId="{A3A604CA-589F-31BD-1F7B-F137EFB9FBAB}"/>
          </ac:spMkLst>
        </pc:spChg>
        <pc:spChg chg="del mod ord">
          <ac:chgData name="Jacob Olaveson" userId="8f87ffaa-084a-4d37-8fb5-041975ce5fe4" providerId="ADAL" clId="{27BBAB3C-9255-4A57-B897-A98D0CB21F01}" dt="2023-03-20T16:03:12.844" v="367" actId="700"/>
          <ac:spMkLst>
            <pc:docMk/>
            <pc:sldMk cId="3730961884" sldId="265"/>
            <ac:spMk id="3" creationId="{37D4428F-5D8E-E170-8BC4-592C0391AADC}"/>
          </ac:spMkLst>
        </pc:spChg>
        <pc:spChg chg="add mod ord">
          <ac:chgData name="Jacob Olaveson" userId="8f87ffaa-084a-4d37-8fb5-041975ce5fe4" providerId="ADAL" clId="{27BBAB3C-9255-4A57-B897-A98D0CB21F01}" dt="2023-03-20T16:03:59.292" v="386" actId="20577"/>
          <ac:spMkLst>
            <pc:docMk/>
            <pc:sldMk cId="3730961884" sldId="265"/>
            <ac:spMk id="4" creationId="{2B24C3A7-E910-0620-29D8-9EEEA340BF1D}"/>
          </ac:spMkLst>
        </pc:spChg>
        <pc:spChg chg="add mod ord">
          <ac:chgData name="Jacob Olaveson" userId="8f87ffaa-084a-4d37-8fb5-041975ce5fe4" providerId="ADAL" clId="{27BBAB3C-9255-4A57-B897-A98D0CB21F01}" dt="2023-03-20T16:03:41.823" v="383" actId="26606"/>
          <ac:spMkLst>
            <pc:docMk/>
            <pc:sldMk cId="3730961884" sldId="265"/>
            <ac:spMk id="5" creationId="{9359AB8B-E00B-D1E0-8665-47E5C3BF2787}"/>
          </ac:spMkLst>
        </pc:spChg>
        <pc:spChg chg="add del">
          <ac:chgData name="Jacob Olaveson" userId="8f87ffaa-084a-4d37-8fb5-041975ce5fe4" providerId="ADAL" clId="{27BBAB3C-9255-4A57-B897-A98D0CB21F01}" dt="2023-03-20T16:03:41.823" v="382" actId="26606"/>
          <ac:spMkLst>
            <pc:docMk/>
            <pc:sldMk cId="3730961884" sldId="265"/>
            <ac:spMk id="11" creationId="{8496D4E3-2042-4A7A-B321-DC5615463299}"/>
          </ac:spMkLst>
        </pc:spChg>
        <pc:spChg chg="add">
          <ac:chgData name="Jacob Olaveson" userId="8f87ffaa-084a-4d37-8fb5-041975ce5fe4" providerId="ADAL" clId="{27BBAB3C-9255-4A57-B897-A98D0CB21F01}" dt="2023-03-20T16:03:41.823" v="383" actId="26606"/>
          <ac:spMkLst>
            <pc:docMk/>
            <pc:sldMk cId="3730961884" sldId="265"/>
            <ac:spMk id="15" creationId="{AF2F604E-43BE-4DC3-B983-E071523364F8}"/>
          </ac:spMkLst>
        </pc:spChg>
        <pc:spChg chg="add">
          <ac:chgData name="Jacob Olaveson" userId="8f87ffaa-084a-4d37-8fb5-041975ce5fe4" providerId="ADAL" clId="{27BBAB3C-9255-4A57-B897-A98D0CB21F01}" dt="2023-03-20T16:03:41.823" v="383" actId="26606"/>
          <ac:spMkLst>
            <pc:docMk/>
            <pc:sldMk cId="3730961884" sldId="265"/>
            <ac:spMk id="16" creationId="{526E0BFB-CDF1-4990-8C11-AC849311E0A8}"/>
          </ac:spMkLst>
        </pc:spChg>
        <pc:spChg chg="add">
          <ac:chgData name="Jacob Olaveson" userId="8f87ffaa-084a-4d37-8fb5-041975ce5fe4" providerId="ADAL" clId="{27BBAB3C-9255-4A57-B897-A98D0CB21F01}" dt="2023-03-20T16:03:41.823" v="383" actId="26606"/>
          <ac:spMkLst>
            <pc:docMk/>
            <pc:sldMk cId="3730961884" sldId="265"/>
            <ac:spMk id="17" creationId="{08C9B587-E65E-4B52-B37C-ABEBB6E87928}"/>
          </ac:spMkLst>
        </pc:spChg>
        <pc:spChg chg="add">
          <ac:chgData name="Jacob Olaveson" userId="8f87ffaa-084a-4d37-8fb5-041975ce5fe4" providerId="ADAL" clId="{27BBAB3C-9255-4A57-B897-A98D0CB21F01}" dt="2023-03-20T16:03:41.823" v="383" actId="26606"/>
          <ac:spMkLst>
            <pc:docMk/>
            <pc:sldMk cId="3730961884" sldId="265"/>
            <ac:spMk id="19" creationId="{6069A1F8-9BEB-4786-9694-FC48B2D75D21}"/>
          </ac:spMkLst>
        </pc:spChg>
        <pc:picChg chg="add del">
          <ac:chgData name="Jacob Olaveson" userId="8f87ffaa-084a-4d37-8fb5-041975ce5fe4" providerId="ADAL" clId="{27BBAB3C-9255-4A57-B897-A98D0CB21F01}" dt="2023-03-20T16:03:41.823" v="382" actId="26606"/>
          <ac:picMkLst>
            <pc:docMk/>
            <pc:sldMk cId="3730961884" sldId="265"/>
            <ac:picMk id="7" creationId="{D198B773-0393-56E7-3A04-BF6978FB48D0}"/>
          </ac:picMkLst>
        </pc:picChg>
        <pc:picChg chg="add">
          <ac:chgData name="Jacob Olaveson" userId="8f87ffaa-084a-4d37-8fb5-041975ce5fe4" providerId="ADAL" clId="{27BBAB3C-9255-4A57-B897-A98D0CB21F01}" dt="2023-03-20T16:03:41.823" v="383" actId="26606"/>
          <ac:picMkLst>
            <pc:docMk/>
            <pc:sldMk cId="3730961884" sldId="265"/>
            <ac:picMk id="18" creationId="{7862A5F4-C1B3-6ABA-0D5E-BDCB90B9EA52}"/>
          </ac:picMkLst>
        </pc:picChg>
        <pc:cxnChg chg="add del">
          <ac:chgData name="Jacob Olaveson" userId="8f87ffaa-084a-4d37-8fb5-041975ce5fe4" providerId="ADAL" clId="{27BBAB3C-9255-4A57-B897-A98D0CB21F01}" dt="2023-03-20T16:03:41.823" v="382" actId="26606"/>
          <ac:cxnSpMkLst>
            <pc:docMk/>
            <pc:sldMk cId="3730961884" sldId="265"/>
            <ac:cxnSpMk id="13" creationId="{B44245A4-2E90-4CC3-80EB-0F26D03B9822}"/>
          </ac:cxnSpMkLst>
        </pc:cxnChg>
      </pc:sldChg>
      <pc:sldChg chg="new">
        <pc:chgData name="Jacob Olaveson" userId="8f87ffaa-084a-4d37-8fb5-041975ce5fe4" providerId="ADAL" clId="{27BBAB3C-9255-4A57-B897-A98D0CB21F01}" dt="2023-03-20T16:03:03.712" v="365" actId="680"/>
        <pc:sldMkLst>
          <pc:docMk/>
          <pc:sldMk cId="2347138418" sldId="266"/>
        </pc:sldMkLst>
      </pc:sldChg>
      <pc:sldChg chg="new">
        <pc:chgData name="Jacob Olaveson" userId="8f87ffaa-084a-4d37-8fb5-041975ce5fe4" providerId="ADAL" clId="{27BBAB3C-9255-4A57-B897-A98D0CB21F01}" dt="2023-03-20T16:03:04.119" v="366" actId="680"/>
        <pc:sldMkLst>
          <pc:docMk/>
          <pc:sldMk cId="2599710112" sldId="267"/>
        </pc:sldMkLst>
      </pc:sldChg>
    </pc:docChg>
  </pc:docChgLst>
  <pc:docChgLst>
    <pc:chgData name="Alec Fraser" userId="S::afras078@uottawa.ca::e9d05a1e-ca8a-4fda-aa4e-efe63d3cb9b4" providerId="AD" clId="Web-{9929A6AF-E088-AAF4-6BA1-91FD46CDBDB3}"/>
    <pc:docChg chg="modSld">
      <pc:chgData name="Alec Fraser" userId="S::afras078@uottawa.ca::e9d05a1e-ca8a-4fda-aa4e-efe63d3cb9b4" providerId="AD" clId="Web-{9929A6AF-E088-AAF4-6BA1-91FD46CDBDB3}" dt="2023-03-27T14:12:06.073" v="1959"/>
      <pc:docMkLst>
        <pc:docMk/>
      </pc:docMkLst>
      <pc:sldChg chg="addSp delSp modSp mod setBg modNotes">
        <pc:chgData name="Alec Fraser" userId="S::afras078@uottawa.ca::e9d05a1e-ca8a-4fda-aa4e-efe63d3cb9b4" providerId="AD" clId="Web-{9929A6AF-E088-AAF4-6BA1-91FD46CDBDB3}" dt="2023-03-27T14:03:48.908" v="1035" actId="20577"/>
        <pc:sldMkLst>
          <pc:docMk/>
          <pc:sldMk cId="1189834799" sldId="260"/>
        </pc:sldMkLst>
        <pc:spChg chg="mod">
          <ac:chgData name="Alec Fraser" userId="S::afras078@uottawa.ca::e9d05a1e-ca8a-4fda-aa4e-efe63d3cb9b4" providerId="AD" clId="Web-{9929A6AF-E088-AAF4-6BA1-91FD46CDBDB3}" dt="2023-03-27T14:03:28.470" v="998"/>
          <ac:spMkLst>
            <pc:docMk/>
            <pc:sldMk cId="1189834799" sldId="260"/>
            <ac:spMk id="2" creationId="{FC354406-F89B-ACF0-AEBE-7CCFC6CC9294}"/>
          </ac:spMkLst>
        </pc:spChg>
        <pc:spChg chg="del mod">
          <ac:chgData name="Alec Fraser" userId="S::afras078@uottawa.ca::e9d05a1e-ca8a-4fda-aa4e-efe63d3cb9b4" providerId="AD" clId="Web-{9929A6AF-E088-AAF4-6BA1-91FD46CDBDB3}" dt="2023-03-27T14:03:28.470" v="998"/>
          <ac:spMkLst>
            <pc:docMk/>
            <pc:sldMk cId="1189834799" sldId="260"/>
            <ac:spMk id="3" creationId="{D5F81FA6-04D1-2399-B6CF-D553EC3038DD}"/>
          </ac:spMkLst>
        </pc:spChg>
        <pc:spChg chg="add">
          <ac:chgData name="Alec Fraser" userId="S::afras078@uottawa.ca::e9d05a1e-ca8a-4fda-aa4e-efe63d3cb9b4" providerId="AD" clId="Web-{9929A6AF-E088-AAF4-6BA1-91FD46CDBDB3}" dt="2023-03-27T14:03:28.470" v="998"/>
          <ac:spMkLst>
            <pc:docMk/>
            <pc:sldMk cId="1189834799" sldId="260"/>
            <ac:spMk id="9" creationId="{BACC6370-2D7E-4714-9D71-7542949D7D5D}"/>
          </ac:spMkLst>
        </pc:spChg>
        <pc:spChg chg="add">
          <ac:chgData name="Alec Fraser" userId="S::afras078@uottawa.ca::e9d05a1e-ca8a-4fda-aa4e-efe63d3cb9b4" providerId="AD" clId="Web-{9929A6AF-E088-AAF4-6BA1-91FD46CDBDB3}" dt="2023-03-27T14:03:28.470" v="998"/>
          <ac:spMkLst>
            <pc:docMk/>
            <pc:sldMk cId="1189834799" sldId="260"/>
            <ac:spMk id="11" creationId="{F68B3F68-107C-434F-AA38-110D5EA91B85}"/>
          </ac:spMkLst>
        </pc:spChg>
        <pc:spChg chg="add">
          <ac:chgData name="Alec Fraser" userId="S::afras078@uottawa.ca::e9d05a1e-ca8a-4fda-aa4e-efe63d3cb9b4" providerId="AD" clId="Web-{9929A6AF-E088-AAF4-6BA1-91FD46CDBDB3}" dt="2023-03-27T14:03:28.470" v="998"/>
          <ac:spMkLst>
            <pc:docMk/>
            <pc:sldMk cId="1189834799" sldId="260"/>
            <ac:spMk id="13" creationId="{AAD0DBB9-1A4B-4391-81D4-CB19F9AB918A}"/>
          </ac:spMkLst>
        </pc:spChg>
        <pc:spChg chg="add">
          <ac:chgData name="Alec Fraser" userId="S::afras078@uottawa.ca::e9d05a1e-ca8a-4fda-aa4e-efe63d3cb9b4" providerId="AD" clId="Web-{9929A6AF-E088-AAF4-6BA1-91FD46CDBDB3}" dt="2023-03-27T14:03:28.470" v="998"/>
          <ac:spMkLst>
            <pc:docMk/>
            <pc:sldMk cId="1189834799" sldId="260"/>
            <ac:spMk id="15" creationId="{063BBA22-50EA-4C4D-BE05-F1CE4E63AA56}"/>
          </ac:spMkLst>
        </pc:spChg>
        <pc:graphicFrameChg chg="add modGraphic">
          <ac:chgData name="Alec Fraser" userId="S::afras078@uottawa.ca::e9d05a1e-ca8a-4fda-aa4e-efe63d3cb9b4" providerId="AD" clId="Web-{9929A6AF-E088-AAF4-6BA1-91FD46CDBDB3}" dt="2023-03-27T14:03:48.908" v="1035" actId="20577"/>
          <ac:graphicFrameMkLst>
            <pc:docMk/>
            <pc:sldMk cId="1189834799" sldId="260"/>
            <ac:graphicFrameMk id="5" creationId="{431E71DD-8547-5427-C9AF-307536976AA7}"/>
          </ac:graphicFrameMkLst>
        </pc:graphicFrameChg>
      </pc:sldChg>
      <pc:sldChg chg="modSp">
        <pc:chgData name="Alec Fraser" userId="S::afras078@uottawa.ca::e9d05a1e-ca8a-4fda-aa4e-efe63d3cb9b4" providerId="AD" clId="Web-{9929A6AF-E088-AAF4-6BA1-91FD46CDBDB3}" dt="2023-03-27T13:48:56.187" v="506" actId="20577"/>
        <pc:sldMkLst>
          <pc:docMk/>
          <pc:sldMk cId="728137926" sldId="268"/>
        </pc:sldMkLst>
        <pc:spChg chg="mod">
          <ac:chgData name="Alec Fraser" userId="S::afras078@uottawa.ca::e9d05a1e-ca8a-4fda-aa4e-efe63d3cb9b4" providerId="AD" clId="Web-{9929A6AF-E088-AAF4-6BA1-91FD46CDBDB3}" dt="2023-03-27T13:48:56.187" v="506" actId="20577"/>
          <ac:spMkLst>
            <pc:docMk/>
            <pc:sldMk cId="728137926" sldId="268"/>
            <ac:spMk id="2" creationId="{DF488F8A-28B8-C27B-251D-764620885BA8}"/>
          </ac:spMkLst>
        </pc:spChg>
      </pc:sldChg>
      <pc:sldChg chg="addSp delSp modSp mod setBg modNotes">
        <pc:chgData name="Alec Fraser" userId="S::afras078@uottawa.ca::e9d05a1e-ca8a-4fda-aa4e-efe63d3cb9b4" providerId="AD" clId="Web-{9929A6AF-E088-AAF4-6BA1-91FD46CDBDB3}" dt="2023-03-27T14:12:06.073" v="1959"/>
        <pc:sldMkLst>
          <pc:docMk/>
          <pc:sldMk cId="799193441" sldId="269"/>
        </pc:sldMkLst>
        <pc:spChg chg="mod">
          <ac:chgData name="Alec Fraser" userId="S::afras078@uottawa.ca::e9d05a1e-ca8a-4fda-aa4e-efe63d3cb9b4" providerId="AD" clId="Web-{9929A6AF-E088-AAF4-6BA1-91FD46CDBDB3}" dt="2023-03-27T14:11:09.869" v="1932"/>
          <ac:spMkLst>
            <pc:docMk/>
            <pc:sldMk cId="799193441" sldId="269"/>
            <ac:spMk id="2" creationId="{D4250199-E917-20F8-776D-F0D4AC06C6D9}"/>
          </ac:spMkLst>
        </pc:spChg>
        <pc:spChg chg="del mod">
          <ac:chgData name="Alec Fraser" userId="S::afras078@uottawa.ca::e9d05a1e-ca8a-4fda-aa4e-efe63d3cb9b4" providerId="AD" clId="Web-{9929A6AF-E088-AAF4-6BA1-91FD46CDBDB3}" dt="2023-03-27T14:11:09.869" v="1932"/>
          <ac:spMkLst>
            <pc:docMk/>
            <pc:sldMk cId="799193441" sldId="269"/>
            <ac:spMk id="3" creationId="{818737EF-C5B3-9224-66F5-0FCD1DBBB5C0}"/>
          </ac:spMkLst>
        </pc:spChg>
        <pc:spChg chg="add">
          <ac:chgData name="Alec Fraser" userId="S::afras078@uottawa.ca::e9d05a1e-ca8a-4fda-aa4e-efe63d3cb9b4" providerId="AD" clId="Web-{9929A6AF-E088-AAF4-6BA1-91FD46CDBDB3}" dt="2023-03-27T14:11:09.869" v="1932"/>
          <ac:spMkLst>
            <pc:docMk/>
            <pc:sldMk cId="799193441" sldId="269"/>
            <ac:spMk id="9" creationId="{35DB3719-6FDC-4E5D-891D-FF40B7300F64}"/>
          </ac:spMkLst>
        </pc:spChg>
        <pc:spChg chg="add">
          <ac:chgData name="Alec Fraser" userId="S::afras078@uottawa.ca::e9d05a1e-ca8a-4fda-aa4e-efe63d3cb9b4" providerId="AD" clId="Web-{9929A6AF-E088-AAF4-6BA1-91FD46CDBDB3}" dt="2023-03-27T14:11:09.869" v="1932"/>
          <ac:spMkLst>
            <pc:docMk/>
            <pc:sldMk cId="799193441" sldId="269"/>
            <ac:spMk id="11" creationId="{E0CBAC23-2E3F-4A90-BA59-F8299F6A5439}"/>
          </ac:spMkLst>
        </pc:spChg>
        <pc:graphicFrameChg chg="add">
          <ac:chgData name="Alec Fraser" userId="S::afras078@uottawa.ca::e9d05a1e-ca8a-4fda-aa4e-efe63d3cb9b4" providerId="AD" clId="Web-{9929A6AF-E088-AAF4-6BA1-91FD46CDBDB3}" dt="2023-03-27T14:11:09.869" v="1932"/>
          <ac:graphicFrameMkLst>
            <pc:docMk/>
            <pc:sldMk cId="799193441" sldId="269"/>
            <ac:graphicFrameMk id="5" creationId="{113C2745-CF3D-D86F-FAEC-00240F851368}"/>
          </ac:graphicFrameMkLst>
        </pc:graphicFrameChg>
        <pc:picChg chg="add mod">
          <ac:chgData name="Alec Fraser" userId="S::afras078@uottawa.ca::e9d05a1e-ca8a-4fda-aa4e-efe63d3cb9b4" providerId="AD" clId="Web-{9929A6AF-E088-AAF4-6BA1-91FD46CDBDB3}" dt="2023-03-27T14:11:33.979" v="1934" actId="1076"/>
          <ac:picMkLst>
            <pc:docMk/>
            <pc:sldMk cId="799193441" sldId="269"/>
            <ac:picMk id="17" creationId="{6DE40B88-235D-D399-8389-65D25DF9A240}"/>
          </ac:picMkLst>
        </pc:picChg>
      </pc:sldChg>
      <pc:sldChg chg="addSp delSp modSp mod setBg modNotes">
        <pc:chgData name="Alec Fraser" userId="S::afras078@uottawa.ca::e9d05a1e-ca8a-4fda-aa4e-efe63d3cb9b4" providerId="AD" clId="Web-{9929A6AF-E088-AAF4-6BA1-91FD46CDBDB3}" dt="2023-03-27T13:57:17.166" v="524"/>
        <pc:sldMkLst>
          <pc:docMk/>
          <pc:sldMk cId="487126244" sldId="271"/>
        </pc:sldMkLst>
        <pc:spChg chg="mod">
          <ac:chgData name="Alec Fraser" userId="S::afras078@uottawa.ca::e9d05a1e-ca8a-4fda-aa4e-efe63d3cb9b4" providerId="AD" clId="Web-{9929A6AF-E088-AAF4-6BA1-91FD46CDBDB3}" dt="2023-03-27T13:57:17.166" v="524"/>
          <ac:spMkLst>
            <pc:docMk/>
            <pc:sldMk cId="487126244" sldId="271"/>
            <ac:spMk id="2" creationId="{0564DB81-BEE2-D563-CD9A-9E87D8EC0911}"/>
          </ac:spMkLst>
        </pc:spChg>
        <pc:spChg chg="mod ord">
          <ac:chgData name="Alec Fraser" userId="S::afras078@uottawa.ca::e9d05a1e-ca8a-4fda-aa4e-efe63d3cb9b4" providerId="AD" clId="Web-{9929A6AF-E088-AAF4-6BA1-91FD46CDBDB3}" dt="2023-03-27T13:57:17.166" v="524"/>
          <ac:spMkLst>
            <pc:docMk/>
            <pc:sldMk cId="487126244" sldId="271"/>
            <ac:spMk id="3" creationId="{7528C0F2-67E7-4F69-4B63-CEB23220ECA9}"/>
          </ac:spMkLst>
        </pc:spChg>
        <pc:spChg chg="add del">
          <ac:chgData name="Alec Fraser" userId="S::afras078@uottawa.ca::e9d05a1e-ca8a-4fda-aa4e-efe63d3cb9b4" providerId="AD" clId="Web-{9929A6AF-E088-AAF4-6BA1-91FD46CDBDB3}" dt="2023-03-27T13:54:41.132" v="514"/>
          <ac:spMkLst>
            <pc:docMk/>
            <pc:sldMk cId="487126244" sldId="271"/>
            <ac:spMk id="12" creationId="{99F1FFA9-D672-408C-9220-ADEEC6ABDD09}"/>
          </ac:spMkLst>
        </pc:spChg>
        <pc:spChg chg="add del">
          <ac:chgData name="Alec Fraser" userId="S::afras078@uottawa.ca::e9d05a1e-ca8a-4fda-aa4e-efe63d3cb9b4" providerId="AD" clId="Web-{9929A6AF-E088-AAF4-6BA1-91FD46CDBDB3}" dt="2023-03-27T13:56:40.509" v="517"/>
          <ac:spMkLst>
            <pc:docMk/>
            <pc:sldMk cId="487126244" sldId="271"/>
            <ac:spMk id="14" creationId="{F919E280-CA27-4214-97E6-294E0C3BC4B3}"/>
          </ac:spMkLst>
        </pc:spChg>
        <pc:spChg chg="add del">
          <ac:chgData name="Alec Fraser" userId="S::afras078@uottawa.ca::e9d05a1e-ca8a-4fda-aa4e-efe63d3cb9b4" providerId="AD" clId="Web-{9929A6AF-E088-AAF4-6BA1-91FD46CDBDB3}" dt="2023-03-27T13:56:40.509" v="517"/>
          <ac:spMkLst>
            <pc:docMk/>
            <pc:sldMk cId="487126244" sldId="271"/>
            <ac:spMk id="15" creationId="{EAE48C4B-3A90-42C3-BA00-6092B477179E}"/>
          </ac:spMkLst>
        </pc:spChg>
        <pc:spChg chg="add del">
          <ac:chgData name="Alec Fraser" userId="S::afras078@uottawa.ca::e9d05a1e-ca8a-4fda-aa4e-efe63d3cb9b4" providerId="AD" clId="Web-{9929A6AF-E088-AAF4-6BA1-91FD46CDBDB3}" dt="2023-03-27T13:57:17.166" v="524"/>
          <ac:spMkLst>
            <pc:docMk/>
            <pc:sldMk cId="487126244" sldId="271"/>
            <ac:spMk id="20" creationId="{B3684CCF-CEBB-4D8E-A366-95E43D4C790B}"/>
          </ac:spMkLst>
        </pc:spChg>
        <pc:spChg chg="add del">
          <ac:chgData name="Alec Fraser" userId="S::afras078@uottawa.ca::e9d05a1e-ca8a-4fda-aa4e-efe63d3cb9b4" providerId="AD" clId="Web-{9929A6AF-E088-AAF4-6BA1-91FD46CDBDB3}" dt="2023-03-27T13:57:17.166" v="524"/>
          <ac:spMkLst>
            <pc:docMk/>
            <pc:sldMk cId="487126244" sldId="271"/>
            <ac:spMk id="22" creationId="{70BEB1E7-2F88-40BC-B73D-42E5B6F80BFC}"/>
          </ac:spMkLst>
        </pc:spChg>
        <pc:spChg chg="add">
          <ac:chgData name="Alec Fraser" userId="S::afras078@uottawa.ca::e9d05a1e-ca8a-4fda-aa4e-efe63d3cb9b4" providerId="AD" clId="Web-{9929A6AF-E088-AAF4-6BA1-91FD46CDBDB3}" dt="2023-03-27T13:57:17.166" v="524"/>
          <ac:spMkLst>
            <pc:docMk/>
            <pc:sldMk cId="487126244" sldId="271"/>
            <ac:spMk id="27" creationId="{B3F59054-3394-4D87-8BD0-A28DCD47F1BC}"/>
          </ac:spMkLst>
        </pc:spChg>
        <pc:spChg chg="add">
          <ac:chgData name="Alec Fraser" userId="S::afras078@uottawa.ca::e9d05a1e-ca8a-4fda-aa4e-efe63d3cb9b4" providerId="AD" clId="Web-{9929A6AF-E088-AAF4-6BA1-91FD46CDBDB3}" dt="2023-03-27T13:57:17.166" v="524"/>
          <ac:spMkLst>
            <pc:docMk/>
            <pc:sldMk cId="487126244" sldId="271"/>
            <ac:spMk id="29" creationId="{2FE0ABA9-CAF1-4816-837D-5F28AAA08E0A}"/>
          </ac:spMkLst>
        </pc:spChg>
        <pc:spChg chg="add">
          <ac:chgData name="Alec Fraser" userId="S::afras078@uottawa.ca::e9d05a1e-ca8a-4fda-aa4e-efe63d3cb9b4" providerId="AD" clId="Web-{9929A6AF-E088-AAF4-6BA1-91FD46CDBDB3}" dt="2023-03-27T13:57:17.166" v="524"/>
          <ac:spMkLst>
            <pc:docMk/>
            <pc:sldMk cId="487126244" sldId="271"/>
            <ac:spMk id="31" creationId="{BC8B9C14-70F0-4F42-85FF-0DD3D5A585A5}"/>
          </ac:spMkLst>
        </pc:spChg>
        <pc:spChg chg="add">
          <ac:chgData name="Alec Fraser" userId="S::afras078@uottawa.ca::e9d05a1e-ca8a-4fda-aa4e-efe63d3cb9b4" providerId="AD" clId="Web-{9929A6AF-E088-AAF4-6BA1-91FD46CDBDB3}" dt="2023-03-27T13:57:17.166" v="524"/>
          <ac:spMkLst>
            <pc:docMk/>
            <pc:sldMk cId="487126244" sldId="271"/>
            <ac:spMk id="33" creationId="{98DE6C44-43F8-4DE4-AB81-66853FFEA09A}"/>
          </ac:spMkLst>
        </pc:spChg>
        <pc:spChg chg="add">
          <ac:chgData name="Alec Fraser" userId="S::afras078@uottawa.ca::e9d05a1e-ca8a-4fda-aa4e-efe63d3cb9b4" providerId="AD" clId="Web-{9929A6AF-E088-AAF4-6BA1-91FD46CDBDB3}" dt="2023-03-27T13:57:17.166" v="524"/>
          <ac:spMkLst>
            <pc:docMk/>
            <pc:sldMk cId="487126244" sldId="271"/>
            <ac:spMk id="35" creationId="{2409529B-9B56-4F10-BE4D-F934DB89E57E}"/>
          </ac:spMkLst>
        </pc:spChg>
        <pc:picChg chg="add mod ord">
          <ac:chgData name="Alec Fraser" userId="S::afras078@uottawa.ca::e9d05a1e-ca8a-4fda-aa4e-efe63d3cb9b4" providerId="AD" clId="Web-{9929A6AF-E088-AAF4-6BA1-91FD46CDBDB3}" dt="2023-03-27T13:57:17.166" v="524"/>
          <ac:picMkLst>
            <pc:docMk/>
            <pc:sldMk cId="487126244" sldId="271"/>
            <ac:picMk id="5" creationId="{C6235674-D016-B4DD-7279-5D0802CAB537}"/>
          </ac:picMkLst>
        </pc:picChg>
        <pc:picChg chg="add mod ord">
          <ac:chgData name="Alec Fraser" userId="S::afras078@uottawa.ca::e9d05a1e-ca8a-4fda-aa4e-efe63d3cb9b4" providerId="AD" clId="Web-{9929A6AF-E088-AAF4-6BA1-91FD46CDBDB3}" dt="2023-03-27T13:57:17.166" v="524"/>
          <ac:picMkLst>
            <pc:docMk/>
            <pc:sldMk cId="487126244" sldId="271"/>
            <ac:picMk id="7" creationId="{2B7D0099-2540-F4EA-A309-5C186E7B0C5B}"/>
          </ac:picMkLst>
        </pc:picChg>
        <pc:picChg chg="add mod ord">
          <ac:chgData name="Alec Fraser" userId="S::afras078@uottawa.ca::e9d05a1e-ca8a-4fda-aa4e-efe63d3cb9b4" providerId="AD" clId="Web-{9929A6AF-E088-AAF4-6BA1-91FD46CDBDB3}" dt="2023-03-27T13:57:17.166" v="524"/>
          <ac:picMkLst>
            <pc:docMk/>
            <pc:sldMk cId="487126244" sldId="271"/>
            <ac:picMk id="8" creationId="{F4C71CF0-E4FE-9499-B584-7B4706B94839}"/>
          </ac:picMkLst>
        </pc:picChg>
      </pc:sldChg>
    </pc:docChg>
  </pc:docChgLst>
  <pc:docChgLst>
    <pc:chgData name="Nicole Milman" userId="S::nmilm026@uottawa.ca::bc787c8e-f3f5-411a-81cf-9e0eb597c265" providerId="AD" clId="Web-{C2FB7379-3236-8A66-ACE1-A7731E1436AB}"/>
    <pc:docChg chg="modSld">
      <pc:chgData name="Nicole Milman" userId="S::nmilm026@uottawa.ca::bc787c8e-f3f5-411a-81cf-9e0eb597c265" providerId="AD" clId="Web-{C2FB7379-3236-8A66-ACE1-A7731E1436AB}" dt="2023-03-26T19:35:09.345" v="0"/>
      <pc:docMkLst>
        <pc:docMk/>
      </pc:docMkLst>
      <pc:sldChg chg="delSp">
        <pc:chgData name="Nicole Milman" userId="S::nmilm026@uottawa.ca::bc787c8e-f3f5-411a-81cf-9e0eb597c265" providerId="AD" clId="Web-{C2FB7379-3236-8A66-ACE1-A7731E1436AB}" dt="2023-03-26T19:35:09.345" v="0"/>
        <pc:sldMkLst>
          <pc:docMk/>
          <pc:sldMk cId="3964035017" sldId="258"/>
        </pc:sldMkLst>
        <pc:spChg chg="del">
          <ac:chgData name="Nicole Milman" userId="S::nmilm026@uottawa.ca::bc787c8e-f3f5-411a-81cf-9e0eb597c265" providerId="AD" clId="Web-{C2FB7379-3236-8A66-ACE1-A7731E1436AB}" dt="2023-03-26T19:35:09.345" v="0"/>
          <ac:spMkLst>
            <pc:docMk/>
            <pc:sldMk cId="3964035017" sldId="258"/>
            <ac:spMk id="5" creationId="{EC097839-108D-C014-1A92-C7CEB96FE143}"/>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dgm:fillClrLst>
    <dgm:linClrLst meth="repeat">
      <a:schemeClr val="lt1">
        <a:alpha val="0"/>
      </a:schemeClr>
    </dgm:linClrLst>
    <dgm:effectClrLst/>
    <dgm:txLinClrLst/>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0C58B5-EADD-453F-B738-ED056AEB8877}" type="doc">
      <dgm:prSet loTypeId="urn:microsoft.com/office/officeart/2018/5/layout/IconCircleLabelList" loCatId="icon" qsTypeId="urn:microsoft.com/office/officeart/2005/8/quickstyle/simple1" qsCatId="simple" csTypeId="urn:microsoft.com/office/officeart/2018/5/colors/Iconchunking_neutralicon_accent4_2" csCatId="accent4" phldr="1"/>
      <dgm:spPr/>
      <dgm:t>
        <a:bodyPr/>
        <a:lstStyle/>
        <a:p>
          <a:endParaRPr lang="en-US"/>
        </a:p>
      </dgm:t>
    </dgm:pt>
    <dgm:pt modelId="{C1CF70C5-4C6E-4223-A046-6E436FA65679}">
      <dgm:prSet/>
      <dgm:spPr/>
      <dgm:t>
        <a:bodyPr/>
        <a:lstStyle/>
        <a:p>
          <a:pPr>
            <a:defRPr cap="all"/>
          </a:pPr>
          <a:r>
            <a:rPr lang="en-US"/>
            <a:t>Team Building</a:t>
          </a:r>
        </a:p>
      </dgm:t>
    </dgm:pt>
    <dgm:pt modelId="{8C66D01B-F756-4C78-9A7E-7C3002D68E7F}" type="parTrans" cxnId="{11E48C98-54B8-47CF-A956-735F5F307F5F}">
      <dgm:prSet/>
      <dgm:spPr/>
      <dgm:t>
        <a:bodyPr/>
        <a:lstStyle/>
        <a:p>
          <a:endParaRPr lang="en-US"/>
        </a:p>
      </dgm:t>
    </dgm:pt>
    <dgm:pt modelId="{110B3FDA-154C-4E87-A702-61A64CC76D79}" type="sibTrans" cxnId="{11E48C98-54B8-47CF-A956-735F5F307F5F}">
      <dgm:prSet/>
      <dgm:spPr/>
      <dgm:t>
        <a:bodyPr/>
        <a:lstStyle/>
        <a:p>
          <a:endParaRPr lang="en-US"/>
        </a:p>
      </dgm:t>
    </dgm:pt>
    <dgm:pt modelId="{289CE163-E47B-42E8-A1E2-F39A3B0502DB}">
      <dgm:prSet/>
      <dgm:spPr/>
      <dgm:t>
        <a:bodyPr/>
        <a:lstStyle/>
        <a:p>
          <a:pPr>
            <a:defRPr cap="all"/>
          </a:pPr>
          <a:r>
            <a:rPr lang="en-US"/>
            <a:t>Design process</a:t>
          </a:r>
        </a:p>
      </dgm:t>
    </dgm:pt>
    <dgm:pt modelId="{A65A7758-0DA6-43F2-AB87-EFF1BF17F19D}" type="parTrans" cxnId="{DD2C5FAA-5FF3-41BC-AD32-5CD47BE0263B}">
      <dgm:prSet/>
      <dgm:spPr/>
      <dgm:t>
        <a:bodyPr/>
        <a:lstStyle/>
        <a:p>
          <a:endParaRPr lang="en-US"/>
        </a:p>
      </dgm:t>
    </dgm:pt>
    <dgm:pt modelId="{2C0044B3-03CC-4065-A680-77BD6F79FFF0}" type="sibTrans" cxnId="{DD2C5FAA-5FF3-41BC-AD32-5CD47BE0263B}">
      <dgm:prSet/>
      <dgm:spPr/>
      <dgm:t>
        <a:bodyPr/>
        <a:lstStyle/>
        <a:p>
          <a:endParaRPr lang="en-US"/>
        </a:p>
      </dgm:t>
    </dgm:pt>
    <dgm:pt modelId="{2150296E-7991-4DCC-B328-CBC7814DBBD6}">
      <dgm:prSet/>
      <dgm:spPr/>
      <dgm:t>
        <a:bodyPr/>
        <a:lstStyle/>
        <a:p>
          <a:pPr>
            <a:defRPr cap="all"/>
          </a:pPr>
          <a:r>
            <a:rPr lang="en-US"/>
            <a:t>Client feedback</a:t>
          </a:r>
        </a:p>
      </dgm:t>
    </dgm:pt>
    <dgm:pt modelId="{14326AAC-4594-40BF-9B97-1368EF3AB36E}" type="parTrans" cxnId="{4A954B70-FEE7-4F5E-A524-ED755388864A}">
      <dgm:prSet/>
      <dgm:spPr/>
      <dgm:t>
        <a:bodyPr/>
        <a:lstStyle/>
        <a:p>
          <a:endParaRPr lang="en-US"/>
        </a:p>
      </dgm:t>
    </dgm:pt>
    <dgm:pt modelId="{8E2198E2-8F07-40EB-A86F-B34C820CF0D2}" type="sibTrans" cxnId="{4A954B70-FEE7-4F5E-A524-ED755388864A}">
      <dgm:prSet/>
      <dgm:spPr/>
      <dgm:t>
        <a:bodyPr/>
        <a:lstStyle/>
        <a:p>
          <a:endParaRPr lang="en-US"/>
        </a:p>
      </dgm:t>
    </dgm:pt>
    <dgm:pt modelId="{01788F55-78B3-4EF0-89D7-FC788444CC67}">
      <dgm:prSet/>
      <dgm:spPr/>
      <dgm:t>
        <a:bodyPr/>
        <a:lstStyle/>
        <a:p>
          <a:pPr>
            <a:defRPr cap="all"/>
          </a:pPr>
          <a:r>
            <a:rPr lang="en-US"/>
            <a:t>Prototyping</a:t>
          </a:r>
        </a:p>
      </dgm:t>
    </dgm:pt>
    <dgm:pt modelId="{0D8183E2-F698-4390-B704-1F55CDF4105A}" type="parTrans" cxnId="{3DD88A6A-F533-4AE7-8260-52D5AFF727F5}">
      <dgm:prSet/>
      <dgm:spPr/>
      <dgm:t>
        <a:bodyPr/>
        <a:lstStyle/>
        <a:p>
          <a:endParaRPr lang="en-US"/>
        </a:p>
      </dgm:t>
    </dgm:pt>
    <dgm:pt modelId="{9D7D3D7B-06AE-4B89-8E85-8414C814BA62}" type="sibTrans" cxnId="{3DD88A6A-F533-4AE7-8260-52D5AFF727F5}">
      <dgm:prSet/>
      <dgm:spPr/>
      <dgm:t>
        <a:bodyPr/>
        <a:lstStyle/>
        <a:p>
          <a:endParaRPr lang="en-US"/>
        </a:p>
      </dgm:t>
    </dgm:pt>
    <dgm:pt modelId="{28EDA6A9-30AE-4B89-8199-7118F72C63E7}">
      <dgm:prSet/>
      <dgm:spPr/>
      <dgm:t>
        <a:bodyPr/>
        <a:lstStyle/>
        <a:p>
          <a:pPr>
            <a:defRPr cap="all"/>
          </a:pPr>
          <a:r>
            <a:rPr lang="en-US"/>
            <a:t>Final product</a:t>
          </a:r>
        </a:p>
      </dgm:t>
    </dgm:pt>
    <dgm:pt modelId="{E7EA8F13-C60D-4A45-AE81-6A5DB70EE0D5}" type="parTrans" cxnId="{E136B7EF-3659-4681-AFC2-A231B431DAAE}">
      <dgm:prSet/>
      <dgm:spPr/>
      <dgm:t>
        <a:bodyPr/>
        <a:lstStyle/>
        <a:p>
          <a:endParaRPr lang="en-US"/>
        </a:p>
      </dgm:t>
    </dgm:pt>
    <dgm:pt modelId="{5468C2F4-D3DE-49D4-9C4A-D5FBED719E77}" type="sibTrans" cxnId="{E136B7EF-3659-4681-AFC2-A231B431DAAE}">
      <dgm:prSet/>
      <dgm:spPr/>
      <dgm:t>
        <a:bodyPr/>
        <a:lstStyle/>
        <a:p>
          <a:endParaRPr lang="en-US"/>
        </a:p>
      </dgm:t>
    </dgm:pt>
    <dgm:pt modelId="{DA2DD343-9F5E-4358-BA1A-D2472E1D0422}">
      <dgm:prSet/>
      <dgm:spPr/>
      <dgm:t>
        <a:bodyPr/>
        <a:lstStyle/>
        <a:p>
          <a:pPr>
            <a:defRPr cap="all"/>
          </a:pPr>
          <a:r>
            <a:rPr lang="en-US"/>
            <a:t>Conclusion</a:t>
          </a:r>
        </a:p>
      </dgm:t>
    </dgm:pt>
    <dgm:pt modelId="{CDDA491A-90CD-45B5-8D62-AAB54B892EA6}" type="parTrans" cxnId="{A256FE53-A363-4973-81AC-4C40C3276410}">
      <dgm:prSet/>
      <dgm:spPr/>
      <dgm:t>
        <a:bodyPr/>
        <a:lstStyle/>
        <a:p>
          <a:endParaRPr lang="en-US"/>
        </a:p>
      </dgm:t>
    </dgm:pt>
    <dgm:pt modelId="{520E54F3-44A9-47FC-8093-F9780953462F}" type="sibTrans" cxnId="{A256FE53-A363-4973-81AC-4C40C3276410}">
      <dgm:prSet/>
      <dgm:spPr/>
      <dgm:t>
        <a:bodyPr/>
        <a:lstStyle/>
        <a:p>
          <a:endParaRPr lang="en-US"/>
        </a:p>
      </dgm:t>
    </dgm:pt>
    <dgm:pt modelId="{9C1325DA-EE9C-4D98-A13A-01198BD4E15B}" type="pres">
      <dgm:prSet presAssocID="{D70C58B5-EADD-453F-B738-ED056AEB8877}" presName="root" presStyleCnt="0">
        <dgm:presLayoutVars>
          <dgm:dir/>
          <dgm:resizeHandles val="exact"/>
        </dgm:presLayoutVars>
      </dgm:prSet>
      <dgm:spPr/>
    </dgm:pt>
    <dgm:pt modelId="{CE8C610C-B1FB-4F50-9E1C-A733E95B9259}" type="pres">
      <dgm:prSet presAssocID="{C1CF70C5-4C6E-4223-A046-6E436FA65679}" presName="compNode" presStyleCnt="0"/>
      <dgm:spPr/>
    </dgm:pt>
    <dgm:pt modelId="{3EC174B2-99C8-4310-890A-92ECE97FC4E0}" type="pres">
      <dgm:prSet presAssocID="{C1CF70C5-4C6E-4223-A046-6E436FA65679}" presName="iconBgRect" presStyleLbl="bgShp" presStyleIdx="0" presStyleCnt="6"/>
      <dgm:spPr/>
    </dgm:pt>
    <dgm:pt modelId="{DC24A09E-FCA0-41F9-B608-2AB3A343C89D}" type="pres">
      <dgm:prSet presAssocID="{C1CF70C5-4C6E-4223-A046-6E436FA6567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F56A49F2-5942-4A15-B003-EAA72D472753}" type="pres">
      <dgm:prSet presAssocID="{C1CF70C5-4C6E-4223-A046-6E436FA65679}" presName="spaceRect" presStyleCnt="0"/>
      <dgm:spPr/>
    </dgm:pt>
    <dgm:pt modelId="{FDC41027-017C-44EC-8DB7-63157AEE2A1D}" type="pres">
      <dgm:prSet presAssocID="{C1CF70C5-4C6E-4223-A046-6E436FA65679}" presName="textRect" presStyleLbl="revTx" presStyleIdx="0" presStyleCnt="6">
        <dgm:presLayoutVars>
          <dgm:chMax val="1"/>
          <dgm:chPref val="1"/>
        </dgm:presLayoutVars>
      </dgm:prSet>
      <dgm:spPr/>
    </dgm:pt>
    <dgm:pt modelId="{54C9AC9A-4394-4007-A913-3FE1A7150996}" type="pres">
      <dgm:prSet presAssocID="{110B3FDA-154C-4E87-A702-61A64CC76D79}" presName="sibTrans" presStyleCnt="0"/>
      <dgm:spPr/>
    </dgm:pt>
    <dgm:pt modelId="{EA181BCA-B341-4B80-B800-8AC66C68FF2E}" type="pres">
      <dgm:prSet presAssocID="{289CE163-E47B-42E8-A1E2-F39A3B0502DB}" presName="compNode" presStyleCnt="0"/>
      <dgm:spPr/>
    </dgm:pt>
    <dgm:pt modelId="{51ADFBE1-7490-438A-9001-C704FCB5E80C}" type="pres">
      <dgm:prSet presAssocID="{289CE163-E47B-42E8-A1E2-F39A3B0502DB}" presName="iconBgRect" presStyleLbl="bgShp" presStyleIdx="1" presStyleCnt="6"/>
      <dgm:spPr/>
    </dgm:pt>
    <dgm:pt modelId="{24B7D759-2B62-4A31-9A75-85188D273CC4}" type="pres">
      <dgm:prSet presAssocID="{289CE163-E47B-42E8-A1E2-F39A3B0502D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77C23BF5-2683-47AA-93EC-DBDC410DA756}" type="pres">
      <dgm:prSet presAssocID="{289CE163-E47B-42E8-A1E2-F39A3B0502DB}" presName="spaceRect" presStyleCnt="0"/>
      <dgm:spPr/>
    </dgm:pt>
    <dgm:pt modelId="{92436530-EEED-48FA-8D6B-00499CE664C4}" type="pres">
      <dgm:prSet presAssocID="{289CE163-E47B-42E8-A1E2-F39A3B0502DB}" presName="textRect" presStyleLbl="revTx" presStyleIdx="1" presStyleCnt="6">
        <dgm:presLayoutVars>
          <dgm:chMax val="1"/>
          <dgm:chPref val="1"/>
        </dgm:presLayoutVars>
      </dgm:prSet>
      <dgm:spPr/>
    </dgm:pt>
    <dgm:pt modelId="{737E7ACA-4D00-47A9-9161-61C772E42F0A}" type="pres">
      <dgm:prSet presAssocID="{2C0044B3-03CC-4065-A680-77BD6F79FFF0}" presName="sibTrans" presStyleCnt="0"/>
      <dgm:spPr/>
    </dgm:pt>
    <dgm:pt modelId="{BC0FC852-B541-45BD-A15D-3BA5795A5995}" type="pres">
      <dgm:prSet presAssocID="{2150296E-7991-4DCC-B328-CBC7814DBBD6}" presName="compNode" presStyleCnt="0"/>
      <dgm:spPr/>
    </dgm:pt>
    <dgm:pt modelId="{6E4E06F4-B8A8-4064-9587-F7A7DA8098E3}" type="pres">
      <dgm:prSet presAssocID="{2150296E-7991-4DCC-B328-CBC7814DBBD6}" presName="iconBgRect" presStyleLbl="bgShp" presStyleIdx="2" presStyleCnt="6"/>
      <dgm:spPr/>
    </dgm:pt>
    <dgm:pt modelId="{2593FFAA-FD0B-4054-BE9B-14F627E3468A}" type="pres">
      <dgm:prSet presAssocID="{2150296E-7991-4DCC-B328-CBC7814DBBD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DBF52385-7691-49ED-963C-3A0493D89C4A}" type="pres">
      <dgm:prSet presAssocID="{2150296E-7991-4DCC-B328-CBC7814DBBD6}" presName="spaceRect" presStyleCnt="0"/>
      <dgm:spPr/>
    </dgm:pt>
    <dgm:pt modelId="{418811E9-B9E9-4C62-9C72-991B592D103E}" type="pres">
      <dgm:prSet presAssocID="{2150296E-7991-4DCC-B328-CBC7814DBBD6}" presName="textRect" presStyleLbl="revTx" presStyleIdx="2" presStyleCnt="6">
        <dgm:presLayoutVars>
          <dgm:chMax val="1"/>
          <dgm:chPref val="1"/>
        </dgm:presLayoutVars>
      </dgm:prSet>
      <dgm:spPr/>
    </dgm:pt>
    <dgm:pt modelId="{1D045A75-9776-4032-A6D8-E7FCF628A0EC}" type="pres">
      <dgm:prSet presAssocID="{8E2198E2-8F07-40EB-A86F-B34C820CF0D2}" presName="sibTrans" presStyleCnt="0"/>
      <dgm:spPr/>
    </dgm:pt>
    <dgm:pt modelId="{B0BC31B9-B353-41CA-BB80-1CFA102EA5B1}" type="pres">
      <dgm:prSet presAssocID="{01788F55-78B3-4EF0-89D7-FC788444CC67}" presName="compNode" presStyleCnt="0"/>
      <dgm:spPr/>
    </dgm:pt>
    <dgm:pt modelId="{95B6ED4B-A126-4A3B-96CF-146095308F16}" type="pres">
      <dgm:prSet presAssocID="{01788F55-78B3-4EF0-89D7-FC788444CC67}" presName="iconBgRect" presStyleLbl="bgShp" presStyleIdx="3" presStyleCnt="6"/>
      <dgm:spPr/>
    </dgm:pt>
    <dgm:pt modelId="{46CE1F43-0648-4168-A82B-AACFB9C7BAA9}" type="pres">
      <dgm:prSet presAssocID="{01788F55-78B3-4EF0-89D7-FC788444CC6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14F9B15-90B0-408C-A582-98101136550B}" type="pres">
      <dgm:prSet presAssocID="{01788F55-78B3-4EF0-89D7-FC788444CC67}" presName="spaceRect" presStyleCnt="0"/>
      <dgm:spPr/>
    </dgm:pt>
    <dgm:pt modelId="{A0C164B4-2677-42F3-89CF-2F286E16F52E}" type="pres">
      <dgm:prSet presAssocID="{01788F55-78B3-4EF0-89D7-FC788444CC67}" presName="textRect" presStyleLbl="revTx" presStyleIdx="3" presStyleCnt="6">
        <dgm:presLayoutVars>
          <dgm:chMax val="1"/>
          <dgm:chPref val="1"/>
        </dgm:presLayoutVars>
      </dgm:prSet>
      <dgm:spPr/>
    </dgm:pt>
    <dgm:pt modelId="{AD81719B-D58F-4D3F-BD39-E597D5573F8C}" type="pres">
      <dgm:prSet presAssocID="{9D7D3D7B-06AE-4B89-8E85-8414C814BA62}" presName="sibTrans" presStyleCnt="0"/>
      <dgm:spPr/>
    </dgm:pt>
    <dgm:pt modelId="{D9849385-F5DC-41C6-B1AC-52893C41B8FE}" type="pres">
      <dgm:prSet presAssocID="{28EDA6A9-30AE-4B89-8199-7118F72C63E7}" presName="compNode" presStyleCnt="0"/>
      <dgm:spPr/>
    </dgm:pt>
    <dgm:pt modelId="{7549F826-561A-437A-89B2-B541D0FD090F}" type="pres">
      <dgm:prSet presAssocID="{28EDA6A9-30AE-4B89-8199-7118F72C63E7}" presName="iconBgRect" presStyleLbl="bgShp" presStyleIdx="4" presStyleCnt="6"/>
      <dgm:spPr/>
    </dgm:pt>
    <dgm:pt modelId="{455B58E7-6B49-4B86-A410-03E56AD2F182}" type="pres">
      <dgm:prSet presAssocID="{28EDA6A9-30AE-4B89-8199-7118F72C63E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94CE1BCE-CF66-4852-932E-0BE07072E9D1}" type="pres">
      <dgm:prSet presAssocID="{28EDA6A9-30AE-4B89-8199-7118F72C63E7}" presName="spaceRect" presStyleCnt="0"/>
      <dgm:spPr/>
    </dgm:pt>
    <dgm:pt modelId="{9FB5D5B9-CED2-4426-AD2D-BCCA72E6775E}" type="pres">
      <dgm:prSet presAssocID="{28EDA6A9-30AE-4B89-8199-7118F72C63E7}" presName="textRect" presStyleLbl="revTx" presStyleIdx="4" presStyleCnt="6">
        <dgm:presLayoutVars>
          <dgm:chMax val="1"/>
          <dgm:chPref val="1"/>
        </dgm:presLayoutVars>
      </dgm:prSet>
      <dgm:spPr/>
    </dgm:pt>
    <dgm:pt modelId="{BF0A4E53-1E40-49E5-9330-619A2E722CCB}" type="pres">
      <dgm:prSet presAssocID="{5468C2F4-D3DE-49D4-9C4A-D5FBED719E77}" presName="sibTrans" presStyleCnt="0"/>
      <dgm:spPr/>
    </dgm:pt>
    <dgm:pt modelId="{4342A21E-21AB-44BD-92FD-6961FD16C6EE}" type="pres">
      <dgm:prSet presAssocID="{DA2DD343-9F5E-4358-BA1A-D2472E1D0422}" presName="compNode" presStyleCnt="0"/>
      <dgm:spPr/>
    </dgm:pt>
    <dgm:pt modelId="{2F07559C-2387-48B6-9D28-56F3D4AEB79D}" type="pres">
      <dgm:prSet presAssocID="{DA2DD343-9F5E-4358-BA1A-D2472E1D0422}" presName="iconBgRect" presStyleLbl="bgShp" presStyleIdx="5" presStyleCnt="6"/>
      <dgm:spPr/>
    </dgm:pt>
    <dgm:pt modelId="{CB165C36-7691-4C43-AFA8-68CFDA782C5B}" type="pres">
      <dgm:prSet presAssocID="{DA2DD343-9F5E-4358-BA1A-D2472E1D042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avel"/>
        </a:ext>
      </dgm:extLst>
    </dgm:pt>
    <dgm:pt modelId="{2F525A54-30AC-4E44-9776-80BB0011685E}" type="pres">
      <dgm:prSet presAssocID="{DA2DD343-9F5E-4358-BA1A-D2472E1D0422}" presName="spaceRect" presStyleCnt="0"/>
      <dgm:spPr/>
    </dgm:pt>
    <dgm:pt modelId="{61D58E84-982D-4961-966B-88E4972954C0}" type="pres">
      <dgm:prSet presAssocID="{DA2DD343-9F5E-4358-BA1A-D2472E1D0422}" presName="textRect" presStyleLbl="revTx" presStyleIdx="5" presStyleCnt="6">
        <dgm:presLayoutVars>
          <dgm:chMax val="1"/>
          <dgm:chPref val="1"/>
        </dgm:presLayoutVars>
      </dgm:prSet>
      <dgm:spPr/>
    </dgm:pt>
  </dgm:ptLst>
  <dgm:cxnLst>
    <dgm:cxn modelId="{74D61D34-FA0C-4764-AB5E-39B6B5B0B1D5}" type="presOf" srcId="{28EDA6A9-30AE-4B89-8199-7118F72C63E7}" destId="{9FB5D5B9-CED2-4426-AD2D-BCCA72E6775E}" srcOrd="0" destOrd="0" presId="urn:microsoft.com/office/officeart/2018/5/layout/IconCircleLabelList"/>
    <dgm:cxn modelId="{3DD88A6A-F533-4AE7-8260-52D5AFF727F5}" srcId="{D70C58B5-EADD-453F-B738-ED056AEB8877}" destId="{01788F55-78B3-4EF0-89D7-FC788444CC67}" srcOrd="3" destOrd="0" parTransId="{0D8183E2-F698-4390-B704-1F55CDF4105A}" sibTransId="{9D7D3D7B-06AE-4B89-8E85-8414C814BA62}"/>
    <dgm:cxn modelId="{4A954B70-FEE7-4F5E-A524-ED755388864A}" srcId="{D70C58B5-EADD-453F-B738-ED056AEB8877}" destId="{2150296E-7991-4DCC-B328-CBC7814DBBD6}" srcOrd="2" destOrd="0" parTransId="{14326AAC-4594-40BF-9B97-1368EF3AB36E}" sibTransId="{8E2198E2-8F07-40EB-A86F-B34C820CF0D2}"/>
    <dgm:cxn modelId="{A256FE53-A363-4973-81AC-4C40C3276410}" srcId="{D70C58B5-EADD-453F-B738-ED056AEB8877}" destId="{DA2DD343-9F5E-4358-BA1A-D2472E1D0422}" srcOrd="5" destOrd="0" parTransId="{CDDA491A-90CD-45B5-8D62-AAB54B892EA6}" sibTransId="{520E54F3-44A9-47FC-8093-F9780953462F}"/>
    <dgm:cxn modelId="{B696D889-6F2D-4779-AA38-C75AFA05D5C8}" type="presOf" srcId="{DA2DD343-9F5E-4358-BA1A-D2472E1D0422}" destId="{61D58E84-982D-4961-966B-88E4972954C0}" srcOrd="0" destOrd="0" presId="urn:microsoft.com/office/officeart/2018/5/layout/IconCircleLabelList"/>
    <dgm:cxn modelId="{11E48C98-54B8-47CF-A956-735F5F307F5F}" srcId="{D70C58B5-EADD-453F-B738-ED056AEB8877}" destId="{C1CF70C5-4C6E-4223-A046-6E436FA65679}" srcOrd="0" destOrd="0" parTransId="{8C66D01B-F756-4C78-9A7E-7C3002D68E7F}" sibTransId="{110B3FDA-154C-4E87-A702-61A64CC76D79}"/>
    <dgm:cxn modelId="{8931E89A-3A1F-45C3-9B29-EE7480A18559}" type="presOf" srcId="{289CE163-E47B-42E8-A1E2-F39A3B0502DB}" destId="{92436530-EEED-48FA-8D6B-00499CE664C4}" srcOrd="0" destOrd="0" presId="urn:microsoft.com/office/officeart/2018/5/layout/IconCircleLabelList"/>
    <dgm:cxn modelId="{97F0F7A6-EF9B-4E03-8439-AC965AD48D61}" type="presOf" srcId="{C1CF70C5-4C6E-4223-A046-6E436FA65679}" destId="{FDC41027-017C-44EC-8DB7-63157AEE2A1D}" srcOrd="0" destOrd="0" presId="urn:microsoft.com/office/officeart/2018/5/layout/IconCircleLabelList"/>
    <dgm:cxn modelId="{DD2C5FAA-5FF3-41BC-AD32-5CD47BE0263B}" srcId="{D70C58B5-EADD-453F-B738-ED056AEB8877}" destId="{289CE163-E47B-42E8-A1E2-F39A3B0502DB}" srcOrd="1" destOrd="0" parTransId="{A65A7758-0DA6-43F2-AB87-EFF1BF17F19D}" sibTransId="{2C0044B3-03CC-4065-A680-77BD6F79FFF0}"/>
    <dgm:cxn modelId="{B80246BF-44DD-4038-BE33-0D54727B9958}" type="presOf" srcId="{D70C58B5-EADD-453F-B738-ED056AEB8877}" destId="{9C1325DA-EE9C-4D98-A13A-01198BD4E15B}" srcOrd="0" destOrd="0" presId="urn:microsoft.com/office/officeart/2018/5/layout/IconCircleLabelList"/>
    <dgm:cxn modelId="{BF420EE6-38DA-4C59-9A06-A7219ED204C5}" type="presOf" srcId="{01788F55-78B3-4EF0-89D7-FC788444CC67}" destId="{A0C164B4-2677-42F3-89CF-2F286E16F52E}" srcOrd="0" destOrd="0" presId="urn:microsoft.com/office/officeart/2018/5/layout/IconCircleLabelList"/>
    <dgm:cxn modelId="{E136B7EF-3659-4681-AFC2-A231B431DAAE}" srcId="{D70C58B5-EADD-453F-B738-ED056AEB8877}" destId="{28EDA6A9-30AE-4B89-8199-7118F72C63E7}" srcOrd="4" destOrd="0" parTransId="{E7EA8F13-C60D-4A45-AE81-6A5DB70EE0D5}" sibTransId="{5468C2F4-D3DE-49D4-9C4A-D5FBED719E77}"/>
    <dgm:cxn modelId="{161528FF-C811-40B1-92FB-B97C17B793AB}" type="presOf" srcId="{2150296E-7991-4DCC-B328-CBC7814DBBD6}" destId="{418811E9-B9E9-4C62-9C72-991B592D103E}" srcOrd="0" destOrd="0" presId="urn:microsoft.com/office/officeart/2018/5/layout/IconCircleLabelList"/>
    <dgm:cxn modelId="{45C66A59-27AA-4533-8567-F7A5F65BA0C2}" type="presParOf" srcId="{9C1325DA-EE9C-4D98-A13A-01198BD4E15B}" destId="{CE8C610C-B1FB-4F50-9E1C-A733E95B9259}" srcOrd="0" destOrd="0" presId="urn:microsoft.com/office/officeart/2018/5/layout/IconCircleLabelList"/>
    <dgm:cxn modelId="{E2BF6A65-A9F2-4347-B667-1BD23344D090}" type="presParOf" srcId="{CE8C610C-B1FB-4F50-9E1C-A733E95B9259}" destId="{3EC174B2-99C8-4310-890A-92ECE97FC4E0}" srcOrd="0" destOrd="0" presId="urn:microsoft.com/office/officeart/2018/5/layout/IconCircleLabelList"/>
    <dgm:cxn modelId="{FD627BAD-0592-4FA8-868E-9A45AAFB09E2}" type="presParOf" srcId="{CE8C610C-B1FB-4F50-9E1C-A733E95B9259}" destId="{DC24A09E-FCA0-41F9-B608-2AB3A343C89D}" srcOrd="1" destOrd="0" presId="urn:microsoft.com/office/officeart/2018/5/layout/IconCircleLabelList"/>
    <dgm:cxn modelId="{0E310849-F83D-4619-9905-BD125D673F63}" type="presParOf" srcId="{CE8C610C-B1FB-4F50-9E1C-A733E95B9259}" destId="{F56A49F2-5942-4A15-B003-EAA72D472753}" srcOrd="2" destOrd="0" presId="urn:microsoft.com/office/officeart/2018/5/layout/IconCircleLabelList"/>
    <dgm:cxn modelId="{9FD24D0D-B7D9-4ADA-B0C9-E4D8156FF8B8}" type="presParOf" srcId="{CE8C610C-B1FB-4F50-9E1C-A733E95B9259}" destId="{FDC41027-017C-44EC-8DB7-63157AEE2A1D}" srcOrd="3" destOrd="0" presId="urn:microsoft.com/office/officeart/2018/5/layout/IconCircleLabelList"/>
    <dgm:cxn modelId="{9E568486-A3AD-4A05-8923-4C81B16006F3}" type="presParOf" srcId="{9C1325DA-EE9C-4D98-A13A-01198BD4E15B}" destId="{54C9AC9A-4394-4007-A913-3FE1A7150996}" srcOrd="1" destOrd="0" presId="urn:microsoft.com/office/officeart/2018/5/layout/IconCircleLabelList"/>
    <dgm:cxn modelId="{C0FA6FAE-38A4-4F43-9164-A4C90081886F}" type="presParOf" srcId="{9C1325DA-EE9C-4D98-A13A-01198BD4E15B}" destId="{EA181BCA-B341-4B80-B800-8AC66C68FF2E}" srcOrd="2" destOrd="0" presId="urn:microsoft.com/office/officeart/2018/5/layout/IconCircleLabelList"/>
    <dgm:cxn modelId="{C7750E50-195A-4A6F-8DD4-7588E57B0218}" type="presParOf" srcId="{EA181BCA-B341-4B80-B800-8AC66C68FF2E}" destId="{51ADFBE1-7490-438A-9001-C704FCB5E80C}" srcOrd="0" destOrd="0" presId="urn:microsoft.com/office/officeart/2018/5/layout/IconCircleLabelList"/>
    <dgm:cxn modelId="{F309FB7C-2DF7-4FE6-B57C-116E98E5A294}" type="presParOf" srcId="{EA181BCA-B341-4B80-B800-8AC66C68FF2E}" destId="{24B7D759-2B62-4A31-9A75-85188D273CC4}" srcOrd="1" destOrd="0" presId="urn:microsoft.com/office/officeart/2018/5/layout/IconCircleLabelList"/>
    <dgm:cxn modelId="{37D841DC-D5FF-40C1-9EAF-0F720471FB38}" type="presParOf" srcId="{EA181BCA-B341-4B80-B800-8AC66C68FF2E}" destId="{77C23BF5-2683-47AA-93EC-DBDC410DA756}" srcOrd="2" destOrd="0" presId="urn:microsoft.com/office/officeart/2018/5/layout/IconCircleLabelList"/>
    <dgm:cxn modelId="{26CD252E-842D-46EE-BB3D-EB7ABF581F7B}" type="presParOf" srcId="{EA181BCA-B341-4B80-B800-8AC66C68FF2E}" destId="{92436530-EEED-48FA-8D6B-00499CE664C4}" srcOrd="3" destOrd="0" presId="urn:microsoft.com/office/officeart/2018/5/layout/IconCircleLabelList"/>
    <dgm:cxn modelId="{2F631BDF-6671-4E0E-BECC-F0D054B949C4}" type="presParOf" srcId="{9C1325DA-EE9C-4D98-A13A-01198BD4E15B}" destId="{737E7ACA-4D00-47A9-9161-61C772E42F0A}" srcOrd="3" destOrd="0" presId="urn:microsoft.com/office/officeart/2018/5/layout/IconCircleLabelList"/>
    <dgm:cxn modelId="{764718D9-4974-46DF-B5F0-C8A309D2FCF3}" type="presParOf" srcId="{9C1325DA-EE9C-4D98-A13A-01198BD4E15B}" destId="{BC0FC852-B541-45BD-A15D-3BA5795A5995}" srcOrd="4" destOrd="0" presId="urn:microsoft.com/office/officeart/2018/5/layout/IconCircleLabelList"/>
    <dgm:cxn modelId="{C3A8F68B-59E4-49CE-98D4-F2210BB30CF2}" type="presParOf" srcId="{BC0FC852-B541-45BD-A15D-3BA5795A5995}" destId="{6E4E06F4-B8A8-4064-9587-F7A7DA8098E3}" srcOrd="0" destOrd="0" presId="urn:microsoft.com/office/officeart/2018/5/layout/IconCircleLabelList"/>
    <dgm:cxn modelId="{C36E8CBA-4E2B-419D-890D-6C83B480F6A4}" type="presParOf" srcId="{BC0FC852-B541-45BD-A15D-3BA5795A5995}" destId="{2593FFAA-FD0B-4054-BE9B-14F627E3468A}" srcOrd="1" destOrd="0" presId="urn:microsoft.com/office/officeart/2018/5/layout/IconCircleLabelList"/>
    <dgm:cxn modelId="{D0AD3B39-428E-483A-B76E-173BF53877DC}" type="presParOf" srcId="{BC0FC852-B541-45BD-A15D-3BA5795A5995}" destId="{DBF52385-7691-49ED-963C-3A0493D89C4A}" srcOrd="2" destOrd="0" presId="urn:microsoft.com/office/officeart/2018/5/layout/IconCircleLabelList"/>
    <dgm:cxn modelId="{81C96049-AC66-4EB9-B44A-5AD63BCF9F6C}" type="presParOf" srcId="{BC0FC852-B541-45BD-A15D-3BA5795A5995}" destId="{418811E9-B9E9-4C62-9C72-991B592D103E}" srcOrd="3" destOrd="0" presId="urn:microsoft.com/office/officeart/2018/5/layout/IconCircleLabelList"/>
    <dgm:cxn modelId="{66478E9B-6875-4A70-B3D9-3A4B97227B12}" type="presParOf" srcId="{9C1325DA-EE9C-4D98-A13A-01198BD4E15B}" destId="{1D045A75-9776-4032-A6D8-E7FCF628A0EC}" srcOrd="5" destOrd="0" presId="urn:microsoft.com/office/officeart/2018/5/layout/IconCircleLabelList"/>
    <dgm:cxn modelId="{5565CCB2-9E84-4B09-99B4-9410DB27DE41}" type="presParOf" srcId="{9C1325DA-EE9C-4D98-A13A-01198BD4E15B}" destId="{B0BC31B9-B353-41CA-BB80-1CFA102EA5B1}" srcOrd="6" destOrd="0" presId="urn:microsoft.com/office/officeart/2018/5/layout/IconCircleLabelList"/>
    <dgm:cxn modelId="{6996F7B2-D8FB-4D83-9701-8390CADAC2FA}" type="presParOf" srcId="{B0BC31B9-B353-41CA-BB80-1CFA102EA5B1}" destId="{95B6ED4B-A126-4A3B-96CF-146095308F16}" srcOrd="0" destOrd="0" presId="urn:microsoft.com/office/officeart/2018/5/layout/IconCircleLabelList"/>
    <dgm:cxn modelId="{8FF7791E-136D-491C-AB3E-C48663195712}" type="presParOf" srcId="{B0BC31B9-B353-41CA-BB80-1CFA102EA5B1}" destId="{46CE1F43-0648-4168-A82B-AACFB9C7BAA9}" srcOrd="1" destOrd="0" presId="urn:microsoft.com/office/officeart/2018/5/layout/IconCircleLabelList"/>
    <dgm:cxn modelId="{176D5364-F72F-466C-851E-7405040E8839}" type="presParOf" srcId="{B0BC31B9-B353-41CA-BB80-1CFA102EA5B1}" destId="{914F9B15-90B0-408C-A582-98101136550B}" srcOrd="2" destOrd="0" presId="urn:microsoft.com/office/officeart/2018/5/layout/IconCircleLabelList"/>
    <dgm:cxn modelId="{B21C2D4F-DC55-46BF-B7E1-8ECC67373983}" type="presParOf" srcId="{B0BC31B9-B353-41CA-BB80-1CFA102EA5B1}" destId="{A0C164B4-2677-42F3-89CF-2F286E16F52E}" srcOrd="3" destOrd="0" presId="urn:microsoft.com/office/officeart/2018/5/layout/IconCircleLabelList"/>
    <dgm:cxn modelId="{1DF75035-ADF7-4453-B837-A3FEF9A5EAA3}" type="presParOf" srcId="{9C1325DA-EE9C-4D98-A13A-01198BD4E15B}" destId="{AD81719B-D58F-4D3F-BD39-E597D5573F8C}" srcOrd="7" destOrd="0" presId="urn:microsoft.com/office/officeart/2018/5/layout/IconCircleLabelList"/>
    <dgm:cxn modelId="{F90C92CC-9C52-4BAD-8AD3-CC11514122AF}" type="presParOf" srcId="{9C1325DA-EE9C-4D98-A13A-01198BD4E15B}" destId="{D9849385-F5DC-41C6-B1AC-52893C41B8FE}" srcOrd="8" destOrd="0" presId="urn:microsoft.com/office/officeart/2018/5/layout/IconCircleLabelList"/>
    <dgm:cxn modelId="{D649DDD5-B199-472A-AE06-F51D77923CA5}" type="presParOf" srcId="{D9849385-F5DC-41C6-B1AC-52893C41B8FE}" destId="{7549F826-561A-437A-89B2-B541D0FD090F}" srcOrd="0" destOrd="0" presId="urn:microsoft.com/office/officeart/2018/5/layout/IconCircleLabelList"/>
    <dgm:cxn modelId="{8F4D55CA-E97F-4869-A84D-7049AE2AFB08}" type="presParOf" srcId="{D9849385-F5DC-41C6-B1AC-52893C41B8FE}" destId="{455B58E7-6B49-4B86-A410-03E56AD2F182}" srcOrd="1" destOrd="0" presId="urn:microsoft.com/office/officeart/2018/5/layout/IconCircleLabelList"/>
    <dgm:cxn modelId="{EE3768E6-8798-4CBA-B26D-838FDBA1DEEF}" type="presParOf" srcId="{D9849385-F5DC-41C6-B1AC-52893C41B8FE}" destId="{94CE1BCE-CF66-4852-932E-0BE07072E9D1}" srcOrd="2" destOrd="0" presId="urn:microsoft.com/office/officeart/2018/5/layout/IconCircleLabelList"/>
    <dgm:cxn modelId="{7899BE09-4E48-4621-8208-166B33C2DCC6}" type="presParOf" srcId="{D9849385-F5DC-41C6-B1AC-52893C41B8FE}" destId="{9FB5D5B9-CED2-4426-AD2D-BCCA72E6775E}" srcOrd="3" destOrd="0" presId="urn:microsoft.com/office/officeart/2018/5/layout/IconCircleLabelList"/>
    <dgm:cxn modelId="{D317370E-389C-4917-9F86-8E7C16A67EE8}" type="presParOf" srcId="{9C1325DA-EE9C-4D98-A13A-01198BD4E15B}" destId="{BF0A4E53-1E40-49E5-9330-619A2E722CCB}" srcOrd="9" destOrd="0" presId="urn:microsoft.com/office/officeart/2018/5/layout/IconCircleLabelList"/>
    <dgm:cxn modelId="{891061A8-C10E-45FE-B38D-092C6F15E7E5}" type="presParOf" srcId="{9C1325DA-EE9C-4D98-A13A-01198BD4E15B}" destId="{4342A21E-21AB-44BD-92FD-6961FD16C6EE}" srcOrd="10" destOrd="0" presId="urn:microsoft.com/office/officeart/2018/5/layout/IconCircleLabelList"/>
    <dgm:cxn modelId="{2469643D-C829-44FB-BA79-D25C948CE1CE}" type="presParOf" srcId="{4342A21E-21AB-44BD-92FD-6961FD16C6EE}" destId="{2F07559C-2387-48B6-9D28-56F3D4AEB79D}" srcOrd="0" destOrd="0" presId="urn:microsoft.com/office/officeart/2018/5/layout/IconCircleLabelList"/>
    <dgm:cxn modelId="{CE7858A9-5545-4C5E-8411-F598EEE8FE3F}" type="presParOf" srcId="{4342A21E-21AB-44BD-92FD-6961FD16C6EE}" destId="{CB165C36-7691-4C43-AFA8-68CFDA782C5B}" srcOrd="1" destOrd="0" presId="urn:microsoft.com/office/officeart/2018/5/layout/IconCircleLabelList"/>
    <dgm:cxn modelId="{C6D69FD2-4977-4019-8909-4F8C4372461D}" type="presParOf" srcId="{4342A21E-21AB-44BD-92FD-6961FD16C6EE}" destId="{2F525A54-30AC-4E44-9776-80BB0011685E}" srcOrd="2" destOrd="0" presId="urn:microsoft.com/office/officeart/2018/5/layout/IconCircleLabelList"/>
    <dgm:cxn modelId="{1E863E66-2894-466A-AC49-F4CFA85B54CD}" type="presParOf" srcId="{4342A21E-21AB-44BD-92FD-6961FD16C6EE}" destId="{61D58E84-982D-4961-966B-88E4972954C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7FF532-AED5-4978-8B13-05A3AA57119A}"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6846E2D5-0BA1-4CC3-89B0-DBA5241BE57F}">
      <dgm:prSet/>
      <dgm:spPr/>
      <dgm:t>
        <a:bodyPr/>
        <a:lstStyle/>
        <a:p>
          <a:pPr>
            <a:lnSpc>
              <a:spcPct val="100000"/>
            </a:lnSpc>
            <a:defRPr b="1"/>
          </a:pPr>
          <a:r>
            <a:rPr lang="en-CA"/>
            <a:t>Lab times, calls for deliverables</a:t>
          </a:r>
          <a:endParaRPr lang="en-US"/>
        </a:p>
      </dgm:t>
    </dgm:pt>
    <dgm:pt modelId="{ACA88B1F-C244-4A30-8F95-FDB6DF34B493}" type="parTrans" cxnId="{6E4516FB-851C-4679-91BF-69EBB78B12DC}">
      <dgm:prSet/>
      <dgm:spPr/>
      <dgm:t>
        <a:bodyPr/>
        <a:lstStyle/>
        <a:p>
          <a:endParaRPr lang="en-US"/>
        </a:p>
      </dgm:t>
    </dgm:pt>
    <dgm:pt modelId="{318CB3DF-32CE-4B06-9C64-75F7969684B6}" type="sibTrans" cxnId="{6E4516FB-851C-4679-91BF-69EBB78B12DC}">
      <dgm:prSet/>
      <dgm:spPr/>
      <dgm:t>
        <a:bodyPr/>
        <a:lstStyle/>
        <a:p>
          <a:endParaRPr lang="en-US"/>
        </a:p>
      </dgm:t>
    </dgm:pt>
    <dgm:pt modelId="{3753E4BD-2C26-4A5C-AA19-70B747B6B25B}">
      <dgm:prSet/>
      <dgm:spPr/>
      <dgm:t>
        <a:bodyPr/>
        <a:lstStyle/>
        <a:p>
          <a:pPr>
            <a:lnSpc>
              <a:spcPct val="100000"/>
            </a:lnSpc>
            <a:defRPr b="1"/>
          </a:pPr>
          <a:r>
            <a:rPr lang="en-CA"/>
            <a:t>Prototyping and "constructing"</a:t>
          </a:r>
          <a:endParaRPr lang="en-US"/>
        </a:p>
      </dgm:t>
    </dgm:pt>
    <dgm:pt modelId="{05DB5AAE-F599-4A23-874A-35BF522BE99A}" type="parTrans" cxnId="{FF582B9B-8A43-4A68-AAA4-61FA0376F347}">
      <dgm:prSet/>
      <dgm:spPr/>
      <dgm:t>
        <a:bodyPr/>
        <a:lstStyle/>
        <a:p>
          <a:endParaRPr lang="en-US"/>
        </a:p>
      </dgm:t>
    </dgm:pt>
    <dgm:pt modelId="{F3C6217F-EDFE-4E7C-B44F-04F240649AB6}" type="sibTrans" cxnId="{FF582B9B-8A43-4A68-AAA4-61FA0376F347}">
      <dgm:prSet/>
      <dgm:spPr/>
      <dgm:t>
        <a:bodyPr/>
        <a:lstStyle/>
        <a:p>
          <a:endParaRPr lang="en-US"/>
        </a:p>
      </dgm:t>
    </dgm:pt>
    <dgm:pt modelId="{804D41CA-D6E0-4C7D-9DA1-692DF8ACB8ED}">
      <dgm:prSet/>
      <dgm:spPr/>
      <dgm:t>
        <a:bodyPr/>
        <a:lstStyle/>
        <a:p>
          <a:pPr>
            <a:lnSpc>
              <a:spcPct val="100000"/>
            </a:lnSpc>
          </a:pPr>
          <a:r>
            <a:rPr lang="en-CA"/>
            <a:t>Constructive criticism</a:t>
          </a:r>
          <a:endParaRPr lang="en-US"/>
        </a:p>
      </dgm:t>
    </dgm:pt>
    <dgm:pt modelId="{25380B2C-853A-4A33-A02D-4A3B5959E2A3}" type="parTrans" cxnId="{7DDA5D25-4130-4D66-A67D-33E16198C7E5}">
      <dgm:prSet/>
      <dgm:spPr/>
      <dgm:t>
        <a:bodyPr/>
        <a:lstStyle/>
        <a:p>
          <a:endParaRPr lang="en-US"/>
        </a:p>
      </dgm:t>
    </dgm:pt>
    <dgm:pt modelId="{365C7E1F-F6F5-4555-989C-263BBC10E922}" type="sibTrans" cxnId="{7DDA5D25-4130-4D66-A67D-33E16198C7E5}">
      <dgm:prSet/>
      <dgm:spPr/>
      <dgm:t>
        <a:bodyPr/>
        <a:lstStyle/>
        <a:p>
          <a:endParaRPr lang="en-US"/>
        </a:p>
      </dgm:t>
    </dgm:pt>
    <dgm:pt modelId="{CB85B267-74DC-433F-83E1-C22614E91D4B}">
      <dgm:prSet/>
      <dgm:spPr/>
      <dgm:t>
        <a:bodyPr/>
        <a:lstStyle/>
        <a:p>
          <a:pPr>
            <a:lnSpc>
              <a:spcPct val="100000"/>
            </a:lnSpc>
          </a:pPr>
          <a:r>
            <a:rPr lang="en-CA"/>
            <a:t>Feedback</a:t>
          </a:r>
          <a:endParaRPr lang="en-US"/>
        </a:p>
      </dgm:t>
    </dgm:pt>
    <dgm:pt modelId="{33B2BA3C-A96B-4F6C-87EA-155357E5810A}" type="parTrans" cxnId="{0B6E44F3-751B-4710-BE6F-2B0BA2971544}">
      <dgm:prSet/>
      <dgm:spPr/>
      <dgm:t>
        <a:bodyPr/>
        <a:lstStyle/>
        <a:p>
          <a:endParaRPr lang="en-US"/>
        </a:p>
      </dgm:t>
    </dgm:pt>
    <dgm:pt modelId="{0B4085B8-0F6D-4C71-AFB4-F5550AEB1901}" type="sibTrans" cxnId="{0B6E44F3-751B-4710-BE6F-2B0BA2971544}">
      <dgm:prSet/>
      <dgm:spPr/>
      <dgm:t>
        <a:bodyPr/>
        <a:lstStyle/>
        <a:p>
          <a:endParaRPr lang="en-US"/>
        </a:p>
      </dgm:t>
    </dgm:pt>
    <dgm:pt modelId="{9F516999-5BE7-419C-ABDF-2E151D29F600}">
      <dgm:prSet phldr="0"/>
      <dgm:spPr/>
      <dgm:t>
        <a:bodyPr/>
        <a:lstStyle/>
        <a:p>
          <a:pPr rtl="0"/>
          <a:r>
            <a:rPr lang="en-CA">
              <a:latin typeface="Calibri Light" panose="020F0302020204030204"/>
            </a:rPr>
            <a:t>Efficient and productive work together</a:t>
          </a:r>
        </a:p>
      </dgm:t>
    </dgm:pt>
    <dgm:pt modelId="{9DC9572D-438B-433A-8E16-B44EEFE934FA}" type="parTrans" cxnId="{A20AE1DF-859E-4D21-AA9A-9B58D79EC753}">
      <dgm:prSet/>
      <dgm:spPr/>
    </dgm:pt>
    <dgm:pt modelId="{524B58C0-B86F-457F-8BAF-206BADA09E6F}" type="sibTrans" cxnId="{A20AE1DF-859E-4D21-AA9A-9B58D79EC753}">
      <dgm:prSet/>
      <dgm:spPr/>
    </dgm:pt>
    <dgm:pt modelId="{55758C1E-6CE6-4934-A788-8B99A35C6C3B}" type="pres">
      <dgm:prSet presAssocID="{537FF532-AED5-4978-8B13-05A3AA57119A}" presName="root" presStyleCnt="0">
        <dgm:presLayoutVars>
          <dgm:dir/>
          <dgm:resizeHandles val="exact"/>
        </dgm:presLayoutVars>
      </dgm:prSet>
      <dgm:spPr/>
    </dgm:pt>
    <dgm:pt modelId="{0BF4C38D-E356-4FE5-873D-A80AC159E799}" type="pres">
      <dgm:prSet presAssocID="{6846E2D5-0BA1-4CC3-89B0-DBA5241BE57F}" presName="compNode" presStyleCnt="0"/>
      <dgm:spPr/>
    </dgm:pt>
    <dgm:pt modelId="{1599662E-C936-40BA-BD16-375471F57BED}" type="pres">
      <dgm:prSet presAssocID="{6846E2D5-0BA1-4CC3-89B0-DBA5241BE57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ll center"/>
        </a:ext>
      </dgm:extLst>
    </dgm:pt>
    <dgm:pt modelId="{3855EDBC-EB77-439D-8C8C-3A1ACA186873}" type="pres">
      <dgm:prSet presAssocID="{6846E2D5-0BA1-4CC3-89B0-DBA5241BE57F}" presName="iconSpace" presStyleCnt="0"/>
      <dgm:spPr/>
    </dgm:pt>
    <dgm:pt modelId="{4CE4E950-1FC6-4CEA-B1CB-47605595D0DD}" type="pres">
      <dgm:prSet presAssocID="{6846E2D5-0BA1-4CC3-89B0-DBA5241BE57F}" presName="parTx" presStyleLbl="revTx" presStyleIdx="0" presStyleCnt="4">
        <dgm:presLayoutVars>
          <dgm:chMax val="0"/>
          <dgm:chPref val="0"/>
        </dgm:presLayoutVars>
      </dgm:prSet>
      <dgm:spPr/>
    </dgm:pt>
    <dgm:pt modelId="{228A01AE-1489-41B7-BA23-3445B3862F24}" type="pres">
      <dgm:prSet presAssocID="{6846E2D5-0BA1-4CC3-89B0-DBA5241BE57F}" presName="txSpace" presStyleCnt="0"/>
      <dgm:spPr/>
    </dgm:pt>
    <dgm:pt modelId="{B4D14550-B596-4191-B6B7-C7850343512D}" type="pres">
      <dgm:prSet presAssocID="{6846E2D5-0BA1-4CC3-89B0-DBA5241BE57F}" presName="desTx" presStyleLbl="revTx" presStyleIdx="1" presStyleCnt="4">
        <dgm:presLayoutVars/>
      </dgm:prSet>
      <dgm:spPr/>
    </dgm:pt>
    <dgm:pt modelId="{463976A0-300E-4596-BA52-0424C9EEE092}" type="pres">
      <dgm:prSet presAssocID="{318CB3DF-32CE-4B06-9C64-75F7969684B6}" presName="sibTrans" presStyleCnt="0"/>
      <dgm:spPr/>
    </dgm:pt>
    <dgm:pt modelId="{C1F6F1C6-97E4-4584-AFB9-6BE6170BD327}" type="pres">
      <dgm:prSet presAssocID="{3753E4BD-2C26-4A5C-AA19-70B747B6B25B}" presName="compNode" presStyleCnt="0"/>
      <dgm:spPr/>
    </dgm:pt>
    <dgm:pt modelId="{046A2242-4C44-4A56-BCE5-6FD240DE0786}" type="pres">
      <dgm:prSet presAssocID="{3753E4BD-2C26-4A5C-AA19-70B747B6B25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 Bulb and Gear"/>
        </a:ext>
      </dgm:extLst>
    </dgm:pt>
    <dgm:pt modelId="{473EA1DF-DF49-4F77-B272-4CA0DB27BA44}" type="pres">
      <dgm:prSet presAssocID="{3753E4BD-2C26-4A5C-AA19-70B747B6B25B}" presName="iconSpace" presStyleCnt="0"/>
      <dgm:spPr/>
    </dgm:pt>
    <dgm:pt modelId="{46A654AF-C323-42C9-900E-D7067927F0BE}" type="pres">
      <dgm:prSet presAssocID="{3753E4BD-2C26-4A5C-AA19-70B747B6B25B}" presName="parTx" presStyleLbl="revTx" presStyleIdx="2" presStyleCnt="4">
        <dgm:presLayoutVars>
          <dgm:chMax val="0"/>
          <dgm:chPref val="0"/>
        </dgm:presLayoutVars>
      </dgm:prSet>
      <dgm:spPr/>
    </dgm:pt>
    <dgm:pt modelId="{5876C7BC-AB33-4128-A935-E20921200B1F}" type="pres">
      <dgm:prSet presAssocID="{3753E4BD-2C26-4A5C-AA19-70B747B6B25B}" presName="txSpace" presStyleCnt="0"/>
      <dgm:spPr/>
    </dgm:pt>
    <dgm:pt modelId="{65877FF0-2795-49E6-A36A-843096CE5E8E}" type="pres">
      <dgm:prSet presAssocID="{3753E4BD-2C26-4A5C-AA19-70B747B6B25B}" presName="desTx" presStyleLbl="revTx" presStyleIdx="3" presStyleCnt="4">
        <dgm:presLayoutVars/>
      </dgm:prSet>
      <dgm:spPr/>
    </dgm:pt>
  </dgm:ptLst>
  <dgm:cxnLst>
    <dgm:cxn modelId="{7DDA5D25-4130-4D66-A67D-33E16198C7E5}" srcId="{3753E4BD-2C26-4A5C-AA19-70B747B6B25B}" destId="{804D41CA-D6E0-4C7D-9DA1-692DF8ACB8ED}" srcOrd="0" destOrd="0" parTransId="{25380B2C-853A-4A33-A02D-4A3B5959E2A3}" sibTransId="{365C7E1F-F6F5-4555-989C-263BBC10E922}"/>
    <dgm:cxn modelId="{19515165-E45A-4A89-B429-B8D227E284B7}" type="presOf" srcId="{804D41CA-D6E0-4C7D-9DA1-692DF8ACB8ED}" destId="{65877FF0-2795-49E6-A36A-843096CE5E8E}" srcOrd="0" destOrd="0" presId="urn:microsoft.com/office/officeart/2018/2/layout/IconLabelDescriptionList"/>
    <dgm:cxn modelId="{24E3907D-A217-49D5-B33C-9335317B0E61}" type="presOf" srcId="{3753E4BD-2C26-4A5C-AA19-70B747B6B25B}" destId="{46A654AF-C323-42C9-900E-D7067927F0BE}" srcOrd="0" destOrd="0" presId="urn:microsoft.com/office/officeart/2018/2/layout/IconLabelDescriptionList"/>
    <dgm:cxn modelId="{56345F91-37AA-4218-87C6-FE662DD5AE10}" type="presOf" srcId="{6846E2D5-0BA1-4CC3-89B0-DBA5241BE57F}" destId="{4CE4E950-1FC6-4CEA-B1CB-47605595D0DD}" srcOrd="0" destOrd="0" presId="urn:microsoft.com/office/officeart/2018/2/layout/IconLabelDescriptionList"/>
    <dgm:cxn modelId="{FF582B9B-8A43-4A68-AAA4-61FA0376F347}" srcId="{537FF532-AED5-4978-8B13-05A3AA57119A}" destId="{3753E4BD-2C26-4A5C-AA19-70B747B6B25B}" srcOrd="1" destOrd="0" parTransId="{05DB5AAE-F599-4A23-874A-35BF522BE99A}" sibTransId="{F3C6217F-EDFE-4E7C-B44F-04F240649AB6}"/>
    <dgm:cxn modelId="{C754C9BD-63DF-478E-AB33-AECDAE4D9EA4}" type="presOf" srcId="{537FF532-AED5-4978-8B13-05A3AA57119A}" destId="{55758C1E-6CE6-4934-A788-8B99A35C6C3B}" srcOrd="0" destOrd="0" presId="urn:microsoft.com/office/officeart/2018/2/layout/IconLabelDescriptionList"/>
    <dgm:cxn modelId="{A20AE1DF-859E-4D21-AA9A-9B58D79EC753}" srcId="{3753E4BD-2C26-4A5C-AA19-70B747B6B25B}" destId="{9F516999-5BE7-419C-ABDF-2E151D29F600}" srcOrd="2" destOrd="0" parTransId="{9DC9572D-438B-433A-8E16-B44EEFE934FA}" sibTransId="{524B58C0-B86F-457F-8BAF-206BADA09E6F}"/>
    <dgm:cxn modelId="{752491F0-D42B-4C74-8A05-D31AB0E65151}" type="presOf" srcId="{9F516999-5BE7-419C-ABDF-2E151D29F600}" destId="{65877FF0-2795-49E6-A36A-843096CE5E8E}" srcOrd="0" destOrd="2" presId="urn:microsoft.com/office/officeart/2018/2/layout/IconLabelDescriptionList"/>
    <dgm:cxn modelId="{457575F1-6AE7-4392-8FE8-CCEA07743E8D}" type="presOf" srcId="{CB85B267-74DC-433F-83E1-C22614E91D4B}" destId="{65877FF0-2795-49E6-A36A-843096CE5E8E}" srcOrd="0" destOrd="1" presId="urn:microsoft.com/office/officeart/2018/2/layout/IconLabelDescriptionList"/>
    <dgm:cxn modelId="{0B6E44F3-751B-4710-BE6F-2B0BA2971544}" srcId="{3753E4BD-2C26-4A5C-AA19-70B747B6B25B}" destId="{CB85B267-74DC-433F-83E1-C22614E91D4B}" srcOrd="1" destOrd="0" parTransId="{33B2BA3C-A96B-4F6C-87EA-155357E5810A}" sibTransId="{0B4085B8-0F6D-4C71-AFB4-F5550AEB1901}"/>
    <dgm:cxn modelId="{6E4516FB-851C-4679-91BF-69EBB78B12DC}" srcId="{537FF532-AED5-4978-8B13-05A3AA57119A}" destId="{6846E2D5-0BA1-4CC3-89B0-DBA5241BE57F}" srcOrd="0" destOrd="0" parTransId="{ACA88B1F-C244-4A30-8F95-FDB6DF34B493}" sibTransId="{318CB3DF-32CE-4B06-9C64-75F7969684B6}"/>
    <dgm:cxn modelId="{F4143854-E86D-40AF-8D70-61EC42C42CF4}" type="presParOf" srcId="{55758C1E-6CE6-4934-A788-8B99A35C6C3B}" destId="{0BF4C38D-E356-4FE5-873D-A80AC159E799}" srcOrd="0" destOrd="0" presId="urn:microsoft.com/office/officeart/2018/2/layout/IconLabelDescriptionList"/>
    <dgm:cxn modelId="{00237156-940E-4C21-A944-46F31C111177}" type="presParOf" srcId="{0BF4C38D-E356-4FE5-873D-A80AC159E799}" destId="{1599662E-C936-40BA-BD16-375471F57BED}" srcOrd="0" destOrd="0" presId="urn:microsoft.com/office/officeart/2018/2/layout/IconLabelDescriptionList"/>
    <dgm:cxn modelId="{6CFDF4A1-CEFA-42F9-A8F4-E31654E96D8A}" type="presParOf" srcId="{0BF4C38D-E356-4FE5-873D-A80AC159E799}" destId="{3855EDBC-EB77-439D-8C8C-3A1ACA186873}" srcOrd="1" destOrd="0" presId="urn:microsoft.com/office/officeart/2018/2/layout/IconLabelDescriptionList"/>
    <dgm:cxn modelId="{0DB3DB72-3CCA-43D9-9964-13756CF90A0A}" type="presParOf" srcId="{0BF4C38D-E356-4FE5-873D-A80AC159E799}" destId="{4CE4E950-1FC6-4CEA-B1CB-47605595D0DD}" srcOrd="2" destOrd="0" presId="urn:microsoft.com/office/officeart/2018/2/layout/IconLabelDescriptionList"/>
    <dgm:cxn modelId="{D8EA3DE8-D343-470C-9E65-AC4908A9A72B}" type="presParOf" srcId="{0BF4C38D-E356-4FE5-873D-A80AC159E799}" destId="{228A01AE-1489-41B7-BA23-3445B3862F24}" srcOrd="3" destOrd="0" presId="urn:microsoft.com/office/officeart/2018/2/layout/IconLabelDescriptionList"/>
    <dgm:cxn modelId="{E28D0D98-7035-4C63-8551-057D8BDADD2D}" type="presParOf" srcId="{0BF4C38D-E356-4FE5-873D-A80AC159E799}" destId="{B4D14550-B596-4191-B6B7-C7850343512D}" srcOrd="4" destOrd="0" presId="urn:microsoft.com/office/officeart/2018/2/layout/IconLabelDescriptionList"/>
    <dgm:cxn modelId="{6D12C189-C3A1-419B-A178-B49E278D36F2}" type="presParOf" srcId="{55758C1E-6CE6-4934-A788-8B99A35C6C3B}" destId="{463976A0-300E-4596-BA52-0424C9EEE092}" srcOrd="1" destOrd="0" presId="urn:microsoft.com/office/officeart/2018/2/layout/IconLabelDescriptionList"/>
    <dgm:cxn modelId="{0C32D82C-3C39-4788-8CB1-A4E1A72BE1B3}" type="presParOf" srcId="{55758C1E-6CE6-4934-A788-8B99A35C6C3B}" destId="{C1F6F1C6-97E4-4584-AFB9-6BE6170BD327}" srcOrd="2" destOrd="0" presId="urn:microsoft.com/office/officeart/2018/2/layout/IconLabelDescriptionList"/>
    <dgm:cxn modelId="{E8CED6E8-FA76-4182-BB19-BCFDA6365A6C}" type="presParOf" srcId="{C1F6F1C6-97E4-4584-AFB9-6BE6170BD327}" destId="{046A2242-4C44-4A56-BCE5-6FD240DE0786}" srcOrd="0" destOrd="0" presId="urn:microsoft.com/office/officeart/2018/2/layout/IconLabelDescriptionList"/>
    <dgm:cxn modelId="{E3B67E91-413E-49DA-83A3-E50FB263A226}" type="presParOf" srcId="{C1F6F1C6-97E4-4584-AFB9-6BE6170BD327}" destId="{473EA1DF-DF49-4F77-B272-4CA0DB27BA44}" srcOrd="1" destOrd="0" presId="urn:microsoft.com/office/officeart/2018/2/layout/IconLabelDescriptionList"/>
    <dgm:cxn modelId="{BA14545F-0F86-4010-BDD6-7E09054A8317}" type="presParOf" srcId="{C1F6F1C6-97E4-4584-AFB9-6BE6170BD327}" destId="{46A654AF-C323-42C9-900E-D7067927F0BE}" srcOrd="2" destOrd="0" presId="urn:microsoft.com/office/officeart/2018/2/layout/IconLabelDescriptionList"/>
    <dgm:cxn modelId="{326E41B8-F00D-412D-BAE8-E9DFB216055E}" type="presParOf" srcId="{C1F6F1C6-97E4-4584-AFB9-6BE6170BD327}" destId="{5876C7BC-AB33-4128-A935-E20921200B1F}" srcOrd="3" destOrd="0" presId="urn:microsoft.com/office/officeart/2018/2/layout/IconLabelDescriptionList"/>
    <dgm:cxn modelId="{015F20CC-68F8-4055-AD44-E2CA2A749235}" type="presParOf" srcId="{C1F6F1C6-97E4-4584-AFB9-6BE6170BD327}" destId="{65877FF0-2795-49E6-A36A-843096CE5E8E}"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FC15A-29A6-4A06-983F-C4F66434474D}"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50E90EB9-22F1-4C30-886A-B1403377A984}">
      <dgm:prSet/>
      <dgm:spPr/>
      <dgm:t>
        <a:bodyPr/>
        <a:lstStyle/>
        <a:p>
          <a:pPr>
            <a:defRPr cap="all"/>
          </a:pPr>
          <a:r>
            <a:rPr lang="en-US"/>
            <a:t>Continuous changes to the budget</a:t>
          </a:r>
        </a:p>
      </dgm:t>
    </dgm:pt>
    <dgm:pt modelId="{6E0E4A41-575A-4D64-AE60-8C9C82A89A4B}" type="parTrans" cxnId="{AD6B823C-43FD-4EC3-8D40-702498B1BBA8}">
      <dgm:prSet/>
      <dgm:spPr/>
      <dgm:t>
        <a:bodyPr/>
        <a:lstStyle/>
        <a:p>
          <a:endParaRPr lang="en-US"/>
        </a:p>
      </dgm:t>
    </dgm:pt>
    <dgm:pt modelId="{53EA6CD3-C9F8-480B-A033-E9CEAADD4E7D}" type="sibTrans" cxnId="{AD6B823C-43FD-4EC3-8D40-702498B1BBA8}">
      <dgm:prSet/>
      <dgm:spPr/>
      <dgm:t>
        <a:bodyPr/>
        <a:lstStyle/>
        <a:p>
          <a:endParaRPr lang="en-US"/>
        </a:p>
      </dgm:t>
    </dgm:pt>
    <dgm:pt modelId="{FD38EB2A-33C7-4A68-B0AC-B302503E7F01}">
      <dgm:prSet/>
      <dgm:spPr/>
      <dgm:t>
        <a:bodyPr/>
        <a:lstStyle/>
        <a:p>
          <a:pPr>
            <a:defRPr cap="all"/>
          </a:pPr>
          <a:r>
            <a:rPr lang="en-US"/>
            <a:t>Home depot hopping</a:t>
          </a:r>
        </a:p>
      </dgm:t>
    </dgm:pt>
    <dgm:pt modelId="{B9DA28E2-0DF4-45F1-8762-D8EC956E3E75}" type="parTrans" cxnId="{33E188EF-8403-4CF6-9E9A-38BE04DB1E54}">
      <dgm:prSet/>
      <dgm:spPr/>
      <dgm:t>
        <a:bodyPr/>
        <a:lstStyle/>
        <a:p>
          <a:endParaRPr lang="en-US"/>
        </a:p>
      </dgm:t>
    </dgm:pt>
    <dgm:pt modelId="{F038D9B6-D0F1-4263-B755-F9117F648CEA}" type="sibTrans" cxnId="{33E188EF-8403-4CF6-9E9A-38BE04DB1E54}">
      <dgm:prSet/>
      <dgm:spPr/>
      <dgm:t>
        <a:bodyPr/>
        <a:lstStyle/>
        <a:p>
          <a:endParaRPr lang="en-US"/>
        </a:p>
      </dgm:t>
    </dgm:pt>
    <dgm:pt modelId="{4FE64C9A-D217-4A44-85BA-98D5B5F28A2F}">
      <dgm:prSet/>
      <dgm:spPr/>
      <dgm:t>
        <a:bodyPr/>
        <a:lstStyle/>
        <a:p>
          <a:pPr>
            <a:defRPr cap="all"/>
          </a:pPr>
          <a:r>
            <a:rPr lang="en-US"/>
            <a:t>Finding time to work on the project together</a:t>
          </a:r>
        </a:p>
      </dgm:t>
    </dgm:pt>
    <dgm:pt modelId="{2127A5CF-90DC-4C5A-99A3-3242A2A02384}" type="parTrans" cxnId="{B13695F4-99C3-4FC5-BAF1-1BFF8ADE2050}">
      <dgm:prSet/>
      <dgm:spPr/>
      <dgm:t>
        <a:bodyPr/>
        <a:lstStyle/>
        <a:p>
          <a:endParaRPr lang="en-US"/>
        </a:p>
      </dgm:t>
    </dgm:pt>
    <dgm:pt modelId="{1FEBCC3F-302D-4EB2-B3F4-A34302E5CECF}" type="sibTrans" cxnId="{B13695F4-99C3-4FC5-BAF1-1BFF8ADE2050}">
      <dgm:prSet/>
      <dgm:spPr/>
      <dgm:t>
        <a:bodyPr/>
        <a:lstStyle/>
        <a:p>
          <a:endParaRPr lang="en-US"/>
        </a:p>
      </dgm:t>
    </dgm:pt>
    <dgm:pt modelId="{4837E090-8CF3-4EFB-874E-C2EB4F0B75ED}" type="pres">
      <dgm:prSet presAssocID="{E6EFC15A-29A6-4A06-983F-C4F66434474D}" presName="root" presStyleCnt="0">
        <dgm:presLayoutVars>
          <dgm:dir/>
          <dgm:resizeHandles val="exact"/>
        </dgm:presLayoutVars>
      </dgm:prSet>
      <dgm:spPr/>
    </dgm:pt>
    <dgm:pt modelId="{64AD1C2C-F48F-4985-91A3-9E2CC1235C04}" type="pres">
      <dgm:prSet presAssocID="{50E90EB9-22F1-4C30-886A-B1403377A984}" presName="compNode" presStyleCnt="0"/>
      <dgm:spPr/>
    </dgm:pt>
    <dgm:pt modelId="{982DC518-1F88-49B5-9340-AD8381315D7D}" type="pres">
      <dgm:prSet presAssocID="{50E90EB9-22F1-4C30-886A-B1403377A984}" presName="iconBgRect" presStyleLbl="bgShp" presStyleIdx="0" presStyleCnt="3"/>
      <dgm:spPr>
        <a:prstGeom prst="round2DiagRect">
          <a:avLst>
            <a:gd name="adj1" fmla="val 29727"/>
            <a:gd name="adj2" fmla="val 0"/>
          </a:avLst>
        </a:prstGeom>
      </dgm:spPr>
    </dgm:pt>
    <dgm:pt modelId="{321D2A2E-700D-440A-91AC-586E8B1F5CF0}" type="pres">
      <dgm:prSet presAssocID="{50E90EB9-22F1-4C30-886A-B1403377A9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gent"/>
        </a:ext>
      </dgm:extLst>
    </dgm:pt>
    <dgm:pt modelId="{1730DA49-EEDE-469D-8FC5-D16455763931}" type="pres">
      <dgm:prSet presAssocID="{50E90EB9-22F1-4C30-886A-B1403377A984}" presName="spaceRect" presStyleCnt="0"/>
      <dgm:spPr/>
    </dgm:pt>
    <dgm:pt modelId="{54B5C6DF-0587-40AF-9CB4-EF9D22527BAA}" type="pres">
      <dgm:prSet presAssocID="{50E90EB9-22F1-4C30-886A-B1403377A984}" presName="textRect" presStyleLbl="revTx" presStyleIdx="0" presStyleCnt="3">
        <dgm:presLayoutVars>
          <dgm:chMax val="1"/>
          <dgm:chPref val="1"/>
        </dgm:presLayoutVars>
      </dgm:prSet>
      <dgm:spPr/>
    </dgm:pt>
    <dgm:pt modelId="{302D5D82-A2BE-46E9-9DB7-D6E215E9BC52}" type="pres">
      <dgm:prSet presAssocID="{53EA6CD3-C9F8-480B-A033-E9CEAADD4E7D}" presName="sibTrans" presStyleCnt="0"/>
      <dgm:spPr/>
    </dgm:pt>
    <dgm:pt modelId="{861C8822-3F8D-4CF9-BF6C-43BE25F1DC1D}" type="pres">
      <dgm:prSet presAssocID="{FD38EB2A-33C7-4A68-B0AC-B302503E7F01}" presName="compNode" presStyleCnt="0"/>
      <dgm:spPr/>
    </dgm:pt>
    <dgm:pt modelId="{E88257B9-95ED-4867-9F0B-77F310E20A45}" type="pres">
      <dgm:prSet presAssocID="{FD38EB2A-33C7-4A68-B0AC-B302503E7F01}" presName="iconBgRect" presStyleLbl="bgShp" presStyleIdx="1" presStyleCnt="3"/>
      <dgm:spPr>
        <a:prstGeom prst="round2DiagRect">
          <a:avLst>
            <a:gd name="adj1" fmla="val 29727"/>
            <a:gd name="adj2" fmla="val 0"/>
          </a:avLst>
        </a:prstGeom>
      </dgm:spPr>
    </dgm:pt>
    <dgm:pt modelId="{02B91C02-A8C3-4936-8CBD-0766054ADCEC}" type="pres">
      <dgm:prSet presAssocID="{FD38EB2A-33C7-4A68-B0AC-B302503E7F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ison"/>
        </a:ext>
      </dgm:extLst>
    </dgm:pt>
    <dgm:pt modelId="{1F09EB2D-5434-490E-9790-D7986A688D30}" type="pres">
      <dgm:prSet presAssocID="{FD38EB2A-33C7-4A68-B0AC-B302503E7F01}" presName="spaceRect" presStyleCnt="0"/>
      <dgm:spPr/>
    </dgm:pt>
    <dgm:pt modelId="{3BDA7AB5-2E2B-46B9-B0EF-EDC18B6FB25A}" type="pres">
      <dgm:prSet presAssocID="{FD38EB2A-33C7-4A68-B0AC-B302503E7F01}" presName="textRect" presStyleLbl="revTx" presStyleIdx="1" presStyleCnt="3">
        <dgm:presLayoutVars>
          <dgm:chMax val="1"/>
          <dgm:chPref val="1"/>
        </dgm:presLayoutVars>
      </dgm:prSet>
      <dgm:spPr/>
    </dgm:pt>
    <dgm:pt modelId="{C0FA834A-E26C-4F97-BF9E-4B2756F4896E}" type="pres">
      <dgm:prSet presAssocID="{F038D9B6-D0F1-4263-B755-F9117F648CEA}" presName="sibTrans" presStyleCnt="0"/>
      <dgm:spPr/>
    </dgm:pt>
    <dgm:pt modelId="{E8FB1BE4-7C41-4E85-8E18-45029D19B568}" type="pres">
      <dgm:prSet presAssocID="{4FE64C9A-D217-4A44-85BA-98D5B5F28A2F}" presName="compNode" presStyleCnt="0"/>
      <dgm:spPr/>
    </dgm:pt>
    <dgm:pt modelId="{66123315-5CB9-4C74-9020-84D74EBB1083}" type="pres">
      <dgm:prSet presAssocID="{4FE64C9A-D217-4A44-85BA-98D5B5F28A2F}" presName="iconBgRect" presStyleLbl="bgShp" presStyleIdx="2" presStyleCnt="3"/>
      <dgm:spPr>
        <a:prstGeom prst="round2DiagRect">
          <a:avLst>
            <a:gd name="adj1" fmla="val 29727"/>
            <a:gd name="adj2" fmla="val 0"/>
          </a:avLst>
        </a:prstGeom>
      </dgm:spPr>
    </dgm:pt>
    <dgm:pt modelId="{38BC8E0A-A824-49D3-83D8-2D51B503C562}" type="pres">
      <dgm:prSet presAssocID="{4FE64C9A-D217-4A44-85BA-98D5B5F28A2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ronomètre"/>
        </a:ext>
      </dgm:extLst>
    </dgm:pt>
    <dgm:pt modelId="{07F95B0D-C54C-4ADB-8851-81162F87D054}" type="pres">
      <dgm:prSet presAssocID="{4FE64C9A-D217-4A44-85BA-98D5B5F28A2F}" presName="spaceRect" presStyleCnt="0"/>
      <dgm:spPr/>
    </dgm:pt>
    <dgm:pt modelId="{E8A19C82-8985-4FFA-8D72-0085A276102A}" type="pres">
      <dgm:prSet presAssocID="{4FE64C9A-D217-4A44-85BA-98D5B5F28A2F}" presName="textRect" presStyleLbl="revTx" presStyleIdx="2" presStyleCnt="3">
        <dgm:presLayoutVars>
          <dgm:chMax val="1"/>
          <dgm:chPref val="1"/>
        </dgm:presLayoutVars>
      </dgm:prSet>
      <dgm:spPr/>
    </dgm:pt>
  </dgm:ptLst>
  <dgm:cxnLst>
    <dgm:cxn modelId="{BB934622-3184-49A2-8B27-CA3BC395A07F}" type="presOf" srcId="{E6EFC15A-29A6-4A06-983F-C4F66434474D}" destId="{4837E090-8CF3-4EFB-874E-C2EB4F0B75ED}" srcOrd="0" destOrd="0" presId="urn:microsoft.com/office/officeart/2018/5/layout/IconLeafLabelList"/>
    <dgm:cxn modelId="{AD6B823C-43FD-4EC3-8D40-702498B1BBA8}" srcId="{E6EFC15A-29A6-4A06-983F-C4F66434474D}" destId="{50E90EB9-22F1-4C30-886A-B1403377A984}" srcOrd="0" destOrd="0" parTransId="{6E0E4A41-575A-4D64-AE60-8C9C82A89A4B}" sibTransId="{53EA6CD3-C9F8-480B-A033-E9CEAADD4E7D}"/>
    <dgm:cxn modelId="{EFA1EF56-2CE0-478D-AD5F-ADA34A26A537}" type="presOf" srcId="{FD38EB2A-33C7-4A68-B0AC-B302503E7F01}" destId="{3BDA7AB5-2E2B-46B9-B0EF-EDC18B6FB25A}" srcOrd="0" destOrd="0" presId="urn:microsoft.com/office/officeart/2018/5/layout/IconLeafLabelList"/>
    <dgm:cxn modelId="{8B8DB181-6960-44D6-B723-87EE7E813F9F}" type="presOf" srcId="{50E90EB9-22F1-4C30-886A-B1403377A984}" destId="{54B5C6DF-0587-40AF-9CB4-EF9D22527BAA}" srcOrd="0" destOrd="0" presId="urn:microsoft.com/office/officeart/2018/5/layout/IconLeafLabelList"/>
    <dgm:cxn modelId="{927BFE96-F85C-4D9B-B444-91D95AD91543}" type="presOf" srcId="{4FE64C9A-D217-4A44-85BA-98D5B5F28A2F}" destId="{E8A19C82-8985-4FFA-8D72-0085A276102A}" srcOrd="0" destOrd="0" presId="urn:microsoft.com/office/officeart/2018/5/layout/IconLeafLabelList"/>
    <dgm:cxn modelId="{33E188EF-8403-4CF6-9E9A-38BE04DB1E54}" srcId="{E6EFC15A-29A6-4A06-983F-C4F66434474D}" destId="{FD38EB2A-33C7-4A68-B0AC-B302503E7F01}" srcOrd="1" destOrd="0" parTransId="{B9DA28E2-0DF4-45F1-8762-D8EC956E3E75}" sibTransId="{F038D9B6-D0F1-4263-B755-F9117F648CEA}"/>
    <dgm:cxn modelId="{B13695F4-99C3-4FC5-BAF1-1BFF8ADE2050}" srcId="{E6EFC15A-29A6-4A06-983F-C4F66434474D}" destId="{4FE64C9A-D217-4A44-85BA-98D5B5F28A2F}" srcOrd="2" destOrd="0" parTransId="{2127A5CF-90DC-4C5A-99A3-3242A2A02384}" sibTransId="{1FEBCC3F-302D-4EB2-B3F4-A34302E5CECF}"/>
    <dgm:cxn modelId="{634ED982-61BF-4D24-BBD6-F0AF3FC587E8}" type="presParOf" srcId="{4837E090-8CF3-4EFB-874E-C2EB4F0B75ED}" destId="{64AD1C2C-F48F-4985-91A3-9E2CC1235C04}" srcOrd="0" destOrd="0" presId="urn:microsoft.com/office/officeart/2018/5/layout/IconLeafLabelList"/>
    <dgm:cxn modelId="{977CFBCB-39DC-4AD5-8E15-0A3323B6582D}" type="presParOf" srcId="{64AD1C2C-F48F-4985-91A3-9E2CC1235C04}" destId="{982DC518-1F88-49B5-9340-AD8381315D7D}" srcOrd="0" destOrd="0" presId="urn:microsoft.com/office/officeart/2018/5/layout/IconLeafLabelList"/>
    <dgm:cxn modelId="{2F6EF25E-C79A-415C-B1EE-869D22D82873}" type="presParOf" srcId="{64AD1C2C-F48F-4985-91A3-9E2CC1235C04}" destId="{321D2A2E-700D-440A-91AC-586E8B1F5CF0}" srcOrd="1" destOrd="0" presId="urn:microsoft.com/office/officeart/2018/5/layout/IconLeafLabelList"/>
    <dgm:cxn modelId="{FF439C27-A3C1-4A64-B99B-B7AF530CA1EC}" type="presParOf" srcId="{64AD1C2C-F48F-4985-91A3-9E2CC1235C04}" destId="{1730DA49-EEDE-469D-8FC5-D16455763931}" srcOrd="2" destOrd="0" presId="urn:microsoft.com/office/officeart/2018/5/layout/IconLeafLabelList"/>
    <dgm:cxn modelId="{4BB6600E-1711-467A-9826-C2F0333ADAA8}" type="presParOf" srcId="{64AD1C2C-F48F-4985-91A3-9E2CC1235C04}" destId="{54B5C6DF-0587-40AF-9CB4-EF9D22527BAA}" srcOrd="3" destOrd="0" presId="urn:microsoft.com/office/officeart/2018/5/layout/IconLeafLabelList"/>
    <dgm:cxn modelId="{AC313EBD-7BE5-443E-B88C-87A4718CDA60}" type="presParOf" srcId="{4837E090-8CF3-4EFB-874E-C2EB4F0B75ED}" destId="{302D5D82-A2BE-46E9-9DB7-D6E215E9BC52}" srcOrd="1" destOrd="0" presId="urn:microsoft.com/office/officeart/2018/5/layout/IconLeafLabelList"/>
    <dgm:cxn modelId="{190D7F93-79AE-4445-9425-8297991F5EAC}" type="presParOf" srcId="{4837E090-8CF3-4EFB-874E-C2EB4F0B75ED}" destId="{861C8822-3F8D-4CF9-BF6C-43BE25F1DC1D}" srcOrd="2" destOrd="0" presId="urn:microsoft.com/office/officeart/2018/5/layout/IconLeafLabelList"/>
    <dgm:cxn modelId="{2665885B-4226-4133-BAF4-E56DEEBF7E06}" type="presParOf" srcId="{861C8822-3F8D-4CF9-BF6C-43BE25F1DC1D}" destId="{E88257B9-95ED-4867-9F0B-77F310E20A45}" srcOrd="0" destOrd="0" presId="urn:microsoft.com/office/officeart/2018/5/layout/IconLeafLabelList"/>
    <dgm:cxn modelId="{BC6B4ADE-DAC9-4A97-9AB8-F7F728E69F5E}" type="presParOf" srcId="{861C8822-3F8D-4CF9-BF6C-43BE25F1DC1D}" destId="{02B91C02-A8C3-4936-8CBD-0766054ADCEC}" srcOrd="1" destOrd="0" presId="urn:microsoft.com/office/officeart/2018/5/layout/IconLeafLabelList"/>
    <dgm:cxn modelId="{FC5B19F2-048B-4C3C-8D2A-6BE520D85056}" type="presParOf" srcId="{861C8822-3F8D-4CF9-BF6C-43BE25F1DC1D}" destId="{1F09EB2D-5434-490E-9790-D7986A688D30}" srcOrd="2" destOrd="0" presId="urn:microsoft.com/office/officeart/2018/5/layout/IconLeafLabelList"/>
    <dgm:cxn modelId="{2D9A58F1-9CD6-4CE0-A4FF-FC98C598DEEE}" type="presParOf" srcId="{861C8822-3F8D-4CF9-BF6C-43BE25F1DC1D}" destId="{3BDA7AB5-2E2B-46B9-B0EF-EDC18B6FB25A}" srcOrd="3" destOrd="0" presId="urn:microsoft.com/office/officeart/2018/5/layout/IconLeafLabelList"/>
    <dgm:cxn modelId="{F764AC2D-3046-498B-A46D-C0268D4028D3}" type="presParOf" srcId="{4837E090-8CF3-4EFB-874E-C2EB4F0B75ED}" destId="{C0FA834A-E26C-4F97-BF9E-4B2756F4896E}" srcOrd="3" destOrd="0" presId="urn:microsoft.com/office/officeart/2018/5/layout/IconLeafLabelList"/>
    <dgm:cxn modelId="{165D73B9-1F7D-4FE0-A6FE-683B15ABEDCB}" type="presParOf" srcId="{4837E090-8CF3-4EFB-874E-C2EB4F0B75ED}" destId="{E8FB1BE4-7C41-4E85-8E18-45029D19B568}" srcOrd="4" destOrd="0" presId="urn:microsoft.com/office/officeart/2018/5/layout/IconLeafLabelList"/>
    <dgm:cxn modelId="{3D741FF4-1044-408C-8413-31A1BCB7D847}" type="presParOf" srcId="{E8FB1BE4-7C41-4E85-8E18-45029D19B568}" destId="{66123315-5CB9-4C74-9020-84D74EBB1083}" srcOrd="0" destOrd="0" presId="urn:microsoft.com/office/officeart/2018/5/layout/IconLeafLabelList"/>
    <dgm:cxn modelId="{EF322AFD-6C5E-458D-B8CE-B30C733EDE7E}" type="presParOf" srcId="{E8FB1BE4-7C41-4E85-8E18-45029D19B568}" destId="{38BC8E0A-A824-49D3-83D8-2D51B503C562}" srcOrd="1" destOrd="0" presId="urn:microsoft.com/office/officeart/2018/5/layout/IconLeafLabelList"/>
    <dgm:cxn modelId="{8425E5B5-D0A9-418F-8030-F7E7C6726BD2}" type="presParOf" srcId="{E8FB1BE4-7C41-4E85-8E18-45029D19B568}" destId="{07F95B0D-C54C-4ADB-8851-81162F87D054}" srcOrd="2" destOrd="0" presId="urn:microsoft.com/office/officeart/2018/5/layout/IconLeafLabelList"/>
    <dgm:cxn modelId="{1F01C6DC-057C-4A28-9392-DB003D540524}" type="presParOf" srcId="{E8FB1BE4-7C41-4E85-8E18-45029D19B568}" destId="{E8A19C82-8985-4FFA-8D72-0085A276102A}"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6FBF9A-918A-4F99-9F6C-79AA8A06DD53}"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D293A50-139B-456B-902C-96DF50798040}">
      <dgm:prSet/>
      <dgm:spPr/>
      <dgm:t>
        <a:bodyPr/>
        <a:lstStyle/>
        <a:p>
          <a:pPr>
            <a:defRPr b="1"/>
          </a:pPr>
          <a:r>
            <a:rPr lang="en-US"/>
            <a:t>Time management</a:t>
          </a:r>
        </a:p>
      </dgm:t>
    </dgm:pt>
    <dgm:pt modelId="{2834382C-8AB7-4E68-8A69-6D4ED8870BF6}" type="parTrans" cxnId="{C985AE16-DDE0-4817-8BBC-CBF3A3A1FFC8}">
      <dgm:prSet/>
      <dgm:spPr/>
      <dgm:t>
        <a:bodyPr/>
        <a:lstStyle/>
        <a:p>
          <a:endParaRPr lang="en-US"/>
        </a:p>
      </dgm:t>
    </dgm:pt>
    <dgm:pt modelId="{C7CBD6DA-52FB-40F4-8053-5468968189CF}" type="sibTrans" cxnId="{C985AE16-DDE0-4817-8BBC-CBF3A3A1FFC8}">
      <dgm:prSet/>
      <dgm:spPr/>
      <dgm:t>
        <a:bodyPr/>
        <a:lstStyle/>
        <a:p>
          <a:endParaRPr lang="en-US"/>
        </a:p>
      </dgm:t>
    </dgm:pt>
    <dgm:pt modelId="{7C661F93-3AC0-4C17-B067-9D7D9B370D91}">
      <dgm:prSet/>
      <dgm:spPr/>
      <dgm:t>
        <a:bodyPr/>
        <a:lstStyle/>
        <a:p>
          <a:pPr>
            <a:defRPr b="1"/>
          </a:pPr>
          <a:r>
            <a:rPr lang="en-US"/>
            <a:t>Communication</a:t>
          </a:r>
        </a:p>
      </dgm:t>
    </dgm:pt>
    <dgm:pt modelId="{FCD645E6-7E57-45F3-A0AF-91BE5C03F577}" type="parTrans" cxnId="{21664C9B-6299-4B04-ABD3-9979924EC00E}">
      <dgm:prSet/>
      <dgm:spPr/>
      <dgm:t>
        <a:bodyPr/>
        <a:lstStyle/>
        <a:p>
          <a:endParaRPr lang="en-US"/>
        </a:p>
      </dgm:t>
    </dgm:pt>
    <dgm:pt modelId="{9083BA85-DF04-452B-9EBF-58B5612DB60F}" type="sibTrans" cxnId="{21664C9B-6299-4B04-ABD3-9979924EC00E}">
      <dgm:prSet/>
      <dgm:spPr/>
      <dgm:t>
        <a:bodyPr/>
        <a:lstStyle/>
        <a:p>
          <a:endParaRPr lang="en-US"/>
        </a:p>
      </dgm:t>
    </dgm:pt>
    <dgm:pt modelId="{9999DC1C-7068-40F3-94B7-A234B35CBBA0}">
      <dgm:prSet/>
      <dgm:spPr/>
      <dgm:t>
        <a:bodyPr/>
        <a:lstStyle/>
        <a:p>
          <a:pPr>
            <a:defRPr b="1"/>
          </a:pPr>
          <a:r>
            <a:rPr lang="en-US"/>
            <a:t>As mentioned,</a:t>
          </a:r>
        </a:p>
      </dgm:t>
    </dgm:pt>
    <dgm:pt modelId="{6E9A4A76-41BF-4982-956A-055EDAF86B43}" type="parTrans" cxnId="{816EFF57-0402-4C97-A9CD-12AA82FE73CA}">
      <dgm:prSet/>
      <dgm:spPr/>
      <dgm:t>
        <a:bodyPr/>
        <a:lstStyle/>
        <a:p>
          <a:endParaRPr lang="en-US"/>
        </a:p>
      </dgm:t>
    </dgm:pt>
    <dgm:pt modelId="{360ADA94-092A-4829-8E19-070D12D2F5B7}" type="sibTrans" cxnId="{816EFF57-0402-4C97-A9CD-12AA82FE73CA}">
      <dgm:prSet/>
      <dgm:spPr/>
      <dgm:t>
        <a:bodyPr/>
        <a:lstStyle/>
        <a:p>
          <a:endParaRPr lang="en-US"/>
        </a:p>
      </dgm:t>
    </dgm:pt>
    <dgm:pt modelId="{87039C4B-D274-4339-B209-43B44F643C08}">
      <dgm:prSet/>
      <dgm:spPr/>
      <dgm:t>
        <a:bodyPr/>
        <a:lstStyle/>
        <a:p>
          <a:r>
            <a:rPr lang="en-CA"/>
            <a:t>Constructive criticism</a:t>
          </a:r>
          <a:endParaRPr lang="en-US"/>
        </a:p>
      </dgm:t>
    </dgm:pt>
    <dgm:pt modelId="{925C0105-DFD9-4A7B-9ADB-CE08B19E87D8}" type="parTrans" cxnId="{C489F4B6-F2C6-46BA-9876-EDF95E0C2BB0}">
      <dgm:prSet/>
      <dgm:spPr/>
      <dgm:t>
        <a:bodyPr/>
        <a:lstStyle/>
        <a:p>
          <a:endParaRPr lang="en-US"/>
        </a:p>
      </dgm:t>
    </dgm:pt>
    <dgm:pt modelId="{22CE2F52-8C38-4204-B267-243F5BD67685}" type="sibTrans" cxnId="{C489F4B6-F2C6-46BA-9876-EDF95E0C2BB0}">
      <dgm:prSet/>
      <dgm:spPr/>
      <dgm:t>
        <a:bodyPr/>
        <a:lstStyle/>
        <a:p>
          <a:endParaRPr lang="en-US"/>
        </a:p>
      </dgm:t>
    </dgm:pt>
    <dgm:pt modelId="{969C58B5-6B4E-4813-BADC-D1D7DFF5A887}">
      <dgm:prSet/>
      <dgm:spPr/>
      <dgm:t>
        <a:bodyPr/>
        <a:lstStyle/>
        <a:p>
          <a:r>
            <a:rPr lang="en-CA"/>
            <a:t>Feedback</a:t>
          </a:r>
          <a:endParaRPr lang="en-US"/>
        </a:p>
      </dgm:t>
    </dgm:pt>
    <dgm:pt modelId="{25AEEB5D-95AB-4AEF-A0A8-119BB1E985F0}" type="parTrans" cxnId="{A05D9E47-3501-48A7-B779-2B6439931A20}">
      <dgm:prSet/>
      <dgm:spPr/>
      <dgm:t>
        <a:bodyPr/>
        <a:lstStyle/>
        <a:p>
          <a:endParaRPr lang="en-US"/>
        </a:p>
      </dgm:t>
    </dgm:pt>
    <dgm:pt modelId="{D2D4D8A7-61EF-496F-8F6A-D3AE8B69DF07}" type="sibTrans" cxnId="{A05D9E47-3501-48A7-B779-2B6439931A20}">
      <dgm:prSet/>
      <dgm:spPr/>
      <dgm:t>
        <a:bodyPr/>
        <a:lstStyle/>
        <a:p>
          <a:endParaRPr lang="en-US"/>
        </a:p>
      </dgm:t>
    </dgm:pt>
    <dgm:pt modelId="{40DA531B-BDC7-45A2-A1F0-837095019CCE}">
      <dgm:prSet/>
      <dgm:spPr/>
      <dgm:t>
        <a:bodyPr/>
        <a:lstStyle/>
        <a:p>
          <a:r>
            <a:rPr lang="en-CA"/>
            <a:t>Efficient and productive work together</a:t>
          </a:r>
          <a:r>
            <a:rPr lang="en-US"/>
            <a:t> </a:t>
          </a:r>
        </a:p>
      </dgm:t>
    </dgm:pt>
    <dgm:pt modelId="{3F3D609F-769C-41F4-AF33-516955D262BB}" type="parTrans" cxnId="{D64A273C-D0AC-4303-9B11-9139C729C38B}">
      <dgm:prSet/>
      <dgm:spPr/>
      <dgm:t>
        <a:bodyPr/>
        <a:lstStyle/>
        <a:p>
          <a:endParaRPr lang="en-US"/>
        </a:p>
      </dgm:t>
    </dgm:pt>
    <dgm:pt modelId="{BF87E096-397D-40F4-B202-5C63B9A5E6DE}" type="sibTrans" cxnId="{D64A273C-D0AC-4303-9B11-9139C729C38B}">
      <dgm:prSet/>
      <dgm:spPr/>
      <dgm:t>
        <a:bodyPr/>
        <a:lstStyle/>
        <a:p>
          <a:endParaRPr lang="en-US"/>
        </a:p>
      </dgm:t>
    </dgm:pt>
    <dgm:pt modelId="{D221DA1F-6652-485D-83B3-7FD9BE39DCD4}" type="pres">
      <dgm:prSet presAssocID="{B76FBF9A-918A-4F99-9F6C-79AA8A06DD53}" presName="root" presStyleCnt="0">
        <dgm:presLayoutVars>
          <dgm:dir/>
          <dgm:resizeHandles val="exact"/>
        </dgm:presLayoutVars>
      </dgm:prSet>
      <dgm:spPr/>
    </dgm:pt>
    <dgm:pt modelId="{E2C1D646-5E55-47B7-94EF-1C781604B97B}" type="pres">
      <dgm:prSet presAssocID="{4D293A50-139B-456B-902C-96DF50798040}" presName="compNode" presStyleCnt="0"/>
      <dgm:spPr/>
    </dgm:pt>
    <dgm:pt modelId="{3C1A30B0-EB7E-44F8-A635-009B5335D61E}" type="pres">
      <dgm:prSet presAssocID="{4D293A50-139B-456B-902C-96DF5079804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20645252-C08B-43E6-B482-96980AC1771A}" type="pres">
      <dgm:prSet presAssocID="{4D293A50-139B-456B-902C-96DF50798040}" presName="iconSpace" presStyleCnt="0"/>
      <dgm:spPr/>
    </dgm:pt>
    <dgm:pt modelId="{7EAD9571-8B5F-4FB5-9B54-B46ACBB45044}" type="pres">
      <dgm:prSet presAssocID="{4D293A50-139B-456B-902C-96DF50798040}" presName="parTx" presStyleLbl="revTx" presStyleIdx="0" presStyleCnt="6">
        <dgm:presLayoutVars>
          <dgm:chMax val="0"/>
          <dgm:chPref val="0"/>
        </dgm:presLayoutVars>
      </dgm:prSet>
      <dgm:spPr/>
    </dgm:pt>
    <dgm:pt modelId="{CB93C46F-271F-4C56-936A-D83BCF1F52F4}" type="pres">
      <dgm:prSet presAssocID="{4D293A50-139B-456B-902C-96DF50798040}" presName="txSpace" presStyleCnt="0"/>
      <dgm:spPr/>
    </dgm:pt>
    <dgm:pt modelId="{AAD5E3B3-FCBD-4188-A379-BEBF2D92C6D4}" type="pres">
      <dgm:prSet presAssocID="{4D293A50-139B-456B-902C-96DF50798040}" presName="desTx" presStyleLbl="revTx" presStyleIdx="1" presStyleCnt="6">
        <dgm:presLayoutVars/>
      </dgm:prSet>
      <dgm:spPr/>
    </dgm:pt>
    <dgm:pt modelId="{B9903196-76EE-4400-A089-27124165B96F}" type="pres">
      <dgm:prSet presAssocID="{C7CBD6DA-52FB-40F4-8053-5468968189CF}" presName="sibTrans" presStyleCnt="0"/>
      <dgm:spPr/>
    </dgm:pt>
    <dgm:pt modelId="{8AD637F6-6A9A-4006-A77D-F5AA4DA10AB9}" type="pres">
      <dgm:prSet presAssocID="{7C661F93-3AC0-4C17-B067-9D7D9B370D91}" presName="compNode" presStyleCnt="0"/>
      <dgm:spPr/>
    </dgm:pt>
    <dgm:pt modelId="{3F7AADFB-513A-4E14-BF91-9A03DF1AEFAE}" type="pres">
      <dgm:prSet presAssocID="{7C661F93-3AC0-4C17-B067-9D7D9B370D9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lephone"/>
        </a:ext>
      </dgm:extLst>
    </dgm:pt>
    <dgm:pt modelId="{97159981-82EE-4DC4-B6C5-38D3B8709440}" type="pres">
      <dgm:prSet presAssocID="{7C661F93-3AC0-4C17-B067-9D7D9B370D91}" presName="iconSpace" presStyleCnt="0"/>
      <dgm:spPr/>
    </dgm:pt>
    <dgm:pt modelId="{EFEA2BE4-4817-4BCC-B802-928AC7864564}" type="pres">
      <dgm:prSet presAssocID="{7C661F93-3AC0-4C17-B067-9D7D9B370D91}" presName="parTx" presStyleLbl="revTx" presStyleIdx="2" presStyleCnt="6">
        <dgm:presLayoutVars>
          <dgm:chMax val="0"/>
          <dgm:chPref val="0"/>
        </dgm:presLayoutVars>
      </dgm:prSet>
      <dgm:spPr/>
    </dgm:pt>
    <dgm:pt modelId="{0116929D-4655-4FF0-9742-0A116B84DF52}" type="pres">
      <dgm:prSet presAssocID="{7C661F93-3AC0-4C17-B067-9D7D9B370D91}" presName="txSpace" presStyleCnt="0"/>
      <dgm:spPr/>
    </dgm:pt>
    <dgm:pt modelId="{D6EDD47C-A8D3-4F98-B5B5-47ED0A33B706}" type="pres">
      <dgm:prSet presAssocID="{7C661F93-3AC0-4C17-B067-9D7D9B370D91}" presName="desTx" presStyleLbl="revTx" presStyleIdx="3" presStyleCnt="6">
        <dgm:presLayoutVars/>
      </dgm:prSet>
      <dgm:spPr/>
    </dgm:pt>
    <dgm:pt modelId="{2896CEF4-CBE4-4898-8A6C-557955902910}" type="pres">
      <dgm:prSet presAssocID="{9083BA85-DF04-452B-9EBF-58B5612DB60F}" presName="sibTrans" presStyleCnt="0"/>
      <dgm:spPr/>
    </dgm:pt>
    <dgm:pt modelId="{C5466E9E-1FC5-4982-9423-87C7841B9F56}" type="pres">
      <dgm:prSet presAssocID="{9999DC1C-7068-40F3-94B7-A234B35CBBA0}" presName="compNode" presStyleCnt="0"/>
      <dgm:spPr/>
    </dgm:pt>
    <dgm:pt modelId="{00B4109D-F618-417A-8A09-1D6EC1D5174A}" type="pres">
      <dgm:prSet presAssocID="{9999DC1C-7068-40F3-94B7-A234B35CBBA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A5DE5D81-ADE2-4DE3-B3E4-EC3C5461213F}" type="pres">
      <dgm:prSet presAssocID="{9999DC1C-7068-40F3-94B7-A234B35CBBA0}" presName="iconSpace" presStyleCnt="0"/>
      <dgm:spPr/>
    </dgm:pt>
    <dgm:pt modelId="{278A0D94-FCC8-4694-863F-B60AB87041DB}" type="pres">
      <dgm:prSet presAssocID="{9999DC1C-7068-40F3-94B7-A234B35CBBA0}" presName="parTx" presStyleLbl="revTx" presStyleIdx="4" presStyleCnt="6">
        <dgm:presLayoutVars>
          <dgm:chMax val="0"/>
          <dgm:chPref val="0"/>
        </dgm:presLayoutVars>
      </dgm:prSet>
      <dgm:spPr/>
    </dgm:pt>
    <dgm:pt modelId="{C8C16F51-B2FE-43CC-A9C5-664F093A064F}" type="pres">
      <dgm:prSet presAssocID="{9999DC1C-7068-40F3-94B7-A234B35CBBA0}" presName="txSpace" presStyleCnt="0"/>
      <dgm:spPr/>
    </dgm:pt>
    <dgm:pt modelId="{06DF6F0C-2929-4E41-B8CC-9F5E948B15D8}" type="pres">
      <dgm:prSet presAssocID="{9999DC1C-7068-40F3-94B7-A234B35CBBA0}" presName="desTx" presStyleLbl="revTx" presStyleIdx="5" presStyleCnt="6">
        <dgm:presLayoutVars/>
      </dgm:prSet>
      <dgm:spPr/>
    </dgm:pt>
  </dgm:ptLst>
  <dgm:cxnLst>
    <dgm:cxn modelId="{C985AE16-DDE0-4817-8BBC-CBF3A3A1FFC8}" srcId="{B76FBF9A-918A-4F99-9F6C-79AA8A06DD53}" destId="{4D293A50-139B-456B-902C-96DF50798040}" srcOrd="0" destOrd="0" parTransId="{2834382C-8AB7-4E68-8A69-6D4ED8870BF6}" sibTransId="{C7CBD6DA-52FB-40F4-8053-5468968189CF}"/>
    <dgm:cxn modelId="{95C38233-995B-4936-A0D3-315124241CB4}" type="presOf" srcId="{87039C4B-D274-4339-B209-43B44F643C08}" destId="{06DF6F0C-2929-4E41-B8CC-9F5E948B15D8}" srcOrd="0" destOrd="0" presId="urn:microsoft.com/office/officeart/2018/5/layout/CenteredIconLabelDescriptionList"/>
    <dgm:cxn modelId="{D64A273C-D0AC-4303-9B11-9139C729C38B}" srcId="{9999DC1C-7068-40F3-94B7-A234B35CBBA0}" destId="{40DA531B-BDC7-45A2-A1F0-837095019CCE}" srcOrd="2" destOrd="0" parTransId="{3F3D609F-769C-41F4-AF33-516955D262BB}" sibTransId="{BF87E096-397D-40F4-B202-5C63B9A5E6DE}"/>
    <dgm:cxn modelId="{A05D9E47-3501-48A7-B779-2B6439931A20}" srcId="{9999DC1C-7068-40F3-94B7-A234B35CBBA0}" destId="{969C58B5-6B4E-4813-BADC-D1D7DFF5A887}" srcOrd="1" destOrd="0" parTransId="{25AEEB5D-95AB-4AEF-A0A8-119BB1E985F0}" sibTransId="{D2D4D8A7-61EF-496F-8F6A-D3AE8B69DF07}"/>
    <dgm:cxn modelId="{816EFF57-0402-4C97-A9CD-12AA82FE73CA}" srcId="{B76FBF9A-918A-4F99-9F6C-79AA8A06DD53}" destId="{9999DC1C-7068-40F3-94B7-A234B35CBBA0}" srcOrd="2" destOrd="0" parTransId="{6E9A4A76-41BF-4982-956A-055EDAF86B43}" sibTransId="{360ADA94-092A-4829-8E19-070D12D2F5B7}"/>
    <dgm:cxn modelId="{21664C9B-6299-4B04-ABD3-9979924EC00E}" srcId="{B76FBF9A-918A-4F99-9F6C-79AA8A06DD53}" destId="{7C661F93-3AC0-4C17-B067-9D7D9B370D91}" srcOrd="1" destOrd="0" parTransId="{FCD645E6-7E57-45F3-A0AF-91BE5C03F577}" sibTransId="{9083BA85-DF04-452B-9EBF-58B5612DB60F}"/>
    <dgm:cxn modelId="{9F5B5F9F-4778-4DCF-B02C-68AF79049E08}" type="presOf" srcId="{40DA531B-BDC7-45A2-A1F0-837095019CCE}" destId="{06DF6F0C-2929-4E41-B8CC-9F5E948B15D8}" srcOrd="0" destOrd="2" presId="urn:microsoft.com/office/officeart/2018/5/layout/CenteredIconLabelDescriptionList"/>
    <dgm:cxn modelId="{9EEDB2B5-C210-4A78-B6E3-F6A4143208FC}" type="presOf" srcId="{969C58B5-6B4E-4813-BADC-D1D7DFF5A887}" destId="{06DF6F0C-2929-4E41-B8CC-9F5E948B15D8}" srcOrd="0" destOrd="1" presId="urn:microsoft.com/office/officeart/2018/5/layout/CenteredIconLabelDescriptionList"/>
    <dgm:cxn modelId="{C489F4B6-F2C6-46BA-9876-EDF95E0C2BB0}" srcId="{9999DC1C-7068-40F3-94B7-A234B35CBBA0}" destId="{87039C4B-D274-4339-B209-43B44F643C08}" srcOrd="0" destOrd="0" parTransId="{925C0105-DFD9-4A7B-9ADB-CE08B19E87D8}" sibTransId="{22CE2F52-8C38-4204-B267-243F5BD67685}"/>
    <dgm:cxn modelId="{E38C1EBF-5AEB-40C8-87CE-9A6059F2A3ED}" type="presOf" srcId="{9999DC1C-7068-40F3-94B7-A234B35CBBA0}" destId="{278A0D94-FCC8-4694-863F-B60AB87041DB}" srcOrd="0" destOrd="0" presId="urn:microsoft.com/office/officeart/2018/5/layout/CenteredIconLabelDescriptionList"/>
    <dgm:cxn modelId="{4F3AA3D4-E770-4822-87DC-94D97CC67FFE}" type="presOf" srcId="{B76FBF9A-918A-4F99-9F6C-79AA8A06DD53}" destId="{D221DA1F-6652-485D-83B3-7FD9BE39DCD4}" srcOrd="0" destOrd="0" presId="urn:microsoft.com/office/officeart/2018/5/layout/CenteredIconLabelDescriptionList"/>
    <dgm:cxn modelId="{D256D5E7-0D33-44BC-B14D-7FE00796B293}" type="presOf" srcId="{7C661F93-3AC0-4C17-B067-9D7D9B370D91}" destId="{EFEA2BE4-4817-4BCC-B802-928AC7864564}" srcOrd="0" destOrd="0" presId="urn:microsoft.com/office/officeart/2018/5/layout/CenteredIconLabelDescriptionList"/>
    <dgm:cxn modelId="{E39553F8-F78D-48F2-94BA-9C8E342E6487}" type="presOf" srcId="{4D293A50-139B-456B-902C-96DF50798040}" destId="{7EAD9571-8B5F-4FB5-9B54-B46ACBB45044}" srcOrd="0" destOrd="0" presId="urn:microsoft.com/office/officeart/2018/5/layout/CenteredIconLabelDescriptionList"/>
    <dgm:cxn modelId="{D0B9D656-E71F-4291-AC7D-E391A8B5F9DE}" type="presParOf" srcId="{D221DA1F-6652-485D-83B3-7FD9BE39DCD4}" destId="{E2C1D646-5E55-47B7-94EF-1C781604B97B}" srcOrd="0" destOrd="0" presId="urn:microsoft.com/office/officeart/2018/5/layout/CenteredIconLabelDescriptionList"/>
    <dgm:cxn modelId="{A573F8EF-D1C4-4BDE-9671-2B8D4897591D}" type="presParOf" srcId="{E2C1D646-5E55-47B7-94EF-1C781604B97B}" destId="{3C1A30B0-EB7E-44F8-A635-009B5335D61E}" srcOrd="0" destOrd="0" presId="urn:microsoft.com/office/officeart/2018/5/layout/CenteredIconLabelDescriptionList"/>
    <dgm:cxn modelId="{2608C96F-16A3-456D-B085-2D7EAC818B41}" type="presParOf" srcId="{E2C1D646-5E55-47B7-94EF-1C781604B97B}" destId="{20645252-C08B-43E6-B482-96980AC1771A}" srcOrd="1" destOrd="0" presId="urn:microsoft.com/office/officeart/2018/5/layout/CenteredIconLabelDescriptionList"/>
    <dgm:cxn modelId="{856E94DF-5EB8-4A35-89F8-673ED156EB48}" type="presParOf" srcId="{E2C1D646-5E55-47B7-94EF-1C781604B97B}" destId="{7EAD9571-8B5F-4FB5-9B54-B46ACBB45044}" srcOrd="2" destOrd="0" presId="urn:microsoft.com/office/officeart/2018/5/layout/CenteredIconLabelDescriptionList"/>
    <dgm:cxn modelId="{6FCD3C6B-4AEA-43BB-9B82-8D78BF0A0907}" type="presParOf" srcId="{E2C1D646-5E55-47B7-94EF-1C781604B97B}" destId="{CB93C46F-271F-4C56-936A-D83BCF1F52F4}" srcOrd="3" destOrd="0" presId="urn:microsoft.com/office/officeart/2018/5/layout/CenteredIconLabelDescriptionList"/>
    <dgm:cxn modelId="{4C2F58E6-8542-4CAE-83B7-A94BD82DD7A4}" type="presParOf" srcId="{E2C1D646-5E55-47B7-94EF-1C781604B97B}" destId="{AAD5E3B3-FCBD-4188-A379-BEBF2D92C6D4}" srcOrd="4" destOrd="0" presId="urn:microsoft.com/office/officeart/2018/5/layout/CenteredIconLabelDescriptionList"/>
    <dgm:cxn modelId="{A33F9885-34B4-484D-90D0-437B251AFC2C}" type="presParOf" srcId="{D221DA1F-6652-485D-83B3-7FD9BE39DCD4}" destId="{B9903196-76EE-4400-A089-27124165B96F}" srcOrd="1" destOrd="0" presId="urn:microsoft.com/office/officeart/2018/5/layout/CenteredIconLabelDescriptionList"/>
    <dgm:cxn modelId="{95E1ABEA-0A8B-456B-B90D-D158E22EEC90}" type="presParOf" srcId="{D221DA1F-6652-485D-83B3-7FD9BE39DCD4}" destId="{8AD637F6-6A9A-4006-A77D-F5AA4DA10AB9}" srcOrd="2" destOrd="0" presId="urn:microsoft.com/office/officeart/2018/5/layout/CenteredIconLabelDescriptionList"/>
    <dgm:cxn modelId="{2EC3CE22-BB05-4EA3-B746-2829362C6124}" type="presParOf" srcId="{8AD637F6-6A9A-4006-A77D-F5AA4DA10AB9}" destId="{3F7AADFB-513A-4E14-BF91-9A03DF1AEFAE}" srcOrd="0" destOrd="0" presId="urn:microsoft.com/office/officeart/2018/5/layout/CenteredIconLabelDescriptionList"/>
    <dgm:cxn modelId="{B8DEF129-7ED4-41F5-B209-6AF62F8FE725}" type="presParOf" srcId="{8AD637F6-6A9A-4006-A77D-F5AA4DA10AB9}" destId="{97159981-82EE-4DC4-B6C5-38D3B8709440}" srcOrd="1" destOrd="0" presId="urn:microsoft.com/office/officeart/2018/5/layout/CenteredIconLabelDescriptionList"/>
    <dgm:cxn modelId="{9F9A3CCF-19E6-43E3-9853-3105E104BC3F}" type="presParOf" srcId="{8AD637F6-6A9A-4006-A77D-F5AA4DA10AB9}" destId="{EFEA2BE4-4817-4BCC-B802-928AC7864564}" srcOrd="2" destOrd="0" presId="urn:microsoft.com/office/officeart/2018/5/layout/CenteredIconLabelDescriptionList"/>
    <dgm:cxn modelId="{176EBB5E-CA86-4AB3-933D-F60DEEFB044A}" type="presParOf" srcId="{8AD637F6-6A9A-4006-A77D-F5AA4DA10AB9}" destId="{0116929D-4655-4FF0-9742-0A116B84DF52}" srcOrd="3" destOrd="0" presId="urn:microsoft.com/office/officeart/2018/5/layout/CenteredIconLabelDescriptionList"/>
    <dgm:cxn modelId="{05FDC579-FAF8-41EC-AF0A-D3F981DDBD6E}" type="presParOf" srcId="{8AD637F6-6A9A-4006-A77D-F5AA4DA10AB9}" destId="{D6EDD47C-A8D3-4F98-B5B5-47ED0A33B706}" srcOrd="4" destOrd="0" presId="urn:microsoft.com/office/officeart/2018/5/layout/CenteredIconLabelDescriptionList"/>
    <dgm:cxn modelId="{1FCA6ADF-C332-4FC8-AE64-2D230257D38C}" type="presParOf" srcId="{D221DA1F-6652-485D-83B3-7FD9BE39DCD4}" destId="{2896CEF4-CBE4-4898-8A6C-557955902910}" srcOrd="3" destOrd="0" presId="urn:microsoft.com/office/officeart/2018/5/layout/CenteredIconLabelDescriptionList"/>
    <dgm:cxn modelId="{9B8FF54C-1102-429A-95FB-620CF1A843D6}" type="presParOf" srcId="{D221DA1F-6652-485D-83B3-7FD9BE39DCD4}" destId="{C5466E9E-1FC5-4982-9423-87C7841B9F56}" srcOrd="4" destOrd="0" presId="urn:microsoft.com/office/officeart/2018/5/layout/CenteredIconLabelDescriptionList"/>
    <dgm:cxn modelId="{EEFB3F2E-87CB-469D-BDE5-F58E8EDB9446}" type="presParOf" srcId="{C5466E9E-1FC5-4982-9423-87C7841B9F56}" destId="{00B4109D-F618-417A-8A09-1D6EC1D5174A}" srcOrd="0" destOrd="0" presId="urn:microsoft.com/office/officeart/2018/5/layout/CenteredIconLabelDescriptionList"/>
    <dgm:cxn modelId="{A109D976-4B99-4700-A5EF-C537DAC9CF1F}" type="presParOf" srcId="{C5466E9E-1FC5-4982-9423-87C7841B9F56}" destId="{A5DE5D81-ADE2-4DE3-B3E4-EC3C5461213F}" srcOrd="1" destOrd="0" presId="urn:microsoft.com/office/officeart/2018/5/layout/CenteredIconLabelDescriptionList"/>
    <dgm:cxn modelId="{244E490F-D4D0-493B-B38B-AAD76ABC2B4B}" type="presParOf" srcId="{C5466E9E-1FC5-4982-9423-87C7841B9F56}" destId="{278A0D94-FCC8-4694-863F-B60AB87041DB}" srcOrd="2" destOrd="0" presId="urn:microsoft.com/office/officeart/2018/5/layout/CenteredIconLabelDescriptionList"/>
    <dgm:cxn modelId="{9B541BAA-807E-4333-A67D-501E6B9EB71A}" type="presParOf" srcId="{C5466E9E-1FC5-4982-9423-87C7841B9F56}" destId="{C8C16F51-B2FE-43CC-A9C5-664F093A064F}" srcOrd="3" destOrd="0" presId="urn:microsoft.com/office/officeart/2018/5/layout/CenteredIconLabelDescriptionList"/>
    <dgm:cxn modelId="{344D7B32-992C-4E7B-9EEF-72C6821C9B5F}" type="presParOf" srcId="{C5466E9E-1FC5-4982-9423-87C7841B9F56}" destId="{06DF6F0C-2929-4E41-B8CC-9F5E948B15D8}"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34D224-F866-4C43-8274-2C987DFA3568}"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C7C15986-3792-4A85-9980-8A0A0E4012FD}">
      <dgm:prSet/>
      <dgm:spPr/>
      <dgm:t>
        <a:bodyPr/>
        <a:lstStyle/>
        <a:p>
          <a:r>
            <a:rPr lang="en-CA"/>
            <a:t>Who are we Designing for?</a:t>
          </a:r>
          <a:endParaRPr lang="en-US"/>
        </a:p>
      </dgm:t>
    </dgm:pt>
    <dgm:pt modelId="{24C3DCBA-1A7A-459A-9DCE-90AC433FA697}" type="parTrans" cxnId="{FA7D5F47-8816-4B2D-81AD-3BF1D18AFCC5}">
      <dgm:prSet/>
      <dgm:spPr/>
      <dgm:t>
        <a:bodyPr/>
        <a:lstStyle/>
        <a:p>
          <a:endParaRPr lang="en-US"/>
        </a:p>
      </dgm:t>
    </dgm:pt>
    <dgm:pt modelId="{B0156993-747D-47CB-B2A3-7BDDE3FC4C64}" type="sibTrans" cxnId="{FA7D5F47-8816-4B2D-81AD-3BF1D18AFCC5}">
      <dgm:prSet/>
      <dgm:spPr/>
      <dgm:t>
        <a:bodyPr/>
        <a:lstStyle/>
        <a:p>
          <a:endParaRPr lang="en-US"/>
        </a:p>
      </dgm:t>
    </dgm:pt>
    <dgm:pt modelId="{1EDC0E6C-1BDD-4C2F-BCC8-E14F41BD1C77}">
      <dgm:prSet/>
      <dgm:spPr/>
      <dgm:t>
        <a:bodyPr/>
        <a:lstStyle/>
        <a:p>
          <a:r>
            <a:rPr lang="en-CA"/>
            <a:t>The Client and the First Nations community</a:t>
          </a:r>
          <a:endParaRPr lang="en-US"/>
        </a:p>
      </dgm:t>
    </dgm:pt>
    <dgm:pt modelId="{F046A2DD-A3D3-4011-A4B6-7F8EE7DB86AC}" type="parTrans" cxnId="{E287172D-C4A1-476D-999D-EC721A30A282}">
      <dgm:prSet/>
      <dgm:spPr/>
      <dgm:t>
        <a:bodyPr/>
        <a:lstStyle/>
        <a:p>
          <a:endParaRPr lang="en-US"/>
        </a:p>
      </dgm:t>
    </dgm:pt>
    <dgm:pt modelId="{B9544F13-82DD-4DE7-B8AA-6E538B6F689F}" type="sibTrans" cxnId="{E287172D-C4A1-476D-999D-EC721A30A282}">
      <dgm:prSet/>
      <dgm:spPr/>
      <dgm:t>
        <a:bodyPr/>
        <a:lstStyle/>
        <a:p>
          <a:endParaRPr lang="en-US"/>
        </a:p>
      </dgm:t>
    </dgm:pt>
    <dgm:pt modelId="{888D97A8-E973-4208-B3DC-7665274B5F4D}">
      <dgm:prSet/>
      <dgm:spPr/>
      <dgm:t>
        <a:bodyPr/>
        <a:lstStyle/>
        <a:p>
          <a:r>
            <a:rPr lang="en-CA"/>
            <a:t>What are we Designing?</a:t>
          </a:r>
          <a:endParaRPr lang="en-US"/>
        </a:p>
      </dgm:t>
    </dgm:pt>
    <dgm:pt modelId="{57F39B5B-DEE4-417D-80DB-A6B119D10076}" type="parTrans" cxnId="{F0A6B407-B0C4-4933-920E-44379F9A3BBB}">
      <dgm:prSet/>
      <dgm:spPr/>
      <dgm:t>
        <a:bodyPr/>
        <a:lstStyle/>
        <a:p>
          <a:endParaRPr lang="en-US"/>
        </a:p>
      </dgm:t>
    </dgm:pt>
    <dgm:pt modelId="{2EF82050-8888-4914-8D71-829D015A3485}" type="sibTrans" cxnId="{F0A6B407-B0C4-4933-920E-44379F9A3BBB}">
      <dgm:prSet/>
      <dgm:spPr/>
      <dgm:t>
        <a:bodyPr/>
        <a:lstStyle/>
        <a:p>
          <a:endParaRPr lang="en-US"/>
        </a:p>
      </dgm:t>
    </dgm:pt>
    <dgm:pt modelId="{CA6EEF57-AC23-4FF1-BF77-0E31A4A5ED8B}">
      <dgm:prSet/>
      <dgm:spPr/>
      <dgm:t>
        <a:bodyPr/>
        <a:lstStyle/>
        <a:p>
          <a:r>
            <a:rPr lang="en-CA"/>
            <a:t>We are responsible for the Irrigation/Hydroponic system for the Grow wall</a:t>
          </a:r>
          <a:endParaRPr lang="en-US"/>
        </a:p>
      </dgm:t>
    </dgm:pt>
    <dgm:pt modelId="{668DC4B4-7AE8-46C0-9A47-95EAEE61141F}" type="parTrans" cxnId="{BBED49ED-7B50-437E-9552-37E474CC0D96}">
      <dgm:prSet/>
      <dgm:spPr/>
      <dgm:t>
        <a:bodyPr/>
        <a:lstStyle/>
        <a:p>
          <a:endParaRPr lang="en-US"/>
        </a:p>
      </dgm:t>
    </dgm:pt>
    <dgm:pt modelId="{82F1A2D1-A240-4551-9086-560F89EE256F}" type="sibTrans" cxnId="{BBED49ED-7B50-437E-9552-37E474CC0D96}">
      <dgm:prSet/>
      <dgm:spPr/>
      <dgm:t>
        <a:bodyPr/>
        <a:lstStyle/>
        <a:p>
          <a:endParaRPr lang="en-US"/>
        </a:p>
      </dgm:t>
    </dgm:pt>
    <dgm:pt modelId="{8CD3CC41-CE50-446A-9911-D6D15CA7DB0A}">
      <dgm:prSet/>
      <dgm:spPr/>
      <dgm:t>
        <a:bodyPr/>
        <a:lstStyle/>
        <a:p>
          <a:r>
            <a:rPr lang="en-CA"/>
            <a:t>When are we Designing?</a:t>
          </a:r>
          <a:endParaRPr lang="en-US"/>
        </a:p>
      </dgm:t>
    </dgm:pt>
    <dgm:pt modelId="{23FB30B5-F52F-440D-8D93-BA98E8CF3774}" type="parTrans" cxnId="{788FD5F7-47B7-41E3-BE9F-29DFCA89F60A}">
      <dgm:prSet/>
      <dgm:spPr/>
      <dgm:t>
        <a:bodyPr/>
        <a:lstStyle/>
        <a:p>
          <a:endParaRPr lang="en-US"/>
        </a:p>
      </dgm:t>
    </dgm:pt>
    <dgm:pt modelId="{63C93EF4-E054-4851-876B-129F8A169482}" type="sibTrans" cxnId="{788FD5F7-47B7-41E3-BE9F-29DFCA89F60A}">
      <dgm:prSet/>
      <dgm:spPr/>
      <dgm:t>
        <a:bodyPr/>
        <a:lstStyle/>
        <a:p>
          <a:endParaRPr lang="en-US"/>
        </a:p>
      </dgm:t>
    </dgm:pt>
    <dgm:pt modelId="{2EA4A0D9-3260-4B65-A173-91B0EA14ACD5}">
      <dgm:prSet/>
      <dgm:spPr/>
      <dgm:t>
        <a:bodyPr/>
        <a:lstStyle/>
        <a:p>
          <a:r>
            <a:rPr lang="en-CA"/>
            <a:t>We have been committed to this project ever since the beginning of the semester</a:t>
          </a:r>
          <a:endParaRPr lang="en-US"/>
        </a:p>
      </dgm:t>
    </dgm:pt>
    <dgm:pt modelId="{A9B38F31-77DF-49ED-8C86-6104DC55A9AB}" type="parTrans" cxnId="{EF2D2AF9-29DD-4A41-A656-F4B4EFDEA573}">
      <dgm:prSet/>
      <dgm:spPr/>
      <dgm:t>
        <a:bodyPr/>
        <a:lstStyle/>
        <a:p>
          <a:endParaRPr lang="en-US"/>
        </a:p>
      </dgm:t>
    </dgm:pt>
    <dgm:pt modelId="{12AB009D-69AD-4F12-AD6B-CEAFC14B8F81}" type="sibTrans" cxnId="{EF2D2AF9-29DD-4A41-A656-F4B4EFDEA573}">
      <dgm:prSet/>
      <dgm:spPr/>
      <dgm:t>
        <a:bodyPr/>
        <a:lstStyle/>
        <a:p>
          <a:endParaRPr lang="en-US"/>
        </a:p>
      </dgm:t>
    </dgm:pt>
    <dgm:pt modelId="{AB009EB9-CE16-4770-9C11-97E88FA1C223}">
      <dgm:prSet/>
      <dgm:spPr/>
      <dgm:t>
        <a:bodyPr/>
        <a:lstStyle/>
        <a:p>
          <a:r>
            <a:rPr lang="en-CA"/>
            <a:t>Where are we Designing?</a:t>
          </a:r>
          <a:endParaRPr lang="en-US"/>
        </a:p>
      </dgm:t>
    </dgm:pt>
    <dgm:pt modelId="{B78B78DC-7E1A-492D-B584-BA9D0F7065D2}" type="parTrans" cxnId="{F404E1DD-8F01-468A-9CFB-D885DD67BC96}">
      <dgm:prSet/>
      <dgm:spPr/>
      <dgm:t>
        <a:bodyPr/>
        <a:lstStyle/>
        <a:p>
          <a:endParaRPr lang="en-US"/>
        </a:p>
      </dgm:t>
    </dgm:pt>
    <dgm:pt modelId="{803A0BA6-1490-4FA7-9D29-CB584EEB45C2}" type="sibTrans" cxnId="{F404E1DD-8F01-468A-9CFB-D885DD67BC96}">
      <dgm:prSet/>
      <dgm:spPr/>
      <dgm:t>
        <a:bodyPr/>
        <a:lstStyle/>
        <a:p>
          <a:endParaRPr lang="en-US"/>
        </a:p>
      </dgm:t>
    </dgm:pt>
    <dgm:pt modelId="{8791F1C9-F41E-4CF8-A536-19E4D85A9AB8}">
      <dgm:prSet/>
      <dgm:spPr/>
      <dgm:t>
        <a:bodyPr/>
        <a:lstStyle/>
        <a:p>
          <a:r>
            <a:rPr lang="en-CA"/>
            <a:t>We </a:t>
          </a:r>
          <a:r>
            <a:rPr lang="en-CA" i="0"/>
            <a:t>have been designing and sketching on pen and paper, virtual paper and on 3D models</a:t>
          </a:r>
          <a:endParaRPr lang="en-US" i="0"/>
        </a:p>
      </dgm:t>
    </dgm:pt>
    <dgm:pt modelId="{E8774102-4CF2-47E1-95D1-297A3C96BCF3}" type="parTrans" cxnId="{E39DBBB0-1242-46E3-97C3-9FABF4BAE877}">
      <dgm:prSet/>
      <dgm:spPr/>
      <dgm:t>
        <a:bodyPr/>
        <a:lstStyle/>
        <a:p>
          <a:endParaRPr lang="en-US"/>
        </a:p>
      </dgm:t>
    </dgm:pt>
    <dgm:pt modelId="{00215D78-23EA-4B85-A0AB-F7EDB0CBFFA4}" type="sibTrans" cxnId="{E39DBBB0-1242-46E3-97C3-9FABF4BAE877}">
      <dgm:prSet/>
      <dgm:spPr/>
      <dgm:t>
        <a:bodyPr/>
        <a:lstStyle/>
        <a:p>
          <a:endParaRPr lang="en-US"/>
        </a:p>
      </dgm:t>
    </dgm:pt>
    <dgm:pt modelId="{AD8123AF-FC55-4FD8-9403-804A4B197366}">
      <dgm:prSet/>
      <dgm:spPr/>
      <dgm:t>
        <a:bodyPr/>
        <a:lstStyle/>
        <a:p>
          <a:r>
            <a:rPr lang="en-CA" i="0"/>
            <a:t>Why are we Designing?</a:t>
          </a:r>
          <a:endParaRPr lang="en-US" i="0"/>
        </a:p>
      </dgm:t>
    </dgm:pt>
    <dgm:pt modelId="{D03C5070-5567-4207-A216-7DE8ED3740D1}" type="parTrans" cxnId="{7A13F5D6-D1F2-432E-A2BA-5320E848E78E}">
      <dgm:prSet/>
      <dgm:spPr/>
      <dgm:t>
        <a:bodyPr/>
        <a:lstStyle/>
        <a:p>
          <a:endParaRPr lang="en-US"/>
        </a:p>
      </dgm:t>
    </dgm:pt>
    <dgm:pt modelId="{EA4FC7B3-D9CC-4DB1-BC48-3C5D290B3CE2}" type="sibTrans" cxnId="{7A13F5D6-D1F2-432E-A2BA-5320E848E78E}">
      <dgm:prSet/>
      <dgm:spPr/>
      <dgm:t>
        <a:bodyPr/>
        <a:lstStyle/>
        <a:p>
          <a:endParaRPr lang="en-US"/>
        </a:p>
      </dgm:t>
    </dgm:pt>
    <dgm:pt modelId="{ED763160-BE82-442E-9E3E-B0D7449FD0D4}">
      <dgm:prSet/>
      <dgm:spPr/>
      <dgm:t>
        <a:bodyPr/>
        <a:lstStyle/>
        <a:p>
          <a:r>
            <a:rPr lang="en-CA" i="0"/>
            <a:t>We are designing to fulfill the clients needs and to learn the engineering design process</a:t>
          </a:r>
          <a:endParaRPr lang="en-US" i="0"/>
        </a:p>
      </dgm:t>
    </dgm:pt>
    <dgm:pt modelId="{81CAE698-C6DC-40C5-9EEC-D46A380414FA}" type="parTrans" cxnId="{D0CCC8CE-956B-4D3F-9B50-8334166743ED}">
      <dgm:prSet/>
      <dgm:spPr/>
      <dgm:t>
        <a:bodyPr/>
        <a:lstStyle/>
        <a:p>
          <a:endParaRPr lang="en-US"/>
        </a:p>
      </dgm:t>
    </dgm:pt>
    <dgm:pt modelId="{78EFDC96-42C3-4302-A77D-60F0365EADFE}" type="sibTrans" cxnId="{D0CCC8CE-956B-4D3F-9B50-8334166743ED}">
      <dgm:prSet/>
      <dgm:spPr/>
      <dgm:t>
        <a:bodyPr/>
        <a:lstStyle/>
        <a:p>
          <a:endParaRPr lang="en-US"/>
        </a:p>
      </dgm:t>
    </dgm:pt>
    <dgm:pt modelId="{DD295D6F-3795-4899-BDC9-582A5FC45CC3}" type="pres">
      <dgm:prSet presAssocID="{3D34D224-F866-4C43-8274-2C987DFA3568}" presName="diagram" presStyleCnt="0">
        <dgm:presLayoutVars>
          <dgm:dir/>
          <dgm:resizeHandles val="exact"/>
        </dgm:presLayoutVars>
      </dgm:prSet>
      <dgm:spPr/>
    </dgm:pt>
    <dgm:pt modelId="{D33000B0-F281-4C03-B3C3-97A5B31AC209}" type="pres">
      <dgm:prSet presAssocID="{C7C15986-3792-4A85-9980-8A0A0E4012FD}" presName="node" presStyleLbl="node1" presStyleIdx="0" presStyleCnt="5">
        <dgm:presLayoutVars>
          <dgm:bulletEnabled val="1"/>
        </dgm:presLayoutVars>
      </dgm:prSet>
      <dgm:spPr/>
    </dgm:pt>
    <dgm:pt modelId="{ECA0B9A8-E3A4-473A-B712-CE5D07079C66}" type="pres">
      <dgm:prSet presAssocID="{B0156993-747D-47CB-B2A3-7BDDE3FC4C64}" presName="sibTrans" presStyleCnt="0"/>
      <dgm:spPr/>
    </dgm:pt>
    <dgm:pt modelId="{DEB1E2C0-BC8D-4850-80CB-C09FDA490DCB}" type="pres">
      <dgm:prSet presAssocID="{888D97A8-E973-4208-B3DC-7665274B5F4D}" presName="node" presStyleLbl="node1" presStyleIdx="1" presStyleCnt="5">
        <dgm:presLayoutVars>
          <dgm:bulletEnabled val="1"/>
        </dgm:presLayoutVars>
      </dgm:prSet>
      <dgm:spPr/>
    </dgm:pt>
    <dgm:pt modelId="{84756DE2-0B36-4CA7-896B-E7D77225F3C9}" type="pres">
      <dgm:prSet presAssocID="{2EF82050-8888-4914-8D71-829D015A3485}" presName="sibTrans" presStyleCnt="0"/>
      <dgm:spPr/>
    </dgm:pt>
    <dgm:pt modelId="{C4680999-1259-4C15-B204-94A2769B505B}" type="pres">
      <dgm:prSet presAssocID="{8CD3CC41-CE50-446A-9911-D6D15CA7DB0A}" presName="node" presStyleLbl="node1" presStyleIdx="2" presStyleCnt="5">
        <dgm:presLayoutVars>
          <dgm:bulletEnabled val="1"/>
        </dgm:presLayoutVars>
      </dgm:prSet>
      <dgm:spPr/>
    </dgm:pt>
    <dgm:pt modelId="{C7E4AB3D-BCC2-4C95-8ED6-A0800CCDCC30}" type="pres">
      <dgm:prSet presAssocID="{63C93EF4-E054-4851-876B-129F8A169482}" presName="sibTrans" presStyleCnt="0"/>
      <dgm:spPr/>
    </dgm:pt>
    <dgm:pt modelId="{BDCB2011-8C84-453A-9F67-78024608897E}" type="pres">
      <dgm:prSet presAssocID="{AB009EB9-CE16-4770-9C11-97E88FA1C223}" presName="node" presStyleLbl="node1" presStyleIdx="3" presStyleCnt="5">
        <dgm:presLayoutVars>
          <dgm:bulletEnabled val="1"/>
        </dgm:presLayoutVars>
      </dgm:prSet>
      <dgm:spPr/>
    </dgm:pt>
    <dgm:pt modelId="{4F22104A-8304-44F7-B5E4-7EDCE8CEADD8}" type="pres">
      <dgm:prSet presAssocID="{803A0BA6-1490-4FA7-9D29-CB584EEB45C2}" presName="sibTrans" presStyleCnt="0"/>
      <dgm:spPr/>
    </dgm:pt>
    <dgm:pt modelId="{30386633-8E27-4C83-85C7-DF0770A0E1E9}" type="pres">
      <dgm:prSet presAssocID="{AD8123AF-FC55-4FD8-9403-804A4B197366}" presName="node" presStyleLbl="node1" presStyleIdx="4" presStyleCnt="5">
        <dgm:presLayoutVars>
          <dgm:bulletEnabled val="1"/>
        </dgm:presLayoutVars>
      </dgm:prSet>
      <dgm:spPr/>
    </dgm:pt>
  </dgm:ptLst>
  <dgm:cxnLst>
    <dgm:cxn modelId="{F0A6B407-B0C4-4933-920E-44379F9A3BBB}" srcId="{3D34D224-F866-4C43-8274-2C987DFA3568}" destId="{888D97A8-E973-4208-B3DC-7665274B5F4D}" srcOrd="1" destOrd="0" parTransId="{57F39B5B-DEE4-417D-80DB-A6B119D10076}" sibTransId="{2EF82050-8888-4914-8D71-829D015A3485}"/>
    <dgm:cxn modelId="{16A1B00F-FD96-4E7B-B0F0-CEA4429C102E}" type="presOf" srcId="{888D97A8-E973-4208-B3DC-7665274B5F4D}" destId="{DEB1E2C0-BC8D-4850-80CB-C09FDA490DCB}" srcOrd="0" destOrd="0" presId="urn:microsoft.com/office/officeart/2005/8/layout/default"/>
    <dgm:cxn modelId="{0837C814-0E2F-4D86-B8B0-2825F5CAFA79}" type="presOf" srcId="{AD8123AF-FC55-4FD8-9403-804A4B197366}" destId="{30386633-8E27-4C83-85C7-DF0770A0E1E9}" srcOrd="0" destOrd="0" presId="urn:microsoft.com/office/officeart/2005/8/layout/default"/>
    <dgm:cxn modelId="{60020C16-2CC9-4B17-BFF4-D7E73D2834A4}" type="presOf" srcId="{CA6EEF57-AC23-4FF1-BF77-0E31A4A5ED8B}" destId="{DEB1E2C0-BC8D-4850-80CB-C09FDA490DCB}" srcOrd="0" destOrd="1" presId="urn:microsoft.com/office/officeart/2005/8/layout/default"/>
    <dgm:cxn modelId="{15A8271B-9997-476D-916D-13049CC39D25}" type="presOf" srcId="{8CD3CC41-CE50-446A-9911-D6D15CA7DB0A}" destId="{C4680999-1259-4C15-B204-94A2769B505B}" srcOrd="0" destOrd="0" presId="urn:microsoft.com/office/officeart/2005/8/layout/default"/>
    <dgm:cxn modelId="{E287172D-C4A1-476D-999D-EC721A30A282}" srcId="{C7C15986-3792-4A85-9980-8A0A0E4012FD}" destId="{1EDC0E6C-1BDD-4C2F-BCC8-E14F41BD1C77}" srcOrd="0" destOrd="0" parTransId="{F046A2DD-A3D3-4011-A4B6-7F8EE7DB86AC}" sibTransId="{B9544F13-82DD-4DE7-B8AA-6E538B6F689F}"/>
    <dgm:cxn modelId="{73336F31-A1D0-4E8D-AF86-32F3444A9332}" type="presOf" srcId="{2EA4A0D9-3260-4B65-A173-91B0EA14ACD5}" destId="{C4680999-1259-4C15-B204-94A2769B505B}" srcOrd="0" destOrd="1" presId="urn:microsoft.com/office/officeart/2005/8/layout/default"/>
    <dgm:cxn modelId="{450E213B-306F-4FBE-980F-8485DDADAB04}" type="presOf" srcId="{1EDC0E6C-1BDD-4C2F-BCC8-E14F41BD1C77}" destId="{D33000B0-F281-4C03-B3C3-97A5B31AC209}" srcOrd="0" destOrd="1" presId="urn:microsoft.com/office/officeart/2005/8/layout/default"/>
    <dgm:cxn modelId="{FA7D5F47-8816-4B2D-81AD-3BF1D18AFCC5}" srcId="{3D34D224-F866-4C43-8274-2C987DFA3568}" destId="{C7C15986-3792-4A85-9980-8A0A0E4012FD}" srcOrd="0" destOrd="0" parTransId="{24C3DCBA-1A7A-459A-9DCE-90AC433FA697}" sibTransId="{B0156993-747D-47CB-B2A3-7BDDE3FC4C64}"/>
    <dgm:cxn modelId="{8B85D247-8BB6-4A83-BB7F-2F7123507953}" type="presOf" srcId="{8791F1C9-F41E-4CF8-A536-19E4D85A9AB8}" destId="{BDCB2011-8C84-453A-9F67-78024608897E}" srcOrd="0" destOrd="1" presId="urn:microsoft.com/office/officeart/2005/8/layout/default"/>
    <dgm:cxn modelId="{9433D48F-D782-4DDA-B611-CE728F9EC122}" type="presOf" srcId="{3D34D224-F866-4C43-8274-2C987DFA3568}" destId="{DD295D6F-3795-4899-BDC9-582A5FC45CC3}" srcOrd="0" destOrd="0" presId="urn:microsoft.com/office/officeart/2005/8/layout/default"/>
    <dgm:cxn modelId="{1423C594-B20B-4418-B798-F4A0DAF4FE21}" type="presOf" srcId="{C7C15986-3792-4A85-9980-8A0A0E4012FD}" destId="{D33000B0-F281-4C03-B3C3-97A5B31AC209}" srcOrd="0" destOrd="0" presId="urn:microsoft.com/office/officeart/2005/8/layout/default"/>
    <dgm:cxn modelId="{47E7F8A7-0F49-478C-9845-5E7AB6AFC42D}" type="presOf" srcId="{AB009EB9-CE16-4770-9C11-97E88FA1C223}" destId="{BDCB2011-8C84-453A-9F67-78024608897E}" srcOrd="0" destOrd="0" presId="urn:microsoft.com/office/officeart/2005/8/layout/default"/>
    <dgm:cxn modelId="{E39DBBB0-1242-46E3-97C3-9FABF4BAE877}" srcId="{AB009EB9-CE16-4770-9C11-97E88FA1C223}" destId="{8791F1C9-F41E-4CF8-A536-19E4D85A9AB8}" srcOrd="0" destOrd="0" parTransId="{E8774102-4CF2-47E1-95D1-297A3C96BCF3}" sibTransId="{00215D78-23EA-4B85-A0AB-F7EDB0CBFFA4}"/>
    <dgm:cxn modelId="{D0CCC8CE-956B-4D3F-9B50-8334166743ED}" srcId="{AD8123AF-FC55-4FD8-9403-804A4B197366}" destId="{ED763160-BE82-442E-9E3E-B0D7449FD0D4}" srcOrd="0" destOrd="0" parTransId="{81CAE698-C6DC-40C5-9EEC-D46A380414FA}" sibTransId="{78EFDC96-42C3-4302-A77D-60F0365EADFE}"/>
    <dgm:cxn modelId="{7A13F5D6-D1F2-432E-A2BA-5320E848E78E}" srcId="{3D34D224-F866-4C43-8274-2C987DFA3568}" destId="{AD8123AF-FC55-4FD8-9403-804A4B197366}" srcOrd="4" destOrd="0" parTransId="{D03C5070-5567-4207-A216-7DE8ED3740D1}" sibTransId="{EA4FC7B3-D9CC-4DB1-BC48-3C5D290B3CE2}"/>
    <dgm:cxn modelId="{F404E1DD-8F01-468A-9CFB-D885DD67BC96}" srcId="{3D34D224-F866-4C43-8274-2C987DFA3568}" destId="{AB009EB9-CE16-4770-9C11-97E88FA1C223}" srcOrd="3" destOrd="0" parTransId="{B78B78DC-7E1A-492D-B584-BA9D0F7065D2}" sibTransId="{803A0BA6-1490-4FA7-9D29-CB584EEB45C2}"/>
    <dgm:cxn modelId="{C3303BEA-319C-4288-8D8A-0C5A9F81BF33}" type="presOf" srcId="{ED763160-BE82-442E-9E3E-B0D7449FD0D4}" destId="{30386633-8E27-4C83-85C7-DF0770A0E1E9}" srcOrd="0" destOrd="1" presId="urn:microsoft.com/office/officeart/2005/8/layout/default"/>
    <dgm:cxn modelId="{BBED49ED-7B50-437E-9552-37E474CC0D96}" srcId="{888D97A8-E973-4208-B3DC-7665274B5F4D}" destId="{CA6EEF57-AC23-4FF1-BF77-0E31A4A5ED8B}" srcOrd="0" destOrd="0" parTransId="{668DC4B4-7AE8-46C0-9A47-95EAEE61141F}" sibTransId="{82F1A2D1-A240-4551-9086-560F89EE256F}"/>
    <dgm:cxn modelId="{788FD5F7-47B7-41E3-BE9F-29DFCA89F60A}" srcId="{3D34D224-F866-4C43-8274-2C987DFA3568}" destId="{8CD3CC41-CE50-446A-9911-D6D15CA7DB0A}" srcOrd="2" destOrd="0" parTransId="{23FB30B5-F52F-440D-8D93-BA98E8CF3774}" sibTransId="{63C93EF4-E054-4851-876B-129F8A169482}"/>
    <dgm:cxn modelId="{EF2D2AF9-29DD-4A41-A656-F4B4EFDEA573}" srcId="{8CD3CC41-CE50-446A-9911-D6D15CA7DB0A}" destId="{2EA4A0D9-3260-4B65-A173-91B0EA14ACD5}" srcOrd="0" destOrd="0" parTransId="{A9B38F31-77DF-49ED-8C86-6104DC55A9AB}" sibTransId="{12AB009D-69AD-4F12-AD6B-CEAFC14B8F81}"/>
    <dgm:cxn modelId="{CA0F594C-A2F0-4076-8F26-1F60F83817DB}" type="presParOf" srcId="{DD295D6F-3795-4899-BDC9-582A5FC45CC3}" destId="{D33000B0-F281-4C03-B3C3-97A5B31AC209}" srcOrd="0" destOrd="0" presId="urn:microsoft.com/office/officeart/2005/8/layout/default"/>
    <dgm:cxn modelId="{8027C101-BD0B-4039-BCFB-771F1C894B9B}" type="presParOf" srcId="{DD295D6F-3795-4899-BDC9-582A5FC45CC3}" destId="{ECA0B9A8-E3A4-473A-B712-CE5D07079C66}" srcOrd="1" destOrd="0" presId="urn:microsoft.com/office/officeart/2005/8/layout/default"/>
    <dgm:cxn modelId="{84469F61-CCCA-4BDC-BDC3-F238D74B1A84}" type="presParOf" srcId="{DD295D6F-3795-4899-BDC9-582A5FC45CC3}" destId="{DEB1E2C0-BC8D-4850-80CB-C09FDA490DCB}" srcOrd="2" destOrd="0" presId="urn:microsoft.com/office/officeart/2005/8/layout/default"/>
    <dgm:cxn modelId="{A81D4054-E343-4972-A57C-BE6AA4A99063}" type="presParOf" srcId="{DD295D6F-3795-4899-BDC9-582A5FC45CC3}" destId="{84756DE2-0B36-4CA7-896B-E7D77225F3C9}" srcOrd="3" destOrd="0" presId="urn:microsoft.com/office/officeart/2005/8/layout/default"/>
    <dgm:cxn modelId="{C06E17CB-922F-458F-872C-5F47F701EF0A}" type="presParOf" srcId="{DD295D6F-3795-4899-BDC9-582A5FC45CC3}" destId="{C4680999-1259-4C15-B204-94A2769B505B}" srcOrd="4" destOrd="0" presId="urn:microsoft.com/office/officeart/2005/8/layout/default"/>
    <dgm:cxn modelId="{39E432D8-2ED1-4FFB-BD59-CC9C4010BDDC}" type="presParOf" srcId="{DD295D6F-3795-4899-BDC9-582A5FC45CC3}" destId="{C7E4AB3D-BCC2-4C95-8ED6-A0800CCDCC30}" srcOrd="5" destOrd="0" presId="urn:microsoft.com/office/officeart/2005/8/layout/default"/>
    <dgm:cxn modelId="{027DD12D-A593-4BE2-A51A-A2D4E353E325}" type="presParOf" srcId="{DD295D6F-3795-4899-BDC9-582A5FC45CC3}" destId="{BDCB2011-8C84-453A-9F67-78024608897E}" srcOrd="6" destOrd="0" presId="urn:microsoft.com/office/officeart/2005/8/layout/default"/>
    <dgm:cxn modelId="{F6893F28-1FC4-492B-A011-C9F9CB21040F}" type="presParOf" srcId="{DD295D6F-3795-4899-BDC9-582A5FC45CC3}" destId="{4F22104A-8304-44F7-B5E4-7EDCE8CEADD8}" srcOrd="7" destOrd="0" presId="urn:microsoft.com/office/officeart/2005/8/layout/default"/>
    <dgm:cxn modelId="{F4F91390-2A17-451D-B02B-D4F8949BA429}" type="presParOf" srcId="{DD295D6F-3795-4899-BDC9-582A5FC45CC3}" destId="{30386633-8E27-4C83-85C7-DF0770A0E1E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2EF297-8E55-4AEA-8445-1A34D03CC828}"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09C91EE9-D0BE-4D45-BC7F-BC368082505C}">
      <dgm:prSet custT="1"/>
      <dgm:spPr/>
      <dgm:t>
        <a:bodyPr/>
        <a:lstStyle/>
        <a:p>
          <a:r>
            <a:rPr lang="en-US" sz="3200"/>
            <a:t>3 sub-teams</a:t>
          </a:r>
        </a:p>
      </dgm:t>
    </dgm:pt>
    <dgm:pt modelId="{AA8B9B25-FDB0-4B16-AAD3-7CDF8053C339}" type="parTrans" cxnId="{A7C6BA88-F06C-4348-815B-68B1BF44DFB8}">
      <dgm:prSet/>
      <dgm:spPr/>
      <dgm:t>
        <a:bodyPr/>
        <a:lstStyle/>
        <a:p>
          <a:endParaRPr lang="en-US"/>
        </a:p>
      </dgm:t>
    </dgm:pt>
    <dgm:pt modelId="{DBBF57C1-9BA3-4143-AF26-985F45BD3B53}" type="sibTrans" cxnId="{A7C6BA88-F06C-4348-815B-68B1BF44DFB8}">
      <dgm:prSet/>
      <dgm:spPr/>
      <dgm:t>
        <a:bodyPr/>
        <a:lstStyle/>
        <a:p>
          <a:endParaRPr lang="en-US"/>
        </a:p>
      </dgm:t>
    </dgm:pt>
    <dgm:pt modelId="{D46700EF-48CB-4746-A448-7D9E025A5CC9}">
      <dgm:prSet/>
      <dgm:spPr/>
      <dgm:t>
        <a:bodyPr/>
        <a:lstStyle/>
        <a:p>
          <a:r>
            <a:rPr lang="en-US" b="1"/>
            <a:t>Irrigation system: </a:t>
          </a:r>
          <a:r>
            <a:rPr lang="en-US"/>
            <a:t>Nicole </a:t>
          </a:r>
          <a:r>
            <a:rPr lang="en-US" err="1"/>
            <a:t>Milman</a:t>
          </a:r>
          <a:r>
            <a:rPr lang="en-US"/>
            <a:t>, Matas </a:t>
          </a:r>
          <a:r>
            <a:rPr lang="en-US" err="1"/>
            <a:t>Minkstimas</a:t>
          </a:r>
          <a:r>
            <a:rPr lang="en-US"/>
            <a:t>, Alec Fraser</a:t>
          </a:r>
        </a:p>
      </dgm:t>
    </dgm:pt>
    <dgm:pt modelId="{A5FF8F54-8419-41AA-8A64-257169205DD6}" type="parTrans" cxnId="{3A15D782-8FB3-40E6-A3FE-1C1254FF6435}">
      <dgm:prSet/>
      <dgm:spPr/>
      <dgm:t>
        <a:bodyPr/>
        <a:lstStyle/>
        <a:p>
          <a:endParaRPr lang="en-US"/>
        </a:p>
      </dgm:t>
    </dgm:pt>
    <dgm:pt modelId="{562A6BF0-D193-4F62-8429-A66D7AACF7DC}" type="sibTrans" cxnId="{3A15D782-8FB3-40E6-A3FE-1C1254FF6435}">
      <dgm:prSet/>
      <dgm:spPr/>
      <dgm:t>
        <a:bodyPr/>
        <a:lstStyle/>
        <a:p>
          <a:endParaRPr lang="en-US"/>
        </a:p>
      </dgm:t>
    </dgm:pt>
    <dgm:pt modelId="{C8E7F7BF-3B57-46D7-81BB-B84A216D79C0}">
      <dgm:prSet/>
      <dgm:spPr/>
      <dgm:t>
        <a:bodyPr/>
        <a:lstStyle/>
        <a:p>
          <a:r>
            <a:rPr lang="en-US"/>
            <a:t>Responsible for integrating an autonomous watering system on the grow wall</a:t>
          </a:r>
        </a:p>
      </dgm:t>
    </dgm:pt>
    <dgm:pt modelId="{42A46FDD-8120-43D5-9464-5792714966BD}" type="parTrans" cxnId="{AA25810D-DB59-4996-8413-4D7E20E233EB}">
      <dgm:prSet/>
      <dgm:spPr/>
      <dgm:t>
        <a:bodyPr/>
        <a:lstStyle/>
        <a:p>
          <a:endParaRPr lang="en-US"/>
        </a:p>
      </dgm:t>
    </dgm:pt>
    <dgm:pt modelId="{DA696FF5-625F-42A2-992E-DA4ACF5A4E8C}" type="sibTrans" cxnId="{AA25810D-DB59-4996-8413-4D7E20E233EB}">
      <dgm:prSet/>
      <dgm:spPr/>
      <dgm:t>
        <a:bodyPr/>
        <a:lstStyle/>
        <a:p>
          <a:endParaRPr lang="en-US"/>
        </a:p>
      </dgm:t>
    </dgm:pt>
    <dgm:pt modelId="{D38425A5-D13F-4FF9-BFB9-5971ECC4B7A1}">
      <dgm:prSet/>
      <dgm:spPr/>
      <dgm:t>
        <a:bodyPr/>
        <a:lstStyle/>
        <a:p>
          <a:r>
            <a:rPr lang="en-US" b="1"/>
            <a:t>Grow lights: </a:t>
          </a:r>
          <a:r>
            <a:rPr lang="en-US"/>
            <a:t>Jacob Olaveson, </a:t>
          </a:r>
          <a:r>
            <a:rPr lang="en-US" err="1"/>
            <a:t>Cyrille</a:t>
          </a:r>
          <a:r>
            <a:rPr lang="en-US"/>
            <a:t> Zakaria</a:t>
          </a:r>
        </a:p>
      </dgm:t>
    </dgm:pt>
    <dgm:pt modelId="{9B7AAA5E-AA98-4C4C-8704-787ECC28C560}" type="parTrans" cxnId="{46ADBFFB-A796-4C44-A4FB-A062BA546AD3}">
      <dgm:prSet/>
      <dgm:spPr/>
      <dgm:t>
        <a:bodyPr/>
        <a:lstStyle/>
        <a:p>
          <a:endParaRPr lang="en-US"/>
        </a:p>
      </dgm:t>
    </dgm:pt>
    <dgm:pt modelId="{3D030017-3C28-4D58-8BEC-2A1BC7BD1EBF}" type="sibTrans" cxnId="{46ADBFFB-A796-4C44-A4FB-A062BA546AD3}">
      <dgm:prSet/>
      <dgm:spPr/>
      <dgm:t>
        <a:bodyPr/>
        <a:lstStyle/>
        <a:p>
          <a:endParaRPr lang="en-US"/>
        </a:p>
      </dgm:t>
    </dgm:pt>
    <dgm:pt modelId="{01AC9769-CCBF-4DE6-83D9-BF6EC247C758}">
      <dgm:prSet/>
      <dgm:spPr/>
      <dgm:t>
        <a:bodyPr/>
        <a:lstStyle/>
        <a:p>
          <a:r>
            <a:rPr lang="en-US"/>
            <a:t>Responsible for providing a smart artificial lighting system for the grow wall</a:t>
          </a:r>
        </a:p>
      </dgm:t>
    </dgm:pt>
    <dgm:pt modelId="{DFA4A86F-4425-4CD6-B0D9-A7AF6FD4B406}" type="parTrans" cxnId="{0477BBCC-0598-4EEC-BC31-5D8DE009BF40}">
      <dgm:prSet/>
      <dgm:spPr/>
      <dgm:t>
        <a:bodyPr/>
        <a:lstStyle/>
        <a:p>
          <a:endParaRPr lang="en-US"/>
        </a:p>
      </dgm:t>
    </dgm:pt>
    <dgm:pt modelId="{055B2D64-6C5B-46FF-A1A2-6DB667BC75A1}" type="sibTrans" cxnId="{0477BBCC-0598-4EEC-BC31-5D8DE009BF40}">
      <dgm:prSet/>
      <dgm:spPr/>
      <dgm:t>
        <a:bodyPr/>
        <a:lstStyle/>
        <a:p>
          <a:endParaRPr lang="en-US"/>
        </a:p>
      </dgm:t>
    </dgm:pt>
    <dgm:pt modelId="{F34E229E-1CE7-42CD-873F-DAED2B9C3383}">
      <dgm:prSet/>
      <dgm:spPr/>
      <dgm:t>
        <a:bodyPr/>
        <a:lstStyle/>
        <a:p>
          <a:r>
            <a:rPr lang="en-US" b="1"/>
            <a:t>Pot Design: </a:t>
          </a:r>
          <a:r>
            <a:rPr lang="en-US"/>
            <a:t>Khalid Al </a:t>
          </a:r>
          <a:r>
            <a:rPr lang="en-US" err="1"/>
            <a:t>Satari</a:t>
          </a:r>
          <a:endParaRPr lang="en-US"/>
        </a:p>
      </dgm:t>
    </dgm:pt>
    <dgm:pt modelId="{B1697309-A626-41F3-9C4F-B04E3CB021E6}" type="parTrans" cxnId="{8F42A761-65C3-4E65-AF10-B8D109C57F33}">
      <dgm:prSet/>
      <dgm:spPr/>
      <dgm:t>
        <a:bodyPr/>
        <a:lstStyle/>
        <a:p>
          <a:endParaRPr lang="en-US"/>
        </a:p>
      </dgm:t>
    </dgm:pt>
    <dgm:pt modelId="{79EC1B13-9669-4D09-833F-1423D1E74F0C}" type="sibTrans" cxnId="{8F42A761-65C3-4E65-AF10-B8D109C57F33}">
      <dgm:prSet/>
      <dgm:spPr/>
      <dgm:t>
        <a:bodyPr/>
        <a:lstStyle/>
        <a:p>
          <a:endParaRPr lang="en-US"/>
        </a:p>
      </dgm:t>
    </dgm:pt>
    <dgm:pt modelId="{0B388073-F4C3-4A83-85FC-F2739F872E7F}">
      <dgm:prSet/>
      <dgm:spPr/>
      <dgm:t>
        <a:bodyPr/>
        <a:lstStyle/>
        <a:p>
          <a:r>
            <a:rPr lang="en-US"/>
            <a:t>Responsible for a solution for the design of plants and pots on the different levels of the grow wall</a:t>
          </a:r>
        </a:p>
      </dgm:t>
    </dgm:pt>
    <dgm:pt modelId="{DFFE90EF-5D87-4C2F-9231-2C0B27E10528}" type="parTrans" cxnId="{72D0ACBF-BD9F-4164-90A4-4DD4D3066B36}">
      <dgm:prSet/>
      <dgm:spPr/>
      <dgm:t>
        <a:bodyPr/>
        <a:lstStyle/>
        <a:p>
          <a:endParaRPr lang="en-US"/>
        </a:p>
      </dgm:t>
    </dgm:pt>
    <dgm:pt modelId="{768C24CD-C76D-4E6B-8B06-BA631D11C422}" type="sibTrans" cxnId="{72D0ACBF-BD9F-4164-90A4-4DD4D3066B36}">
      <dgm:prSet/>
      <dgm:spPr/>
      <dgm:t>
        <a:bodyPr/>
        <a:lstStyle/>
        <a:p>
          <a:endParaRPr lang="en-US"/>
        </a:p>
      </dgm:t>
    </dgm:pt>
    <dgm:pt modelId="{C845EDFC-36CB-442D-B942-B2CCF84EE7B3}" type="pres">
      <dgm:prSet presAssocID="{872EF297-8E55-4AEA-8445-1A34D03CC828}" presName="linear" presStyleCnt="0">
        <dgm:presLayoutVars>
          <dgm:dir/>
          <dgm:animLvl val="lvl"/>
          <dgm:resizeHandles val="exact"/>
        </dgm:presLayoutVars>
      </dgm:prSet>
      <dgm:spPr/>
    </dgm:pt>
    <dgm:pt modelId="{C942897B-BB66-4529-889B-A64652C67788}" type="pres">
      <dgm:prSet presAssocID="{09C91EE9-D0BE-4D45-BC7F-BC368082505C}" presName="parentLin" presStyleCnt="0"/>
      <dgm:spPr/>
    </dgm:pt>
    <dgm:pt modelId="{7D5D9DDE-2E50-4FDB-B1AF-9CC8C9DA4FB8}" type="pres">
      <dgm:prSet presAssocID="{09C91EE9-D0BE-4D45-BC7F-BC368082505C}" presName="parentLeftMargin" presStyleLbl="node1" presStyleIdx="0" presStyleCnt="1"/>
      <dgm:spPr/>
    </dgm:pt>
    <dgm:pt modelId="{20C447C3-DCE5-4928-AB4F-3C3D3E54BFF0}" type="pres">
      <dgm:prSet presAssocID="{09C91EE9-D0BE-4D45-BC7F-BC368082505C}" presName="parentText" presStyleLbl="node1" presStyleIdx="0" presStyleCnt="1">
        <dgm:presLayoutVars>
          <dgm:chMax val="0"/>
          <dgm:bulletEnabled val="1"/>
        </dgm:presLayoutVars>
      </dgm:prSet>
      <dgm:spPr/>
    </dgm:pt>
    <dgm:pt modelId="{49670873-4E08-46AC-816E-1DA49B113861}" type="pres">
      <dgm:prSet presAssocID="{09C91EE9-D0BE-4D45-BC7F-BC368082505C}" presName="negativeSpace" presStyleCnt="0"/>
      <dgm:spPr/>
    </dgm:pt>
    <dgm:pt modelId="{02912408-B681-4A8A-BC78-E3FC8F868680}" type="pres">
      <dgm:prSet presAssocID="{09C91EE9-D0BE-4D45-BC7F-BC368082505C}" presName="childText" presStyleLbl="conFgAcc1" presStyleIdx="0" presStyleCnt="1">
        <dgm:presLayoutVars>
          <dgm:bulletEnabled val="1"/>
        </dgm:presLayoutVars>
      </dgm:prSet>
      <dgm:spPr/>
    </dgm:pt>
  </dgm:ptLst>
  <dgm:cxnLst>
    <dgm:cxn modelId="{0E084700-9370-4A85-9604-C0710D0D06DE}" type="presOf" srcId="{09C91EE9-D0BE-4D45-BC7F-BC368082505C}" destId="{7D5D9DDE-2E50-4FDB-B1AF-9CC8C9DA4FB8}" srcOrd="0" destOrd="0" presId="urn:microsoft.com/office/officeart/2005/8/layout/list1"/>
    <dgm:cxn modelId="{AA25810D-DB59-4996-8413-4D7E20E233EB}" srcId="{D46700EF-48CB-4746-A448-7D9E025A5CC9}" destId="{C8E7F7BF-3B57-46D7-81BB-B84A216D79C0}" srcOrd="0" destOrd="0" parTransId="{42A46FDD-8120-43D5-9464-5792714966BD}" sibTransId="{DA696FF5-625F-42A2-992E-DA4ACF5A4E8C}"/>
    <dgm:cxn modelId="{B07B2E10-1AE5-4501-B9E1-BA01FD918B32}" type="presOf" srcId="{F34E229E-1CE7-42CD-873F-DAED2B9C3383}" destId="{02912408-B681-4A8A-BC78-E3FC8F868680}" srcOrd="0" destOrd="4" presId="urn:microsoft.com/office/officeart/2005/8/layout/list1"/>
    <dgm:cxn modelId="{8F42A761-65C3-4E65-AF10-B8D109C57F33}" srcId="{09C91EE9-D0BE-4D45-BC7F-BC368082505C}" destId="{F34E229E-1CE7-42CD-873F-DAED2B9C3383}" srcOrd="2" destOrd="0" parTransId="{B1697309-A626-41F3-9C4F-B04E3CB021E6}" sibTransId="{79EC1B13-9669-4D09-833F-1423D1E74F0C}"/>
    <dgm:cxn modelId="{DC86AE4C-D414-41B6-A27D-80F5106BC85A}" type="presOf" srcId="{D46700EF-48CB-4746-A448-7D9E025A5CC9}" destId="{02912408-B681-4A8A-BC78-E3FC8F868680}" srcOrd="0" destOrd="0" presId="urn:microsoft.com/office/officeart/2005/8/layout/list1"/>
    <dgm:cxn modelId="{469DC970-95E3-4BA4-8D11-B69C84A10425}" type="presOf" srcId="{872EF297-8E55-4AEA-8445-1A34D03CC828}" destId="{C845EDFC-36CB-442D-B942-B2CCF84EE7B3}" srcOrd="0" destOrd="0" presId="urn:microsoft.com/office/officeart/2005/8/layout/list1"/>
    <dgm:cxn modelId="{B1820556-9973-4CBE-9E7B-78198F521504}" type="presOf" srcId="{0B388073-F4C3-4A83-85FC-F2739F872E7F}" destId="{02912408-B681-4A8A-BC78-E3FC8F868680}" srcOrd="0" destOrd="5" presId="urn:microsoft.com/office/officeart/2005/8/layout/list1"/>
    <dgm:cxn modelId="{3A15D782-8FB3-40E6-A3FE-1C1254FF6435}" srcId="{09C91EE9-D0BE-4D45-BC7F-BC368082505C}" destId="{D46700EF-48CB-4746-A448-7D9E025A5CC9}" srcOrd="0" destOrd="0" parTransId="{A5FF8F54-8419-41AA-8A64-257169205DD6}" sibTransId="{562A6BF0-D193-4F62-8429-A66D7AACF7DC}"/>
    <dgm:cxn modelId="{A7C6BA88-F06C-4348-815B-68B1BF44DFB8}" srcId="{872EF297-8E55-4AEA-8445-1A34D03CC828}" destId="{09C91EE9-D0BE-4D45-BC7F-BC368082505C}" srcOrd="0" destOrd="0" parTransId="{AA8B9B25-FDB0-4B16-AAD3-7CDF8053C339}" sibTransId="{DBBF57C1-9BA3-4143-AF26-985F45BD3B53}"/>
    <dgm:cxn modelId="{2587B09C-9938-4727-B744-96B5B57D60F7}" type="presOf" srcId="{D38425A5-D13F-4FF9-BFB9-5971ECC4B7A1}" destId="{02912408-B681-4A8A-BC78-E3FC8F868680}" srcOrd="0" destOrd="2" presId="urn:microsoft.com/office/officeart/2005/8/layout/list1"/>
    <dgm:cxn modelId="{72D0ACBF-BD9F-4164-90A4-4DD4D3066B36}" srcId="{F34E229E-1CE7-42CD-873F-DAED2B9C3383}" destId="{0B388073-F4C3-4A83-85FC-F2739F872E7F}" srcOrd="0" destOrd="0" parTransId="{DFFE90EF-5D87-4C2F-9231-2C0B27E10528}" sibTransId="{768C24CD-C76D-4E6B-8B06-BA631D11C422}"/>
    <dgm:cxn modelId="{A71345C4-407A-4D1D-BA40-442FAD3B46EE}" type="presOf" srcId="{09C91EE9-D0BE-4D45-BC7F-BC368082505C}" destId="{20C447C3-DCE5-4928-AB4F-3C3D3E54BFF0}" srcOrd="1" destOrd="0" presId="urn:microsoft.com/office/officeart/2005/8/layout/list1"/>
    <dgm:cxn modelId="{0477BBCC-0598-4EEC-BC31-5D8DE009BF40}" srcId="{D38425A5-D13F-4FF9-BFB9-5971ECC4B7A1}" destId="{01AC9769-CCBF-4DE6-83D9-BF6EC247C758}" srcOrd="0" destOrd="0" parTransId="{DFA4A86F-4425-4CD6-B0D9-A7AF6FD4B406}" sibTransId="{055B2D64-6C5B-46FF-A1A2-6DB667BC75A1}"/>
    <dgm:cxn modelId="{1BF6F8F2-C5EC-474E-BCAF-F09C5F9CD5F7}" type="presOf" srcId="{C8E7F7BF-3B57-46D7-81BB-B84A216D79C0}" destId="{02912408-B681-4A8A-BC78-E3FC8F868680}" srcOrd="0" destOrd="1" presId="urn:microsoft.com/office/officeart/2005/8/layout/list1"/>
    <dgm:cxn modelId="{2E1BF2F4-235F-4D12-B1E2-BB7C6A146D67}" type="presOf" srcId="{01AC9769-CCBF-4DE6-83D9-BF6EC247C758}" destId="{02912408-B681-4A8A-BC78-E3FC8F868680}" srcOrd="0" destOrd="3" presId="urn:microsoft.com/office/officeart/2005/8/layout/list1"/>
    <dgm:cxn modelId="{46ADBFFB-A796-4C44-A4FB-A062BA546AD3}" srcId="{09C91EE9-D0BE-4D45-BC7F-BC368082505C}" destId="{D38425A5-D13F-4FF9-BFB9-5971ECC4B7A1}" srcOrd="1" destOrd="0" parTransId="{9B7AAA5E-AA98-4C4C-8704-787ECC28C560}" sibTransId="{3D030017-3C28-4D58-8BEC-2A1BC7BD1EBF}"/>
    <dgm:cxn modelId="{BEA76E89-8606-4BAE-9D12-62DC913E3BEF}" type="presParOf" srcId="{C845EDFC-36CB-442D-B942-B2CCF84EE7B3}" destId="{C942897B-BB66-4529-889B-A64652C67788}" srcOrd="0" destOrd="0" presId="urn:microsoft.com/office/officeart/2005/8/layout/list1"/>
    <dgm:cxn modelId="{40DC2B71-AEFD-4E1A-BAD5-45ABDC25BC5F}" type="presParOf" srcId="{C942897B-BB66-4529-889B-A64652C67788}" destId="{7D5D9DDE-2E50-4FDB-B1AF-9CC8C9DA4FB8}" srcOrd="0" destOrd="0" presId="urn:microsoft.com/office/officeart/2005/8/layout/list1"/>
    <dgm:cxn modelId="{A61A7EAC-59F2-4C08-A6A2-55B1911C87E9}" type="presParOf" srcId="{C942897B-BB66-4529-889B-A64652C67788}" destId="{20C447C3-DCE5-4928-AB4F-3C3D3E54BFF0}" srcOrd="1" destOrd="0" presId="urn:microsoft.com/office/officeart/2005/8/layout/list1"/>
    <dgm:cxn modelId="{E2B0C678-DCD1-47D6-BA38-059B3560F6EA}" type="presParOf" srcId="{C845EDFC-36CB-442D-B942-B2CCF84EE7B3}" destId="{49670873-4E08-46AC-816E-1DA49B113861}" srcOrd="1" destOrd="0" presId="urn:microsoft.com/office/officeart/2005/8/layout/list1"/>
    <dgm:cxn modelId="{1D216ACC-0A87-41E8-8B83-480E7A3D7C7E}" type="presParOf" srcId="{C845EDFC-36CB-442D-B942-B2CCF84EE7B3}" destId="{02912408-B681-4A8A-BC78-E3FC8F86868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CB1847-60D7-4FBF-B73A-372A6D69D209}"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DEE813E3-AA12-4EB6-AA16-7C197D91E845}">
      <dgm:prSet/>
      <dgm:spPr/>
      <dgm:t>
        <a:bodyPr/>
        <a:lstStyle/>
        <a:p>
          <a:r>
            <a:rPr lang="en-US"/>
            <a:t>As a team we have designed, prototyped and built a product which we are proud of and hope the client also appreciates. </a:t>
          </a:r>
        </a:p>
      </dgm:t>
    </dgm:pt>
    <dgm:pt modelId="{3CE9008D-8B71-4D08-B466-0722AF0009B7}" type="parTrans" cxnId="{C5C1EEE6-0D20-46F8-AB0B-FB7FBB662666}">
      <dgm:prSet/>
      <dgm:spPr/>
      <dgm:t>
        <a:bodyPr/>
        <a:lstStyle/>
        <a:p>
          <a:endParaRPr lang="en-US"/>
        </a:p>
      </dgm:t>
    </dgm:pt>
    <dgm:pt modelId="{2AB11558-6E3A-48D0-BA30-D21794B8B420}" type="sibTrans" cxnId="{C5C1EEE6-0D20-46F8-AB0B-FB7FBB662666}">
      <dgm:prSet/>
      <dgm:spPr/>
      <dgm:t>
        <a:bodyPr/>
        <a:lstStyle/>
        <a:p>
          <a:endParaRPr lang="en-US"/>
        </a:p>
      </dgm:t>
    </dgm:pt>
    <dgm:pt modelId="{80769D7B-D1A8-4F3F-83F3-9BA5448B8BD5}">
      <dgm:prSet/>
      <dgm:spPr/>
      <dgm:t>
        <a:bodyPr/>
        <a:lstStyle/>
        <a:p>
          <a:r>
            <a:rPr lang="en-US"/>
            <a:t>As our first major project as beginner engineers, we have enjoyed this first opportunity to explore our capabilities and will take what we have learned into our futures. </a:t>
          </a:r>
        </a:p>
      </dgm:t>
    </dgm:pt>
    <dgm:pt modelId="{9782CAF8-FE92-4180-B9D8-FF885D383615}" type="parTrans" cxnId="{2A6D1E18-3F02-41BE-8F14-79B9472E05D7}">
      <dgm:prSet/>
      <dgm:spPr/>
      <dgm:t>
        <a:bodyPr/>
        <a:lstStyle/>
        <a:p>
          <a:endParaRPr lang="en-US"/>
        </a:p>
      </dgm:t>
    </dgm:pt>
    <dgm:pt modelId="{35DF54E0-F4F1-4DC3-BEF9-BD8F300B6194}" type="sibTrans" cxnId="{2A6D1E18-3F02-41BE-8F14-79B9472E05D7}">
      <dgm:prSet/>
      <dgm:spPr/>
      <dgm:t>
        <a:bodyPr/>
        <a:lstStyle/>
        <a:p>
          <a:endParaRPr lang="en-US"/>
        </a:p>
      </dgm:t>
    </dgm:pt>
    <dgm:pt modelId="{DCDD6286-13E0-4F85-B179-477B597449D4}">
      <dgm:prSet/>
      <dgm:spPr/>
      <dgm:t>
        <a:bodyPr/>
        <a:lstStyle/>
        <a:p>
          <a:r>
            <a:rPr lang="en-US"/>
            <a:t>We would like to thank the audience for its attention and the professor and his team for this class.</a:t>
          </a:r>
        </a:p>
      </dgm:t>
    </dgm:pt>
    <dgm:pt modelId="{F1430EE9-CAF9-429F-B7E9-14E7A14A4E69}" type="parTrans" cxnId="{8E3EC744-56D0-4167-A64A-58A2CD4F9133}">
      <dgm:prSet/>
      <dgm:spPr/>
      <dgm:t>
        <a:bodyPr/>
        <a:lstStyle/>
        <a:p>
          <a:endParaRPr lang="en-US"/>
        </a:p>
      </dgm:t>
    </dgm:pt>
    <dgm:pt modelId="{A64DA7E3-F2B6-4228-9574-FA80FD43CC23}" type="sibTrans" cxnId="{8E3EC744-56D0-4167-A64A-58A2CD4F9133}">
      <dgm:prSet/>
      <dgm:spPr/>
      <dgm:t>
        <a:bodyPr/>
        <a:lstStyle/>
        <a:p>
          <a:endParaRPr lang="en-US"/>
        </a:p>
      </dgm:t>
    </dgm:pt>
    <dgm:pt modelId="{EEF4B9B9-08F3-4FD0-BF11-0A6807EE68FC}" type="pres">
      <dgm:prSet presAssocID="{E9CB1847-60D7-4FBF-B73A-372A6D69D209}" presName="Name0" presStyleCnt="0">
        <dgm:presLayoutVars>
          <dgm:dir/>
          <dgm:animLvl val="lvl"/>
          <dgm:resizeHandles val="exact"/>
        </dgm:presLayoutVars>
      </dgm:prSet>
      <dgm:spPr/>
    </dgm:pt>
    <dgm:pt modelId="{1E0BCECF-942D-464A-8480-3F418134D405}" type="pres">
      <dgm:prSet presAssocID="{DCDD6286-13E0-4F85-B179-477B597449D4}" presName="boxAndChildren" presStyleCnt="0"/>
      <dgm:spPr/>
    </dgm:pt>
    <dgm:pt modelId="{60BB3374-2BBA-4400-A8AE-917545F34B41}" type="pres">
      <dgm:prSet presAssocID="{DCDD6286-13E0-4F85-B179-477B597449D4}" presName="parentTextBox" presStyleLbl="node1" presStyleIdx="0" presStyleCnt="3"/>
      <dgm:spPr/>
    </dgm:pt>
    <dgm:pt modelId="{D9C5C852-3B17-4826-A3FC-C4B906865500}" type="pres">
      <dgm:prSet presAssocID="{35DF54E0-F4F1-4DC3-BEF9-BD8F300B6194}" presName="sp" presStyleCnt="0"/>
      <dgm:spPr/>
    </dgm:pt>
    <dgm:pt modelId="{FBA1CCC0-A2A2-4C70-9E60-1ADE1230A5AE}" type="pres">
      <dgm:prSet presAssocID="{80769D7B-D1A8-4F3F-83F3-9BA5448B8BD5}" presName="arrowAndChildren" presStyleCnt="0"/>
      <dgm:spPr/>
    </dgm:pt>
    <dgm:pt modelId="{E83A00B9-A2D9-462F-815E-3495205754B8}" type="pres">
      <dgm:prSet presAssocID="{80769D7B-D1A8-4F3F-83F3-9BA5448B8BD5}" presName="parentTextArrow" presStyleLbl="node1" presStyleIdx="1" presStyleCnt="3"/>
      <dgm:spPr/>
    </dgm:pt>
    <dgm:pt modelId="{37C4A78D-82AE-4E8F-9D72-C9C1E7F6EE52}" type="pres">
      <dgm:prSet presAssocID="{2AB11558-6E3A-48D0-BA30-D21794B8B420}" presName="sp" presStyleCnt="0"/>
      <dgm:spPr/>
    </dgm:pt>
    <dgm:pt modelId="{FC33D1AB-810E-4EEC-BA17-751DA4CC11B4}" type="pres">
      <dgm:prSet presAssocID="{DEE813E3-AA12-4EB6-AA16-7C197D91E845}" presName="arrowAndChildren" presStyleCnt="0"/>
      <dgm:spPr/>
    </dgm:pt>
    <dgm:pt modelId="{F0C146D2-4179-4A4E-AB92-DDA536BC6D3B}" type="pres">
      <dgm:prSet presAssocID="{DEE813E3-AA12-4EB6-AA16-7C197D91E845}" presName="parentTextArrow" presStyleLbl="node1" presStyleIdx="2" presStyleCnt="3"/>
      <dgm:spPr/>
    </dgm:pt>
  </dgm:ptLst>
  <dgm:cxnLst>
    <dgm:cxn modelId="{2A6D1E18-3F02-41BE-8F14-79B9472E05D7}" srcId="{E9CB1847-60D7-4FBF-B73A-372A6D69D209}" destId="{80769D7B-D1A8-4F3F-83F3-9BA5448B8BD5}" srcOrd="1" destOrd="0" parTransId="{9782CAF8-FE92-4180-B9D8-FF885D383615}" sibTransId="{35DF54E0-F4F1-4DC3-BEF9-BD8F300B6194}"/>
    <dgm:cxn modelId="{8E3EC744-56D0-4167-A64A-58A2CD4F9133}" srcId="{E9CB1847-60D7-4FBF-B73A-372A6D69D209}" destId="{DCDD6286-13E0-4F85-B179-477B597449D4}" srcOrd="2" destOrd="0" parTransId="{F1430EE9-CAF9-429F-B7E9-14E7A14A4E69}" sibTransId="{A64DA7E3-F2B6-4228-9574-FA80FD43CC23}"/>
    <dgm:cxn modelId="{41D31394-A382-4890-B68A-8408221081F3}" type="presOf" srcId="{E9CB1847-60D7-4FBF-B73A-372A6D69D209}" destId="{EEF4B9B9-08F3-4FD0-BF11-0A6807EE68FC}" srcOrd="0" destOrd="0" presId="urn:microsoft.com/office/officeart/2005/8/layout/process4"/>
    <dgm:cxn modelId="{728D3FBD-30FA-4252-98B0-FB4436B6EF16}" type="presOf" srcId="{80769D7B-D1A8-4F3F-83F3-9BA5448B8BD5}" destId="{E83A00B9-A2D9-462F-815E-3495205754B8}" srcOrd="0" destOrd="0" presId="urn:microsoft.com/office/officeart/2005/8/layout/process4"/>
    <dgm:cxn modelId="{C4BA8BCD-7497-42F7-8FF6-BD401DCCFF55}" type="presOf" srcId="{DEE813E3-AA12-4EB6-AA16-7C197D91E845}" destId="{F0C146D2-4179-4A4E-AB92-DDA536BC6D3B}" srcOrd="0" destOrd="0" presId="urn:microsoft.com/office/officeart/2005/8/layout/process4"/>
    <dgm:cxn modelId="{C5C1EEE6-0D20-46F8-AB0B-FB7FBB662666}" srcId="{E9CB1847-60D7-4FBF-B73A-372A6D69D209}" destId="{DEE813E3-AA12-4EB6-AA16-7C197D91E845}" srcOrd="0" destOrd="0" parTransId="{3CE9008D-8B71-4D08-B466-0722AF0009B7}" sibTransId="{2AB11558-6E3A-48D0-BA30-D21794B8B420}"/>
    <dgm:cxn modelId="{775686F5-4523-4434-892A-0EDD57E6849B}" type="presOf" srcId="{DCDD6286-13E0-4F85-B179-477B597449D4}" destId="{60BB3374-2BBA-4400-A8AE-917545F34B41}" srcOrd="0" destOrd="0" presId="urn:microsoft.com/office/officeart/2005/8/layout/process4"/>
    <dgm:cxn modelId="{C7A5C83F-32B1-4D39-8732-DFF1F8B414A4}" type="presParOf" srcId="{EEF4B9B9-08F3-4FD0-BF11-0A6807EE68FC}" destId="{1E0BCECF-942D-464A-8480-3F418134D405}" srcOrd="0" destOrd="0" presId="urn:microsoft.com/office/officeart/2005/8/layout/process4"/>
    <dgm:cxn modelId="{8B362ADE-A180-41D5-AA84-279FA26D5172}" type="presParOf" srcId="{1E0BCECF-942D-464A-8480-3F418134D405}" destId="{60BB3374-2BBA-4400-A8AE-917545F34B41}" srcOrd="0" destOrd="0" presId="urn:microsoft.com/office/officeart/2005/8/layout/process4"/>
    <dgm:cxn modelId="{6DE23B81-A929-4D06-9D8E-EC37B75E5CF2}" type="presParOf" srcId="{EEF4B9B9-08F3-4FD0-BF11-0A6807EE68FC}" destId="{D9C5C852-3B17-4826-A3FC-C4B906865500}" srcOrd="1" destOrd="0" presId="urn:microsoft.com/office/officeart/2005/8/layout/process4"/>
    <dgm:cxn modelId="{88457E98-133D-4FD5-A42E-AE18DF7CDF47}" type="presParOf" srcId="{EEF4B9B9-08F3-4FD0-BF11-0A6807EE68FC}" destId="{FBA1CCC0-A2A2-4C70-9E60-1ADE1230A5AE}" srcOrd="2" destOrd="0" presId="urn:microsoft.com/office/officeart/2005/8/layout/process4"/>
    <dgm:cxn modelId="{686F02D6-BE13-49B0-BFBC-1518D892AEC8}" type="presParOf" srcId="{FBA1CCC0-A2A2-4C70-9E60-1ADE1230A5AE}" destId="{E83A00B9-A2D9-462F-815E-3495205754B8}" srcOrd="0" destOrd="0" presId="urn:microsoft.com/office/officeart/2005/8/layout/process4"/>
    <dgm:cxn modelId="{3ECE8201-3EB3-48BB-87E8-D948D7783E08}" type="presParOf" srcId="{EEF4B9B9-08F3-4FD0-BF11-0A6807EE68FC}" destId="{37C4A78D-82AE-4E8F-9D72-C9C1E7F6EE52}" srcOrd="3" destOrd="0" presId="urn:microsoft.com/office/officeart/2005/8/layout/process4"/>
    <dgm:cxn modelId="{7EFFB87F-1922-4A07-8DB2-51ACA06BA6CB}" type="presParOf" srcId="{EEF4B9B9-08F3-4FD0-BF11-0A6807EE68FC}" destId="{FC33D1AB-810E-4EEC-BA17-751DA4CC11B4}" srcOrd="4" destOrd="0" presId="urn:microsoft.com/office/officeart/2005/8/layout/process4"/>
    <dgm:cxn modelId="{3E302908-2145-4352-A17C-58075ABD8FA2}" type="presParOf" srcId="{FC33D1AB-810E-4EEC-BA17-751DA4CC11B4}" destId="{F0C146D2-4179-4A4E-AB92-DDA536BC6D3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174B2-99C8-4310-890A-92ECE97FC4E0}">
      <dsp:nvSpPr>
        <dsp:cNvPr id="0" name=""/>
        <dsp:cNvSpPr/>
      </dsp:nvSpPr>
      <dsp:spPr>
        <a:xfrm>
          <a:off x="512451" y="2113"/>
          <a:ext cx="770958" cy="7709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24A09E-FCA0-41F9-B608-2AB3A343C89D}">
      <dsp:nvSpPr>
        <dsp:cNvPr id="0" name=""/>
        <dsp:cNvSpPr/>
      </dsp:nvSpPr>
      <dsp:spPr>
        <a:xfrm>
          <a:off x="676753" y="166416"/>
          <a:ext cx="442353" cy="4423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C41027-017C-44EC-8DB7-63157AEE2A1D}">
      <dsp:nvSpPr>
        <dsp:cNvPr id="0" name=""/>
        <dsp:cNvSpPr/>
      </dsp:nvSpPr>
      <dsp:spPr>
        <a:xfrm>
          <a:off x="265996" y="1013207"/>
          <a:ext cx="1263867" cy="50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Team Building</a:t>
          </a:r>
        </a:p>
      </dsp:txBody>
      <dsp:txXfrm>
        <a:off x="265996" y="1013207"/>
        <a:ext cx="1263867" cy="505546"/>
      </dsp:txXfrm>
    </dsp:sp>
    <dsp:sp modelId="{51ADFBE1-7490-438A-9001-C704FCB5E80C}">
      <dsp:nvSpPr>
        <dsp:cNvPr id="0" name=""/>
        <dsp:cNvSpPr/>
      </dsp:nvSpPr>
      <dsp:spPr>
        <a:xfrm>
          <a:off x="1997495" y="2113"/>
          <a:ext cx="770958" cy="7709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7D759-2B62-4A31-9A75-85188D273CC4}">
      <dsp:nvSpPr>
        <dsp:cNvPr id="0" name=""/>
        <dsp:cNvSpPr/>
      </dsp:nvSpPr>
      <dsp:spPr>
        <a:xfrm>
          <a:off x="2161797" y="166416"/>
          <a:ext cx="442353" cy="4423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436530-EEED-48FA-8D6B-00499CE664C4}">
      <dsp:nvSpPr>
        <dsp:cNvPr id="0" name=""/>
        <dsp:cNvSpPr/>
      </dsp:nvSpPr>
      <dsp:spPr>
        <a:xfrm>
          <a:off x="1751040" y="1013207"/>
          <a:ext cx="1263867" cy="50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Design process</a:t>
          </a:r>
        </a:p>
      </dsp:txBody>
      <dsp:txXfrm>
        <a:off x="1751040" y="1013207"/>
        <a:ext cx="1263867" cy="505546"/>
      </dsp:txXfrm>
    </dsp:sp>
    <dsp:sp modelId="{6E4E06F4-B8A8-4064-9587-F7A7DA8098E3}">
      <dsp:nvSpPr>
        <dsp:cNvPr id="0" name=""/>
        <dsp:cNvSpPr/>
      </dsp:nvSpPr>
      <dsp:spPr>
        <a:xfrm>
          <a:off x="3482538" y="2113"/>
          <a:ext cx="770958" cy="7709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3FFAA-FD0B-4054-BE9B-14F627E3468A}">
      <dsp:nvSpPr>
        <dsp:cNvPr id="0" name=""/>
        <dsp:cNvSpPr/>
      </dsp:nvSpPr>
      <dsp:spPr>
        <a:xfrm>
          <a:off x="3646841" y="166416"/>
          <a:ext cx="442353" cy="4423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8811E9-B9E9-4C62-9C72-991B592D103E}">
      <dsp:nvSpPr>
        <dsp:cNvPr id="0" name=""/>
        <dsp:cNvSpPr/>
      </dsp:nvSpPr>
      <dsp:spPr>
        <a:xfrm>
          <a:off x="3236084" y="1013207"/>
          <a:ext cx="1263867" cy="50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Client feedback</a:t>
          </a:r>
        </a:p>
      </dsp:txBody>
      <dsp:txXfrm>
        <a:off x="3236084" y="1013207"/>
        <a:ext cx="1263867" cy="505546"/>
      </dsp:txXfrm>
    </dsp:sp>
    <dsp:sp modelId="{95B6ED4B-A126-4A3B-96CF-146095308F16}">
      <dsp:nvSpPr>
        <dsp:cNvPr id="0" name=""/>
        <dsp:cNvSpPr/>
      </dsp:nvSpPr>
      <dsp:spPr>
        <a:xfrm>
          <a:off x="512451" y="1834721"/>
          <a:ext cx="770958" cy="7709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CE1F43-0648-4168-A82B-AACFB9C7BAA9}">
      <dsp:nvSpPr>
        <dsp:cNvPr id="0" name=""/>
        <dsp:cNvSpPr/>
      </dsp:nvSpPr>
      <dsp:spPr>
        <a:xfrm>
          <a:off x="676753" y="1999024"/>
          <a:ext cx="442353" cy="4423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C164B4-2677-42F3-89CF-2F286E16F52E}">
      <dsp:nvSpPr>
        <dsp:cNvPr id="0" name=""/>
        <dsp:cNvSpPr/>
      </dsp:nvSpPr>
      <dsp:spPr>
        <a:xfrm>
          <a:off x="265996" y="2845815"/>
          <a:ext cx="1263867" cy="50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Prototyping</a:t>
          </a:r>
        </a:p>
      </dsp:txBody>
      <dsp:txXfrm>
        <a:off x="265996" y="2845815"/>
        <a:ext cx="1263867" cy="505546"/>
      </dsp:txXfrm>
    </dsp:sp>
    <dsp:sp modelId="{7549F826-561A-437A-89B2-B541D0FD090F}">
      <dsp:nvSpPr>
        <dsp:cNvPr id="0" name=""/>
        <dsp:cNvSpPr/>
      </dsp:nvSpPr>
      <dsp:spPr>
        <a:xfrm>
          <a:off x="1997495" y="1834721"/>
          <a:ext cx="770958" cy="7709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B58E7-6B49-4B86-A410-03E56AD2F182}">
      <dsp:nvSpPr>
        <dsp:cNvPr id="0" name=""/>
        <dsp:cNvSpPr/>
      </dsp:nvSpPr>
      <dsp:spPr>
        <a:xfrm>
          <a:off x="2161797" y="1999024"/>
          <a:ext cx="442353" cy="4423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B5D5B9-CED2-4426-AD2D-BCCA72E6775E}">
      <dsp:nvSpPr>
        <dsp:cNvPr id="0" name=""/>
        <dsp:cNvSpPr/>
      </dsp:nvSpPr>
      <dsp:spPr>
        <a:xfrm>
          <a:off x="1751040" y="2845815"/>
          <a:ext cx="1263867" cy="50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Final product</a:t>
          </a:r>
        </a:p>
      </dsp:txBody>
      <dsp:txXfrm>
        <a:off x="1751040" y="2845815"/>
        <a:ext cx="1263867" cy="505546"/>
      </dsp:txXfrm>
    </dsp:sp>
    <dsp:sp modelId="{2F07559C-2387-48B6-9D28-56F3D4AEB79D}">
      <dsp:nvSpPr>
        <dsp:cNvPr id="0" name=""/>
        <dsp:cNvSpPr/>
      </dsp:nvSpPr>
      <dsp:spPr>
        <a:xfrm>
          <a:off x="3482538" y="1834721"/>
          <a:ext cx="770958" cy="77095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165C36-7691-4C43-AFA8-68CFDA782C5B}">
      <dsp:nvSpPr>
        <dsp:cNvPr id="0" name=""/>
        <dsp:cNvSpPr/>
      </dsp:nvSpPr>
      <dsp:spPr>
        <a:xfrm>
          <a:off x="3646841" y="1999024"/>
          <a:ext cx="442353" cy="4423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D58E84-982D-4961-966B-88E4972954C0}">
      <dsp:nvSpPr>
        <dsp:cNvPr id="0" name=""/>
        <dsp:cNvSpPr/>
      </dsp:nvSpPr>
      <dsp:spPr>
        <a:xfrm>
          <a:off x="3236084" y="2845815"/>
          <a:ext cx="1263867" cy="50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Conclusion</a:t>
          </a:r>
        </a:p>
      </dsp:txBody>
      <dsp:txXfrm>
        <a:off x="3236084" y="2845815"/>
        <a:ext cx="1263867" cy="505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9662E-C936-40BA-BD16-375471F57BED}">
      <dsp:nvSpPr>
        <dsp:cNvPr id="0" name=""/>
        <dsp:cNvSpPr/>
      </dsp:nvSpPr>
      <dsp:spPr>
        <a:xfrm>
          <a:off x="765914" y="43179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E4E950-1FC6-4CEA-B1CB-47605595D0DD}">
      <dsp:nvSpPr>
        <dsp:cNvPr id="0" name=""/>
        <dsp:cNvSpPr/>
      </dsp:nvSpPr>
      <dsp:spPr>
        <a:xfrm>
          <a:off x="765914" y="208694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en-CA" sz="2600" kern="1200"/>
            <a:t>Lab times, calls for deliverables</a:t>
          </a:r>
          <a:endParaRPr lang="en-US" sz="2600" kern="1200"/>
        </a:p>
      </dsp:txBody>
      <dsp:txXfrm>
        <a:off x="765914" y="2086948"/>
        <a:ext cx="4320000" cy="648000"/>
      </dsp:txXfrm>
    </dsp:sp>
    <dsp:sp modelId="{B4D14550-B596-4191-B6B7-C7850343512D}">
      <dsp:nvSpPr>
        <dsp:cNvPr id="0" name=""/>
        <dsp:cNvSpPr/>
      </dsp:nvSpPr>
      <dsp:spPr>
        <a:xfrm>
          <a:off x="765914" y="2801532"/>
          <a:ext cx="4320000" cy="959480"/>
        </a:xfrm>
        <a:prstGeom prst="rect">
          <a:avLst/>
        </a:prstGeom>
        <a:noFill/>
        <a:ln>
          <a:noFill/>
        </a:ln>
        <a:effectLst/>
      </dsp:spPr>
      <dsp:style>
        <a:lnRef idx="0">
          <a:scrgbClr r="0" g="0" b="0"/>
        </a:lnRef>
        <a:fillRef idx="0">
          <a:scrgbClr r="0" g="0" b="0"/>
        </a:fillRef>
        <a:effectRef idx="0">
          <a:scrgbClr r="0" g="0" b="0"/>
        </a:effectRef>
        <a:fontRef idx="minor"/>
      </dsp:style>
    </dsp:sp>
    <dsp:sp modelId="{046A2242-4C44-4A56-BCE5-6FD240DE0786}">
      <dsp:nvSpPr>
        <dsp:cNvPr id="0" name=""/>
        <dsp:cNvSpPr/>
      </dsp:nvSpPr>
      <dsp:spPr>
        <a:xfrm>
          <a:off x="5841914" y="43179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A654AF-C323-42C9-900E-D7067927F0BE}">
      <dsp:nvSpPr>
        <dsp:cNvPr id="0" name=""/>
        <dsp:cNvSpPr/>
      </dsp:nvSpPr>
      <dsp:spPr>
        <a:xfrm>
          <a:off x="5841914" y="2086948"/>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en-CA" sz="2600" kern="1200"/>
            <a:t>Prototyping and "constructing"</a:t>
          </a:r>
          <a:endParaRPr lang="en-US" sz="2600" kern="1200"/>
        </a:p>
      </dsp:txBody>
      <dsp:txXfrm>
        <a:off x="5841914" y="2086948"/>
        <a:ext cx="4320000" cy="648000"/>
      </dsp:txXfrm>
    </dsp:sp>
    <dsp:sp modelId="{65877FF0-2795-49E6-A36A-843096CE5E8E}">
      <dsp:nvSpPr>
        <dsp:cNvPr id="0" name=""/>
        <dsp:cNvSpPr/>
      </dsp:nvSpPr>
      <dsp:spPr>
        <a:xfrm>
          <a:off x="5841914" y="2801532"/>
          <a:ext cx="4320000" cy="959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CA" sz="1700" kern="1200"/>
            <a:t>Constructive criticism</a:t>
          </a:r>
          <a:endParaRPr lang="en-US" sz="1700" kern="1200"/>
        </a:p>
        <a:p>
          <a:pPr marL="0" lvl="0" indent="0" algn="l" defTabSz="755650">
            <a:lnSpc>
              <a:spcPct val="100000"/>
            </a:lnSpc>
            <a:spcBef>
              <a:spcPct val="0"/>
            </a:spcBef>
            <a:spcAft>
              <a:spcPct val="35000"/>
            </a:spcAft>
            <a:buNone/>
          </a:pPr>
          <a:r>
            <a:rPr lang="en-CA" sz="1700" kern="1200"/>
            <a:t>Feedback</a:t>
          </a:r>
          <a:endParaRPr lang="en-US" sz="1700" kern="1200"/>
        </a:p>
        <a:p>
          <a:pPr marL="0" lvl="0" indent="0" algn="l" defTabSz="755650" rtl="0">
            <a:lnSpc>
              <a:spcPct val="90000"/>
            </a:lnSpc>
            <a:spcBef>
              <a:spcPct val="0"/>
            </a:spcBef>
            <a:spcAft>
              <a:spcPct val="35000"/>
            </a:spcAft>
            <a:buNone/>
          </a:pPr>
          <a:r>
            <a:rPr lang="en-CA" sz="1700" kern="1200">
              <a:latin typeface="Calibri Light" panose="020F0302020204030204"/>
            </a:rPr>
            <a:t>Efficient and productive work together</a:t>
          </a:r>
        </a:p>
      </dsp:txBody>
      <dsp:txXfrm>
        <a:off x="5841914" y="2801532"/>
        <a:ext cx="4320000" cy="959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DC518-1F88-49B5-9340-AD8381315D7D}">
      <dsp:nvSpPr>
        <dsp:cNvPr id="0" name=""/>
        <dsp:cNvSpPr/>
      </dsp:nvSpPr>
      <dsp:spPr>
        <a:xfrm>
          <a:off x="679050" y="376937"/>
          <a:ext cx="1887187" cy="188718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D2A2E-700D-440A-91AC-586E8B1F5CF0}">
      <dsp:nvSpPr>
        <dsp:cNvPr id="0" name=""/>
        <dsp:cNvSpPr/>
      </dsp:nvSpPr>
      <dsp:spPr>
        <a:xfrm>
          <a:off x="1081237" y="779125"/>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B5C6DF-0587-40AF-9CB4-EF9D22527BAA}">
      <dsp:nvSpPr>
        <dsp:cNvPr id="0" name=""/>
        <dsp:cNvSpPr/>
      </dsp:nvSpPr>
      <dsp:spPr>
        <a:xfrm>
          <a:off x="75768"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Continuous changes to the budget</a:t>
          </a:r>
        </a:p>
      </dsp:txBody>
      <dsp:txXfrm>
        <a:off x="75768" y="2851938"/>
        <a:ext cx="3093750" cy="720000"/>
      </dsp:txXfrm>
    </dsp:sp>
    <dsp:sp modelId="{E88257B9-95ED-4867-9F0B-77F310E20A45}">
      <dsp:nvSpPr>
        <dsp:cNvPr id="0" name=""/>
        <dsp:cNvSpPr/>
      </dsp:nvSpPr>
      <dsp:spPr>
        <a:xfrm>
          <a:off x="4314206" y="376937"/>
          <a:ext cx="1887187" cy="18871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B91C02-A8C3-4936-8CBD-0766054ADCEC}">
      <dsp:nvSpPr>
        <dsp:cNvPr id="0" name=""/>
        <dsp:cNvSpPr/>
      </dsp:nvSpPr>
      <dsp:spPr>
        <a:xfrm>
          <a:off x="4716393" y="779125"/>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DA7AB5-2E2B-46B9-B0EF-EDC18B6FB25A}">
      <dsp:nvSpPr>
        <dsp:cNvPr id="0" name=""/>
        <dsp:cNvSpPr/>
      </dsp:nvSpPr>
      <dsp:spPr>
        <a:xfrm>
          <a:off x="3710925"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Home depot hopping</a:t>
          </a:r>
        </a:p>
      </dsp:txBody>
      <dsp:txXfrm>
        <a:off x="3710925" y="2851938"/>
        <a:ext cx="3093750" cy="720000"/>
      </dsp:txXfrm>
    </dsp:sp>
    <dsp:sp modelId="{66123315-5CB9-4C74-9020-84D74EBB1083}">
      <dsp:nvSpPr>
        <dsp:cNvPr id="0" name=""/>
        <dsp:cNvSpPr/>
      </dsp:nvSpPr>
      <dsp:spPr>
        <a:xfrm>
          <a:off x="7949362" y="376937"/>
          <a:ext cx="1887187" cy="188718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BC8E0A-A824-49D3-83D8-2D51B503C562}">
      <dsp:nvSpPr>
        <dsp:cNvPr id="0" name=""/>
        <dsp:cNvSpPr/>
      </dsp:nvSpPr>
      <dsp:spPr>
        <a:xfrm>
          <a:off x="8351550" y="779125"/>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A19C82-8985-4FFA-8D72-0085A276102A}">
      <dsp:nvSpPr>
        <dsp:cNvPr id="0" name=""/>
        <dsp:cNvSpPr/>
      </dsp:nvSpPr>
      <dsp:spPr>
        <a:xfrm>
          <a:off x="7346081" y="2851938"/>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kern="1200"/>
            <a:t>Finding time to work on the project together</a:t>
          </a:r>
        </a:p>
      </dsp:txBody>
      <dsp:txXfrm>
        <a:off x="7346081" y="2851938"/>
        <a:ext cx="30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A30B0-EB7E-44F8-A635-009B5335D61E}">
      <dsp:nvSpPr>
        <dsp:cNvPr id="0" name=""/>
        <dsp:cNvSpPr/>
      </dsp:nvSpPr>
      <dsp:spPr>
        <a:xfrm>
          <a:off x="1061437" y="603022"/>
          <a:ext cx="1141382" cy="114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AD9571-8B5F-4FB5-9B54-B46ACBB45044}">
      <dsp:nvSpPr>
        <dsp:cNvPr id="0" name=""/>
        <dsp:cNvSpPr/>
      </dsp:nvSpPr>
      <dsp:spPr>
        <a:xfrm>
          <a:off x="1582" y="1872836"/>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Time management</a:t>
          </a:r>
        </a:p>
      </dsp:txBody>
      <dsp:txXfrm>
        <a:off x="1582" y="1872836"/>
        <a:ext cx="3261093" cy="489164"/>
      </dsp:txXfrm>
    </dsp:sp>
    <dsp:sp modelId="{AAD5E3B3-FCBD-4188-A379-BEBF2D92C6D4}">
      <dsp:nvSpPr>
        <dsp:cNvPr id="0" name=""/>
        <dsp:cNvSpPr/>
      </dsp:nvSpPr>
      <dsp:spPr>
        <a:xfrm>
          <a:off x="1582" y="2421735"/>
          <a:ext cx="3261093" cy="1168046"/>
        </a:xfrm>
        <a:prstGeom prst="rect">
          <a:avLst/>
        </a:prstGeom>
        <a:noFill/>
        <a:ln>
          <a:noFill/>
        </a:ln>
        <a:effectLst/>
      </dsp:spPr>
      <dsp:style>
        <a:lnRef idx="0">
          <a:scrgbClr r="0" g="0" b="0"/>
        </a:lnRef>
        <a:fillRef idx="0">
          <a:scrgbClr r="0" g="0" b="0"/>
        </a:fillRef>
        <a:effectRef idx="0">
          <a:scrgbClr r="0" g="0" b="0"/>
        </a:effectRef>
        <a:fontRef idx="minor"/>
      </dsp:style>
    </dsp:sp>
    <dsp:sp modelId="{3F7AADFB-513A-4E14-BF91-9A03DF1AEFAE}">
      <dsp:nvSpPr>
        <dsp:cNvPr id="0" name=""/>
        <dsp:cNvSpPr/>
      </dsp:nvSpPr>
      <dsp:spPr>
        <a:xfrm>
          <a:off x="4893223" y="603022"/>
          <a:ext cx="1141382" cy="114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EA2BE4-4817-4BCC-B802-928AC7864564}">
      <dsp:nvSpPr>
        <dsp:cNvPr id="0" name=""/>
        <dsp:cNvSpPr/>
      </dsp:nvSpPr>
      <dsp:spPr>
        <a:xfrm>
          <a:off x="3833367" y="1872836"/>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Communication</a:t>
          </a:r>
        </a:p>
      </dsp:txBody>
      <dsp:txXfrm>
        <a:off x="3833367" y="1872836"/>
        <a:ext cx="3261093" cy="489164"/>
      </dsp:txXfrm>
    </dsp:sp>
    <dsp:sp modelId="{D6EDD47C-A8D3-4F98-B5B5-47ED0A33B706}">
      <dsp:nvSpPr>
        <dsp:cNvPr id="0" name=""/>
        <dsp:cNvSpPr/>
      </dsp:nvSpPr>
      <dsp:spPr>
        <a:xfrm>
          <a:off x="3833367" y="2421735"/>
          <a:ext cx="3261093" cy="1168046"/>
        </a:xfrm>
        <a:prstGeom prst="rect">
          <a:avLst/>
        </a:prstGeom>
        <a:noFill/>
        <a:ln>
          <a:noFill/>
        </a:ln>
        <a:effectLst/>
      </dsp:spPr>
      <dsp:style>
        <a:lnRef idx="0">
          <a:scrgbClr r="0" g="0" b="0"/>
        </a:lnRef>
        <a:fillRef idx="0">
          <a:scrgbClr r="0" g="0" b="0"/>
        </a:fillRef>
        <a:effectRef idx="0">
          <a:scrgbClr r="0" g="0" b="0"/>
        </a:effectRef>
        <a:fontRef idx="minor"/>
      </dsp:style>
    </dsp:sp>
    <dsp:sp modelId="{00B4109D-F618-417A-8A09-1D6EC1D5174A}">
      <dsp:nvSpPr>
        <dsp:cNvPr id="0" name=""/>
        <dsp:cNvSpPr/>
      </dsp:nvSpPr>
      <dsp:spPr>
        <a:xfrm>
          <a:off x="8725008" y="603022"/>
          <a:ext cx="1141382" cy="114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8A0D94-FCC8-4694-863F-B60AB87041DB}">
      <dsp:nvSpPr>
        <dsp:cNvPr id="0" name=""/>
        <dsp:cNvSpPr/>
      </dsp:nvSpPr>
      <dsp:spPr>
        <a:xfrm>
          <a:off x="7665152" y="1872836"/>
          <a:ext cx="3261093" cy="48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As mentioned,</a:t>
          </a:r>
        </a:p>
      </dsp:txBody>
      <dsp:txXfrm>
        <a:off x="7665152" y="1872836"/>
        <a:ext cx="3261093" cy="489164"/>
      </dsp:txXfrm>
    </dsp:sp>
    <dsp:sp modelId="{06DF6F0C-2929-4E41-B8CC-9F5E948B15D8}">
      <dsp:nvSpPr>
        <dsp:cNvPr id="0" name=""/>
        <dsp:cNvSpPr/>
      </dsp:nvSpPr>
      <dsp:spPr>
        <a:xfrm>
          <a:off x="7665152" y="2421735"/>
          <a:ext cx="3261093" cy="116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CA" sz="1700" kern="1200"/>
            <a:t>Constructive criticism</a:t>
          </a:r>
          <a:endParaRPr lang="en-US" sz="1700" kern="1200"/>
        </a:p>
        <a:p>
          <a:pPr marL="0" lvl="0" indent="0" algn="ctr" defTabSz="755650">
            <a:lnSpc>
              <a:spcPct val="90000"/>
            </a:lnSpc>
            <a:spcBef>
              <a:spcPct val="0"/>
            </a:spcBef>
            <a:spcAft>
              <a:spcPct val="35000"/>
            </a:spcAft>
            <a:buNone/>
          </a:pPr>
          <a:r>
            <a:rPr lang="en-CA" sz="1700" kern="1200"/>
            <a:t>Feedback</a:t>
          </a:r>
          <a:endParaRPr lang="en-US" sz="1700" kern="1200"/>
        </a:p>
        <a:p>
          <a:pPr marL="0" lvl="0" indent="0" algn="ctr" defTabSz="755650">
            <a:lnSpc>
              <a:spcPct val="90000"/>
            </a:lnSpc>
            <a:spcBef>
              <a:spcPct val="0"/>
            </a:spcBef>
            <a:spcAft>
              <a:spcPct val="35000"/>
            </a:spcAft>
            <a:buNone/>
          </a:pPr>
          <a:r>
            <a:rPr lang="en-CA" sz="1700" kern="1200"/>
            <a:t>Efficient and productive work together</a:t>
          </a:r>
          <a:r>
            <a:rPr lang="en-US" sz="1700" kern="1200"/>
            <a:t> </a:t>
          </a:r>
        </a:p>
      </dsp:txBody>
      <dsp:txXfrm>
        <a:off x="7665152" y="2421735"/>
        <a:ext cx="3261093" cy="11680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000B0-F281-4C03-B3C3-97A5B31AC209}">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a:t>Who are we Designing for?</a:t>
          </a:r>
          <a:endParaRPr lang="en-US" sz="2300" kern="1200"/>
        </a:p>
        <a:p>
          <a:pPr marL="171450" lvl="1" indent="-171450" algn="l" defTabSz="800100">
            <a:lnSpc>
              <a:spcPct val="90000"/>
            </a:lnSpc>
            <a:spcBef>
              <a:spcPct val="0"/>
            </a:spcBef>
            <a:spcAft>
              <a:spcPct val="15000"/>
            </a:spcAft>
            <a:buChar char="•"/>
          </a:pPr>
          <a:r>
            <a:rPr lang="en-CA" sz="1800" kern="1200"/>
            <a:t>The Client and the First Nations community</a:t>
          </a:r>
          <a:endParaRPr lang="en-US" sz="1800" kern="1200"/>
        </a:p>
      </dsp:txBody>
      <dsp:txXfrm>
        <a:off x="0" y="39687"/>
        <a:ext cx="3286125" cy="1971675"/>
      </dsp:txXfrm>
    </dsp:sp>
    <dsp:sp modelId="{DEB1E2C0-BC8D-4850-80CB-C09FDA490DCB}">
      <dsp:nvSpPr>
        <dsp:cNvPr id="0" name=""/>
        <dsp:cNvSpPr/>
      </dsp:nvSpPr>
      <dsp:spPr>
        <a:xfrm>
          <a:off x="3614737" y="39687"/>
          <a:ext cx="3286125" cy="1971675"/>
        </a:xfrm>
        <a:prstGeom prst="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a:t>What are we Designing?</a:t>
          </a:r>
          <a:endParaRPr lang="en-US" sz="2300" kern="1200"/>
        </a:p>
        <a:p>
          <a:pPr marL="171450" lvl="1" indent="-171450" algn="l" defTabSz="800100">
            <a:lnSpc>
              <a:spcPct val="90000"/>
            </a:lnSpc>
            <a:spcBef>
              <a:spcPct val="0"/>
            </a:spcBef>
            <a:spcAft>
              <a:spcPct val="15000"/>
            </a:spcAft>
            <a:buChar char="•"/>
          </a:pPr>
          <a:r>
            <a:rPr lang="en-CA" sz="1800" kern="1200"/>
            <a:t>We are responsible for the Irrigation/Hydroponic system for the Grow wall</a:t>
          </a:r>
          <a:endParaRPr lang="en-US" sz="1800" kern="1200"/>
        </a:p>
      </dsp:txBody>
      <dsp:txXfrm>
        <a:off x="3614737" y="39687"/>
        <a:ext cx="3286125" cy="1971675"/>
      </dsp:txXfrm>
    </dsp:sp>
    <dsp:sp modelId="{C4680999-1259-4C15-B204-94A2769B505B}">
      <dsp:nvSpPr>
        <dsp:cNvPr id="0" name=""/>
        <dsp:cNvSpPr/>
      </dsp:nvSpPr>
      <dsp:spPr>
        <a:xfrm>
          <a:off x="7229475" y="39687"/>
          <a:ext cx="3286125" cy="1971675"/>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a:t>When are we Designing?</a:t>
          </a:r>
          <a:endParaRPr lang="en-US" sz="2300" kern="1200"/>
        </a:p>
        <a:p>
          <a:pPr marL="171450" lvl="1" indent="-171450" algn="l" defTabSz="800100">
            <a:lnSpc>
              <a:spcPct val="90000"/>
            </a:lnSpc>
            <a:spcBef>
              <a:spcPct val="0"/>
            </a:spcBef>
            <a:spcAft>
              <a:spcPct val="15000"/>
            </a:spcAft>
            <a:buChar char="•"/>
          </a:pPr>
          <a:r>
            <a:rPr lang="en-CA" sz="1800" kern="1200"/>
            <a:t>We have been committed to this project ever since the beginning of the semester</a:t>
          </a:r>
          <a:endParaRPr lang="en-US" sz="1800" kern="1200"/>
        </a:p>
      </dsp:txBody>
      <dsp:txXfrm>
        <a:off x="7229475" y="39687"/>
        <a:ext cx="3286125" cy="1971675"/>
      </dsp:txXfrm>
    </dsp:sp>
    <dsp:sp modelId="{BDCB2011-8C84-453A-9F67-78024608897E}">
      <dsp:nvSpPr>
        <dsp:cNvPr id="0" name=""/>
        <dsp:cNvSpPr/>
      </dsp:nvSpPr>
      <dsp:spPr>
        <a:xfrm>
          <a:off x="1807368" y="2339975"/>
          <a:ext cx="3286125" cy="1971675"/>
        </a:xfrm>
        <a:prstGeom prst="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kern="1200"/>
            <a:t>Where are we Designing?</a:t>
          </a:r>
          <a:endParaRPr lang="en-US" sz="2300" kern="1200"/>
        </a:p>
        <a:p>
          <a:pPr marL="171450" lvl="1" indent="-171450" algn="l" defTabSz="800100">
            <a:lnSpc>
              <a:spcPct val="90000"/>
            </a:lnSpc>
            <a:spcBef>
              <a:spcPct val="0"/>
            </a:spcBef>
            <a:spcAft>
              <a:spcPct val="15000"/>
            </a:spcAft>
            <a:buChar char="•"/>
          </a:pPr>
          <a:r>
            <a:rPr lang="en-CA" sz="1800" kern="1200"/>
            <a:t>We </a:t>
          </a:r>
          <a:r>
            <a:rPr lang="en-CA" sz="1800" i="0" kern="1200"/>
            <a:t>have been designing and sketching on pen and paper, virtual paper and on 3D models</a:t>
          </a:r>
          <a:endParaRPr lang="en-US" sz="1800" i="0" kern="1200"/>
        </a:p>
      </dsp:txBody>
      <dsp:txXfrm>
        <a:off x="1807368" y="2339975"/>
        <a:ext cx="3286125" cy="1971675"/>
      </dsp:txXfrm>
    </dsp:sp>
    <dsp:sp modelId="{30386633-8E27-4C83-85C7-DF0770A0E1E9}">
      <dsp:nvSpPr>
        <dsp:cNvPr id="0" name=""/>
        <dsp:cNvSpPr/>
      </dsp:nvSpPr>
      <dsp:spPr>
        <a:xfrm>
          <a:off x="5422106" y="2339975"/>
          <a:ext cx="3286125" cy="1971675"/>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CA" sz="2300" i="0" kern="1200"/>
            <a:t>Why are we Designing?</a:t>
          </a:r>
          <a:endParaRPr lang="en-US" sz="2300" i="0" kern="1200"/>
        </a:p>
        <a:p>
          <a:pPr marL="171450" lvl="1" indent="-171450" algn="l" defTabSz="800100">
            <a:lnSpc>
              <a:spcPct val="90000"/>
            </a:lnSpc>
            <a:spcBef>
              <a:spcPct val="0"/>
            </a:spcBef>
            <a:spcAft>
              <a:spcPct val="15000"/>
            </a:spcAft>
            <a:buChar char="•"/>
          </a:pPr>
          <a:r>
            <a:rPr lang="en-CA" sz="1800" i="0" kern="1200"/>
            <a:t>We are designing to fulfill the clients needs and to learn the engineering design process</a:t>
          </a:r>
          <a:endParaRPr lang="en-US" sz="1800" i="0" kern="1200"/>
        </a:p>
      </dsp:txBody>
      <dsp:txXfrm>
        <a:off x="5422106"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12408-B681-4A8A-BC78-E3FC8F868680}">
      <dsp:nvSpPr>
        <dsp:cNvPr id="0" name=""/>
        <dsp:cNvSpPr/>
      </dsp:nvSpPr>
      <dsp:spPr>
        <a:xfrm>
          <a:off x="0" y="414358"/>
          <a:ext cx="10515600" cy="36729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58216" rIns="816127" bIns="156464" numCol="1" spcCol="1270" anchor="t" anchorCtr="0">
          <a:noAutofit/>
        </a:bodyPr>
        <a:lstStyle/>
        <a:p>
          <a:pPr marL="228600" lvl="1" indent="-228600" algn="l" defTabSz="977900">
            <a:lnSpc>
              <a:spcPct val="90000"/>
            </a:lnSpc>
            <a:spcBef>
              <a:spcPct val="0"/>
            </a:spcBef>
            <a:spcAft>
              <a:spcPct val="15000"/>
            </a:spcAft>
            <a:buChar char="•"/>
          </a:pPr>
          <a:r>
            <a:rPr lang="en-US" sz="2200" b="1" kern="1200"/>
            <a:t>Irrigation system: </a:t>
          </a:r>
          <a:r>
            <a:rPr lang="en-US" sz="2200" kern="1200"/>
            <a:t>Nicole </a:t>
          </a:r>
          <a:r>
            <a:rPr lang="en-US" sz="2200" kern="1200" err="1"/>
            <a:t>Milman</a:t>
          </a:r>
          <a:r>
            <a:rPr lang="en-US" sz="2200" kern="1200"/>
            <a:t>, Matas </a:t>
          </a:r>
          <a:r>
            <a:rPr lang="en-US" sz="2200" kern="1200" err="1"/>
            <a:t>Minkstimas</a:t>
          </a:r>
          <a:r>
            <a:rPr lang="en-US" sz="2200" kern="1200"/>
            <a:t>, Alec Fraser</a:t>
          </a:r>
        </a:p>
        <a:p>
          <a:pPr marL="457200" lvl="2" indent="-228600" algn="l" defTabSz="977900">
            <a:lnSpc>
              <a:spcPct val="90000"/>
            </a:lnSpc>
            <a:spcBef>
              <a:spcPct val="0"/>
            </a:spcBef>
            <a:spcAft>
              <a:spcPct val="15000"/>
            </a:spcAft>
            <a:buChar char="•"/>
          </a:pPr>
          <a:r>
            <a:rPr lang="en-US" sz="2200" kern="1200"/>
            <a:t>Responsible for integrating an autonomous watering system on the grow wall</a:t>
          </a:r>
        </a:p>
        <a:p>
          <a:pPr marL="228600" lvl="1" indent="-228600" algn="l" defTabSz="977900">
            <a:lnSpc>
              <a:spcPct val="90000"/>
            </a:lnSpc>
            <a:spcBef>
              <a:spcPct val="0"/>
            </a:spcBef>
            <a:spcAft>
              <a:spcPct val="15000"/>
            </a:spcAft>
            <a:buChar char="•"/>
          </a:pPr>
          <a:r>
            <a:rPr lang="en-US" sz="2200" b="1" kern="1200"/>
            <a:t>Grow lights: </a:t>
          </a:r>
          <a:r>
            <a:rPr lang="en-US" sz="2200" kern="1200"/>
            <a:t>Jacob Olaveson, </a:t>
          </a:r>
          <a:r>
            <a:rPr lang="en-US" sz="2200" kern="1200" err="1"/>
            <a:t>Cyrille</a:t>
          </a:r>
          <a:r>
            <a:rPr lang="en-US" sz="2200" kern="1200"/>
            <a:t> Zakaria</a:t>
          </a:r>
        </a:p>
        <a:p>
          <a:pPr marL="457200" lvl="2" indent="-228600" algn="l" defTabSz="977900">
            <a:lnSpc>
              <a:spcPct val="90000"/>
            </a:lnSpc>
            <a:spcBef>
              <a:spcPct val="0"/>
            </a:spcBef>
            <a:spcAft>
              <a:spcPct val="15000"/>
            </a:spcAft>
            <a:buChar char="•"/>
          </a:pPr>
          <a:r>
            <a:rPr lang="en-US" sz="2200" kern="1200"/>
            <a:t>Responsible for providing a smart artificial lighting system for the grow wall</a:t>
          </a:r>
        </a:p>
        <a:p>
          <a:pPr marL="228600" lvl="1" indent="-228600" algn="l" defTabSz="977900">
            <a:lnSpc>
              <a:spcPct val="90000"/>
            </a:lnSpc>
            <a:spcBef>
              <a:spcPct val="0"/>
            </a:spcBef>
            <a:spcAft>
              <a:spcPct val="15000"/>
            </a:spcAft>
            <a:buChar char="•"/>
          </a:pPr>
          <a:r>
            <a:rPr lang="en-US" sz="2200" b="1" kern="1200"/>
            <a:t>Pot Design: </a:t>
          </a:r>
          <a:r>
            <a:rPr lang="en-US" sz="2200" kern="1200"/>
            <a:t>Khalid Al </a:t>
          </a:r>
          <a:r>
            <a:rPr lang="en-US" sz="2200" kern="1200" err="1"/>
            <a:t>Satari</a:t>
          </a:r>
          <a:endParaRPr lang="en-US" sz="2200" kern="1200"/>
        </a:p>
        <a:p>
          <a:pPr marL="457200" lvl="2" indent="-228600" algn="l" defTabSz="977900">
            <a:lnSpc>
              <a:spcPct val="90000"/>
            </a:lnSpc>
            <a:spcBef>
              <a:spcPct val="0"/>
            </a:spcBef>
            <a:spcAft>
              <a:spcPct val="15000"/>
            </a:spcAft>
            <a:buChar char="•"/>
          </a:pPr>
          <a:r>
            <a:rPr lang="en-US" sz="2200" kern="1200"/>
            <a:t>Responsible for a solution for the design of plants and pots on the different levels of the grow wall</a:t>
          </a:r>
        </a:p>
      </dsp:txBody>
      <dsp:txXfrm>
        <a:off x="0" y="414358"/>
        <a:ext cx="10515600" cy="3672900"/>
      </dsp:txXfrm>
    </dsp:sp>
    <dsp:sp modelId="{20C447C3-DCE5-4928-AB4F-3C3D3E54BFF0}">
      <dsp:nvSpPr>
        <dsp:cNvPr id="0" name=""/>
        <dsp:cNvSpPr/>
      </dsp:nvSpPr>
      <dsp:spPr>
        <a:xfrm>
          <a:off x="525780" y="89638"/>
          <a:ext cx="7360920" cy="649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kern="1200"/>
            <a:t>3 sub-teams</a:t>
          </a:r>
        </a:p>
      </dsp:txBody>
      <dsp:txXfrm>
        <a:off x="557483" y="121341"/>
        <a:ext cx="7297514" cy="586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B3374-2BBA-4400-A8AE-917545F34B41}">
      <dsp:nvSpPr>
        <dsp:cNvPr id="0" name=""/>
        <dsp:cNvSpPr/>
      </dsp:nvSpPr>
      <dsp:spPr>
        <a:xfrm>
          <a:off x="0" y="4254525"/>
          <a:ext cx="4828172" cy="139643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We would like to thank the audience for its attention and the professor and his team for this class.</a:t>
          </a:r>
        </a:p>
      </dsp:txBody>
      <dsp:txXfrm>
        <a:off x="0" y="4254525"/>
        <a:ext cx="4828172" cy="1396430"/>
      </dsp:txXfrm>
    </dsp:sp>
    <dsp:sp modelId="{E83A00B9-A2D9-462F-815E-3495205754B8}">
      <dsp:nvSpPr>
        <dsp:cNvPr id="0" name=""/>
        <dsp:cNvSpPr/>
      </dsp:nvSpPr>
      <dsp:spPr>
        <a:xfrm rot="10800000">
          <a:off x="0" y="2127762"/>
          <a:ext cx="4828172" cy="2147709"/>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 our first major project as beginner engineers, we have enjoyed this first opportunity to explore our capabilities and will take what we have learned into our futures. </a:t>
          </a:r>
        </a:p>
      </dsp:txBody>
      <dsp:txXfrm rot="10800000">
        <a:off x="0" y="2127762"/>
        <a:ext cx="4828172" cy="1395517"/>
      </dsp:txXfrm>
    </dsp:sp>
    <dsp:sp modelId="{F0C146D2-4179-4A4E-AB92-DDA536BC6D3B}">
      <dsp:nvSpPr>
        <dsp:cNvPr id="0" name=""/>
        <dsp:cNvSpPr/>
      </dsp:nvSpPr>
      <dsp:spPr>
        <a:xfrm rot="10800000">
          <a:off x="0" y="999"/>
          <a:ext cx="4828172" cy="2147709"/>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 a team we have designed, prototyped and built a product which we are proud of and hope the client also appreciates. </a:t>
          </a:r>
        </a:p>
      </dsp:txBody>
      <dsp:txXfrm rot="10800000">
        <a:off x="0" y="999"/>
        <a:ext cx="4828172" cy="139551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CCE612-9297-46E7-A7BC-9BC5B10DBA43}" type="datetimeFigureOut">
              <a:t>4/3/2023</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2F765-0B86-4806-BA62-F64349D7A34D}" type="slidenum">
              <a:t>‹#›</a:t>
            </a:fld>
            <a:endParaRPr lang="fr-CA"/>
          </a:p>
        </p:txBody>
      </p:sp>
    </p:spTree>
    <p:extLst>
      <p:ext uri="{BB962C8B-B14F-4D97-AF65-F5344CB8AC3E}">
        <p14:creationId xmlns:p14="http://schemas.microsoft.com/office/powerpoint/2010/main" val="181338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So, to get us started I figured we'd touch on how much we've grown as a team throughout the process.</a:t>
            </a:r>
          </a:p>
        </p:txBody>
      </p:sp>
      <p:sp>
        <p:nvSpPr>
          <p:cNvPr id="4" name="Espace réservé du numéro de diapositive 3"/>
          <p:cNvSpPr>
            <a:spLocks noGrp="1"/>
          </p:cNvSpPr>
          <p:nvPr>
            <p:ph type="sldNum" sz="quarter" idx="5"/>
          </p:nvPr>
        </p:nvSpPr>
        <p:spPr/>
        <p:txBody>
          <a:bodyPr/>
          <a:lstStyle/>
          <a:p>
            <a:fld id="{70E2F765-0B86-4806-BA62-F64349D7A34D}" type="slidenum">
              <a:rPr lang="fr-CA"/>
              <a:t>3</a:t>
            </a:fld>
            <a:endParaRPr lang="fr-CA"/>
          </a:p>
        </p:txBody>
      </p:sp>
    </p:spTree>
    <p:extLst>
      <p:ext uri="{BB962C8B-B14F-4D97-AF65-F5344CB8AC3E}">
        <p14:creationId xmlns:p14="http://schemas.microsoft.com/office/powerpoint/2010/main" val="327603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At first, just like most of the other teams I assume, we were all strangers to each other. However, throughout the lab time and the long discord calls for the deliverables, we were able to create a strong enough bond with each other that when it came time to get going, and construct we were able to do it productively and cooperate efficiently. We have a lot of positive debate, we give quite a bit of positive criticism and feedback to each other when we can. </a:t>
            </a:r>
          </a:p>
        </p:txBody>
      </p:sp>
      <p:sp>
        <p:nvSpPr>
          <p:cNvPr id="4" name="Espace réservé du numéro de diapositive 3"/>
          <p:cNvSpPr>
            <a:spLocks noGrp="1"/>
          </p:cNvSpPr>
          <p:nvPr>
            <p:ph type="sldNum" sz="quarter" idx="5"/>
          </p:nvPr>
        </p:nvSpPr>
        <p:spPr/>
        <p:txBody>
          <a:bodyPr/>
          <a:lstStyle/>
          <a:p>
            <a:fld id="{70E2F765-0B86-4806-BA62-F64349D7A34D}" type="slidenum">
              <a:t>4</a:t>
            </a:fld>
            <a:endParaRPr lang="fr-CA"/>
          </a:p>
        </p:txBody>
      </p:sp>
    </p:spTree>
    <p:extLst>
      <p:ext uri="{BB962C8B-B14F-4D97-AF65-F5344CB8AC3E}">
        <p14:creationId xmlns:p14="http://schemas.microsoft.com/office/powerpoint/2010/main" val="122182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nSpc>
                <a:spcPct val="90000"/>
              </a:lnSpc>
              <a:spcBef>
                <a:spcPts val="1000"/>
              </a:spcBef>
              <a:buFont typeface="Arial"/>
              <a:buChar char="•"/>
            </a:pPr>
            <a:r>
              <a:rPr lang="en-US"/>
              <a:t>Firstly, continuous changes to the budget significantly delayed us. For starters, we first realized we had to make a cut of around 400$ to our original budget. Then, once we reached a budget of around that goal, we realized more parts were needed and some were not. This delayed us since we then had to return items, and buy new ones, or wait for them to arrive. </a:t>
            </a:r>
          </a:p>
          <a:p>
            <a:pPr marL="285750" indent="-285750">
              <a:lnSpc>
                <a:spcPct val="90000"/>
              </a:lnSpc>
              <a:spcBef>
                <a:spcPts val="1000"/>
              </a:spcBef>
              <a:buFont typeface="Arial"/>
              <a:buChar char="•"/>
            </a:pPr>
            <a:r>
              <a:rPr lang="en-US">
                <a:cs typeface="Calibri"/>
              </a:rPr>
              <a:t>We went and bought the parts at home depot ourselves, but they seemed to have a shortage in anything we needed so we ended up visiting quite a few before having everything we needed for the final prototype you all will see later.</a:t>
            </a:r>
            <a:endParaRPr lang="en-US"/>
          </a:p>
          <a:p>
            <a:pPr marL="285750" indent="-285750">
              <a:lnSpc>
                <a:spcPct val="90000"/>
              </a:lnSpc>
              <a:spcBef>
                <a:spcPts val="1000"/>
              </a:spcBef>
              <a:buFont typeface="Arial"/>
              <a:buChar char="•"/>
            </a:pPr>
            <a:r>
              <a:rPr lang="en-US"/>
              <a:t>It was tough to find time to work on the project together, since some tasks require tiny bits of knowledge from everyone, and one persons absence can delay the entire process.</a:t>
            </a:r>
            <a:endParaRPr lang="fr-CA"/>
          </a:p>
        </p:txBody>
      </p:sp>
      <p:sp>
        <p:nvSpPr>
          <p:cNvPr id="4" name="Espace réservé du numéro de diapositive 3"/>
          <p:cNvSpPr>
            <a:spLocks noGrp="1"/>
          </p:cNvSpPr>
          <p:nvPr>
            <p:ph type="sldNum" sz="quarter" idx="5"/>
          </p:nvPr>
        </p:nvSpPr>
        <p:spPr/>
        <p:txBody>
          <a:bodyPr/>
          <a:lstStyle/>
          <a:p>
            <a:fld id="{70E2F765-0B86-4806-BA62-F64349D7A34D}" type="slidenum">
              <a:t>5</a:t>
            </a:fld>
            <a:endParaRPr lang="fr-CA"/>
          </a:p>
        </p:txBody>
      </p:sp>
    </p:spTree>
    <p:extLst>
      <p:ext uri="{BB962C8B-B14F-4D97-AF65-F5344CB8AC3E}">
        <p14:creationId xmlns:p14="http://schemas.microsoft.com/office/powerpoint/2010/main" val="127676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Despite these struggles, we've been able to improve significantly as a team as well. Right from the get go, we were forced to learn that this project was going to be quite time consuming, and as the deadline came closer, out time management and communication skills improved. From scheduling calls more in advance, to learning to constantly check discord throughout the day in the likely event someone has something to ask. As I previously mentioned, during our construction, I am of the opinion that we gave quite a lot of constructive criticism and feedback to each other that ultimately lead to us being efficient enough to get the job done.</a:t>
            </a:r>
          </a:p>
        </p:txBody>
      </p:sp>
      <p:sp>
        <p:nvSpPr>
          <p:cNvPr id="4" name="Espace réservé du numéro de diapositive 3"/>
          <p:cNvSpPr>
            <a:spLocks noGrp="1"/>
          </p:cNvSpPr>
          <p:nvPr>
            <p:ph type="sldNum" sz="quarter" idx="5"/>
          </p:nvPr>
        </p:nvSpPr>
        <p:spPr/>
        <p:txBody>
          <a:bodyPr/>
          <a:lstStyle/>
          <a:p>
            <a:fld id="{70E2F765-0B86-4806-BA62-F64349D7A34D}" type="slidenum">
              <a:rPr lang="fr-CA"/>
              <a:t>6</a:t>
            </a:fld>
            <a:endParaRPr lang="fr-CA"/>
          </a:p>
        </p:txBody>
      </p:sp>
    </p:spTree>
    <p:extLst>
      <p:ext uri="{BB962C8B-B14F-4D97-AF65-F5344CB8AC3E}">
        <p14:creationId xmlns:p14="http://schemas.microsoft.com/office/powerpoint/2010/main" val="326290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nSpc>
                <a:spcPct val="90000"/>
              </a:lnSpc>
              <a:spcBef>
                <a:spcPts val="1000"/>
              </a:spcBef>
              <a:buFont typeface="Arial"/>
              <a:buChar char="•"/>
            </a:pPr>
            <a:r>
              <a:rPr lang="en-US"/>
              <a:t>First, we did a CAD Model of our entire irrigation system. This allowed us to better visualize everything and sort out inconsistencies in our design.</a:t>
            </a:r>
          </a:p>
          <a:p>
            <a:pPr marL="285750" indent="-285750">
              <a:lnSpc>
                <a:spcPct val="90000"/>
              </a:lnSpc>
              <a:spcBef>
                <a:spcPts val="1000"/>
              </a:spcBef>
              <a:buFont typeface="Arial"/>
              <a:buChar char="•"/>
            </a:pPr>
            <a:r>
              <a:rPr lang="en-US"/>
              <a:t>Bernoulli's and flow rate calculations for pump strength, to know if the pump we planned on buying was strong enough. From which we concluded our pump was indeed strong enough.</a:t>
            </a:r>
            <a:endParaRPr lang="en-US">
              <a:cs typeface="Calibri"/>
            </a:endParaRPr>
          </a:p>
          <a:p>
            <a:pPr marL="285750" indent="-285750">
              <a:lnSpc>
                <a:spcPct val="90000"/>
              </a:lnSpc>
              <a:spcBef>
                <a:spcPts val="1000"/>
              </a:spcBef>
              <a:buFont typeface="Arial"/>
              <a:buChar char="•"/>
            </a:pPr>
            <a:r>
              <a:rPr lang="en-US"/>
              <a:t>Pump testing with PVC and perforated polyethylene tubing. So, once we bought our pump we hooked it up to 10ft PVC with perforated tubing, just to get a general idea of whether or not the pump was somewhat as strong as we had calculated. It was actually stronger.</a:t>
            </a:r>
            <a:endParaRPr lang="fr-CA"/>
          </a:p>
        </p:txBody>
      </p:sp>
      <p:sp>
        <p:nvSpPr>
          <p:cNvPr id="4" name="Espace réservé du numéro de diapositive 3"/>
          <p:cNvSpPr>
            <a:spLocks noGrp="1"/>
          </p:cNvSpPr>
          <p:nvPr>
            <p:ph type="sldNum" sz="quarter" idx="5"/>
          </p:nvPr>
        </p:nvSpPr>
        <p:spPr/>
        <p:txBody>
          <a:bodyPr/>
          <a:lstStyle/>
          <a:p>
            <a:fld id="{70E2F765-0B86-4806-BA62-F64349D7A34D}" type="slidenum">
              <a:t>17</a:t>
            </a:fld>
            <a:endParaRPr lang="fr-CA"/>
          </a:p>
        </p:txBody>
      </p:sp>
    </p:spTree>
    <p:extLst>
      <p:ext uri="{BB962C8B-B14F-4D97-AF65-F5344CB8AC3E}">
        <p14:creationId xmlns:p14="http://schemas.microsoft.com/office/powerpoint/2010/main" val="2801260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160B9-9D9C-932A-2BDE-CBAFD573B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6BB5E-D34F-E1CC-B6A5-09243EC70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E4B90C-52FE-8EA2-CD80-FD64C7BAC89F}"/>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5" name="Footer Placeholder 4">
            <a:extLst>
              <a:ext uri="{FF2B5EF4-FFF2-40B4-BE49-F238E27FC236}">
                <a16:creationId xmlns:a16="http://schemas.microsoft.com/office/drawing/2014/main" id="{EEB7B7CE-4753-4FC7-5B9B-96D5508E6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131B5-D18D-3056-B545-96342420DDB3}"/>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173328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245B-41EA-A726-F359-E2723F86FE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0E1AA-94C6-5D9F-5316-E31432EF77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536137-4597-BAAA-983E-742DA981BC60}"/>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5" name="Footer Placeholder 4">
            <a:extLst>
              <a:ext uri="{FF2B5EF4-FFF2-40B4-BE49-F238E27FC236}">
                <a16:creationId xmlns:a16="http://schemas.microsoft.com/office/drawing/2014/main" id="{1F722D29-4007-B8BA-4EEC-95E6080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F4B45-394C-FEE9-FB30-168AC72706C4}"/>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1923931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BCEDD7-C6EF-E31D-2E55-9F9AA04EC5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FBEBA-9511-605F-5231-3E99ED7596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EE47D-0867-510A-2DEA-E33C653E889D}"/>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5" name="Footer Placeholder 4">
            <a:extLst>
              <a:ext uri="{FF2B5EF4-FFF2-40B4-BE49-F238E27FC236}">
                <a16:creationId xmlns:a16="http://schemas.microsoft.com/office/drawing/2014/main" id="{998CD87F-2D0F-3C00-15F9-65A6C83C8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213DE-0D2C-8F06-3EB2-FE671DBD7EE2}"/>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127769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877A-C91A-D261-A654-7FC1FD7B2B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FDDD6-D771-9C68-1070-1590780B8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6944F-4B36-B0E1-2F6B-AB6FB3F0B6C2}"/>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5" name="Footer Placeholder 4">
            <a:extLst>
              <a:ext uri="{FF2B5EF4-FFF2-40B4-BE49-F238E27FC236}">
                <a16:creationId xmlns:a16="http://schemas.microsoft.com/office/drawing/2014/main" id="{B2CDAB76-A294-7950-9B6F-D38CC93B6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B7A33-C87F-8343-2490-6F614F5376B1}"/>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4030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82B7-3C8E-07BF-2396-D6704CE1CF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36C5A6-666E-77AD-F9AB-1C05631A6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F0CA54-5EF7-0526-54CF-AC65BD05A05B}"/>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5" name="Footer Placeholder 4">
            <a:extLst>
              <a:ext uri="{FF2B5EF4-FFF2-40B4-BE49-F238E27FC236}">
                <a16:creationId xmlns:a16="http://schemas.microsoft.com/office/drawing/2014/main" id="{0F9364F6-3F4F-B200-2EF2-0515E1215B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2C0C5-97A5-1977-E442-54D13778837A}"/>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236658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4D71-42E6-62AC-040C-DC63237B2F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27B2DE-AE63-8971-AECB-19A70EB76A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EBF4BE-7648-0F3D-5F68-E94FBF2F74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60FF89-13B4-C9D7-02FF-393AC480D831}"/>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6" name="Footer Placeholder 5">
            <a:extLst>
              <a:ext uri="{FF2B5EF4-FFF2-40B4-BE49-F238E27FC236}">
                <a16:creationId xmlns:a16="http://schemas.microsoft.com/office/drawing/2014/main" id="{EC6E1FA6-21FB-05CF-F3F5-EAD0C69B82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C9FBF-44B8-79C7-9456-80BA25526639}"/>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3417870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CD3FE-90CC-6682-1625-44C80B4B52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CC4AB3-16E7-29BA-9C14-A5390DC398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1AE4F-AC02-ED59-FCC3-DFC0D74313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40CAA3-454A-441E-A400-2766A6C39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57F361-44A3-F16A-2767-3D52682BAB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F176C-1CAC-EA1C-AA0A-3870917BF2E5}"/>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8" name="Footer Placeholder 7">
            <a:extLst>
              <a:ext uri="{FF2B5EF4-FFF2-40B4-BE49-F238E27FC236}">
                <a16:creationId xmlns:a16="http://schemas.microsoft.com/office/drawing/2014/main" id="{13D55E7B-2CC5-7CA1-A69D-3500A613A9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F2B559-12A2-1B6F-6F1B-B0F2864AEC83}"/>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2182114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72A1-2FED-05BF-3832-C17113FE0C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FACE5D-8AC2-F0CB-B8EF-707C13AA46BA}"/>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4" name="Footer Placeholder 3">
            <a:extLst>
              <a:ext uri="{FF2B5EF4-FFF2-40B4-BE49-F238E27FC236}">
                <a16:creationId xmlns:a16="http://schemas.microsoft.com/office/drawing/2014/main" id="{A59B1D90-AB12-8142-43C9-83FE05331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24676-2E60-AD31-B401-4A44F631C50E}"/>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342091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2A5A55-02AD-1AD7-C0D1-639A30801276}"/>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3" name="Footer Placeholder 2">
            <a:extLst>
              <a:ext uri="{FF2B5EF4-FFF2-40B4-BE49-F238E27FC236}">
                <a16:creationId xmlns:a16="http://schemas.microsoft.com/office/drawing/2014/main" id="{E77185CD-42A2-B692-64DD-E5494662A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886C18-A696-9043-C8E7-FC42D16D4182}"/>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12013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305CF-F62F-38EE-EEC3-497B6F0AA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16CEA4-C251-69C3-5FE3-29D7B9710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B0204F-833E-C4D8-FD87-7A7CD3A33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69C91-9D12-F498-64D4-18780520AF84}"/>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6" name="Footer Placeholder 5">
            <a:extLst>
              <a:ext uri="{FF2B5EF4-FFF2-40B4-BE49-F238E27FC236}">
                <a16:creationId xmlns:a16="http://schemas.microsoft.com/office/drawing/2014/main" id="{B14A7ABC-E956-D63D-5B28-BDB125A60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6EEE1-C4C1-5B6A-6067-B806824ABDA4}"/>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281778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AB6A-A4EB-1E81-EBC0-4050DBD28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75A52C-E0F3-5A31-947E-E401C4328E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CCEC7C-496D-E2E3-A465-459B2CD46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945F1-7E50-77FB-FABA-8FC86CA26383}"/>
              </a:ext>
            </a:extLst>
          </p:cNvPr>
          <p:cNvSpPr>
            <a:spLocks noGrp="1"/>
          </p:cNvSpPr>
          <p:nvPr>
            <p:ph type="dt" sz="half" idx="10"/>
          </p:nvPr>
        </p:nvSpPr>
        <p:spPr/>
        <p:txBody>
          <a:bodyPr/>
          <a:lstStyle/>
          <a:p>
            <a:fld id="{EB3534D5-F4C7-4553-A354-D2FEF7D249C2}" type="datetimeFigureOut">
              <a:rPr lang="en-US" smtClean="0"/>
              <a:t>4/3/2023</a:t>
            </a:fld>
            <a:endParaRPr lang="en-US"/>
          </a:p>
        </p:txBody>
      </p:sp>
      <p:sp>
        <p:nvSpPr>
          <p:cNvPr id="6" name="Footer Placeholder 5">
            <a:extLst>
              <a:ext uri="{FF2B5EF4-FFF2-40B4-BE49-F238E27FC236}">
                <a16:creationId xmlns:a16="http://schemas.microsoft.com/office/drawing/2014/main" id="{D25AAED6-058A-7D18-3FF3-CC7A75ED5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94A1C-98EE-20FB-6490-E2BFD64568DC}"/>
              </a:ext>
            </a:extLst>
          </p:cNvPr>
          <p:cNvSpPr>
            <a:spLocks noGrp="1"/>
          </p:cNvSpPr>
          <p:nvPr>
            <p:ph type="sldNum" sz="quarter" idx="12"/>
          </p:nvPr>
        </p:nvSpPr>
        <p:spPr/>
        <p:txBody>
          <a:bodyPr/>
          <a:lstStyle/>
          <a:p>
            <a:fld id="{C2E9433E-8A3A-4E3E-A27B-E99C6718079D}" type="slidenum">
              <a:rPr lang="en-US" smtClean="0"/>
              <a:t>‹#›</a:t>
            </a:fld>
            <a:endParaRPr lang="en-US"/>
          </a:p>
        </p:txBody>
      </p:sp>
    </p:spTree>
    <p:extLst>
      <p:ext uri="{BB962C8B-B14F-4D97-AF65-F5344CB8AC3E}">
        <p14:creationId xmlns:p14="http://schemas.microsoft.com/office/powerpoint/2010/main" val="226387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749E83-6D2A-7CF7-0688-4F2132B883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1B496-4B8F-BCD2-FCA2-FFCE6F37A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6E367-F9F9-06B0-4FEC-18EF4851B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34D5-F4C7-4553-A354-D2FEF7D249C2}" type="datetimeFigureOut">
              <a:rPr lang="en-US" smtClean="0"/>
              <a:t>4/3/2023</a:t>
            </a:fld>
            <a:endParaRPr lang="en-US"/>
          </a:p>
        </p:txBody>
      </p:sp>
      <p:sp>
        <p:nvSpPr>
          <p:cNvPr id="5" name="Footer Placeholder 4">
            <a:extLst>
              <a:ext uri="{FF2B5EF4-FFF2-40B4-BE49-F238E27FC236}">
                <a16:creationId xmlns:a16="http://schemas.microsoft.com/office/drawing/2014/main" id="{DD124831-6CF9-CF3A-BACF-A9826A8F7D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F1148F-AA7D-7A74-87D4-2A6B6F6B40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9433E-8A3A-4E3E-A27B-E99C6718079D}" type="slidenum">
              <a:rPr lang="en-US" smtClean="0"/>
              <a:t>‹#›</a:t>
            </a:fld>
            <a:endParaRPr lang="en-US"/>
          </a:p>
        </p:txBody>
      </p:sp>
    </p:spTree>
    <p:extLst>
      <p:ext uri="{BB962C8B-B14F-4D97-AF65-F5344CB8AC3E}">
        <p14:creationId xmlns:p14="http://schemas.microsoft.com/office/powerpoint/2010/main" val="1375190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n/vertical-farm-green-wall-bok-choy-916337/"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gif"/><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gif"/><Relationship Id="rId4" Type="http://schemas.openxmlformats.org/officeDocument/2006/relationships/image" Target="../media/image46.jpe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6.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ixabay.com/en/growth-progress-graph-diagram-3078544/" TargetMode="External"/><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Slide Background Fill">
            <a:extLst>
              <a:ext uri="{FF2B5EF4-FFF2-40B4-BE49-F238E27FC236}">
                <a16:creationId xmlns:a16="http://schemas.microsoft.com/office/drawing/2014/main" id="{C04DA1FE-EBEF-4AF3-A3C6-067C78D4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63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olor fill">
            <a:extLst>
              <a:ext uri="{FF2B5EF4-FFF2-40B4-BE49-F238E27FC236}">
                <a16:creationId xmlns:a16="http://schemas.microsoft.com/office/drawing/2014/main" id="{8B1B3E66-23F5-436C-A0C1-32A666D28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4"/>
            <a:ext cx="1218894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a:extLst>
              <a:ext uri="{FF2B5EF4-FFF2-40B4-BE49-F238E27FC236}">
                <a16:creationId xmlns:a16="http://schemas.microsoft.com/office/drawing/2014/main" id="{1AA16906-BDD7-B6C0-E1CB-BBAE5832E071}"/>
              </a:ext>
            </a:extLst>
          </p:cNvPr>
          <p:cNvPicPr>
            <a:picLocks noChangeAspect="1"/>
          </p:cNvPicPr>
          <p:nvPr/>
        </p:nvPicPr>
        <p:blipFill rotWithShape="1">
          <a:blip r:embed="rId2">
            <a:alphaModFix amt="31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7243" b="25211"/>
          <a:stretch/>
        </p:blipFill>
        <p:spPr>
          <a:xfrm>
            <a:off x="3048" y="14767"/>
            <a:ext cx="12192001" cy="6858000"/>
          </a:xfrm>
          <a:prstGeom prst="rect">
            <a:avLst/>
          </a:prstGeom>
        </p:spPr>
      </p:pic>
      <p:grpSp>
        <p:nvGrpSpPr>
          <p:cNvPr id="51" name="Group 50">
            <a:extLst>
              <a:ext uri="{FF2B5EF4-FFF2-40B4-BE49-F238E27FC236}">
                <a16:creationId xmlns:a16="http://schemas.microsoft.com/office/drawing/2014/main" id="{28EC230A-A12C-4339-92EE-F850809ECE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52" name="Freeform: Shape 51">
              <a:extLst>
                <a:ext uri="{FF2B5EF4-FFF2-40B4-BE49-F238E27FC236}">
                  <a16:creationId xmlns:a16="http://schemas.microsoft.com/office/drawing/2014/main" id="{99266DA8-A1F2-4B9F-AD49-F0F4270B5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B85EAE53-C456-4300-BEA6-3AF8CC0F5F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831E0EBD-0F61-4DE9-9397-8E5362071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E00BA56C-1B81-460E-96B4-6E0DDE6778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0F84DEAC-B1F0-4AAF-9532-1F93B473F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3E9BF985-74AA-43F0-A812-F4CD338417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AA31C745-2F56-4B25-8616-92358DAFA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DBB795F-97BB-4CC3-B000-3B43AAF23C29}"/>
              </a:ext>
            </a:extLst>
          </p:cNvPr>
          <p:cNvSpPr>
            <a:spLocks noGrp="1"/>
          </p:cNvSpPr>
          <p:nvPr>
            <p:ph type="ctrTitle"/>
          </p:nvPr>
        </p:nvSpPr>
        <p:spPr>
          <a:xfrm>
            <a:off x="789708" y="666352"/>
            <a:ext cx="10558405" cy="3039374"/>
          </a:xfrm>
        </p:spPr>
        <p:txBody>
          <a:bodyPr anchor="b">
            <a:normAutofit/>
          </a:bodyPr>
          <a:lstStyle/>
          <a:p>
            <a:r>
              <a:rPr lang="en-US" sz="4800">
                <a:solidFill>
                  <a:schemeClr val="bg1"/>
                </a:solidFill>
              </a:rPr>
              <a:t>Group 7 (Hydroponics)</a:t>
            </a:r>
            <a:br>
              <a:rPr lang="en-US" sz="4800">
                <a:solidFill>
                  <a:schemeClr val="bg1"/>
                </a:solidFill>
              </a:rPr>
            </a:br>
            <a:r>
              <a:rPr lang="en-US" sz="4800">
                <a:solidFill>
                  <a:schemeClr val="bg1"/>
                </a:solidFill>
              </a:rPr>
              <a:t>The High Rollers</a:t>
            </a:r>
            <a:br>
              <a:rPr lang="en-US" sz="4800">
                <a:solidFill>
                  <a:schemeClr val="bg1"/>
                </a:solidFill>
              </a:rPr>
            </a:br>
            <a:r>
              <a:rPr lang="en-US" sz="4800">
                <a:solidFill>
                  <a:schemeClr val="bg1"/>
                </a:solidFill>
              </a:rPr>
              <a:t>Final presentation – GNG1103</a:t>
            </a:r>
          </a:p>
        </p:txBody>
      </p:sp>
      <p:sp>
        <p:nvSpPr>
          <p:cNvPr id="3" name="Subtitle 2">
            <a:extLst>
              <a:ext uri="{FF2B5EF4-FFF2-40B4-BE49-F238E27FC236}">
                <a16:creationId xmlns:a16="http://schemas.microsoft.com/office/drawing/2014/main" id="{47B7216F-027E-4E16-F4BD-BF076B778603}"/>
              </a:ext>
            </a:extLst>
          </p:cNvPr>
          <p:cNvSpPr>
            <a:spLocks noGrp="1"/>
          </p:cNvSpPr>
          <p:nvPr>
            <p:ph type="subTitle" idx="1"/>
          </p:nvPr>
        </p:nvSpPr>
        <p:spPr>
          <a:xfrm>
            <a:off x="811650" y="4147457"/>
            <a:ext cx="10536463" cy="1953092"/>
          </a:xfrm>
        </p:spPr>
        <p:txBody>
          <a:bodyPr anchor="t">
            <a:normAutofit/>
          </a:bodyPr>
          <a:lstStyle/>
          <a:p>
            <a:r>
              <a:rPr lang="en-US">
                <a:solidFill>
                  <a:schemeClr val="bg1"/>
                </a:solidFill>
              </a:rPr>
              <a:t>By: Alec Fraser, Cyrille Zakaria, Jacob Olaveson, Khalid Al-Satari, Matas </a:t>
            </a:r>
            <a:r>
              <a:rPr lang="en-US" err="1">
                <a:solidFill>
                  <a:schemeClr val="bg1"/>
                </a:solidFill>
              </a:rPr>
              <a:t>Minkstimas</a:t>
            </a:r>
            <a:r>
              <a:rPr lang="en-US">
                <a:solidFill>
                  <a:schemeClr val="bg1"/>
                </a:solidFill>
              </a:rPr>
              <a:t>, Nicole Milman</a:t>
            </a:r>
          </a:p>
        </p:txBody>
      </p:sp>
      <p:sp>
        <p:nvSpPr>
          <p:cNvPr id="6" name="Rectangle 5">
            <a:extLst>
              <a:ext uri="{FF2B5EF4-FFF2-40B4-BE49-F238E27FC236}">
                <a16:creationId xmlns:a16="http://schemas.microsoft.com/office/drawing/2014/main" id="{3B8605E9-9ACB-C608-9EAD-EE01C4BF34D4}"/>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Cyrille</a:t>
            </a:r>
          </a:p>
        </p:txBody>
      </p:sp>
    </p:spTree>
    <p:extLst>
      <p:ext uri="{BB962C8B-B14F-4D97-AF65-F5344CB8AC3E}">
        <p14:creationId xmlns:p14="http://schemas.microsoft.com/office/powerpoint/2010/main" val="40747134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5DA32-AC22-C68F-9DB2-11116ABBFF3A}"/>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Organized User Needs</a:t>
            </a:r>
          </a:p>
        </p:txBody>
      </p:sp>
      <p:graphicFrame>
        <p:nvGraphicFramePr>
          <p:cNvPr id="4" name="Table 3">
            <a:extLst>
              <a:ext uri="{FF2B5EF4-FFF2-40B4-BE49-F238E27FC236}">
                <a16:creationId xmlns:a16="http://schemas.microsoft.com/office/drawing/2014/main" id="{F4C223EA-AF44-F605-6D3F-96E8D723E9C3}"/>
              </a:ext>
            </a:extLst>
          </p:cNvPr>
          <p:cNvGraphicFramePr>
            <a:graphicFrameLocks noGrp="1"/>
          </p:cNvGraphicFramePr>
          <p:nvPr>
            <p:extLst>
              <p:ext uri="{D42A27DB-BD31-4B8C-83A1-F6EECF244321}">
                <p14:modId xmlns:p14="http://schemas.microsoft.com/office/powerpoint/2010/main" val="1168546056"/>
              </p:ext>
            </p:extLst>
          </p:nvPr>
        </p:nvGraphicFramePr>
        <p:xfrm>
          <a:off x="-4" y="1574310"/>
          <a:ext cx="12191997" cy="5283687"/>
        </p:xfrm>
        <a:graphic>
          <a:graphicData uri="http://schemas.openxmlformats.org/drawingml/2006/table">
            <a:tbl>
              <a:tblPr firstRow="1" firstCol="1" bandRow="1">
                <a:tableStyleId>{5C22544A-7EE6-4342-B048-85BDC9FD1C3A}</a:tableStyleId>
              </a:tblPr>
              <a:tblGrid>
                <a:gridCol w="8261016">
                  <a:extLst>
                    <a:ext uri="{9D8B030D-6E8A-4147-A177-3AD203B41FA5}">
                      <a16:colId xmlns:a16="http://schemas.microsoft.com/office/drawing/2014/main" val="4170779369"/>
                    </a:ext>
                  </a:extLst>
                </a:gridCol>
                <a:gridCol w="3930981">
                  <a:extLst>
                    <a:ext uri="{9D8B030D-6E8A-4147-A177-3AD203B41FA5}">
                      <a16:colId xmlns:a16="http://schemas.microsoft.com/office/drawing/2014/main" val="2338908924"/>
                    </a:ext>
                  </a:extLst>
                </a:gridCol>
              </a:tblGrid>
              <a:tr h="288616">
                <a:tc gridSpan="2">
                  <a:txBody>
                    <a:bodyPr/>
                    <a:lstStyle/>
                    <a:p>
                      <a:pPr marL="0" marR="0" algn="ctr">
                        <a:lnSpc>
                          <a:spcPct val="107000"/>
                        </a:lnSpc>
                        <a:spcBef>
                          <a:spcPts val="0"/>
                        </a:spcBef>
                        <a:spcAft>
                          <a:spcPts val="0"/>
                        </a:spcAft>
                      </a:pPr>
                      <a:r>
                        <a:rPr lang="en-US" sz="1600">
                          <a:effectLst/>
                        </a:rPr>
                        <a:t>Importance of needs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hMerge="1">
                  <a:txBody>
                    <a:bodyPr/>
                    <a:lstStyle/>
                    <a:p>
                      <a:endParaRPr lang="en-US"/>
                    </a:p>
                  </a:txBody>
                  <a:tcPr/>
                </a:tc>
                <a:extLst>
                  <a:ext uri="{0D108BD9-81ED-4DB2-BD59-A6C34878D82A}">
                    <a16:rowId xmlns:a16="http://schemas.microsoft.com/office/drawing/2014/main" val="1605961281"/>
                  </a:ext>
                </a:extLst>
              </a:tr>
              <a:tr h="288616">
                <a:tc>
                  <a:txBody>
                    <a:bodyPr/>
                    <a:lstStyle/>
                    <a:p>
                      <a:pPr marL="0" marR="0" algn="l">
                        <a:lnSpc>
                          <a:spcPct val="107000"/>
                        </a:lnSpc>
                        <a:spcBef>
                          <a:spcPts val="0"/>
                        </a:spcBef>
                        <a:spcAft>
                          <a:spcPts val="0"/>
                        </a:spcAft>
                      </a:pPr>
                      <a:r>
                        <a:rPr lang="en-US" sz="1600">
                          <a:effectLst/>
                        </a:rPr>
                        <a:t>Need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Importance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2394498946"/>
                  </a:ext>
                </a:extLst>
              </a:tr>
              <a:tr h="288616">
                <a:tc>
                  <a:txBody>
                    <a:bodyPr/>
                    <a:lstStyle/>
                    <a:p>
                      <a:pPr marL="0" marR="0" algn="l">
                        <a:lnSpc>
                          <a:spcPct val="107000"/>
                        </a:lnSpc>
                        <a:spcBef>
                          <a:spcPts val="0"/>
                        </a:spcBef>
                        <a:spcAft>
                          <a:spcPts val="0"/>
                        </a:spcAft>
                      </a:pPr>
                      <a:r>
                        <a:rPr lang="en-US" sz="1600">
                          <a:effectLst/>
                        </a:rPr>
                        <a:t>The greenhouse should be modular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1381661162"/>
                  </a:ext>
                </a:extLst>
              </a:tr>
              <a:tr h="288616">
                <a:tc>
                  <a:txBody>
                    <a:bodyPr/>
                    <a:lstStyle/>
                    <a:p>
                      <a:pPr marL="0" marR="0" algn="l">
                        <a:lnSpc>
                          <a:spcPct val="107000"/>
                        </a:lnSpc>
                        <a:spcBef>
                          <a:spcPts val="0"/>
                        </a:spcBef>
                        <a:spcAft>
                          <a:spcPts val="0"/>
                        </a:spcAft>
                      </a:pPr>
                      <a:r>
                        <a:rPr lang="en-US" sz="1600">
                          <a:effectLst/>
                        </a:rPr>
                        <a:t>The greenhouse should be expandable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227582197"/>
                  </a:ext>
                </a:extLst>
              </a:tr>
              <a:tr h="808700">
                <a:tc>
                  <a:txBody>
                    <a:bodyPr/>
                    <a:lstStyle/>
                    <a:p>
                      <a:pPr marL="0" marR="0" algn="l">
                        <a:lnSpc>
                          <a:spcPct val="107000"/>
                        </a:lnSpc>
                        <a:spcBef>
                          <a:spcPts val="0"/>
                        </a:spcBef>
                        <a:spcAft>
                          <a:spcPts val="0"/>
                        </a:spcAft>
                      </a:pPr>
                      <a:r>
                        <a:rPr lang="en-US" sz="1600">
                          <a:effectLst/>
                        </a:rPr>
                        <a:t>The greenhouse should be rodent proof</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Inuit Center: 1 (indoor) and 3 (outdoor)</a:t>
                      </a:r>
                    </a:p>
                    <a:p>
                      <a:pPr marL="0" marR="0" algn="l">
                        <a:lnSpc>
                          <a:spcPct val="107000"/>
                        </a:lnSpc>
                        <a:spcBef>
                          <a:spcPts val="0"/>
                        </a:spcBef>
                        <a:spcAft>
                          <a:spcPts val="0"/>
                        </a:spcAft>
                      </a:pPr>
                      <a:r>
                        <a:rPr lang="en-US" sz="1600">
                          <a:effectLst/>
                        </a:rPr>
                        <a:t>Madahoke Farm: 5</a:t>
                      </a:r>
                    </a:p>
                    <a:p>
                      <a:pPr marL="0" marR="0" algn="l">
                        <a:lnSpc>
                          <a:spcPct val="107000"/>
                        </a:lnSpc>
                        <a:spcBef>
                          <a:spcPts val="0"/>
                        </a:spcBef>
                        <a:spcAft>
                          <a:spcPts val="0"/>
                        </a:spcAft>
                      </a:pPr>
                      <a:r>
                        <a:rPr lang="en-US" sz="1600">
                          <a:effectLst/>
                        </a:rPr>
                        <a:t>Private residence: 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538569991"/>
                  </a:ext>
                </a:extLst>
              </a:tr>
              <a:tr h="808700">
                <a:tc>
                  <a:txBody>
                    <a:bodyPr/>
                    <a:lstStyle/>
                    <a:p>
                      <a:pPr marL="0" marR="0" algn="l">
                        <a:lnSpc>
                          <a:spcPct val="107000"/>
                        </a:lnSpc>
                        <a:spcBef>
                          <a:spcPts val="0"/>
                        </a:spcBef>
                        <a:spcAft>
                          <a:spcPts val="0"/>
                        </a:spcAft>
                      </a:pPr>
                      <a:r>
                        <a:rPr lang="en-US" sz="1600">
                          <a:effectLst/>
                        </a:rPr>
                        <a:t>The greenhouse should be user friendly and kid-friendly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Inuit Center: 5</a:t>
                      </a:r>
                    </a:p>
                    <a:p>
                      <a:pPr marL="0" marR="0" algn="l">
                        <a:lnSpc>
                          <a:spcPct val="107000"/>
                        </a:lnSpc>
                        <a:spcBef>
                          <a:spcPts val="0"/>
                        </a:spcBef>
                        <a:spcAft>
                          <a:spcPts val="0"/>
                        </a:spcAft>
                      </a:pPr>
                      <a:r>
                        <a:rPr lang="en-US" sz="1600">
                          <a:effectLst/>
                        </a:rPr>
                        <a:t>Madahoke farm: 4</a:t>
                      </a:r>
                    </a:p>
                    <a:p>
                      <a:pPr marL="0" marR="0" algn="l">
                        <a:lnSpc>
                          <a:spcPct val="107000"/>
                        </a:lnSpc>
                        <a:spcBef>
                          <a:spcPts val="0"/>
                        </a:spcBef>
                        <a:spcAft>
                          <a:spcPts val="0"/>
                        </a:spcAft>
                      </a:pPr>
                      <a:r>
                        <a:rPr lang="en-US" sz="1600">
                          <a:effectLst/>
                        </a:rPr>
                        <a:t>Private residence: 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3697909962"/>
                  </a:ext>
                </a:extLst>
              </a:tr>
              <a:tr h="808700">
                <a:tc>
                  <a:txBody>
                    <a:bodyPr/>
                    <a:lstStyle/>
                    <a:p>
                      <a:pPr marL="0" marR="0" algn="l">
                        <a:lnSpc>
                          <a:spcPct val="107000"/>
                        </a:lnSpc>
                        <a:spcBef>
                          <a:spcPts val="0"/>
                        </a:spcBef>
                        <a:spcAft>
                          <a:spcPts val="0"/>
                        </a:spcAft>
                      </a:pPr>
                      <a:r>
                        <a:rPr lang="en-US" sz="1600">
                          <a:effectLst/>
                        </a:rPr>
                        <a:t>The greenhouse should optimize production of earlier-mentioned crops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Inuit Center: 3</a:t>
                      </a:r>
                    </a:p>
                    <a:p>
                      <a:pPr marL="0" marR="0" algn="l">
                        <a:lnSpc>
                          <a:spcPct val="107000"/>
                        </a:lnSpc>
                        <a:spcBef>
                          <a:spcPts val="0"/>
                        </a:spcBef>
                        <a:spcAft>
                          <a:spcPts val="0"/>
                        </a:spcAft>
                      </a:pPr>
                      <a:r>
                        <a:rPr lang="en-US" sz="1600">
                          <a:effectLst/>
                        </a:rPr>
                        <a:t>Madahoke farm: 5</a:t>
                      </a:r>
                    </a:p>
                    <a:p>
                      <a:pPr marL="0" marR="0" algn="l">
                        <a:lnSpc>
                          <a:spcPct val="107000"/>
                        </a:lnSpc>
                        <a:spcBef>
                          <a:spcPts val="0"/>
                        </a:spcBef>
                        <a:spcAft>
                          <a:spcPts val="0"/>
                        </a:spcAft>
                      </a:pPr>
                      <a:r>
                        <a:rPr lang="en-US" sz="1600">
                          <a:effectLst/>
                        </a:rPr>
                        <a:t>Private residence: 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2089230252"/>
                  </a:ext>
                </a:extLst>
              </a:tr>
              <a:tr h="548659">
                <a:tc>
                  <a:txBody>
                    <a:bodyPr/>
                    <a:lstStyle/>
                    <a:p>
                      <a:pPr marL="0" marR="0" algn="l">
                        <a:lnSpc>
                          <a:spcPct val="107000"/>
                        </a:lnSpc>
                        <a:spcBef>
                          <a:spcPts val="0"/>
                        </a:spcBef>
                        <a:spcAft>
                          <a:spcPts val="0"/>
                        </a:spcAft>
                      </a:pPr>
                      <a:r>
                        <a:rPr lang="en-US" sz="1600">
                          <a:effectLst/>
                        </a:rPr>
                        <a:t>The greenhouse should be easily transportable (parts fit in minivan, two person carry, easy assembly)</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1248490591"/>
                  </a:ext>
                </a:extLst>
              </a:tr>
              <a:tr h="288616">
                <a:tc>
                  <a:txBody>
                    <a:bodyPr/>
                    <a:lstStyle/>
                    <a:p>
                      <a:pPr marL="0" marR="0" algn="l">
                        <a:lnSpc>
                          <a:spcPct val="107000"/>
                        </a:lnSpc>
                        <a:spcBef>
                          <a:spcPts val="0"/>
                        </a:spcBef>
                        <a:spcAft>
                          <a:spcPts val="0"/>
                        </a:spcAft>
                      </a:pPr>
                      <a:r>
                        <a:rPr lang="en-US" sz="1600">
                          <a:effectLst/>
                        </a:rPr>
                        <a:t>Reliable/sustainable material (winter and wind resistance, rust etc...)</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307820134"/>
                  </a:ext>
                </a:extLst>
              </a:tr>
              <a:tr h="288616">
                <a:tc>
                  <a:txBody>
                    <a:bodyPr/>
                    <a:lstStyle/>
                    <a:p>
                      <a:pPr marL="0" marR="0" algn="l">
                        <a:lnSpc>
                          <a:spcPct val="107000"/>
                        </a:lnSpc>
                        <a:spcBef>
                          <a:spcPts val="0"/>
                        </a:spcBef>
                        <a:spcAft>
                          <a:spcPts val="0"/>
                        </a:spcAft>
                      </a:pPr>
                      <a:r>
                        <a:rPr lang="en-US" sz="1600">
                          <a:effectLst/>
                        </a:rPr>
                        <a:t>Aesthetic (igloo...)</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3668904056"/>
                  </a:ext>
                </a:extLst>
              </a:tr>
              <a:tr h="288616">
                <a:tc>
                  <a:txBody>
                    <a:bodyPr/>
                    <a:lstStyle/>
                    <a:p>
                      <a:pPr marL="0" marR="0" algn="l">
                        <a:lnSpc>
                          <a:spcPct val="107000"/>
                        </a:lnSpc>
                        <a:spcBef>
                          <a:spcPts val="0"/>
                        </a:spcBef>
                        <a:spcAft>
                          <a:spcPts val="0"/>
                        </a:spcAft>
                      </a:pPr>
                      <a:r>
                        <a:rPr lang="en-US" sz="1600">
                          <a:effectLst/>
                        </a:rPr>
                        <a:t>Environment friendly (no fertilizers, minimal invasiveness)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3972927243"/>
                  </a:ext>
                </a:extLst>
              </a:tr>
              <a:tr h="288616">
                <a:tc>
                  <a:txBody>
                    <a:bodyPr/>
                    <a:lstStyle/>
                    <a:p>
                      <a:pPr marL="0" marR="0" algn="l">
                        <a:lnSpc>
                          <a:spcPct val="107000"/>
                        </a:lnSpc>
                        <a:spcBef>
                          <a:spcPts val="0"/>
                        </a:spcBef>
                        <a:spcAft>
                          <a:spcPts val="0"/>
                        </a:spcAft>
                      </a:pPr>
                      <a:r>
                        <a:rPr lang="en-US" sz="1600">
                          <a:effectLst/>
                        </a:rPr>
                        <a:t>Low cost</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tc>
                  <a:txBody>
                    <a:bodyPr/>
                    <a:lstStyle/>
                    <a:p>
                      <a:pPr marL="0" marR="0" algn="l">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5827" marR="65827" marT="0" marB="0"/>
                </a:tc>
                <a:extLst>
                  <a:ext uri="{0D108BD9-81ED-4DB2-BD59-A6C34878D82A}">
                    <a16:rowId xmlns:a16="http://schemas.microsoft.com/office/drawing/2014/main" val="3483446149"/>
                  </a:ext>
                </a:extLst>
              </a:tr>
            </a:tbl>
          </a:graphicData>
        </a:graphic>
      </p:graphicFrame>
      <p:sp>
        <p:nvSpPr>
          <p:cNvPr id="5" name="Rectangle 4">
            <a:extLst>
              <a:ext uri="{FF2B5EF4-FFF2-40B4-BE49-F238E27FC236}">
                <a16:creationId xmlns:a16="http://schemas.microsoft.com/office/drawing/2014/main" id="{DDCCACED-3C97-CB3A-FDAE-FE5F02738CB3}"/>
              </a:ext>
            </a:extLst>
          </p:cNvPr>
          <p:cNvSpPr/>
          <p:nvPr/>
        </p:nvSpPr>
        <p:spPr>
          <a:xfrm>
            <a:off x="10120648" y="631064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Nicole</a:t>
            </a:r>
          </a:p>
        </p:txBody>
      </p:sp>
    </p:spTree>
    <p:extLst>
      <p:ext uri="{BB962C8B-B14F-4D97-AF65-F5344CB8AC3E}">
        <p14:creationId xmlns:p14="http://schemas.microsoft.com/office/powerpoint/2010/main" val="1224259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rry image of trees&#10;&#10;Description automatically generated with low confidence">
            <a:extLst>
              <a:ext uri="{FF2B5EF4-FFF2-40B4-BE49-F238E27FC236}">
                <a16:creationId xmlns:a16="http://schemas.microsoft.com/office/drawing/2014/main" id="{D3EA2E53-BC7E-2AB5-A2F4-4EBA900B460B}"/>
              </a:ext>
            </a:extLst>
          </p:cNvPr>
          <p:cNvPicPr>
            <a:picLocks noChangeAspect="1"/>
          </p:cNvPicPr>
          <p:nvPr/>
        </p:nvPicPr>
        <p:blipFill rotWithShape="1">
          <a:blip r:embed="rId2">
            <a:alphaModFix amt="40000"/>
          </a:blip>
          <a:srcRect t="16045"/>
          <a:stretch/>
        </p:blipFill>
        <p:spPr>
          <a:xfrm>
            <a:off x="20" y="10"/>
            <a:ext cx="12191980" cy="6857990"/>
          </a:xfrm>
          <a:prstGeom prst="rect">
            <a:avLst/>
          </a:prstGeom>
        </p:spPr>
      </p:pic>
      <p:sp>
        <p:nvSpPr>
          <p:cNvPr id="2" name="Title 1">
            <a:extLst>
              <a:ext uri="{FF2B5EF4-FFF2-40B4-BE49-F238E27FC236}">
                <a16:creationId xmlns:a16="http://schemas.microsoft.com/office/drawing/2014/main" id="{5A866C1A-4CD5-7BAE-DB64-1AFAEBA8F2C3}"/>
              </a:ext>
            </a:extLst>
          </p:cNvPr>
          <p:cNvSpPr>
            <a:spLocks noGrp="1"/>
          </p:cNvSpPr>
          <p:nvPr>
            <p:ph type="title"/>
          </p:nvPr>
        </p:nvSpPr>
        <p:spPr>
          <a:xfrm>
            <a:off x="838200" y="365125"/>
            <a:ext cx="10515600" cy="1325563"/>
          </a:xfrm>
        </p:spPr>
        <p:txBody>
          <a:bodyPr>
            <a:normAutofit/>
          </a:bodyPr>
          <a:lstStyle/>
          <a:p>
            <a:r>
              <a:rPr lang="en-US" sz="5400">
                <a:solidFill>
                  <a:srgbClr val="FFFFFF"/>
                </a:solidFill>
              </a:rPr>
              <a:t>Teamwork Diversity</a:t>
            </a:r>
          </a:p>
        </p:txBody>
      </p:sp>
      <p:sp>
        <p:nvSpPr>
          <p:cNvPr id="17"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1ED62EE-FC00-A182-2249-43440B1C7CB1}"/>
              </a:ext>
            </a:extLst>
          </p:cNvPr>
          <p:cNvGraphicFramePr>
            <a:graphicFrameLocks noGrp="1"/>
          </p:cNvGraphicFramePr>
          <p:nvPr>
            <p:ph idx="1"/>
            <p:extLst>
              <p:ext uri="{D42A27DB-BD31-4B8C-83A1-F6EECF244321}">
                <p14:modId xmlns:p14="http://schemas.microsoft.com/office/powerpoint/2010/main" val="2984548459"/>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1C82D995-BB6B-5322-4DA8-3159DBAC1EE6}"/>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Matas</a:t>
            </a:r>
          </a:p>
        </p:txBody>
      </p:sp>
    </p:spTree>
    <p:extLst>
      <p:ext uri="{BB962C8B-B14F-4D97-AF65-F5344CB8AC3E}">
        <p14:creationId xmlns:p14="http://schemas.microsoft.com/office/powerpoint/2010/main" val="8535119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DDCBB1-3070-488F-D56F-9A38F3D03D02}"/>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Initial brainstorming ideas</a:t>
            </a:r>
          </a:p>
        </p:txBody>
      </p:sp>
      <p:pic>
        <p:nvPicPr>
          <p:cNvPr id="7" name="Picture 6" descr="Diagram, engineering drawing&#10;&#10;Description automatically generated">
            <a:extLst>
              <a:ext uri="{FF2B5EF4-FFF2-40B4-BE49-F238E27FC236}">
                <a16:creationId xmlns:a16="http://schemas.microsoft.com/office/drawing/2014/main" id="{D2742725-5B91-B008-00AD-6B31BC688F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418" r="1" b="1"/>
          <a:stretch/>
        </p:blipFill>
        <p:spPr>
          <a:xfrm>
            <a:off x="307840" y="321732"/>
            <a:ext cx="3793472" cy="4111323"/>
          </a:xfrm>
          <a:prstGeom prst="rect">
            <a:avLst/>
          </a:prstGeom>
        </p:spPr>
      </p:pic>
      <p:pic>
        <p:nvPicPr>
          <p:cNvPr id="4" name="Content Placeholder 3" descr="A picture containing diagram&#10;&#10;Description automatically generated">
            <a:extLst>
              <a:ext uri="{FF2B5EF4-FFF2-40B4-BE49-F238E27FC236}">
                <a16:creationId xmlns:a16="http://schemas.microsoft.com/office/drawing/2014/main" id="{0131C012-D73D-8F7C-6E2B-704BEE2E8E2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13" r="5902" b="1"/>
          <a:stretch/>
        </p:blipFill>
        <p:spPr bwMode="auto">
          <a:xfrm>
            <a:off x="4194959" y="321734"/>
            <a:ext cx="3797570" cy="2010551"/>
          </a:xfrm>
          <a:prstGeom prst="rect">
            <a:avLst/>
          </a:prstGeom>
          <a:noFill/>
        </p:spPr>
      </p:pic>
      <p:pic>
        <p:nvPicPr>
          <p:cNvPr id="6" name="Picture 5">
            <a:extLst>
              <a:ext uri="{FF2B5EF4-FFF2-40B4-BE49-F238E27FC236}">
                <a16:creationId xmlns:a16="http://schemas.microsoft.com/office/drawing/2014/main" id="{39D8F0FC-E8B6-AD38-8242-61D49084DF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3" r="14" b="-4"/>
          <a:stretch/>
        </p:blipFill>
        <p:spPr>
          <a:xfrm>
            <a:off x="4190180" y="2422097"/>
            <a:ext cx="3794760" cy="2013804"/>
          </a:xfrm>
          <a:prstGeom prst="rect">
            <a:avLst/>
          </a:prstGeom>
        </p:spPr>
      </p:pic>
      <p:pic>
        <p:nvPicPr>
          <p:cNvPr id="5" name="Picture 4" descr="Diagram&#10;&#10;Description automatically generated">
            <a:extLst>
              <a:ext uri="{FF2B5EF4-FFF2-40B4-BE49-F238E27FC236}">
                <a16:creationId xmlns:a16="http://schemas.microsoft.com/office/drawing/2014/main" id="{2E6750C4-5697-EEFA-9365-E46A59E223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423" r="12058" b="-3"/>
          <a:stretch/>
        </p:blipFill>
        <p:spPr bwMode="auto">
          <a:xfrm>
            <a:off x="8086176" y="321733"/>
            <a:ext cx="3797984" cy="4111321"/>
          </a:xfrm>
          <a:prstGeom prst="rect">
            <a:avLst/>
          </a:prstGeom>
          <a:noFill/>
        </p:spPr>
      </p:pic>
      <p:pic>
        <p:nvPicPr>
          <p:cNvPr id="8" name="Picture 7">
            <a:extLst>
              <a:ext uri="{FF2B5EF4-FFF2-40B4-BE49-F238E27FC236}">
                <a16:creationId xmlns:a16="http://schemas.microsoft.com/office/drawing/2014/main" id="{4B84EFEB-9C7B-3857-D342-C7F268B9CE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09" r="4654" b="3"/>
          <a:stretch/>
        </p:blipFill>
        <p:spPr>
          <a:xfrm>
            <a:off x="307840" y="4525715"/>
            <a:ext cx="3794760" cy="2010551"/>
          </a:xfrm>
          <a:prstGeom prst="rect">
            <a:avLst/>
          </a:prstGeom>
        </p:spPr>
      </p:pic>
      <p:cxnSp>
        <p:nvCxnSpPr>
          <p:cNvPr id="39" name="Straight Connector 1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58FB4A4-0E81-6370-A7E0-AD4FCE05EDDE}"/>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Matas</a:t>
            </a:r>
          </a:p>
        </p:txBody>
      </p:sp>
    </p:spTree>
    <p:extLst>
      <p:ext uri="{BB962C8B-B14F-4D97-AF65-F5344CB8AC3E}">
        <p14:creationId xmlns:p14="http://schemas.microsoft.com/office/powerpoint/2010/main" val="263388806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B5A8AFA4-5C32-4100-9C6D-839A47E15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Hand placing stars">
            <a:extLst>
              <a:ext uri="{FF2B5EF4-FFF2-40B4-BE49-F238E27FC236}">
                <a16:creationId xmlns:a16="http://schemas.microsoft.com/office/drawing/2014/main" id="{3BA209DD-FE5B-A4E4-099B-A90DA4CBA8D8}"/>
              </a:ext>
            </a:extLst>
          </p:cNvPr>
          <p:cNvPicPr>
            <a:picLocks noChangeAspect="1"/>
          </p:cNvPicPr>
          <p:nvPr/>
        </p:nvPicPr>
        <p:blipFill rotWithShape="1">
          <a:blip r:embed="rId2"/>
          <a:srcRect t="15730"/>
          <a:stretch/>
        </p:blipFill>
        <p:spPr>
          <a:xfrm>
            <a:off x="20" y="10"/>
            <a:ext cx="12191979" cy="6857990"/>
          </a:xfrm>
          <a:prstGeom prst="rect">
            <a:avLst/>
          </a:prstGeom>
        </p:spPr>
      </p:pic>
      <p:sp>
        <p:nvSpPr>
          <p:cNvPr id="19" name="Rectangle 12">
            <a:extLst>
              <a:ext uri="{FF2B5EF4-FFF2-40B4-BE49-F238E27FC236}">
                <a16:creationId xmlns:a16="http://schemas.microsoft.com/office/drawing/2014/main" id="{96B5F253-7949-47C2-9DBD-1570ECDA2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7998"/>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EE9F54D-8EEF-93B8-83A0-88304D803168}"/>
              </a:ext>
            </a:extLst>
          </p:cNvPr>
          <p:cNvSpPr>
            <a:spLocks noGrp="1"/>
          </p:cNvSpPr>
          <p:nvPr>
            <p:ph type="ctrTitle"/>
          </p:nvPr>
        </p:nvSpPr>
        <p:spPr>
          <a:xfrm>
            <a:off x="2281450" y="1132764"/>
            <a:ext cx="7629098" cy="2554718"/>
          </a:xfrm>
        </p:spPr>
        <p:txBody>
          <a:bodyPr anchor="b">
            <a:normAutofit/>
          </a:bodyPr>
          <a:lstStyle/>
          <a:p>
            <a:r>
              <a:rPr lang="en-US" sz="6600">
                <a:solidFill>
                  <a:srgbClr val="FFFFFF"/>
                </a:solidFill>
              </a:rPr>
              <a:t>Client feedback</a:t>
            </a:r>
          </a:p>
        </p:txBody>
      </p:sp>
      <p:sp>
        <p:nvSpPr>
          <p:cNvPr id="5" name="Subtitle 4">
            <a:extLst>
              <a:ext uri="{FF2B5EF4-FFF2-40B4-BE49-F238E27FC236}">
                <a16:creationId xmlns:a16="http://schemas.microsoft.com/office/drawing/2014/main" id="{4FBE831B-AF93-4468-B88B-FF09EB984254}"/>
              </a:ext>
            </a:extLst>
          </p:cNvPr>
          <p:cNvSpPr>
            <a:spLocks noGrp="1"/>
          </p:cNvSpPr>
          <p:nvPr>
            <p:ph type="subTitle" idx="1"/>
          </p:nvPr>
        </p:nvSpPr>
        <p:spPr>
          <a:xfrm>
            <a:off x="3349341" y="4081930"/>
            <a:ext cx="5493317" cy="1772960"/>
          </a:xfrm>
        </p:spPr>
        <p:txBody>
          <a:bodyPr anchor="t">
            <a:normAutofit/>
          </a:bodyPr>
          <a:lstStyle/>
          <a:p>
            <a:endParaRPr lang="en-US" sz="1400">
              <a:solidFill>
                <a:srgbClr val="FFFFFF"/>
              </a:solidFill>
            </a:endParaRPr>
          </a:p>
        </p:txBody>
      </p:sp>
      <p:sp>
        <p:nvSpPr>
          <p:cNvPr id="3" name="Rectangle 2">
            <a:extLst>
              <a:ext uri="{FF2B5EF4-FFF2-40B4-BE49-F238E27FC236}">
                <a16:creationId xmlns:a16="http://schemas.microsoft.com/office/drawing/2014/main" id="{3C5820B8-43DA-3079-AC00-628D717619C3}"/>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Jacob</a:t>
            </a:r>
            <a:endParaRPr lang="fr-FR"/>
          </a:p>
        </p:txBody>
      </p:sp>
    </p:spTree>
    <p:extLst>
      <p:ext uri="{BB962C8B-B14F-4D97-AF65-F5344CB8AC3E}">
        <p14:creationId xmlns:p14="http://schemas.microsoft.com/office/powerpoint/2010/main" val="300840341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979D20-3AF4-4197-D110-5FA84C7C5DC4}"/>
              </a:ext>
            </a:extLst>
          </p:cNvPr>
          <p:cNvSpPr>
            <a:spLocks noGrp="1"/>
          </p:cNvSpPr>
          <p:nvPr>
            <p:ph type="title"/>
          </p:nvPr>
        </p:nvSpPr>
        <p:spPr>
          <a:xfrm>
            <a:off x="838201" y="365125"/>
            <a:ext cx="5251316" cy="1807305"/>
          </a:xfrm>
        </p:spPr>
        <p:txBody>
          <a:bodyPr>
            <a:normAutofit/>
          </a:bodyPr>
          <a:lstStyle/>
          <a:p>
            <a:r>
              <a:rPr lang="en-US"/>
              <a:t>Feedback received from the client</a:t>
            </a:r>
          </a:p>
        </p:txBody>
      </p:sp>
      <p:sp>
        <p:nvSpPr>
          <p:cNvPr id="31" name="Content Placeholder 2">
            <a:extLst>
              <a:ext uri="{FF2B5EF4-FFF2-40B4-BE49-F238E27FC236}">
                <a16:creationId xmlns:a16="http://schemas.microsoft.com/office/drawing/2014/main" id="{2B31B0EE-4CE2-3242-99BF-F18CB763C7E5}"/>
              </a:ext>
            </a:extLst>
          </p:cNvPr>
          <p:cNvSpPr>
            <a:spLocks noGrp="1"/>
          </p:cNvSpPr>
          <p:nvPr>
            <p:ph idx="1"/>
          </p:nvPr>
        </p:nvSpPr>
        <p:spPr>
          <a:xfrm>
            <a:off x="838200" y="2333297"/>
            <a:ext cx="4619621" cy="3843666"/>
          </a:xfrm>
        </p:spPr>
        <p:txBody>
          <a:bodyPr>
            <a:normAutofit/>
          </a:bodyPr>
          <a:lstStyle/>
          <a:p>
            <a:pPr marL="342900" marR="0" lvl="0" indent="-342900" rtl="0">
              <a:spcBef>
                <a:spcPts val="0"/>
              </a:spcBef>
              <a:spcAft>
                <a:spcPts val="600"/>
              </a:spcAft>
              <a:buFont typeface="Calibri" panose="020F0502020204030204" pitchFamily="34" charset="0"/>
              <a:buChar char="-"/>
            </a:pPr>
            <a:r>
              <a:rPr lang="en-US" sz="1700" kern="100">
                <a:effectLst/>
                <a:latin typeface="Calibri" panose="020F0502020204030204" pitchFamily="34" charset="0"/>
                <a:ea typeface="Calibri" panose="020F0502020204030204" pitchFamily="34" charset="0"/>
                <a:cs typeface="Calibri" panose="020F0502020204030204" pitchFamily="34" charset="0"/>
              </a:rPr>
              <a:t>More interaction from the students but since kids might not always be there in the summer, an automated option is also a good idea</a:t>
            </a:r>
            <a:endParaRPr lang="en-CA" sz="1700" kern="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600"/>
              </a:spcAft>
              <a:buFont typeface="Calibri" panose="020F0502020204030204" pitchFamily="34" charset="0"/>
              <a:buChar char="-"/>
            </a:pPr>
            <a:r>
              <a:rPr lang="en-US" sz="1700" kern="100">
                <a:effectLst/>
                <a:latin typeface="Calibri" panose="020F0502020204030204" pitchFamily="34" charset="0"/>
                <a:ea typeface="Calibri" panose="020F0502020204030204" pitchFamily="34" charset="0"/>
                <a:cs typeface="Calibri" panose="020F0502020204030204" pitchFamily="34" charset="0"/>
              </a:rPr>
              <a:t>The lighting system – LED is lower maintenance and longer lasting, she likes the idea of controlling with her phone. She might like the cycle (sunrise, sunset) idea</a:t>
            </a:r>
          </a:p>
          <a:p>
            <a:pPr marL="342900" marR="0" lvl="0" indent="-342900">
              <a:spcBef>
                <a:spcPts val="0"/>
              </a:spcBef>
              <a:spcAft>
                <a:spcPts val="600"/>
              </a:spcAft>
              <a:buFont typeface="Calibri" panose="020F0502020204030204" pitchFamily="34" charset="0"/>
              <a:buChar char="-"/>
            </a:pPr>
            <a:r>
              <a:rPr lang="en-US" sz="1700" kern="100">
                <a:effectLst/>
                <a:latin typeface="Calibri" panose="020F0502020204030204" pitchFamily="34" charset="0"/>
                <a:ea typeface="Calibri" panose="020F0502020204030204" pitchFamily="34" charset="0"/>
                <a:cs typeface="Calibri" panose="020F0502020204030204" pitchFamily="34" charset="0"/>
              </a:rPr>
              <a:t>Prefers sections, gives the children options about what they want to grow</a:t>
            </a:r>
          </a:p>
          <a:p>
            <a:pPr marL="342900" marR="0" lvl="0" indent="-342900">
              <a:spcBef>
                <a:spcPts val="0"/>
              </a:spcBef>
              <a:spcAft>
                <a:spcPts val="600"/>
              </a:spcAft>
              <a:buFont typeface="Calibri" panose="020F0502020204030204" pitchFamily="34" charset="0"/>
              <a:buChar char="-"/>
            </a:pPr>
            <a:r>
              <a:rPr lang="en-US" sz="1700" kern="100">
                <a:effectLst/>
                <a:latin typeface="Calibri" panose="020F0502020204030204" pitchFamily="34" charset="0"/>
                <a:ea typeface="Calibri" panose="020F0502020204030204" pitchFamily="34" charset="0"/>
                <a:cs typeface="Calibri" panose="020F0502020204030204" pitchFamily="34" charset="0"/>
              </a:rPr>
              <a:t>We would use a pump to bring water to higher elevations, no tank</a:t>
            </a:r>
          </a:p>
          <a:p>
            <a:pPr marL="342900" marR="0" lvl="0" indent="-342900">
              <a:spcBef>
                <a:spcPts val="0"/>
              </a:spcBef>
              <a:spcAft>
                <a:spcPts val="600"/>
              </a:spcAft>
              <a:buFont typeface="Calibri" panose="020F0502020204030204" pitchFamily="34" charset="0"/>
              <a:buChar char="-"/>
            </a:pPr>
            <a:r>
              <a:rPr lang="en-US" sz="1700" kern="100">
                <a:effectLst/>
                <a:latin typeface="Calibri" panose="020F0502020204030204" pitchFamily="34" charset="0"/>
                <a:ea typeface="Calibri" panose="020F0502020204030204" pitchFamily="34" charset="0"/>
                <a:cs typeface="Calibri" panose="020F0502020204030204" pitchFamily="34" charset="0"/>
              </a:rPr>
              <a:t>No battery, weird system</a:t>
            </a:r>
            <a:endParaRPr lang="en-CA" sz="17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Calibri" panose="020F0502020204030204" pitchFamily="34" charset="0"/>
              <a:buChar char="-"/>
            </a:pPr>
            <a:r>
              <a:rPr lang="en-US" sz="1700" kern="100">
                <a:effectLst/>
                <a:latin typeface="Calibri" panose="020F0502020204030204" pitchFamily="34" charset="0"/>
                <a:ea typeface="Calibri" panose="020F0502020204030204" pitchFamily="34" charset="0"/>
                <a:cs typeface="Calibri" panose="020F0502020204030204" pitchFamily="34" charset="0"/>
              </a:rPr>
              <a:t>12 kids in a class roughly</a:t>
            </a:r>
            <a:endParaRPr lang="en-CA" sz="1700" kern="100">
              <a:effectLst/>
              <a:latin typeface="Calibri" panose="020F0502020204030204" pitchFamily="34" charset="0"/>
              <a:ea typeface="Calibri" panose="020F0502020204030204" pitchFamily="34" charset="0"/>
              <a:cs typeface="Arial" panose="020B0604020202020204" pitchFamily="34" charset="0"/>
            </a:endParaRPr>
          </a:p>
        </p:txBody>
      </p:sp>
      <p:pic>
        <p:nvPicPr>
          <p:cNvPr id="29" name="Picture 4" descr="White bulbs with a yellow one standing out">
            <a:extLst>
              <a:ext uri="{FF2B5EF4-FFF2-40B4-BE49-F238E27FC236}">
                <a16:creationId xmlns:a16="http://schemas.microsoft.com/office/drawing/2014/main" id="{9F0D19EC-00E2-A0E6-D26C-27D7A63DE6E5}"/>
              </a:ext>
            </a:extLst>
          </p:cNvPr>
          <p:cNvPicPr>
            <a:picLocks noChangeAspect="1"/>
          </p:cNvPicPr>
          <p:nvPr/>
        </p:nvPicPr>
        <p:blipFill rotWithShape="1">
          <a:blip r:embed="rId2"/>
          <a:srcRect l="20982" r="20980"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Rectangle 3">
            <a:extLst>
              <a:ext uri="{FF2B5EF4-FFF2-40B4-BE49-F238E27FC236}">
                <a16:creationId xmlns:a16="http://schemas.microsoft.com/office/drawing/2014/main" id="{1A3361EB-909C-8817-1043-C29B6A1F529E}"/>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Jacob</a:t>
            </a:r>
          </a:p>
        </p:txBody>
      </p:sp>
    </p:spTree>
    <p:extLst>
      <p:ext uri="{BB962C8B-B14F-4D97-AF65-F5344CB8AC3E}">
        <p14:creationId xmlns:p14="http://schemas.microsoft.com/office/powerpoint/2010/main" val="244649378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E4273C8-7E32-9F96-4CAD-03EB95F78C4D}"/>
              </a:ext>
            </a:extLst>
          </p:cNvPr>
          <p:cNvPicPr>
            <a:picLocks noChangeAspect="1"/>
          </p:cNvPicPr>
          <p:nvPr/>
        </p:nvPicPr>
        <p:blipFill rotWithShape="1">
          <a:blip r:embed="rId2"/>
          <a:srcRect l="11520" r="1" b="1"/>
          <a:stretch/>
        </p:blipFill>
        <p:spPr>
          <a:xfrm>
            <a:off x="-2" y="10"/>
            <a:ext cx="8668512" cy="6857990"/>
          </a:xfrm>
          <a:prstGeom prst="rect">
            <a:avLst/>
          </a:prstGeom>
        </p:spPr>
      </p:pic>
      <p:sp>
        <p:nvSpPr>
          <p:cNvPr id="13" name="Rectangle 1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68EBC0F-D1BE-D1A1-95B0-10F87D47CA73}"/>
              </a:ext>
            </a:extLst>
          </p:cNvPr>
          <p:cNvSpPr>
            <a:spLocks noGrp="1"/>
          </p:cNvSpPr>
          <p:nvPr>
            <p:ph type="ctrTitle"/>
          </p:nvPr>
        </p:nvSpPr>
        <p:spPr>
          <a:xfrm>
            <a:off x="7848600" y="1122363"/>
            <a:ext cx="4023360" cy="3204134"/>
          </a:xfrm>
        </p:spPr>
        <p:txBody>
          <a:bodyPr anchor="b">
            <a:normAutofit/>
          </a:bodyPr>
          <a:lstStyle/>
          <a:p>
            <a:pPr algn="l"/>
            <a:r>
              <a:rPr lang="en-CA" sz="4800"/>
              <a:t>Prototyping</a:t>
            </a:r>
          </a:p>
        </p:txBody>
      </p:sp>
      <p:sp>
        <p:nvSpPr>
          <p:cNvPr id="5" name="Subtitle 4">
            <a:extLst>
              <a:ext uri="{FF2B5EF4-FFF2-40B4-BE49-F238E27FC236}">
                <a16:creationId xmlns:a16="http://schemas.microsoft.com/office/drawing/2014/main" id="{544C94A7-7116-879C-8172-4D1A50A5F48A}"/>
              </a:ext>
            </a:extLst>
          </p:cNvPr>
          <p:cNvSpPr>
            <a:spLocks noGrp="1"/>
          </p:cNvSpPr>
          <p:nvPr>
            <p:ph type="subTitle" idx="1"/>
          </p:nvPr>
        </p:nvSpPr>
        <p:spPr>
          <a:xfrm>
            <a:off x="7848600" y="4872922"/>
            <a:ext cx="4023360" cy="1208141"/>
          </a:xfrm>
        </p:spPr>
        <p:txBody>
          <a:bodyPr>
            <a:normAutofit/>
          </a:bodyPr>
          <a:lstStyle/>
          <a:p>
            <a:pPr algn="l"/>
            <a:endParaRPr lang="en-CA"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4C1766B-CBBD-FAA2-8FAD-31459C40CD7B}"/>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Jacob</a:t>
            </a:r>
          </a:p>
        </p:txBody>
      </p:sp>
    </p:spTree>
    <p:extLst>
      <p:ext uri="{BB962C8B-B14F-4D97-AF65-F5344CB8AC3E}">
        <p14:creationId xmlns:p14="http://schemas.microsoft.com/office/powerpoint/2010/main" val="3365300865"/>
      </p:ext>
    </p:extLst>
  </p:cSld>
  <p:clrMapOvr>
    <a:overrideClrMapping bg1="dk1" tx1="lt1" bg2="dk2" tx2="lt2" accent1="accent1" accent2="accent2" accent3="accent3" accent4="accent4" accent5="accent5" accent6="accent6" hlink="hlink" folHlink="folHlink"/>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7000">
              <a:schemeClr val="accent1">
                <a:lumMod val="5000"/>
                <a:lumOff val="95000"/>
              </a:schemeClr>
            </a:gs>
            <a:gs pos="59000">
              <a:srgbClr val="FF0000">
                <a:alpha val="80000"/>
              </a:srgbClr>
            </a:gs>
            <a:gs pos="76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092A-8D80-1F32-023C-BCB351BB5692}"/>
              </a:ext>
            </a:extLst>
          </p:cNvPr>
          <p:cNvSpPr>
            <a:spLocks noGrp="1"/>
          </p:cNvSpPr>
          <p:nvPr>
            <p:ph type="title"/>
          </p:nvPr>
        </p:nvSpPr>
        <p:spPr>
          <a:xfrm>
            <a:off x="-19448" y="171452"/>
            <a:ext cx="10696575" cy="1325563"/>
          </a:xfrm>
        </p:spPr>
        <p:txBody>
          <a:bodyPr>
            <a:normAutofit/>
          </a:bodyPr>
          <a:lstStyle/>
          <a:p>
            <a:r>
              <a:rPr lang="en-CA" sz="3200" b="1"/>
              <a:t>Grow Light Prototype’s</a:t>
            </a:r>
          </a:p>
        </p:txBody>
      </p:sp>
      <p:pic>
        <p:nvPicPr>
          <p:cNvPr id="2057" name="Picture 1" descr="A picture containing timeline&#10;&#10;Description automatically generated">
            <a:extLst>
              <a:ext uri="{FF2B5EF4-FFF2-40B4-BE49-F238E27FC236}">
                <a16:creationId xmlns:a16="http://schemas.microsoft.com/office/drawing/2014/main" id="{CA3D3957-1D19-DFE5-0C4F-D1B9EA8BEBE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28352"/>
          <a:stretch>
            <a:fillRect/>
          </a:stretch>
        </p:blipFill>
        <p:spPr bwMode="auto">
          <a:xfrm>
            <a:off x="6981824" y="24130"/>
            <a:ext cx="5210175" cy="6746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7" descr="A picture containing timeline&#10;&#10;Description automatically generated">
            <a:extLst>
              <a:ext uri="{FF2B5EF4-FFF2-40B4-BE49-F238E27FC236}">
                <a16:creationId xmlns:a16="http://schemas.microsoft.com/office/drawing/2014/main" id="{E1E6C636-9649-0C6A-BF4D-9590EDB8BE6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6981824" y="698817"/>
            <a:ext cx="5210175" cy="22510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8" descr="A picture containing timeline&#10;&#10;Description automatically generated">
            <a:extLst>
              <a:ext uri="{FF2B5EF4-FFF2-40B4-BE49-F238E27FC236}">
                <a16:creationId xmlns:a16="http://schemas.microsoft.com/office/drawing/2014/main" id="{E71C3EC5-9508-C7CC-B394-C86536A7630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6981824" y="908367"/>
            <a:ext cx="5210175" cy="2251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9" descr="A picture containing timeline&#10;&#10;Description automatically generated">
            <a:extLst>
              <a:ext uri="{FF2B5EF4-FFF2-40B4-BE49-F238E27FC236}">
                <a16:creationId xmlns:a16="http://schemas.microsoft.com/office/drawing/2014/main" id="{ACDD4B53-03BF-1881-41F5-3975D071469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6981824" y="1117917"/>
            <a:ext cx="5210175" cy="22510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10" descr="A picture containing timeline&#10;&#10;Description automatically generated">
            <a:extLst>
              <a:ext uri="{FF2B5EF4-FFF2-40B4-BE49-F238E27FC236}">
                <a16:creationId xmlns:a16="http://schemas.microsoft.com/office/drawing/2014/main" id="{E2695A63-6B88-46B5-7F32-15E2FD9244A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6981824" y="1327467"/>
            <a:ext cx="5210175" cy="2251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6" descr="A picture containing timeline&#10;&#10;Description automatically generated">
            <a:extLst>
              <a:ext uri="{FF2B5EF4-FFF2-40B4-BE49-F238E27FC236}">
                <a16:creationId xmlns:a16="http://schemas.microsoft.com/office/drawing/2014/main" id="{F9ACC645-1A70-14EB-0AD4-F740F719A01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6981824" y="1537017"/>
            <a:ext cx="5210175" cy="22510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1" descr="A picture containing timeline&#10;&#10;Description automatically generated">
            <a:extLst>
              <a:ext uri="{FF2B5EF4-FFF2-40B4-BE49-F238E27FC236}">
                <a16:creationId xmlns:a16="http://schemas.microsoft.com/office/drawing/2014/main" id="{3BB3321D-B202-825D-2C8B-FDF3562865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6981824" y="1746567"/>
            <a:ext cx="5210175" cy="2251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2" descr="A picture containing timeline&#10;&#10;Description automatically generated">
            <a:extLst>
              <a:ext uri="{FF2B5EF4-FFF2-40B4-BE49-F238E27FC236}">
                <a16:creationId xmlns:a16="http://schemas.microsoft.com/office/drawing/2014/main" id="{1BC68B34-7680-7923-3BEA-1A429B17AAD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50275" b="27423"/>
          <a:stretch>
            <a:fillRect/>
          </a:stretch>
        </p:blipFill>
        <p:spPr bwMode="auto">
          <a:xfrm>
            <a:off x="6981824" y="1956117"/>
            <a:ext cx="5210175" cy="225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10;&#10;Description automatically generated">
            <a:extLst>
              <a:ext uri="{FF2B5EF4-FFF2-40B4-BE49-F238E27FC236}">
                <a16:creationId xmlns:a16="http://schemas.microsoft.com/office/drawing/2014/main" id="{4A65EC6B-9C73-58C6-CDCE-945AE4FE07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4198" y="3795888"/>
            <a:ext cx="3938668" cy="2800401"/>
          </a:xfrm>
          <a:prstGeom prst="rect">
            <a:avLst/>
          </a:prstGeom>
          <a:noFill/>
          <a:ln>
            <a:noFill/>
          </a:ln>
        </p:spPr>
      </p:pic>
      <p:pic>
        <p:nvPicPr>
          <p:cNvPr id="6" name="Picture 5" descr="Diagram&#10;&#10;Description automatically generated">
            <a:extLst>
              <a:ext uri="{FF2B5EF4-FFF2-40B4-BE49-F238E27FC236}">
                <a16:creationId xmlns:a16="http://schemas.microsoft.com/office/drawing/2014/main" id="{A1CFEE02-5B8E-4745-49CD-536E3BB369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244" y="1649713"/>
            <a:ext cx="4890284" cy="1610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en on a table&#10;&#10;Description automatically generated with medium confidence">
            <a:extLst>
              <a:ext uri="{FF2B5EF4-FFF2-40B4-BE49-F238E27FC236}">
                <a16:creationId xmlns:a16="http://schemas.microsoft.com/office/drawing/2014/main" id="{18B28877-1A66-739E-6430-8C13D17DAB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4227" y="1358104"/>
            <a:ext cx="2992989" cy="2038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air of scissors on a table&#10;&#10;Description automatically generated with low confidence">
            <a:extLst>
              <a:ext uri="{FF2B5EF4-FFF2-40B4-BE49-F238E27FC236}">
                <a16:creationId xmlns:a16="http://schemas.microsoft.com/office/drawing/2014/main" id="{3A81DAC7-2C62-46EC-2431-28E01A673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994" y="1358104"/>
            <a:ext cx="2681439" cy="2051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Graphical user interface, application&#10;&#10;Description automatically generated">
            <a:extLst>
              <a:ext uri="{FF2B5EF4-FFF2-40B4-BE49-F238E27FC236}">
                <a16:creationId xmlns:a16="http://schemas.microsoft.com/office/drawing/2014/main" id="{9E7DC163-CDC0-6D4F-A0E2-FD2137E572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176"/>
          <a:stretch/>
        </p:blipFill>
        <p:spPr bwMode="auto">
          <a:xfrm>
            <a:off x="9076211" y="2401984"/>
            <a:ext cx="2211566" cy="4498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9" descr="Graphical user interface, text, application&#10;&#10;Description automatically generated">
            <a:extLst>
              <a:ext uri="{FF2B5EF4-FFF2-40B4-BE49-F238E27FC236}">
                <a16:creationId xmlns:a16="http://schemas.microsoft.com/office/drawing/2014/main" id="{4CA4A28A-EB0A-F68F-F7C7-4AEBA47769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61"/>
          <a:stretch/>
        </p:blipFill>
        <p:spPr bwMode="auto">
          <a:xfrm>
            <a:off x="6748804" y="2356064"/>
            <a:ext cx="2211566" cy="4501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2642201B-9A7B-EDFB-5004-F1070432A4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50994" y="3919427"/>
            <a:ext cx="3439890" cy="2553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picture containing wall, indoor, toilet&#10;&#10;Description automatically generated">
            <a:extLst>
              <a:ext uri="{FF2B5EF4-FFF2-40B4-BE49-F238E27FC236}">
                <a16:creationId xmlns:a16="http://schemas.microsoft.com/office/drawing/2014/main" id="{F0873B96-C954-E08C-CF5A-9D4F3110E68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t="10431" r="751" b="9469"/>
          <a:stretch/>
        </p:blipFill>
        <p:spPr bwMode="auto">
          <a:xfrm>
            <a:off x="976729" y="3829658"/>
            <a:ext cx="2041252" cy="2942132"/>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Picture 12" descr="A picture containing truck, indoor, wooden, old&#10;&#10;Description automatically generated">
            <a:extLst>
              <a:ext uri="{FF2B5EF4-FFF2-40B4-BE49-F238E27FC236}">
                <a16:creationId xmlns:a16="http://schemas.microsoft.com/office/drawing/2014/main" id="{1BD40CEA-59CF-E8DA-34A3-E7870EFE71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81337" y="312501"/>
            <a:ext cx="8310663" cy="6232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413F55C6-B78E-F504-4AB2-DBF8F571FB1F}"/>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Jacob</a:t>
            </a:r>
          </a:p>
        </p:txBody>
      </p:sp>
    </p:spTree>
    <p:extLst>
      <p:ext uri="{BB962C8B-B14F-4D97-AF65-F5344CB8AC3E}">
        <p14:creationId xmlns:p14="http://schemas.microsoft.com/office/powerpoint/2010/main" val="277138825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2057"/>
                                        </p:tgtEl>
                                        <p:attrNameLst>
                                          <p:attrName>style.visibility</p:attrName>
                                        </p:attrNameLst>
                                      </p:cBhvr>
                                      <p:to>
                                        <p:strVal val="visible"/>
                                      </p:to>
                                    </p:set>
                                    <p:animEffect transition="in" filter="wheel(1)">
                                      <p:cBhvr>
                                        <p:cTn id="18" dur="2000"/>
                                        <p:tgtEl>
                                          <p:spTgt spid="2057"/>
                                        </p:tgtEl>
                                      </p:cBhvr>
                                    </p:animEffect>
                                  </p:childTnLst>
                                </p:cTn>
                              </p:par>
                              <p:par>
                                <p:cTn id="19" presetID="21" presetClass="entr" presetSubtype="1"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Effect transition="in" filter="wheel(1)">
                                      <p:cBhvr>
                                        <p:cTn id="21" dur="2000"/>
                                        <p:tgtEl>
                                          <p:spTgt spid="2056"/>
                                        </p:tgtEl>
                                      </p:cBhvr>
                                    </p:animEffect>
                                  </p:childTnLst>
                                </p:cTn>
                              </p:par>
                              <p:par>
                                <p:cTn id="22" presetID="21" presetClass="entr" presetSubtype="1" fill="hold" nodeType="withEffect">
                                  <p:stCondLst>
                                    <p:cond delay="0"/>
                                  </p:stCondLst>
                                  <p:childTnLst>
                                    <p:set>
                                      <p:cBhvr>
                                        <p:cTn id="23" dur="1" fill="hold">
                                          <p:stCondLst>
                                            <p:cond delay="0"/>
                                          </p:stCondLst>
                                        </p:cTn>
                                        <p:tgtEl>
                                          <p:spTgt spid="2055"/>
                                        </p:tgtEl>
                                        <p:attrNameLst>
                                          <p:attrName>style.visibility</p:attrName>
                                        </p:attrNameLst>
                                      </p:cBhvr>
                                      <p:to>
                                        <p:strVal val="visible"/>
                                      </p:to>
                                    </p:set>
                                    <p:animEffect transition="in" filter="wheel(1)">
                                      <p:cBhvr>
                                        <p:cTn id="24" dur="2000"/>
                                        <p:tgtEl>
                                          <p:spTgt spid="2055"/>
                                        </p:tgtEl>
                                      </p:cBhvr>
                                    </p:animEffect>
                                  </p:childTnLst>
                                </p:cTn>
                              </p:par>
                              <p:par>
                                <p:cTn id="25" presetID="21" presetClass="entr" presetSubtype="1"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wheel(1)">
                                      <p:cBhvr>
                                        <p:cTn id="27" dur="2000"/>
                                        <p:tgtEl>
                                          <p:spTgt spid="2054"/>
                                        </p:tgtEl>
                                      </p:cBhvr>
                                    </p:animEffect>
                                  </p:childTnLst>
                                </p:cTn>
                              </p:par>
                              <p:par>
                                <p:cTn id="28" presetID="21" presetClass="entr" presetSubtype="1" fill="hold" nodeType="withEffect">
                                  <p:stCondLst>
                                    <p:cond delay="0"/>
                                  </p:stCondLst>
                                  <p:childTnLst>
                                    <p:set>
                                      <p:cBhvr>
                                        <p:cTn id="29" dur="1" fill="hold">
                                          <p:stCondLst>
                                            <p:cond delay="0"/>
                                          </p:stCondLst>
                                        </p:cTn>
                                        <p:tgtEl>
                                          <p:spTgt spid="2053"/>
                                        </p:tgtEl>
                                        <p:attrNameLst>
                                          <p:attrName>style.visibility</p:attrName>
                                        </p:attrNameLst>
                                      </p:cBhvr>
                                      <p:to>
                                        <p:strVal val="visible"/>
                                      </p:to>
                                    </p:set>
                                    <p:animEffect transition="in" filter="wheel(1)">
                                      <p:cBhvr>
                                        <p:cTn id="30" dur="2000"/>
                                        <p:tgtEl>
                                          <p:spTgt spid="2053"/>
                                        </p:tgtEl>
                                      </p:cBhvr>
                                    </p:animEffect>
                                  </p:childTnLst>
                                </p:cTn>
                              </p:par>
                              <p:par>
                                <p:cTn id="31" presetID="21" presetClass="entr" presetSubtype="1"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wheel(1)">
                                      <p:cBhvr>
                                        <p:cTn id="33" dur="2000"/>
                                        <p:tgtEl>
                                          <p:spTgt spid="2052"/>
                                        </p:tgtEl>
                                      </p:cBhvr>
                                    </p:animEffect>
                                  </p:childTnLst>
                                </p:cTn>
                              </p:par>
                              <p:par>
                                <p:cTn id="34" presetID="21" presetClass="entr" presetSubtype="1" fill="hold" nodeType="withEffect">
                                  <p:stCondLst>
                                    <p:cond delay="0"/>
                                  </p:stCondLst>
                                  <p:childTnLst>
                                    <p:set>
                                      <p:cBhvr>
                                        <p:cTn id="35" dur="1" fill="hold">
                                          <p:stCondLst>
                                            <p:cond delay="0"/>
                                          </p:stCondLst>
                                        </p:cTn>
                                        <p:tgtEl>
                                          <p:spTgt spid="2051"/>
                                        </p:tgtEl>
                                        <p:attrNameLst>
                                          <p:attrName>style.visibility</p:attrName>
                                        </p:attrNameLst>
                                      </p:cBhvr>
                                      <p:to>
                                        <p:strVal val="visible"/>
                                      </p:to>
                                    </p:set>
                                    <p:animEffect transition="in" filter="wheel(1)">
                                      <p:cBhvr>
                                        <p:cTn id="36" dur="2000"/>
                                        <p:tgtEl>
                                          <p:spTgt spid="2051"/>
                                        </p:tgtEl>
                                      </p:cBhvr>
                                    </p:animEffect>
                                  </p:childTnLst>
                                </p:cTn>
                              </p:par>
                              <p:par>
                                <p:cTn id="37" presetID="21" presetClass="entr" presetSubtype="1" fill="hold" nodeType="withEffect">
                                  <p:stCondLst>
                                    <p:cond delay="0"/>
                                  </p:stCondLst>
                                  <p:childTnLst>
                                    <p:set>
                                      <p:cBhvr>
                                        <p:cTn id="38" dur="1" fill="hold">
                                          <p:stCondLst>
                                            <p:cond delay="0"/>
                                          </p:stCondLst>
                                        </p:cTn>
                                        <p:tgtEl>
                                          <p:spTgt spid="2050"/>
                                        </p:tgtEl>
                                        <p:attrNameLst>
                                          <p:attrName>style.visibility</p:attrName>
                                        </p:attrNameLst>
                                      </p:cBhvr>
                                      <p:to>
                                        <p:strVal val="visible"/>
                                      </p:to>
                                    </p:set>
                                    <p:animEffect transition="in" filter="wheel(1)">
                                      <p:cBhvr>
                                        <p:cTn id="39" dur="2000"/>
                                        <p:tgtEl>
                                          <p:spTgt spid="2050"/>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80">
                                          <p:stCondLst>
                                            <p:cond delay="0"/>
                                          </p:stCondLst>
                                        </p:cTn>
                                        <p:tgtEl>
                                          <p:spTgt spid="11"/>
                                        </p:tgtEl>
                                      </p:cBhvr>
                                    </p:animEffect>
                                    <p:anim calcmode="lin" valueType="num">
                                      <p:cBhvr>
                                        <p:cTn id="4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0" dur="26">
                                          <p:stCondLst>
                                            <p:cond delay="650"/>
                                          </p:stCondLst>
                                        </p:cTn>
                                        <p:tgtEl>
                                          <p:spTgt spid="11"/>
                                        </p:tgtEl>
                                      </p:cBhvr>
                                      <p:to x="100000" y="60000"/>
                                    </p:animScale>
                                    <p:animScale>
                                      <p:cBhvr>
                                        <p:cTn id="51" dur="166" decel="50000">
                                          <p:stCondLst>
                                            <p:cond delay="676"/>
                                          </p:stCondLst>
                                        </p:cTn>
                                        <p:tgtEl>
                                          <p:spTgt spid="11"/>
                                        </p:tgtEl>
                                      </p:cBhvr>
                                      <p:to x="100000" y="100000"/>
                                    </p:animScale>
                                    <p:animScale>
                                      <p:cBhvr>
                                        <p:cTn id="52" dur="26">
                                          <p:stCondLst>
                                            <p:cond delay="1312"/>
                                          </p:stCondLst>
                                        </p:cTn>
                                        <p:tgtEl>
                                          <p:spTgt spid="11"/>
                                        </p:tgtEl>
                                      </p:cBhvr>
                                      <p:to x="100000" y="80000"/>
                                    </p:animScale>
                                    <p:animScale>
                                      <p:cBhvr>
                                        <p:cTn id="53" dur="166" decel="50000">
                                          <p:stCondLst>
                                            <p:cond delay="1338"/>
                                          </p:stCondLst>
                                        </p:cTn>
                                        <p:tgtEl>
                                          <p:spTgt spid="11"/>
                                        </p:tgtEl>
                                      </p:cBhvr>
                                      <p:to x="100000" y="100000"/>
                                    </p:animScale>
                                    <p:animScale>
                                      <p:cBhvr>
                                        <p:cTn id="54" dur="26">
                                          <p:stCondLst>
                                            <p:cond delay="1642"/>
                                          </p:stCondLst>
                                        </p:cTn>
                                        <p:tgtEl>
                                          <p:spTgt spid="11"/>
                                        </p:tgtEl>
                                      </p:cBhvr>
                                      <p:to x="100000" y="90000"/>
                                    </p:animScale>
                                    <p:animScale>
                                      <p:cBhvr>
                                        <p:cTn id="55" dur="166" decel="50000">
                                          <p:stCondLst>
                                            <p:cond delay="1668"/>
                                          </p:stCondLst>
                                        </p:cTn>
                                        <p:tgtEl>
                                          <p:spTgt spid="11"/>
                                        </p:tgtEl>
                                      </p:cBhvr>
                                      <p:to x="100000" y="100000"/>
                                    </p:animScale>
                                    <p:animScale>
                                      <p:cBhvr>
                                        <p:cTn id="56" dur="26">
                                          <p:stCondLst>
                                            <p:cond delay="1808"/>
                                          </p:stCondLst>
                                        </p:cTn>
                                        <p:tgtEl>
                                          <p:spTgt spid="11"/>
                                        </p:tgtEl>
                                      </p:cBhvr>
                                      <p:to x="100000" y="95000"/>
                                    </p:animScale>
                                    <p:animScale>
                                      <p:cBhvr>
                                        <p:cTn id="57" dur="166" decel="50000">
                                          <p:stCondLst>
                                            <p:cond delay="1834"/>
                                          </p:stCondLst>
                                        </p:cTn>
                                        <p:tgtEl>
                                          <p:spTgt spid="11"/>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ircle(in)">
                                      <p:cBhvr>
                                        <p:cTn id="62" dur="2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randombar(horizontal)">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1000"/>
                                        <p:tgtEl>
                                          <p:spTgt spid="10"/>
                                        </p:tgtEl>
                                      </p:cBhvr>
                                    </p:animEffect>
                                    <p:anim calcmode="lin" valueType="num">
                                      <p:cBhvr>
                                        <p:cTn id="73" dur="1000" fill="hold"/>
                                        <p:tgtEl>
                                          <p:spTgt spid="10"/>
                                        </p:tgtEl>
                                        <p:attrNameLst>
                                          <p:attrName>ppt_x</p:attrName>
                                        </p:attrNameLst>
                                      </p:cBhvr>
                                      <p:tavLst>
                                        <p:tav tm="0">
                                          <p:val>
                                            <p:strVal val="#ppt_x"/>
                                          </p:val>
                                        </p:tav>
                                        <p:tav tm="100000">
                                          <p:val>
                                            <p:strVal val="#ppt_x"/>
                                          </p:val>
                                        </p:tav>
                                      </p:tavLst>
                                    </p:anim>
                                    <p:anim calcmode="lin" valueType="num">
                                      <p:cBhvr>
                                        <p:cTn id="7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1000" fill="hold"/>
                                        <p:tgtEl>
                                          <p:spTgt spid="9"/>
                                        </p:tgtEl>
                                        <p:attrNameLst>
                                          <p:attrName>ppt_w</p:attrName>
                                        </p:attrNameLst>
                                      </p:cBhvr>
                                      <p:tavLst>
                                        <p:tav tm="0">
                                          <p:val>
                                            <p:fltVal val="0"/>
                                          </p:val>
                                        </p:tav>
                                        <p:tav tm="100000">
                                          <p:val>
                                            <p:strVal val="#ppt_w"/>
                                          </p:val>
                                        </p:tav>
                                      </p:tavLst>
                                    </p:anim>
                                    <p:anim calcmode="lin" valueType="num">
                                      <p:cBhvr>
                                        <p:cTn id="80" dur="1000" fill="hold"/>
                                        <p:tgtEl>
                                          <p:spTgt spid="9"/>
                                        </p:tgtEl>
                                        <p:attrNameLst>
                                          <p:attrName>ppt_h</p:attrName>
                                        </p:attrNameLst>
                                      </p:cBhvr>
                                      <p:tavLst>
                                        <p:tav tm="0">
                                          <p:val>
                                            <p:fltVal val="0"/>
                                          </p:val>
                                        </p:tav>
                                        <p:tav tm="100000">
                                          <p:val>
                                            <p:strVal val="#ppt_h"/>
                                          </p:val>
                                        </p:tav>
                                      </p:tavLst>
                                    </p:anim>
                                    <p:anim calcmode="lin" valueType="num">
                                      <p:cBhvr>
                                        <p:cTn id="81" dur="1000" fill="hold"/>
                                        <p:tgtEl>
                                          <p:spTgt spid="9"/>
                                        </p:tgtEl>
                                        <p:attrNameLst>
                                          <p:attrName>style.rotation</p:attrName>
                                        </p:attrNameLst>
                                      </p:cBhvr>
                                      <p:tavLst>
                                        <p:tav tm="0">
                                          <p:val>
                                            <p:fltVal val="90"/>
                                          </p:val>
                                        </p:tav>
                                        <p:tav tm="100000">
                                          <p:val>
                                            <p:fltVal val="0"/>
                                          </p:val>
                                        </p:tav>
                                      </p:tavLst>
                                    </p:anim>
                                    <p:animEffect transition="in" filter="fade">
                                      <p:cBhvr>
                                        <p:cTn id="82" dur="10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fltVal val="0"/>
                                          </p:val>
                                        </p:tav>
                                        <p:tav tm="100000">
                                          <p:val>
                                            <p:strVal val="#ppt_w"/>
                                          </p:val>
                                        </p:tav>
                                      </p:tavLst>
                                    </p:anim>
                                    <p:anim calcmode="lin" valueType="num">
                                      <p:cBhvr>
                                        <p:cTn id="93" dur="500" fill="hold"/>
                                        <p:tgtEl>
                                          <p:spTgt spid="13"/>
                                        </p:tgtEl>
                                        <p:attrNameLst>
                                          <p:attrName>ppt_h</p:attrName>
                                        </p:attrNameLst>
                                      </p:cBhvr>
                                      <p:tavLst>
                                        <p:tav tm="0">
                                          <p:val>
                                            <p:fltVal val="0"/>
                                          </p:val>
                                        </p:tav>
                                        <p:tav tm="100000">
                                          <p:val>
                                            <p:strVal val="#ppt_h"/>
                                          </p:val>
                                        </p:tav>
                                      </p:tavLst>
                                    </p:anim>
                                    <p:animEffect transition="in" filter="fade">
                                      <p:cBhvr>
                                        <p:cTn id="9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8">
            <a:extLst>
              <a:ext uri="{FF2B5EF4-FFF2-40B4-BE49-F238E27FC236}">
                <a16:creationId xmlns:a16="http://schemas.microsoft.com/office/drawing/2014/main" id="{F4C71CF0-E4FE-9499-B584-7B4706B94839}"/>
              </a:ext>
            </a:extLst>
          </p:cNvPr>
          <p:cNvPicPr>
            <a:picLocks noChangeAspect="1"/>
          </p:cNvPicPr>
          <p:nvPr/>
        </p:nvPicPr>
        <p:blipFill rotWithShape="1">
          <a:blip r:embed="rId3"/>
          <a:srcRect t="16784" r="1339" b="2713"/>
          <a:stretch/>
        </p:blipFill>
        <p:spPr>
          <a:xfrm>
            <a:off x="8175850" y="-42921"/>
            <a:ext cx="4016078" cy="7274551"/>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7">
            <a:extLst>
              <a:ext uri="{FF2B5EF4-FFF2-40B4-BE49-F238E27FC236}">
                <a16:creationId xmlns:a16="http://schemas.microsoft.com/office/drawing/2014/main" id="{2B7D0099-2540-F4EA-A309-5C186E7B0C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80" r="14925" b="1"/>
          <a:stretch/>
        </p:blipFill>
        <p:spPr>
          <a:xfrm>
            <a:off x="5773118" y="-3843"/>
            <a:ext cx="2950882" cy="2006347"/>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6" descr="Diagram, engineering drawing&#10;&#10;Description automatically generated">
            <a:extLst>
              <a:ext uri="{FF2B5EF4-FFF2-40B4-BE49-F238E27FC236}">
                <a16:creationId xmlns:a16="http://schemas.microsoft.com/office/drawing/2014/main" id="{C6235674-D016-B4DD-7279-5D0802CAB5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290" r="2" b="9641"/>
          <a:stretch/>
        </p:blipFill>
        <p:spPr>
          <a:xfrm>
            <a:off x="5805517" y="4889482"/>
            <a:ext cx="2918522" cy="2038555"/>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9" name="Freeform: Shape 28">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64DB81-BEE2-D563-CD9A-9E87D8EC0911}"/>
              </a:ext>
            </a:extLst>
          </p:cNvPr>
          <p:cNvSpPr>
            <a:spLocks noGrp="1"/>
          </p:cNvSpPr>
          <p:nvPr>
            <p:ph type="title"/>
          </p:nvPr>
        </p:nvSpPr>
        <p:spPr>
          <a:xfrm>
            <a:off x="448056" y="685800"/>
            <a:ext cx="2807208" cy="1325563"/>
          </a:xfrm>
        </p:spPr>
        <p:txBody>
          <a:bodyPr>
            <a:normAutofit/>
          </a:bodyPr>
          <a:lstStyle/>
          <a:p>
            <a:r>
              <a:rPr lang="en-US" sz="2800"/>
              <a:t>Irrigation system’s Prototype’s</a:t>
            </a:r>
          </a:p>
        </p:txBody>
      </p:sp>
      <p:sp>
        <p:nvSpPr>
          <p:cNvPr id="33" name="Rectangle 3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528C0F2-67E7-4F69-4B63-CEB23220ECA9}"/>
              </a:ext>
            </a:extLst>
          </p:cNvPr>
          <p:cNvSpPr>
            <a:spLocks noGrp="1"/>
          </p:cNvSpPr>
          <p:nvPr>
            <p:ph idx="1"/>
          </p:nvPr>
        </p:nvSpPr>
        <p:spPr>
          <a:xfrm>
            <a:off x="448056" y="2258568"/>
            <a:ext cx="2807208" cy="3922776"/>
          </a:xfrm>
        </p:spPr>
        <p:txBody>
          <a:bodyPr vert="horz" lIns="91440" tIns="45720" rIns="91440" bIns="45720" rtlCol="0">
            <a:normAutofit/>
          </a:bodyPr>
          <a:lstStyle/>
          <a:p>
            <a:r>
              <a:rPr lang="en-US" sz="1700">
                <a:cs typeface="Calibri"/>
              </a:rPr>
              <a:t>CAD Model</a:t>
            </a:r>
          </a:p>
          <a:p>
            <a:r>
              <a:rPr lang="en-US" sz="1700">
                <a:cs typeface="Calibri"/>
              </a:rPr>
              <a:t>Bernoulli's and flow rate calculations</a:t>
            </a:r>
          </a:p>
          <a:p>
            <a:r>
              <a:rPr lang="en-US" sz="1700">
                <a:cs typeface="Calibri"/>
              </a:rPr>
              <a:t>Pump testing</a:t>
            </a:r>
          </a:p>
        </p:txBody>
      </p:sp>
      <p:sp>
        <p:nvSpPr>
          <p:cNvPr id="6" name="Rectangle 5">
            <a:extLst>
              <a:ext uri="{FF2B5EF4-FFF2-40B4-BE49-F238E27FC236}">
                <a16:creationId xmlns:a16="http://schemas.microsoft.com/office/drawing/2014/main" id="{7074317C-A20E-4E29-F028-4B75AA411FB5}"/>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cs typeface="Calibri"/>
              </a:rPr>
              <a:t>Alec</a:t>
            </a:r>
            <a:endParaRPr lang="fr-FR"/>
          </a:p>
        </p:txBody>
      </p:sp>
      <p:pic>
        <p:nvPicPr>
          <p:cNvPr id="9" name="Image 9">
            <a:extLst>
              <a:ext uri="{FF2B5EF4-FFF2-40B4-BE49-F238E27FC236}">
                <a16:creationId xmlns:a16="http://schemas.microsoft.com/office/drawing/2014/main" id="{6E31A4F3-F6B0-2943-0BD2-28BB19C16B7E}"/>
              </a:ext>
            </a:extLst>
          </p:cNvPr>
          <p:cNvPicPr>
            <a:picLocks noChangeAspect="1"/>
          </p:cNvPicPr>
          <p:nvPr/>
        </p:nvPicPr>
        <p:blipFill rotWithShape="1">
          <a:blip r:embed="rId6"/>
          <a:srcRect t="-758" r="23143" b="246"/>
          <a:stretch/>
        </p:blipFill>
        <p:spPr>
          <a:xfrm>
            <a:off x="5971146" y="2013384"/>
            <a:ext cx="2872428" cy="2834837"/>
          </a:xfrm>
          <a:prstGeom prst="rect">
            <a:avLst/>
          </a:prstGeom>
        </p:spPr>
      </p:pic>
    </p:spTree>
    <p:extLst>
      <p:ext uri="{BB962C8B-B14F-4D97-AF65-F5344CB8AC3E}">
        <p14:creationId xmlns:p14="http://schemas.microsoft.com/office/powerpoint/2010/main" val="487126244"/>
      </p:ext>
    </p:extLst>
  </p:cSld>
  <p:clrMapOvr>
    <a:masterClrMapping/>
  </p:clrMapOvr>
  <mc:AlternateContent xmlns:mc="http://schemas.openxmlformats.org/markup-compatibility/2006">
    <mc:Choice xmlns:p14="http://schemas.microsoft.com/office/powerpoint/2010/main" Requires="p14">
      <p:transition spd="slow" p14:dur="1200">
        <p:zoom/>
      </p:transition>
    </mc:Choice>
    <mc:Fallback>
      <p:transition spd="slow">
        <p:zo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843F-9822-0B6E-1453-329B2950CF77}"/>
              </a:ext>
            </a:extLst>
          </p:cNvPr>
          <p:cNvSpPr>
            <a:spLocks noGrp="1"/>
          </p:cNvSpPr>
          <p:nvPr>
            <p:ph type="title"/>
          </p:nvPr>
        </p:nvSpPr>
        <p:spPr/>
        <p:txBody>
          <a:bodyPr/>
          <a:lstStyle/>
          <a:p>
            <a:r>
              <a:rPr lang="fr-CA"/>
              <a:t>Pot and Plant Design </a:t>
            </a:r>
            <a:r>
              <a:rPr lang="en-CA"/>
              <a:t>Prototype’s</a:t>
            </a:r>
          </a:p>
        </p:txBody>
      </p:sp>
      <p:sp>
        <p:nvSpPr>
          <p:cNvPr id="3" name="Content Placeholder 2">
            <a:extLst>
              <a:ext uri="{FF2B5EF4-FFF2-40B4-BE49-F238E27FC236}">
                <a16:creationId xmlns:a16="http://schemas.microsoft.com/office/drawing/2014/main" id="{ECFBA21E-4627-BEB2-8882-42FBBBE48CD8}"/>
              </a:ext>
            </a:extLst>
          </p:cNvPr>
          <p:cNvSpPr>
            <a:spLocks noGrp="1"/>
          </p:cNvSpPr>
          <p:nvPr>
            <p:ph idx="1"/>
          </p:nvPr>
        </p:nvSpPr>
        <p:spPr/>
        <p:txBody>
          <a:bodyPr/>
          <a:lstStyle/>
          <a:p>
            <a:endParaRPr lang="en-US"/>
          </a:p>
        </p:txBody>
      </p:sp>
      <p:sp>
        <p:nvSpPr>
          <p:cNvPr id="7" name="Rectangle 6">
            <a:extLst>
              <a:ext uri="{FF2B5EF4-FFF2-40B4-BE49-F238E27FC236}">
                <a16:creationId xmlns:a16="http://schemas.microsoft.com/office/drawing/2014/main" id="{4E31C7BD-5586-367E-F86B-A286D49842A4}"/>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Khalid</a:t>
            </a:r>
            <a:endParaRPr lang="fr-FR"/>
          </a:p>
        </p:txBody>
      </p:sp>
    </p:spTree>
    <p:extLst>
      <p:ext uri="{BB962C8B-B14F-4D97-AF65-F5344CB8AC3E}">
        <p14:creationId xmlns:p14="http://schemas.microsoft.com/office/powerpoint/2010/main" val="21565298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a:extLst>
              <a:ext uri="{FF2B5EF4-FFF2-40B4-BE49-F238E27FC236}">
                <a16:creationId xmlns:a16="http://schemas.microsoft.com/office/drawing/2014/main" id="{7862A5F4-C1B3-6ABA-0D5E-BDCB90B9EA52}"/>
              </a:ext>
            </a:extLst>
          </p:cNvPr>
          <p:cNvPicPr>
            <a:picLocks noChangeAspect="1"/>
          </p:cNvPicPr>
          <p:nvPr/>
        </p:nvPicPr>
        <p:blipFill rotWithShape="1">
          <a:blip r:embed="rId2"/>
          <a:srcRect l="6464"/>
          <a:stretch/>
        </p:blipFill>
        <p:spPr>
          <a:xfrm>
            <a:off x="-2" y="10"/>
            <a:ext cx="8668512" cy="6857990"/>
          </a:xfrm>
          <a:prstGeom prst="rect">
            <a:avLst/>
          </a:prstGeom>
        </p:spPr>
      </p:pic>
      <p:sp>
        <p:nvSpPr>
          <p:cNvPr id="19" name="Rectangle 12">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B24C3A7-E910-0620-29D8-9EEEA340BF1D}"/>
              </a:ext>
            </a:extLst>
          </p:cNvPr>
          <p:cNvSpPr>
            <a:spLocks noGrp="1"/>
          </p:cNvSpPr>
          <p:nvPr>
            <p:ph type="ctrTitle"/>
          </p:nvPr>
        </p:nvSpPr>
        <p:spPr>
          <a:xfrm>
            <a:off x="7848600" y="1122363"/>
            <a:ext cx="4023360" cy="3204134"/>
          </a:xfrm>
        </p:spPr>
        <p:txBody>
          <a:bodyPr anchor="b">
            <a:normAutofit/>
          </a:bodyPr>
          <a:lstStyle/>
          <a:p>
            <a:pPr algn="l"/>
            <a:r>
              <a:rPr lang="en-CA" sz="4800"/>
              <a:t>Final Product</a:t>
            </a:r>
          </a:p>
        </p:txBody>
      </p:sp>
      <p:sp>
        <p:nvSpPr>
          <p:cNvPr id="5" name="Subtitle 4">
            <a:extLst>
              <a:ext uri="{FF2B5EF4-FFF2-40B4-BE49-F238E27FC236}">
                <a16:creationId xmlns:a16="http://schemas.microsoft.com/office/drawing/2014/main" id="{9359AB8B-E00B-D1E0-8665-47E5C3BF2787}"/>
              </a:ext>
            </a:extLst>
          </p:cNvPr>
          <p:cNvSpPr>
            <a:spLocks noGrp="1"/>
          </p:cNvSpPr>
          <p:nvPr>
            <p:ph type="subTitle" idx="1"/>
          </p:nvPr>
        </p:nvSpPr>
        <p:spPr>
          <a:xfrm>
            <a:off x="7848600" y="4872922"/>
            <a:ext cx="4023360" cy="1208141"/>
          </a:xfrm>
        </p:spPr>
        <p:txBody>
          <a:bodyPr>
            <a:normAutofit/>
          </a:bodyPr>
          <a:lstStyle/>
          <a:p>
            <a:pPr algn="l"/>
            <a:endParaRPr lang="en-CA" sz="2000"/>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4711611-57D4-81CF-DB39-097435DB7FDE}"/>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Matas</a:t>
            </a:r>
          </a:p>
        </p:txBody>
      </p:sp>
    </p:spTree>
    <p:extLst>
      <p:ext uri="{BB962C8B-B14F-4D97-AF65-F5344CB8AC3E}">
        <p14:creationId xmlns:p14="http://schemas.microsoft.com/office/powerpoint/2010/main" val="37309618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14:vortex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9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9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FEEE93E-88D3-BE9B-9F1B-4B7720BB9A4D}"/>
              </a:ext>
            </a:extLst>
          </p:cNvPr>
          <p:cNvSpPr>
            <a:spLocks noGrp="1"/>
          </p:cNvSpPr>
          <p:nvPr>
            <p:ph type="title"/>
          </p:nvPr>
        </p:nvSpPr>
        <p:spPr>
          <a:xfrm>
            <a:off x="804672" y="802955"/>
            <a:ext cx="4766330" cy="1454051"/>
          </a:xfrm>
        </p:spPr>
        <p:txBody>
          <a:bodyPr vert="horz" lIns="91440" tIns="45720" rIns="91440" bIns="45720" rtlCol="0">
            <a:normAutofit/>
          </a:bodyPr>
          <a:lstStyle/>
          <a:p>
            <a:r>
              <a:rPr lang="en-US" sz="3600">
                <a:solidFill>
                  <a:schemeClr val="tx2"/>
                </a:solidFill>
              </a:rPr>
              <a:t>Contents</a:t>
            </a:r>
          </a:p>
        </p:txBody>
      </p:sp>
      <p:grpSp>
        <p:nvGrpSpPr>
          <p:cNvPr id="143" name="Group 10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02" name="Freeform: Shape 10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Shape 10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Shape 10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0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BDE96BAE-ADDD-726F-2830-E5C06E9E06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866" r="7866"/>
          <a:stretch/>
        </p:blipFill>
        <p:spPr>
          <a:xfrm>
            <a:off x="7708392" y="2250209"/>
            <a:ext cx="4142232" cy="3281126"/>
          </a:xfrm>
          <a:prstGeom prst="rect">
            <a:avLst/>
          </a:prstGeom>
        </p:spPr>
      </p:pic>
      <p:graphicFrame>
        <p:nvGraphicFramePr>
          <p:cNvPr id="21" name="Subtitle 4">
            <a:extLst>
              <a:ext uri="{FF2B5EF4-FFF2-40B4-BE49-F238E27FC236}">
                <a16:creationId xmlns:a16="http://schemas.microsoft.com/office/drawing/2014/main" id="{BE6FFF9F-6D11-7925-84D6-D901642ADCA8}"/>
              </a:ext>
            </a:extLst>
          </p:cNvPr>
          <p:cNvGraphicFramePr>
            <a:graphicFrameLocks noGrp="1"/>
          </p:cNvGraphicFramePr>
          <p:nvPr>
            <p:ph idx="1"/>
            <p:extLst>
              <p:ext uri="{D42A27DB-BD31-4B8C-83A1-F6EECF244321}">
                <p14:modId xmlns:p14="http://schemas.microsoft.com/office/powerpoint/2010/main" val="1584694748"/>
              </p:ext>
            </p:extLst>
          </p:nvPr>
        </p:nvGraphicFramePr>
        <p:xfrm>
          <a:off x="804672" y="2421683"/>
          <a:ext cx="4765949" cy="3353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3" name="Rectangle 62">
            <a:extLst>
              <a:ext uri="{FF2B5EF4-FFF2-40B4-BE49-F238E27FC236}">
                <a16:creationId xmlns:a16="http://schemas.microsoft.com/office/drawing/2014/main" id="{B20DDF13-3F72-6E5D-ED87-502E2805993F}"/>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Cyrille</a:t>
            </a:r>
          </a:p>
        </p:txBody>
      </p:sp>
    </p:spTree>
    <p:extLst>
      <p:ext uri="{BB962C8B-B14F-4D97-AF65-F5344CB8AC3E}">
        <p14:creationId xmlns:p14="http://schemas.microsoft.com/office/powerpoint/2010/main" val="2513515245"/>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FC75-3F2C-733B-E862-DF5989A48799}"/>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A4233665-8902-7478-56B8-843311FD914F}"/>
              </a:ext>
            </a:extLst>
          </p:cNvPr>
          <p:cNvSpPr>
            <a:spLocks noGrp="1"/>
          </p:cNvSpPr>
          <p:nvPr>
            <p:ph idx="1"/>
          </p:nvPr>
        </p:nvSpPr>
        <p:spPr/>
        <p:txBody>
          <a:bodyPr/>
          <a:lstStyle/>
          <a:p>
            <a:endParaRPr lang="en-CA"/>
          </a:p>
        </p:txBody>
      </p:sp>
      <p:sp>
        <p:nvSpPr>
          <p:cNvPr id="5" name="Rectangle 4">
            <a:extLst>
              <a:ext uri="{FF2B5EF4-FFF2-40B4-BE49-F238E27FC236}">
                <a16:creationId xmlns:a16="http://schemas.microsoft.com/office/drawing/2014/main" id="{69E7F9B4-5002-1554-4E67-5641A940784A}"/>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Matas</a:t>
            </a:r>
          </a:p>
        </p:txBody>
      </p:sp>
    </p:spTree>
    <p:extLst>
      <p:ext uri="{BB962C8B-B14F-4D97-AF65-F5344CB8AC3E}">
        <p14:creationId xmlns:p14="http://schemas.microsoft.com/office/powerpoint/2010/main" val="23471384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32"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6" name="Freeform: Shape 35">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Freeform: Shape 36">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DE1FBB9-BF87-9C13-41BD-35BEFDE997DF}"/>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Conclusion</a:t>
            </a:r>
          </a:p>
        </p:txBody>
      </p:sp>
      <p:graphicFrame>
        <p:nvGraphicFramePr>
          <p:cNvPr id="23" name="Content Placeholder 2">
            <a:extLst>
              <a:ext uri="{FF2B5EF4-FFF2-40B4-BE49-F238E27FC236}">
                <a16:creationId xmlns:a16="http://schemas.microsoft.com/office/drawing/2014/main" id="{34F24B26-F44F-5E20-D0C4-A0EDD8F69E13}"/>
              </a:ext>
            </a:extLst>
          </p:cNvPr>
          <p:cNvGraphicFramePr>
            <a:graphicFrameLocks noGrp="1"/>
          </p:cNvGraphicFramePr>
          <p:nvPr>
            <p:ph idx="1"/>
            <p:extLst>
              <p:ext uri="{D42A27DB-BD31-4B8C-83A1-F6EECF244321}">
                <p14:modId xmlns:p14="http://schemas.microsoft.com/office/powerpoint/2010/main" val="84584086"/>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8E48F7E2-502D-9B72-026A-71782EA4D79F}"/>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Cyrille</a:t>
            </a:r>
            <a:endParaRPr lang="fr-FR"/>
          </a:p>
        </p:txBody>
      </p:sp>
    </p:spTree>
    <p:extLst>
      <p:ext uri="{BB962C8B-B14F-4D97-AF65-F5344CB8AC3E}">
        <p14:creationId xmlns:p14="http://schemas.microsoft.com/office/powerpoint/2010/main" val="27022626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erial view of a highway near the ocean">
            <a:extLst>
              <a:ext uri="{FF2B5EF4-FFF2-40B4-BE49-F238E27FC236}">
                <a16:creationId xmlns:a16="http://schemas.microsoft.com/office/drawing/2014/main" id="{96F48956-80F7-D96E-D2FB-CCE3AA7D00BA}"/>
              </a:ext>
            </a:extLst>
          </p:cNvPr>
          <p:cNvPicPr>
            <a:picLocks noChangeAspect="1"/>
          </p:cNvPicPr>
          <p:nvPr/>
        </p:nvPicPr>
        <p:blipFill rotWithShape="1">
          <a:blip r:embed="rId2"/>
          <a:srcRect t="11833" b="13167"/>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7580FE-D37C-B41B-072D-EC422EF681A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Thank you</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75F9319-F966-4B2D-0870-D80044DF0ED9}"/>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Cyrille</a:t>
            </a:r>
          </a:p>
        </p:txBody>
      </p:sp>
    </p:spTree>
    <p:extLst>
      <p:ext uri="{BB962C8B-B14F-4D97-AF65-F5344CB8AC3E}">
        <p14:creationId xmlns:p14="http://schemas.microsoft.com/office/powerpoint/2010/main" val="8895274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One in a crowd">
            <a:extLst>
              <a:ext uri="{FF2B5EF4-FFF2-40B4-BE49-F238E27FC236}">
                <a16:creationId xmlns:a16="http://schemas.microsoft.com/office/drawing/2014/main" id="{90E78DB2-B2DB-7677-43DA-E2A8BB0A2278}"/>
              </a:ext>
            </a:extLst>
          </p:cNvPr>
          <p:cNvPicPr>
            <a:picLocks noChangeAspect="1"/>
          </p:cNvPicPr>
          <p:nvPr/>
        </p:nvPicPr>
        <p:blipFill rotWithShape="1">
          <a:blip r:embed="rId3"/>
          <a:srcRect t="7734" b="17266"/>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B3FA5B4-D7FA-5A13-1EE7-9D31AD9B8C1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CA" sz="5200">
                <a:solidFill>
                  <a:srgbClr val="FFFFFF"/>
                </a:solidFill>
              </a:rPr>
              <a:t>Team building</a:t>
            </a:r>
          </a:p>
        </p:txBody>
      </p:sp>
      <p:sp>
        <p:nvSpPr>
          <p:cNvPr id="2" name="Rectangle 1">
            <a:extLst>
              <a:ext uri="{FF2B5EF4-FFF2-40B4-BE49-F238E27FC236}">
                <a16:creationId xmlns:a16="http://schemas.microsoft.com/office/drawing/2014/main" id="{9AE2D174-BF31-FDB3-9130-E1655900F8AA}"/>
              </a:ext>
            </a:extLst>
          </p:cNvPr>
          <p:cNvSpPr/>
          <p:nvPr/>
        </p:nvSpPr>
        <p:spPr>
          <a:xfrm>
            <a:off x="386366" y="6106732"/>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cs typeface="Calibri"/>
              </a:rPr>
              <a:t>Alec</a:t>
            </a:r>
            <a:endParaRPr lang="fr-FR"/>
          </a:p>
        </p:txBody>
      </p:sp>
    </p:spTree>
    <p:extLst>
      <p:ext uri="{BB962C8B-B14F-4D97-AF65-F5344CB8AC3E}">
        <p14:creationId xmlns:p14="http://schemas.microsoft.com/office/powerpoint/2010/main" val="3964035017"/>
      </p:ext>
    </p:extLst>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354406-F89B-ACF0-AEBE-7CCFC6CC9294}"/>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Getting to know each other…</a:t>
            </a:r>
          </a:p>
        </p:txBody>
      </p:sp>
      <p:graphicFrame>
        <p:nvGraphicFramePr>
          <p:cNvPr id="5" name="Content Placeholder 2">
            <a:extLst>
              <a:ext uri="{FF2B5EF4-FFF2-40B4-BE49-F238E27FC236}">
                <a16:creationId xmlns:a16="http://schemas.microsoft.com/office/drawing/2014/main" id="{431E71DD-8547-5427-C9AF-307536976AA7}"/>
              </a:ext>
            </a:extLst>
          </p:cNvPr>
          <p:cNvGraphicFramePr>
            <a:graphicFrameLocks noGrp="1"/>
          </p:cNvGraphicFramePr>
          <p:nvPr>
            <p:ph idx="1"/>
            <p:extLst>
              <p:ext uri="{D42A27DB-BD31-4B8C-83A1-F6EECF244321}">
                <p14:modId xmlns:p14="http://schemas.microsoft.com/office/powerpoint/2010/main" val="395415281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a:extLst>
              <a:ext uri="{FF2B5EF4-FFF2-40B4-BE49-F238E27FC236}">
                <a16:creationId xmlns:a16="http://schemas.microsoft.com/office/drawing/2014/main" id="{F0205B95-E616-6F03-0E41-F0F5DBC34354}"/>
              </a:ext>
            </a:extLst>
          </p:cNvPr>
          <p:cNvSpPr/>
          <p:nvPr/>
        </p:nvSpPr>
        <p:spPr>
          <a:xfrm>
            <a:off x="386366" y="6106732"/>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cs typeface="Calibri"/>
              </a:rPr>
              <a:t>Alec</a:t>
            </a:r>
            <a:endParaRPr lang="fr-FR"/>
          </a:p>
        </p:txBody>
      </p:sp>
    </p:spTree>
    <p:extLst>
      <p:ext uri="{BB962C8B-B14F-4D97-AF65-F5344CB8AC3E}">
        <p14:creationId xmlns:p14="http://schemas.microsoft.com/office/powerpoint/2010/main" val="118983479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50199-E917-20F8-776D-F0D4AC06C6D9}"/>
              </a:ext>
            </a:extLst>
          </p:cNvPr>
          <p:cNvSpPr>
            <a:spLocks noGrp="1"/>
          </p:cNvSpPr>
          <p:nvPr>
            <p:ph type="title"/>
          </p:nvPr>
        </p:nvSpPr>
        <p:spPr>
          <a:xfrm>
            <a:off x="838200" y="365125"/>
            <a:ext cx="10515600" cy="1325563"/>
          </a:xfrm>
        </p:spPr>
        <p:txBody>
          <a:bodyPr>
            <a:normAutofit/>
          </a:bodyPr>
          <a:lstStyle/>
          <a:p>
            <a:r>
              <a:rPr lang="en-US" sz="5400"/>
              <a:t>Our struggles along the way</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13C2745-CF3D-D86F-FAEC-00240F851368}"/>
              </a:ext>
            </a:extLst>
          </p:cNvPr>
          <p:cNvGraphicFramePr>
            <a:graphicFrameLocks noGrp="1"/>
          </p:cNvGraphicFramePr>
          <p:nvPr>
            <p:ph idx="1"/>
            <p:extLst>
              <p:ext uri="{D42A27DB-BD31-4B8C-83A1-F6EECF244321}">
                <p14:modId xmlns:p14="http://schemas.microsoft.com/office/powerpoint/2010/main" val="129393247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Image 17">
            <a:extLst>
              <a:ext uri="{FF2B5EF4-FFF2-40B4-BE49-F238E27FC236}">
                <a16:creationId xmlns:a16="http://schemas.microsoft.com/office/drawing/2014/main" id="{6DE40B88-235D-D399-8389-65D25DF9A240}"/>
              </a:ext>
            </a:extLst>
          </p:cNvPr>
          <p:cNvPicPr>
            <a:picLocks noChangeAspect="1"/>
          </p:cNvPicPr>
          <p:nvPr/>
        </p:nvPicPr>
        <p:blipFill>
          <a:blip r:embed="rId8"/>
          <a:stretch>
            <a:fillRect/>
          </a:stretch>
        </p:blipFill>
        <p:spPr>
          <a:xfrm>
            <a:off x="5510213" y="3036123"/>
            <a:ext cx="1171575" cy="1171575"/>
          </a:xfrm>
          <a:prstGeom prst="rect">
            <a:avLst/>
          </a:prstGeom>
        </p:spPr>
      </p:pic>
      <p:sp>
        <p:nvSpPr>
          <p:cNvPr id="18" name="Rectangle 17">
            <a:extLst>
              <a:ext uri="{FF2B5EF4-FFF2-40B4-BE49-F238E27FC236}">
                <a16:creationId xmlns:a16="http://schemas.microsoft.com/office/drawing/2014/main" id="{0E0CD472-2995-1521-AD79-46995121F7FE}"/>
              </a:ext>
            </a:extLst>
          </p:cNvPr>
          <p:cNvSpPr/>
          <p:nvPr/>
        </p:nvSpPr>
        <p:spPr>
          <a:xfrm>
            <a:off x="386366" y="6106732"/>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cs typeface="Calibri"/>
              </a:rPr>
              <a:t>Alec</a:t>
            </a:r>
            <a:endParaRPr lang="fr-FR"/>
          </a:p>
        </p:txBody>
      </p:sp>
    </p:spTree>
    <p:extLst>
      <p:ext uri="{BB962C8B-B14F-4D97-AF65-F5344CB8AC3E}">
        <p14:creationId xmlns:p14="http://schemas.microsoft.com/office/powerpoint/2010/main" val="799193441"/>
      </p:ext>
    </p:extLst>
  </p:cSld>
  <p:clrMapOvr>
    <a:masterClrMapping/>
  </p:clrMapOvr>
  <mc:AlternateContent xmlns:mc="http://schemas.openxmlformats.org/markup-compatibility/2006">
    <mc:Choice xmlns:p14="http://schemas.microsoft.com/office/powerpoint/2010/main" Requires="p14">
      <p:transition spd="slow" p14:dur="1250">
        <p14:prism isContent="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88F8A-28B8-C27B-251D-764620885BA8}"/>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How we have improved as a team</a:t>
            </a:r>
          </a:p>
        </p:txBody>
      </p:sp>
      <p:sp>
        <p:nvSpPr>
          <p:cNvPr id="5" name="Rectangle 4">
            <a:extLst>
              <a:ext uri="{FF2B5EF4-FFF2-40B4-BE49-F238E27FC236}">
                <a16:creationId xmlns:a16="http://schemas.microsoft.com/office/drawing/2014/main" id="{196A93C7-8109-94AC-A9E4-720474087226}"/>
              </a:ext>
            </a:extLst>
          </p:cNvPr>
          <p:cNvSpPr/>
          <p:nvPr/>
        </p:nvSpPr>
        <p:spPr>
          <a:xfrm>
            <a:off x="386366" y="6106732"/>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fr-CA">
                <a:cs typeface="Calibri"/>
              </a:rPr>
              <a:t>Alec</a:t>
            </a:r>
            <a:endParaRPr lang="fr-FR"/>
          </a:p>
        </p:txBody>
      </p:sp>
      <p:graphicFrame>
        <p:nvGraphicFramePr>
          <p:cNvPr id="7" name="Content Placeholder 2">
            <a:extLst>
              <a:ext uri="{FF2B5EF4-FFF2-40B4-BE49-F238E27FC236}">
                <a16:creationId xmlns:a16="http://schemas.microsoft.com/office/drawing/2014/main" id="{902CDAC0-4ECE-4109-2477-57D179720F56}"/>
              </a:ext>
            </a:extLst>
          </p:cNvPr>
          <p:cNvGraphicFramePr>
            <a:graphicFrameLocks noGrp="1"/>
          </p:cNvGraphicFramePr>
          <p:nvPr>
            <p:ph idx="1"/>
            <p:extLst>
              <p:ext uri="{D42A27DB-BD31-4B8C-83A1-F6EECF244321}">
                <p14:modId xmlns:p14="http://schemas.microsoft.com/office/powerpoint/2010/main" val="95727408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813792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6">
            <a:extLst>
              <a:ext uri="{FF2B5EF4-FFF2-40B4-BE49-F238E27FC236}">
                <a16:creationId xmlns:a16="http://schemas.microsoft.com/office/drawing/2014/main" id="{A80D2ED0-63D7-2A95-FA6A-78D10A32A39A}"/>
              </a:ext>
            </a:extLst>
          </p:cNvPr>
          <p:cNvPicPr>
            <a:picLocks noChangeAspect="1"/>
          </p:cNvPicPr>
          <p:nvPr/>
        </p:nvPicPr>
        <p:blipFill rotWithShape="1">
          <a:blip r:embed="rId2"/>
          <a:srcRect l="3443" r="26019" b="6992"/>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14CD993-2107-A81A-3724-12F5C215AE4C}"/>
              </a:ext>
            </a:extLst>
          </p:cNvPr>
          <p:cNvSpPr>
            <a:spLocks noGrp="1"/>
          </p:cNvSpPr>
          <p:nvPr>
            <p:ph type="ctrTitle"/>
          </p:nvPr>
        </p:nvSpPr>
        <p:spPr>
          <a:xfrm>
            <a:off x="477981" y="1122363"/>
            <a:ext cx="4777510" cy="2138258"/>
          </a:xfrm>
        </p:spPr>
        <p:txBody>
          <a:bodyPr anchor="b">
            <a:normAutofit/>
          </a:bodyPr>
          <a:lstStyle/>
          <a:p>
            <a:pPr algn="l"/>
            <a:r>
              <a:rPr lang="en-CA" sz="4800"/>
              <a:t>Design process</a:t>
            </a:r>
          </a:p>
        </p:txBody>
      </p:sp>
      <p:sp>
        <p:nvSpPr>
          <p:cNvPr id="5" name="Subtitle 4">
            <a:extLst>
              <a:ext uri="{FF2B5EF4-FFF2-40B4-BE49-F238E27FC236}">
                <a16:creationId xmlns:a16="http://schemas.microsoft.com/office/drawing/2014/main" id="{9E27104F-44AB-FF89-6844-720B0E70233B}"/>
              </a:ext>
            </a:extLst>
          </p:cNvPr>
          <p:cNvSpPr>
            <a:spLocks noGrp="1"/>
          </p:cNvSpPr>
          <p:nvPr>
            <p:ph type="subTitle" idx="1"/>
          </p:nvPr>
        </p:nvSpPr>
        <p:spPr>
          <a:xfrm>
            <a:off x="477980" y="4872922"/>
            <a:ext cx="4023359" cy="1208141"/>
          </a:xfrm>
        </p:spPr>
        <p:txBody>
          <a:bodyPr>
            <a:normAutofit/>
          </a:bodyPr>
          <a:lstStyle/>
          <a:p>
            <a:pPr algn="l"/>
            <a:endParaRPr lang="en-CA" sz="2000"/>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DD5B027-4B1F-D5F7-F4EE-E0DE15427B83}"/>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Nicole</a:t>
            </a:r>
          </a:p>
        </p:txBody>
      </p:sp>
    </p:spTree>
    <p:extLst>
      <p:ext uri="{BB962C8B-B14F-4D97-AF65-F5344CB8AC3E}">
        <p14:creationId xmlns:p14="http://schemas.microsoft.com/office/powerpoint/2010/main" val="3704476157"/>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No image&#10;&#10;Description automatically generated with medium confidence">
            <a:extLst>
              <a:ext uri="{FF2B5EF4-FFF2-40B4-BE49-F238E27FC236}">
                <a16:creationId xmlns:a16="http://schemas.microsoft.com/office/drawing/2014/main" id="{FAF9AE92-060B-7D73-D2F4-AB91E7675DB3}"/>
              </a:ext>
            </a:extLst>
          </p:cNvPr>
          <p:cNvPicPr>
            <a:picLocks noChangeAspect="1"/>
          </p:cNvPicPr>
          <p:nvPr/>
        </p:nvPicPr>
        <p:blipFill rotWithShape="1">
          <a:blip r:embed="rId2">
            <a:alphaModFix amt="35000"/>
          </a:blip>
          <a:srcRect t="877" b="14853"/>
          <a:stretch/>
        </p:blipFill>
        <p:spPr>
          <a:xfrm>
            <a:off x="20" y="10"/>
            <a:ext cx="12191980" cy="6857990"/>
          </a:xfrm>
          <a:prstGeom prst="rect">
            <a:avLst/>
          </a:prstGeom>
        </p:spPr>
      </p:pic>
      <p:sp>
        <p:nvSpPr>
          <p:cNvPr id="2" name="Title 1">
            <a:extLst>
              <a:ext uri="{FF2B5EF4-FFF2-40B4-BE49-F238E27FC236}">
                <a16:creationId xmlns:a16="http://schemas.microsoft.com/office/drawing/2014/main" id="{8B494471-74CA-627A-68EB-7B114EA3F5A0}"/>
              </a:ext>
            </a:extLst>
          </p:cNvPr>
          <p:cNvSpPr>
            <a:spLocks noGrp="1"/>
          </p:cNvSpPr>
          <p:nvPr>
            <p:ph type="title"/>
          </p:nvPr>
        </p:nvSpPr>
        <p:spPr>
          <a:xfrm>
            <a:off x="838200" y="365125"/>
            <a:ext cx="10515600" cy="1325563"/>
          </a:xfrm>
        </p:spPr>
        <p:txBody>
          <a:bodyPr>
            <a:normAutofit/>
          </a:bodyPr>
          <a:lstStyle/>
          <a:p>
            <a:r>
              <a:rPr lang="en-CA">
                <a:solidFill>
                  <a:srgbClr val="FFFFFF"/>
                </a:solidFill>
              </a:rPr>
              <a:t>5 W</a:t>
            </a:r>
            <a:r>
              <a:rPr lang="fr-CA">
                <a:solidFill>
                  <a:srgbClr val="FFFFFF"/>
                </a:solidFill>
              </a:rPr>
              <a:t>’s of our project</a:t>
            </a:r>
            <a:endParaRPr lang="en-CA">
              <a:solidFill>
                <a:srgbClr val="FFFFFF"/>
              </a:solidFill>
            </a:endParaRPr>
          </a:p>
        </p:txBody>
      </p:sp>
      <p:graphicFrame>
        <p:nvGraphicFramePr>
          <p:cNvPr id="5" name="Content Placeholder 2">
            <a:extLst>
              <a:ext uri="{FF2B5EF4-FFF2-40B4-BE49-F238E27FC236}">
                <a16:creationId xmlns:a16="http://schemas.microsoft.com/office/drawing/2014/main" id="{4FD7907A-0B4A-BA26-6A88-41492D62E817}"/>
              </a:ext>
            </a:extLst>
          </p:cNvPr>
          <p:cNvGraphicFramePr>
            <a:graphicFrameLocks noGrp="1"/>
          </p:cNvGraphicFramePr>
          <p:nvPr>
            <p:ph idx="1"/>
            <p:extLst>
              <p:ext uri="{D42A27DB-BD31-4B8C-83A1-F6EECF244321}">
                <p14:modId xmlns:p14="http://schemas.microsoft.com/office/powerpoint/2010/main" val="12683865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ED870164-DD4B-4F4B-53B7-6CF7A3E0C088}"/>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Nicole</a:t>
            </a:r>
          </a:p>
        </p:txBody>
      </p:sp>
    </p:spTree>
    <p:extLst>
      <p:ext uri="{BB962C8B-B14F-4D97-AF65-F5344CB8AC3E}">
        <p14:creationId xmlns:p14="http://schemas.microsoft.com/office/powerpoint/2010/main" val="968736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DDA83-53F6-BE83-8E86-F0D156ACCFB2}"/>
              </a:ext>
            </a:extLst>
          </p:cNvPr>
          <p:cNvSpPr>
            <a:spLocks noGrp="1"/>
          </p:cNvSpPr>
          <p:nvPr>
            <p:ph type="title"/>
          </p:nvPr>
        </p:nvSpPr>
        <p:spPr>
          <a:xfrm>
            <a:off x="466722" y="586855"/>
            <a:ext cx="3201366" cy="3387497"/>
          </a:xfrm>
        </p:spPr>
        <p:txBody>
          <a:bodyPr anchor="b">
            <a:normAutofit/>
          </a:bodyPr>
          <a:lstStyle/>
          <a:p>
            <a:pPr algn="r"/>
            <a:r>
              <a:rPr lang="fr-CA" sz="4000">
                <a:solidFill>
                  <a:srgbClr val="FFFFFF"/>
                </a:solidFill>
              </a:rPr>
              <a:t>Problem Statement</a:t>
            </a:r>
            <a:endParaRPr lang="en-US" sz="4000">
              <a:solidFill>
                <a:srgbClr val="FFFFFF"/>
              </a:solidFill>
            </a:endParaRPr>
          </a:p>
        </p:txBody>
      </p:sp>
      <p:sp>
        <p:nvSpPr>
          <p:cNvPr id="3" name="Content Placeholder 2">
            <a:extLst>
              <a:ext uri="{FF2B5EF4-FFF2-40B4-BE49-F238E27FC236}">
                <a16:creationId xmlns:a16="http://schemas.microsoft.com/office/drawing/2014/main" id="{9B25F439-B26B-D3F8-5B90-5BBB60122B74}"/>
              </a:ext>
            </a:extLst>
          </p:cNvPr>
          <p:cNvSpPr>
            <a:spLocks noGrp="1"/>
          </p:cNvSpPr>
          <p:nvPr>
            <p:ph idx="1"/>
          </p:nvPr>
        </p:nvSpPr>
        <p:spPr>
          <a:xfrm>
            <a:off x="4810259" y="649480"/>
            <a:ext cx="6555347" cy="5546047"/>
          </a:xfrm>
        </p:spPr>
        <p:txBody>
          <a:bodyPr anchor="ctr">
            <a:normAutofit/>
          </a:bodyPr>
          <a:lstStyle/>
          <a:p>
            <a:r>
              <a:rPr lang="en-US" sz="2000" b="1" cap="small">
                <a:effectLst/>
                <a:latin typeface="Calibri" panose="020F0502020204030204" pitchFamily="34" charset="0"/>
                <a:ea typeface="Calibri" panose="020F0502020204030204" pitchFamily="34" charset="0"/>
                <a:cs typeface="Arial" panose="020B0604020202020204" pitchFamily="34" charset="0"/>
              </a:rPr>
              <a:t>Our client needs effective, low-cost and environment friendly greenhouse systems in order to produce fast-growing crops for indigenous communities in Canada.</a:t>
            </a:r>
            <a:endParaRPr lang="en-US" sz="2000">
              <a:effectLst/>
              <a:latin typeface="Calibri" panose="020F0502020204030204" pitchFamily="34" charset="0"/>
              <a:ea typeface="Calibri" panose="020F0502020204030204" pitchFamily="34" charset="0"/>
              <a:cs typeface="Arial" panose="020B0604020202020204" pitchFamily="34" charset="0"/>
            </a:endParaRPr>
          </a:p>
          <a:p>
            <a:endParaRPr lang="en-US" sz="2000"/>
          </a:p>
        </p:txBody>
      </p:sp>
      <p:sp>
        <p:nvSpPr>
          <p:cNvPr id="5" name="Rectangle 4">
            <a:extLst>
              <a:ext uri="{FF2B5EF4-FFF2-40B4-BE49-F238E27FC236}">
                <a16:creationId xmlns:a16="http://schemas.microsoft.com/office/drawing/2014/main" id="{F3396602-0D42-7EBF-3D9F-695323F3F22A}"/>
              </a:ext>
            </a:extLst>
          </p:cNvPr>
          <p:cNvSpPr/>
          <p:nvPr/>
        </p:nvSpPr>
        <p:spPr>
          <a:xfrm>
            <a:off x="386366" y="6267718"/>
            <a:ext cx="1684985" cy="46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CA">
                <a:cs typeface="Calibri"/>
              </a:rPr>
              <a:t>Nicole</a:t>
            </a:r>
          </a:p>
        </p:txBody>
      </p:sp>
    </p:spTree>
    <p:extLst>
      <p:ext uri="{BB962C8B-B14F-4D97-AF65-F5344CB8AC3E}">
        <p14:creationId xmlns:p14="http://schemas.microsoft.com/office/powerpoint/2010/main" val="21767920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299958F38F8F40B8C76002A8A2E9E9" ma:contentTypeVersion="13" ma:contentTypeDescription="Create a new document." ma:contentTypeScope="" ma:versionID="fde84c8f67d8077107cd805940df19cc">
  <xsd:schema xmlns:xsd="http://www.w3.org/2001/XMLSchema" xmlns:xs="http://www.w3.org/2001/XMLSchema" xmlns:p="http://schemas.microsoft.com/office/2006/metadata/properties" xmlns:ns3="1299527d-ae65-4aa4-b4ed-c9e7b9c2bf6e" xmlns:ns4="778ac811-793b-480a-b31e-18cb22d5870c" targetNamespace="http://schemas.microsoft.com/office/2006/metadata/properties" ma:root="true" ma:fieldsID="acdd3dc2489df0a1652ad15af28bb684" ns3:_="" ns4:_="">
    <xsd:import namespace="1299527d-ae65-4aa4-b4ed-c9e7b9c2bf6e"/>
    <xsd:import namespace="778ac811-793b-480a-b31e-18cb22d5870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_activit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99527d-ae65-4aa4-b4ed-c9e7b9c2bf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8ac811-793b-480a-b31e-18cb22d5870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299527d-ae65-4aa4-b4ed-c9e7b9c2bf6e" xsi:nil="true"/>
  </documentManagement>
</p:properties>
</file>

<file path=customXml/itemProps1.xml><?xml version="1.0" encoding="utf-8"?>
<ds:datastoreItem xmlns:ds="http://schemas.openxmlformats.org/officeDocument/2006/customXml" ds:itemID="{95062CAF-89BD-4639-AF55-94AADFE3A146}">
  <ds:schemaRefs>
    <ds:schemaRef ds:uri="1299527d-ae65-4aa4-b4ed-c9e7b9c2bf6e"/>
    <ds:schemaRef ds:uri="778ac811-793b-480a-b31e-18cb22d587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039D96-D28F-4C1A-999F-1A13602AD874}">
  <ds:schemaRefs>
    <ds:schemaRef ds:uri="http://schemas.microsoft.com/sharepoint/v3/contenttype/forms"/>
  </ds:schemaRefs>
</ds:datastoreItem>
</file>

<file path=customXml/itemProps3.xml><?xml version="1.0" encoding="utf-8"?>
<ds:datastoreItem xmlns:ds="http://schemas.openxmlformats.org/officeDocument/2006/customXml" ds:itemID="{FF9E4A5E-9AA6-4D2B-AFE0-82271D59C29D}">
  <ds:schemaRefs>
    <ds:schemaRef ds:uri="1299527d-ae65-4aa4-b4ed-c9e7b9c2bf6e"/>
    <ds:schemaRef ds:uri="778ac811-793b-480a-b31e-18cb22d587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5</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Group 7 (Hydroponics) The High Rollers Final presentation – GNG1103</vt:lpstr>
      <vt:lpstr>Contents</vt:lpstr>
      <vt:lpstr>Team building</vt:lpstr>
      <vt:lpstr>Getting to know each other…</vt:lpstr>
      <vt:lpstr>Our struggles along the way</vt:lpstr>
      <vt:lpstr>How we have improved as a team</vt:lpstr>
      <vt:lpstr>Design process</vt:lpstr>
      <vt:lpstr>5 W’s of our project</vt:lpstr>
      <vt:lpstr>Problem Statement</vt:lpstr>
      <vt:lpstr>Organized User Needs</vt:lpstr>
      <vt:lpstr>Teamwork Diversity</vt:lpstr>
      <vt:lpstr>Initial brainstorming ideas</vt:lpstr>
      <vt:lpstr>Client feedback</vt:lpstr>
      <vt:lpstr>Feedback received from the client</vt:lpstr>
      <vt:lpstr>Prototyping</vt:lpstr>
      <vt:lpstr>Grow Light Prototype’s</vt:lpstr>
      <vt:lpstr>Irrigation system’s Prototype’s</vt:lpstr>
      <vt:lpstr>Pot and Plant Design Prototype’s</vt:lpstr>
      <vt:lpstr>Final Product</vt:lpstr>
      <vt:lpstr>PowerPoint Presentation</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Olaveson</dc:creator>
  <cp:revision>1</cp:revision>
  <dcterms:created xsi:type="dcterms:W3CDTF">2023-03-19T21:36:19Z</dcterms:created>
  <dcterms:modified xsi:type="dcterms:W3CDTF">2023-04-03T14:25:48Z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0x01010076299958F38F8F40B8C76002A8A2E9E9</vt:lpwstr>
  </property>
</Properties>
</file>