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9B5AE-1A92-475E-A557-2F5A59EE4997}" v="21" dt="2023-03-29T17:30:48.104"/>
    <p1510:client id="{449D647E-492A-43A9-9FC6-AB9D3E729AD8}" v="532" dt="2023-03-26T22:16:46.876"/>
    <p1510:client id="{609E67C8-8BA7-3448-BB95-1586ABFE5583}" v="6" dt="2023-03-29T17:08:40.803"/>
    <p1510:client id="{ACADFB69-134C-9666-164E-A00C46F13052}" v="303" dt="2023-03-29T02:45:57.947"/>
    <p1510:client id="{C722CDF5-622A-E842-9109-D68E1C5BDB1B}" v="71" dt="2023-03-29T20:58:47.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rille Zakaria" userId="bad20c1f-da18-4696-a6b5-79d63c2b67a7" providerId="ADAL" clId="{609E67C8-8BA7-3448-BB95-1586ABFE5583}"/>
    <pc:docChg chg="custSel modSld">
      <pc:chgData name="Cyrille Zakaria" userId="bad20c1f-da18-4696-a6b5-79d63c2b67a7" providerId="ADAL" clId="{609E67C8-8BA7-3448-BB95-1586ABFE5583}" dt="2023-03-29T17:08:40.803" v="5" actId="478"/>
      <pc:docMkLst>
        <pc:docMk/>
      </pc:docMkLst>
      <pc:sldChg chg="delSp">
        <pc:chgData name="Cyrille Zakaria" userId="bad20c1f-da18-4696-a6b5-79d63c2b67a7" providerId="ADAL" clId="{609E67C8-8BA7-3448-BB95-1586ABFE5583}" dt="2023-03-29T17:08:26.826" v="0" actId="478"/>
        <pc:sldMkLst>
          <pc:docMk/>
          <pc:sldMk cId="4134809604" sldId="256"/>
        </pc:sldMkLst>
        <pc:spChg chg="del">
          <ac:chgData name="Cyrille Zakaria" userId="bad20c1f-da18-4696-a6b5-79d63c2b67a7" providerId="ADAL" clId="{609E67C8-8BA7-3448-BB95-1586ABFE5583}" dt="2023-03-29T17:08:26.826" v="0" actId="478"/>
          <ac:spMkLst>
            <pc:docMk/>
            <pc:sldMk cId="4134809604" sldId="256"/>
            <ac:spMk id="5" creationId="{F7EC05F8-52A6-1918-493F-4855027B5688}"/>
          </ac:spMkLst>
        </pc:spChg>
      </pc:sldChg>
      <pc:sldChg chg="delSp">
        <pc:chgData name="Cyrille Zakaria" userId="bad20c1f-da18-4696-a6b5-79d63c2b67a7" providerId="ADAL" clId="{609E67C8-8BA7-3448-BB95-1586ABFE5583}" dt="2023-03-29T17:08:29.620" v="1" actId="478"/>
        <pc:sldMkLst>
          <pc:docMk/>
          <pc:sldMk cId="404159217" sldId="257"/>
        </pc:sldMkLst>
        <pc:spChg chg="del">
          <ac:chgData name="Cyrille Zakaria" userId="bad20c1f-da18-4696-a6b5-79d63c2b67a7" providerId="ADAL" clId="{609E67C8-8BA7-3448-BB95-1586ABFE5583}" dt="2023-03-29T17:08:29.620" v="1" actId="478"/>
          <ac:spMkLst>
            <pc:docMk/>
            <pc:sldMk cId="404159217" sldId="257"/>
            <ac:spMk id="4" creationId="{F7EC05F8-52A6-1918-493F-4855027B5688}"/>
          </ac:spMkLst>
        </pc:spChg>
      </pc:sldChg>
      <pc:sldChg chg="delSp">
        <pc:chgData name="Cyrille Zakaria" userId="bad20c1f-da18-4696-a6b5-79d63c2b67a7" providerId="ADAL" clId="{609E67C8-8BA7-3448-BB95-1586ABFE5583}" dt="2023-03-29T17:08:32.035" v="2" actId="478"/>
        <pc:sldMkLst>
          <pc:docMk/>
          <pc:sldMk cId="4271196150" sldId="258"/>
        </pc:sldMkLst>
        <pc:spChg chg="del">
          <ac:chgData name="Cyrille Zakaria" userId="bad20c1f-da18-4696-a6b5-79d63c2b67a7" providerId="ADAL" clId="{609E67C8-8BA7-3448-BB95-1586ABFE5583}" dt="2023-03-29T17:08:32.035" v="2" actId="478"/>
          <ac:spMkLst>
            <pc:docMk/>
            <pc:sldMk cId="4271196150" sldId="258"/>
            <ac:spMk id="9" creationId="{F7EC05F8-52A6-1918-493F-4855027B5688}"/>
          </ac:spMkLst>
        </pc:spChg>
      </pc:sldChg>
      <pc:sldChg chg="delSp">
        <pc:chgData name="Cyrille Zakaria" userId="bad20c1f-da18-4696-a6b5-79d63c2b67a7" providerId="ADAL" clId="{609E67C8-8BA7-3448-BB95-1586ABFE5583}" dt="2023-03-29T17:08:37.219" v="4" actId="478"/>
        <pc:sldMkLst>
          <pc:docMk/>
          <pc:sldMk cId="3214958847" sldId="259"/>
        </pc:sldMkLst>
        <pc:spChg chg="del">
          <ac:chgData name="Cyrille Zakaria" userId="bad20c1f-da18-4696-a6b5-79d63c2b67a7" providerId="ADAL" clId="{609E67C8-8BA7-3448-BB95-1586ABFE5583}" dt="2023-03-29T17:08:37.219" v="4" actId="478"/>
          <ac:spMkLst>
            <pc:docMk/>
            <pc:sldMk cId="3214958847" sldId="259"/>
            <ac:spMk id="4" creationId="{F7EC05F8-52A6-1918-493F-4855027B5688}"/>
          </ac:spMkLst>
        </pc:spChg>
      </pc:sldChg>
      <pc:sldChg chg="delSp">
        <pc:chgData name="Cyrille Zakaria" userId="bad20c1f-da18-4696-a6b5-79d63c2b67a7" providerId="ADAL" clId="{609E67C8-8BA7-3448-BB95-1586ABFE5583}" dt="2023-03-29T17:08:34.711" v="3" actId="478"/>
        <pc:sldMkLst>
          <pc:docMk/>
          <pc:sldMk cId="839842481" sldId="260"/>
        </pc:sldMkLst>
        <pc:spChg chg="del">
          <ac:chgData name="Cyrille Zakaria" userId="bad20c1f-da18-4696-a6b5-79d63c2b67a7" providerId="ADAL" clId="{609E67C8-8BA7-3448-BB95-1586ABFE5583}" dt="2023-03-29T17:08:34.711" v="3" actId="478"/>
          <ac:spMkLst>
            <pc:docMk/>
            <pc:sldMk cId="839842481" sldId="260"/>
            <ac:spMk id="3" creationId="{F7EC05F8-52A6-1918-493F-4855027B5688}"/>
          </ac:spMkLst>
        </pc:spChg>
      </pc:sldChg>
      <pc:sldChg chg="delSp">
        <pc:chgData name="Cyrille Zakaria" userId="bad20c1f-da18-4696-a6b5-79d63c2b67a7" providerId="ADAL" clId="{609E67C8-8BA7-3448-BB95-1586ABFE5583}" dt="2023-03-29T17:08:40.803" v="5" actId="478"/>
        <pc:sldMkLst>
          <pc:docMk/>
          <pc:sldMk cId="2278220504" sldId="261"/>
        </pc:sldMkLst>
        <pc:spChg chg="del">
          <ac:chgData name="Cyrille Zakaria" userId="bad20c1f-da18-4696-a6b5-79d63c2b67a7" providerId="ADAL" clId="{609E67C8-8BA7-3448-BB95-1586ABFE5583}" dt="2023-03-29T17:08:40.803" v="5" actId="478"/>
          <ac:spMkLst>
            <pc:docMk/>
            <pc:sldMk cId="2278220504" sldId="261"/>
            <ac:spMk id="3" creationId="{F7EC05F8-52A6-1918-493F-4855027B5688}"/>
          </ac:spMkLst>
        </pc:spChg>
      </pc:sldChg>
    </pc:docChg>
  </pc:docChgLst>
  <pc:docChgLst>
    <pc:chgData name="Cyrille Zakaria" userId="S::czaka034@uottawa.ca::bad20c1f-da18-4696-a6b5-79d63c2b67a7" providerId="AD" clId="Web-{0EC9B5AE-1A92-475E-A557-2F5A59EE4997}"/>
    <pc:docChg chg="modSld">
      <pc:chgData name="Cyrille Zakaria" userId="S::czaka034@uottawa.ca::bad20c1f-da18-4696-a6b5-79d63c2b67a7" providerId="AD" clId="Web-{0EC9B5AE-1A92-475E-A557-2F5A59EE4997}" dt="2023-03-29T17:30:51.432" v="28"/>
      <pc:docMkLst>
        <pc:docMk/>
      </pc:docMkLst>
      <pc:sldChg chg="addSp delSp modSp mod setBg addAnim delAnim setClrOvrMap">
        <pc:chgData name="Cyrille Zakaria" userId="S::czaka034@uottawa.ca::bad20c1f-da18-4696-a6b5-79d63c2b67a7" providerId="AD" clId="Web-{0EC9B5AE-1A92-475E-A557-2F5A59EE4997}" dt="2023-03-29T17:30:51.432" v="28"/>
        <pc:sldMkLst>
          <pc:docMk/>
          <pc:sldMk cId="2278220504" sldId="261"/>
        </pc:sldMkLst>
        <pc:spChg chg="mod">
          <ac:chgData name="Cyrille Zakaria" userId="S::czaka034@uottawa.ca::bad20c1f-da18-4696-a6b5-79d63c2b67a7" providerId="AD" clId="Web-{0EC9B5AE-1A92-475E-A557-2F5A59EE4997}" dt="2023-03-29T17:30:51.432" v="28"/>
          <ac:spMkLst>
            <pc:docMk/>
            <pc:sldMk cId="2278220504" sldId="261"/>
            <ac:spMk id="2" creationId="{A2E533A2-7CAE-FB52-B3A9-EEF69030B82A}"/>
          </ac:spMkLst>
        </pc:spChg>
        <pc:spChg chg="add del">
          <ac:chgData name="Cyrille Zakaria" userId="S::czaka034@uottawa.ca::bad20c1f-da18-4696-a6b5-79d63c2b67a7" providerId="AD" clId="Web-{0EC9B5AE-1A92-475E-A557-2F5A59EE4997}" dt="2023-03-29T17:30:51.432" v="28"/>
          <ac:spMkLst>
            <pc:docMk/>
            <pc:sldMk cId="2278220504" sldId="261"/>
            <ac:spMk id="18" creationId="{71B2258F-86CA-4D4D-8270-BC05FCDEBFB3}"/>
          </ac:spMkLst>
        </pc:spChg>
        <pc:spChg chg="add del">
          <ac:chgData name="Cyrille Zakaria" userId="S::czaka034@uottawa.ca::bad20c1f-da18-4696-a6b5-79d63c2b67a7" providerId="AD" clId="Web-{0EC9B5AE-1A92-475E-A557-2F5A59EE4997}" dt="2023-03-29T17:30:44.729" v="21"/>
          <ac:spMkLst>
            <pc:docMk/>
            <pc:sldMk cId="2278220504" sldId="261"/>
            <ac:spMk id="23" creationId="{37C89E4B-3C9F-44B9-8B86-D9E3D112D8EC}"/>
          </ac:spMkLst>
        </pc:spChg>
        <pc:spChg chg="add del">
          <ac:chgData name="Cyrille Zakaria" userId="S::czaka034@uottawa.ca::bad20c1f-da18-4696-a6b5-79d63c2b67a7" providerId="AD" clId="Web-{0EC9B5AE-1A92-475E-A557-2F5A59EE4997}" dt="2023-03-29T17:30:48.104" v="23"/>
          <ac:spMkLst>
            <pc:docMk/>
            <pc:sldMk cId="2278220504" sldId="261"/>
            <ac:spMk id="29" creationId="{657F69E0-C4B0-4BEC-A689-4F8D877F05D4}"/>
          </ac:spMkLst>
        </pc:spChg>
        <pc:spChg chg="add del">
          <ac:chgData name="Cyrille Zakaria" userId="S::czaka034@uottawa.ca::bad20c1f-da18-4696-a6b5-79d63c2b67a7" providerId="AD" clId="Web-{0EC9B5AE-1A92-475E-A557-2F5A59EE4997}" dt="2023-03-29T17:30:48.104" v="23"/>
          <ac:spMkLst>
            <pc:docMk/>
            <pc:sldMk cId="2278220504" sldId="261"/>
            <ac:spMk id="30" creationId="{9F6380B4-6A1C-481E-8408-B4E6C75B9B81}"/>
          </ac:spMkLst>
        </pc:spChg>
        <pc:spChg chg="add del">
          <ac:chgData name="Cyrille Zakaria" userId="S::czaka034@uottawa.ca::bad20c1f-da18-4696-a6b5-79d63c2b67a7" providerId="AD" clId="Web-{0EC9B5AE-1A92-475E-A557-2F5A59EE4997}" dt="2023-03-29T17:30:51.417" v="27"/>
          <ac:spMkLst>
            <pc:docMk/>
            <pc:sldMk cId="2278220504" sldId="261"/>
            <ac:spMk id="32" creationId="{71B2258F-86CA-4D4D-8270-BC05FCDEBFB3}"/>
          </ac:spMkLst>
        </pc:spChg>
        <pc:spChg chg="add">
          <ac:chgData name="Cyrille Zakaria" userId="S::czaka034@uottawa.ca::bad20c1f-da18-4696-a6b5-79d63c2b67a7" providerId="AD" clId="Web-{0EC9B5AE-1A92-475E-A557-2F5A59EE4997}" dt="2023-03-29T17:30:51.432" v="28"/>
          <ac:spMkLst>
            <pc:docMk/>
            <pc:sldMk cId="2278220504" sldId="261"/>
            <ac:spMk id="34" creationId="{657F69E0-C4B0-4BEC-A689-4F8D877F05D4}"/>
          </ac:spMkLst>
        </pc:spChg>
        <pc:spChg chg="add">
          <ac:chgData name="Cyrille Zakaria" userId="S::czaka034@uottawa.ca::bad20c1f-da18-4696-a6b5-79d63c2b67a7" providerId="AD" clId="Web-{0EC9B5AE-1A92-475E-A557-2F5A59EE4997}" dt="2023-03-29T17:30:51.432" v="28"/>
          <ac:spMkLst>
            <pc:docMk/>
            <pc:sldMk cId="2278220504" sldId="261"/>
            <ac:spMk id="35" creationId="{9F6380B4-6A1C-481E-8408-B4E6C75B9B81}"/>
          </ac:spMkLst>
        </pc:spChg>
        <pc:picChg chg="mod">
          <ac:chgData name="Cyrille Zakaria" userId="S::czaka034@uottawa.ca::bad20c1f-da18-4696-a6b5-79d63c2b67a7" providerId="AD" clId="Web-{0EC9B5AE-1A92-475E-A557-2F5A59EE4997}" dt="2023-03-29T17:30:51.432" v="28"/>
          <ac:picMkLst>
            <pc:docMk/>
            <pc:sldMk cId="2278220504" sldId="261"/>
            <ac:picMk id="5" creationId="{E31865D4-F3A3-7810-D01E-8B65ACAD534C}"/>
          </ac:picMkLst>
        </pc:picChg>
        <pc:cxnChg chg="add del">
          <ac:chgData name="Cyrille Zakaria" userId="S::czaka034@uottawa.ca::bad20c1f-da18-4696-a6b5-79d63c2b67a7" providerId="AD" clId="Web-{0EC9B5AE-1A92-475E-A557-2F5A59EE4997}" dt="2023-03-29T17:30:44.729" v="21"/>
          <ac:cxnSpMkLst>
            <pc:docMk/>
            <pc:sldMk cId="2278220504" sldId="261"/>
            <ac:cxnSpMk id="25" creationId="{AA2EAA10-076F-46BD-8F0F-B9A2FB77A85C}"/>
          </ac:cxnSpMkLst>
        </pc:cxnChg>
        <pc:cxnChg chg="add del">
          <ac:chgData name="Cyrille Zakaria" userId="S::czaka034@uottawa.ca::bad20c1f-da18-4696-a6b5-79d63c2b67a7" providerId="AD" clId="Web-{0EC9B5AE-1A92-475E-A557-2F5A59EE4997}" dt="2023-03-29T17:30:44.729" v="21"/>
          <ac:cxnSpMkLst>
            <pc:docMk/>
            <pc:sldMk cId="2278220504" sldId="261"/>
            <ac:cxnSpMk id="27" creationId="{D891E407-403B-4764-86C9-33A56D3BCAA3}"/>
          </ac:cxnSpMkLst>
        </pc:cxnChg>
      </pc:sldChg>
    </pc:docChg>
  </pc:docChgLst>
  <pc:docChgLst>
    <pc:chgData name="Jacob Olaveson" userId="8f87ffaa-084a-4d37-8fb5-041975ce5fe4" providerId="ADAL" clId="{449D647E-492A-43A9-9FC6-AB9D3E729AD8}"/>
    <pc:docChg chg="undo custSel addSld modSld">
      <pc:chgData name="Jacob Olaveson" userId="8f87ffaa-084a-4d37-8fb5-041975ce5fe4" providerId="ADAL" clId="{449D647E-492A-43A9-9FC6-AB9D3E729AD8}" dt="2023-03-26T22:16:46.876" v="757" actId="26606"/>
      <pc:docMkLst>
        <pc:docMk/>
      </pc:docMkLst>
      <pc:sldChg chg="addSp delSp modSp mod setBg">
        <pc:chgData name="Jacob Olaveson" userId="8f87ffaa-084a-4d37-8fb5-041975ce5fe4" providerId="ADAL" clId="{449D647E-492A-43A9-9FC6-AB9D3E729AD8}" dt="2023-03-26T21:41:34.486" v="225" actId="26606"/>
        <pc:sldMkLst>
          <pc:docMk/>
          <pc:sldMk cId="4134809604" sldId="256"/>
        </pc:sldMkLst>
        <pc:spChg chg="mod">
          <ac:chgData name="Jacob Olaveson" userId="8f87ffaa-084a-4d37-8fb5-041975ce5fe4" providerId="ADAL" clId="{449D647E-492A-43A9-9FC6-AB9D3E729AD8}" dt="2023-03-26T21:41:34.486" v="225" actId="26606"/>
          <ac:spMkLst>
            <pc:docMk/>
            <pc:sldMk cId="4134809604" sldId="256"/>
            <ac:spMk id="2" creationId="{ABC9720C-0880-FDC1-E937-63485063F917}"/>
          </ac:spMkLst>
        </pc:spChg>
        <pc:spChg chg="mod">
          <ac:chgData name="Jacob Olaveson" userId="8f87ffaa-084a-4d37-8fb5-041975ce5fe4" providerId="ADAL" clId="{449D647E-492A-43A9-9FC6-AB9D3E729AD8}" dt="2023-03-26T21:41:34.486" v="225" actId="26606"/>
          <ac:spMkLst>
            <pc:docMk/>
            <pc:sldMk cId="4134809604" sldId="256"/>
            <ac:spMk id="3" creationId="{6B2F69F2-5CA4-FC29-1FE7-CD6B9F2DF05A}"/>
          </ac:spMkLst>
        </pc:spChg>
        <pc:spChg chg="add del">
          <ac:chgData name="Jacob Olaveson" userId="8f87ffaa-084a-4d37-8fb5-041975ce5fe4" providerId="ADAL" clId="{449D647E-492A-43A9-9FC6-AB9D3E729AD8}" dt="2023-03-26T21:20:33.547" v="50" actId="26606"/>
          <ac:spMkLst>
            <pc:docMk/>
            <pc:sldMk cId="4134809604" sldId="256"/>
            <ac:spMk id="8" creationId="{1EADCAF8-8823-4E89-8612-21029831A4B2}"/>
          </ac:spMkLst>
        </pc:spChg>
        <pc:spChg chg="add del">
          <ac:chgData name="Jacob Olaveson" userId="8f87ffaa-084a-4d37-8fb5-041975ce5fe4" providerId="ADAL" clId="{449D647E-492A-43A9-9FC6-AB9D3E729AD8}" dt="2023-03-26T21:20:33.547" v="50" actId="26606"/>
          <ac:spMkLst>
            <pc:docMk/>
            <pc:sldMk cId="4134809604" sldId="256"/>
            <ac:spMk id="10" creationId="{28CA07B2-0819-4B62-9425-7A52BBDD7070}"/>
          </ac:spMkLst>
        </pc:spChg>
        <pc:spChg chg="add del">
          <ac:chgData name="Jacob Olaveson" userId="8f87ffaa-084a-4d37-8fb5-041975ce5fe4" providerId="ADAL" clId="{449D647E-492A-43A9-9FC6-AB9D3E729AD8}" dt="2023-03-26T21:41:34.486" v="225" actId="26606"/>
          <ac:spMkLst>
            <pc:docMk/>
            <pc:sldMk cId="4134809604" sldId="256"/>
            <ac:spMk id="21" creationId="{1ACA2EA0-FFD3-42EC-9406-B595015ED96E}"/>
          </ac:spMkLst>
        </pc:spChg>
        <pc:spChg chg="add del">
          <ac:chgData name="Jacob Olaveson" userId="8f87ffaa-084a-4d37-8fb5-041975ce5fe4" providerId="ADAL" clId="{449D647E-492A-43A9-9FC6-AB9D3E729AD8}" dt="2023-03-26T21:41:34.486" v="225" actId="26606"/>
          <ac:spMkLst>
            <pc:docMk/>
            <pc:sldMk cId="4134809604" sldId="256"/>
            <ac:spMk id="22" creationId="{D5288BCE-665C-472A-8C43-664BCFA31E43}"/>
          </ac:spMkLst>
        </pc:spChg>
        <pc:spChg chg="add del">
          <ac:chgData name="Jacob Olaveson" userId="8f87ffaa-084a-4d37-8fb5-041975ce5fe4" providerId="ADAL" clId="{449D647E-492A-43A9-9FC6-AB9D3E729AD8}" dt="2023-03-26T21:41:34.486" v="225" actId="26606"/>
          <ac:spMkLst>
            <pc:docMk/>
            <pc:sldMk cId="4134809604" sldId="256"/>
            <ac:spMk id="23" creationId="{46C57131-53A7-4C1A-BEA8-25F06A06AD29}"/>
          </ac:spMkLst>
        </pc:spChg>
        <pc:spChg chg="add">
          <ac:chgData name="Jacob Olaveson" userId="8f87ffaa-084a-4d37-8fb5-041975ce5fe4" providerId="ADAL" clId="{449D647E-492A-43A9-9FC6-AB9D3E729AD8}" dt="2023-03-26T21:41:34.486" v="225" actId="26606"/>
          <ac:spMkLst>
            <pc:docMk/>
            <pc:sldMk cId="4134809604" sldId="256"/>
            <ac:spMk id="28" creationId="{934F1179-B481-4F9E-BCA3-AFB972070F83}"/>
          </ac:spMkLst>
        </pc:spChg>
        <pc:spChg chg="add">
          <ac:chgData name="Jacob Olaveson" userId="8f87ffaa-084a-4d37-8fb5-041975ce5fe4" providerId="ADAL" clId="{449D647E-492A-43A9-9FC6-AB9D3E729AD8}" dt="2023-03-26T21:41:34.486" v="225" actId="26606"/>
          <ac:spMkLst>
            <pc:docMk/>
            <pc:sldMk cId="4134809604" sldId="256"/>
            <ac:spMk id="30" creationId="{827DC2C4-B485-428A-BF4A-472D2967F47F}"/>
          </ac:spMkLst>
        </pc:spChg>
        <pc:spChg chg="add">
          <ac:chgData name="Jacob Olaveson" userId="8f87ffaa-084a-4d37-8fb5-041975ce5fe4" providerId="ADAL" clId="{449D647E-492A-43A9-9FC6-AB9D3E729AD8}" dt="2023-03-26T21:41:34.486" v="225" actId="26606"/>
          <ac:spMkLst>
            <pc:docMk/>
            <pc:sldMk cId="4134809604" sldId="256"/>
            <ac:spMk id="32" creationId="{EE04B5EB-F158-4507-90DD-BD23620C7CC9}"/>
          </ac:spMkLst>
        </pc:spChg>
        <pc:grpChg chg="add del">
          <ac:chgData name="Jacob Olaveson" userId="8f87ffaa-084a-4d37-8fb5-041975ce5fe4" providerId="ADAL" clId="{449D647E-492A-43A9-9FC6-AB9D3E729AD8}" dt="2023-03-26T21:20:33.547" v="50" actId="26606"/>
          <ac:grpSpMkLst>
            <pc:docMk/>
            <pc:sldMk cId="4134809604" sldId="256"/>
            <ac:grpSpMk id="12" creationId="{DA02BEE4-A5D4-40AF-882D-49D34B086FFF}"/>
          </ac:grpSpMkLst>
        </pc:grpChg>
      </pc:sldChg>
      <pc:sldChg chg="addSp delSp modSp new mod">
        <pc:chgData name="Jacob Olaveson" userId="8f87ffaa-084a-4d37-8fb5-041975ce5fe4" providerId="ADAL" clId="{449D647E-492A-43A9-9FC6-AB9D3E729AD8}" dt="2023-03-26T22:08:34.605" v="689" actId="113"/>
        <pc:sldMkLst>
          <pc:docMk/>
          <pc:sldMk cId="404159217" sldId="257"/>
        </pc:sldMkLst>
        <pc:spChg chg="mod">
          <ac:chgData name="Jacob Olaveson" userId="8f87ffaa-084a-4d37-8fb5-041975ce5fe4" providerId="ADAL" clId="{449D647E-492A-43A9-9FC6-AB9D3E729AD8}" dt="2023-03-26T22:01:54.954" v="606" actId="26606"/>
          <ac:spMkLst>
            <pc:docMk/>
            <pc:sldMk cId="404159217" sldId="257"/>
            <ac:spMk id="2" creationId="{C3E4654F-9EB9-5BFE-AC2A-9F74CF46E6EA}"/>
          </ac:spMkLst>
        </pc:spChg>
        <pc:spChg chg="mod">
          <ac:chgData name="Jacob Olaveson" userId="8f87ffaa-084a-4d37-8fb5-041975ce5fe4" providerId="ADAL" clId="{449D647E-492A-43A9-9FC6-AB9D3E729AD8}" dt="2023-03-26T22:08:34.605" v="689" actId="113"/>
          <ac:spMkLst>
            <pc:docMk/>
            <pc:sldMk cId="404159217" sldId="257"/>
            <ac:spMk id="3" creationId="{8579AECB-7D02-3030-2FB9-F5490E7EFFF5}"/>
          </ac:spMkLst>
        </pc:spChg>
        <pc:spChg chg="add del">
          <ac:chgData name="Jacob Olaveson" userId="8f87ffaa-084a-4d37-8fb5-041975ce5fe4" providerId="ADAL" clId="{449D647E-492A-43A9-9FC6-AB9D3E729AD8}" dt="2023-03-26T22:01:54.954" v="606" actId="26606"/>
          <ac:spMkLst>
            <pc:docMk/>
            <pc:sldMk cId="404159217" sldId="257"/>
            <ac:spMk id="8" creationId="{907EF6B7-1338-4443-8C46-6A318D952DFD}"/>
          </ac:spMkLst>
        </pc:spChg>
        <pc:spChg chg="add del">
          <ac:chgData name="Jacob Olaveson" userId="8f87ffaa-084a-4d37-8fb5-041975ce5fe4" providerId="ADAL" clId="{449D647E-492A-43A9-9FC6-AB9D3E729AD8}" dt="2023-03-26T22:01:54.954" v="606" actId="26606"/>
          <ac:spMkLst>
            <pc:docMk/>
            <pc:sldMk cId="404159217" sldId="257"/>
            <ac:spMk id="10" creationId="{DAAE4CDD-124C-4DCF-9584-B6033B545DD5}"/>
          </ac:spMkLst>
        </pc:spChg>
        <pc:spChg chg="add del">
          <ac:chgData name="Jacob Olaveson" userId="8f87ffaa-084a-4d37-8fb5-041975ce5fe4" providerId="ADAL" clId="{449D647E-492A-43A9-9FC6-AB9D3E729AD8}" dt="2023-03-26T22:01:54.954" v="606" actId="26606"/>
          <ac:spMkLst>
            <pc:docMk/>
            <pc:sldMk cId="404159217" sldId="257"/>
            <ac:spMk id="12" creationId="{081E4A58-353D-44AE-B2FC-2A74E2E400F7}"/>
          </ac:spMkLst>
        </pc:spChg>
        <pc:spChg chg="add del">
          <ac:chgData name="Jacob Olaveson" userId="8f87ffaa-084a-4d37-8fb5-041975ce5fe4" providerId="ADAL" clId="{449D647E-492A-43A9-9FC6-AB9D3E729AD8}" dt="2023-03-26T22:01:17.934" v="581" actId="26606"/>
          <ac:spMkLst>
            <pc:docMk/>
            <pc:sldMk cId="404159217" sldId="257"/>
            <ac:spMk id="17" creationId="{081EA652-8C6A-4E69-BEB9-170809474553}"/>
          </ac:spMkLst>
        </pc:spChg>
        <pc:spChg chg="add del">
          <ac:chgData name="Jacob Olaveson" userId="8f87ffaa-084a-4d37-8fb5-041975ce5fe4" providerId="ADAL" clId="{449D647E-492A-43A9-9FC6-AB9D3E729AD8}" dt="2023-03-26T22:01:17.934" v="581" actId="26606"/>
          <ac:spMkLst>
            <pc:docMk/>
            <pc:sldMk cId="404159217" sldId="257"/>
            <ac:spMk id="19" creationId="{10B777DF-F6A2-4D53-B6F0-D9700609EE79}"/>
          </ac:spMkLst>
        </pc:spChg>
        <pc:spChg chg="add del">
          <ac:chgData name="Jacob Olaveson" userId="8f87ffaa-084a-4d37-8fb5-041975ce5fe4" providerId="ADAL" clId="{449D647E-492A-43A9-9FC6-AB9D3E729AD8}" dt="2023-03-26T22:01:17.934" v="581" actId="26606"/>
          <ac:spMkLst>
            <pc:docMk/>
            <pc:sldMk cId="404159217" sldId="257"/>
            <ac:spMk id="21" creationId="{5298780A-33B9-4EA2-8F67-DE68AD62841B}"/>
          </ac:spMkLst>
        </pc:spChg>
        <pc:spChg chg="add del">
          <ac:chgData name="Jacob Olaveson" userId="8f87ffaa-084a-4d37-8fb5-041975ce5fe4" providerId="ADAL" clId="{449D647E-492A-43A9-9FC6-AB9D3E729AD8}" dt="2023-03-26T22:01:17.934" v="581" actId="26606"/>
          <ac:spMkLst>
            <pc:docMk/>
            <pc:sldMk cId="404159217" sldId="257"/>
            <ac:spMk id="23" creationId="{7F488E8B-4E1E-4402-8935-D4E6C02615C7}"/>
          </ac:spMkLst>
        </pc:spChg>
        <pc:spChg chg="add del">
          <ac:chgData name="Jacob Olaveson" userId="8f87ffaa-084a-4d37-8fb5-041975ce5fe4" providerId="ADAL" clId="{449D647E-492A-43A9-9FC6-AB9D3E729AD8}" dt="2023-03-26T22:01:45.938" v="597" actId="26606"/>
          <ac:spMkLst>
            <pc:docMk/>
            <pc:sldMk cId="404159217" sldId="257"/>
            <ac:spMk id="24" creationId="{D5B0017B-2ECA-49AF-B397-DC140825DF8D}"/>
          </ac:spMkLst>
        </pc:spChg>
        <pc:spChg chg="add del">
          <ac:chgData name="Jacob Olaveson" userId="8f87ffaa-084a-4d37-8fb5-041975ce5fe4" providerId="ADAL" clId="{449D647E-492A-43A9-9FC6-AB9D3E729AD8}" dt="2023-03-26T22:01:21.931" v="583" actId="26606"/>
          <ac:spMkLst>
            <pc:docMk/>
            <pc:sldMk cId="404159217" sldId="257"/>
            <ac:spMk id="25" creationId="{83BA5EF5-1FE9-4BF9-83BB-269BCDDF6156}"/>
          </ac:spMkLst>
        </pc:spChg>
        <pc:spChg chg="add del">
          <ac:chgData name="Jacob Olaveson" userId="8f87ffaa-084a-4d37-8fb5-041975ce5fe4" providerId="ADAL" clId="{449D647E-492A-43A9-9FC6-AB9D3E729AD8}" dt="2023-03-26T22:01:21.931" v="583" actId="26606"/>
          <ac:spMkLst>
            <pc:docMk/>
            <pc:sldMk cId="404159217" sldId="257"/>
            <ac:spMk id="26" creationId="{F837543A-6020-4505-A233-C9DB4BF74011}"/>
          </ac:spMkLst>
        </pc:spChg>
        <pc:spChg chg="add del">
          <ac:chgData name="Jacob Olaveson" userId="8f87ffaa-084a-4d37-8fb5-041975ce5fe4" providerId="ADAL" clId="{449D647E-492A-43A9-9FC6-AB9D3E729AD8}" dt="2023-03-26T22:01:21.931" v="583" actId="26606"/>
          <ac:spMkLst>
            <pc:docMk/>
            <pc:sldMk cId="404159217" sldId="257"/>
            <ac:spMk id="28" creationId="{35B16301-FB18-48BA-A6DD-C37CAF6F9A18}"/>
          </ac:spMkLst>
        </pc:spChg>
        <pc:spChg chg="add del">
          <ac:chgData name="Jacob Olaveson" userId="8f87ffaa-084a-4d37-8fb5-041975ce5fe4" providerId="ADAL" clId="{449D647E-492A-43A9-9FC6-AB9D3E729AD8}" dt="2023-03-26T22:01:21.931" v="583" actId="26606"/>
          <ac:spMkLst>
            <pc:docMk/>
            <pc:sldMk cId="404159217" sldId="257"/>
            <ac:spMk id="29" creationId="{88853921-7BC9-4BDE-ACAB-133C683C82D6}"/>
          </ac:spMkLst>
        </pc:spChg>
        <pc:spChg chg="add del">
          <ac:chgData name="Jacob Olaveson" userId="8f87ffaa-084a-4d37-8fb5-041975ce5fe4" providerId="ADAL" clId="{449D647E-492A-43A9-9FC6-AB9D3E729AD8}" dt="2023-03-26T22:01:21.931" v="583" actId="26606"/>
          <ac:spMkLst>
            <pc:docMk/>
            <pc:sldMk cId="404159217" sldId="257"/>
            <ac:spMk id="30" creationId="{C3C0D90E-074A-4F52-9B11-B52BEF4BCBE5}"/>
          </ac:spMkLst>
        </pc:spChg>
        <pc:spChg chg="add del">
          <ac:chgData name="Jacob Olaveson" userId="8f87ffaa-084a-4d37-8fb5-041975ce5fe4" providerId="ADAL" clId="{449D647E-492A-43A9-9FC6-AB9D3E729AD8}" dt="2023-03-26T22:01:21.931" v="583" actId="26606"/>
          <ac:spMkLst>
            <pc:docMk/>
            <pc:sldMk cId="404159217" sldId="257"/>
            <ac:spMk id="31" creationId="{09192968-3AE7-4470-A61C-97294BB92731}"/>
          </ac:spMkLst>
        </pc:spChg>
        <pc:spChg chg="add del">
          <ac:chgData name="Jacob Olaveson" userId="8f87ffaa-084a-4d37-8fb5-041975ce5fe4" providerId="ADAL" clId="{449D647E-492A-43A9-9FC6-AB9D3E729AD8}" dt="2023-03-26T22:01:21.931" v="583" actId="26606"/>
          <ac:spMkLst>
            <pc:docMk/>
            <pc:sldMk cId="404159217" sldId="257"/>
            <ac:spMk id="32" creationId="{CABBD4C1-E6F8-46F6-8152-A8A97490BF4D}"/>
          </ac:spMkLst>
        </pc:spChg>
        <pc:spChg chg="add del">
          <ac:chgData name="Jacob Olaveson" userId="8f87ffaa-084a-4d37-8fb5-041975ce5fe4" providerId="ADAL" clId="{449D647E-492A-43A9-9FC6-AB9D3E729AD8}" dt="2023-03-26T22:01:21.931" v="583" actId="26606"/>
          <ac:spMkLst>
            <pc:docMk/>
            <pc:sldMk cId="404159217" sldId="257"/>
            <ac:spMk id="33" creationId="{3AB72E55-43E4-4356-BFE8-E2102CB0B505}"/>
          </ac:spMkLst>
        </pc:spChg>
        <pc:spChg chg="add del">
          <ac:chgData name="Jacob Olaveson" userId="8f87ffaa-084a-4d37-8fb5-041975ce5fe4" providerId="ADAL" clId="{449D647E-492A-43A9-9FC6-AB9D3E729AD8}" dt="2023-03-26T22:01:24.434" v="585" actId="26606"/>
          <ac:spMkLst>
            <pc:docMk/>
            <pc:sldMk cId="404159217" sldId="257"/>
            <ac:spMk id="35" creationId="{907EF6B7-1338-4443-8C46-6A318D952DFD}"/>
          </ac:spMkLst>
        </pc:spChg>
        <pc:spChg chg="add del">
          <ac:chgData name="Jacob Olaveson" userId="8f87ffaa-084a-4d37-8fb5-041975ce5fe4" providerId="ADAL" clId="{449D647E-492A-43A9-9FC6-AB9D3E729AD8}" dt="2023-03-26T22:01:24.434" v="585" actId="26606"/>
          <ac:spMkLst>
            <pc:docMk/>
            <pc:sldMk cId="404159217" sldId="257"/>
            <ac:spMk id="36" creationId="{DAAE4CDD-124C-4DCF-9584-B6033B545DD5}"/>
          </ac:spMkLst>
        </pc:spChg>
        <pc:spChg chg="add del">
          <ac:chgData name="Jacob Olaveson" userId="8f87ffaa-084a-4d37-8fb5-041975ce5fe4" providerId="ADAL" clId="{449D647E-492A-43A9-9FC6-AB9D3E729AD8}" dt="2023-03-26T22:01:24.434" v="585" actId="26606"/>
          <ac:spMkLst>
            <pc:docMk/>
            <pc:sldMk cId="404159217" sldId="257"/>
            <ac:spMk id="37" creationId="{081E4A58-353D-44AE-B2FC-2A74E2E400F7}"/>
          </ac:spMkLst>
        </pc:spChg>
        <pc:spChg chg="add del">
          <ac:chgData name="Jacob Olaveson" userId="8f87ffaa-084a-4d37-8fb5-041975ce5fe4" providerId="ADAL" clId="{449D647E-492A-43A9-9FC6-AB9D3E729AD8}" dt="2023-03-26T22:01:27.142" v="587" actId="26606"/>
          <ac:spMkLst>
            <pc:docMk/>
            <pc:sldMk cId="404159217" sldId="257"/>
            <ac:spMk id="39" creationId="{17718681-A12E-49D6-9925-DD7C68176D61}"/>
          </ac:spMkLst>
        </pc:spChg>
        <pc:spChg chg="add del">
          <ac:chgData name="Jacob Olaveson" userId="8f87ffaa-084a-4d37-8fb5-041975ce5fe4" providerId="ADAL" clId="{449D647E-492A-43A9-9FC6-AB9D3E729AD8}" dt="2023-03-26T22:01:27.142" v="587" actId="26606"/>
          <ac:spMkLst>
            <pc:docMk/>
            <pc:sldMk cId="404159217" sldId="257"/>
            <ac:spMk id="40" creationId="{FBD77573-9EF2-4C35-8285-A1CF6FBB0EA5}"/>
          </ac:spMkLst>
        </pc:spChg>
        <pc:spChg chg="add del">
          <ac:chgData name="Jacob Olaveson" userId="8f87ffaa-084a-4d37-8fb5-041975ce5fe4" providerId="ADAL" clId="{449D647E-492A-43A9-9FC6-AB9D3E729AD8}" dt="2023-03-26T22:01:28.491" v="589" actId="26606"/>
          <ac:spMkLst>
            <pc:docMk/>
            <pc:sldMk cId="404159217" sldId="257"/>
            <ac:spMk id="42" creationId="{18873D23-2DCF-4B31-A009-95721C06E8E1}"/>
          </ac:spMkLst>
        </pc:spChg>
        <pc:spChg chg="add del">
          <ac:chgData name="Jacob Olaveson" userId="8f87ffaa-084a-4d37-8fb5-041975ce5fe4" providerId="ADAL" clId="{449D647E-492A-43A9-9FC6-AB9D3E729AD8}" dt="2023-03-26T22:01:28.491" v="589" actId="26606"/>
          <ac:spMkLst>
            <pc:docMk/>
            <pc:sldMk cId="404159217" sldId="257"/>
            <ac:spMk id="43" creationId="{C13EF075-D4EF-4929-ADBC-91B27DA19955}"/>
          </ac:spMkLst>
        </pc:spChg>
        <pc:spChg chg="add del">
          <ac:chgData name="Jacob Olaveson" userId="8f87ffaa-084a-4d37-8fb5-041975ce5fe4" providerId="ADAL" clId="{449D647E-492A-43A9-9FC6-AB9D3E729AD8}" dt="2023-03-26T22:01:30.193" v="591" actId="26606"/>
          <ac:spMkLst>
            <pc:docMk/>
            <pc:sldMk cId="404159217" sldId="257"/>
            <ac:spMk id="48" creationId="{081EA652-8C6A-4E69-BEB9-170809474553}"/>
          </ac:spMkLst>
        </pc:spChg>
        <pc:spChg chg="add del">
          <ac:chgData name="Jacob Olaveson" userId="8f87ffaa-084a-4d37-8fb5-041975ce5fe4" providerId="ADAL" clId="{449D647E-492A-43A9-9FC6-AB9D3E729AD8}" dt="2023-03-26T22:01:30.193" v="591" actId="26606"/>
          <ac:spMkLst>
            <pc:docMk/>
            <pc:sldMk cId="404159217" sldId="257"/>
            <ac:spMk id="49" creationId="{10B777DF-F6A2-4D53-B6F0-D9700609EE79}"/>
          </ac:spMkLst>
        </pc:spChg>
        <pc:spChg chg="add del">
          <ac:chgData name="Jacob Olaveson" userId="8f87ffaa-084a-4d37-8fb5-041975ce5fe4" providerId="ADAL" clId="{449D647E-492A-43A9-9FC6-AB9D3E729AD8}" dt="2023-03-26T22:01:30.193" v="591" actId="26606"/>
          <ac:spMkLst>
            <pc:docMk/>
            <pc:sldMk cId="404159217" sldId="257"/>
            <ac:spMk id="50" creationId="{5298780A-33B9-4EA2-8F67-DE68AD62841B}"/>
          </ac:spMkLst>
        </pc:spChg>
        <pc:spChg chg="add del">
          <ac:chgData name="Jacob Olaveson" userId="8f87ffaa-084a-4d37-8fb5-041975ce5fe4" providerId="ADAL" clId="{449D647E-492A-43A9-9FC6-AB9D3E729AD8}" dt="2023-03-26T22:01:30.193" v="591" actId="26606"/>
          <ac:spMkLst>
            <pc:docMk/>
            <pc:sldMk cId="404159217" sldId="257"/>
            <ac:spMk id="51" creationId="{7F488E8B-4E1E-4402-8935-D4E6C02615C7}"/>
          </ac:spMkLst>
        </pc:spChg>
        <pc:spChg chg="add del">
          <ac:chgData name="Jacob Olaveson" userId="8f87ffaa-084a-4d37-8fb5-041975ce5fe4" providerId="ADAL" clId="{449D647E-492A-43A9-9FC6-AB9D3E729AD8}" dt="2023-03-26T22:01:33.657" v="593" actId="26606"/>
          <ac:spMkLst>
            <pc:docMk/>
            <pc:sldMk cId="404159217" sldId="257"/>
            <ac:spMk id="53" creationId="{E92FEB64-6EEA-4759-B4A4-BD2C1E660BA8}"/>
          </ac:spMkLst>
        </pc:spChg>
        <pc:spChg chg="add del">
          <ac:chgData name="Jacob Olaveson" userId="8f87ffaa-084a-4d37-8fb5-041975ce5fe4" providerId="ADAL" clId="{449D647E-492A-43A9-9FC6-AB9D3E729AD8}" dt="2023-03-26T22:01:33.657" v="593" actId="26606"/>
          <ac:spMkLst>
            <pc:docMk/>
            <pc:sldMk cId="404159217" sldId="257"/>
            <ac:spMk id="54" creationId="{B10BB131-AC8E-4A8E-A5D1-36260F720C3B}"/>
          </ac:spMkLst>
        </pc:spChg>
        <pc:spChg chg="add del">
          <ac:chgData name="Jacob Olaveson" userId="8f87ffaa-084a-4d37-8fb5-041975ce5fe4" providerId="ADAL" clId="{449D647E-492A-43A9-9FC6-AB9D3E729AD8}" dt="2023-03-26T22:01:33.657" v="593" actId="26606"/>
          <ac:spMkLst>
            <pc:docMk/>
            <pc:sldMk cId="404159217" sldId="257"/>
            <ac:spMk id="55" creationId="{14847E93-7DC1-4D4B-8829-B19AA7137C50}"/>
          </ac:spMkLst>
        </pc:spChg>
        <pc:spChg chg="add del">
          <ac:chgData name="Jacob Olaveson" userId="8f87ffaa-084a-4d37-8fb5-041975ce5fe4" providerId="ADAL" clId="{449D647E-492A-43A9-9FC6-AB9D3E729AD8}" dt="2023-03-26T22:01:33.657" v="593" actId="26606"/>
          <ac:spMkLst>
            <pc:docMk/>
            <pc:sldMk cId="404159217" sldId="257"/>
            <ac:spMk id="56" creationId="{5566D6E1-03A1-4D73-A4E0-35D74D568A04}"/>
          </ac:spMkLst>
        </pc:spChg>
        <pc:spChg chg="add del">
          <ac:chgData name="Jacob Olaveson" userId="8f87ffaa-084a-4d37-8fb5-041975ce5fe4" providerId="ADAL" clId="{449D647E-492A-43A9-9FC6-AB9D3E729AD8}" dt="2023-03-26T22:01:33.657" v="593" actId="26606"/>
          <ac:spMkLst>
            <pc:docMk/>
            <pc:sldMk cId="404159217" sldId="257"/>
            <ac:spMk id="57" creationId="{9F835A99-04AC-494A-A572-AFE8413CC938}"/>
          </ac:spMkLst>
        </pc:spChg>
        <pc:spChg chg="add del">
          <ac:chgData name="Jacob Olaveson" userId="8f87ffaa-084a-4d37-8fb5-041975ce5fe4" providerId="ADAL" clId="{449D647E-492A-43A9-9FC6-AB9D3E729AD8}" dt="2023-03-26T22:01:33.657" v="593" actId="26606"/>
          <ac:spMkLst>
            <pc:docMk/>
            <pc:sldMk cId="404159217" sldId="257"/>
            <ac:spMk id="58" creationId="{7B786209-1B0B-4CA9-9BDD-F7327066A84D}"/>
          </ac:spMkLst>
        </pc:spChg>
        <pc:spChg chg="add del">
          <ac:chgData name="Jacob Olaveson" userId="8f87ffaa-084a-4d37-8fb5-041975ce5fe4" providerId="ADAL" clId="{449D647E-492A-43A9-9FC6-AB9D3E729AD8}" dt="2023-03-26T22:01:33.657" v="593" actId="26606"/>
          <ac:spMkLst>
            <pc:docMk/>
            <pc:sldMk cId="404159217" sldId="257"/>
            <ac:spMk id="59" creationId="{2D2964BB-484D-45AE-AD66-D407D0629652}"/>
          </ac:spMkLst>
        </pc:spChg>
        <pc:spChg chg="add del">
          <ac:chgData name="Jacob Olaveson" userId="8f87ffaa-084a-4d37-8fb5-041975ce5fe4" providerId="ADAL" clId="{449D647E-492A-43A9-9FC6-AB9D3E729AD8}" dt="2023-03-26T22:01:33.657" v="593" actId="26606"/>
          <ac:spMkLst>
            <pc:docMk/>
            <pc:sldMk cId="404159217" sldId="257"/>
            <ac:spMk id="60" creationId="{6691AC69-A76E-4DAB-B565-468B6B87ACF3}"/>
          </ac:spMkLst>
        </pc:spChg>
        <pc:spChg chg="add del">
          <ac:chgData name="Jacob Olaveson" userId="8f87ffaa-084a-4d37-8fb5-041975ce5fe4" providerId="ADAL" clId="{449D647E-492A-43A9-9FC6-AB9D3E729AD8}" dt="2023-03-26T22:01:44.542" v="595" actId="26606"/>
          <ac:spMkLst>
            <pc:docMk/>
            <pc:sldMk cId="404159217" sldId="257"/>
            <ac:spMk id="62" creationId="{C2554CA6-288E-4202-BC52-2E5A8F0C0AED}"/>
          </ac:spMkLst>
        </pc:spChg>
        <pc:spChg chg="add del">
          <ac:chgData name="Jacob Olaveson" userId="8f87ffaa-084a-4d37-8fb5-041975ce5fe4" providerId="ADAL" clId="{449D647E-492A-43A9-9FC6-AB9D3E729AD8}" dt="2023-03-26T22:01:44.542" v="595" actId="26606"/>
          <ac:spMkLst>
            <pc:docMk/>
            <pc:sldMk cId="404159217" sldId="257"/>
            <ac:spMk id="63" creationId="{B10BB131-AC8E-4A8E-A5D1-36260F720C3B}"/>
          </ac:spMkLst>
        </pc:spChg>
        <pc:spChg chg="add del">
          <ac:chgData name="Jacob Olaveson" userId="8f87ffaa-084a-4d37-8fb5-041975ce5fe4" providerId="ADAL" clId="{449D647E-492A-43A9-9FC6-AB9D3E729AD8}" dt="2023-03-26T22:01:44.542" v="595" actId="26606"/>
          <ac:spMkLst>
            <pc:docMk/>
            <pc:sldMk cId="404159217" sldId="257"/>
            <ac:spMk id="64" creationId="{5B7778FC-632E-4DCA-A7CB-0D7731CCF970}"/>
          </ac:spMkLst>
        </pc:spChg>
        <pc:spChg chg="add del">
          <ac:chgData name="Jacob Olaveson" userId="8f87ffaa-084a-4d37-8fb5-041975ce5fe4" providerId="ADAL" clId="{449D647E-492A-43A9-9FC6-AB9D3E729AD8}" dt="2023-03-26T22:01:44.542" v="595" actId="26606"/>
          <ac:spMkLst>
            <pc:docMk/>
            <pc:sldMk cId="404159217" sldId="257"/>
            <ac:spMk id="65" creationId="{FA23A907-97FB-4A8F-880A-DD77401C4296}"/>
          </ac:spMkLst>
        </pc:spChg>
        <pc:spChg chg="add del">
          <ac:chgData name="Jacob Olaveson" userId="8f87ffaa-084a-4d37-8fb5-041975ce5fe4" providerId="ADAL" clId="{449D647E-492A-43A9-9FC6-AB9D3E729AD8}" dt="2023-03-26T22:01:45.938" v="597" actId="26606"/>
          <ac:spMkLst>
            <pc:docMk/>
            <pc:sldMk cId="404159217" sldId="257"/>
            <ac:spMk id="67" creationId="{B6CDA21F-E7AF-4C75-8395-33F58D5B0E45}"/>
          </ac:spMkLst>
        </pc:spChg>
        <pc:spChg chg="add del">
          <ac:chgData name="Jacob Olaveson" userId="8f87ffaa-084a-4d37-8fb5-041975ce5fe4" providerId="ADAL" clId="{449D647E-492A-43A9-9FC6-AB9D3E729AD8}" dt="2023-03-26T22:01:47.437" v="599" actId="26606"/>
          <ac:spMkLst>
            <pc:docMk/>
            <pc:sldMk cId="404159217" sldId="257"/>
            <ac:spMk id="72" creationId="{389575E1-3389-451A-A5F7-27854C25C599}"/>
          </ac:spMkLst>
        </pc:spChg>
        <pc:spChg chg="add del">
          <ac:chgData name="Jacob Olaveson" userId="8f87ffaa-084a-4d37-8fb5-041975ce5fe4" providerId="ADAL" clId="{449D647E-492A-43A9-9FC6-AB9D3E729AD8}" dt="2023-03-26T22:01:47.437" v="599" actId="26606"/>
          <ac:spMkLst>
            <pc:docMk/>
            <pc:sldMk cId="404159217" sldId="257"/>
            <ac:spMk id="73" creationId="{A53CCC5C-D88E-40FB-B30B-23DCDBD01D37}"/>
          </ac:spMkLst>
        </pc:spChg>
        <pc:spChg chg="add del">
          <ac:chgData name="Jacob Olaveson" userId="8f87ffaa-084a-4d37-8fb5-041975ce5fe4" providerId="ADAL" clId="{449D647E-492A-43A9-9FC6-AB9D3E729AD8}" dt="2023-03-26T22:01:47.437" v="599" actId="26606"/>
          <ac:spMkLst>
            <pc:docMk/>
            <pc:sldMk cId="404159217" sldId="257"/>
            <ac:spMk id="74" creationId="{081E4A58-353D-44AE-B2FC-2A74E2E400F7}"/>
          </ac:spMkLst>
        </pc:spChg>
        <pc:spChg chg="add del">
          <ac:chgData name="Jacob Olaveson" userId="8f87ffaa-084a-4d37-8fb5-041975ce5fe4" providerId="ADAL" clId="{449D647E-492A-43A9-9FC6-AB9D3E729AD8}" dt="2023-03-26T22:01:48.676" v="601" actId="26606"/>
          <ac:spMkLst>
            <pc:docMk/>
            <pc:sldMk cId="404159217" sldId="257"/>
            <ac:spMk id="76" creationId="{100EDD19-6802-4EC3-95CE-CFFAB042CFD6}"/>
          </ac:spMkLst>
        </pc:spChg>
        <pc:spChg chg="add del">
          <ac:chgData name="Jacob Olaveson" userId="8f87ffaa-084a-4d37-8fb5-041975ce5fe4" providerId="ADAL" clId="{449D647E-492A-43A9-9FC6-AB9D3E729AD8}" dt="2023-03-26T22:01:48.676" v="601" actId="26606"/>
          <ac:spMkLst>
            <pc:docMk/>
            <pc:sldMk cId="404159217" sldId="257"/>
            <ac:spMk id="77" creationId="{DB17E863-922E-4C26-BD64-E8FD41D28661}"/>
          </ac:spMkLst>
        </pc:spChg>
        <pc:spChg chg="add del">
          <ac:chgData name="Jacob Olaveson" userId="8f87ffaa-084a-4d37-8fb5-041975ce5fe4" providerId="ADAL" clId="{449D647E-492A-43A9-9FC6-AB9D3E729AD8}" dt="2023-03-26T22:01:50.135" v="603" actId="26606"/>
          <ac:spMkLst>
            <pc:docMk/>
            <pc:sldMk cId="404159217" sldId="257"/>
            <ac:spMk id="79" creationId="{815925C2-A704-4D47-B1C1-3FCA52512EC1}"/>
          </ac:spMkLst>
        </pc:spChg>
        <pc:spChg chg="add del">
          <ac:chgData name="Jacob Olaveson" userId="8f87ffaa-084a-4d37-8fb5-041975ce5fe4" providerId="ADAL" clId="{449D647E-492A-43A9-9FC6-AB9D3E729AD8}" dt="2023-03-26T22:01:50.135" v="603" actId="26606"/>
          <ac:spMkLst>
            <pc:docMk/>
            <pc:sldMk cId="404159217" sldId="257"/>
            <ac:spMk id="80" creationId="{01D4315C-C23C-4FD3-98DF-08C29E2292A8}"/>
          </ac:spMkLst>
        </pc:spChg>
        <pc:spChg chg="add del">
          <ac:chgData name="Jacob Olaveson" userId="8f87ffaa-084a-4d37-8fb5-041975ce5fe4" providerId="ADAL" clId="{449D647E-492A-43A9-9FC6-AB9D3E729AD8}" dt="2023-03-26T22:01:54.943" v="605" actId="26606"/>
          <ac:spMkLst>
            <pc:docMk/>
            <pc:sldMk cId="404159217" sldId="257"/>
            <ac:spMk id="92" creationId="{27FCFAB8-9E9C-414D-9FCB-CECED12D584F}"/>
          </ac:spMkLst>
        </pc:spChg>
        <pc:spChg chg="add del">
          <ac:chgData name="Jacob Olaveson" userId="8f87ffaa-084a-4d37-8fb5-041975ce5fe4" providerId="ADAL" clId="{449D647E-492A-43A9-9FC6-AB9D3E729AD8}" dt="2023-03-26T22:01:54.943" v="605" actId="26606"/>
          <ac:spMkLst>
            <pc:docMk/>
            <pc:sldMk cId="404159217" sldId="257"/>
            <ac:spMk id="93" creationId="{76C16827-9A48-4468-BE81-11EC18E0AE54}"/>
          </ac:spMkLst>
        </pc:spChg>
        <pc:spChg chg="add del">
          <ac:chgData name="Jacob Olaveson" userId="8f87ffaa-084a-4d37-8fb5-041975ce5fe4" providerId="ADAL" clId="{449D647E-492A-43A9-9FC6-AB9D3E729AD8}" dt="2023-03-26T22:01:54.943" v="605" actId="26606"/>
          <ac:spMkLst>
            <pc:docMk/>
            <pc:sldMk cId="404159217" sldId="257"/>
            <ac:spMk id="94" creationId="{899956BA-5C38-49F9-88D6-BD6C71E9C767}"/>
          </ac:spMkLst>
        </pc:spChg>
        <pc:spChg chg="add">
          <ac:chgData name="Jacob Olaveson" userId="8f87ffaa-084a-4d37-8fb5-041975ce5fe4" providerId="ADAL" clId="{449D647E-492A-43A9-9FC6-AB9D3E729AD8}" dt="2023-03-26T22:01:54.954" v="606" actId="26606"/>
          <ac:spMkLst>
            <pc:docMk/>
            <pc:sldMk cId="404159217" sldId="257"/>
            <ac:spMk id="96" creationId="{1709F1D5-B0F1-4714-A239-E5B61C161915}"/>
          </ac:spMkLst>
        </pc:spChg>
        <pc:spChg chg="add">
          <ac:chgData name="Jacob Olaveson" userId="8f87ffaa-084a-4d37-8fb5-041975ce5fe4" providerId="ADAL" clId="{449D647E-492A-43A9-9FC6-AB9D3E729AD8}" dt="2023-03-26T22:01:54.954" v="606" actId="26606"/>
          <ac:spMkLst>
            <pc:docMk/>
            <pc:sldMk cId="404159217" sldId="257"/>
            <ac:spMk id="97" creationId="{228FB460-D3FF-4440-A020-05982A09E517}"/>
          </ac:spMkLst>
        </pc:spChg>
        <pc:spChg chg="add">
          <ac:chgData name="Jacob Olaveson" userId="8f87ffaa-084a-4d37-8fb5-041975ce5fe4" providerId="ADAL" clId="{449D647E-492A-43A9-9FC6-AB9D3E729AD8}" dt="2023-03-26T22:01:54.954" v="606" actId="26606"/>
          <ac:spMkLst>
            <pc:docMk/>
            <pc:sldMk cId="404159217" sldId="257"/>
            <ac:spMk id="98" creationId="{14847E93-7DC1-4D4B-8829-B19AA7137C50}"/>
          </ac:spMkLst>
        </pc:spChg>
        <pc:spChg chg="add">
          <ac:chgData name="Jacob Olaveson" userId="8f87ffaa-084a-4d37-8fb5-041975ce5fe4" providerId="ADAL" clId="{449D647E-492A-43A9-9FC6-AB9D3E729AD8}" dt="2023-03-26T22:01:54.954" v="606" actId="26606"/>
          <ac:spMkLst>
            <pc:docMk/>
            <pc:sldMk cId="404159217" sldId="257"/>
            <ac:spMk id="99" creationId="{5566D6E1-03A1-4D73-A4E0-35D74D568A04}"/>
          </ac:spMkLst>
        </pc:spChg>
        <pc:spChg chg="add">
          <ac:chgData name="Jacob Olaveson" userId="8f87ffaa-084a-4d37-8fb5-041975ce5fe4" providerId="ADAL" clId="{449D647E-492A-43A9-9FC6-AB9D3E729AD8}" dt="2023-03-26T22:01:54.954" v="606" actId="26606"/>
          <ac:spMkLst>
            <pc:docMk/>
            <pc:sldMk cId="404159217" sldId="257"/>
            <ac:spMk id="100" creationId="{9F835A99-04AC-494A-A572-AFE8413CC938}"/>
          </ac:spMkLst>
        </pc:spChg>
        <pc:spChg chg="add">
          <ac:chgData name="Jacob Olaveson" userId="8f87ffaa-084a-4d37-8fb5-041975ce5fe4" providerId="ADAL" clId="{449D647E-492A-43A9-9FC6-AB9D3E729AD8}" dt="2023-03-26T22:01:54.954" v="606" actId="26606"/>
          <ac:spMkLst>
            <pc:docMk/>
            <pc:sldMk cId="404159217" sldId="257"/>
            <ac:spMk id="101" creationId="{7B786209-1B0B-4CA9-9BDD-F7327066A84D}"/>
          </ac:spMkLst>
        </pc:spChg>
        <pc:spChg chg="add">
          <ac:chgData name="Jacob Olaveson" userId="8f87ffaa-084a-4d37-8fb5-041975ce5fe4" providerId="ADAL" clId="{449D647E-492A-43A9-9FC6-AB9D3E729AD8}" dt="2023-03-26T22:01:54.954" v="606" actId="26606"/>
          <ac:spMkLst>
            <pc:docMk/>
            <pc:sldMk cId="404159217" sldId="257"/>
            <ac:spMk id="102" creationId="{2D2964BB-484D-45AE-AD66-D407D0629652}"/>
          </ac:spMkLst>
        </pc:spChg>
        <pc:spChg chg="add">
          <ac:chgData name="Jacob Olaveson" userId="8f87ffaa-084a-4d37-8fb5-041975ce5fe4" providerId="ADAL" clId="{449D647E-492A-43A9-9FC6-AB9D3E729AD8}" dt="2023-03-26T22:01:54.954" v="606" actId="26606"/>
          <ac:spMkLst>
            <pc:docMk/>
            <pc:sldMk cId="404159217" sldId="257"/>
            <ac:spMk id="103" creationId="{6691AC69-A76E-4DAB-B565-468B6B87ACF3}"/>
          </ac:spMkLst>
        </pc:spChg>
        <pc:grpChg chg="add del">
          <ac:chgData name="Jacob Olaveson" userId="8f87ffaa-084a-4d37-8fb5-041975ce5fe4" providerId="ADAL" clId="{449D647E-492A-43A9-9FC6-AB9D3E729AD8}" dt="2023-03-26T22:01:28.491" v="589" actId="26606"/>
          <ac:grpSpMkLst>
            <pc:docMk/>
            <pc:sldMk cId="404159217" sldId="257"/>
            <ac:grpSpMk id="44" creationId="{DAA26DFA-AAB2-4973-9C17-16D587C7B198}"/>
          </ac:grpSpMkLst>
        </pc:grpChg>
        <pc:grpChg chg="add del">
          <ac:chgData name="Jacob Olaveson" userId="8f87ffaa-084a-4d37-8fb5-041975ce5fe4" providerId="ADAL" clId="{449D647E-492A-43A9-9FC6-AB9D3E729AD8}" dt="2023-03-26T22:01:45.938" v="597" actId="26606"/>
          <ac:grpSpMkLst>
            <pc:docMk/>
            <pc:sldMk cId="404159217" sldId="257"/>
            <ac:grpSpMk id="68" creationId="{AE1C45F0-260A-458C-96ED-C1F6D2151219}"/>
          </ac:grpSpMkLst>
        </pc:grpChg>
        <pc:grpChg chg="add del">
          <ac:chgData name="Jacob Olaveson" userId="8f87ffaa-084a-4d37-8fb5-041975ce5fe4" providerId="ADAL" clId="{449D647E-492A-43A9-9FC6-AB9D3E729AD8}" dt="2023-03-26T22:01:50.135" v="603" actId="26606"/>
          <ac:grpSpMkLst>
            <pc:docMk/>
            <pc:sldMk cId="404159217" sldId="257"/>
            <ac:grpSpMk id="81" creationId="{5E6B47BC-43FD-4C91-8BFF-B41B99A8A39E}"/>
          </ac:grpSpMkLst>
        </pc:grpChg>
        <pc:grpChg chg="add del">
          <ac:chgData name="Jacob Olaveson" userId="8f87ffaa-084a-4d37-8fb5-041975ce5fe4" providerId="ADAL" clId="{449D647E-492A-43A9-9FC6-AB9D3E729AD8}" dt="2023-03-26T22:01:50.135" v="603" actId="26606"/>
          <ac:grpSpMkLst>
            <pc:docMk/>
            <pc:sldMk cId="404159217" sldId="257"/>
            <ac:grpSpMk id="83" creationId="{43F5E015-E085-4624-B431-B42414448684}"/>
          </ac:grpSpMkLst>
        </pc:grpChg>
        <pc:cxnChg chg="add del">
          <ac:chgData name="Jacob Olaveson" userId="8f87ffaa-084a-4d37-8fb5-041975ce5fe4" providerId="ADAL" clId="{449D647E-492A-43A9-9FC6-AB9D3E729AD8}" dt="2023-03-26T22:01:21.931" v="583" actId="26606"/>
          <ac:cxnSpMkLst>
            <pc:docMk/>
            <pc:sldMk cId="404159217" sldId="257"/>
            <ac:cxnSpMk id="27" creationId="{4B3BCACB-5880-460B-9606-8C433A9AF99D}"/>
          </ac:cxnSpMkLst>
        </pc:cxnChg>
        <pc:cxnChg chg="add del">
          <ac:chgData name="Jacob Olaveson" userId="8f87ffaa-084a-4d37-8fb5-041975ce5fe4" providerId="ADAL" clId="{449D647E-492A-43A9-9FC6-AB9D3E729AD8}" dt="2023-03-26T22:01:45.938" v="597" actId="26606"/>
          <ac:cxnSpMkLst>
            <pc:docMk/>
            <pc:sldMk cId="404159217" sldId="257"/>
            <ac:cxnSpMk id="70" creationId="{6CF1BAF6-AD41-4082-B212-8A1F9A2E8779}"/>
          </ac:cxnSpMkLst>
        </pc:cxnChg>
      </pc:sldChg>
      <pc:sldChg chg="addSp delSp modSp new mod setBg setClrOvrMap">
        <pc:chgData name="Jacob Olaveson" userId="8f87ffaa-084a-4d37-8fb5-041975ce5fe4" providerId="ADAL" clId="{449D647E-492A-43A9-9FC6-AB9D3E729AD8}" dt="2023-03-26T22:09:37.627" v="705" actId="26606"/>
        <pc:sldMkLst>
          <pc:docMk/>
          <pc:sldMk cId="4271196150" sldId="258"/>
        </pc:sldMkLst>
        <pc:spChg chg="mod">
          <ac:chgData name="Jacob Olaveson" userId="8f87ffaa-084a-4d37-8fb5-041975ce5fe4" providerId="ADAL" clId="{449D647E-492A-43A9-9FC6-AB9D3E729AD8}" dt="2023-03-26T22:09:37.627" v="705" actId="26606"/>
          <ac:spMkLst>
            <pc:docMk/>
            <pc:sldMk cId="4271196150" sldId="258"/>
            <ac:spMk id="2" creationId="{D4C958E9-EF74-DA3D-13BB-7EBB7703359A}"/>
          </ac:spMkLst>
        </pc:spChg>
        <pc:spChg chg="del mod">
          <ac:chgData name="Jacob Olaveson" userId="8f87ffaa-084a-4d37-8fb5-041975ce5fe4" providerId="ADAL" clId="{449D647E-492A-43A9-9FC6-AB9D3E729AD8}" dt="2023-03-26T22:05:23.640" v="680" actId="26606"/>
          <ac:spMkLst>
            <pc:docMk/>
            <pc:sldMk cId="4271196150" sldId="258"/>
            <ac:spMk id="3" creationId="{7A0923EB-4144-5821-E295-90A43F2986F1}"/>
          </ac:spMkLst>
        </pc:spChg>
        <pc:spChg chg="add del">
          <ac:chgData name="Jacob Olaveson" userId="8f87ffaa-084a-4d37-8fb5-041975ce5fe4" providerId="ADAL" clId="{449D647E-492A-43A9-9FC6-AB9D3E729AD8}" dt="2023-03-26T22:09:37.627" v="705" actId="26606"/>
          <ac:spMkLst>
            <pc:docMk/>
            <pc:sldMk cId="4271196150" sldId="258"/>
            <ac:spMk id="10" creationId="{BACC6370-2D7E-4714-9D71-7542949D7D5D}"/>
          </ac:spMkLst>
        </pc:spChg>
        <pc:spChg chg="add del">
          <ac:chgData name="Jacob Olaveson" userId="8f87ffaa-084a-4d37-8fb5-041975ce5fe4" providerId="ADAL" clId="{449D647E-492A-43A9-9FC6-AB9D3E729AD8}" dt="2023-03-26T22:09:37.627" v="705" actId="26606"/>
          <ac:spMkLst>
            <pc:docMk/>
            <pc:sldMk cId="4271196150" sldId="258"/>
            <ac:spMk id="12" creationId="{F68B3F68-107C-434F-AA38-110D5EA91B85}"/>
          </ac:spMkLst>
        </pc:spChg>
        <pc:spChg chg="add del">
          <ac:chgData name="Jacob Olaveson" userId="8f87ffaa-084a-4d37-8fb5-041975ce5fe4" providerId="ADAL" clId="{449D647E-492A-43A9-9FC6-AB9D3E729AD8}" dt="2023-03-26T22:09:37.627" v="705" actId="26606"/>
          <ac:spMkLst>
            <pc:docMk/>
            <pc:sldMk cId="4271196150" sldId="258"/>
            <ac:spMk id="14" creationId="{AAD0DBB9-1A4B-4391-81D4-CB19F9AB918A}"/>
          </ac:spMkLst>
        </pc:spChg>
        <pc:spChg chg="add del">
          <ac:chgData name="Jacob Olaveson" userId="8f87ffaa-084a-4d37-8fb5-041975ce5fe4" providerId="ADAL" clId="{449D647E-492A-43A9-9FC6-AB9D3E729AD8}" dt="2023-03-26T22:09:37.627" v="705" actId="26606"/>
          <ac:spMkLst>
            <pc:docMk/>
            <pc:sldMk cId="4271196150" sldId="258"/>
            <ac:spMk id="16" creationId="{063BBA22-50EA-4C4D-BE05-F1CE4E63AA56}"/>
          </ac:spMkLst>
        </pc:spChg>
        <pc:spChg chg="add">
          <ac:chgData name="Jacob Olaveson" userId="8f87ffaa-084a-4d37-8fb5-041975ce5fe4" providerId="ADAL" clId="{449D647E-492A-43A9-9FC6-AB9D3E729AD8}" dt="2023-03-26T22:09:37.627" v="705" actId="26606"/>
          <ac:spMkLst>
            <pc:docMk/>
            <pc:sldMk cId="4271196150" sldId="258"/>
            <ac:spMk id="22" creationId="{9228552E-C8B1-4A80-8448-0787CE0FC704}"/>
          </ac:spMkLst>
        </pc:spChg>
        <pc:graphicFrameChg chg="add mod modGraphic">
          <ac:chgData name="Jacob Olaveson" userId="8f87ffaa-084a-4d37-8fb5-041975ce5fe4" providerId="ADAL" clId="{449D647E-492A-43A9-9FC6-AB9D3E729AD8}" dt="2023-03-26T22:09:37.627" v="705" actId="26606"/>
          <ac:graphicFrameMkLst>
            <pc:docMk/>
            <pc:sldMk cId="4271196150" sldId="258"/>
            <ac:graphicFrameMk id="5" creationId="{D466A4AC-341D-6236-81EA-7955375BD229}"/>
          </ac:graphicFrameMkLst>
        </pc:graphicFrameChg>
        <pc:picChg chg="add">
          <ac:chgData name="Jacob Olaveson" userId="8f87ffaa-084a-4d37-8fb5-041975ce5fe4" providerId="ADAL" clId="{449D647E-492A-43A9-9FC6-AB9D3E729AD8}" dt="2023-03-26T22:09:37.627" v="705" actId="26606"/>
          <ac:picMkLst>
            <pc:docMk/>
            <pc:sldMk cId="4271196150" sldId="258"/>
            <ac:picMk id="18" creationId="{755C18B4-42CC-46B4-70DC-9E748B16F601}"/>
          </ac:picMkLst>
        </pc:picChg>
      </pc:sldChg>
      <pc:sldChg chg="new">
        <pc:chgData name="Jacob Olaveson" userId="8f87ffaa-084a-4d37-8fb5-041975ce5fe4" providerId="ADAL" clId="{449D647E-492A-43A9-9FC6-AB9D3E729AD8}" dt="2023-03-26T21:10:28.713" v="2" actId="680"/>
        <pc:sldMkLst>
          <pc:docMk/>
          <pc:sldMk cId="3214958847" sldId="259"/>
        </pc:sldMkLst>
      </pc:sldChg>
      <pc:sldChg chg="addSp delSp modSp new mod setBg">
        <pc:chgData name="Jacob Olaveson" userId="8f87ffaa-084a-4d37-8fb5-041975ce5fe4" providerId="ADAL" clId="{449D647E-492A-43A9-9FC6-AB9D3E729AD8}" dt="2023-03-26T22:15:29.750" v="732" actId="20577"/>
        <pc:sldMkLst>
          <pc:docMk/>
          <pc:sldMk cId="839842481" sldId="260"/>
        </pc:sldMkLst>
        <pc:spChg chg="mod">
          <ac:chgData name="Jacob Olaveson" userId="8f87ffaa-084a-4d37-8fb5-041975ce5fe4" providerId="ADAL" clId="{449D647E-492A-43A9-9FC6-AB9D3E729AD8}" dt="2023-03-26T22:15:29.750" v="732" actId="20577"/>
          <ac:spMkLst>
            <pc:docMk/>
            <pc:sldMk cId="839842481" sldId="260"/>
            <ac:spMk id="2" creationId="{800ECD77-2D87-4424-63DE-E5BFEAEA6FF7}"/>
          </ac:spMkLst>
        </pc:spChg>
        <pc:spChg chg="del">
          <ac:chgData name="Jacob Olaveson" userId="8f87ffaa-084a-4d37-8fb5-041975ce5fe4" providerId="ADAL" clId="{449D647E-492A-43A9-9FC6-AB9D3E729AD8}" dt="2023-03-26T22:14:53.465" v="711"/>
          <ac:spMkLst>
            <pc:docMk/>
            <pc:sldMk cId="839842481" sldId="260"/>
            <ac:spMk id="3" creationId="{D509AAC3-5E7C-693F-6DB1-87A9E4707E22}"/>
          </ac:spMkLst>
        </pc:spChg>
        <pc:spChg chg="add">
          <ac:chgData name="Jacob Olaveson" userId="8f87ffaa-084a-4d37-8fb5-041975ce5fe4" providerId="ADAL" clId="{449D647E-492A-43A9-9FC6-AB9D3E729AD8}" dt="2023-03-26T22:15:01.788" v="714" actId="26606"/>
          <ac:spMkLst>
            <pc:docMk/>
            <pc:sldMk cId="839842481" sldId="260"/>
            <ac:spMk id="1033" creationId="{4D4677D2-D5AC-4CF9-9EED-2B89D0A1C212}"/>
          </ac:spMkLst>
        </pc:spChg>
        <pc:spChg chg="add">
          <ac:chgData name="Jacob Olaveson" userId="8f87ffaa-084a-4d37-8fb5-041975ce5fe4" providerId="ADAL" clId="{449D647E-492A-43A9-9FC6-AB9D3E729AD8}" dt="2023-03-26T22:15:01.788" v="714" actId="26606"/>
          <ac:spMkLst>
            <pc:docMk/>
            <pc:sldMk cId="839842481" sldId="260"/>
            <ac:spMk id="1035" creationId="{AF695F69-7001-421E-98A8-E74156934A51}"/>
          </ac:spMkLst>
        </pc:spChg>
        <pc:picChg chg="add mod">
          <ac:chgData name="Jacob Olaveson" userId="8f87ffaa-084a-4d37-8fb5-041975ce5fe4" providerId="ADAL" clId="{449D647E-492A-43A9-9FC6-AB9D3E729AD8}" dt="2023-03-26T22:15:01.788" v="714" actId="26606"/>
          <ac:picMkLst>
            <pc:docMk/>
            <pc:sldMk cId="839842481" sldId="260"/>
            <ac:picMk id="1026" creationId="{B47414C2-7533-B8CD-368F-5181648C695A}"/>
          </ac:picMkLst>
        </pc:picChg>
        <pc:picChg chg="add mod ord">
          <ac:chgData name="Jacob Olaveson" userId="8f87ffaa-084a-4d37-8fb5-041975ce5fe4" providerId="ADAL" clId="{449D647E-492A-43A9-9FC6-AB9D3E729AD8}" dt="2023-03-26T22:15:01.788" v="714" actId="26606"/>
          <ac:picMkLst>
            <pc:docMk/>
            <pc:sldMk cId="839842481" sldId="260"/>
            <ac:picMk id="1028" creationId="{A80325C2-94BE-917F-D143-C86204520648}"/>
          </ac:picMkLst>
        </pc:picChg>
      </pc:sldChg>
      <pc:sldChg chg="addSp delSp modSp new mod setBg setClrOvrMap">
        <pc:chgData name="Jacob Olaveson" userId="8f87ffaa-084a-4d37-8fb5-041975ce5fe4" providerId="ADAL" clId="{449D647E-492A-43A9-9FC6-AB9D3E729AD8}" dt="2023-03-26T22:16:46.876" v="757" actId="26606"/>
        <pc:sldMkLst>
          <pc:docMk/>
          <pc:sldMk cId="2278220504" sldId="261"/>
        </pc:sldMkLst>
        <pc:spChg chg="mod ord">
          <ac:chgData name="Jacob Olaveson" userId="8f87ffaa-084a-4d37-8fb5-041975ce5fe4" providerId="ADAL" clId="{449D647E-492A-43A9-9FC6-AB9D3E729AD8}" dt="2023-03-26T22:16:46.876" v="757" actId="26606"/>
          <ac:spMkLst>
            <pc:docMk/>
            <pc:sldMk cId="2278220504" sldId="261"/>
            <ac:spMk id="2" creationId="{A2E533A2-7CAE-FB52-B3A9-EEF69030B82A}"/>
          </ac:spMkLst>
        </pc:spChg>
        <pc:spChg chg="del">
          <ac:chgData name="Jacob Olaveson" userId="8f87ffaa-084a-4d37-8fb5-041975ce5fe4" providerId="ADAL" clId="{449D647E-492A-43A9-9FC6-AB9D3E729AD8}" dt="2023-03-26T22:15:56.545" v="751" actId="21"/>
          <ac:spMkLst>
            <pc:docMk/>
            <pc:sldMk cId="2278220504" sldId="261"/>
            <ac:spMk id="3" creationId="{4EF5C429-DD20-3B36-4A4C-95D26BCA216A}"/>
          </ac:spMkLst>
        </pc:spChg>
        <pc:spChg chg="add del">
          <ac:chgData name="Jacob Olaveson" userId="8f87ffaa-084a-4d37-8fb5-041975ce5fe4" providerId="ADAL" clId="{449D647E-492A-43A9-9FC6-AB9D3E729AD8}" dt="2023-03-26T22:16:46.755" v="756" actId="26606"/>
          <ac:spMkLst>
            <pc:docMk/>
            <pc:sldMk cId="2278220504" sldId="261"/>
            <ac:spMk id="10" creationId="{E91DC736-0EF8-4F87-9146-EBF1D2EE4D3D}"/>
          </ac:spMkLst>
        </pc:spChg>
        <pc:spChg chg="add del">
          <ac:chgData name="Jacob Olaveson" userId="8f87ffaa-084a-4d37-8fb5-041975ce5fe4" providerId="ADAL" clId="{449D647E-492A-43A9-9FC6-AB9D3E729AD8}" dt="2023-03-26T22:16:46.755" v="756" actId="26606"/>
          <ac:spMkLst>
            <pc:docMk/>
            <pc:sldMk cId="2278220504" sldId="261"/>
            <ac:spMk id="12" creationId="{097CD68E-23E3-4007-8847-CD0944C4F7BE}"/>
          </ac:spMkLst>
        </pc:spChg>
        <pc:spChg chg="add del">
          <ac:chgData name="Jacob Olaveson" userId="8f87ffaa-084a-4d37-8fb5-041975ce5fe4" providerId="ADAL" clId="{449D647E-492A-43A9-9FC6-AB9D3E729AD8}" dt="2023-03-26T22:16:46.755" v="756" actId="26606"/>
          <ac:spMkLst>
            <pc:docMk/>
            <pc:sldMk cId="2278220504" sldId="261"/>
            <ac:spMk id="14" creationId="{AF2F604E-43BE-4DC3-B983-E071523364F8}"/>
          </ac:spMkLst>
        </pc:spChg>
        <pc:spChg chg="add del">
          <ac:chgData name="Jacob Olaveson" userId="8f87ffaa-084a-4d37-8fb5-041975ce5fe4" providerId="ADAL" clId="{449D647E-492A-43A9-9FC6-AB9D3E729AD8}" dt="2023-03-26T22:16:46.755" v="756" actId="26606"/>
          <ac:spMkLst>
            <pc:docMk/>
            <pc:sldMk cId="2278220504" sldId="261"/>
            <ac:spMk id="16" creationId="{08C9B587-E65E-4B52-B37C-ABEBB6E87928}"/>
          </ac:spMkLst>
        </pc:spChg>
        <pc:spChg chg="add">
          <ac:chgData name="Jacob Olaveson" userId="8f87ffaa-084a-4d37-8fb5-041975ce5fe4" providerId="ADAL" clId="{449D647E-492A-43A9-9FC6-AB9D3E729AD8}" dt="2023-03-26T22:16:46.876" v="757" actId="26606"/>
          <ac:spMkLst>
            <pc:docMk/>
            <pc:sldMk cId="2278220504" sldId="261"/>
            <ac:spMk id="18" creationId="{71B2258F-86CA-4D4D-8270-BC05FCDEBFB3}"/>
          </ac:spMkLst>
        </pc:spChg>
        <pc:picChg chg="add mod">
          <ac:chgData name="Jacob Olaveson" userId="8f87ffaa-084a-4d37-8fb5-041975ce5fe4" providerId="ADAL" clId="{449D647E-492A-43A9-9FC6-AB9D3E729AD8}" dt="2023-03-26T22:16:46.876" v="757" actId="26606"/>
          <ac:picMkLst>
            <pc:docMk/>
            <pc:sldMk cId="2278220504" sldId="261"/>
            <ac:picMk id="5" creationId="{E31865D4-F3A3-7810-D01E-8B65ACAD534C}"/>
          </ac:picMkLst>
        </pc:picChg>
      </pc:sldChg>
    </pc:docChg>
  </pc:docChgLst>
  <pc:docChgLst>
    <pc:chgData name="Alec Fraser" userId="S::afras078@uottawa.ca::e9d05a1e-ca8a-4fda-aa4e-efe63d3cb9b4" providerId="AD" clId="Web-{ACADFB69-134C-9666-164E-A00C46F13052}"/>
    <pc:docChg chg="addSld delSld modSld">
      <pc:chgData name="Alec Fraser" userId="S::afras078@uottawa.ca::e9d05a1e-ca8a-4fda-aa4e-efe63d3cb9b4" providerId="AD" clId="Web-{ACADFB69-134C-9666-164E-A00C46F13052}" dt="2023-03-29T02:46:26.743" v="1374"/>
      <pc:docMkLst>
        <pc:docMk/>
      </pc:docMkLst>
      <pc:sldChg chg="addSp delSp modSp add del modNotes">
        <pc:chgData name="Alec Fraser" userId="S::afras078@uottawa.ca::e9d05a1e-ca8a-4fda-aa4e-efe63d3cb9b4" providerId="AD" clId="Web-{ACADFB69-134C-9666-164E-A00C46F13052}" dt="2023-03-29T02:22:21.352" v="197"/>
        <pc:sldMkLst>
          <pc:docMk/>
          <pc:sldMk cId="4134809604" sldId="256"/>
        </pc:sldMkLst>
        <pc:spChg chg="add del">
          <ac:chgData name="Alec Fraser" userId="S::afras078@uottawa.ca::e9d05a1e-ca8a-4fda-aa4e-efe63d3cb9b4" providerId="AD" clId="Web-{ACADFB69-134C-9666-164E-A00C46F13052}" dt="2023-03-29T02:19:31.699" v="3"/>
          <ac:spMkLst>
            <pc:docMk/>
            <pc:sldMk cId="4134809604" sldId="256"/>
            <ac:spMk id="4" creationId="{89B84B9D-519F-B969-A637-FE767096EAE8}"/>
          </ac:spMkLst>
        </pc:spChg>
        <pc:spChg chg="add mod">
          <ac:chgData name="Alec Fraser" userId="S::afras078@uottawa.ca::e9d05a1e-ca8a-4fda-aa4e-efe63d3cb9b4" providerId="AD" clId="Web-{ACADFB69-134C-9666-164E-A00C46F13052}" dt="2023-03-29T02:19:53.183" v="11" actId="20577"/>
          <ac:spMkLst>
            <pc:docMk/>
            <pc:sldMk cId="4134809604" sldId="256"/>
            <ac:spMk id="5" creationId="{F7EC05F8-52A6-1918-493F-4855027B5688}"/>
          </ac:spMkLst>
        </pc:spChg>
      </pc:sldChg>
      <pc:sldChg chg="addSp modSp">
        <pc:chgData name="Alec Fraser" userId="S::afras078@uottawa.ca::e9d05a1e-ca8a-4fda-aa4e-efe63d3cb9b4" providerId="AD" clId="Web-{ACADFB69-134C-9666-164E-A00C46F13052}" dt="2023-03-29T02:20:07.339" v="18" actId="20577"/>
        <pc:sldMkLst>
          <pc:docMk/>
          <pc:sldMk cId="404159217" sldId="257"/>
        </pc:sldMkLst>
        <pc:spChg chg="add mod">
          <ac:chgData name="Alec Fraser" userId="S::afras078@uottawa.ca::e9d05a1e-ca8a-4fda-aa4e-efe63d3cb9b4" providerId="AD" clId="Web-{ACADFB69-134C-9666-164E-A00C46F13052}" dt="2023-03-29T02:20:07.339" v="18" actId="20577"/>
          <ac:spMkLst>
            <pc:docMk/>
            <pc:sldMk cId="404159217" sldId="257"/>
            <ac:spMk id="4" creationId="{F7EC05F8-52A6-1918-493F-4855027B5688}"/>
          </ac:spMkLst>
        </pc:spChg>
      </pc:sldChg>
      <pc:sldChg chg="addSp">
        <pc:chgData name="Alec Fraser" userId="S::afras078@uottawa.ca::e9d05a1e-ca8a-4fda-aa4e-efe63d3cb9b4" providerId="AD" clId="Web-{ACADFB69-134C-9666-164E-A00C46F13052}" dt="2023-03-29T02:20:09.792" v="19"/>
        <pc:sldMkLst>
          <pc:docMk/>
          <pc:sldMk cId="4271196150" sldId="258"/>
        </pc:sldMkLst>
        <pc:spChg chg="add">
          <ac:chgData name="Alec Fraser" userId="S::afras078@uottawa.ca::e9d05a1e-ca8a-4fda-aa4e-efe63d3cb9b4" providerId="AD" clId="Web-{ACADFB69-134C-9666-164E-A00C46F13052}" dt="2023-03-29T02:20:09.792" v="19"/>
          <ac:spMkLst>
            <pc:docMk/>
            <pc:sldMk cId="4271196150" sldId="258"/>
            <ac:spMk id="9" creationId="{F7EC05F8-52A6-1918-493F-4855027B5688}"/>
          </ac:spMkLst>
        </pc:spChg>
      </pc:sldChg>
      <pc:sldChg chg="addSp modSp mod setBg modNotes">
        <pc:chgData name="Alec Fraser" userId="S::afras078@uottawa.ca::e9d05a1e-ca8a-4fda-aa4e-efe63d3cb9b4" providerId="AD" clId="Web-{ACADFB69-134C-9666-164E-A00C46F13052}" dt="2023-03-29T02:46:26.743" v="1374"/>
        <pc:sldMkLst>
          <pc:docMk/>
          <pc:sldMk cId="3214958847" sldId="259"/>
        </pc:sldMkLst>
        <pc:spChg chg="mod">
          <ac:chgData name="Alec Fraser" userId="S::afras078@uottawa.ca::e9d05a1e-ca8a-4fda-aa4e-efe63d3cb9b4" providerId="AD" clId="Web-{ACADFB69-134C-9666-164E-A00C46F13052}" dt="2023-03-29T02:46:26.743" v="1374"/>
          <ac:spMkLst>
            <pc:docMk/>
            <pc:sldMk cId="3214958847" sldId="259"/>
            <ac:spMk id="2" creationId="{58A10E1E-6FBE-32C3-1FAC-2AE629EE7739}"/>
          </ac:spMkLst>
        </pc:spChg>
        <pc:spChg chg="mod">
          <ac:chgData name="Alec Fraser" userId="S::afras078@uottawa.ca::e9d05a1e-ca8a-4fda-aa4e-efe63d3cb9b4" providerId="AD" clId="Web-{ACADFB69-134C-9666-164E-A00C46F13052}" dt="2023-03-29T02:46:26.743" v="1374"/>
          <ac:spMkLst>
            <pc:docMk/>
            <pc:sldMk cId="3214958847" sldId="259"/>
            <ac:spMk id="3" creationId="{57A763A3-E0E3-2F30-0A43-D288ED0023F4}"/>
          </ac:spMkLst>
        </pc:spChg>
        <pc:spChg chg="add mod">
          <ac:chgData name="Alec Fraser" userId="S::afras078@uottawa.ca::e9d05a1e-ca8a-4fda-aa4e-efe63d3cb9b4" providerId="AD" clId="Web-{ACADFB69-134C-9666-164E-A00C46F13052}" dt="2023-03-29T02:46:26.743" v="1374"/>
          <ac:spMkLst>
            <pc:docMk/>
            <pc:sldMk cId="3214958847" sldId="259"/>
            <ac:spMk id="4" creationId="{F7EC05F8-52A6-1918-493F-4855027B5688}"/>
          </ac:spMkLst>
        </pc:spChg>
        <pc:spChg chg="add">
          <ac:chgData name="Alec Fraser" userId="S::afras078@uottawa.ca::e9d05a1e-ca8a-4fda-aa4e-efe63d3cb9b4" providerId="AD" clId="Web-{ACADFB69-134C-9666-164E-A00C46F13052}" dt="2023-03-29T02:46:26.743" v="1374"/>
          <ac:spMkLst>
            <pc:docMk/>
            <pc:sldMk cId="3214958847" sldId="259"/>
            <ac:spMk id="10" creationId="{F13C74B1-5B17-4795-BED0-7140497B445A}"/>
          </ac:spMkLst>
        </pc:spChg>
        <pc:spChg chg="add">
          <ac:chgData name="Alec Fraser" userId="S::afras078@uottawa.ca::e9d05a1e-ca8a-4fda-aa4e-efe63d3cb9b4" providerId="AD" clId="Web-{ACADFB69-134C-9666-164E-A00C46F13052}" dt="2023-03-29T02:46:26.743" v="1374"/>
          <ac:spMkLst>
            <pc:docMk/>
            <pc:sldMk cId="3214958847" sldId="259"/>
            <ac:spMk id="12" creationId="{D4974D33-8DC5-464E-8C6D-BE58F0669C17}"/>
          </ac:spMkLst>
        </pc:spChg>
        <pc:picChg chg="add">
          <ac:chgData name="Alec Fraser" userId="S::afras078@uottawa.ca::e9d05a1e-ca8a-4fda-aa4e-efe63d3cb9b4" providerId="AD" clId="Web-{ACADFB69-134C-9666-164E-A00C46F13052}" dt="2023-03-29T02:46:26.743" v="1374"/>
          <ac:picMkLst>
            <pc:docMk/>
            <pc:sldMk cId="3214958847" sldId="259"/>
            <ac:picMk id="6" creationId="{E6D1454B-B06F-1C3F-C9BC-50E8AD0C0F22}"/>
          </ac:picMkLst>
        </pc:picChg>
      </pc:sldChg>
      <pc:sldChg chg="addSp">
        <pc:chgData name="Alec Fraser" userId="S::afras078@uottawa.ca::e9d05a1e-ca8a-4fda-aa4e-efe63d3cb9b4" providerId="AD" clId="Web-{ACADFB69-134C-9666-164E-A00C46F13052}" dt="2023-03-29T02:20:12.917" v="20"/>
        <pc:sldMkLst>
          <pc:docMk/>
          <pc:sldMk cId="839842481" sldId="260"/>
        </pc:sldMkLst>
        <pc:spChg chg="add">
          <ac:chgData name="Alec Fraser" userId="S::afras078@uottawa.ca::e9d05a1e-ca8a-4fda-aa4e-efe63d3cb9b4" providerId="AD" clId="Web-{ACADFB69-134C-9666-164E-A00C46F13052}" dt="2023-03-29T02:20:12.917" v="20"/>
          <ac:spMkLst>
            <pc:docMk/>
            <pc:sldMk cId="839842481" sldId="260"/>
            <ac:spMk id="3" creationId="{F7EC05F8-52A6-1918-493F-4855027B5688}"/>
          </ac:spMkLst>
        </pc:spChg>
      </pc:sldChg>
      <pc:sldChg chg="addSp modSp">
        <pc:chgData name="Alec Fraser" userId="S::afras078@uottawa.ca::e9d05a1e-ca8a-4fda-aa4e-efe63d3cb9b4" providerId="AD" clId="Web-{ACADFB69-134C-9666-164E-A00C46F13052}" dt="2023-03-29T02:20:38.385" v="30" actId="20577"/>
        <pc:sldMkLst>
          <pc:docMk/>
          <pc:sldMk cId="2278220504" sldId="261"/>
        </pc:sldMkLst>
        <pc:spChg chg="add mod">
          <ac:chgData name="Alec Fraser" userId="S::afras078@uottawa.ca::e9d05a1e-ca8a-4fda-aa4e-efe63d3cb9b4" providerId="AD" clId="Web-{ACADFB69-134C-9666-164E-A00C46F13052}" dt="2023-03-29T02:20:38.385" v="30" actId="20577"/>
          <ac:spMkLst>
            <pc:docMk/>
            <pc:sldMk cId="2278220504" sldId="261"/>
            <ac:spMk id="3" creationId="{F7EC05F8-52A6-1918-493F-4855027B5688}"/>
          </ac:spMkLst>
        </pc:spChg>
      </pc:sldChg>
      <pc:sldChg chg="add del">
        <pc:chgData name="Alec Fraser" userId="S::afras078@uottawa.ca::e9d05a1e-ca8a-4fda-aa4e-efe63d3cb9b4" providerId="AD" clId="Web-{ACADFB69-134C-9666-164E-A00C46F13052}" dt="2023-03-29T02:19:36.777" v="5"/>
        <pc:sldMkLst>
          <pc:docMk/>
          <pc:sldMk cId="18261850" sldId="262"/>
        </pc:sldMkLst>
      </pc:sldChg>
      <pc:sldChg chg="add del">
        <pc:chgData name="Alec Fraser" userId="S::afras078@uottawa.ca::e9d05a1e-ca8a-4fda-aa4e-efe63d3cb9b4" providerId="AD" clId="Web-{ACADFB69-134C-9666-164E-A00C46F13052}" dt="2023-03-29T02:19:40.636" v="7"/>
        <pc:sldMkLst>
          <pc:docMk/>
          <pc:sldMk cId="144355281" sldId="262"/>
        </pc:sldMkLst>
      </pc:sldChg>
      <pc:sldChg chg="add del">
        <pc:chgData name="Alec Fraser" userId="S::afras078@uottawa.ca::e9d05a1e-ca8a-4fda-aa4e-efe63d3cb9b4" providerId="AD" clId="Web-{ACADFB69-134C-9666-164E-A00C46F13052}" dt="2023-03-29T02:19:43.511" v="9"/>
        <pc:sldMkLst>
          <pc:docMk/>
          <pc:sldMk cId="1848454777" sldId="262"/>
        </pc:sldMkLst>
      </pc:sldChg>
    </pc:docChg>
  </pc:docChgLst>
  <pc:docChgLst>
    <pc:chgData name="Jacob Olaveson" userId="8f87ffaa-084a-4d37-8fb5-041975ce5fe4" providerId="ADAL" clId="{C722CDF5-622A-E842-9109-D68E1C5BDB1B}"/>
    <pc:docChg chg="custSel modSld">
      <pc:chgData name="Jacob Olaveson" userId="8f87ffaa-084a-4d37-8fb5-041975ce5fe4" providerId="ADAL" clId="{C722CDF5-622A-E842-9109-D68E1C5BDB1B}" dt="2023-03-29T20:58:47.906" v="70" actId="20577"/>
      <pc:docMkLst>
        <pc:docMk/>
      </pc:docMkLst>
      <pc:sldChg chg="modSp">
        <pc:chgData name="Jacob Olaveson" userId="8f87ffaa-084a-4d37-8fb5-041975ce5fe4" providerId="ADAL" clId="{C722CDF5-622A-E842-9109-D68E1C5BDB1B}" dt="2023-03-29T20:56:56.934" v="26" actId="27636"/>
        <pc:sldMkLst>
          <pc:docMk/>
          <pc:sldMk cId="4134809604" sldId="256"/>
        </pc:sldMkLst>
        <pc:spChg chg="mod">
          <ac:chgData name="Jacob Olaveson" userId="8f87ffaa-084a-4d37-8fb5-041975ce5fe4" providerId="ADAL" clId="{C722CDF5-622A-E842-9109-D68E1C5BDB1B}" dt="2023-03-29T20:56:56.934" v="26" actId="27636"/>
          <ac:spMkLst>
            <pc:docMk/>
            <pc:sldMk cId="4134809604" sldId="256"/>
            <ac:spMk id="3" creationId="{6B2F69F2-5CA4-FC29-1FE7-CD6B9F2DF05A}"/>
          </ac:spMkLst>
        </pc:spChg>
      </pc:sldChg>
      <pc:sldChg chg="modSp">
        <pc:chgData name="Jacob Olaveson" userId="8f87ffaa-084a-4d37-8fb5-041975ce5fe4" providerId="ADAL" clId="{C722CDF5-622A-E842-9109-D68E1C5BDB1B}" dt="2023-03-29T20:55:31.973" v="0" actId="20577"/>
        <pc:sldMkLst>
          <pc:docMk/>
          <pc:sldMk cId="404159217" sldId="257"/>
        </pc:sldMkLst>
        <pc:spChg chg="mod">
          <ac:chgData name="Jacob Olaveson" userId="8f87ffaa-084a-4d37-8fb5-041975ce5fe4" providerId="ADAL" clId="{C722CDF5-622A-E842-9109-D68E1C5BDB1B}" dt="2023-03-29T20:55:31.973" v="0" actId="20577"/>
          <ac:spMkLst>
            <pc:docMk/>
            <pc:sldMk cId="404159217" sldId="257"/>
            <ac:spMk id="3" creationId="{8579AECB-7D02-3030-2FB9-F5490E7EFFF5}"/>
          </ac:spMkLst>
        </pc:spChg>
      </pc:sldChg>
      <pc:sldChg chg="modSp">
        <pc:chgData name="Jacob Olaveson" userId="8f87ffaa-084a-4d37-8fb5-041975ce5fe4" providerId="ADAL" clId="{C722CDF5-622A-E842-9109-D68E1C5BDB1B}" dt="2023-03-29T20:58:47.906" v="70" actId="20577"/>
        <pc:sldMkLst>
          <pc:docMk/>
          <pc:sldMk cId="4271196150" sldId="258"/>
        </pc:sldMkLst>
        <pc:graphicFrameChg chg="modGraphic">
          <ac:chgData name="Jacob Olaveson" userId="8f87ffaa-084a-4d37-8fb5-041975ce5fe4" providerId="ADAL" clId="{C722CDF5-622A-E842-9109-D68E1C5BDB1B}" dt="2023-03-29T20:58:47.906" v="70" actId="20577"/>
          <ac:graphicFrameMkLst>
            <pc:docMk/>
            <pc:sldMk cId="4271196150" sldId="258"/>
            <ac:graphicFrameMk id="5" creationId="{D466A4AC-341D-6236-81EA-7955375BD229}"/>
          </ac:graphicFrameMkLst>
        </pc:graphicFrameChg>
      </pc:sldChg>
    </pc:docChg>
  </pc:docChgLst>
  <pc:docChgLst>
    <pc:chgData name="Cyrille Zakaria" userId="bad20c1f-da18-4696-a6b5-79d63c2b67a7" providerId="ADAL" clId="{670EE04C-FF2E-476A-BDB1-BFC91F7418E4}"/>
    <pc:docChg chg="undo custSel modSld sldOrd">
      <pc:chgData name="Cyrille Zakaria" userId="bad20c1f-da18-4696-a6b5-79d63c2b67a7" providerId="ADAL" clId="{670EE04C-FF2E-476A-BDB1-BFC91F7418E4}" dt="2023-03-27T01:38:17.271" v="140"/>
      <pc:docMkLst>
        <pc:docMk/>
      </pc:docMkLst>
      <pc:sldChg chg="addSp delSp modSp mod modTransition modMedia delAnim">
        <pc:chgData name="Cyrille Zakaria" userId="bad20c1f-da18-4696-a6b5-79d63c2b67a7" providerId="ADAL" clId="{670EE04C-FF2E-476A-BDB1-BFC91F7418E4}" dt="2023-03-27T01:37:30.740" v="133"/>
        <pc:sldMkLst>
          <pc:docMk/>
          <pc:sldMk cId="4134809604" sldId="256"/>
        </pc:sldMkLst>
        <pc:spChg chg="mod">
          <ac:chgData name="Cyrille Zakaria" userId="bad20c1f-da18-4696-a6b5-79d63c2b67a7" providerId="ADAL" clId="{670EE04C-FF2E-476A-BDB1-BFC91F7418E4}" dt="2023-03-26T21:58:09.508" v="7" actId="26606"/>
          <ac:spMkLst>
            <pc:docMk/>
            <pc:sldMk cId="4134809604" sldId="256"/>
            <ac:spMk id="2" creationId="{ABC9720C-0880-FDC1-E937-63485063F917}"/>
          </ac:spMkLst>
        </pc:spChg>
        <pc:spChg chg="mod">
          <ac:chgData name="Cyrille Zakaria" userId="bad20c1f-da18-4696-a6b5-79d63c2b67a7" providerId="ADAL" clId="{670EE04C-FF2E-476A-BDB1-BFC91F7418E4}" dt="2023-03-26T21:58:09.508" v="7" actId="26606"/>
          <ac:spMkLst>
            <pc:docMk/>
            <pc:sldMk cId="4134809604" sldId="256"/>
            <ac:spMk id="3" creationId="{6B2F69F2-5CA4-FC29-1FE7-CD6B9F2DF05A}"/>
          </ac:spMkLst>
        </pc:spChg>
        <pc:spChg chg="add del">
          <ac:chgData name="Cyrille Zakaria" userId="bad20c1f-da18-4696-a6b5-79d63c2b67a7" providerId="ADAL" clId="{670EE04C-FF2E-476A-BDB1-BFC91F7418E4}" dt="2023-03-26T21:58:09.508" v="7" actId="26606"/>
          <ac:spMkLst>
            <pc:docMk/>
            <pc:sldMk cId="4134809604" sldId="256"/>
            <ac:spMk id="28" creationId="{934F1179-B481-4F9E-BCA3-AFB972070F83}"/>
          </ac:spMkLst>
        </pc:spChg>
        <pc:spChg chg="add del">
          <ac:chgData name="Cyrille Zakaria" userId="bad20c1f-da18-4696-a6b5-79d63c2b67a7" providerId="ADAL" clId="{670EE04C-FF2E-476A-BDB1-BFC91F7418E4}" dt="2023-03-26T21:58:09.508" v="7" actId="26606"/>
          <ac:spMkLst>
            <pc:docMk/>
            <pc:sldMk cId="4134809604" sldId="256"/>
            <ac:spMk id="30" creationId="{827DC2C4-B485-428A-BF4A-472D2967F47F}"/>
          </ac:spMkLst>
        </pc:spChg>
        <pc:spChg chg="add del">
          <ac:chgData name="Cyrille Zakaria" userId="bad20c1f-da18-4696-a6b5-79d63c2b67a7" providerId="ADAL" clId="{670EE04C-FF2E-476A-BDB1-BFC91F7418E4}" dt="2023-03-26T21:58:09.508" v="7" actId="26606"/>
          <ac:spMkLst>
            <pc:docMk/>
            <pc:sldMk cId="4134809604" sldId="256"/>
            <ac:spMk id="32" creationId="{EE04B5EB-F158-4507-90DD-BD23620C7CC9}"/>
          </ac:spMkLst>
        </pc:spChg>
        <pc:spChg chg="add del">
          <ac:chgData name="Cyrille Zakaria" userId="bad20c1f-da18-4696-a6b5-79d63c2b67a7" providerId="ADAL" clId="{670EE04C-FF2E-476A-BDB1-BFC91F7418E4}" dt="2023-03-26T21:58:09.496" v="6" actId="26606"/>
          <ac:spMkLst>
            <pc:docMk/>
            <pc:sldMk cId="4134809604" sldId="256"/>
            <ac:spMk id="37" creationId="{4E1BEB12-92AF-4445-98AD-4C7756E7C93B}"/>
          </ac:spMkLst>
        </pc:spChg>
        <pc:spChg chg="add del">
          <ac:chgData name="Cyrille Zakaria" userId="bad20c1f-da18-4696-a6b5-79d63c2b67a7" providerId="ADAL" clId="{670EE04C-FF2E-476A-BDB1-BFC91F7418E4}" dt="2023-03-26T21:57:17.103" v="4" actId="26606"/>
          <ac:spMkLst>
            <pc:docMk/>
            <pc:sldMk cId="4134809604" sldId="256"/>
            <ac:spMk id="38" creationId="{C1DD1A8A-57D5-4A81-AD04-532B043C5611}"/>
          </ac:spMkLst>
        </pc:spChg>
        <pc:spChg chg="add del">
          <ac:chgData name="Cyrille Zakaria" userId="bad20c1f-da18-4696-a6b5-79d63c2b67a7" providerId="ADAL" clId="{670EE04C-FF2E-476A-BDB1-BFC91F7418E4}" dt="2023-03-26T21:58:09.496" v="6" actId="26606"/>
          <ac:spMkLst>
            <pc:docMk/>
            <pc:sldMk cId="4134809604" sldId="256"/>
            <ac:spMk id="39" creationId="{D0522C2C-7B5C-48A7-A969-03941E5D2E76}"/>
          </ac:spMkLst>
        </pc:spChg>
        <pc:spChg chg="add del">
          <ac:chgData name="Cyrille Zakaria" userId="bad20c1f-da18-4696-a6b5-79d63c2b67a7" providerId="ADAL" clId="{670EE04C-FF2E-476A-BDB1-BFC91F7418E4}" dt="2023-03-26T21:57:17.103" v="4" actId="26606"/>
          <ac:spMkLst>
            <pc:docMk/>
            <pc:sldMk cId="4134809604" sldId="256"/>
            <ac:spMk id="40" creationId="{007891EC-4501-44ED-A8C8-B11B6DB767AB}"/>
          </ac:spMkLst>
        </pc:spChg>
        <pc:spChg chg="add del">
          <ac:chgData name="Cyrille Zakaria" userId="bad20c1f-da18-4696-a6b5-79d63c2b67a7" providerId="ADAL" clId="{670EE04C-FF2E-476A-BDB1-BFC91F7418E4}" dt="2023-03-26T21:58:09.496" v="6" actId="26606"/>
          <ac:spMkLst>
            <pc:docMk/>
            <pc:sldMk cId="4134809604" sldId="256"/>
            <ac:spMk id="41" creationId="{9C682A1A-5B2D-4111-BBD6-620165633E5B}"/>
          </ac:spMkLst>
        </pc:spChg>
        <pc:spChg chg="add del">
          <ac:chgData name="Cyrille Zakaria" userId="bad20c1f-da18-4696-a6b5-79d63c2b67a7" providerId="ADAL" clId="{670EE04C-FF2E-476A-BDB1-BFC91F7418E4}" dt="2023-03-26T21:58:09.496" v="6" actId="26606"/>
          <ac:spMkLst>
            <pc:docMk/>
            <pc:sldMk cId="4134809604" sldId="256"/>
            <ac:spMk id="43" creationId="{D6EE29F2-D77F-4BD0-A20B-334D316A1C9D}"/>
          </ac:spMkLst>
        </pc:spChg>
        <pc:spChg chg="add del">
          <ac:chgData name="Cyrille Zakaria" userId="bad20c1f-da18-4696-a6b5-79d63c2b67a7" providerId="ADAL" clId="{670EE04C-FF2E-476A-BDB1-BFC91F7418E4}" dt="2023-03-26T21:58:09.496" v="6" actId="26606"/>
          <ac:spMkLst>
            <pc:docMk/>
            <pc:sldMk cId="4134809604" sldId="256"/>
            <ac:spMk id="45" creationId="{22D09ED2-868F-42C6-866E-F92E0CEF314F}"/>
          </ac:spMkLst>
        </pc:spChg>
        <pc:spChg chg="add">
          <ac:chgData name="Cyrille Zakaria" userId="bad20c1f-da18-4696-a6b5-79d63c2b67a7" providerId="ADAL" clId="{670EE04C-FF2E-476A-BDB1-BFC91F7418E4}" dt="2023-03-26T21:58:09.508" v="7" actId="26606"/>
          <ac:spMkLst>
            <pc:docMk/>
            <pc:sldMk cId="4134809604" sldId="256"/>
            <ac:spMk id="47" creationId="{FFD48BC7-DC40-47DE-87EE-9F4B6ECB9ABB}"/>
          </ac:spMkLst>
        </pc:spChg>
        <pc:spChg chg="add">
          <ac:chgData name="Cyrille Zakaria" userId="bad20c1f-da18-4696-a6b5-79d63c2b67a7" providerId="ADAL" clId="{670EE04C-FF2E-476A-BDB1-BFC91F7418E4}" dt="2023-03-26T21:58:09.508" v="7" actId="26606"/>
          <ac:spMkLst>
            <pc:docMk/>
            <pc:sldMk cId="4134809604" sldId="256"/>
            <ac:spMk id="48" creationId="{E502BBC7-2C76-46F3-BC24-5985BC13DB88}"/>
          </ac:spMkLst>
        </pc:spChg>
        <pc:spChg chg="add">
          <ac:chgData name="Cyrille Zakaria" userId="bad20c1f-da18-4696-a6b5-79d63c2b67a7" providerId="ADAL" clId="{670EE04C-FF2E-476A-BDB1-BFC91F7418E4}" dt="2023-03-26T21:58:09.508" v="7" actId="26606"/>
          <ac:spMkLst>
            <pc:docMk/>
            <pc:sldMk cId="4134809604" sldId="256"/>
            <ac:spMk id="49" creationId="{C7F28D52-2A5F-4D23-81AE-7CB8B591C7AF}"/>
          </ac:spMkLst>
        </pc:spChg>
        <pc:spChg chg="add">
          <ac:chgData name="Cyrille Zakaria" userId="bad20c1f-da18-4696-a6b5-79d63c2b67a7" providerId="ADAL" clId="{670EE04C-FF2E-476A-BDB1-BFC91F7418E4}" dt="2023-03-26T21:58:09.508" v="7" actId="26606"/>
          <ac:spMkLst>
            <pc:docMk/>
            <pc:sldMk cId="4134809604" sldId="256"/>
            <ac:spMk id="50" creationId="{3629484E-3792-4B3D-89AD-7C8A1ED0E0D4}"/>
          </ac:spMkLst>
        </pc:spChg>
        <pc:picChg chg="add del mod">
          <ac:chgData name="Cyrille Zakaria" userId="bad20c1f-da18-4696-a6b5-79d63c2b67a7" providerId="ADAL" clId="{670EE04C-FF2E-476A-BDB1-BFC91F7418E4}" dt="2023-03-26T21:57:17.103" v="4" actId="26606"/>
          <ac:picMkLst>
            <pc:docMk/>
            <pc:sldMk cId="4134809604" sldId="256"/>
            <ac:picMk id="34" creationId="{8B5B9534-3CAA-484A-C8DE-81E67B03D7AD}"/>
          </ac:picMkLst>
        </pc:picChg>
      </pc:sldChg>
      <pc:sldChg chg="addSp modSp mod modTransition setBg">
        <pc:chgData name="Cyrille Zakaria" userId="bad20c1f-da18-4696-a6b5-79d63c2b67a7" providerId="ADAL" clId="{670EE04C-FF2E-476A-BDB1-BFC91F7418E4}" dt="2023-03-27T01:37:43.591" v="134"/>
        <pc:sldMkLst>
          <pc:docMk/>
          <pc:sldMk cId="404159217" sldId="257"/>
        </pc:sldMkLst>
        <pc:spChg chg="mod">
          <ac:chgData name="Cyrille Zakaria" userId="bad20c1f-da18-4696-a6b5-79d63c2b67a7" providerId="ADAL" clId="{670EE04C-FF2E-476A-BDB1-BFC91F7418E4}" dt="2023-03-26T21:55:04.068" v="0" actId="26606"/>
          <ac:spMkLst>
            <pc:docMk/>
            <pc:sldMk cId="404159217" sldId="257"/>
            <ac:spMk id="2" creationId="{C3E4654F-9EB9-5BFE-AC2A-9F74CF46E6EA}"/>
          </ac:spMkLst>
        </pc:spChg>
        <pc:spChg chg="mod">
          <ac:chgData name="Cyrille Zakaria" userId="bad20c1f-da18-4696-a6b5-79d63c2b67a7" providerId="ADAL" clId="{670EE04C-FF2E-476A-BDB1-BFC91F7418E4}" dt="2023-03-26T21:59:30.068" v="9" actId="1076"/>
          <ac:spMkLst>
            <pc:docMk/>
            <pc:sldMk cId="404159217" sldId="257"/>
            <ac:spMk id="3" creationId="{8579AECB-7D02-3030-2FB9-F5490E7EFFF5}"/>
          </ac:spMkLst>
        </pc:spChg>
        <pc:spChg chg="add">
          <ac:chgData name="Cyrille Zakaria" userId="bad20c1f-da18-4696-a6b5-79d63c2b67a7" providerId="ADAL" clId="{670EE04C-FF2E-476A-BDB1-BFC91F7418E4}" dt="2023-03-26T21:55:04.068" v="0" actId="26606"/>
          <ac:spMkLst>
            <pc:docMk/>
            <pc:sldMk cId="404159217" sldId="257"/>
            <ac:spMk id="8" creationId="{907EF6B7-1338-4443-8C46-6A318D952DFD}"/>
          </ac:spMkLst>
        </pc:spChg>
        <pc:spChg chg="add">
          <ac:chgData name="Cyrille Zakaria" userId="bad20c1f-da18-4696-a6b5-79d63c2b67a7" providerId="ADAL" clId="{670EE04C-FF2E-476A-BDB1-BFC91F7418E4}" dt="2023-03-26T21:55:04.068" v="0" actId="26606"/>
          <ac:spMkLst>
            <pc:docMk/>
            <pc:sldMk cId="404159217" sldId="257"/>
            <ac:spMk id="10" creationId="{DAAE4CDD-124C-4DCF-9584-B6033B545DD5}"/>
          </ac:spMkLst>
        </pc:spChg>
        <pc:spChg chg="add">
          <ac:chgData name="Cyrille Zakaria" userId="bad20c1f-da18-4696-a6b5-79d63c2b67a7" providerId="ADAL" clId="{670EE04C-FF2E-476A-BDB1-BFC91F7418E4}" dt="2023-03-26T21:55:04.068" v="0" actId="26606"/>
          <ac:spMkLst>
            <pc:docMk/>
            <pc:sldMk cId="404159217" sldId="257"/>
            <ac:spMk id="12" creationId="{081E4A58-353D-44AE-B2FC-2A74E2E400F7}"/>
          </ac:spMkLst>
        </pc:spChg>
      </pc:sldChg>
      <pc:sldChg chg="modSp mod modTransition">
        <pc:chgData name="Cyrille Zakaria" userId="bad20c1f-da18-4696-a6b5-79d63c2b67a7" providerId="ADAL" clId="{670EE04C-FF2E-476A-BDB1-BFC91F7418E4}" dt="2023-03-27T01:37:52.913" v="135"/>
        <pc:sldMkLst>
          <pc:docMk/>
          <pc:sldMk cId="4271196150" sldId="258"/>
        </pc:sldMkLst>
        <pc:spChg chg="mod">
          <ac:chgData name="Cyrille Zakaria" userId="bad20c1f-da18-4696-a6b5-79d63c2b67a7" providerId="ADAL" clId="{670EE04C-FF2E-476A-BDB1-BFC91F7418E4}" dt="2023-03-26T22:00:12.114" v="63" actId="20577"/>
          <ac:spMkLst>
            <pc:docMk/>
            <pc:sldMk cId="4271196150" sldId="258"/>
            <ac:spMk id="2" creationId="{D4C958E9-EF74-DA3D-13BB-7EBB7703359A}"/>
          </ac:spMkLst>
        </pc:spChg>
      </pc:sldChg>
      <pc:sldChg chg="modSp mod modTransition">
        <pc:chgData name="Cyrille Zakaria" userId="bad20c1f-da18-4696-a6b5-79d63c2b67a7" providerId="ADAL" clId="{670EE04C-FF2E-476A-BDB1-BFC91F7418E4}" dt="2023-03-27T01:38:17.271" v="140"/>
        <pc:sldMkLst>
          <pc:docMk/>
          <pc:sldMk cId="3214958847" sldId="259"/>
        </pc:sldMkLst>
        <pc:spChg chg="mod">
          <ac:chgData name="Cyrille Zakaria" userId="bad20c1f-da18-4696-a6b5-79d63c2b67a7" providerId="ADAL" clId="{670EE04C-FF2E-476A-BDB1-BFC91F7418E4}" dt="2023-03-26T22:11:08.234" v="97" actId="20577"/>
          <ac:spMkLst>
            <pc:docMk/>
            <pc:sldMk cId="3214958847" sldId="259"/>
            <ac:spMk id="2" creationId="{58A10E1E-6FBE-32C3-1FAC-2AE629EE7739}"/>
          </ac:spMkLst>
        </pc:spChg>
      </pc:sldChg>
      <pc:sldChg chg="modSp mod ord modTransition">
        <pc:chgData name="Cyrille Zakaria" userId="bad20c1f-da18-4696-a6b5-79d63c2b67a7" providerId="ADAL" clId="{670EE04C-FF2E-476A-BDB1-BFC91F7418E4}" dt="2023-03-27T01:37:57.762" v="136"/>
        <pc:sldMkLst>
          <pc:docMk/>
          <pc:sldMk cId="839842481" sldId="260"/>
        </pc:sldMkLst>
        <pc:spChg chg="mod">
          <ac:chgData name="Cyrille Zakaria" userId="bad20c1f-da18-4696-a6b5-79d63c2b67a7" providerId="ADAL" clId="{670EE04C-FF2E-476A-BDB1-BFC91F7418E4}" dt="2023-03-26T22:15:48.736" v="132" actId="790"/>
          <ac:spMkLst>
            <pc:docMk/>
            <pc:sldMk cId="839842481" sldId="260"/>
            <ac:spMk id="2" creationId="{800ECD77-2D87-4424-63DE-E5BFEAEA6FF7}"/>
          </ac:spMkLst>
        </pc:spChg>
      </pc:sldChg>
      <pc:sldChg chg="modTransition">
        <pc:chgData name="Cyrille Zakaria" userId="bad20c1f-da18-4696-a6b5-79d63c2b67a7" providerId="ADAL" clId="{670EE04C-FF2E-476A-BDB1-BFC91F7418E4}" dt="2023-03-27T01:38:11.863" v="138"/>
        <pc:sldMkLst>
          <pc:docMk/>
          <pc:sldMk cId="2278220504"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A406A-8148-491F-88ED-2588892063AC}"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E37657F1-E7F8-4CCD-B1B3-63D6679E95B7}">
      <dgm:prSet/>
      <dgm:spPr/>
      <dgm:t>
        <a:bodyPr/>
        <a:lstStyle/>
        <a:p>
          <a:r>
            <a:rPr lang="fr-CA" err="1"/>
            <a:t>Environment</a:t>
          </a:r>
          <a:endParaRPr lang="en-US"/>
        </a:p>
      </dgm:t>
    </dgm:pt>
    <dgm:pt modelId="{6F851A74-11F3-40D5-9444-57487E82103B}" type="parTrans" cxnId="{28C99EB4-365D-49A7-92A8-5BDA83C10117}">
      <dgm:prSet/>
      <dgm:spPr/>
      <dgm:t>
        <a:bodyPr/>
        <a:lstStyle/>
        <a:p>
          <a:endParaRPr lang="en-US"/>
        </a:p>
      </dgm:t>
    </dgm:pt>
    <dgm:pt modelId="{CA5BF00F-AE23-4466-96A9-AD87D8134684}" type="sibTrans" cxnId="{28C99EB4-365D-49A7-92A8-5BDA83C10117}">
      <dgm:prSet/>
      <dgm:spPr/>
      <dgm:t>
        <a:bodyPr/>
        <a:lstStyle/>
        <a:p>
          <a:endParaRPr lang="en-US"/>
        </a:p>
      </dgm:t>
    </dgm:pt>
    <dgm:pt modelId="{4AF47BF4-AA4C-4FFC-8343-E912374A20A9}">
      <dgm:prSet/>
      <dgm:spPr/>
      <dgm:t>
        <a:bodyPr/>
        <a:lstStyle/>
        <a:p>
          <a:r>
            <a:rPr lang="en-US"/>
            <a:t>Education</a:t>
          </a:r>
        </a:p>
      </dgm:t>
    </dgm:pt>
    <dgm:pt modelId="{B2D22955-59DE-492E-A908-398957630CEE}" type="parTrans" cxnId="{C64273F2-5308-4169-8E50-8346221018E5}">
      <dgm:prSet/>
      <dgm:spPr/>
      <dgm:t>
        <a:bodyPr/>
        <a:lstStyle/>
        <a:p>
          <a:endParaRPr lang="en-US"/>
        </a:p>
      </dgm:t>
    </dgm:pt>
    <dgm:pt modelId="{45B36931-1306-4B19-8E9F-68E3F1232641}" type="sibTrans" cxnId="{C64273F2-5308-4169-8E50-8346221018E5}">
      <dgm:prSet/>
      <dgm:spPr/>
      <dgm:t>
        <a:bodyPr/>
        <a:lstStyle/>
        <a:p>
          <a:endParaRPr lang="en-US"/>
        </a:p>
      </dgm:t>
    </dgm:pt>
    <dgm:pt modelId="{940CE711-E277-4033-85C2-D90677308A78}">
      <dgm:prSet/>
      <dgm:spPr/>
      <dgm:t>
        <a:bodyPr/>
        <a:lstStyle/>
        <a:p>
          <a:r>
            <a:rPr lang="en-US"/>
            <a:t>Responsibility</a:t>
          </a:r>
        </a:p>
      </dgm:t>
    </dgm:pt>
    <dgm:pt modelId="{3DCB0B65-1EA9-4C62-B492-D42D4E60C97E}" type="parTrans" cxnId="{F0F35BE1-D612-4662-A783-949CE96BCB46}">
      <dgm:prSet/>
      <dgm:spPr/>
      <dgm:t>
        <a:bodyPr/>
        <a:lstStyle/>
        <a:p>
          <a:endParaRPr lang="en-US"/>
        </a:p>
      </dgm:t>
    </dgm:pt>
    <dgm:pt modelId="{48AA0220-B891-454D-BEFE-F820D9B8D364}" type="sibTrans" cxnId="{F0F35BE1-D612-4662-A783-949CE96BCB46}">
      <dgm:prSet/>
      <dgm:spPr/>
      <dgm:t>
        <a:bodyPr/>
        <a:lstStyle/>
        <a:p>
          <a:endParaRPr lang="en-US"/>
        </a:p>
      </dgm:t>
    </dgm:pt>
    <dgm:pt modelId="{CA28BE77-B500-4590-A106-FE0B74DE6BB9}">
      <dgm:prSet/>
      <dgm:spPr/>
      <dgm:t>
        <a:bodyPr/>
        <a:lstStyle/>
        <a:p>
          <a:r>
            <a:rPr lang="en-US"/>
            <a:t>Future</a:t>
          </a:r>
        </a:p>
      </dgm:t>
    </dgm:pt>
    <dgm:pt modelId="{A199C2AD-8856-4624-83C8-B5181EE8432F}" type="parTrans" cxnId="{7BF0C00E-385B-4720-82BD-494F8C482665}">
      <dgm:prSet/>
      <dgm:spPr/>
      <dgm:t>
        <a:bodyPr/>
        <a:lstStyle/>
        <a:p>
          <a:endParaRPr lang="en-US"/>
        </a:p>
      </dgm:t>
    </dgm:pt>
    <dgm:pt modelId="{254DC6E5-9704-4381-83F9-5005F7F4FC51}" type="sibTrans" cxnId="{7BF0C00E-385B-4720-82BD-494F8C482665}">
      <dgm:prSet/>
      <dgm:spPr/>
      <dgm:t>
        <a:bodyPr/>
        <a:lstStyle/>
        <a:p>
          <a:endParaRPr lang="en-US"/>
        </a:p>
      </dgm:t>
    </dgm:pt>
    <dgm:pt modelId="{12783B8F-84F3-4D00-A354-93CA5423BD16}" type="pres">
      <dgm:prSet presAssocID="{082A406A-8148-491F-88ED-2588892063AC}" presName="Name0" presStyleCnt="0">
        <dgm:presLayoutVars>
          <dgm:dir/>
          <dgm:animLvl val="lvl"/>
          <dgm:resizeHandles val="exact"/>
        </dgm:presLayoutVars>
      </dgm:prSet>
      <dgm:spPr/>
    </dgm:pt>
    <dgm:pt modelId="{06FD5980-4EAD-40CE-B6BB-B613C3786E5F}" type="pres">
      <dgm:prSet presAssocID="{E37657F1-E7F8-4CCD-B1B3-63D6679E95B7}" presName="linNode" presStyleCnt="0"/>
      <dgm:spPr/>
    </dgm:pt>
    <dgm:pt modelId="{9C52D7EF-B585-4379-B501-60D370D82786}" type="pres">
      <dgm:prSet presAssocID="{E37657F1-E7F8-4CCD-B1B3-63D6679E95B7}" presName="parentText" presStyleLbl="node1" presStyleIdx="0" presStyleCnt="4">
        <dgm:presLayoutVars>
          <dgm:chMax val="1"/>
          <dgm:bulletEnabled val="1"/>
        </dgm:presLayoutVars>
      </dgm:prSet>
      <dgm:spPr/>
    </dgm:pt>
    <dgm:pt modelId="{29BC86F2-AEE5-4956-97B9-8F432C324A5A}" type="pres">
      <dgm:prSet presAssocID="{CA5BF00F-AE23-4466-96A9-AD87D8134684}" presName="sp" presStyleCnt="0"/>
      <dgm:spPr/>
    </dgm:pt>
    <dgm:pt modelId="{DC8E9466-1907-496C-AADC-A1E5BD33CAAC}" type="pres">
      <dgm:prSet presAssocID="{4AF47BF4-AA4C-4FFC-8343-E912374A20A9}" presName="linNode" presStyleCnt="0"/>
      <dgm:spPr/>
    </dgm:pt>
    <dgm:pt modelId="{C99C535B-639D-47F8-A114-284165CD7CC1}" type="pres">
      <dgm:prSet presAssocID="{4AF47BF4-AA4C-4FFC-8343-E912374A20A9}" presName="parentText" presStyleLbl="node1" presStyleIdx="1" presStyleCnt="4">
        <dgm:presLayoutVars>
          <dgm:chMax val="1"/>
          <dgm:bulletEnabled val="1"/>
        </dgm:presLayoutVars>
      </dgm:prSet>
      <dgm:spPr/>
    </dgm:pt>
    <dgm:pt modelId="{69E762A2-80F3-4A62-A04C-2447BCD92C0D}" type="pres">
      <dgm:prSet presAssocID="{45B36931-1306-4B19-8E9F-68E3F1232641}" presName="sp" presStyleCnt="0"/>
      <dgm:spPr/>
    </dgm:pt>
    <dgm:pt modelId="{85130455-3A05-48FD-B789-8DAAC6719486}" type="pres">
      <dgm:prSet presAssocID="{940CE711-E277-4033-85C2-D90677308A78}" presName="linNode" presStyleCnt="0"/>
      <dgm:spPr/>
    </dgm:pt>
    <dgm:pt modelId="{B26B5AB4-6942-4218-9EE8-F946914A994B}" type="pres">
      <dgm:prSet presAssocID="{940CE711-E277-4033-85C2-D90677308A78}" presName="parentText" presStyleLbl="node1" presStyleIdx="2" presStyleCnt="4">
        <dgm:presLayoutVars>
          <dgm:chMax val="1"/>
          <dgm:bulletEnabled val="1"/>
        </dgm:presLayoutVars>
      </dgm:prSet>
      <dgm:spPr/>
    </dgm:pt>
    <dgm:pt modelId="{BB5FD5AA-132E-4CD7-8FDB-DADA58CDC69B}" type="pres">
      <dgm:prSet presAssocID="{48AA0220-B891-454D-BEFE-F820D9B8D364}" presName="sp" presStyleCnt="0"/>
      <dgm:spPr/>
    </dgm:pt>
    <dgm:pt modelId="{3D685E74-8A32-447E-9EC2-BA2FEF4EFACF}" type="pres">
      <dgm:prSet presAssocID="{CA28BE77-B500-4590-A106-FE0B74DE6BB9}" presName="linNode" presStyleCnt="0"/>
      <dgm:spPr/>
    </dgm:pt>
    <dgm:pt modelId="{7F695D73-DE7D-4E8A-B01E-853A6B0711D6}" type="pres">
      <dgm:prSet presAssocID="{CA28BE77-B500-4590-A106-FE0B74DE6BB9}" presName="parentText" presStyleLbl="node1" presStyleIdx="3" presStyleCnt="4">
        <dgm:presLayoutVars>
          <dgm:chMax val="1"/>
          <dgm:bulletEnabled val="1"/>
        </dgm:presLayoutVars>
      </dgm:prSet>
      <dgm:spPr/>
    </dgm:pt>
  </dgm:ptLst>
  <dgm:cxnLst>
    <dgm:cxn modelId="{38233A07-ECC3-4858-9AEE-2608A39F856E}" type="presOf" srcId="{940CE711-E277-4033-85C2-D90677308A78}" destId="{B26B5AB4-6942-4218-9EE8-F946914A994B}" srcOrd="0" destOrd="0" presId="urn:microsoft.com/office/officeart/2005/8/layout/vList5"/>
    <dgm:cxn modelId="{7BF0C00E-385B-4720-82BD-494F8C482665}" srcId="{082A406A-8148-491F-88ED-2588892063AC}" destId="{CA28BE77-B500-4590-A106-FE0B74DE6BB9}" srcOrd="3" destOrd="0" parTransId="{A199C2AD-8856-4624-83C8-B5181EE8432F}" sibTransId="{254DC6E5-9704-4381-83F9-5005F7F4FC51}"/>
    <dgm:cxn modelId="{F56C6B44-D560-47C6-B6A7-DFB57367BA2F}" type="presOf" srcId="{082A406A-8148-491F-88ED-2588892063AC}" destId="{12783B8F-84F3-4D00-A354-93CA5423BD16}" srcOrd="0" destOrd="0" presId="urn:microsoft.com/office/officeart/2005/8/layout/vList5"/>
    <dgm:cxn modelId="{0EEE31A8-FE2C-4D0B-B780-65F7B952ED26}" type="presOf" srcId="{4AF47BF4-AA4C-4FFC-8343-E912374A20A9}" destId="{C99C535B-639D-47F8-A114-284165CD7CC1}" srcOrd="0" destOrd="0" presId="urn:microsoft.com/office/officeart/2005/8/layout/vList5"/>
    <dgm:cxn modelId="{28C99EB4-365D-49A7-92A8-5BDA83C10117}" srcId="{082A406A-8148-491F-88ED-2588892063AC}" destId="{E37657F1-E7F8-4CCD-B1B3-63D6679E95B7}" srcOrd="0" destOrd="0" parTransId="{6F851A74-11F3-40D5-9444-57487E82103B}" sibTransId="{CA5BF00F-AE23-4466-96A9-AD87D8134684}"/>
    <dgm:cxn modelId="{653088D1-7BB0-4931-AA1D-A6EF3F643C96}" type="presOf" srcId="{CA28BE77-B500-4590-A106-FE0B74DE6BB9}" destId="{7F695D73-DE7D-4E8A-B01E-853A6B0711D6}" srcOrd="0" destOrd="0" presId="urn:microsoft.com/office/officeart/2005/8/layout/vList5"/>
    <dgm:cxn modelId="{F0F35BE1-D612-4662-A783-949CE96BCB46}" srcId="{082A406A-8148-491F-88ED-2588892063AC}" destId="{940CE711-E277-4033-85C2-D90677308A78}" srcOrd="2" destOrd="0" parTransId="{3DCB0B65-1EA9-4C62-B492-D42D4E60C97E}" sibTransId="{48AA0220-B891-454D-BEFE-F820D9B8D364}"/>
    <dgm:cxn modelId="{C64273F2-5308-4169-8E50-8346221018E5}" srcId="{082A406A-8148-491F-88ED-2588892063AC}" destId="{4AF47BF4-AA4C-4FFC-8343-E912374A20A9}" srcOrd="1" destOrd="0" parTransId="{B2D22955-59DE-492E-A908-398957630CEE}" sibTransId="{45B36931-1306-4B19-8E9F-68E3F1232641}"/>
    <dgm:cxn modelId="{3D9F0CF7-1876-4B79-839A-7C07E14918EA}" type="presOf" srcId="{E37657F1-E7F8-4CCD-B1B3-63D6679E95B7}" destId="{9C52D7EF-B585-4379-B501-60D370D82786}" srcOrd="0" destOrd="0" presId="urn:microsoft.com/office/officeart/2005/8/layout/vList5"/>
    <dgm:cxn modelId="{BDA7D955-C0A6-43ED-808D-E79CF79FBA4C}" type="presParOf" srcId="{12783B8F-84F3-4D00-A354-93CA5423BD16}" destId="{06FD5980-4EAD-40CE-B6BB-B613C3786E5F}" srcOrd="0" destOrd="0" presId="urn:microsoft.com/office/officeart/2005/8/layout/vList5"/>
    <dgm:cxn modelId="{DED5731F-CFF4-4812-BC35-83BF4AC3ABD1}" type="presParOf" srcId="{06FD5980-4EAD-40CE-B6BB-B613C3786E5F}" destId="{9C52D7EF-B585-4379-B501-60D370D82786}" srcOrd="0" destOrd="0" presId="urn:microsoft.com/office/officeart/2005/8/layout/vList5"/>
    <dgm:cxn modelId="{A3C5E55D-BE10-456E-B6E1-3B0B86FC3D0D}" type="presParOf" srcId="{12783B8F-84F3-4D00-A354-93CA5423BD16}" destId="{29BC86F2-AEE5-4956-97B9-8F432C324A5A}" srcOrd="1" destOrd="0" presId="urn:microsoft.com/office/officeart/2005/8/layout/vList5"/>
    <dgm:cxn modelId="{A53D4B78-04AB-4721-93C5-D939C0C0A372}" type="presParOf" srcId="{12783B8F-84F3-4D00-A354-93CA5423BD16}" destId="{DC8E9466-1907-496C-AADC-A1E5BD33CAAC}" srcOrd="2" destOrd="0" presId="urn:microsoft.com/office/officeart/2005/8/layout/vList5"/>
    <dgm:cxn modelId="{591C4BB0-6EBF-43A6-9DD7-B3F0CD93C00C}" type="presParOf" srcId="{DC8E9466-1907-496C-AADC-A1E5BD33CAAC}" destId="{C99C535B-639D-47F8-A114-284165CD7CC1}" srcOrd="0" destOrd="0" presId="urn:microsoft.com/office/officeart/2005/8/layout/vList5"/>
    <dgm:cxn modelId="{0EFA5FA3-3807-4971-AE52-5149F3AF15E5}" type="presParOf" srcId="{12783B8F-84F3-4D00-A354-93CA5423BD16}" destId="{69E762A2-80F3-4A62-A04C-2447BCD92C0D}" srcOrd="3" destOrd="0" presId="urn:microsoft.com/office/officeart/2005/8/layout/vList5"/>
    <dgm:cxn modelId="{FDAA53F4-9B75-41AA-BDD2-2C01FA4DACE0}" type="presParOf" srcId="{12783B8F-84F3-4D00-A354-93CA5423BD16}" destId="{85130455-3A05-48FD-B789-8DAAC6719486}" srcOrd="4" destOrd="0" presId="urn:microsoft.com/office/officeart/2005/8/layout/vList5"/>
    <dgm:cxn modelId="{5566B34C-0030-48E4-9B82-73F5D7B9405E}" type="presParOf" srcId="{85130455-3A05-48FD-B789-8DAAC6719486}" destId="{B26B5AB4-6942-4218-9EE8-F946914A994B}" srcOrd="0" destOrd="0" presId="urn:microsoft.com/office/officeart/2005/8/layout/vList5"/>
    <dgm:cxn modelId="{605EF84A-AECD-4E88-9683-94D7CCD7121F}" type="presParOf" srcId="{12783B8F-84F3-4D00-A354-93CA5423BD16}" destId="{BB5FD5AA-132E-4CD7-8FDB-DADA58CDC69B}" srcOrd="5" destOrd="0" presId="urn:microsoft.com/office/officeart/2005/8/layout/vList5"/>
    <dgm:cxn modelId="{45D4B4F9-B11D-4F60-8CFB-26FD25B5D252}" type="presParOf" srcId="{12783B8F-84F3-4D00-A354-93CA5423BD16}" destId="{3D685E74-8A32-447E-9EC2-BA2FEF4EFACF}" srcOrd="6" destOrd="0" presId="urn:microsoft.com/office/officeart/2005/8/layout/vList5"/>
    <dgm:cxn modelId="{DD591BF0-12B6-4BD0-B8CA-7443C2A2CFDD}" type="presParOf" srcId="{3D685E74-8A32-447E-9EC2-BA2FEF4EFACF}" destId="{7F695D73-DE7D-4E8A-B01E-853A6B0711D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2D7EF-B585-4379-B501-60D370D82786}">
      <dsp:nvSpPr>
        <dsp:cNvPr id="0" name=""/>
        <dsp:cNvSpPr/>
      </dsp:nvSpPr>
      <dsp:spPr>
        <a:xfrm>
          <a:off x="3364992" y="2177"/>
          <a:ext cx="3785616" cy="10474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fr-CA" sz="4300" kern="1200" err="1"/>
            <a:t>Environment</a:t>
          </a:r>
          <a:endParaRPr lang="en-US" sz="4300" kern="1200"/>
        </a:p>
      </dsp:txBody>
      <dsp:txXfrm>
        <a:off x="3416125" y="53310"/>
        <a:ext cx="3683350" cy="945199"/>
      </dsp:txXfrm>
    </dsp:sp>
    <dsp:sp modelId="{C99C535B-639D-47F8-A114-284165CD7CC1}">
      <dsp:nvSpPr>
        <dsp:cNvPr id="0" name=""/>
        <dsp:cNvSpPr/>
      </dsp:nvSpPr>
      <dsp:spPr>
        <a:xfrm>
          <a:off x="3364992" y="1102016"/>
          <a:ext cx="3785616" cy="104746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Education</a:t>
          </a:r>
        </a:p>
      </dsp:txBody>
      <dsp:txXfrm>
        <a:off x="3416125" y="1153149"/>
        <a:ext cx="3683350" cy="945199"/>
      </dsp:txXfrm>
    </dsp:sp>
    <dsp:sp modelId="{B26B5AB4-6942-4218-9EE8-F946914A994B}">
      <dsp:nvSpPr>
        <dsp:cNvPr id="0" name=""/>
        <dsp:cNvSpPr/>
      </dsp:nvSpPr>
      <dsp:spPr>
        <a:xfrm>
          <a:off x="3364992" y="2201855"/>
          <a:ext cx="3785616" cy="104746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Responsibility</a:t>
          </a:r>
        </a:p>
      </dsp:txBody>
      <dsp:txXfrm>
        <a:off x="3416125" y="2252988"/>
        <a:ext cx="3683350" cy="945199"/>
      </dsp:txXfrm>
    </dsp:sp>
    <dsp:sp modelId="{7F695D73-DE7D-4E8A-B01E-853A6B0711D6}">
      <dsp:nvSpPr>
        <dsp:cNvPr id="0" name=""/>
        <dsp:cNvSpPr/>
      </dsp:nvSpPr>
      <dsp:spPr>
        <a:xfrm>
          <a:off x="3364992" y="3301694"/>
          <a:ext cx="3785616" cy="104746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Future</a:t>
          </a:r>
        </a:p>
      </dsp:txBody>
      <dsp:txXfrm>
        <a:off x="3416125"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DAFD6-CF34-40B8-AEBE-592642CC2E41}" type="datetimeFigureOut">
              <a:t>3/29/2023</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9248D-5F3B-4FBC-A4D6-EA6418C59887}" type="slidenum">
              <a:t>‹#›</a:t>
            </a:fld>
            <a:endParaRPr lang="fr-CA"/>
          </a:p>
        </p:txBody>
      </p:sp>
    </p:spTree>
    <p:extLst>
      <p:ext uri="{BB962C8B-B14F-4D97-AF65-F5344CB8AC3E}">
        <p14:creationId xmlns:p14="http://schemas.microsoft.com/office/powerpoint/2010/main" val="420186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Hello everyone, we are the High Rollers Hydroponics Team, our team's design is for a grow wall, as opposed to a greenhouse like all the other hydroponics teams. I'm Alec, and with me I have Cyrille and Nicole. Let's get started!</a:t>
            </a:r>
          </a:p>
        </p:txBody>
      </p:sp>
      <p:sp>
        <p:nvSpPr>
          <p:cNvPr id="4" name="Espace réservé du numéro de diapositive 3"/>
          <p:cNvSpPr>
            <a:spLocks noGrp="1"/>
          </p:cNvSpPr>
          <p:nvPr>
            <p:ph type="sldNum" sz="quarter" idx="5"/>
          </p:nvPr>
        </p:nvSpPr>
        <p:spPr/>
        <p:txBody>
          <a:bodyPr/>
          <a:lstStyle/>
          <a:p>
            <a:fld id="{2AB9248D-5F3B-4FBC-A4D6-EA6418C59887}" type="slidenum">
              <a:t>1</a:t>
            </a:fld>
            <a:endParaRPr lang="fr-CA"/>
          </a:p>
        </p:txBody>
      </p:sp>
    </p:spTree>
    <p:extLst>
      <p:ext uri="{BB962C8B-B14F-4D97-AF65-F5344CB8AC3E}">
        <p14:creationId xmlns:p14="http://schemas.microsoft.com/office/powerpoint/2010/main" val="356306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90000"/>
              </a:lnSpc>
              <a:spcBef>
                <a:spcPts val="1000"/>
              </a:spcBef>
              <a:buFont typeface="Arial"/>
              <a:buChar char="•"/>
            </a:pPr>
            <a:r>
              <a:rPr lang="en-US"/>
              <a:t>Differentiates itself from other solutions by having an impressive combination of features like</a:t>
            </a:r>
            <a:endParaRPr lang="fr-FR"/>
          </a:p>
          <a:p>
            <a:pPr lvl="1">
              <a:lnSpc>
                <a:spcPct val="90000"/>
              </a:lnSpc>
              <a:spcBef>
                <a:spcPts val="500"/>
              </a:spcBef>
              <a:buFont typeface="Arial"/>
              <a:buChar char="•"/>
            </a:pPr>
            <a:r>
              <a:rPr lang="en-US"/>
              <a:t> a durable, well-built irrigation system while also having adjustable shelf height, making it exceedingly modular. Each of these PVC pipes is fully cemented at every junction, and screwed in at several instances, then tightly fitted between shelves to make sure they themselves, or any water, is not going anywhere.</a:t>
            </a:r>
            <a:endParaRPr lang="en-US">
              <a:cs typeface="Calibri"/>
            </a:endParaRPr>
          </a:p>
          <a:p>
            <a:pPr lvl="1">
              <a:lnSpc>
                <a:spcPct val="90000"/>
              </a:lnSpc>
              <a:spcBef>
                <a:spcPts val="500"/>
              </a:spcBef>
              <a:buFont typeface="Arial"/>
              <a:buChar char="•"/>
            </a:pPr>
            <a:r>
              <a:rPr lang="en-US">
                <a:cs typeface="Calibri"/>
              </a:rPr>
              <a:t> lights that can be controlled through an app over Wi-Fi.</a:t>
            </a:r>
          </a:p>
          <a:p>
            <a:pPr lvl="1">
              <a:lnSpc>
                <a:spcPct val="90000"/>
              </a:lnSpc>
              <a:spcBef>
                <a:spcPts val="500"/>
              </a:spcBef>
              <a:buFont typeface="Arial"/>
              <a:buChar char="•"/>
            </a:pPr>
            <a:r>
              <a:rPr lang="en-US">
                <a:cs typeface="Calibri"/>
              </a:rPr>
              <a:t> almost 65ft square feet of planting space, without the pot dividers.</a:t>
            </a:r>
          </a:p>
          <a:p>
            <a:pPr lvl="1">
              <a:lnSpc>
                <a:spcPct val="90000"/>
              </a:lnSpc>
              <a:spcBef>
                <a:spcPts val="500"/>
              </a:spcBef>
              <a:buFont typeface="Arial"/>
              <a:buChar char="•"/>
            </a:pPr>
            <a:r>
              <a:rPr lang="en-US">
                <a:cs typeface="Calibri"/>
              </a:rPr>
              <a:t> 3 valves per shelf, which will help save water and energy, while also increasing modularity, and customizability</a:t>
            </a:r>
          </a:p>
          <a:p>
            <a:pPr lvl="1">
              <a:lnSpc>
                <a:spcPct val="90000"/>
              </a:lnSpc>
              <a:spcBef>
                <a:spcPts val="500"/>
              </a:spcBef>
            </a:pPr>
            <a:r>
              <a:rPr lang="en-US">
                <a:cs typeface="Calibri"/>
              </a:rPr>
              <a:t>All of the features I've just mentioned combined with the fact that it is l</a:t>
            </a:r>
            <a:r>
              <a:rPr lang="en-US" cap="small"/>
              <a:t>ow-cost and environment friendly, setting it apart from the rest and making it greatly needed, and much more useful to the user.</a:t>
            </a:r>
            <a:endParaRPr lang="en-US" cap="small">
              <a:cs typeface="Calibri"/>
            </a:endParaRPr>
          </a:p>
          <a:p>
            <a:pPr lvl="1">
              <a:lnSpc>
                <a:spcPct val="90000"/>
              </a:lnSpc>
              <a:spcBef>
                <a:spcPts val="500"/>
              </a:spcBef>
              <a:buFont typeface="Arial"/>
              <a:buChar char="•"/>
            </a:pPr>
            <a:endParaRPr lang="en-US">
              <a:cs typeface="Calibri"/>
            </a:endParaRPr>
          </a:p>
          <a:p>
            <a:pPr lvl="1">
              <a:lnSpc>
                <a:spcPct val="90000"/>
              </a:lnSpc>
              <a:spcBef>
                <a:spcPts val="500"/>
              </a:spcBef>
              <a:buFont typeface="Arial"/>
              <a:buChar char="•"/>
            </a:pPr>
            <a:endParaRPr lang="en-US">
              <a:cs typeface="Calibri"/>
            </a:endParaRPr>
          </a:p>
        </p:txBody>
      </p:sp>
      <p:sp>
        <p:nvSpPr>
          <p:cNvPr id="4" name="Espace réservé du numéro de diapositive 3"/>
          <p:cNvSpPr>
            <a:spLocks noGrp="1"/>
          </p:cNvSpPr>
          <p:nvPr>
            <p:ph type="sldNum" sz="quarter" idx="5"/>
          </p:nvPr>
        </p:nvSpPr>
        <p:spPr/>
        <p:txBody>
          <a:bodyPr/>
          <a:lstStyle/>
          <a:p>
            <a:fld id="{2AB9248D-5F3B-4FBC-A4D6-EA6418C59887}" type="slidenum">
              <a:t>5</a:t>
            </a:fld>
            <a:endParaRPr lang="fr-CA"/>
          </a:p>
        </p:txBody>
      </p:sp>
    </p:spTree>
    <p:extLst>
      <p:ext uri="{BB962C8B-B14F-4D97-AF65-F5344CB8AC3E}">
        <p14:creationId xmlns:p14="http://schemas.microsoft.com/office/powerpoint/2010/main" val="154452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8340-13FC-D358-8967-8BA8102C2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009556-7D86-1781-091C-077BA6D55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0A626F-F4E5-DF02-A8B2-6FAFBFF82286}"/>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5" name="Footer Placeholder 4">
            <a:extLst>
              <a:ext uri="{FF2B5EF4-FFF2-40B4-BE49-F238E27FC236}">
                <a16:creationId xmlns:a16="http://schemas.microsoft.com/office/drawing/2014/main" id="{27DD656C-1381-E653-3EA1-A4629848B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2FDE6-9150-CFFC-BD38-308266C315A4}"/>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265707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E0C01-6EE0-3DAA-85DD-BECFFB6DB2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319B00-AC98-973A-0CD6-24F57F118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1A7ED-46F5-AFB0-D3C5-B0A8EF3554D6}"/>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5" name="Footer Placeholder 4">
            <a:extLst>
              <a:ext uri="{FF2B5EF4-FFF2-40B4-BE49-F238E27FC236}">
                <a16:creationId xmlns:a16="http://schemas.microsoft.com/office/drawing/2014/main" id="{B57F55E5-59C0-47C7-846A-D5AE7806A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A33DD-E49D-BFC6-45EC-63E8BF3B3A46}"/>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401989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00435-BA9E-B478-1290-7F9C3C307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93C76F-2BD5-034D-77C8-EE6E62C47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6072D-8E12-15FC-6555-CA16C762B1A6}"/>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5" name="Footer Placeholder 4">
            <a:extLst>
              <a:ext uri="{FF2B5EF4-FFF2-40B4-BE49-F238E27FC236}">
                <a16:creationId xmlns:a16="http://schemas.microsoft.com/office/drawing/2014/main" id="{BA4EE5E3-AAE9-149E-E964-A2763BA31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77722-57A5-2B7B-E29A-14943181FA39}"/>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328406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1009-70E9-C714-5AC8-06106A30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22671-C65C-89DD-A3C5-7DB71BFD38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63298-9EFE-57C3-4DB1-9D25EFE9B04A}"/>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5" name="Footer Placeholder 4">
            <a:extLst>
              <a:ext uri="{FF2B5EF4-FFF2-40B4-BE49-F238E27FC236}">
                <a16:creationId xmlns:a16="http://schemas.microsoft.com/office/drawing/2014/main" id="{4675D714-50E6-D9EC-5E00-7F3AA7E95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C1FB7-3925-C1F2-A463-C486C3BC8C1E}"/>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98361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DB41-0211-7F4C-DE54-88CF03B53C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21A7C2-2307-D301-0DCD-B3D2D5520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784ED-1367-D1A9-CE61-7D780C70B75D}"/>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5" name="Footer Placeholder 4">
            <a:extLst>
              <a:ext uri="{FF2B5EF4-FFF2-40B4-BE49-F238E27FC236}">
                <a16:creationId xmlns:a16="http://schemas.microsoft.com/office/drawing/2014/main" id="{551A950E-FE9E-C26F-D976-84AD455AB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49838-4220-C4BC-3AF7-165BEC66F4B2}"/>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123358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EF6B-D864-1D1C-BE96-87B8EE6219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55279-19F9-E21D-5CDF-3CC6B1D515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020583-F479-3403-609F-59F3C9AAD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0C89F-424A-92FC-7F7C-7B55FF023D3F}"/>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6" name="Footer Placeholder 5">
            <a:extLst>
              <a:ext uri="{FF2B5EF4-FFF2-40B4-BE49-F238E27FC236}">
                <a16:creationId xmlns:a16="http://schemas.microsoft.com/office/drawing/2014/main" id="{D59B0668-254C-B368-9C25-D2FDAF6DD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94B89-903F-516B-9521-77B6B38B23F3}"/>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188065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B283-9F13-19FC-82DA-1528F5D11E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2463C3-F871-7CBF-47FC-2E47F210C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08D89-227B-F5E6-F7A9-C2F25C7F61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E2507-F22E-5A7E-CEF2-672D9BDDE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8510ED-5599-3BD3-3319-BE035F4B8F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ACA8B-792E-48A7-5741-F394414932EE}"/>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8" name="Footer Placeholder 7">
            <a:extLst>
              <a:ext uri="{FF2B5EF4-FFF2-40B4-BE49-F238E27FC236}">
                <a16:creationId xmlns:a16="http://schemas.microsoft.com/office/drawing/2014/main" id="{B6FDE465-24DE-C50D-C059-34626237EC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BE458C-77E8-F986-BDFD-AE4553339683}"/>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18547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1F09-77A9-01E9-A6DB-CBA0DCE163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70C2A-6277-3FBA-91AF-69032034033D}"/>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4" name="Footer Placeholder 3">
            <a:extLst>
              <a:ext uri="{FF2B5EF4-FFF2-40B4-BE49-F238E27FC236}">
                <a16:creationId xmlns:a16="http://schemas.microsoft.com/office/drawing/2014/main" id="{A5340D3E-68F1-49C5-1424-4904E4A6BD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2353D-FBCE-F27B-48E2-9E6E2DF6D34F}"/>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74746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4CF48-89F8-B4B2-4E20-F77C9730A02F}"/>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3" name="Footer Placeholder 2">
            <a:extLst>
              <a:ext uri="{FF2B5EF4-FFF2-40B4-BE49-F238E27FC236}">
                <a16:creationId xmlns:a16="http://schemas.microsoft.com/office/drawing/2014/main" id="{066E0CFE-99E0-0378-5BAD-97369F195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95C256-60DD-AD39-FB6A-6802F448C0EA}"/>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160734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616C-65EF-A00F-EA7A-7EC0907D1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76F0D9-AC68-BCAD-69DF-A03B05ED3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F2686D-7C82-C530-BA65-45D1AF63C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41002-4DC3-D30D-9FC7-B7B70F3547A8}"/>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6" name="Footer Placeholder 5">
            <a:extLst>
              <a:ext uri="{FF2B5EF4-FFF2-40B4-BE49-F238E27FC236}">
                <a16:creationId xmlns:a16="http://schemas.microsoft.com/office/drawing/2014/main" id="{5D576239-B4F6-39B4-0EB1-CAD8F8E6C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92F12-5B29-C135-4DBB-EC90810189AB}"/>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126209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C46F-DC4D-5308-C1A6-F425EBC79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1F821D-A547-DB63-0CFA-23B466085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15D767-1F1E-9746-D020-16F1A5A93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13F1C-33CD-647C-3AF7-FD2177F495B8}"/>
              </a:ext>
            </a:extLst>
          </p:cNvPr>
          <p:cNvSpPr>
            <a:spLocks noGrp="1"/>
          </p:cNvSpPr>
          <p:nvPr>
            <p:ph type="dt" sz="half" idx="10"/>
          </p:nvPr>
        </p:nvSpPr>
        <p:spPr/>
        <p:txBody>
          <a:bodyPr/>
          <a:lstStyle/>
          <a:p>
            <a:fld id="{92D42018-70DE-4670-8C14-E101046D10C1}" type="datetimeFigureOut">
              <a:rPr lang="en-US" smtClean="0"/>
              <a:t>3/29/2023</a:t>
            </a:fld>
            <a:endParaRPr lang="en-US"/>
          </a:p>
        </p:txBody>
      </p:sp>
      <p:sp>
        <p:nvSpPr>
          <p:cNvPr id="6" name="Footer Placeholder 5">
            <a:extLst>
              <a:ext uri="{FF2B5EF4-FFF2-40B4-BE49-F238E27FC236}">
                <a16:creationId xmlns:a16="http://schemas.microsoft.com/office/drawing/2014/main" id="{5DFE48DF-85C0-F714-689D-A7106AC73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E01D0-409C-8C8A-C1A2-C56BBC67D8E2}"/>
              </a:ext>
            </a:extLst>
          </p:cNvPr>
          <p:cNvSpPr>
            <a:spLocks noGrp="1"/>
          </p:cNvSpPr>
          <p:nvPr>
            <p:ph type="sldNum" sz="quarter" idx="12"/>
          </p:nvPr>
        </p:nvSpPr>
        <p:spPr/>
        <p:txBody>
          <a:bodyPr/>
          <a:lstStyle/>
          <a:p>
            <a:fld id="{86AA295A-6C66-44D5-9B52-79A63A767002}" type="slidenum">
              <a:rPr lang="en-US" smtClean="0"/>
              <a:t>‹#›</a:t>
            </a:fld>
            <a:endParaRPr lang="en-US"/>
          </a:p>
        </p:txBody>
      </p:sp>
    </p:spTree>
    <p:extLst>
      <p:ext uri="{BB962C8B-B14F-4D97-AF65-F5344CB8AC3E}">
        <p14:creationId xmlns:p14="http://schemas.microsoft.com/office/powerpoint/2010/main" val="208369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A76A5-1F5B-DC45-299A-4400314F9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C2A0BE-972C-DAFB-F446-A6BE022A4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7FDE8-D661-15D6-5EEA-ED81ECAC8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42018-70DE-4670-8C14-E101046D10C1}" type="datetimeFigureOut">
              <a:rPr lang="en-US" smtClean="0"/>
              <a:t>3/29/2023</a:t>
            </a:fld>
            <a:endParaRPr lang="en-US"/>
          </a:p>
        </p:txBody>
      </p:sp>
      <p:sp>
        <p:nvSpPr>
          <p:cNvPr id="5" name="Footer Placeholder 4">
            <a:extLst>
              <a:ext uri="{FF2B5EF4-FFF2-40B4-BE49-F238E27FC236}">
                <a16:creationId xmlns:a16="http://schemas.microsoft.com/office/drawing/2014/main" id="{94241B69-351F-3DEA-83BD-06D2A5685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59C980-7998-9568-C0F1-08BEAA976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295A-6C66-44D5-9B52-79A63A767002}" type="slidenum">
              <a:rPr lang="en-US" smtClean="0"/>
              <a:t>‹#›</a:t>
            </a:fld>
            <a:endParaRPr lang="en-US"/>
          </a:p>
        </p:txBody>
      </p:sp>
    </p:spTree>
    <p:extLst>
      <p:ext uri="{BB962C8B-B14F-4D97-AF65-F5344CB8AC3E}">
        <p14:creationId xmlns:p14="http://schemas.microsoft.com/office/powerpoint/2010/main" val="1757767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3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C9720C-0880-FDC1-E937-63485063F917}"/>
              </a:ext>
            </a:extLst>
          </p:cNvPr>
          <p:cNvSpPr>
            <a:spLocks noGrp="1"/>
          </p:cNvSpPr>
          <p:nvPr>
            <p:ph type="ctrTitle"/>
          </p:nvPr>
        </p:nvSpPr>
        <p:spPr>
          <a:xfrm>
            <a:off x="1524003" y="1999615"/>
            <a:ext cx="9144000" cy="2764028"/>
          </a:xfrm>
        </p:spPr>
        <p:txBody>
          <a:bodyPr anchor="ctr">
            <a:normAutofit/>
          </a:bodyPr>
          <a:lstStyle/>
          <a:p>
            <a:r>
              <a:rPr lang="fr-CA" sz="6100" err="1"/>
              <a:t>Grow</a:t>
            </a:r>
            <a:r>
              <a:rPr lang="fr-CA" sz="6100"/>
              <a:t> </a:t>
            </a:r>
            <a:r>
              <a:rPr lang="fr-CA" sz="6100" err="1"/>
              <a:t>wall</a:t>
            </a:r>
            <a:br>
              <a:rPr lang="fr-CA" sz="6100"/>
            </a:br>
            <a:r>
              <a:rPr lang="fr-CA" sz="6100" err="1"/>
              <a:t>Hydroponics</a:t>
            </a:r>
            <a:r>
              <a:rPr lang="fr-CA" sz="6100"/>
              <a:t> team</a:t>
            </a:r>
            <a:br>
              <a:rPr lang="fr-CA" sz="6100"/>
            </a:br>
            <a:r>
              <a:rPr lang="fr-CA" sz="6100"/>
              <a:t>High Rollers – GNG1103</a:t>
            </a:r>
            <a:endParaRPr lang="en-US" sz="6100"/>
          </a:p>
        </p:txBody>
      </p:sp>
      <p:sp>
        <p:nvSpPr>
          <p:cNvPr id="3" name="Subtitle 2">
            <a:extLst>
              <a:ext uri="{FF2B5EF4-FFF2-40B4-BE49-F238E27FC236}">
                <a16:creationId xmlns:a16="http://schemas.microsoft.com/office/drawing/2014/main" id="{6B2F69F2-5CA4-FC29-1FE7-CD6B9F2DF05A}"/>
              </a:ext>
            </a:extLst>
          </p:cNvPr>
          <p:cNvSpPr>
            <a:spLocks noGrp="1"/>
          </p:cNvSpPr>
          <p:nvPr>
            <p:ph type="subTitle" idx="1"/>
          </p:nvPr>
        </p:nvSpPr>
        <p:spPr>
          <a:xfrm>
            <a:off x="1966912" y="5645150"/>
            <a:ext cx="8258176" cy="1185418"/>
          </a:xfrm>
        </p:spPr>
        <p:txBody>
          <a:bodyPr anchor="ctr">
            <a:normAutofit/>
          </a:bodyPr>
          <a:lstStyle/>
          <a:p>
            <a:r>
              <a:rPr lang="fr-CA" sz="1600"/>
              <a:t>By: Alec Fraser, Cyrille Zakaria, Jacob </a:t>
            </a:r>
            <a:r>
              <a:rPr lang="fr-CA" sz="1600" err="1"/>
              <a:t>Olaveson</a:t>
            </a:r>
            <a:r>
              <a:rPr lang="fr-CA" sz="1600"/>
              <a:t>, Khalid Al-</a:t>
            </a:r>
            <a:r>
              <a:rPr lang="fr-CA" sz="1600" err="1"/>
              <a:t>Satari</a:t>
            </a:r>
            <a:r>
              <a:rPr lang="fr-CA" sz="1600"/>
              <a:t>, Matas </a:t>
            </a:r>
            <a:r>
              <a:rPr lang="fr-CA" sz="1600" err="1"/>
              <a:t>Minkstimas</a:t>
            </a:r>
            <a:r>
              <a:rPr lang="fr-CA" sz="1600"/>
              <a:t>, Nicole </a:t>
            </a:r>
            <a:r>
              <a:rPr lang="fr-CA" sz="1600" err="1"/>
              <a:t>Milman</a:t>
            </a:r>
            <a:endParaRPr lang="en-US" sz="1600"/>
          </a:p>
          <a:p>
            <a:endParaRPr lang="en-US" sz="1600"/>
          </a:p>
          <a:p>
            <a:r>
              <a:rPr lang="en-US" sz="1600"/>
              <a:t>University of Ottawa</a:t>
            </a:r>
          </a:p>
        </p:txBody>
      </p:sp>
      <p:sp>
        <p:nvSpPr>
          <p:cNvPr id="50" name="Rectangle 4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8096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4654F-9EB9-5BFE-AC2A-9F74CF46E6EA}"/>
              </a:ext>
            </a:extLst>
          </p:cNvPr>
          <p:cNvSpPr>
            <a:spLocks noGrp="1"/>
          </p:cNvSpPr>
          <p:nvPr>
            <p:ph type="title"/>
          </p:nvPr>
        </p:nvSpPr>
        <p:spPr>
          <a:xfrm>
            <a:off x="956826" y="1112969"/>
            <a:ext cx="3937298" cy="4166010"/>
          </a:xfrm>
        </p:spPr>
        <p:txBody>
          <a:bodyPr>
            <a:normAutofit/>
          </a:bodyPr>
          <a:lstStyle/>
          <a:p>
            <a:r>
              <a:rPr lang="fr-CA">
                <a:solidFill>
                  <a:srgbClr val="FFFFFF"/>
                </a:solidFill>
              </a:rPr>
              <a:t>What was the problem?</a:t>
            </a:r>
            <a:endParaRPr lang="en-US">
              <a:solidFill>
                <a:srgbClr val="FFFFFF"/>
              </a:solidFill>
            </a:endParaRPr>
          </a:p>
        </p:txBody>
      </p:sp>
      <p:sp>
        <p:nvSpPr>
          <p:cNvPr id="98"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9"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0"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579AECB-7D02-3030-2FB9-F5490E7EFFF5}"/>
              </a:ext>
            </a:extLst>
          </p:cNvPr>
          <p:cNvSpPr>
            <a:spLocks noGrp="1"/>
          </p:cNvSpPr>
          <p:nvPr>
            <p:ph idx="1"/>
          </p:nvPr>
        </p:nvSpPr>
        <p:spPr>
          <a:xfrm>
            <a:off x="6096000" y="820880"/>
            <a:ext cx="5257799" cy="4889350"/>
          </a:xfrm>
        </p:spPr>
        <p:txBody>
          <a:bodyPr anchor="t">
            <a:normAutofit fontScale="92500" lnSpcReduction="20000"/>
          </a:bodyPr>
          <a:lstStyle/>
          <a:p>
            <a:pPr marL="0" indent="0">
              <a:buNone/>
            </a:pPr>
            <a:r>
              <a:rPr lang="en-US" sz="2600" cap="small">
                <a:effectLst/>
                <a:latin typeface="Verdana" panose="020B0604030504040204" pitchFamily="34" charset="0"/>
                <a:ea typeface="Verdana" panose="020B0604030504040204" pitchFamily="34" charset="0"/>
                <a:cs typeface="Arial" panose="020B0604020202020204" pitchFamily="34" charset="0"/>
              </a:rPr>
              <a:t>Our client is a part of an indigenous community who teaches youth.</a:t>
            </a:r>
          </a:p>
          <a:p>
            <a:pPr marL="0" indent="0">
              <a:buNone/>
            </a:pPr>
            <a:endParaRPr lang="en-US" sz="2600" cap="small">
              <a:effectLst/>
              <a:latin typeface="Verdana" panose="020B0604030504040204" pitchFamily="34" charset="0"/>
              <a:ea typeface="Verdana" panose="020B0604030504040204" pitchFamily="34" charset="0"/>
              <a:cs typeface="Arial" panose="020B0604020202020204" pitchFamily="34" charset="0"/>
            </a:endParaRPr>
          </a:p>
          <a:p>
            <a:pPr marL="0" indent="0">
              <a:buNone/>
            </a:pPr>
            <a:r>
              <a:rPr lang="en-US" sz="2600" cap="small">
                <a:latin typeface="Verdana" panose="020B0604030504040204" pitchFamily="34" charset="0"/>
                <a:ea typeface="Verdana" panose="020B0604030504040204" pitchFamily="34" charset="0"/>
                <a:cs typeface="Arial" panose="020B0604020202020204" pitchFamily="34" charset="0"/>
              </a:rPr>
              <a:t>She </a:t>
            </a:r>
            <a:r>
              <a:rPr lang="en-US" sz="2600" u="sng" cap="small">
                <a:latin typeface="Verdana" panose="020B0604030504040204" pitchFamily="34" charset="0"/>
                <a:ea typeface="Verdana" panose="020B0604030504040204" pitchFamily="34" charset="0"/>
                <a:cs typeface="Arial" panose="020B0604020202020204" pitchFamily="34" charset="0"/>
              </a:rPr>
              <a:t>needs</a:t>
            </a:r>
            <a:r>
              <a:rPr lang="en-US" sz="2600" cap="small">
                <a:latin typeface="Verdana" panose="020B0604030504040204" pitchFamily="34" charset="0"/>
                <a:ea typeface="Verdana" panose="020B0604030504040204" pitchFamily="34" charset="0"/>
                <a:cs typeface="Arial" panose="020B0604020202020204" pitchFamily="34" charset="0"/>
              </a:rPr>
              <a:t> to teach the youth how to grow and nurture plants in order to help the environment.</a:t>
            </a:r>
            <a:endParaRPr lang="en-US" sz="2600" u="sng" cap="small">
              <a:effectLst/>
              <a:latin typeface="Verdana" panose="020B0604030504040204" pitchFamily="34" charset="0"/>
              <a:ea typeface="Verdana" panose="020B0604030504040204" pitchFamily="34" charset="0"/>
              <a:cs typeface="Arial" panose="020B0604020202020204" pitchFamily="34" charset="0"/>
            </a:endParaRPr>
          </a:p>
          <a:p>
            <a:endParaRPr lang="en-US" sz="2600" cap="small">
              <a:latin typeface="Verdana" panose="020B0604030504040204" pitchFamily="34" charset="0"/>
              <a:ea typeface="Verdana" panose="020B0604030504040204" pitchFamily="34" charset="0"/>
              <a:cs typeface="Arial" panose="020B0604020202020204" pitchFamily="34" charset="0"/>
            </a:endParaRPr>
          </a:p>
          <a:p>
            <a:pPr marL="0" indent="0">
              <a:buNone/>
            </a:pPr>
            <a:r>
              <a:rPr lang="en-US" sz="2600" b="1" u="sng" cap="small">
                <a:effectLst/>
                <a:latin typeface="Verdana" panose="020B0604030504040204" pitchFamily="34" charset="0"/>
                <a:ea typeface="Verdana" panose="020B0604030504040204" pitchFamily="34" charset="0"/>
                <a:cs typeface="Arial" panose="020B0604020202020204" pitchFamily="34" charset="0"/>
              </a:rPr>
              <a:t>Problem Statement:</a:t>
            </a:r>
          </a:p>
          <a:p>
            <a:pPr marL="0" indent="0">
              <a:buNone/>
            </a:pPr>
            <a:r>
              <a:rPr lang="en-US" sz="2600" cap="small">
                <a:effectLst/>
                <a:latin typeface="Verdana" panose="020B0604030504040204" pitchFamily="34" charset="0"/>
                <a:ea typeface="Verdana" panose="020B0604030504040204" pitchFamily="34" charset="0"/>
                <a:cs typeface="Arial" panose="020B0604020202020204" pitchFamily="34" charset="0"/>
              </a:rPr>
              <a:t>Our client </a:t>
            </a:r>
            <a:r>
              <a:rPr lang="en-US" sz="2600" u="sng" cap="small">
                <a:effectLst/>
                <a:latin typeface="Verdana" panose="020B0604030504040204" pitchFamily="34" charset="0"/>
                <a:ea typeface="Verdana" panose="020B0604030504040204" pitchFamily="34" charset="0"/>
                <a:cs typeface="Arial" panose="020B0604020202020204" pitchFamily="34" charset="0"/>
              </a:rPr>
              <a:t>needs</a:t>
            </a:r>
            <a:r>
              <a:rPr lang="en-US" sz="2600" cap="small">
                <a:effectLst/>
                <a:latin typeface="Verdana" panose="020B0604030504040204" pitchFamily="34" charset="0"/>
                <a:ea typeface="Verdana" panose="020B0604030504040204" pitchFamily="34" charset="0"/>
                <a:cs typeface="Arial" panose="020B0604020202020204" pitchFamily="34" charset="0"/>
              </a:rPr>
              <a:t> an effective, low-cost and environment friendly grow wall systems in order to produce fast-growing crops for indigenous communities in Canada.</a:t>
            </a:r>
            <a:endParaRPr lang="en-US" sz="260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en-US" sz="2600"/>
          </a:p>
        </p:txBody>
      </p:sp>
      <p:sp>
        <p:nvSpPr>
          <p:cNvPr id="101"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2"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3"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415921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5C18B4-42CC-46B4-70DC-9E748B16F601}"/>
              </a:ext>
            </a:extLst>
          </p:cNvPr>
          <p:cNvPicPr>
            <a:picLocks noChangeAspect="1"/>
          </p:cNvPicPr>
          <p:nvPr/>
        </p:nvPicPr>
        <p:blipFill rotWithShape="1">
          <a:blip r:embed="rId2">
            <a:alphaModFix amt="35000"/>
          </a:blip>
          <a:srcRect t="3919" b="19289"/>
          <a:stretch/>
        </p:blipFill>
        <p:spPr>
          <a:xfrm>
            <a:off x="20" y="10"/>
            <a:ext cx="12191980" cy="6857990"/>
          </a:xfrm>
          <a:prstGeom prst="rect">
            <a:avLst/>
          </a:prstGeom>
        </p:spPr>
      </p:pic>
      <p:sp>
        <p:nvSpPr>
          <p:cNvPr id="2" name="Title 1">
            <a:extLst>
              <a:ext uri="{FF2B5EF4-FFF2-40B4-BE49-F238E27FC236}">
                <a16:creationId xmlns:a16="http://schemas.microsoft.com/office/drawing/2014/main" id="{D4C958E9-EF74-DA3D-13BB-7EBB7703359A}"/>
              </a:ext>
            </a:extLst>
          </p:cNvPr>
          <p:cNvSpPr>
            <a:spLocks noGrp="1"/>
          </p:cNvSpPr>
          <p:nvPr>
            <p:ph type="title"/>
          </p:nvPr>
        </p:nvSpPr>
        <p:spPr>
          <a:xfrm>
            <a:off x="838200" y="365125"/>
            <a:ext cx="10515600" cy="1325563"/>
          </a:xfrm>
        </p:spPr>
        <p:txBody>
          <a:bodyPr>
            <a:normAutofit/>
          </a:bodyPr>
          <a:lstStyle/>
          <a:p>
            <a:r>
              <a:rPr lang="en-US">
                <a:solidFill>
                  <a:srgbClr val="FFFFFF"/>
                </a:solidFill>
              </a:rPr>
              <a:t>Why is this important?</a:t>
            </a:r>
          </a:p>
        </p:txBody>
      </p:sp>
      <p:graphicFrame>
        <p:nvGraphicFramePr>
          <p:cNvPr id="5" name="Content Placeholder 2">
            <a:extLst>
              <a:ext uri="{FF2B5EF4-FFF2-40B4-BE49-F238E27FC236}">
                <a16:creationId xmlns:a16="http://schemas.microsoft.com/office/drawing/2014/main" id="{D466A4AC-341D-6236-81EA-7955375BD229}"/>
              </a:ext>
            </a:extLst>
          </p:cNvPr>
          <p:cNvGraphicFramePr>
            <a:graphicFrameLocks noGrp="1"/>
          </p:cNvGraphicFramePr>
          <p:nvPr>
            <p:ph idx="1"/>
            <p:extLst>
              <p:ext uri="{D42A27DB-BD31-4B8C-83A1-F6EECF244321}">
                <p14:modId xmlns:p14="http://schemas.microsoft.com/office/powerpoint/2010/main" val="25600809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196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row Tower - Etsy Singapore">
            <a:extLst>
              <a:ext uri="{FF2B5EF4-FFF2-40B4-BE49-F238E27FC236}">
                <a16:creationId xmlns:a16="http://schemas.microsoft.com/office/drawing/2014/main" id="{A80325C2-94BE-917F-D143-C8620452064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735" r="6711" b="2"/>
          <a:stretch/>
        </p:blipFill>
        <p:spPr bwMode="auto">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0ECD77-2D87-4424-63DE-E5BFEAEA6FF7}"/>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CA" sz="3600" kern="1200">
                <a:solidFill>
                  <a:schemeClr val="tx1">
                    <a:lumMod val="85000"/>
                    <a:lumOff val="15000"/>
                  </a:schemeClr>
                </a:solidFill>
                <a:latin typeface="+mj-lt"/>
                <a:ea typeface="+mj-ea"/>
                <a:cs typeface="+mj-cs"/>
              </a:rPr>
              <a:t>Current</a:t>
            </a:r>
            <a:r>
              <a:rPr lang="fr-CA" sz="3600" kern="1200">
                <a:solidFill>
                  <a:schemeClr val="tx1">
                    <a:lumMod val="85000"/>
                    <a:lumOff val="15000"/>
                  </a:schemeClr>
                </a:solidFill>
                <a:latin typeface="+mj-lt"/>
                <a:ea typeface="+mj-ea"/>
                <a:cs typeface="+mj-cs"/>
              </a:rPr>
              <a:t> solutions</a:t>
            </a:r>
            <a:endParaRPr lang="en-US" sz="3600" kern="1200">
              <a:solidFill>
                <a:schemeClr val="tx1">
                  <a:lumMod val="85000"/>
                  <a:lumOff val="15000"/>
                </a:schemeClr>
              </a:solidFill>
              <a:latin typeface="+mj-lt"/>
              <a:ea typeface="+mj-ea"/>
              <a:cs typeface="+mj-cs"/>
            </a:endParaRPr>
          </a:p>
        </p:txBody>
      </p:sp>
      <p:pic>
        <p:nvPicPr>
          <p:cNvPr id="1026" name="Picture 2" descr="Living Wall Systems &amp; Plant Wall Components - Vertical Garden Supply">
            <a:extLst>
              <a:ext uri="{FF2B5EF4-FFF2-40B4-BE49-F238E27FC236}">
                <a16:creationId xmlns:a16="http://schemas.microsoft.com/office/drawing/2014/main" id="{B47414C2-7533-B8CD-368F-5181648C69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07" r="-1" b="-1"/>
          <a:stretch/>
        </p:blipFill>
        <p:spPr bwMode="auto">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424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10E1E-6FBE-32C3-1FAC-2AE629EE7739}"/>
              </a:ext>
            </a:extLst>
          </p:cNvPr>
          <p:cNvSpPr>
            <a:spLocks noGrp="1"/>
          </p:cNvSpPr>
          <p:nvPr>
            <p:ph type="title"/>
          </p:nvPr>
        </p:nvSpPr>
        <p:spPr>
          <a:xfrm>
            <a:off x="640080" y="325369"/>
            <a:ext cx="4368602" cy="1956841"/>
          </a:xfrm>
        </p:spPr>
        <p:txBody>
          <a:bodyPr anchor="b">
            <a:normAutofit/>
          </a:bodyPr>
          <a:lstStyle/>
          <a:p>
            <a:r>
              <a:rPr lang="en-US" sz="5400"/>
              <a:t>Our solution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A763A3-E0E3-2F30-0A43-D288ED0023F4}"/>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cs typeface="Calibri"/>
              </a:rPr>
              <a:t>Different because...</a:t>
            </a:r>
          </a:p>
          <a:p>
            <a:pPr lvl="1"/>
            <a:r>
              <a:rPr lang="en-US" sz="2200">
                <a:cs typeface="Calibri"/>
              </a:rPr>
              <a:t>Strength + modularity / customizability</a:t>
            </a:r>
          </a:p>
          <a:p>
            <a:pPr lvl="1"/>
            <a:r>
              <a:rPr lang="en-US" sz="2200">
                <a:cs typeface="Calibri"/>
              </a:rPr>
              <a:t>App (Wi-Fi) control</a:t>
            </a:r>
          </a:p>
          <a:p>
            <a:pPr lvl="1"/>
            <a:r>
              <a:rPr lang="en-US" sz="2200">
                <a:cs typeface="Calibri"/>
              </a:rPr>
              <a:t>Tons of planting space</a:t>
            </a:r>
          </a:p>
          <a:p>
            <a:pPr lvl="1"/>
            <a:r>
              <a:rPr lang="en-US" sz="2200">
                <a:cs typeface="Calibri"/>
              </a:rPr>
              <a:t>3 valves / shelf.</a:t>
            </a:r>
          </a:p>
          <a:p>
            <a:pPr lvl="1"/>
            <a:endParaRPr lang="en-US" sz="2200">
              <a:cs typeface="Calibri"/>
            </a:endParaRPr>
          </a:p>
        </p:txBody>
      </p:sp>
      <p:pic>
        <p:nvPicPr>
          <p:cNvPr id="6" name="Picture 5" descr="Light bulb on yellow background with sketched light beams and cord">
            <a:extLst>
              <a:ext uri="{FF2B5EF4-FFF2-40B4-BE49-F238E27FC236}">
                <a16:creationId xmlns:a16="http://schemas.microsoft.com/office/drawing/2014/main" id="{E6D1454B-B06F-1C3F-C9BC-50E8AD0C0F22}"/>
              </a:ext>
            </a:extLst>
          </p:cNvPr>
          <p:cNvPicPr>
            <a:picLocks noChangeAspect="1"/>
          </p:cNvPicPr>
          <p:nvPr/>
        </p:nvPicPr>
        <p:blipFill rotWithShape="1">
          <a:blip r:embed="rId3"/>
          <a:srcRect l="38289" r="3"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149588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uck, indoor, wooden, old&#10;&#10;Description automatically generated">
            <a:extLst>
              <a:ext uri="{FF2B5EF4-FFF2-40B4-BE49-F238E27FC236}">
                <a16:creationId xmlns:a16="http://schemas.microsoft.com/office/drawing/2014/main" id="{E31865D4-F3A3-7810-D01E-8B65ACAD534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807" r="-1" b="10174"/>
          <a:stretch/>
        </p:blipFill>
        <p:spPr>
          <a:xfrm>
            <a:off x="20" y="1"/>
            <a:ext cx="12191980" cy="6857999"/>
          </a:xfrm>
          <a:prstGeom prst="rect">
            <a:avLst/>
          </a:prstGeom>
        </p:spPr>
      </p:pic>
      <p:sp>
        <p:nvSpPr>
          <p:cNvPr id="2" name="Title 1">
            <a:extLst>
              <a:ext uri="{FF2B5EF4-FFF2-40B4-BE49-F238E27FC236}">
                <a16:creationId xmlns:a16="http://schemas.microsoft.com/office/drawing/2014/main" id="{A2E533A2-7CAE-FB52-B3A9-EEF69030B82A}"/>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Here's A Quick Demo</a:t>
            </a:r>
            <a:br>
              <a:rPr lang="en-US" sz="6600">
                <a:solidFill>
                  <a:srgbClr val="FFFFFF"/>
                </a:solidFill>
              </a:rPr>
            </a:br>
            <a:r>
              <a:rPr lang="en-US" sz="6600">
                <a:solidFill>
                  <a:srgbClr val="FFFFFF"/>
                </a:solidFill>
              </a:rPr>
              <a:t>Any questions?</a:t>
            </a:r>
          </a:p>
        </p:txBody>
      </p:sp>
      <p:sp>
        <p:nvSpPr>
          <p:cNvPr id="3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2205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2</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Grow wall Hydroponics team High Rollers – GNG1103</vt:lpstr>
      <vt:lpstr>What was the problem?</vt:lpstr>
      <vt:lpstr>Why is this important?</vt:lpstr>
      <vt:lpstr>Current solutions</vt:lpstr>
      <vt:lpstr>Our solution</vt:lpstr>
      <vt:lpstr>Here's A Quick Demo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Olaveson</dc:creator>
  <cp:revision>1</cp:revision>
  <dcterms:created xsi:type="dcterms:W3CDTF">2023-03-25T20:08:34Z</dcterms:created>
  <dcterms:modified xsi:type="dcterms:W3CDTF">2023-03-29T20:59:17Z</dcterms:modified>
</cp:coreProperties>
</file>