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9" r:id="rId5"/>
    <p:sldId id="268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03390-6643-D5D0-7F44-D32CBDA65BE5}" v="72" dt="2021-03-31T14:14:03.898"/>
    <p1510:client id="{5852B79F-D049-B000-D045-A6BF4180EEE7}" v="1377" dt="2021-03-24T08:21:48.907"/>
    <p1510:client id="{66217E44-90F3-F435-355B-BEA09EC57BB7}" v="17" dt="2021-03-10T16:07:46.053"/>
    <p1510:client id="{8D727AF4-F112-70B3-77A3-E431949CD870}" v="87" dt="2021-03-29T20:29:29.367"/>
    <p1510:client id="{BA2F27D8-D6D2-E9E3-92CC-3B645C0C7F19}" v="76" dt="2021-03-29T20:07:55.465"/>
    <p1510:client id="{BD9BB39F-A0AD-B000-C970-847F22F88571}" v="9" dt="2021-03-12T17:50:19.884"/>
    <p1510:client id="{CEB5A02F-661B-9EC7-C9C6-790016168033}" v="20" dt="2021-03-12T06:38:53.707"/>
    <p1510:client id="{E55A4621-F5BC-F066-0E48-4FE9BE1DFEE9}" v="401" dt="2021-03-12T06:26:24.4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ftheria Sarsaroudi" userId="S::esars065@uottawa.ca::efa1b7dc-dfea-493a-b4a4-bd2eb53da45a" providerId="AD" clId="Web-{CEB5A02F-661B-9EC7-C9C6-790016168033}"/>
    <pc:docChg chg="modSld">
      <pc:chgData name="Eleftheria Sarsaroudi" userId="S::esars065@uottawa.ca::efa1b7dc-dfea-493a-b4a4-bd2eb53da45a" providerId="AD" clId="Web-{CEB5A02F-661B-9EC7-C9C6-790016168033}" dt="2021-03-12T06:38:53.707" v="15" actId="20577"/>
      <pc:docMkLst>
        <pc:docMk/>
      </pc:docMkLst>
      <pc:sldChg chg="modSp">
        <pc:chgData name="Eleftheria Sarsaroudi" userId="S::esars065@uottawa.ca::efa1b7dc-dfea-493a-b4a4-bd2eb53da45a" providerId="AD" clId="Web-{CEB5A02F-661B-9EC7-C9C6-790016168033}" dt="2021-03-12T06:38:53.707" v="15" actId="20577"/>
        <pc:sldMkLst>
          <pc:docMk/>
          <pc:sldMk cId="109857222" sldId="256"/>
        </pc:sldMkLst>
        <pc:spChg chg="mod">
          <ac:chgData name="Eleftheria Sarsaroudi" userId="S::esars065@uottawa.ca::efa1b7dc-dfea-493a-b4a4-bd2eb53da45a" providerId="AD" clId="Web-{CEB5A02F-661B-9EC7-C9C6-790016168033}" dt="2021-03-12T06:38:53.707" v="1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leftheria Sarsaroudi" userId="S::esars065@uottawa.ca::efa1b7dc-dfea-493a-b4a4-bd2eb53da45a" providerId="AD" clId="Web-{CEB5A02F-661B-9EC7-C9C6-790016168033}" dt="2021-03-12T06:38:46.082" v="12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Boyu Zhao" userId="S::bzhao020@uottawa.ca::28aafeba-a56d-405f-9184-80488187d844" providerId="AD" clId="Web-{66217E44-90F3-F435-355B-BEA09EC57BB7}"/>
    <pc:docChg chg="addSld modSld">
      <pc:chgData name="Boyu Zhao" userId="S::bzhao020@uottawa.ca::28aafeba-a56d-405f-9184-80488187d844" providerId="AD" clId="Web-{66217E44-90F3-F435-355B-BEA09EC57BB7}" dt="2021-03-10T16:07:46.053" v="20" actId="14100"/>
      <pc:docMkLst>
        <pc:docMk/>
      </pc:docMkLst>
      <pc:sldChg chg="addSp delSp modSp new mod setBg">
        <pc:chgData name="Boyu Zhao" userId="S::bzhao020@uottawa.ca::28aafeba-a56d-405f-9184-80488187d844" providerId="AD" clId="Web-{66217E44-90F3-F435-355B-BEA09EC57BB7}" dt="2021-03-10T16:01:34.238" v="8"/>
        <pc:sldMkLst>
          <pc:docMk/>
          <pc:sldMk cId="3400356224" sldId="257"/>
        </pc:sldMkLst>
        <pc:spChg chg="add del">
          <ac:chgData name="Boyu Zhao" userId="S::bzhao020@uottawa.ca::28aafeba-a56d-405f-9184-80488187d844" providerId="AD" clId="Web-{66217E44-90F3-F435-355B-BEA09EC57BB7}" dt="2021-03-10T16:01:34.222" v="7"/>
          <ac:spMkLst>
            <pc:docMk/>
            <pc:sldMk cId="3400356224" sldId="257"/>
            <ac:spMk id="4" creationId="{57845966-6EFC-468A-9CC7-BAB4B95854E7}"/>
          </ac:spMkLst>
        </pc:spChg>
        <pc:spChg chg="add del">
          <ac:chgData name="Boyu Zhao" userId="S::bzhao020@uottawa.ca::28aafeba-a56d-405f-9184-80488187d844" providerId="AD" clId="Web-{66217E44-90F3-F435-355B-BEA09EC57BB7}" dt="2021-03-10T16:01:34.222" v="7"/>
          <ac:spMkLst>
            <pc:docMk/>
            <pc:sldMk cId="3400356224" sldId="257"/>
            <ac:spMk id="6" creationId="{ADAD1991-FFD1-4E94-ABAB-7560D33008E4}"/>
          </ac:spMkLst>
        </pc:spChg>
        <pc:spChg chg="add del">
          <ac:chgData name="Boyu Zhao" userId="S::bzhao020@uottawa.ca::28aafeba-a56d-405f-9184-80488187d844" providerId="AD" clId="Web-{66217E44-90F3-F435-355B-BEA09EC57BB7}" dt="2021-03-10T16:01:27.097" v="5"/>
          <ac:spMkLst>
            <pc:docMk/>
            <pc:sldMk cId="3400356224" sldId="257"/>
            <ac:spMk id="7" creationId="{F3060C83-F051-4F0E-ABAD-AA0DFC48B218}"/>
          </ac:spMkLst>
        </pc:spChg>
        <pc:spChg chg="add">
          <ac:chgData name="Boyu Zhao" userId="S::bzhao020@uottawa.ca::28aafeba-a56d-405f-9184-80488187d844" providerId="AD" clId="Web-{66217E44-90F3-F435-355B-BEA09EC57BB7}" dt="2021-03-10T16:01:34.238" v="8"/>
          <ac:spMkLst>
            <pc:docMk/>
            <pc:sldMk cId="3400356224" sldId="257"/>
            <ac:spMk id="8" creationId="{F3060C83-F051-4F0E-ABAD-AA0DFC48B218}"/>
          </ac:spMkLst>
        </pc:spChg>
        <pc:spChg chg="add del">
          <ac:chgData name="Boyu Zhao" userId="S::bzhao020@uottawa.ca::28aafeba-a56d-405f-9184-80488187d844" providerId="AD" clId="Web-{66217E44-90F3-F435-355B-BEA09EC57BB7}" dt="2021-03-10T16:01:27.097" v="5"/>
          <ac:spMkLst>
            <pc:docMk/>
            <pc:sldMk cId="3400356224" sldId="257"/>
            <ac:spMk id="9" creationId="{83C98ABE-055B-441F-B07E-44F97F083C39}"/>
          </ac:spMkLst>
        </pc:spChg>
        <pc:spChg chg="add">
          <ac:chgData name="Boyu Zhao" userId="S::bzhao020@uottawa.ca::28aafeba-a56d-405f-9184-80488187d844" providerId="AD" clId="Web-{66217E44-90F3-F435-355B-BEA09EC57BB7}" dt="2021-03-10T16:01:34.238" v="8"/>
          <ac:spMkLst>
            <pc:docMk/>
            <pc:sldMk cId="3400356224" sldId="257"/>
            <ac:spMk id="10" creationId="{83C98ABE-055B-441F-B07E-44F97F083C39}"/>
          </ac:spMkLst>
        </pc:spChg>
        <pc:spChg chg="add del">
          <ac:chgData name="Boyu Zhao" userId="S::bzhao020@uottawa.ca::28aafeba-a56d-405f-9184-80488187d844" providerId="AD" clId="Web-{66217E44-90F3-F435-355B-BEA09EC57BB7}" dt="2021-03-10T16:01:27.097" v="5"/>
          <ac:spMkLst>
            <pc:docMk/>
            <pc:sldMk cId="3400356224" sldId="257"/>
            <ac:spMk id="11" creationId="{29FDB030-9B49-4CED-8CCD-4D99382388AC}"/>
          </ac:spMkLst>
        </pc:spChg>
        <pc:spChg chg="add">
          <ac:chgData name="Boyu Zhao" userId="S::bzhao020@uottawa.ca::28aafeba-a56d-405f-9184-80488187d844" providerId="AD" clId="Web-{66217E44-90F3-F435-355B-BEA09EC57BB7}" dt="2021-03-10T16:01:34.238" v="8"/>
          <ac:spMkLst>
            <pc:docMk/>
            <pc:sldMk cId="3400356224" sldId="257"/>
            <ac:spMk id="12" creationId="{29FDB030-9B49-4CED-8CCD-4D99382388AC}"/>
          </ac:spMkLst>
        </pc:spChg>
        <pc:spChg chg="add del">
          <ac:chgData name="Boyu Zhao" userId="S::bzhao020@uottawa.ca::28aafeba-a56d-405f-9184-80488187d844" providerId="AD" clId="Web-{66217E44-90F3-F435-355B-BEA09EC57BB7}" dt="2021-03-10T16:01:27.097" v="5"/>
          <ac:spMkLst>
            <pc:docMk/>
            <pc:sldMk cId="3400356224" sldId="257"/>
            <ac:spMk id="13" creationId="{3783CA14-24A1-485C-8B30-D6A5D87987AD}"/>
          </ac:spMkLst>
        </pc:spChg>
        <pc:spChg chg="add">
          <ac:chgData name="Boyu Zhao" userId="S::bzhao020@uottawa.ca::28aafeba-a56d-405f-9184-80488187d844" providerId="AD" clId="Web-{66217E44-90F3-F435-355B-BEA09EC57BB7}" dt="2021-03-10T16:01:34.238" v="8"/>
          <ac:spMkLst>
            <pc:docMk/>
            <pc:sldMk cId="3400356224" sldId="257"/>
            <ac:spMk id="14" creationId="{3783CA14-24A1-485C-8B30-D6A5D87987AD}"/>
          </ac:spMkLst>
        </pc:spChg>
        <pc:spChg chg="add del">
          <ac:chgData name="Boyu Zhao" userId="S::bzhao020@uottawa.ca::28aafeba-a56d-405f-9184-80488187d844" providerId="AD" clId="Web-{66217E44-90F3-F435-355B-BEA09EC57BB7}" dt="2021-03-10T16:01:27.097" v="5"/>
          <ac:spMkLst>
            <pc:docMk/>
            <pc:sldMk cId="3400356224" sldId="257"/>
            <ac:spMk id="15" creationId="{9A97C86A-04D6-40F7-AE84-31AB43E6A846}"/>
          </ac:spMkLst>
        </pc:spChg>
        <pc:spChg chg="add">
          <ac:chgData name="Boyu Zhao" userId="S::bzhao020@uottawa.ca::28aafeba-a56d-405f-9184-80488187d844" providerId="AD" clId="Web-{66217E44-90F3-F435-355B-BEA09EC57BB7}" dt="2021-03-10T16:01:34.238" v="8"/>
          <ac:spMkLst>
            <pc:docMk/>
            <pc:sldMk cId="3400356224" sldId="257"/>
            <ac:spMk id="16" creationId="{9A97C86A-04D6-40F7-AE84-31AB43E6A846}"/>
          </ac:spMkLst>
        </pc:spChg>
        <pc:spChg chg="add del">
          <ac:chgData name="Boyu Zhao" userId="S::bzhao020@uottawa.ca::28aafeba-a56d-405f-9184-80488187d844" providerId="AD" clId="Web-{66217E44-90F3-F435-355B-BEA09EC57BB7}" dt="2021-03-10T16:01:27.097" v="5"/>
          <ac:spMkLst>
            <pc:docMk/>
            <pc:sldMk cId="3400356224" sldId="257"/>
            <ac:spMk id="17" creationId="{FF9F2414-84E8-453E-B1F3-389FDE8192D9}"/>
          </ac:spMkLst>
        </pc:spChg>
        <pc:spChg chg="add">
          <ac:chgData name="Boyu Zhao" userId="S::bzhao020@uottawa.ca::28aafeba-a56d-405f-9184-80488187d844" providerId="AD" clId="Web-{66217E44-90F3-F435-355B-BEA09EC57BB7}" dt="2021-03-10T16:01:34.238" v="8"/>
          <ac:spMkLst>
            <pc:docMk/>
            <pc:sldMk cId="3400356224" sldId="257"/>
            <ac:spMk id="18" creationId="{FF9F2414-84E8-453E-B1F3-389FDE8192D9}"/>
          </ac:spMkLst>
        </pc:spChg>
        <pc:spChg chg="add del">
          <ac:chgData name="Boyu Zhao" userId="S::bzhao020@uottawa.ca::28aafeba-a56d-405f-9184-80488187d844" providerId="AD" clId="Web-{66217E44-90F3-F435-355B-BEA09EC57BB7}" dt="2021-03-10T16:01:27.097" v="5"/>
          <ac:spMkLst>
            <pc:docMk/>
            <pc:sldMk cId="3400356224" sldId="257"/>
            <ac:spMk id="19" creationId="{3ECA69A1-7536-43AC-85EF-C7106179F5ED}"/>
          </ac:spMkLst>
        </pc:spChg>
        <pc:spChg chg="add">
          <ac:chgData name="Boyu Zhao" userId="S::bzhao020@uottawa.ca::28aafeba-a56d-405f-9184-80488187d844" providerId="AD" clId="Web-{66217E44-90F3-F435-355B-BEA09EC57BB7}" dt="2021-03-10T16:01:34.238" v="8"/>
          <ac:spMkLst>
            <pc:docMk/>
            <pc:sldMk cId="3400356224" sldId="257"/>
            <ac:spMk id="20" creationId="{3ECA69A1-7536-43AC-85EF-C7106179F5ED}"/>
          </ac:spMkLst>
        </pc:spChg>
        <pc:picChg chg="add mod">
          <ac:chgData name="Boyu Zhao" userId="S::bzhao020@uottawa.ca::28aafeba-a56d-405f-9184-80488187d844" providerId="AD" clId="Web-{66217E44-90F3-F435-355B-BEA09EC57BB7}" dt="2021-03-10T16:01:34.238" v="8"/>
          <ac:picMkLst>
            <pc:docMk/>
            <pc:sldMk cId="3400356224" sldId="257"/>
            <ac:picMk id="2" creationId="{B7206E2F-7EC0-40EC-B076-A7F7A98D3A76}"/>
          </ac:picMkLst>
        </pc:picChg>
        <pc:picChg chg="add del">
          <ac:chgData name="Boyu Zhao" userId="S::bzhao020@uottawa.ca::28aafeba-a56d-405f-9184-80488187d844" providerId="AD" clId="Web-{66217E44-90F3-F435-355B-BEA09EC57BB7}" dt="2021-03-10T16:01:34.222" v="7"/>
          <ac:picMkLst>
            <pc:docMk/>
            <pc:sldMk cId="3400356224" sldId="257"/>
            <ac:picMk id="5" creationId="{75554383-98AF-4A47-BB65-705FAAA4BE6A}"/>
          </ac:picMkLst>
        </pc:picChg>
      </pc:sldChg>
      <pc:sldChg chg="addSp delSp modSp new mod setBg">
        <pc:chgData name="Boyu Zhao" userId="S::bzhao020@uottawa.ca::28aafeba-a56d-405f-9184-80488187d844" providerId="AD" clId="Web-{66217E44-90F3-F435-355B-BEA09EC57BB7}" dt="2021-03-10T16:07:46.053" v="20" actId="14100"/>
        <pc:sldMkLst>
          <pc:docMk/>
          <pc:sldMk cId="2054382505" sldId="258"/>
        </pc:sldMkLst>
        <pc:spChg chg="add del">
          <ac:chgData name="Boyu Zhao" userId="S::bzhao020@uottawa.ca::28aafeba-a56d-405f-9184-80488187d844" providerId="AD" clId="Web-{66217E44-90F3-F435-355B-BEA09EC57BB7}" dt="2021-03-10T16:04:53.029" v="14"/>
          <ac:spMkLst>
            <pc:docMk/>
            <pc:sldMk cId="2054382505" sldId="258"/>
            <ac:spMk id="7" creationId="{57845966-6EFC-468A-9CC7-BAB4B95854E7}"/>
          </ac:spMkLst>
        </pc:spChg>
        <pc:spChg chg="add">
          <ac:chgData name="Boyu Zhao" userId="S::bzhao020@uottawa.ca::28aafeba-a56d-405f-9184-80488187d844" providerId="AD" clId="Web-{66217E44-90F3-F435-355B-BEA09EC57BB7}" dt="2021-03-10T16:05:03.170" v="17"/>
          <ac:spMkLst>
            <pc:docMk/>
            <pc:sldMk cId="2054382505" sldId="258"/>
            <ac:spMk id="8" creationId="{F3060C83-F051-4F0E-ABAD-AA0DFC48B218}"/>
          </ac:spMkLst>
        </pc:spChg>
        <pc:spChg chg="add">
          <ac:chgData name="Boyu Zhao" userId="S::bzhao020@uottawa.ca::28aafeba-a56d-405f-9184-80488187d844" providerId="AD" clId="Web-{66217E44-90F3-F435-355B-BEA09EC57BB7}" dt="2021-03-10T16:05:03.170" v="17"/>
          <ac:spMkLst>
            <pc:docMk/>
            <pc:sldMk cId="2054382505" sldId="258"/>
            <ac:spMk id="10" creationId="{83C98ABE-055B-441F-B07E-44F97F083C39}"/>
          </ac:spMkLst>
        </pc:spChg>
        <pc:spChg chg="add del">
          <ac:chgData name="Boyu Zhao" userId="S::bzhao020@uottawa.ca::28aafeba-a56d-405f-9184-80488187d844" providerId="AD" clId="Web-{66217E44-90F3-F435-355B-BEA09EC57BB7}" dt="2021-03-10T16:04:53.029" v="14"/>
          <ac:spMkLst>
            <pc:docMk/>
            <pc:sldMk cId="2054382505" sldId="258"/>
            <ac:spMk id="11" creationId="{ADAD1991-FFD1-4E94-ABAB-7560D33008E4}"/>
          </ac:spMkLst>
        </pc:spChg>
        <pc:spChg chg="add">
          <ac:chgData name="Boyu Zhao" userId="S::bzhao020@uottawa.ca::28aafeba-a56d-405f-9184-80488187d844" providerId="AD" clId="Web-{66217E44-90F3-F435-355B-BEA09EC57BB7}" dt="2021-03-10T16:05:03.170" v="17"/>
          <ac:spMkLst>
            <pc:docMk/>
            <pc:sldMk cId="2054382505" sldId="258"/>
            <ac:spMk id="12" creationId="{29FDB030-9B49-4CED-8CCD-4D99382388AC}"/>
          </ac:spMkLst>
        </pc:spChg>
        <pc:spChg chg="add">
          <ac:chgData name="Boyu Zhao" userId="S::bzhao020@uottawa.ca::28aafeba-a56d-405f-9184-80488187d844" providerId="AD" clId="Web-{66217E44-90F3-F435-355B-BEA09EC57BB7}" dt="2021-03-10T16:05:03.170" v="17"/>
          <ac:spMkLst>
            <pc:docMk/>
            <pc:sldMk cId="2054382505" sldId="258"/>
            <ac:spMk id="14" creationId="{3783CA14-24A1-485C-8B30-D6A5D87987AD}"/>
          </ac:spMkLst>
        </pc:spChg>
        <pc:spChg chg="add">
          <ac:chgData name="Boyu Zhao" userId="S::bzhao020@uottawa.ca::28aafeba-a56d-405f-9184-80488187d844" providerId="AD" clId="Web-{66217E44-90F3-F435-355B-BEA09EC57BB7}" dt="2021-03-10T16:05:03.170" v="17"/>
          <ac:spMkLst>
            <pc:docMk/>
            <pc:sldMk cId="2054382505" sldId="258"/>
            <ac:spMk id="16" creationId="{9A97C86A-04D6-40F7-AE84-31AB43E6A846}"/>
          </ac:spMkLst>
        </pc:spChg>
        <pc:spChg chg="add">
          <ac:chgData name="Boyu Zhao" userId="S::bzhao020@uottawa.ca::28aafeba-a56d-405f-9184-80488187d844" providerId="AD" clId="Web-{66217E44-90F3-F435-355B-BEA09EC57BB7}" dt="2021-03-10T16:05:03.170" v="17"/>
          <ac:spMkLst>
            <pc:docMk/>
            <pc:sldMk cId="2054382505" sldId="258"/>
            <ac:spMk id="18" creationId="{FF9F2414-84E8-453E-B1F3-389FDE8192D9}"/>
          </ac:spMkLst>
        </pc:spChg>
        <pc:spChg chg="add">
          <ac:chgData name="Boyu Zhao" userId="S::bzhao020@uottawa.ca::28aafeba-a56d-405f-9184-80488187d844" providerId="AD" clId="Web-{66217E44-90F3-F435-355B-BEA09EC57BB7}" dt="2021-03-10T16:05:03.170" v="17"/>
          <ac:spMkLst>
            <pc:docMk/>
            <pc:sldMk cId="2054382505" sldId="258"/>
            <ac:spMk id="20" creationId="{3ECA69A1-7536-43AC-85EF-C7106179F5ED}"/>
          </ac:spMkLst>
        </pc:spChg>
        <pc:picChg chg="add del mod">
          <ac:chgData name="Boyu Zhao" userId="S::bzhao020@uottawa.ca::28aafeba-a56d-405f-9184-80488187d844" providerId="AD" clId="Web-{66217E44-90F3-F435-355B-BEA09EC57BB7}" dt="2021-03-10T16:04:54.873" v="15"/>
          <ac:picMkLst>
            <pc:docMk/>
            <pc:sldMk cId="2054382505" sldId="258"/>
            <ac:picMk id="2" creationId="{AFF2A5DF-B7FD-4ECF-A38F-FA9A9D9D0CF3}"/>
          </ac:picMkLst>
        </pc:picChg>
        <pc:picChg chg="add mod">
          <ac:chgData name="Boyu Zhao" userId="S::bzhao020@uottawa.ca::28aafeba-a56d-405f-9184-80488187d844" providerId="AD" clId="Web-{66217E44-90F3-F435-355B-BEA09EC57BB7}" dt="2021-03-10T16:07:46.053" v="20" actId="14100"/>
          <ac:picMkLst>
            <pc:docMk/>
            <pc:sldMk cId="2054382505" sldId="258"/>
            <ac:picMk id="3" creationId="{416E60A9-0D14-4DC9-A26A-7230B746172F}"/>
          </ac:picMkLst>
        </pc:picChg>
        <pc:picChg chg="add del">
          <ac:chgData name="Boyu Zhao" userId="S::bzhao020@uottawa.ca::28aafeba-a56d-405f-9184-80488187d844" providerId="AD" clId="Web-{66217E44-90F3-F435-355B-BEA09EC57BB7}" dt="2021-03-10T16:04:53.029" v="14"/>
          <ac:picMkLst>
            <pc:docMk/>
            <pc:sldMk cId="2054382505" sldId="258"/>
            <ac:picMk id="9" creationId="{75554383-98AF-4A47-BB65-705FAAA4BE6A}"/>
          </ac:picMkLst>
        </pc:picChg>
      </pc:sldChg>
    </pc:docChg>
  </pc:docChgLst>
  <pc:docChgLst>
    <pc:chgData name="Eleftheria Sarsaroudi" userId="S::esars065@uottawa.ca::efa1b7dc-dfea-493a-b4a4-bd2eb53da45a" providerId="AD" clId="Web-{BD9BB39F-A0AD-B000-C970-847F22F88571}"/>
    <pc:docChg chg="modSld">
      <pc:chgData name="Eleftheria Sarsaroudi" userId="S::esars065@uottawa.ca::efa1b7dc-dfea-493a-b4a4-bd2eb53da45a" providerId="AD" clId="Web-{BD9BB39F-A0AD-B000-C970-847F22F88571}" dt="2021-03-12T17:50:19.884" v="7" actId="14100"/>
      <pc:docMkLst>
        <pc:docMk/>
      </pc:docMkLst>
      <pc:sldChg chg="modSp">
        <pc:chgData name="Eleftheria Sarsaroudi" userId="S::esars065@uottawa.ca::efa1b7dc-dfea-493a-b4a4-bd2eb53da45a" providerId="AD" clId="Web-{BD9BB39F-A0AD-B000-C970-847F22F88571}" dt="2021-03-12T17:50:19.884" v="7" actId="14100"/>
        <pc:sldMkLst>
          <pc:docMk/>
          <pc:sldMk cId="1466175726" sldId="261"/>
        </pc:sldMkLst>
        <pc:graphicFrameChg chg="modGraphic">
          <ac:chgData name="Eleftheria Sarsaroudi" userId="S::esars065@uottawa.ca::efa1b7dc-dfea-493a-b4a4-bd2eb53da45a" providerId="AD" clId="Web-{BD9BB39F-A0AD-B000-C970-847F22F88571}" dt="2021-03-12T17:50:13.806" v="5" actId="20577"/>
          <ac:graphicFrameMkLst>
            <pc:docMk/>
            <pc:sldMk cId="1466175726" sldId="261"/>
            <ac:graphicFrameMk id="5" creationId="{85CE26B7-C39A-457D-939F-0DAC8C97EB9A}"/>
          </ac:graphicFrameMkLst>
        </pc:graphicFrameChg>
        <pc:picChg chg="mod">
          <ac:chgData name="Eleftheria Sarsaroudi" userId="S::esars065@uottawa.ca::efa1b7dc-dfea-493a-b4a4-bd2eb53da45a" providerId="AD" clId="Web-{BD9BB39F-A0AD-B000-C970-847F22F88571}" dt="2021-03-12T17:50:19.884" v="7" actId="14100"/>
          <ac:picMkLst>
            <pc:docMk/>
            <pc:sldMk cId="1466175726" sldId="261"/>
            <ac:picMk id="88" creationId="{11BC21ED-F2C3-4DA5-9236-282FDBE29A78}"/>
          </ac:picMkLst>
        </pc:picChg>
      </pc:sldChg>
    </pc:docChg>
  </pc:docChgLst>
  <pc:docChgLst>
    <pc:chgData name="Eleftheria Sarsaroudi" userId="S::esars065@uottawa.ca::efa1b7dc-dfea-493a-b4a4-bd2eb53da45a" providerId="AD" clId="Web-{0ED03390-6643-D5D0-7F44-D32CBDA65BE5}"/>
    <pc:docChg chg="addSld modSld">
      <pc:chgData name="Eleftheria Sarsaroudi" userId="S::esars065@uottawa.ca::efa1b7dc-dfea-493a-b4a4-bd2eb53da45a" providerId="AD" clId="Web-{0ED03390-6643-D5D0-7F44-D32CBDA65BE5}" dt="2021-03-31T14:14:03.413" v="34" actId="20577"/>
      <pc:docMkLst>
        <pc:docMk/>
      </pc:docMkLst>
      <pc:sldChg chg="addSp delSp modSp add replId">
        <pc:chgData name="Eleftheria Sarsaroudi" userId="S::esars065@uottawa.ca::efa1b7dc-dfea-493a-b4a4-bd2eb53da45a" providerId="AD" clId="Web-{0ED03390-6643-D5D0-7F44-D32CBDA65BE5}" dt="2021-03-31T14:14:03.413" v="34" actId="20577"/>
        <pc:sldMkLst>
          <pc:docMk/>
          <pc:sldMk cId="2536871320" sldId="269"/>
        </pc:sldMkLst>
        <pc:spChg chg="mod">
          <ac:chgData name="Eleftheria Sarsaroudi" userId="S::esars065@uottawa.ca::efa1b7dc-dfea-493a-b4a4-bd2eb53da45a" providerId="AD" clId="Web-{0ED03390-6643-D5D0-7F44-D32CBDA65BE5}" dt="2021-03-31T14:14:03.413" v="34" actId="20577"/>
          <ac:spMkLst>
            <pc:docMk/>
            <pc:sldMk cId="2536871320" sldId="269"/>
            <ac:spMk id="9" creationId="{BCC5634B-E952-4501-9C68-DB961D67F2DF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48" creationId="{D5189306-04D9-4982-9EBE-938B344A1113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50" creationId="{102C4642-2AB4-49A1-89D9-3E5C01E99D58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52" creationId="{82EAAEF9-78E9-4B67-93B4-CD09F7570300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54" creationId="{2CE23D09-8BA3-4FEE-892D-ACE847DC085D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56" creationId="{5707F116-8EC0-4822-9067-186AC8C96EB8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58" creationId="{6BFBE7AA-40DE-4FE5-B385-5CA874501B05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60" creationId="{41ACE746-85D5-45EE-8944-61B542B392FC}"/>
          </ac:spMkLst>
        </pc:spChg>
        <pc:spChg chg="del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62" creationId="{00BB3E03-CC38-4FA6-9A99-701C62D05A5B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67" creationId="{88294908-8B00-4F58-BBBA-20F71A40AA9E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69" creationId="{4364C879-1404-4203-8E9D-CC5DE0A621A2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71" creationId="{84617302-4B0D-4351-A6BB-6F0930D943AC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73" creationId="{DA2C7802-C2E0-4218-8F89-8DD7CCD2CD1C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75" creationId="{A6D7111A-21E5-4EE9-8A78-10E5530F0116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77" creationId="{A3969E80-A77B-49FC-9122-D89AFD5EE118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79" creationId="{1849CA57-76BD-4CF2-80BA-D7A46A01B7B1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81" creationId="{35E9085E-E730-4768-83D4-6CB7E9897153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83" creationId="{973272FE-A474-4CAE-8CA2-BCC8B476C3F4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85" creationId="{E07981EA-05A6-437C-88D7-B377B92B031D}"/>
          </ac:spMkLst>
        </pc:spChg>
        <pc:spChg chg="add">
          <ac:chgData name="Eleftheria Sarsaroudi" userId="S::esars065@uottawa.ca::efa1b7dc-dfea-493a-b4a4-bd2eb53da45a" providerId="AD" clId="Web-{0ED03390-6643-D5D0-7F44-D32CBDA65BE5}" dt="2021-03-31T14:12:45.395" v="7"/>
          <ac:spMkLst>
            <pc:docMk/>
            <pc:sldMk cId="2536871320" sldId="269"/>
            <ac:spMk id="87" creationId="{15E3C750-986E-4769-B1AE-49289FBEE757}"/>
          </ac:spMkLst>
        </pc:spChg>
      </pc:sldChg>
    </pc:docChg>
  </pc:docChgLst>
  <pc:docChgLst>
    <pc:chgData name="Eleftheria Sarsaroudi" userId="S::esars065@uottawa.ca::efa1b7dc-dfea-493a-b4a4-bd2eb53da45a" providerId="AD" clId="Web-{E55A4621-F5BC-F066-0E48-4FE9BE1DFEE9}"/>
    <pc:docChg chg="addSld delSld modSld">
      <pc:chgData name="Eleftheria Sarsaroudi" userId="S::esars065@uottawa.ca::efa1b7dc-dfea-493a-b4a4-bd2eb53da45a" providerId="AD" clId="Web-{E55A4621-F5BC-F066-0E48-4FE9BE1DFEE9}" dt="2021-03-12T06:26:24.400" v="250" actId="14100"/>
      <pc:docMkLst>
        <pc:docMk/>
      </pc:docMkLst>
      <pc:sldChg chg="addSp delSp modSp mod setBg modClrScheme chgLayout">
        <pc:chgData name="Eleftheria Sarsaroudi" userId="S::esars065@uottawa.ca::efa1b7dc-dfea-493a-b4a4-bd2eb53da45a" providerId="AD" clId="Web-{E55A4621-F5BC-F066-0E48-4FE9BE1DFEE9}" dt="2021-03-12T06:26:24.400" v="250" actId="14100"/>
        <pc:sldMkLst>
          <pc:docMk/>
          <pc:sldMk cId="109857222" sldId="256"/>
        </pc:sldMkLst>
        <pc:spChg chg="mod ord">
          <ac:chgData name="Eleftheria Sarsaroudi" userId="S::esars065@uottawa.ca::efa1b7dc-dfea-493a-b4a4-bd2eb53da45a" providerId="AD" clId="Web-{E55A4621-F5BC-F066-0E48-4FE9BE1DFEE9}" dt="2021-03-12T05:23:18.355" v="97" actId="1076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Eleftheria Sarsaroudi" userId="S::esars065@uottawa.ca::efa1b7dc-dfea-493a-b4a4-bd2eb53da45a" providerId="AD" clId="Web-{E55A4621-F5BC-F066-0E48-4FE9BE1DFEE9}" dt="2021-03-12T05:23:25.481" v="98" actId="107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16:19.835" v="49"/>
          <ac:spMkLst>
            <pc:docMk/>
            <pc:sldMk cId="109857222" sldId="256"/>
            <ac:spMk id="6" creationId="{E91DC736-0EF8-4F87-9146-EBF1D2EE4D3D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16:19.835" v="49"/>
          <ac:spMkLst>
            <pc:docMk/>
            <pc:sldMk cId="109857222" sldId="256"/>
            <ac:spMk id="8" creationId="{097CD68E-23E3-4007-8847-CD0944C4F7BE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16:12.271" v="47"/>
          <ac:spMkLst>
            <pc:docMk/>
            <pc:sldMk cId="109857222" sldId="256"/>
            <ac:spMk id="9" creationId="{C1DD1A8A-57D5-4A81-AD04-532B043C5611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16:12.271" v="47"/>
          <ac:spMkLst>
            <pc:docMk/>
            <pc:sldMk cId="109857222" sldId="256"/>
            <ac:spMk id="11" creationId="{007891EC-4501-44ED-A8C8-B11B6DB767AB}"/>
          </ac:spMkLst>
        </pc:spChg>
        <pc:spChg chg="add del mod ord">
          <ac:chgData name="Eleftheria Sarsaroudi" userId="S::esars065@uottawa.ca::efa1b7dc-dfea-493a-b4a4-bd2eb53da45a" providerId="AD" clId="Web-{E55A4621-F5BC-F066-0E48-4FE9BE1DFEE9}" dt="2021-03-12T05:19:05.458" v="64"/>
          <ac:spMkLst>
            <pc:docMk/>
            <pc:sldMk cId="109857222" sldId="256"/>
            <ac:spMk id="12" creationId="{6CCB9216-3AF0-4053-9814-588910AEEA0B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16:19.835" v="49"/>
          <ac:spMkLst>
            <pc:docMk/>
            <pc:sldMk cId="109857222" sldId="256"/>
            <ac:spMk id="13" creationId="{AF2F604E-43BE-4DC3-B983-E071523364F8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21:36.956" v="72"/>
          <ac:spMkLst>
            <pc:docMk/>
            <pc:sldMk cId="109857222" sldId="256"/>
            <ac:spMk id="14" creationId="{93245F62-CCC4-49E4-B95B-EA6C1E790510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16:19.835" v="49"/>
          <ac:spMkLst>
            <pc:docMk/>
            <pc:sldMk cId="109857222" sldId="256"/>
            <ac:spMk id="15" creationId="{08C9B587-E65E-4B52-B37C-ABEBB6E87928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16" creationId="{C83F9D7D-8B7D-49DF-AA94-0A9A8D671027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5:21:36.956" v="72"/>
          <ac:spMkLst>
            <pc:docMk/>
            <pc:sldMk cId="109857222" sldId="256"/>
            <ac:spMk id="17" creationId="{E6C0DD6B-6AA3-448F-9B99-8386295BC1B4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18" creationId="{5707F116-8EC0-4822-9067-186AC8C96EB8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19" creationId="{49F1A7E4-819D-4D21-8E8B-32671A9F9853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21" creationId="{6D6E3EFD-925A-40CD-8E14-FDD4E6DDC686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23" creationId="{3A91C067-F707-44D1-A9C2-9913E6ADC689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25" creationId="{52329D9A-3D48-4B69-939D-2A480F14786F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27" creationId="{2D5CC4CB-7B78-480A-A0AE-A8A35C08E190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29" creationId="{DC580C66-5435-4F00-873E-679D3D5049C0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5:21:36.971" v="73"/>
          <ac:spMkLst>
            <pc:docMk/>
            <pc:sldMk cId="109857222" sldId="256"/>
            <ac:spMk id="31" creationId="{B4AFD177-1A38-4FAE-87D4-840AE22C861C}"/>
          </ac:spMkLst>
        </pc:spChg>
        <pc:picChg chg="add del mod">
          <ac:chgData name="Eleftheria Sarsaroudi" userId="S::esars065@uottawa.ca::efa1b7dc-dfea-493a-b4a4-bd2eb53da45a" providerId="AD" clId="Web-{E55A4621-F5BC-F066-0E48-4FE9BE1DFEE9}" dt="2021-03-12T05:18:25.173" v="59"/>
          <ac:picMkLst>
            <pc:docMk/>
            <pc:sldMk cId="109857222" sldId="256"/>
            <ac:picMk id="4" creationId="{B79B6A14-A10E-40A0-A5E1-FE948E19DBD4}"/>
          </ac:picMkLst>
        </pc:picChg>
        <pc:picChg chg="add del">
          <ac:chgData name="Eleftheria Sarsaroudi" userId="S::esars065@uottawa.ca::efa1b7dc-dfea-493a-b4a4-bd2eb53da45a" providerId="AD" clId="Web-{E55A4621-F5BC-F066-0E48-4FE9BE1DFEE9}" dt="2021-03-12T05:16:12.271" v="47"/>
          <ac:picMkLst>
            <pc:docMk/>
            <pc:sldMk cId="109857222" sldId="256"/>
            <ac:picMk id="5" creationId="{1E28C856-FE6A-4AFB-B2F4-3C85A95CE901}"/>
          </ac:picMkLst>
        </pc:picChg>
        <pc:picChg chg="add del">
          <ac:chgData name="Eleftheria Sarsaroudi" userId="S::esars065@uottawa.ca::efa1b7dc-dfea-493a-b4a4-bd2eb53da45a" providerId="AD" clId="Web-{E55A4621-F5BC-F066-0E48-4FE9BE1DFEE9}" dt="2021-03-12T05:16:19.835" v="49"/>
          <ac:picMkLst>
            <pc:docMk/>
            <pc:sldMk cId="109857222" sldId="256"/>
            <ac:picMk id="7" creationId="{2A34F3E5-BD08-4649-B83D-98A7C9D433E7}"/>
          </ac:picMkLst>
        </pc:picChg>
        <pc:picChg chg="add mod">
          <ac:chgData name="Eleftheria Sarsaroudi" userId="S::esars065@uottawa.ca::efa1b7dc-dfea-493a-b4a4-bd2eb53da45a" providerId="AD" clId="Web-{E55A4621-F5BC-F066-0E48-4FE9BE1DFEE9}" dt="2021-03-12T06:26:24.400" v="250" actId="14100"/>
          <ac:picMkLst>
            <pc:docMk/>
            <pc:sldMk cId="109857222" sldId="256"/>
            <ac:picMk id="10" creationId="{F75697F9-01E7-45D8-9D23-793EA91F3EB9}"/>
          </ac:picMkLst>
        </pc:picChg>
      </pc:sldChg>
      <pc:sldChg chg="modSp new del">
        <pc:chgData name="Eleftheria Sarsaroudi" userId="S::esars065@uottawa.ca::efa1b7dc-dfea-493a-b4a4-bd2eb53da45a" providerId="AD" clId="Web-{E55A4621-F5BC-F066-0E48-4FE9BE1DFEE9}" dt="2021-03-12T06:15:44.324" v="184"/>
        <pc:sldMkLst>
          <pc:docMk/>
          <pc:sldMk cId="2207842029" sldId="259"/>
        </pc:sldMkLst>
        <pc:spChg chg="mod">
          <ac:chgData name="Eleftheria Sarsaroudi" userId="S::esars065@uottawa.ca::efa1b7dc-dfea-493a-b4a4-bd2eb53da45a" providerId="AD" clId="Web-{E55A4621-F5BC-F066-0E48-4FE9BE1DFEE9}" dt="2021-03-12T06:03:23.117" v="103" actId="20577"/>
          <ac:spMkLst>
            <pc:docMk/>
            <pc:sldMk cId="2207842029" sldId="259"/>
            <ac:spMk id="2" creationId="{89AEDD9F-3FBF-479A-A5B6-9B5086BAD561}"/>
          </ac:spMkLst>
        </pc:spChg>
        <pc:spChg chg="mod">
          <ac:chgData name="Eleftheria Sarsaroudi" userId="S::esars065@uottawa.ca::efa1b7dc-dfea-493a-b4a4-bd2eb53da45a" providerId="AD" clId="Web-{E55A4621-F5BC-F066-0E48-4FE9BE1DFEE9}" dt="2021-03-12T06:04:45.560" v="138" actId="20577"/>
          <ac:spMkLst>
            <pc:docMk/>
            <pc:sldMk cId="2207842029" sldId="259"/>
            <ac:spMk id="3" creationId="{D5FCAC61-61EF-4798-A63F-752DBA05C7E3}"/>
          </ac:spMkLst>
        </pc:spChg>
      </pc:sldChg>
      <pc:sldChg chg="addSp delSp modSp add del mod replId modClrScheme delDesignElem chgLayout">
        <pc:chgData name="Eleftheria Sarsaroudi" userId="S::esars065@uottawa.ca::efa1b7dc-dfea-493a-b4a4-bd2eb53da45a" providerId="AD" clId="Web-{E55A4621-F5BC-F066-0E48-4FE9BE1DFEE9}" dt="2021-03-12T06:23:26.806" v="248"/>
        <pc:sldMkLst>
          <pc:docMk/>
          <pc:sldMk cId="2968759415" sldId="260"/>
        </pc:sldMkLst>
        <pc:spChg chg="add del mod">
          <ac:chgData name="Eleftheria Sarsaroudi" userId="S::esars065@uottawa.ca::efa1b7dc-dfea-493a-b4a4-bd2eb53da45a" providerId="AD" clId="Web-{E55A4621-F5BC-F066-0E48-4FE9BE1DFEE9}" dt="2021-03-12T06:06:12.331" v="142"/>
          <ac:spMkLst>
            <pc:docMk/>
            <pc:sldMk cId="2968759415" sldId="260"/>
            <ac:spMk id="2" creationId="{3BFC06F1-BA4A-42DC-A94B-02B8CF7ED86A}"/>
          </ac:spMkLst>
        </pc:spChg>
        <pc:spChg chg="add del mod">
          <ac:chgData name="Eleftheria Sarsaroudi" userId="S::esars065@uottawa.ca::efa1b7dc-dfea-493a-b4a4-bd2eb53da45a" providerId="AD" clId="Web-{E55A4621-F5BC-F066-0E48-4FE9BE1DFEE9}" dt="2021-03-12T06:06:12.331" v="142"/>
          <ac:spMkLst>
            <pc:docMk/>
            <pc:sldMk cId="2968759415" sldId="260"/>
            <ac:spMk id="4" creationId="{C33C8DC9-097B-4E07-9140-08425F4DE9D6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5" creationId="{D5EAB444-61B1-48A1-9FA1-7BED1CC4AC1B}"/>
          </ac:spMkLst>
        </pc:spChg>
        <pc:spChg chg="add mod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6" creationId="{B6ADE02A-08F0-419A-B52D-D0EACBE9DFE6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8" creationId="{F3060C83-F051-4F0E-ABAD-AA0DFC48B218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10" creationId="{83C98ABE-055B-441F-B07E-44F97F083C39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12" creationId="{29FDB030-9B49-4CED-8CCD-4D99382388AC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14" creationId="{3783CA14-24A1-485C-8B30-D6A5D87987AD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16" creationId="{9A97C86A-04D6-40F7-AE84-31AB43E6A846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18" creationId="{FF9F2414-84E8-453E-B1F3-389FDE8192D9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20" creationId="{3ECA69A1-7536-43AC-85EF-C7106179F5ED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26" creationId="{7301F447-EEF7-48F5-AF73-7566EE7F64AD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28" creationId="{F7117410-A2A4-4085-9ADC-46744551DBDE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07:21.116" v="148"/>
          <ac:spMkLst>
            <pc:docMk/>
            <pc:sldMk cId="2968759415" sldId="260"/>
            <ac:spMk id="30" creationId="{99F74EB5-E547-4FB4-95F5-BCC788F3C4A0}"/>
          </ac:spMkLst>
        </pc:spChg>
        <pc:spChg chg="add del">
          <ac:chgData name="Eleftheria Sarsaroudi" userId="S::esars065@uottawa.ca::efa1b7dc-dfea-493a-b4a4-bd2eb53da45a" providerId="AD" clId="Web-{E55A4621-F5BC-F066-0E48-4FE9BE1DFEE9}" dt="2021-03-12T06:10:24.619" v="159"/>
          <ac:spMkLst>
            <pc:docMk/>
            <pc:sldMk cId="2968759415" sldId="260"/>
            <ac:spMk id="39" creationId="{D2719845-A7C7-43D3-89E6-759F05FAF7B8}"/>
          </ac:spMkLst>
        </pc:spChg>
        <pc:graphicFrameChg chg="add del">
          <ac:chgData name="Eleftheria Sarsaroudi" userId="S::esars065@uottawa.ca::efa1b7dc-dfea-493a-b4a4-bd2eb53da45a" providerId="AD" clId="Web-{E55A4621-F5BC-F066-0E48-4FE9BE1DFEE9}" dt="2021-03-12T06:07:21.116" v="148"/>
          <ac:graphicFrameMkLst>
            <pc:docMk/>
            <pc:sldMk cId="2968759415" sldId="260"/>
            <ac:graphicFrameMk id="22" creationId="{8F104000-F754-4D62-A2B9-D3D03457E56B}"/>
          </ac:graphicFrameMkLst>
        </pc:graphicFrameChg>
        <pc:picChg chg="del">
          <ac:chgData name="Eleftheria Sarsaroudi" userId="S::esars065@uottawa.ca::efa1b7dc-dfea-493a-b4a4-bd2eb53da45a" providerId="AD" clId="Web-{E55A4621-F5BC-F066-0E48-4FE9BE1DFEE9}" dt="2021-03-12T06:05:46.485" v="140"/>
          <ac:picMkLst>
            <pc:docMk/>
            <pc:sldMk cId="2968759415" sldId="260"/>
            <ac:picMk id="3" creationId="{416E60A9-0D14-4DC9-A26A-7230B746172F}"/>
          </ac:picMkLst>
        </pc:picChg>
        <pc:picChg chg="add del mod">
          <ac:chgData name="Eleftheria Sarsaroudi" userId="S::esars065@uottawa.ca::efa1b7dc-dfea-493a-b4a4-bd2eb53da45a" providerId="AD" clId="Web-{E55A4621-F5BC-F066-0E48-4FE9BE1DFEE9}" dt="2021-03-12T06:09:43.632" v="154"/>
          <ac:picMkLst>
            <pc:docMk/>
            <pc:sldMk cId="2968759415" sldId="260"/>
            <ac:picMk id="36" creationId="{9B1E0E76-6ED7-4A44-AB1F-DD57A7E5B682}"/>
          </ac:picMkLst>
        </pc:picChg>
        <pc:picChg chg="add del mod">
          <ac:chgData name="Eleftheria Sarsaroudi" userId="S::esars065@uottawa.ca::efa1b7dc-dfea-493a-b4a4-bd2eb53da45a" providerId="AD" clId="Web-{E55A4621-F5BC-F066-0E48-4FE9BE1DFEE9}" dt="2021-03-12T06:09:55.681" v="157"/>
          <ac:picMkLst>
            <pc:docMk/>
            <pc:sldMk cId="2968759415" sldId="260"/>
            <ac:picMk id="37" creationId="{B1ED6486-56F8-46B3-91A8-A856BA0E5450}"/>
          </ac:picMkLst>
        </pc:picChg>
        <pc:picChg chg="add mod">
          <ac:chgData name="Eleftheria Sarsaroudi" userId="S::esars065@uottawa.ca::efa1b7dc-dfea-493a-b4a4-bd2eb53da45a" providerId="AD" clId="Web-{E55A4621-F5BC-F066-0E48-4FE9BE1DFEE9}" dt="2021-03-12T06:10:46.131" v="165" actId="1076"/>
          <ac:picMkLst>
            <pc:docMk/>
            <pc:sldMk cId="2968759415" sldId="260"/>
            <ac:picMk id="40" creationId="{A6719E89-BFD3-4F1A-9402-C115528D1AA9}"/>
          </ac:picMkLst>
        </pc:picChg>
        <pc:picChg chg="add mod">
          <ac:chgData name="Eleftheria Sarsaroudi" userId="S::esars065@uottawa.ca::efa1b7dc-dfea-493a-b4a4-bd2eb53da45a" providerId="AD" clId="Web-{E55A4621-F5BC-F066-0E48-4FE9BE1DFEE9}" dt="2021-03-12T06:11:58.389" v="170" actId="1076"/>
          <ac:picMkLst>
            <pc:docMk/>
            <pc:sldMk cId="2968759415" sldId="260"/>
            <ac:picMk id="41" creationId="{7BEDE261-5351-40DA-8408-383C647E0B04}"/>
          </ac:picMkLst>
        </pc:picChg>
        <pc:picChg chg="add del mod">
          <ac:chgData name="Eleftheria Sarsaroudi" userId="S::esars065@uottawa.ca::efa1b7dc-dfea-493a-b4a4-bd2eb53da45a" providerId="AD" clId="Web-{E55A4621-F5BC-F066-0E48-4FE9BE1DFEE9}" dt="2021-03-12T06:13:36.294" v="172"/>
          <ac:picMkLst>
            <pc:docMk/>
            <pc:sldMk cId="2968759415" sldId="260"/>
            <ac:picMk id="42" creationId="{ABED48BE-346C-4EFE-8CC3-618AB64F56A0}"/>
          </ac:picMkLst>
        </pc:picChg>
        <pc:picChg chg="add del mod">
          <ac:chgData name="Eleftheria Sarsaroudi" userId="S::esars065@uottawa.ca::efa1b7dc-dfea-493a-b4a4-bd2eb53da45a" providerId="AD" clId="Web-{E55A4621-F5BC-F066-0E48-4FE9BE1DFEE9}" dt="2021-03-12T06:14:05.264" v="174"/>
          <ac:picMkLst>
            <pc:docMk/>
            <pc:sldMk cId="2968759415" sldId="260"/>
            <ac:picMk id="43" creationId="{6EE57242-F1BD-4C47-A28C-4A2A95AA92D0}"/>
          </ac:picMkLst>
        </pc:picChg>
        <pc:picChg chg="add mod">
          <ac:chgData name="Eleftheria Sarsaroudi" userId="S::esars065@uottawa.ca::efa1b7dc-dfea-493a-b4a4-bd2eb53da45a" providerId="AD" clId="Web-{E55A4621-F5BC-F066-0E48-4FE9BE1DFEE9}" dt="2021-03-12T06:14:47.853" v="177" actId="1076"/>
          <ac:picMkLst>
            <pc:docMk/>
            <pc:sldMk cId="2968759415" sldId="260"/>
            <ac:picMk id="44" creationId="{A64ADC5F-418C-48E5-A424-1744FC567312}"/>
          </ac:picMkLst>
        </pc:picChg>
        <pc:picChg chg="add del mod">
          <ac:chgData name="Eleftheria Sarsaroudi" userId="S::esars065@uottawa.ca::efa1b7dc-dfea-493a-b4a4-bd2eb53da45a" providerId="AD" clId="Web-{E55A4621-F5BC-F066-0E48-4FE9BE1DFEE9}" dt="2021-03-12T06:15:07.410" v="179"/>
          <ac:picMkLst>
            <pc:docMk/>
            <pc:sldMk cId="2968759415" sldId="260"/>
            <ac:picMk id="45" creationId="{409C20F6-4782-4787-896E-E911B3A69E7E}"/>
          </ac:picMkLst>
        </pc:picChg>
        <pc:picChg chg="add mod">
          <ac:chgData name="Eleftheria Sarsaroudi" userId="S::esars065@uottawa.ca::efa1b7dc-dfea-493a-b4a4-bd2eb53da45a" providerId="AD" clId="Web-{E55A4621-F5BC-F066-0E48-4FE9BE1DFEE9}" dt="2021-03-12T06:15:23.260" v="183" actId="1076"/>
          <ac:picMkLst>
            <pc:docMk/>
            <pc:sldMk cId="2968759415" sldId="260"/>
            <ac:picMk id="46" creationId="{CE1DC75E-46A0-4E7C-8DA3-BBD29FB0B9D3}"/>
          </ac:picMkLst>
        </pc:picChg>
        <pc:picChg chg="add del mod">
          <ac:chgData name="Eleftheria Sarsaroudi" userId="S::esars065@uottawa.ca::efa1b7dc-dfea-493a-b4a4-bd2eb53da45a" providerId="AD" clId="Web-{E55A4621-F5BC-F066-0E48-4FE9BE1DFEE9}" dt="2021-03-12T06:17:05.720" v="186"/>
          <ac:picMkLst>
            <pc:docMk/>
            <pc:sldMk cId="2968759415" sldId="260"/>
            <ac:picMk id="47" creationId="{007F291A-BEF4-407E-87ED-3F46029F6F05}"/>
          </ac:picMkLst>
        </pc:picChg>
        <pc:picChg chg="add mod">
          <ac:chgData name="Eleftheria Sarsaroudi" userId="S::esars065@uottawa.ca::efa1b7dc-dfea-493a-b4a4-bd2eb53da45a" providerId="AD" clId="Web-{E55A4621-F5BC-F066-0E48-4FE9BE1DFEE9}" dt="2021-03-12T06:17:38.628" v="189" actId="1076"/>
          <ac:picMkLst>
            <pc:docMk/>
            <pc:sldMk cId="2968759415" sldId="260"/>
            <ac:picMk id="48" creationId="{AC9C579D-E924-418D-A4C8-CEBC8B2BE558}"/>
          </ac:picMkLst>
        </pc:picChg>
      </pc:sldChg>
      <pc:sldChg chg="addSp delSp modSp new mod setBg">
        <pc:chgData name="Eleftheria Sarsaroudi" userId="S::esars065@uottawa.ca::efa1b7dc-dfea-493a-b4a4-bd2eb53da45a" providerId="AD" clId="Web-{E55A4621-F5BC-F066-0E48-4FE9BE1DFEE9}" dt="2021-03-12T06:22:59.555" v="247" actId="1076"/>
        <pc:sldMkLst>
          <pc:docMk/>
          <pc:sldMk cId="1466175726" sldId="261"/>
        </pc:sldMkLst>
        <pc:spChg chg="mod">
          <ac:chgData name="Eleftheria Sarsaroudi" userId="S::esars065@uottawa.ca::efa1b7dc-dfea-493a-b4a4-bd2eb53da45a" providerId="AD" clId="Web-{E55A4621-F5BC-F066-0E48-4FE9BE1DFEE9}" dt="2021-03-12T06:19:27.979" v="240"/>
          <ac:spMkLst>
            <pc:docMk/>
            <pc:sldMk cId="1466175726" sldId="261"/>
            <ac:spMk id="2" creationId="{041D42E3-A095-49BF-A48D-69235FB31B69}"/>
          </ac:spMkLst>
        </pc:spChg>
        <pc:spChg chg="del mod">
          <ac:chgData name="Eleftheria Sarsaroudi" userId="S::esars065@uottawa.ca::efa1b7dc-dfea-493a-b4a4-bd2eb53da45a" providerId="AD" clId="Web-{E55A4621-F5BC-F066-0E48-4FE9BE1DFEE9}" dt="2021-03-12T06:19:27.979" v="240"/>
          <ac:spMkLst>
            <pc:docMk/>
            <pc:sldMk cId="1466175726" sldId="261"/>
            <ac:spMk id="3" creationId="{1A75E37F-FBFA-4885-89B7-D954FB5F6015}"/>
          </ac:spMkLst>
        </pc:spChg>
        <pc:spChg chg="add">
          <ac:chgData name="Eleftheria Sarsaroudi" userId="S::esars065@uottawa.ca::efa1b7dc-dfea-493a-b4a4-bd2eb53da45a" providerId="AD" clId="Web-{E55A4621-F5BC-F066-0E48-4FE9BE1DFEE9}" dt="2021-03-12T06:19:27.979" v="240"/>
          <ac:spMkLst>
            <pc:docMk/>
            <pc:sldMk cId="1466175726" sldId="261"/>
            <ac:spMk id="9" creationId="{68575C10-8187-4AC4-AD72-C754EAFD2867}"/>
          </ac:spMkLst>
        </pc:spChg>
        <pc:graphicFrameChg chg="add modGraphic">
          <ac:chgData name="Eleftheria Sarsaroudi" userId="S::esars065@uottawa.ca::efa1b7dc-dfea-493a-b4a4-bd2eb53da45a" providerId="AD" clId="Web-{E55A4621-F5BC-F066-0E48-4FE9BE1DFEE9}" dt="2021-03-12T06:21:32.377" v="242"/>
          <ac:graphicFrameMkLst>
            <pc:docMk/>
            <pc:sldMk cId="1466175726" sldId="261"/>
            <ac:graphicFrameMk id="5" creationId="{85CE26B7-C39A-457D-939F-0DAC8C97EB9A}"/>
          </ac:graphicFrameMkLst>
        </pc:graphicFrameChg>
        <pc:picChg chg="add mod">
          <ac:chgData name="Eleftheria Sarsaroudi" userId="S::esars065@uottawa.ca::efa1b7dc-dfea-493a-b4a4-bd2eb53da45a" providerId="AD" clId="Web-{E55A4621-F5BC-F066-0E48-4FE9BE1DFEE9}" dt="2021-03-12T06:22:59.555" v="247" actId="1076"/>
          <ac:picMkLst>
            <pc:docMk/>
            <pc:sldMk cId="1466175726" sldId="261"/>
            <ac:picMk id="88" creationId="{11BC21ED-F2C3-4DA5-9236-282FDBE29A78}"/>
          </ac:picMkLst>
        </pc:picChg>
        <pc:cxnChg chg="add">
          <ac:chgData name="Eleftheria Sarsaroudi" userId="S::esars065@uottawa.ca::efa1b7dc-dfea-493a-b4a4-bd2eb53da45a" providerId="AD" clId="Web-{E55A4621-F5BC-F066-0E48-4FE9BE1DFEE9}" dt="2021-03-12T06:19:27.979" v="240"/>
          <ac:cxnSpMkLst>
            <pc:docMk/>
            <pc:sldMk cId="1466175726" sldId="261"/>
            <ac:cxnSpMk id="11" creationId="{74E776C9-ED67-41B7-B3A3-4DF76EF3ACEE}"/>
          </ac:cxnSpMkLst>
        </pc:cxnChg>
      </pc:sldChg>
    </pc:docChg>
  </pc:docChgLst>
  <pc:docChgLst>
    <pc:chgData name="Eleftheria Sarsaroudi" userId="S::esars065@uottawa.ca::efa1b7dc-dfea-493a-b4a4-bd2eb53da45a" providerId="AD" clId="Web-{BA2F27D8-D6D2-E9E3-92CC-3B645C0C7F19}"/>
    <pc:docChg chg="addSld delSld modSld">
      <pc:chgData name="Eleftheria Sarsaroudi" userId="S::esars065@uottawa.ca::efa1b7dc-dfea-493a-b4a4-bd2eb53da45a" providerId="AD" clId="Web-{BA2F27D8-D6D2-E9E3-92CC-3B645C0C7F19}" dt="2021-03-29T20:07:55.465" v="55"/>
      <pc:docMkLst>
        <pc:docMk/>
      </pc:docMkLst>
      <pc:sldChg chg="del">
        <pc:chgData name="Eleftheria Sarsaroudi" userId="S::esars065@uottawa.ca::efa1b7dc-dfea-493a-b4a4-bd2eb53da45a" providerId="AD" clId="Web-{BA2F27D8-D6D2-E9E3-92CC-3B645C0C7F19}" dt="2021-03-29T19:36:48.570" v="48"/>
        <pc:sldMkLst>
          <pc:docMk/>
          <pc:sldMk cId="1466175726" sldId="261"/>
        </pc:sldMkLst>
      </pc:sldChg>
      <pc:sldChg chg="modSp">
        <pc:chgData name="Eleftheria Sarsaroudi" userId="S::esars065@uottawa.ca::efa1b7dc-dfea-493a-b4a4-bd2eb53da45a" providerId="AD" clId="Web-{BA2F27D8-D6D2-E9E3-92CC-3B645C0C7F19}" dt="2021-03-29T20:07:50.309" v="54" actId="1076"/>
        <pc:sldMkLst>
          <pc:docMk/>
          <pc:sldMk cId="1067632982" sldId="263"/>
        </pc:sldMkLst>
        <pc:picChg chg="mod">
          <ac:chgData name="Eleftheria Sarsaroudi" userId="S::esars065@uottawa.ca::efa1b7dc-dfea-493a-b4a4-bd2eb53da45a" providerId="AD" clId="Web-{BA2F27D8-D6D2-E9E3-92CC-3B645C0C7F19}" dt="2021-03-29T20:07:50.309" v="54" actId="1076"/>
          <ac:picMkLst>
            <pc:docMk/>
            <pc:sldMk cId="1067632982" sldId="263"/>
            <ac:picMk id="4" creationId="{64D200D8-0DD3-4779-AEC2-E3C1E61D20DD}"/>
          </ac:picMkLst>
        </pc:picChg>
      </pc:sldChg>
      <pc:sldChg chg="del">
        <pc:chgData name="Eleftheria Sarsaroudi" userId="S::esars065@uottawa.ca::efa1b7dc-dfea-493a-b4a4-bd2eb53da45a" providerId="AD" clId="Web-{BA2F27D8-D6D2-E9E3-92CC-3B645C0C7F19}" dt="2021-03-29T19:16:26.524" v="0"/>
        <pc:sldMkLst>
          <pc:docMk/>
          <pc:sldMk cId="1272535978" sldId="266"/>
        </pc:sldMkLst>
      </pc:sldChg>
      <pc:sldChg chg="modSp add replId">
        <pc:chgData name="Eleftheria Sarsaroudi" userId="S::esars065@uottawa.ca::efa1b7dc-dfea-493a-b4a4-bd2eb53da45a" providerId="AD" clId="Web-{BA2F27D8-D6D2-E9E3-92CC-3B645C0C7F19}" dt="2021-03-29T19:22:00.508" v="32" actId="20577"/>
        <pc:sldMkLst>
          <pc:docMk/>
          <pc:sldMk cId="3517123886" sldId="268"/>
        </pc:sldMkLst>
        <pc:spChg chg="mod">
          <ac:chgData name="Eleftheria Sarsaroudi" userId="S::esars065@uottawa.ca::efa1b7dc-dfea-493a-b4a4-bd2eb53da45a" providerId="AD" clId="Web-{BA2F27D8-D6D2-E9E3-92CC-3B645C0C7F19}" dt="2021-03-29T19:22:00.508" v="32" actId="20577"/>
          <ac:spMkLst>
            <pc:docMk/>
            <pc:sldMk cId="3517123886" sldId="268"/>
            <ac:spMk id="7" creationId="{0B4CD921-2BEF-4CD2-BCD3-11C2396C01B1}"/>
          </ac:spMkLst>
        </pc:spChg>
        <pc:spChg chg="mod">
          <ac:chgData name="Eleftheria Sarsaroudi" userId="S::esars065@uottawa.ca::efa1b7dc-dfea-493a-b4a4-bd2eb53da45a" providerId="AD" clId="Web-{BA2F27D8-D6D2-E9E3-92CC-3B645C0C7F19}" dt="2021-03-29T19:17:08.637" v="21" actId="20577"/>
          <ac:spMkLst>
            <pc:docMk/>
            <pc:sldMk cId="3517123886" sldId="268"/>
            <ac:spMk id="9" creationId="{BCC5634B-E952-4501-9C68-DB961D67F2DF}"/>
          </ac:spMkLst>
        </pc:spChg>
      </pc:sldChg>
      <pc:sldChg chg="addSp modSp add del replId">
        <pc:chgData name="Eleftheria Sarsaroudi" userId="S::esars065@uottawa.ca::efa1b7dc-dfea-493a-b4a4-bd2eb53da45a" providerId="AD" clId="Web-{BA2F27D8-D6D2-E9E3-92CC-3B645C0C7F19}" dt="2021-03-29T20:07:55.465" v="55"/>
        <pc:sldMkLst>
          <pc:docMk/>
          <pc:sldMk cId="165505512" sldId="269"/>
        </pc:sldMkLst>
        <pc:spChg chg="mod">
          <ac:chgData name="Eleftheria Sarsaroudi" userId="S::esars065@uottawa.ca::efa1b7dc-dfea-493a-b4a4-bd2eb53da45a" providerId="AD" clId="Web-{BA2F27D8-D6D2-E9E3-92CC-3B645C0C7F19}" dt="2021-03-29T19:27:51.336" v="35" actId="20577"/>
          <ac:spMkLst>
            <pc:docMk/>
            <pc:sldMk cId="165505512" sldId="269"/>
            <ac:spMk id="7" creationId="{0B4CD921-2BEF-4CD2-BCD3-11C2396C01B1}"/>
          </ac:spMkLst>
        </pc:spChg>
        <pc:spChg chg="mod">
          <ac:chgData name="Eleftheria Sarsaroudi" userId="S::esars065@uottawa.ca::efa1b7dc-dfea-493a-b4a4-bd2eb53da45a" providerId="AD" clId="Web-{BA2F27D8-D6D2-E9E3-92CC-3B645C0C7F19}" dt="2021-03-29T19:27:54.665" v="37" actId="20577"/>
          <ac:spMkLst>
            <pc:docMk/>
            <pc:sldMk cId="165505512" sldId="269"/>
            <ac:spMk id="9" creationId="{BCC5634B-E952-4501-9C68-DB961D67F2DF}"/>
          </ac:spMkLst>
        </pc:spChg>
        <pc:picChg chg="add mod">
          <ac:chgData name="Eleftheria Sarsaroudi" userId="S::esars065@uottawa.ca::efa1b7dc-dfea-493a-b4a4-bd2eb53da45a" providerId="AD" clId="Web-{BA2F27D8-D6D2-E9E3-92CC-3B645C0C7F19}" dt="2021-03-29T20:03:34.759" v="52" actId="1076"/>
          <ac:picMkLst>
            <pc:docMk/>
            <pc:sldMk cId="165505512" sldId="269"/>
            <ac:picMk id="2" creationId="{E2C1C744-C8B5-4307-A5A2-A71383E8648E}"/>
          </ac:picMkLst>
        </pc:picChg>
        <pc:picChg chg="add mod">
          <ac:chgData name="Eleftheria Sarsaroudi" userId="S::esars065@uottawa.ca::efa1b7dc-dfea-493a-b4a4-bd2eb53da45a" providerId="AD" clId="Web-{BA2F27D8-D6D2-E9E3-92CC-3B645C0C7F19}" dt="2021-03-29T19:50:15.203" v="50" actId="1076"/>
          <ac:picMkLst>
            <pc:docMk/>
            <pc:sldMk cId="165505512" sldId="269"/>
            <ac:picMk id="3" creationId="{F1138D17-57F6-447B-8298-E58F5C795F2B}"/>
          </ac:picMkLst>
        </pc:picChg>
      </pc:sldChg>
      <pc:sldChg chg="add del replId">
        <pc:chgData name="Eleftheria Sarsaroudi" userId="S::esars065@uottawa.ca::efa1b7dc-dfea-493a-b4a4-bd2eb53da45a" providerId="AD" clId="Web-{BA2F27D8-D6D2-E9E3-92CC-3B645C0C7F19}" dt="2021-03-29T19:28:08.275" v="39"/>
        <pc:sldMkLst>
          <pc:docMk/>
          <pc:sldMk cId="1485892266" sldId="270"/>
        </pc:sldMkLst>
      </pc:sldChg>
    </pc:docChg>
  </pc:docChgLst>
  <pc:docChgLst>
    <pc:chgData name="Eleftheria Sarsaroudi" userId="S::esars065@uottawa.ca::efa1b7dc-dfea-493a-b4a4-bd2eb53da45a" providerId="AD" clId="Web-{5852B79F-D049-B000-D045-A6BF4180EEE7}"/>
    <pc:docChg chg="addSld delSld modSld sldOrd">
      <pc:chgData name="Eleftheria Sarsaroudi" userId="S::esars065@uottawa.ca::efa1b7dc-dfea-493a-b4a4-bd2eb53da45a" providerId="AD" clId="Web-{5852B79F-D049-B000-D045-A6BF4180EEE7}" dt="2021-03-24T08:21:48.907" v="1038"/>
      <pc:docMkLst>
        <pc:docMk/>
      </pc:docMkLst>
      <pc:sldChg chg="del">
        <pc:chgData name="Eleftheria Sarsaroudi" userId="S::esars065@uottawa.ca::efa1b7dc-dfea-493a-b4a4-bd2eb53da45a" providerId="AD" clId="Web-{5852B79F-D049-B000-D045-A6BF4180EEE7}" dt="2021-03-24T06:56:24.742" v="43"/>
        <pc:sldMkLst>
          <pc:docMk/>
          <pc:sldMk cId="3400356224" sldId="257"/>
        </pc:sldMkLst>
      </pc:sldChg>
      <pc:sldChg chg="del">
        <pc:chgData name="Eleftheria Sarsaroudi" userId="S::esars065@uottawa.ca::efa1b7dc-dfea-493a-b4a4-bd2eb53da45a" providerId="AD" clId="Web-{5852B79F-D049-B000-D045-A6BF4180EEE7}" dt="2021-03-24T06:56:26.867" v="44"/>
        <pc:sldMkLst>
          <pc:docMk/>
          <pc:sldMk cId="2054382505" sldId="258"/>
        </pc:sldMkLst>
      </pc:sldChg>
      <pc:sldChg chg="modSp">
        <pc:chgData name="Eleftheria Sarsaroudi" userId="S::esars065@uottawa.ca::efa1b7dc-dfea-493a-b4a4-bd2eb53da45a" providerId="AD" clId="Web-{5852B79F-D049-B000-D045-A6BF4180EEE7}" dt="2021-03-24T06:43:19.716" v="1" actId="20577"/>
        <pc:sldMkLst>
          <pc:docMk/>
          <pc:sldMk cId="1466175726" sldId="261"/>
        </pc:sldMkLst>
        <pc:spChg chg="mod">
          <ac:chgData name="Eleftheria Sarsaroudi" userId="S::esars065@uottawa.ca::efa1b7dc-dfea-493a-b4a4-bd2eb53da45a" providerId="AD" clId="Web-{5852B79F-D049-B000-D045-A6BF4180EEE7}" dt="2021-03-24T06:43:19.716" v="1" actId="20577"/>
          <ac:spMkLst>
            <pc:docMk/>
            <pc:sldMk cId="1466175726" sldId="261"/>
            <ac:spMk id="2" creationId="{041D42E3-A095-49BF-A48D-69235FB31B69}"/>
          </ac:spMkLst>
        </pc:spChg>
      </pc:sldChg>
      <pc:sldChg chg="modSp new del">
        <pc:chgData name="Eleftheria Sarsaroudi" userId="S::esars065@uottawa.ca::efa1b7dc-dfea-493a-b4a4-bd2eb53da45a" providerId="AD" clId="Web-{5852B79F-D049-B000-D045-A6BF4180EEE7}" dt="2021-03-24T06:56:17.805" v="42"/>
        <pc:sldMkLst>
          <pc:docMk/>
          <pc:sldMk cId="4044013708" sldId="262"/>
        </pc:sldMkLst>
        <pc:spChg chg="mod">
          <ac:chgData name="Eleftheria Sarsaroudi" userId="S::esars065@uottawa.ca::efa1b7dc-dfea-493a-b4a4-bd2eb53da45a" providerId="AD" clId="Web-{5852B79F-D049-B000-D045-A6BF4180EEE7}" dt="2021-03-24T06:43:56.093" v="12" actId="20577"/>
          <ac:spMkLst>
            <pc:docMk/>
            <pc:sldMk cId="4044013708" sldId="262"/>
            <ac:spMk id="2" creationId="{937D22CA-3915-4D4D-842C-67371BC19787}"/>
          </ac:spMkLst>
        </pc:spChg>
        <pc:spChg chg="mod">
          <ac:chgData name="Eleftheria Sarsaroudi" userId="S::esars065@uottawa.ca::efa1b7dc-dfea-493a-b4a4-bd2eb53da45a" providerId="AD" clId="Web-{5852B79F-D049-B000-D045-A6BF4180EEE7}" dt="2021-03-24T06:55:20.645" v="29" actId="20577"/>
          <ac:spMkLst>
            <pc:docMk/>
            <pc:sldMk cId="4044013708" sldId="262"/>
            <ac:spMk id="3" creationId="{78343E0B-6E2F-493C-95CB-B17E626F8BFD}"/>
          </ac:spMkLst>
        </pc:spChg>
      </pc:sldChg>
      <pc:sldChg chg="addSp delSp modSp add mod ord replId modClrScheme delDesignElem chgLayout">
        <pc:chgData name="Eleftheria Sarsaroudi" userId="S::esars065@uottawa.ca::efa1b7dc-dfea-493a-b4a4-bd2eb53da45a" providerId="AD" clId="Web-{5852B79F-D049-B000-D045-A6BF4180EEE7}" dt="2021-03-24T07:04:18.080" v="69" actId="20577"/>
        <pc:sldMkLst>
          <pc:docMk/>
          <pc:sldMk cId="1067632982" sldId="263"/>
        </pc:sldMkLst>
        <pc:spChg chg="add del mod">
          <ac:chgData name="Eleftheria Sarsaroudi" userId="S::esars065@uottawa.ca::efa1b7dc-dfea-493a-b4a4-bd2eb53da45a" providerId="AD" clId="Web-{5852B79F-D049-B000-D045-A6BF4180EEE7}" dt="2021-03-24T06:44:50.518" v="16"/>
          <ac:spMkLst>
            <pc:docMk/>
            <pc:sldMk cId="1067632982" sldId="263"/>
            <ac:spMk id="3" creationId="{25BB242C-0A26-42A6-9284-8DAC5473A373}"/>
          </ac:spMkLst>
        </pc:spChg>
        <pc:spChg chg="add del mod">
          <ac:chgData name="Eleftheria Sarsaroudi" userId="S::esars065@uottawa.ca::efa1b7dc-dfea-493a-b4a4-bd2eb53da45a" providerId="AD" clId="Web-{5852B79F-D049-B000-D045-A6BF4180EEE7}" dt="2021-03-24T06:44:50.518" v="16"/>
          <ac:spMkLst>
            <pc:docMk/>
            <pc:sldMk cId="1067632982" sldId="263"/>
            <ac:spMk id="4" creationId="{4FC4C035-19F3-4DB4-B2F8-02DDF1380225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6:48:38.155" v="18"/>
          <ac:spMkLst>
            <pc:docMk/>
            <pc:sldMk cId="1067632982" sldId="263"/>
            <ac:spMk id="5" creationId="{A65CF384-A602-4A92-9453-CF73EDACC5BE}"/>
          </ac:spMkLst>
        </pc:spChg>
        <pc:spChg chg="add del mod">
          <ac:chgData name="Eleftheria Sarsaroudi" userId="S::esars065@uottawa.ca::efa1b7dc-dfea-493a-b4a4-bd2eb53da45a" providerId="AD" clId="Web-{5852B79F-D049-B000-D045-A6BF4180EEE7}" dt="2021-03-24T06:55:30.724" v="32"/>
          <ac:spMkLst>
            <pc:docMk/>
            <pc:sldMk cId="1067632982" sldId="263"/>
            <ac:spMk id="6" creationId="{FBF2C5EA-D25B-4386-88C5-AC51329787D4}"/>
          </ac:spMkLst>
        </pc:spChg>
        <pc:spChg chg="add mod or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7" creationId="{0B4CD921-2BEF-4CD2-BCD3-11C2396C01B1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8" creationId="{F3060C83-F051-4F0E-ABAD-AA0DFC48B218}"/>
          </ac:spMkLst>
        </pc:spChg>
        <pc:spChg chg="add mod">
          <ac:chgData name="Eleftheria Sarsaroudi" userId="S::esars065@uottawa.ca::efa1b7dc-dfea-493a-b4a4-bd2eb53da45a" providerId="AD" clId="Web-{5852B79F-D049-B000-D045-A6BF4180EEE7}" dt="2021-03-24T07:04:18.080" v="69" actId="20577"/>
          <ac:spMkLst>
            <pc:docMk/>
            <pc:sldMk cId="1067632982" sldId="263"/>
            <ac:spMk id="9" creationId="{BCC5634B-E952-4501-9C68-DB961D67F2DF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10" creationId="{83C98ABE-055B-441F-B07E-44F97F083C39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12" creationId="{29FDB030-9B49-4CED-8CCD-4D99382388AC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14" creationId="{3783CA14-24A1-485C-8B30-D6A5D87987AD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16" creationId="{9A97C86A-04D6-40F7-AE84-31AB43E6A846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18" creationId="{FF9F2414-84E8-453E-B1F3-389FDE8192D9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20" creationId="{3ECA69A1-7536-43AC-85EF-C7106179F5ED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25" creationId="{EE39DFCF-9247-4DE5-BB93-074BFAF07A3F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27" creationId="{442B652E-D499-4CDA-8F7A-60469EDBCBE3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29" creationId="{484A22B8-F5B6-47C2-B88E-DADAF379130D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31" creationId="{A987C18C-164D-4263-B486-4647A98E888E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33" creationId="{E7E98B39-04C6-408B-92FD-76862874063D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35" creationId="{981C8C27-2457-421F-BDC4-7B4EA3C78286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37" creationId="{CEA13C66-82C1-44AF-972B-8F5CCA41B6D9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39" creationId="{9DB36437-FE59-457E-91A7-396BBD3C9C6A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41" creationId="{844D3693-2EFE-4667-89D5-47E2D5920912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3:24.655" v="58"/>
          <ac:spMkLst>
            <pc:docMk/>
            <pc:sldMk cId="1067632982" sldId="263"/>
            <ac:spMk id="43" creationId="{C21FD796-9CD0-404D-8DF5-5274C0BCC754}"/>
          </ac:spMkLst>
        </pc:spChg>
        <pc:picChg chg="del">
          <ac:chgData name="Eleftheria Sarsaroudi" userId="S::esars065@uottawa.ca::efa1b7dc-dfea-493a-b4a4-bd2eb53da45a" providerId="AD" clId="Web-{5852B79F-D049-B000-D045-A6BF4180EEE7}" dt="2021-03-24T06:44:34.127" v="14"/>
          <ac:picMkLst>
            <pc:docMk/>
            <pc:sldMk cId="1067632982" sldId="263"/>
            <ac:picMk id="2" creationId="{B7206E2F-7EC0-40EC-B076-A7F7A98D3A76}"/>
          </ac:picMkLst>
        </pc:picChg>
      </pc:sldChg>
      <pc:sldChg chg="delSp modSp add del mod replId modClrScheme delDesignElem chgLayout">
        <pc:chgData name="Eleftheria Sarsaroudi" userId="S::esars065@uottawa.ca::efa1b7dc-dfea-493a-b4a4-bd2eb53da45a" providerId="AD" clId="Web-{5852B79F-D049-B000-D045-A6BF4180EEE7}" dt="2021-03-24T06:49:32.346" v="22"/>
        <pc:sldMkLst>
          <pc:docMk/>
          <pc:sldMk cId="580862185" sldId="264"/>
        </pc:sldMkLst>
        <pc:spChg chg="mod ord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2" creationId="{00000000-0000-0000-0000-000000000000}"/>
          </ac:spMkLst>
        </pc:spChg>
        <pc:spChg chg="mod ord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3" creationId="{00000000-0000-0000-0000-000000000000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16" creationId="{C83F9D7D-8B7D-49DF-AA94-0A9A8D671027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18" creationId="{5707F116-8EC0-4822-9067-186AC8C96EB8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19" creationId="{49F1A7E4-819D-4D21-8E8B-32671A9F9853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21" creationId="{6D6E3EFD-925A-40CD-8E14-FDD4E6DDC686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23" creationId="{3A91C067-F707-44D1-A9C2-9913E6ADC689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25" creationId="{52329D9A-3D48-4B69-939D-2A480F14786F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27" creationId="{2D5CC4CB-7B78-480A-A0AE-A8A35C08E190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29" creationId="{DC580C66-5435-4F00-873E-679D3D5049C0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6:49:27.205" v="21"/>
          <ac:spMkLst>
            <pc:docMk/>
            <pc:sldMk cId="580862185" sldId="264"/>
            <ac:spMk id="31" creationId="{B4AFD177-1A38-4FAE-87D4-840AE22C861C}"/>
          </ac:spMkLst>
        </pc:spChg>
        <pc:picChg chg="del">
          <ac:chgData name="Eleftheria Sarsaroudi" userId="S::esars065@uottawa.ca::efa1b7dc-dfea-493a-b4a4-bd2eb53da45a" providerId="AD" clId="Web-{5852B79F-D049-B000-D045-A6BF4180EEE7}" dt="2021-03-24T06:49:17.923" v="20"/>
          <ac:picMkLst>
            <pc:docMk/>
            <pc:sldMk cId="580862185" sldId="264"/>
            <ac:picMk id="10" creationId="{F75697F9-01E7-45D8-9D23-793EA91F3EB9}"/>
          </ac:picMkLst>
        </pc:picChg>
      </pc:sldChg>
      <pc:sldChg chg="addSp delSp modSp add mod ord replId modClrScheme delDesignElem chgLayout">
        <pc:chgData name="Eleftheria Sarsaroudi" userId="S::esars065@uottawa.ca::efa1b7dc-dfea-493a-b4a4-bd2eb53da45a" providerId="AD" clId="Web-{5852B79F-D049-B000-D045-A6BF4180EEE7}" dt="2021-03-24T08:01:49.797" v="950" actId="1076"/>
        <pc:sldMkLst>
          <pc:docMk/>
          <pc:sldMk cId="3277138701" sldId="264"/>
        </pc:sldMkLst>
        <pc:spChg chg="add del mod ord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6" creationId="{CC71775A-E0D7-439E-AE57-A0B1081F85C7}"/>
          </ac:spMkLst>
        </pc:spChg>
        <pc:spChg chg="mod">
          <ac:chgData name="Eleftheria Sarsaroudi" userId="S::esars065@uottawa.ca::efa1b7dc-dfea-493a-b4a4-bd2eb53da45a" providerId="AD" clId="Web-{5852B79F-D049-B000-D045-A6BF4180EEE7}" dt="2021-03-24T08:01:49.735" v="949" actId="1076"/>
          <ac:spMkLst>
            <pc:docMk/>
            <pc:sldMk cId="3277138701" sldId="264"/>
            <ac:spMk id="7" creationId="{0B4CD921-2BEF-4CD2-BCD3-11C2396C01B1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8" creationId="{F3060C83-F051-4F0E-ABAD-AA0DFC48B218}"/>
          </ac:spMkLst>
        </pc:spChg>
        <pc:spChg chg="mod">
          <ac:chgData name="Eleftheria Sarsaroudi" userId="S::esars065@uottawa.ca::efa1b7dc-dfea-493a-b4a4-bd2eb53da45a" providerId="AD" clId="Web-{5852B79F-D049-B000-D045-A6BF4180EEE7}" dt="2021-03-24T08:01:49.797" v="950" actId="1076"/>
          <ac:spMkLst>
            <pc:docMk/>
            <pc:sldMk cId="3277138701" sldId="264"/>
            <ac:spMk id="9" creationId="{BCC5634B-E952-4501-9C68-DB961D67F2DF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10" creationId="{83C98ABE-055B-441F-B07E-44F97F083C39}"/>
          </ac:spMkLst>
        </pc:spChg>
        <pc:spChg chg="add del mod ord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11" creationId="{3EE8254C-7F35-4CF2-9FAA-619E5A22A6D1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12" creationId="{29FDB030-9B49-4CED-8CCD-4D99382388AC}"/>
          </ac:spMkLst>
        </pc:spChg>
        <pc:spChg chg="add del mod ord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13" creationId="{2CF55913-360F-4F98-8DD2-3EEA8BB2B998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14" creationId="{3783CA14-24A1-485C-8B30-D6A5D87987AD}"/>
          </ac:spMkLst>
        </pc:spChg>
        <pc:spChg chg="add del mod">
          <ac:chgData name="Eleftheria Sarsaroudi" userId="S::esars065@uottawa.ca::efa1b7dc-dfea-493a-b4a4-bd2eb53da45a" providerId="AD" clId="Web-{5852B79F-D049-B000-D045-A6BF4180EEE7}" dt="2021-03-24T07:59:49.478" v="915"/>
          <ac:spMkLst>
            <pc:docMk/>
            <pc:sldMk cId="3277138701" sldId="264"/>
            <ac:spMk id="15" creationId="{5D760926-578E-4F8D-A65A-182DC6F7636C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16" creationId="{9A97C86A-04D6-40F7-AE84-31AB43E6A846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18" creationId="{FF9F2414-84E8-453E-B1F3-389FDE8192D9}"/>
          </ac:spMkLst>
        </pc:spChg>
        <pc:spChg chg="add del">
          <ac:chgData name="Eleftheria Sarsaroudi" userId="S::esars065@uottawa.ca::efa1b7dc-dfea-493a-b4a4-bd2eb53da45a" providerId="AD" clId="Web-{5852B79F-D049-B000-D045-A6BF4180EEE7}" dt="2021-03-24T07:36:39.186" v="256"/>
          <ac:spMkLst>
            <pc:docMk/>
            <pc:sldMk cId="3277138701" sldId="264"/>
            <ac:spMk id="20" creationId="{3ECA69A1-7536-43AC-85EF-C7106179F5ED}"/>
          </ac:spMkLst>
        </pc:spChg>
        <pc:spChg chg="add del mod">
          <ac:chgData name="Eleftheria Sarsaroudi" userId="S::esars065@uottawa.ca::efa1b7dc-dfea-493a-b4a4-bd2eb53da45a" providerId="AD" clId="Web-{5852B79F-D049-B000-D045-A6BF4180EEE7}" dt="2021-03-24T07:59:40.275" v="893"/>
          <ac:spMkLst>
            <pc:docMk/>
            <pc:sldMk cId="3277138701" sldId="264"/>
            <ac:spMk id="21" creationId="{F70F0E4F-6A99-4122-B47D-AD35CB89F98C}"/>
          </ac:spMkLst>
        </pc:spChg>
        <pc:graphicFrameChg chg="add mod modGraphic">
          <ac:chgData name="Eleftheria Sarsaroudi" userId="S::esars065@uottawa.ca::efa1b7dc-dfea-493a-b4a4-bd2eb53da45a" providerId="AD" clId="Web-{5852B79F-D049-B000-D045-A6BF4180EEE7}" dt="2021-03-24T07:56:46.750" v="835"/>
          <ac:graphicFrameMkLst>
            <pc:docMk/>
            <pc:sldMk cId="3277138701" sldId="264"/>
            <ac:graphicFrameMk id="3" creationId="{51D8F2B7-EDD2-4B91-B2A5-C53DF842EF3E}"/>
          </ac:graphicFrameMkLst>
        </pc:graphicFrameChg>
        <pc:graphicFrameChg chg="add mod modGraphic">
          <ac:chgData name="Eleftheria Sarsaroudi" userId="S::esars065@uottawa.ca::efa1b7dc-dfea-493a-b4a4-bd2eb53da45a" providerId="AD" clId="Web-{5852B79F-D049-B000-D045-A6BF4180EEE7}" dt="2021-03-24T07:59:37.759" v="891" actId="1076"/>
          <ac:graphicFrameMkLst>
            <pc:docMk/>
            <pc:sldMk cId="3277138701" sldId="264"/>
            <ac:graphicFrameMk id="5" creationId="{4B8FD09D-7DE9-4CBF-B203-A91023A087D4}"/>
          </ac:graphicFrameMkLst>
        </pc:graphicFrameChg>
      </pc:sldChg>
      <pc:sldChg chg="modSp add replId">
        <pc:chgData name="Eleftheria Sarsaroudi" userId="S::esars065@uottawa.ca::efa1b7dc-dfea-493a-b4a4-bd2eb53da45a" providerId="AD" clId="Web-{5852B79F-D049-B000-D045-A6BF4180EEE7}" dt="2021-03-24T07:06:05.601" v="91" actId="20577"/>
        <pc:sldMkLst>
          <pc:docMk/>
          <pc:sldMk cId="2224997171" sldId="265"/>
        </pc:sldMkLst>
        <pc:spChg chg="mod">
          <ac:chgData name="Eleftheria Sarsaroudi" userId="S::esars065@uottawa.ca::efa1b7dc-dfea-493a-b4a4-bd2eb53da45a" providerId="AD" clId="Web-{5852B79F-D049-B000-D045-A6BF4180EEE7}" dt="2021-03-24T07:06:05.601" v="91" actId="20577"/>
          <ac:spMkLst>
            <pc:docMk/>
            <pc:sldMk cId="2224997171" sldId="265"/>
            <ac:spMk id="7" creationId="{0B4CD921-2BEF-4CD2-BCD3-11C2396C01B1}"/>
          </ac:spMkLst>
        </pc:spChg>
        <pc:spChg chg="mod">
          <ac:chgData name="Eleftheria Sarsaroudi" userId="S::esars065@uottawa.ca::efa1b7dc-dfea-493a-b4a4-bd2eb53da45a" providerId="AD" clId="Web-{5852B79F-D049-B000-D045-A6BF4180EEE7}" dt="2021-03-24T07:05:09.489" v="87" actId="20577"/>
          <ac:spMkLst>
            <pc:docMk/>
            <pc:sldMk cId="2224997171" sldId="265"/>
            <ac:spMk id="9" creationId="{BCC5634B-E952-4501-9C68-DB961D67F2DF}"/>
          </ac:spMkLst>
        </pc:spChg>
      </pc:sldChg>
      <pc:sldChg chg="addSp modSp new del mod ord setBg">
        <pc:chgData name="Eleftheria Sarsaroudi" userId="S::esars065@uottawa.ca::efa1b7dc-dfea-493a-b4a4-bd2eb53da45a" providerId="AD" clId="Web-{5852B79F-D049-B000-D045-A6BF4180EEE7}" dt="2021-03-24T07:04:48.863" v="71"/>
        <pc:sldMkLst>
          <pc:docMk/>
          <pc:sldMk cId="3419706317" sldId="265"/>
        </pc:sldMkLst>
        <pc:spChg chg="mod">
          <ac:chgData name="Eleftheria Sarsaroudi" userId="S::esars065@uottawa.ca::efa1b7dc-dfea-493a-b4a4-bd2eb53da45a" providerId="AD" clId="Web-{5852B79F-D049-B000-D045-A6BF4180EEE7}" dt="2021-03-24T07:03:35.703" v="63" actId="20577"/>
          <ac:spMkLst>
            <pc:docMk/>
            <pc:sldMk cId="3419706317" sldId="265"/>
            <ac:spMk id="2" creationId="{8697F531-138E-40C0-A80F-7915AA8C5B16}"/>
          </ac:spMkLst>
        </pc:spChg>
        <pc:spChg chg="mod">
          <ac:chgData name="Eleftheria Sarsaroudi" userId="S::esars065@uottawa.ca::efa1b7dc-dfea-493a-b4a4-bd2eb53da45a" providerId="AD" clId="Web-{5852B79F-D049-B000-D045-A6BF4180EEE7}" dt="2021-03-24T07:00:03.629" v="57"/>
          <ac:spMkLst>
            <pc:docMk/>
            <pc:sldMk cId="3419706317" sldId="265"/>
            <ac:spMk id="3" creationId="{6B49A68D-545B-4BC0-8A4F-F185A515AC2D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0:03.629" v="57"/>
          <ac:spMkLst>
            <pc:docMk/>
            <pc:sldMk cId="3419706317" sldId="265"/>
            <ac:spMk id="8" creationId="{2B566528-1B12-4246-9431-5C2D7D081168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0:03.629" v="57"/>
          <ac:spMkLst>
            <pc:docMk/>
            <pc:sldMk cId="3419706317" sldId="265"/>
            <ac:spMk id="10" creationId="{2E80C965-DB6D-4F81-9E9E-B027384D0BD6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0:03.629" v="57"/>
          <ac:spMkLst>
            <pc:docMk/>
            <pc:sldMk cId="3419706317" sldId="265"/>
            <ac:spMk id="12" creationId="{A580F890-B085-4E95-96AA-55AEBEC5CE6E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0:03.629" v="57"/>
          <ac:spMkLst>
            <pc:docMk/>
            <pc:sldMk cId="3419706317" sldId="265"/>
            <ac:spMk id="14" creationId="{D3F51FEB-38FB-4F6C-9F7B-2F2AFAB65463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7:00:03.629" v="57"/>
          <ac:spMkLst>
            <pc:docMk/>
            <pc:sldMk cId="3419706317" sldId="265"/>
            <ac:spMk id="16" creationId="{1E547BA6-BAE0-43BB-A7CA-60F69CE252F0}"/>
          </ac:spMkLst>
        </pc:spChg>
      </pc:sldChg>
      <pc:sldChg chg="modSp add ord replId">
        <pc:chgData name="Eleftheria Sarsaroudi" userId="S::esars065@uottawa.ca::efa1b7dc-dfea-493a-b4a4-bd2eb53da45a" providerId="AD" clId="Web-{5852B79F-D049-B000-D045-A6BF4180EEE7}" dt="2021-03-24T08:21:48.907" v="1038"/>
        <pc:sldMkLst>
          <pc:docMk/>
          <pc:sldMk cId="1272535978" sldId="266"/>
        </pc:sldMkLst>
        <pc:spChg chg="mod">
          <ac:chgData name="Eleftheria Sarsaroudi" userId="S::esars065@uottawa.ca::efa1b7dc-dfea-493a-b4a4-bd2eb53da45a" providerId="AD" clId="Web-{5852B79F-D049-B000-D045-A6BF4180EEE7}" dt="2021-03-24T07:33:13.503" v="241" actId="20577"/>
          <ac:spMkLst>
            <pc:docMk/>
            <pc:sldMk cId="1272535978" sldId="266"/>
            <ac:spMk id="7" creationId="{0B4CD921-2BEF-4CD2-BCD3-11C2396C01B1}"/>
          </ac:spMkLst>
        </pc:spChg>
        <pc:spChg chg="mod">
          <ac:chgData name="Eleftheria Sarsaroudi" userId="S::esars065@uottawa.ca::efa1b7dc-dfea-493a-b4a4-bd2eb53da45a" providerId="AD" clId="Web-{5852B79F-D049-B000-D045-A6BF4180EEE7}" dt="2021-03-24T07:29:19.881" v="193" actId="20577"/>
          <ac:spMkLst>
            <pc:docMk/>
            <pc:sldMk cId="1272535978" sldId="266"/>
            <ac:spMk id="9" creationId="{BCC5634B-E952-4501-9C68-DB961D67F2DF}"/>
          </ac:spMkLst>
        </pc:spChg>
      </pc:sldChg>
      <pc:sldChg chg="addSp delSp modSp add replId">
        <pc:chgData name="Eleftheria Sarsaroudi" userId="S::esars065@uottawa.ca::efa1b7dc-dfea-493a-b4a4-bd2eb53da45a" providerId="AD" clId="Web-{5852B79F-D049-B000-D045-A6BF4180EEE7}" dt="2021-03-24T08:04:22.602" v="977"/>
        <pc:sldMkLst>
          <pc:docMk/>
          <pc:sldMk cId="3322323782" sldId="267"/>
        </pc:sldMkLst>
        <pc:spChg chg="mo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9" creationId="{BCC5634B-E952-4501-9C68-DB961D67F2DF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25" creationId="{EE39DFCF-9247-4DE5-BB93-074BFAF07A3F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27" creationId="{442B652E-D499-4CDA-8F7A-60469EDBCBE3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29" creationId="{484A22B8-F5B6-47C2-B88E-DADAF379130D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31" creationId="{A987C18C-164D-4263-B486-4647A98E888E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33" creationId="{E7E98B39-04C6-408B-92FD-76862874063D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35" creationId="{981C8C27-2457-421F-BDC4-7B4EA3C78286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37" creationId="{CEA13C66-82C1-44AF-972B-8F5CCA41B6D9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39" creationId="{9DB36437-FE59-457E-91A7-396BBD3C9C6A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41" creationId="{844D3693-2EFE-4667-89D5-47E2D5920912}"/>
          </ac:spMkLst>
        </pc:spChg>
        <pc:spChg chg="del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43" creationId="{C21FD796-9CD0-404D-8DF5-5274C0BCC754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48" creationId="{D5189306-04D9-4982-9EBE-938B344A1113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50" creationId="{102C4642-2AB4-49A1-89D9-3E5C01E99D58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52" creationId="{82EAAEF9-78E9-4B67-93B4-CD09F7570300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54" creationId="{2CE23D09-8BA3-4FEE-892D-ACE847DC085D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56" creationId="{5707F116-8EC0-4822-9067-186AC8C96EB8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58" creationId="{6BFBE7AA-40DE-4FE5-B385-5CA874501B05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60" creationId="{41ACE746-85D5-45EE-8944-61B542B392FC}"/>
          </ac:spMkLst>
        </pc:spChg>
        <pc:spChg chg="add">
          <ac:chgData name="Eleftheria Sarsaroudi" userId="S::esars065@uottawa.ca::efa1b7dc-dfea-493a-b4a4-bd2eb53da45a" providerId="AD" clId="Web-{5852B79F-D049-B000-D045-A6BF4180EEE7}" dt="2021-03-24T08:04:22.602" v="977"/>
          <ac:spMkLst>
            <pc:docMk/>
            <pc:sldMk cId="3322323782" sldId="267"/>
            <ac:spMk id="62" creationId="{00BB3E03-CC38-4FA6-9A99-701C62D05A5B}"/>
          </ac:spMkLst>
        </pc:spChg>
      </pc:sldChg>
      <pc:sldChg chg="modSp add del ord replId">
        <pc:chgData name="Eleftheria Sarsaroudi" userId="S::esars065@uottawa.ca::efa1b7dc-dfea-493a-b4a4-bd2eb53da45a" providerId="AD" clId="Web-{5852B79F-D049-B000-D045-A6BF4180EEE7}" dt="2021-03-24T08:21:33.766" v="1036"/>
        <pc:sldMkLst>
          <pc:docMk/>
          <pc:sldMk cId="1116051678" sldId="268"/>
        </pc:sldMkLst>
        <pc:spChg chg="mod">
          <ac:chgData name="Eleftheria Sarsaroudi" userId="S::esars065@uottawa.ca::efa1b7dc-dfea-493a-b4a4-bd2eb53da45a" providerId="AD" clId="Web-{5852B79F-D049-B000-D045-A6BF4180EEE7}" dt="2021-03-24T08:08:14.255" v="1032" actId="20577"/>
          <ac:spMkLst>
            <pc:docMk/>
            <pc:sldMk cId="1116051678" sldId="268"/>
            <ac:spMk id="7" creationId="{0B4CD921-2BEF-4CD2-BCD3-11C2396C01B1}"/>
          </ac:spMkLst>
        </pc:spChg>
        <pc:spChg chg="mod">
          <ac:chgData name="Eleftheria Sarsaroudi" userId="S::esars065@uottawa.ca::efa1b7dc-dfea-493a-b4a4-bd2eb53da45a" providerId="AD" clId="Web-{5852B79F-D049-B000-D045-A6BF4180EEE7}" dt="2021-03-24T08:05:33.684" v="984" actId="20577"/>
          <ac:spMkLst>
            <pc:docMk/>
            <pc:sldMk cId="1116051678" sldId="268"/>
            <ac:spMk id="9" creationId="{BCC5634B-E952-4501-9C68-DB961D67F2DF}"/>
          </ac:spMkLst>
        </pc:spChg>
      </pc:sldChg>
    </pc:docChg>
  </pc:docChgLst>
  <pc:docChgLst>
    <pc:chgData name="Adrian Perras" userId="S::aperr109@uottawa.ca::8ae7b16c-6d4c-405b-8b94-a4f72b7bd897" providerId="AD" clId="Web-{8D727AF4-F112-70B3-77A3-E431949CD870}"/>
    <pc:docChg chg="delSld modSld">
      <pc:chgData name="Adrian Perras" userId="S::aperr109@uottawa.ca::8ae7b16c-6d4c-405b-8b94-a4f72b7bd897" providerId="AD" clId="Web-{8D727AF4-F112-70B3-77A3-E431949CD870}" dt="2021-03-29T20:29:29.367" v="63"/>
      <pc:docMkLst>
        <pc:docMk/>
      </pc:docMkLst>
      <pc:sldChg chg="del">
        <pc:chgData name="Adrian Perras" userId="S::aperr109@uottawa.ca::8ae7b16c-6d4c-405b-8b94-a4f72b7bd897" providerId="AD" clId="Web-{8D727AF4-F112-70B3-77A3-E431949CD870}" dt="2021-03-29T19:35:53.714" v="44"/>
        <pc:sldMkLst>
          <pc:docMk/>
          <pc:sldMk cId="1466175726" sldId="261"/>
        </pc:sldMkLst>
      </pc:sldChg>
      <pc:sldChg chg="addSp delSp modSp del">
        <pc:chgData name="Adrian Perras" userId="S::aperr109@uottawa.ca::8ae7b16c-6d4c-405b-8b94-a4f72b7bd897" providerId="AD" clId="Web-{8D727AF4-F112-70B3-77A3-E431949CD870}" dt="2021-03-29T20:29:29.367" v="63"/>
        <pc:sldMkLst>
          <pc:docMk/>
          <pc:sldMk cId="1067632982" sldId="263"/>
        </pc:sldMkLst>
        <pc:picChg chg="add del mod">
          <ac:chgData name="Adrian Perras" userId="S::aperr109@uottawa.ca::8ae7b16c-6d4c-405b-8b94-a4f72b7bd897" providerId="AD" clId="Web-{8D727AF4-F112-70B3-77A3-E431949CD870}" dt="2021-03-29T20:06:18.682" v="47"/>
          <ac:picMkLst>
            <pc:docMk/>
            <pc:sldMk cId="1067632982" sldId="263"/>
            <ac:picMk id="2" creationId="{55AFD0EC-16A0-4BA8-B1E6-32AC4F6DDB37}"/>
          </ac:picMkLst>
        </pc:picChg>
        <pc:picChg chg="add del mod">
          <ac:chgData name="Adrian Perras" userId="S::aperr109@uottawa.ca::8ae7b16c-6d4c-405b-8b94-a4f72b7bd897" providerId="AD" clId="Web-{8D727AF4-F112-70B3-77A3-E431949CD870}" dt="2021-03-29T20:06:22.917" v="49"/>
          <ac:picMkLst>
            <pc:docMk/>
            <pc:sldMk cId="1067632982" sldId="263"/>
            <ac:picMk id="3" creationId="{7E9066CE-0E78-4C9C-8C8E-99A31A6E42ED}"/>
          </ac:picMkLst>
        </pc:picChg>
        <pc:picChg chg="add mod">
          <ac:chgData name="Adrian Perras" userId="S::aperr109@uottawa.ca::8ae7b16c-6d4c-405b-8b94-a4f72b7bd897" providerId="AD" clId="Web-{8D727AF4-F112-70B3-77A3-E431949CD870}" dt="2021-03-29T20:07:19.623" v="62" actId="14100"/>
          <ac:picMkLst>
            <pc:docMk/>
            <pc:sldMk cId="1067632982" sldId="263"/>
            <ac:picMk id="4" creationId="{64D200D8-0DD3-4779-AEC2-E3C1E61D20DD}"/>
          </ac:picMkLst>
        </pc:picChg>
        <pc:picChg chg="add mod">
          <ac:chgData name="Adrian Perras" userId="S::aperr109@uottawa.ca::8ae7b16c-6d4c-405b-8b94-a4f72b7bd897" providerId="AD" clId="Web-{8D727AF4-F112-70B3-77A3-E431949CD870}" dt="2021-03-29T20:07:11.638" v="61" actId="14100"/>
          <ac:picMkLst>
            <pc:docMk/>
            <pc:sldMk cId="1067632982" sldId="263"/>
            <ac:picMk id="5" creationId="{52AB275A-0A13-4ABC-90D0-5A0BCA68E409}"/>
          </ac:picMkLst>
        </pc:picChg>
      </pc:sldChg>
      <pc:sldChg chg="modSp">
        <pc:chgData name="Adrian Perras" userId="S::aperr109@uottawa.ca::8ae7b16c-6d4c-405b-8b94-a4f72b7bd897" providerId="AD" clId="Web-{8D727AF4-F112-70B3-77A3-E431949CD870}" dt="2021-03-29T19:19:38.934" v="33" actId="20577"/>
        <pc:sldMkLst>
          <pc:docMk/>
          <pc:sldMk cId="3277138701" sldId="264"/>
        </pc:sldMkLst>
        <pc:spChg chg="mod">
          <ac:chgData name="Adrian Perras" userId="S::aperr109@uottawa.ca::8ae7b16c-6d4c-405b-8b94-a4f72b7bd897" providerId="AD" clId="Web-{8D727AF4-F112-70B3-77A3-E431949CD870}" dt="2021-03-29T19:19:38.934" v="33" actId="20577"/>
          <ac:spMkLst>
            <pc:docMk/>
            <pc:sldMk cId="3277138701" sldId="264"/>
            <ac:spMk id="7" creationId="{0B4CD921-2BEF-4CD2-BCD3-11C2396C01B1}"/>
          </ac:spMkLst>
        </pc:spChg>
      </pc:sldChg>
      <pc:sldChg chg="modSp">
        <pc:chgData name="Adrian Perras" userId="S::aperr109@uottawa.ca::8ae7b16c-6d4c-405b-8b94-a4f72b7bd897" providerId="AD" clId="Web-{8D727AF4-F112-70B3-77A3-E431949CD870}" dt="2021-03-29T19:35:37.197" v="43" actId="20577"/>
        <pc:sldMkLst>
          <pc:docMk/>
          <pc:sldMk cId="3517123886" sldId="268"/>
        </pc:sldMkLst>
        <pc:spChg chg="mod">
          <ac:chgData name="Adrian Perras" userId="S::aperr109@uottawa.ca::8ae7b16c-6d4c-405b-8b94-a4f72b7bd897" providerId="AD" clId="Web-{8D727AF4-F112-70B3-77A3-E431949CD870}" dt="2021-03-29T19:35:37.197" v="43" actId="20577"/>
          <ac:spMkLst>
            <pc:docMk/>
            <pc:sldMk cId="3517123886" sldId="268"/>
            <ac:spMk id="7" creationId="{0B4CD921-2BEF-4CD2-BCD3-11C2396C01B1}"/>
          </ac:spMkLst>
        </pc:spChg>
        <pc:spChg chg="mod">
          <ac:chgData name="Adrian Perras" userId="S::aperr109@uottawa.ca::8ae7b16c-6d4c-405b-8b94-a4f72b7bd897" providerId="AD" clId="Web-{8D727AF4-F112-70B3-77A3-E431949CD870}" dt="2021-03-29T19:19:27.668" v="28" actId="20577"/>
          <ac:spMkLst>
            <pc:docMk/>
            <pc:sldMk cId="3517123886" sldId="268"/>
            <ac:spMk id="9" creationId="{BCC5634B-E952-4501-9C68-DB961D67F2DF}"/>
          </ac:spMkLst>
        </pc:spChg>
      </pc:sldChg>
      <pc:sldChg chg="delSp">
        <pc:chgData name="Adrian Perras" userId="S::aperr109@uottawa.ca::8ae7b16c-6d4c-405b-8b94-a4f72b7bd897" providerId="AD" clId="Web-{8D727AF4-F112-70B3-77A3-E431949CD870}" dt="2021-03-29T20:06:38.917" v="54"/>
        <pc:sldMkLst>
          <pc:docMk/>
          <pc:sldMk cId="165505512" sldId="269"/>
        </pc:sldMkLst>
        <pc:picChg chg="del">
          <ac:chgData name="Adrian Perras" userId="S::aperr109@uottawa.ca::8ae7b16c-6d4c-405b-8b94-a4f72b7bd897" providerId="AD" clId="Web-{8D727AF4-F112-70B3-77A3-E431949CD870}" dt="2021-03-29T20:06:38.917" v="54"/>
          <ac:picMkLst>
            <pc:docMk/>
            <pc:sldMk cId="165505512" sldId="269"/>
            <ac:picMk id="2" creationId="{E2C1C744-C8B5-4307-A5A2-A71383E8648E}"/>
          </ac:picMkLst>
        </pc:picChg>
        <pc:picChg chg="del">
          <ac:chgData name="Adrian Perras" userId="S::aperr109@uottawa.ca::8ae7b16c-6d4c-405b-8b94-a4f72b7bd897" providerId="AD" clId="Web-{8D727AF4-F112-70B3-77A3-E431949CD870}" dt="2021-03-29T20:06:12.932" v="45"/>
          <ac:picMkLst>
            <pc:docMk/>
            <pc:sldMk cId="165505512" sldId="269"/>
            <ac:picMk id="3" creationId="{F1138D17-57F6-447B-8298-E58F5C795F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4">
            <a:extLst>
              <a:ext uri="{FF2B5EF4-FFF2-40B4-BE49-F238E27FC236}">
                <a16:creationId xmlns:a16="http://schemas.microsoft.com/office/drawing/2014/main" id="{C83F9D7D-8B7D-49DF-AA94-0A9A8D6710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838596" y="1327668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9F1A7E4-819D-4D21-8E8B-32671A9F9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274246" y="753376"/>
            <a:ext cx="5353835" cy="5353835"/>
          </a:xfrm>
          <a:custGeom>
            <a:avLst/>
            <a:gdLst>
              <a:gd name="connsiteX0" fmla="*/ 690507 w 5353835"/>
              <a:gd name="connsiteY0" fmla="*/ 5273742 h 5353835"/>
              <a:gd name="connsiteX1" fmla="*/ 4938299 w 5353835"/>
              <a:gd name="connsiteY1" fmla="*/ 5273742 h 5353835"/>
              <a:gd name="connsiteX2" fmla="*/ 4858206 w 5353835"/>
              <a:gd name="connsiteY2" fmla="*/ 5353835 h 5353835"/>
              <a:gd name="connsiteX3" fmla="*/ 770600 w 5353835"/>
              <a:gd name="connsiteY3" fmla="*/ 5353835 h 5353835"/>
              <a:gd name="connsiteX4" fmla="*/ 433255 w 5353835"/>
              <a:gd name="connsiteY4" fmla="*/ 80093 h 5353835"/>
              <a:gd name="connsiteX5" fmla="*/ 51334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58206 h 5353835"/>
              <a:gd name="connsiteX8" fmla="*/ 5273742 w 5353835"/>
              <a:gd name="connsiteY8" fmla="*/ 4938299 h 5353835"/>
              <a:gd name="connsiteX9" fmla="*/ 5273742 w 5353835"/>
              <a:gd name="connsiteY9" fmla="*/ 80093 h 5353835"/>
              <a:gd name="connsiteX10" fmla="*/ 0 w 5353835"/>
              <a:gd name="connsiteY10" fmla="*/ 513348 h 5353835"/>
              <a:gd name="connsiteX11" fmla="*/ 80093 w 5353835"/>
              <a:gd name="connsiteY11" fmla="*/ 433255 h 5353835"/>
              <a:gd name="connsiteX12" fmla="*/ 80093 w 5353835"/>
              <a:gd name="connsiteY12" fmla="*/ 4663328 h 5353835"/>
              <a:gd name="connsiteX13" fmla="*/ 0 w 5353835"/>
              <a:gd name="connsiteY13" fmla="*/ 4583235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7" y="5273742"/>
                </a:moveTo>
                <a:lnTo>
                  <a:pt x="4938299" y="5273742"/>
                </a:lnTo>
                <a:lnTo>
                  <a:pt x="4858206" y="5353835"/>
                </a:lnTo>
                <a:lnTo>
                  <a:pt x="770600" y="5353835"/>
                </a:lnTo>
                <a:close/>
                <a:moveTo>
                  <a:pt x="433255" y="80093"/>
                </a:moveTo>
                <a:lnTo>
                  <a:pt x="513348" y="0"/>
                </a:lnTo>
                <a:lnTo>
                  <a:pt x="5353835" y="0"/>
                </a:lnTo>
                <a:lnTo>
                  <a:pt x="5353835" y="4858206"/>
                </a:lnTo>
                <a:lnTo>
                  <a:pt x="5273742" y="4938299"/>
                </a:lnTo>
                <a:lnTo>
                  <a:pt x="5273742" y="80093"/>
                </a:lnTo>
                <a:close/>
                <a:moveTo>
                  <a:pt x="0" y="513348"/>
                </a:moveTo>
                <a:lnTo>
                  <a:pt x="80093" y="433255"/>
                </a:lnTo>
                <a:lnTo>
                  <a:pt x="80093" y="4663328"/>
                </a:lnTo>
                <a:lnTo>
                  <a:pt x="0" y="45832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9530" y="1784470"/>
            <a:ext cx="4519715" cy="1952947"/>
          </a:xfrm>
          <a:noFill/>
        </p:spPr>
        <p:txBody>
          <a:bodyPr anchor="ctr">
            <a:normAutofit/>
          </a:bodyPr>
          <a:lstStyle/>
          <a:p>
            <a:r>
              <a:rPr lang="en-US" sz="4400">
                <a:solidFill>
                  <a:srgbClr val="080808"/>
                </a:solidFill>
                <a:cs typeface="Calibri Light"/>
              </a:rPr>
              <a:t>Public web API with UI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6250" y="3681078"/>
            <a:ext cx="2442690" cy="1855224"/>
          </a:xfr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b="1">
                <a:solidFill>
                  <a:srgbClr val="080808"/>
                </a:solidFill>
                <a:cs typeface="Calibri"/>
              </a:rPr>
              <a:t>Group C15:</a:t>
            </a:r>
          </a:p>
          <a:p>
            <a:r>
              <a:rPr lang="en-US" sz="1600">
                <a:solidFill>
                  <a:srgbClr val="080808"/>
                </a:solidFill>
                <a:cs typeface="Calibri"/>
              </a:rPr>
              <a:t>Adrian Perras</a:t>
            </a:r>
            <a:endParaRPr lang="en-US"/>
          </a:p>
          <a:p>
            <a:r>
              <a:rPr lang="en-US" sz="1600">
                <a:solidFill>
                  <a:srgbClr val="080808"/>
                </a:solidFill>
                <a:cs typeface="Calibri"/>
              </a:rPr>
              <a:t>Boyu Zhao</a:t>
            </a:r>
          </a:p>
          <a:p>
            <a:r>
              <a:rPr lang="en-US" sz="1600">
                <a:solidFill>
                  <a:srgbClr val="080808"/>
                </a:solidFill>
                <a:cs typeface="Calibri"/>
              </a:rPr>
              <a:t>Eleftheria </a:t>
            </a:r>
            <a:r>
              <a:rPr lang="en-US" sz="1600" err="1">
                <a:solidFill>
                  <a:srgbClr val="080808"/>
                </a:solidFill>
                <a:cs typeface="Calibri"/>
              </a:rPr>
              <a:t>Sarsaroudi</a:t>
            </a:r>
            <a:endParaRPr lang="en-US" sz="1600">
              <a:solidFill>
                <a:srgbClr val="080808"/>
              </a:solidFill>
              <a:cs typeface="Calibri"/>
            </a:endParaRPr>
          </a:p>
          <a:p>
            <a:r>
              <a:rPr lang="en-US" sz="1600">
                <a:solidFill>
                  <a:srgbClr val="080808"/>
                </a:solidFill>
                <a:cs typeface="Calibri"/>
              </a:rPr>
              <a:t>Illia </a:t>
            </a:r>
            <a:r>
              <a:rPr lang="en-US" sz="1600" err="1">
                <a:solidFill>
                  <a:srgbClr val="080808"/>
                </a:solidFill>
                <a:cs typeface="Calibri"/>
              </a:rPr>
              <a:t>Negovora</a:t>
            </a:r>
            <a:endParaRPr lang="en-US" sz="1600">
              <a:solidFill>
                <a:srgbClr val="080808"/>
              </a:solidFill>
              <a:cs typeface="Calibri"/>
            </a:endParaRPr>
          </a:p>
          <a:p>
            <a:r>
              <a:rPr lang="en-US" sz="1600">
                <a:solidFill>
                  <a:srgbClr val="080808"/>
                </a:solidFill>
                <a:cs typeface="Calibri"/>
              </a:rPr>
              <a:t>Rui Pang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D6E3EFD-925A-40CD-8E14-FDD4E6DDC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7170340" cy="5062213"/>
          </a:xfrm>
          <a:custGeom>
            <a:avLst/>
            <a:gdLst>
              <a:gd name="connsiteX0" fmla="*/ 7170340 w 7170340"/>
              <a:gd name="connsiteY0" fmla="*/ 0 h 5062213"/>
              <a:gd name="connsiteX1" fmla="*/ 7170340 w 7170340"/>
              <a:gd name="connsiteY1" fmla="*/ 2954084 h 5062213"/>
              <a:gd name="connsiteX2" fmla="*/ 5062211 w 7170340"/>
              <a:gd name="connsiteY2" fmla="*/ 5062213 h 5062213"/>
              <a:gd name="connsiteX3" fmla="*/ 0 w 7170340"/>
              <a:gd name="connsiteY3" fmla="*/ 2 h 506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0340" h="5062213">
                <a:moveTo>
                  <a:pt x="7170340" y="0"/>
                </a:moveTo>
                <a:lnTo>
                  <a:pt x="7170340" y="2954084"/>
                </a:lnTo>
                <a:lnTo>
                  <a:pt x="5062211" y="5062213"/>
                </a:lnTo>
                <a:lnTo>
                  <a:pt x="0" y="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F75697F9-01E7-45D8-9D23-793EA91F3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151" y="1058023"/>
            <a:ext cx="3676856" cy="117085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A91C067-F707-44D1-A9C2-9913E6ADC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11832" y="4010957"/>
            <a:ext cx="870888" cy="87088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2329D9A-3D48-4B69-939D-2A480F14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61203" y="5394406"/>
            <a:ext cx="856138" cy="8561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5CC4CB-7B78-480A-A0AE-A8A35C08E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314455" y="5398229"/>
            <a:ext cx="381459" cy="38145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580C66-5435-4F00-873E-679D3D504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675779" y="5848285"/>
            <a:ext cx="714978" cy="71497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4AFD177-1A38-4FAE-87D4-840AE22C86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2600" y="5474491"/>
            <a:ext cx="2767017" cy="138350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4CD921-2BEF-4CD2-BCD3-11C2396C01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/>
              <a:t>The client is looking for an easily accessible system to guide different variant of customers to better identify type of garbage in order to recycle more efficiently and accurately. </a:t>
            </a:r>
          </a:p>
          <a:p>
            <a:pPr algn="just"/>
            <a:r>
              <a:rPr lang="en-US"/>
              <a:t>This is to improve the quality of recycling coming into recycling sort facilities, potentially increasing value of recycled materials sold.</a:t>
            </a:r>
            <a:endParaRPr lang="en-US">
              <a:cs typeface="Calibri" panose="020F0502020204030204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C5634B-E952-4501-9C68-DB961D67F2D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>
              <a:cs typeface="Calibri Light"/>
            </a:endParaRPr>
          </a:p>
          <a:p>
            <a:r>
              <a:rPr lang="en-US">
                <a:cs typeface="Calibri Light"/>
              </a:rPr>
              <a:t>Problem Statement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9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4CD921-2BEF-4CD2-BCD3-11C2396C01B1}"/>
              </a:ext>
            </a:extLst>
          </p:cNvPr>
          <p:cNvSpPr txBox="1">
            <a:spLocks/>
          </p:cNvSpPr>
          <p:nvPr/>
        </p:nvSpPr>
        <p:spPr>
          <a:xfrm>
            <a:off x="702501" y="3224365"/>
            <a:ext cx="3490587" cy="12720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Calibri"/>
              </a:rPr>
              <a:t>Existing Products</a:t>
            </a:r>
          </a:p>
          <a:p>
            <a:r>
              <a:rPr lang="en-US">
                <a:cs typeface="Calibri"/>
              </a:rPr>
              <a:t>Final Ideas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C5634B-E952-4501-9C68-DB961D67F2DF}"/>
              </a:ext>
            </a:extLst>
          </p:cNvPr>
          <p:cNvSpPr txBox="1">
            <a:spLocks/>
          </p:cNvSpPr>
          <p:nvPr/>
        </p:nvSpPr>
        <p:spPr>
          <a:xfrm>
            <a:off x="702501" y="1763865"/>
            <a:ext cx="3542779" cy="1346439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>
              <a:cs typeface="Calibri Light"/>
            </a:endParaRPr>
          </a:p>
          <a:p>
            <a:r>
              <a:rPr lang="en-US">
                <a:cs typeface="Calibri Light"/>
              </a:rPr>
              <a:t>Benchmarking</a:t>
            </a:r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D8F2B7-EDD2-4B91-B2A5-C53DF842E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17238"/>
              </p:ext>
            </p:extLst>
          </p:nvPr>
        </p:nvGraphicFramePr>
        <p:xfrm>
          <a:off x="4522966" y="90922"/>
          <a:ext cx="7481438" cy="2885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601">
                  <a:extLst>
                    <a:ext uri="{9D8B030D-6E8A-4147-A177-3AD203B41FA5}">
                      <a16:colId xmlns:a16="http://schemas.microsoft.com/office/drawing/2014/main" val="274944231"/>
                    </a:ext>
                  </a:extLst>
                </a:gridCol>
                <a:gridCol w="902367">
                  <a:extLst>
                    <a:ext uri="{9D8B030D-6E8A-4147-A177-3AD203B41FA5}">
                      <a16:colId xmlns:a16="http://schemas.microsoft.com/office/drawing/2014/main" val="27708803"/>
                    </a:ext>
                  </a:extLst>
                </a:gridCol>
                <a:gridCol w="701838">
                  <a:extLst>
                    <a:ext uri="{9D8B030D-6E8A-4147-A177-3AD203B41FA5}">
                      <a16:colId xmlns:a16="http://schemas.microsoft.com/office/drawing/2014/main" val="2001451582"/>
                    </a:ext>
                  </a:extLst>
                </a:gridCol>
                <a:gridCol w="952499">
                  <a:extLst>
                    <a:ext uri="{9D8B030D-6E8A-4147-A177-3AD203B41FA5}">
                      <a16:colId xmlns:a16="http://schemas.microsoft.com/office/drawing/2014/main" val="4099425808"/>
                    </a:ext>
                  </a:extLst>
                </a:gridCol>
                <a:gridCol w="827168">
                  <a:extLst>
                    <a:ext uri="{9D8B030D-6E8A-4147-A177-3AD203B41FA5}">
                      <a16:colId xmlns:a16="http://schemas.microsoft.com/office/drawing/2014/main" val="1539033321"/>
                    </a:ext>
                  </a:extLst>
                </a:gridCol>
                <a:gridCol w="852235">
                  <a:extLst>
                    <a:ext uri="{9D8B030D-6E8A-4147-A177-3AD203B41FA5}">
                      <a16:colId xmlns:a16="http://schemas.microsoft.com/office/drawing/2014/main" val="1545352964"/>
                    </a:ext>
                  </a:extLst>
                </a:gridCol>
                <a:gridCol w="1165559">
                  <a:extLst>
                    <a:ext uri="{9D8B030D-6E8A-4147-A177-3AD203B41FA5}">
                      <a16:colId xmlns:a16="http://schemas.microsoft.com/office/drawing/2014/main" val="523221747"/>
                    </a:ext>
                  </a:extLst>
                </a:gridCol>
                <a:gridCol w="827171">
                  <a:extLst>
                    <a:ext uri="{9D8B030D-6E8A-4147-A177-3AD203B41FA5}">
                      <a16:colId xmlns:a16="http://schemas.microsoft.com/office/drawing/2014/main" val="1814549052"/>
                    </a:ext>
                  </a:extLst>
                </a:gridCol>
              </a:tblGrid>
              <a:tr h="48277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Specifications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Importance (out of 5)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Recycle Nation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err="1">
                          <a:effectLst/>
                        </a:rPr>
                        <a:t>Recyclinator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Recycle Mate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err="1">
                          <a:effectLst/>
                        </a:rPr>
                        <a:t>Intellibins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BC </a:t>
                      </a:r>
                      <a:r>
                        <a:rPr lang="en-US" sz="1100" err="1">
                          <a:effectLst/>
                        </a:rPr>
                        <a:t>Recyclepedia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err="1">
                          <a:effectLst/>
                        </a:rPr>
                        <a:t>iRecycle</a:t>
                      </a: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99683"/>
                  </a:ext>
                </a:extLst>
              </a:tr>
              <a:tr h="451184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Assists with recycling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637720"/>
                  </a:ext>
                </a:extLst>
              </a:tr>
              <a:tr h="27572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Cost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016705"/>
                  </a:ext>
                </a:extLst>
              </a:tr>
              <a:tr h="542814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Scalable (platform) *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4 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1 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1101"/>
                  </a:ext>
                </a:extLst>
              </a:tr>
              <a:tr h="589046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View of recycling locations (i.e., map etc.)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1 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1 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376145"/>
                  </a:ext>
                </a:extLst>
              </a:tr>
              <a:tr h="27572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UI/UX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1 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  <a:endParaRPr lang="en-US" sz="1100" b="0" i="0">
                        <a:effectLst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748369"/>
                  </a:ext>
                </a:extLst>
              </a:tr>
              <a:tr h="263190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Total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 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56 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42 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60 </a:t>
                      </a:r>
                      <a:endParaRPr lang="en-US" sz="1100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</a:rPr>
                        <a:t>61 </a:t>
                      </a:r>
                      <a:endParaRPr lang="en-US" sz="1100" b="1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</a:rPr>
                        <a:t>61 </a:t>
                      </a:r>
                      <a:endParaRPr lang="en-US" sz="1100" b="1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 b="1">
                          <a:effectLst/>
                        </a:rPr>
                        <a:t>61 </a:t>
                      </a:r>
                      <a:endParaRPr lang="en-US" sz="1100" b="1" i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93604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B8FD09D-7DE9-4CBF-B203-A91023A087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162009"/>
              </p:ext>
            </p:extLst>
          </p:nvPr>
        </p:nvGraphicFramePr>
        <p:xfrm>
          <a:off x="5052164" y="3006246"/>
          <a:ext cx="6229797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79">
                  <a:extLst>
                    <a:ext uri="{9D8B030D-6E8A-4147-A177-3AD203B41FA5}">
                      <a16:colId xmlns:a16="http://schemas.microsoft.com/office/drawing/2014/main" val="906120629"/>
                    </a:ext>
                  </a:extLst>
                </a:gridCol>
                <a:gridCol w="1233922">
                  <a:extLst>
                    <a:ext uri="{9D8B030D-6E8A-4147-A177-3AD203B41FA5}">
                      <a16:colId xmlns:a16="http://schemas.microsoft.com/office/drawing/2014/main" val="1948153949"/>
                    </a:ext>
                  </a:extLst>
                </a:gridCol>
                <a:gridCol w="1294112">
                  <a:extLst>
                    <a:ext uri="{9D8B030D-6E8A-4147-A177-3AD203B41FA5}">
                      <a16:colId xmlns:a16="http://schemas.microsoft.com/office/drawing/2014/main" val="1480604590"/>
                    </a:ext>
                  </a:extLst>
                </a:gridCol>
                <a:gridCol w="1304144">
                  <a:extLst>
                    <a:ext uri="{9D8B030D-6E8A-4147-A177-3AD203B41FA5}">
                      <a16:colId xmlns:a16="http://schemas.microsoft.com/office/drawing/2014/main" val="2450012960"/>
                    </a:ext>
                  </a:extLst>
                </a:gridCol>
                <a:gridCol w="1334240">
                  <a:extLst>
                    <a:ext uri="{9D8B030D-6E8A-4147-A177-3AD203B41FA5}">
                      <a16:colId xmlns:a16="http://schemas.microsoft.com/office/drawing/2014/main" val="39961971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Specifications 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Importance </a:t>
                      </a: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(out of 5) 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Global Design 1: </a:t>
                      </a: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Public web API with UI 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Global Design 2: </a:t>
                      </a: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Mobile Application 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Global Design 3: </a:t>
                      </a: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Open-Source Library </a:t>
                      </a:r>
                      <a:endParaRPr lang="en-US" sz="11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0585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Assists with recycling </a:t>
                      </a:r>
                      <a:endParaRPr lang="en-US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155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Cost </a:t>
                      </a:r>
                      <a:endParaRPr lang="en-US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0657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Ease of use </a:t>
                      </a:r>
                      <a:endParaRPr lang="en-US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125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Platform </a:t>
                      </a:r>
                      <a:endParaRPr lang="en-US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4 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81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Scalability </a:t>
                      </a:r>
                      <a:endParaRPr lang="en-US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4 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2 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19097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rtl="0" fontAlgn="base"/>
                      <a:r>
                        <a:rPr lang="en-CA" sz="1100">
                          <a:effectLst/>
                        </a:rPr>
                        <a:t>View of recycling locations (i.e., map etc.) </a:t>
                      </a:r>
                      <a:endParaRPr lang="en-CA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CA" sz="1100">
                          <a:effectLst/>
                        </a:rPr>
                        <a:t>3 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1 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106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ase"/>
                      <a:r>
                        <a:rPr lang="en-CA" sz="1100">
                          <a:effectLst/>
                        </a:rPr>
                        <a:t>UI/UX </a:t>
                      </a:r>
                      <a:endParaRPr lang="en-CA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CA" sz="1100">
                          <a:effectLst/>
                        </a:rPr>
                        <a:t>5 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CA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1 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5087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Tutorial/ </a:t>
                      </a:r>
                    </a:p>
                    <a:p>
                      <a:pPr rtl="0" fontAlgn="base"/>
                      <a:r>
                        <a:rPr lang="en-US" sz="1100">
                          <a:effectLst/>
                        </a:rPr>
                        <a:t>Instructions </a:t>
                      </a:r>
                      <a:endParaRPr lang="en-US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CA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3 </a:t>
                      </a:r>
                    </a:p>
                  </a:txBody>
                  <a:tcPr>
                    <a:solidFill>
                      <a:srgbClr val="00FF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64687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rtl="0" fontAlgn="base"/>
                      <a:r>
                        <a:rPr lang="en-US" sz="1100">
                          <a:effectLst/>
                        </a:rPr>
                        <a:t>Total </a:t>
                      </a:r>
                      <a:endParaRPr lang="en-US" sz="1100" b="1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100">
                        <a:effectLst/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CA" sz="1100" b="1">
                          <a:effectLst/>
                        </a:rPr>
                        <a:t>97 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93 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86 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822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13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C5634B-E952-4501-9C68-DB961D67F2DF}"/>
              </a:ext>
            </a:extLst>
          </p:cNvPr>
          <p:cNvSpPr txBox="1">
            <a:spLocks/>
          </p:cNvSpPr>
          <p:nvPr/>
        </p:nvSpPr>
        <p:spPr>
          <a:xfrm>
            <a:off x="3204642" y="2353641"/>
            <a:ext cx="5782716" cy="21507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rgbClr val="080808"/>
                </a:solidFill>
                <a:cs typeface="Calibri Light"/>
              </a:rPr>
              <a:t>Our prototype:</a:t>
            </a:r>
            <a:endParaRPr lang="en-US" sz="3600" kern="1200" dirty="0">
              <a:solidFill>
                <a:srgbClr val="080808"/>
              </a:solidFill>
              <a:latin typeface="+mj-lt"/>
              <a:cs typeface="Calibri Light" panose="020F0302020204030204"/>
            </a:endParaRPr>
          </a:p>
          <a:p>
            <a:pPr algn="ctr">
              <a:spcAft>
                <a:spcPts val="600"/>
              </a:spcAft>
            </a:pP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Public web API with UI </a:t>
            </a:r>
            <a:endParaRPr lang="en-US" sz="3600" kern="1200" dirty="0">
              <a:solidFill>
                <a:srgbClr val="080808"/>
              </a:solidFill>
              <a:latin typeface="+mj-lt"/>
              <a:cs typeface="Calibri Light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4CD921-2BEF-4CD2-BCD3-11C2396C01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7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4CD921-2BEF-4CD2-BCD3-11C2396C01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>
                <a:ea typeface="+mn-lt"/>
                <a:cs typeface="+mn-lt"/>
              </a:rPr>
              <a:t>Scalability: Deploy on any server (not limited)</a:t>
            </a:r>
          </a:p>
          <a:p>
            <a:pPr algn="just"/>
            <a:r>
              <a:rPr lang="en-US">
                <a:ea typeface="+mn-lt"/>
                <a:cs typeface="+mn-lt"/>
              </a:rPr>
              <a:t>Reusability: Other developers can develop with our API</a:t>
            </a:r>
          </a:p>
          <a:p>
            <a:pPr algn="just"/>
            <a:r>
              <a:rPr lang="en-US">
                <a:ea typeface="+mn-lt"/>
                <a:cs typeface="+mn-lt"/>
              </a:rPr>
              <a:t>Ease of Adoption: Open-source software, no licensing (so also no costs)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C5634B-E952-4501-9C68-DB961D67F2DF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>
              <a:cs typeface="Calibri Light"/>
            </a:endParaRPr>
          </a:p>
          <a:p>
            <a:r>
              <a:rPr lang="en-US">
                <a:cs typeface="Calibri Light"/>
              </a:rPr>
              <a:t>Why Are We Awesome?</a:t>
            </a:r>
          </a:p>
        </p:txBody>
      </p:sp>
    </p:spTree>
    <p:extLst>
      <p:ext uri="{BB962C8B-B14F-4D97-AF65-F5344CB8AC3E}">
        <p14:creationId xmlns:p14="http://schemas.microsoft.com/office/powerpoint/2010/main" val="351712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CC5634B-E952-4501-9C68-DB961D67F2DF}"/>
              </a:ext>
            </a:extLst>
          </p:cNvPr>
          <p:cNvSpPr txBox="1">
            <a:spLocks/>
          </p:cNvSpPr>
          <p:nvPr/>
        </p:nvSpPr>
        <p:spPr>
          <a:xfrm>
            <a:off x="1116701" y="2452526"/>
            <a:ext cx="4248318" cy="195294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endParaRPr lang="en-US" sz="3600" kern="1200">
              <a:solidFill>
                <a:srgbClr val="080808"/>
              </a:solidFill>
              <a:latin typeface="+mj-lt"/>
              <a:ea typeface="+mj-ea"/>
              <a:cs typeface="+mj-cs"/>
            </a:endParaRPr>
          </a:p>
          <a:p>
            <a:pPr algn="ctr">
              <a:spcAft>
                <a:spcPts val="600"/>
              </a:spcAft>
            </a:pPr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Thank you!</a:t>
            </a:r>
          </a:p>
          <a:p>
            <a:pPr algn="ctr">
              <a:spcAft>
                <a:spcPts val="600"/>
              </a:spcAft>
            </a:pPr>
            <a:r>
              <a:rPr lang="en-US" sz="3600" kern="120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Any questions?</a:t>
            </a:r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B4CD921-2BEF-4CD2-BCD3-11C2396C01B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2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Public web API with UI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9</cp:revision>
  <dcterms:created xsi:type="dcterms:W3CDTF">2021-03-10T15:53:09Z</dcterms:created>
  <dcterms:modified xsi:type="dcterms:W3CDTF">2021-03-31T14:14:03Z</dcterms:modified>
</cp:coreProperties>
</file>