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Lst>
  <p:sldSz cy="5143500" cx="9144000"/>
  <p:notesSz cx="6858000" cy="9144000"/>
  <p:embeddedFontLst>
    <p:embeddedFont>
      <p:font typeface="Proxima Nova"/>
      <p:regular r:id="rId14"/>
      <p:bold r:id="rId15"/>
      <p:italic r:id="rId16"/>
      <p:boldItalic r:id="rId17"/>
    </p:embeddedFont>
    <p:embeddedFont>
      <p:font typeface="Alfa Slab One"/>
      <p:regular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ProximaNova-bold.fntdata"/><Relationship Id="rId14" Type="http://schemas.openxmlformats.org/officeDocument/2006/relationships/font" Target="fonts/ProximaNova-regular.fntdata"/><Relationship Id="rId17" Type="http://schemas.openxmlformats.org/officeDocument/2006/relationships/font" Target="fonts/ProximaNova-boldItalic.fntdata"/><Relationship Id="rId16" Type="http://schemas.openxmlformats.org/officeDocument/2006/relationships/font" Target="fonts/ProximaNova-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AlfaSlabOne-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3abbf7a3ec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3abbf7a3ec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Jadd</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Include team member names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3abbf7a3ec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3abbf7a3ec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3abbf7a3ec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3abbf7a3ec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3abbf7a3e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3abbf7a3e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3abbf7a3ec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3abbf7a3ec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3b35c2ebc7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13b35c2ebc7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3b35c2ebc7_3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3b35c2ebc7_3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cxnSp>
        <p:nvCxnSpPr>
          <p:cNvPr id="55" name="Google Shape;55;p14"/>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56" name="Google Shape;56;p14"/>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400"/>
              <a:buNone/>
              <a:defRPr sz="5400"/>
            </a:lvl1pPr>
            <a:lvl2pPr lvl="1" rtl="0" algn="ctr">
              <a:spcBef>
                <a:spcPts val="0"/>
              </a:spcBef>
              <a:spcAft>
                <a:spcPts val="0"/>
              </a:spcAft>
              <a:buSzPts val="5400"/>
              <a:buNone/>
              <a:defRPr sz="5400"/>
            </a:lvl2pPr>
            <a:lvl3pPr lvl="2" rtl="0" algn="ctr">
              <a:spcBef>
                <a:spcPts val="0"/>
              </a:spcBef>
              <a:spcAft>
                <a:spcPts val="0"/>
              </a:spcAft>
              <a:buSzPts val="5400"/>
              <a:buNone/>
              <a:defRPr sz="5400"/>
            </a:lvl3pPr>
            <a:lvl4pPr lvl="3" rtl="0" algn="ctr">
              <a:spcBef>
                <a:spcPts val="0"/>
              </a:spcBef>
              <a:spcAft>
                <a:spcPts val="0"/>
              </a:spcAft>
              <a:buSzPts val="5400"/>
              <a:buNone/>
              <a:defRPr sz="5400"/>
            </a:lvl4pPr>
            <a:lvl5pPr lvl="4" rtl="0" algn="ctr">
              <a:spcBef>
                <a:spcPts val="0"/>
              </a:spcBef>
              <a:spcAft>
                <a:spcPts val="0"/>
              </a:spcAft>
              <a:buSzPts val="5400"/>
              <a:buNone/>
              <a:defRPr sz="5400"/>
            </a:lvl5pPr>
            <a:lvl6pPr lvl="5" rtl="0" algn="ctr">
              <a:spcBef>
                <a:spcPts val="0"/>
              </a:spcBef>
              <a:spcAft>
                <a:spcPts val="0"/>
              </a:spcAft>
              <a:buSzPts val="5400"/>
              <a:buNone/>
              <a:defRPr sz="5400"/>
            </a:lvl6pPr>
            <a:lvl7pPr lvl="6" rtl="0" algn="ctr">
              <a:spcBef>
                <a:spcPts val="0"/>
              </a:spcBef>
              <a:spcAft>
                <a:spcPts val="0"/>
              </a:spcAft>
              <a:buSzPts val="5400"/>
              <a:buNone/>
              <a:defRPr sz="5400"/>
            </a:lvl7pPr>
            <a:lvl8pPr lvl="7" rtl="0" algn="ctr">
              <a:spcBef>
                <a:spcPts val="0"/>
              </a:spcBef>
              <a:spcAft>
                <a:spcPts val="0"/>
              </a:spcAft>
              <a:buSzPts val="5400"/>
              <a:buNone/>
              <a:defRPr sz="5400"/>
            </a:lvl8pPr>
            <a:lvl9pPr lvl="8" rtl="0" algn="ctr">
              <a:spcBef>
                <a:spcPts val="0"/>
              </a:spcBef>
              <a:spcAft>
                <a:spcPts val="0"/>
              </a:spcAft>
              <a:buSzPts val="5400"/>
              <a:buNone/>
              <a:defRPr sz="5400"/>
            </a:lvl9pPr>
          </a:lstStyle>
          <a:p/>
        </p:txBody>
      </p:sp>
      <p:sp>
        <p:nvSpPr>
          <p:cNvPr id="57" name="Google Shape;57;p14"/>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400"/>
              <a:buNone/>
              <a:defRPr sz="2400"/>
            </a:lvl1pPr>
            <a:lvl2pPr lvl="1" rtl="0" algn="ctr">
              <a:lnSpc>
                <a:spcPct val="100000"/>
              </a:lnSpc>
              <a:spcBef>
                <a:spcPts val="0"/>
              </a:spcBef>
              <a:spcAft>
                <a:spcPts val="0"/>
              </a:spcAft>
              <a:buSzPts val="2400"/>
              <a:buNone/>
              <a:defRPr sz="2400"/>
            </a:lvl2pPr>
            <a:lvl3pPr lvl="2" rtl="0" algn="ctr">
              <a:lnSpc>
                <a:spcPct val="100000"/>
              </a:lnSpc>
              <a:spcBef>
                <a:spcPts val="0"/>
              </a:spcBef>
              <a:spcAft>
                <a:spcPts val="0"/>
              </a:spcAft>
              <a:buSzPts val="2400"/>
              <a:buNone/>
              <a:defRPr sz="2400"/>
            </a:lvl3pPr>
            <a:lvl4pPr lvl="3" rtl="0" algn="ctr">
              <a:lnSpc>
                <a:spcPct val="100000"/>
              </a:lnSpc>
              <a:spcBef>
                <a:spcPts val="0"/>
              </a:spcBef>
              <a:spcAft>
                <a:spcPts val="0"/>
              </a:spcAft>
              <a:buSzPts val="2400"/>
              <a:buNone/>
              <a:defRPr sz="2400"/>
            </a:lvl4pPr>
            <a:lvl5pPr lvl="4" rtl="0" algn="ctr">
              <a:lnSpc>
                <a:spcPct val="100000"/>
              </a:lnSpc>
              <a:spcBef>
                <a:spcPts val="0"/>
              </a:spcBef>
              <a:spcAft>
                <a:spcPts val="0"/>
              </a:spcAft>
              <a:buSzPts val="2400"/>
              <a:buNone/>
              <a:defRPr sz="2400"/>
            </a:lvl5pPr>
            <a:lvl6pPr lvl="5" rtl="0" algn="ctr">
              <a:lnSpc>
                <a:spcPct val="100000"/>
              </a:lnSpc>
              <a:spcBef>
                <a:spcPts val="0"/>
              </a:spcBef>
              <a:spcAft>
                <a:spcPts val="0"/>
              </a:spcAft>
              <a:buSzPts val="2400"/>
              <a:buNone/>
              <a:defRPr sz="2400"/>
            </a:lvl6pPr>
            <a:lvl7pPr lvl="6" rtl="0" algn="ctr">
              <a:lnSpc>
                <a:spcPct val="100000"/>
              </a:lnSpc>
              <a:spcBef>
                <a:spcPts val="0"/>
              </a:spcBef>
              <a:spcAft>
                <a:spcPts val="0"/>
              </a:spcAft>
              <a:buSzPts val="2400"/>
              <a:buNone/>
              <a:defRPr sz="2400"/>
            </a:lvl7pPr>
            <a:lvl8pPr lvl="7" rtl="0" algn="ctr">
              <a:lnSpc>
                <a:spcPct val="100000"/>
              </a:lnSpc>
              <a:spcBef>
                <a:spcPts val="0"/>
              </a:spcBef>
              <a:spcAft>
                <a:spcPts val="0"/>
              </a:spcAft>
              <a:buSzPts val="2400"/>
              <a:buNone/>
              <a:defRPr sz="2400"/>
            </a:lvl8pPr>
            <a:lvl9pPr lvl="8" rtl="0" algn="ctr">
              <a:lnSpc>
                <a:spcPct val="100000"/>
              </a:lnSpc>
              <a:spcBef>
                <a:spcPts val="0"/>
              </a:spcBef>
              <a:spcAft>
                <a:spcPts val="0"/>
              </a:spcAft>
              <a:buSzPts val="2400"/>
              <a:buNone/>
              <a:defRPr sz="2400"/>
            </a:lvl9pPr>
          </a:lstStyle>
          <a:p/>
        </p:txBody>
      </p:sp>
      <p:sp>
        <p:nvSpPr>
          <p:cNvPr id="58" name="Google Shape;58;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59" name="Shape 59"/>
        <p:cNvGrpSpPr/>
        <p:nvPr/>
      </p:nvGrpSpPr>
      <p:grpSpPr>
        <a:xfrm>
          <a:off x="0" y="0"/>
          <a:ext cx="0" cy="0"/>
          <a:chOff x="0" y="0"/>
          <a:chExt cx="0" cy="0"/>
        </a:xfrm>
      </p:grpSpPr>
      <p:sp>
        <p:nvSpPr>
          <p:cNvPr id="60" name="Google Shape;60;p15"/>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rtl="0">
              <a:spcBef>
                <a:spcPts val="0"/>
              </a:spcBef>
              <a:spcAft>
                <a:spcPts val="0"/>
              </a:spcAft>
              <a:buClr>
                <a:schemeClr val="lt1"/>
              </a:buClr>
              <a:buSzPts val="6800"/>
              <a:buNone/>
              <a:defRPr sz="6800">
                <a:solidFill>
                  <a:schemeClr val="lt1"/>
                </a:solidFill>
              </a:defRPr>
            </a:lvl1pPr>
            <a:lvl2pPr lvl="1" rtl="0">
              <a:spcBef>
                <a:spcPts val="0"/>
              </a:spcBef>
              <a:spcAft>
                <a:spcPts val="0"/>
              </a:spcAft>
              <a:buClr>
                <a:schemeClr val="lt1"/>
              </a:buClr>
              <a:buSzPts val="6800"/>
              <a:buNone/>
              <a:defRPr sz="6800">
                <a:solidFill>
                  <a:schemeClr val="lt1"/>
                </a:solidFill>
              </a:defRPr>
            </a:lvl2pPr>
            <a:lvl3pPr lvl="2" rtl="0">
              <a:spcBef>
                <a:spcPts val="0"/>
              </a:spcBef>
              <a:spcAft>
                <a:spcPts val="0"/>
              </a:spcAft>
              <a:buClr>
                <a:schemeClr val="lt1"/>
              </a:buClr>
              <a:buSzPts val="6800"/>
              <a:buNone/>
              <a:defRPr sz="6800">
                <a:solidFill>
                  <a:schemeClr val="lt1"/>
                </a:solidFill>
              </a:defRPr>
            </a:lvl3pPr>
            <a:lvl4pPr lvl="3" rtl="0">
              <a:spcBef>
                <a:spcPts val="0"/>
              </a:spcBef>
              <a:spcAft>
                <a:spcPts val="0"/>
              </a:spcAft>
              <a:buClr>
                <a:schemeClr val="lt1"/>
              </a:buClr>
              <a:buSzPts val="6800"/>
              <a:buNone/>
              <a:defRPr sz="6800">
                <a:solidFill>
                  <a:schemeClr val="lt1"/>
                </a:solidFill>
              </a:defRPr>
            </a:lvl4pPr>
            <a:lvl5pPr lvl="4" rtl="0">
              <a:spcBef>
                <a:spcPts val="0"/>
              </a:spcBef>
              <a:spcAft>
                <a:spcPts val="0"/>
              </a:spcAft>
              <a:buClr>
                <a:schemeClr val="lt1"/>
              </a:buClr>
              <a:buSzPts val="6800"/>
              <a:buNone/>
              <a:defRPr sz="6800">
                <a:solidFill>
                  <a:schemeClr val="lt1"/>
                </a:solidFill>
              </a:defRPr>
            </a:lvl5pPr>
            <a:lvl6pPr lvl="5" rtl="0">
              <a:spcBef>
                <a:spcPts val="0"/>
              </a:spcBef>
              <a:spcAft>
                <a:spcPts val="0"/>
              </a:spcAft>
              <a:buClr>
                <a:schemeClr val="lt1"/>
              </a:buClr>
              <a:buSzPts val="6800"/>
              <a:buNone/>
              <a:defRPr sz="6800">
                <a:solidFill>
                  <a:schemeClr val="lt1"/>
                </a:solidFill>
              </a:defRPr>
            </a:lvl6pPr>
            <a:lvl7pPr lvl="6" rtl="0">
              <a:spcBef>
                <a:spcPts val="0"/>
              </a:spcBef>
              <a:spcAft>
                <a:spcPts val="0"/>
              </a:spcAft>
              <a:buClr>
                <a:schemeClr val="lt1"/>
              </a:buClr>
              <a:buSzPts val="6800"/>
              <a:buNone/>
              <a:defRPr sz="6800">
                <a:solidFill>
                  <a:schemeClr val="lt1"/>
                </a:solidFill>
              </a:defRPr>
            </a:lvl7pPr>
            <a:lvl8pPr lvl="7" rtl="0">
              <a:spcBef>
                <a:spcPts val="0"/>
              </a:spcBef>
              <a:spcAft>
                <a:spcPts val="0"/>
              </a:spcAft>
              <a:buClr>
                <a:schemeClr val="lt1"/>
              </a:buClr>
              <a:buSzPts val="6800"/>
              <a:buNone/>
              <a:defRPr sz="6800">
                <a:solidFill>
                  <a:schemeClr val="lt1"/>
                </a:solidFill>
              </a:defRPr>
            </a:lvl8pPr>
            <a:lvl9pPr lvl="8" rtl="0">
              <a:spcBef>
                <a:spcPts val="0"/>
              </a:spcBef>
              <a:spcAft>
                <a:spcPts val="0"/>
              </a:spcAft>
              <a:buClr>
                <a:schemeClr val="lt1"/>
              </a:buClr>
              <a:buSzPts val="6800"/>
              <a:buNone/>
              <a:defRPr sz="6800">
                <a:solidFill>
                  <a:schemeClr val="lt1"/>
                </a:solidFill>
              </a:defRPr>
            </a:lvl9pPr>
          </a:lstStyle>
          <a:p/>
        </p:txBody>
      </p:sp>
      <p:sp>
        <p:nvSpPr>
          <p:cNvPr id="61" name="Google Shape;61;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2" name="Shape 62"/>
        <p:cNvGrpSpPr/>
        <p:nvPr/>
      </p:nvGrpSpPr>
      <p:grpSpPr>
        <a:xfrm>
          <a:off x="0" y="0"/>
          <a:ext cx="0" cy="0"/>
          <a:chOff x="0" y="0"/>
          <a:chExt cx="0" cy="0"/>
        </a:xfrm>
      </p:grpSpPr>
      <p:sp>
        <p:nvSpPr>
          <p:cNvPr id="63" name="Google Shape;63;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4" name="Google Shape;64;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5" name="Google Shape;6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6" name="Shape 66"/>
        <p:cNvGrpSpPr/>
        <p:nvPr/>
      </p:nvGrpSpPr>
      <p:grpSpPr>
        <a:xfrm>
          <a:off x="0" y="0"/>
          <a:ext cx="0" cy="0"/>
          <a:chOff x="0" y="0"/>
          <a:chExt cx="0" cy="0"/>
        </a:xfrm>
      </p:grpSpPr>
      <p:sp>
        <p:nvSpPr>
          <p:cNvPr id="67" name="Google Shape;67;p1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8" name="Google Shape;68;p1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9" name="Google Shape;69;p1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3" name="Google Shape;73;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4" name="Shape 74"/>
        <p:cNvGrpSpPr/>
        <p:nvPr/>
      </p:nvGrpSpPr>
      <p:grpSpPr>
        <a:xfrm>
          <a:off x="0" y="0"/>
          <a:ext cx="0" cy="0"/>
          <a:chOff x="0" y="0"/>
          <a:chExt cx="0" cy="0"/>
        </a:xfrm>
      </p:grpSpPr>
      <p:sp>
        <p:nvSpPr>
          <p:cNvPr id="75" name="Google Shape;75;p19"/>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6" name="Google Shape;76;p19"/>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7" name="Google Shape;77;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78" name="Shape 78"/>
        <p:cNvGrpSpPr/>
        <p:nvPr/>
      </p:nvGrpSpPr>
      <p:grpSpPr>
        <a:xfrm>
          <a:off x="0" y="0"/>
          <a:ext cx="0" cy="0"/>
          <a:chOff x="0" y="0"/>
          <a:chExt cx="0" cy="0"/>
        </a:xfrm>
      </p:grpSpPr>
      <p:sp>
        <p:nvSpPr>
          <p:cNvPr id="79" name="Google Shape;79;p20"/>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80" name="Google Shape;80;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1" name="Shape 81"/>
        <p:cNvGrpSpPr/>
        <p:nvPr/>
      </p:nvGrpSpPr>
      <p:grpSpPr>
        <a:xfrm>
          <a:off x="0" y="0"/>
          <a:ext cx="0" cy="0"/>
          <a:chOff x="0" y="0"/>
          <a:chExt cx="0" cy="0"/>
        </a:xfrm>
      </p:grpSpPr>
      <p:sp>
        <p:nvSpPr>
          <p:cNvPr id="82" name="Google Shape;82;p21"/>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3" name="Google Shape;83;p2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84" name="Google Shape;84;p21"/>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85" name="Google Shape;85;p21"/>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18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86" name="Google Shape;86;p21"/>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0"/>
              </a:spcBef>
              <a:spcAft>
                <a:spcPts val="0"/>
              </a:spcAft>
              <a:buClr>
                <a:schemeClr val="lt1"/>
              </a:buClr>
              <a:buSzPts val="1400"/>
              <a:buChar char="○"/>
              <a:defRPr>
                <a:solidFill>
                  <a:schemeClr val="lt1"/>
                </a:solidFill>
              </a:defRPr>
            </a:lvl2pPr>
            <a:lvl3pPr indent="-317500" lvl="2" marL="1371600" rtl="0">
              <a:spcBef>
                <a:spcPts val="0"/>
              </a:spcBef>
              <a:spcAft>
                <a:spcPts val="0"/>
              </a:spcAft>
              <a:buClr>
                <a:schemeClr val="lt1"/>
              </a:buClr>
              <a:buSzPts val="1400"/>
              <a:buChar char="■"/>
              <a:defRPr>
                <a:solidFill>
                  <a:schemeClr val="lt1"/>
                </a:solidFill>
              </a:defRPr>
            </a:lvl3pPr>
            <a:lvl4pPr indent="-317500" lvl="3" marL="1828800" rtl="0">
              <a:spcBef>
                <a:spcPts val="0"/>
              </a:spcBef>
              <a:spcAft>
                <a:spcPts val="0"/>
              </a:spcAft>
              <a:buClr>
                <a:schemeClr val="lt1"/>
              </a:buClr>
              <a:buSzPts val="1400"/>
              <a:buChar char="●"/>
              <a:defRPr>
                <a:solidFill>
                  <a:schemeClr val="lt1"/>
                </a:solidFill>
              </a:defRPr>
            </a:lvl4pPr>
            <a:lvl5pPr indent="-317500" lvl="4" marL="2286000" rtl="0">
              <a:spcBef>
                <a:spcPts val="0"/>
              </a:spcBef>
              <a:spcAft>
                <a:spcPts val="0"/>
              </a:spcAft>
              <a:buClr>
                <a:schemeClr val="lt1"/>
              </a:buClr>
              <a:buSzPts val="1400"/>
              <a:buChar char="○"/>
              <a:defRPr>
                <a:solidFill>
                  <a:schemeClr val="lt1"/>
                </a:solidFill>
              </a:defRPr>
            </a:lvl5pPr>
            <a:lvl6pPr indent="-317500" lvl="5" marL="2743200" rtl="0">
              <a:spcBef>
                <a:spcPts val="0"/>
              </a:spcBef>
              <a:spcAft>
                <a:spcPts val="0"/>
              </a:spcAft>
              <a:buClr>
                <a:schemeClr val="lt1"/>
              </a:buClr>
              <a:buSzPts val="1400"/>
              <a:buChar char="■"/>
              <a:defRPr>
                <a:solidFill>
                  <a:schemeClr val="lt1"/>
                </a:solidFill>
              </a:defRPr>
            </a:lvl6pPr>
            <a:lvl7pPr indent="-317500" lvl="6" marL="3200400" rtl="0">
              <a:spcBef>
                <a:spcPts val="0"/>
              </a:spcBef>
              <a:spcAft>
                <a:spcPts val="0"/>
              </a:spcAft>
              <a:buClr>
                <a:schemeClr val="lt1"/>
              </a:buClr>
              <a:buSzPts val="1400"/>
              <a:buChar char="●"/>
              <a:defRPr>
                <a:solidFill>
                  <a:schemeClr val="lt1"/>
                </a:solidFill>
              </a:defRPr>
            </a:lvl7pPr>
            <a:lvl8pPr indent="-317500" lvl="7" marL="3657600" rtl="0">
              <a:spcBef>
                <a:spcPts val="0"/>
              </a:spcBef>
              <a:spcAft>
                <a:spcPts val="0"/>
              </a:spcAft>
              <a:buClr>
                <a:schemeClr val="lt1"/>
              </a:buClr>
              <a:buSzPts val="1400"/>
              <a:buChar char="○"/>
              <a:defRPr>
                <a:solidFill>
                  <a:schemeClr val="lt1"/>
                </a:solidFill>
              </a:defRPr>
            </a:lvl8pPr>
            <a:lvl9pPr indent="-317500" lvl="8" marL="4114800" rtl="0">
              <a:spcBef>
                <a:spcPts val="0"/>
              </a:spcBef>
              <a:spcAft>
                <a:spcPts val="0"/>
              </a:spcAft>
              <a:buClr>
                <a:schemeClr val="lt1"/>
              </a:buClr>
              <a:buSzPts val="1400"/>
              <a:buChar char="■"/>
              <a:defRPr>
                <a:solidFill>
                  <a:schemeClr val="lt1"/>
                </a:solidFill>
              </a:defRPr>
            </a:lvl9pPr>
          </a:lstStyle>
          <a:p/>
        </p:txBody>
      </p:sp>
      <p:sp>
        <p:nvSpPr>
          <p:cNvPr id="87" name="Google Shape;87;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8" name="Shape 88"/>
        <p:cNvGrpSpPr/>
        <p:nvPr/>
      </p:nvGrpSpPr>
      <p:grpSpPr>
        <a:xfrm>
          <a:off x="0" y="0"/>
          <a:ext cx="0" cy="0"/>
          <a:chOff x="0" y="0"/>
          <a:chExt cx="0" cy="0"/>
        </a:xfrm>
      </p:grpSpPr>
      <p:sp>
        <p:nvSpPr>
          <p:cNvPr id="89" name="Google Shape;89;p22"/>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90" name="Google Shape;90;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1" name="Shape 91"/>
        <p:cNvGrpSpPr/>
        <p:nvPr/>
      </p:nvGrpSpPr>
      <p:grpSpPr>
        <a:xfrm>
          <a:off x="0" y="0"/>
          <a:ext cx="0" cy="0"/>
          <a:chOff x="0" y="0"/>
          <a:chExt cx="0" cy="0"/>
        </a:xfrm>
      </p:grpSpPr>
      <p:sp>
        <p:nvSpPr>
          <p:cNvPr id="92" name="Google Shape;92;p23"/>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rtl="0" algn="ctr">
              <a:spcBef>
                <a:spcPts val="0"/>
              </a:spcBef>
              <a:spcAft>
                <a:spcPts val="0"/>
              </a:spcAft>
              <a:buClr>
                <a:schemeClr val="dk1"/>
              </a:buClr>
              <a:buSzPts val="11000"/>
              <a:buNone/>
              <a:defRPr sz="11000">
                <a:solidFill>
                  <a:schemeClr val="dk1"/>
                </a:solidFill>
              </a:defRPr>
            </a:lvl1pPr>
            <a:lvl2pPr lvl="1" rtl="0" algn="ctr">
              <a:spcBef>
                <a:spcPts val="0"/>
              </a:spcBef>
              <a:spcAft>
                <a:spcPts val="0"/>
              </a:spcAft>
              <a:buClr>
                <a:schemeClr val="dk1"/>
              </a:buClr>
              <a:buSzPts val="11000"/>
              <a:buNone/>
              <a:defRPr sz="11000">
                <a:solidFill>
                  <a:schemeClr val="dk1"/>
                </a:solidFill>
              </a:defRPr>
            </a:lvl2pPr>
            <a:lvl3pPr lvl="2" rtl="0" algn="ctr">
              <a:spcBef>
                <a:spcPts val="0"/>
              </a:spcBef>
              <a:spcAft>
                <a:spcPts val="0"/>
              </a:spcAft>
              <a:buClr>
                <a:schemeClr val="dk1"/>
              </a:buClr>
              <a:buSzPts val="11000"/>
              <a:buNone/>
              <a:defRPr sz="11000">
                <a:solidFill>
                  <a:schemeClr val="dk1"/>
                </a:solidFill>
              </a:defRPr>
            </a:lvl3pPr>
            <a:lvl4pPr lvl="3" rtl="0" algn="ctr">
              <a:spcBef>
                <a:spcPts val="0"/>
              </a:spcBef>
              <a:spcAft>
                <a:spcPts val="0"/>
              </a:spcAft>
              <a:buClr>
                <a:schemeClr val="dk1"/>
              </a:buClr>
              <a:buSzPts val="11000"/>
              <a:buNone/>
              <a:defRPr sz="11000">
                <a:solidFill>
                  <a:schemeClr val="dk1"/>
                </a:solidFill>
              </a:defRPr>
            </a:lvl4pPr>
            <a:lvl5pPr lvl="4" rtl="0" algn="ctr">
              <a:spcBef>
                <a:spcPts val="0"/>
              </a:spcBef>
              <a:spcAft>
                <a:spcPts val="0"/>
              </a:spcAft>
              <a:buClr>
                <a:schemeClr val="dk1"/>
              </a:buClr>
              <a:buSzPts val="11000"/>
              <a:buNone/>
              <a:defRPr sz="11000">
                <a:solidFill>
                  <a:schemeClr val="dk1"/>
                </a:solidFill>
              </a:defRPr>
            </a:lvl5pPr>
            <a:lvl6pPr lvl="5" rtl="0" algn="ctr">
              <a:spcBef>
                <a:spcPts val="0"/>
              </a:spcBef>
              <a:spcAft>
                <a:spcPts val="0"/>
              </a:spcAft>
              <a:buClr>
                <a:schemeClr val="dk1"/>
              </a:buClr>
              <a:buSzPts val="11000"/>
              <a:buNone/>
              <a:defRPr sz="11000">
                <a:solidFill>
                  <a:schemeClr val="dk1"/>
                </a:solidFill>
              </a:defRPr>
            </a:lvl6pPr>
            <a:lvl7pPr lvl="6" rtl="0" algn="ctr">
              <a:spcBef>
                <a:spcPts val="0"/>
              </a:spcBef>
              <a:spcAft>
                <a:spcPts val="0"/>
              </a:spcAft>
              <a:buClr>
                <a:schemeClr val="dk1"/>
              </a:buClr>
              <a:buSzPts val="11000"/>
              <a:buNone/>
              <a:defRPr sz="11000">
                <a:solidFill>
                  <a:schemeClr val="dk1"/>
                </a:solidFill>
              </a:defRPr>
            </a:lvl7pPr>
            <a:lvl8pPr lvl="7" rtl="0" algn="ctr">
              <a:spcBef>
                <a:spcPts val="0"/>
              </a:spcBef>
              <a:spcAft>
                <a:spcPts val="0"/>
              </a:spcAft>
              <a:buClr>
                <a:schemeClr val="dk1"/>
              </a:buClr>
              <a:buSzPts val="11000"/>
              <a:buNone/>
              <a:defRPr sz="11000">
                <a:solidFill>
                  <a:schemeClr val="dk1"/>
                </a:solidFill>
              </a:defRPr>
            </a:lvl8pPr>
            <a:lvl9pPr lvl="8" rtl="0" algn="ctr">
              <a:spcBef>
                <a:spcPts val="0"/>
              </a:spcBef>
              <a:spcAft>
                <a:spcPts val="0"/>
              </a:spcAft>
              <a:buClr>
                <a:schemeClr val="dk1"/>
              </a:buClr>
              <a:buSzPts val="11000"/>
              <a:buNone/>
              <a:defRPr sz="11000">
                <a:solidFill>
                  <a:schemeClr val="dk1"/>
                </a:solidFill>
              </a:defRPr>
            </a:lvl9pPr>
          </a:lstStyle>
          <a:p>
            <a:r>
              <a:t>xx%</a:t>
            </a:r>
          </a:p>
        </p:txBody>
      </p:sp>
      <p:sp>
        <p:nvSpPr>
          <p:cNvPr id="93" name="Google Shape;93;p23"/>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94" name="Google Shape;94;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5" name="Shape 95"/>
        <p:cNvGrpSpPr/>
        <p:nvPr/>
      </p:nvGrpSpPr>
      <p:grpSpPr>
        <a:xfrm>
          <a:off x="0" y="0"/>
          <a:ext cx="0" cy="0"/>
          <a:chOff x="0" y="0"/>
          <a:chExt cx="0" cy="0"/>
        </a:xfrm>
      </p:grpSpPr>
      <p:sp>
        <p:nvSpPr>
          <p:cNvPr id="96" name="Google Shape;9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rtl="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latin typeface="Proxima Nova"/>
                <a:ea typeface="Proxima Nova"/>
                <a:cs typeface="Proxima Nova"/>
                <a:sym typeface="Proxima Nova"/>
              </a:defRPr>
            </a:lvl1pPr>
            <a:lvl2pPr lvl="1" rtl="0" algn="r">
              <a:buNone/>
              <a:defRPr sz="1000">
                <a:solidFill>
                  <a:schemeClr val="dk2"/>
                </a:solidFill>
                <a:latin typeface="Proxima Nova"/>
                <a:ea typeface="Proxima Nova"/>
                <a:cs typeface="Proxima Nova"/>
                <a:sym typeface="Proxima Nova"/>
              </a:defRPr>
            </a:lvl2pPr>
            <a:lvl3pPr lvl="2" rtl="0" algn="r">
              <a:buNone/>
              <a:defRPr sz="1000">
                <a:solidFill>
                  <a:schemeClr val="dk2"/>
                </a:solidFill>
                <a:latin typeface="Proxima Nova"/>
                <a:ea typeface="Proxima Nova"/>
                <a:cs typeface="Proxima Nova"/>
                <a:sym typeface="Proxima Nova"/>
              </a:defRPr>
            </a:lvl3pPr>
            <a:lvl4pPr lvl="3" rtl="0" algn="r">
              <a:buNone/>
              <a:defRPr sz="1000">
                <a:solidFill>
                  <a:schemeClr val="dk2"/>
                </a:solidFill>
                <a:latin typeface="Proxima Nova"/>
                <a:ea typeface="Proxima Nova"/>
                <a:cs typeface="Proxima Nova"/>
                <a:sym typeface="Proxima Nova"/>
              </a:defRPr>
            </a:lvl4pPr>
            <a:lvl5pPr lvl="4" rtl="0" algn="r">
              <a:buNone/>
              <a:defRPr sz="1000">
                <a:solidFill>
                  <a:schemeClr val="dk2"/>
                </a:solidFill>
                <a:latin typeface="Proxima Nova"/>
                <a:ea typeface="Proxima Nova"/>
                <a:cs typeface="Proxima Nova"/>
                <a:sym typeface="Proxima Nova"/>
              </a:defRPr>
            </a:lvl5pPr>
            <a:lvl6pPr lvl="5" rtl="0" algn="r">
              <a:buNone/>
              <a:defRPr sz="1000">
                <a:solidFill>
                  <a:schemeClr val="dk2"/>
                </a:solidFill>
                <a:latin typeface="Proxima Nova"/>
                <a:ea typeface="Proxima Nova"/>
                <a:cs typeface="Proxima Nova"/>
                <a:sym typeface="Proxima Nova"/>
              </a:defRPr>
            </a:lvl6pPr>
            <a:lvl7pPr lvl="6" rtl="0" algn="r">
              <a:buNone/>
              <a:defRPr sz="1000">
                <a:solidFill>
                  <a:schemeClr val="dk2"/>
                </a:solidFill>
                <a:latin typeface="Proxima Nova"/>
                <a:ea typeface="Proxima Nova"/>
                <a:cs typeface="Proxima Nova"/>
                <a:sym typeface="Proxima Nova"/>
              </a:defRPr>
            </a:lvl7pPr>
            <a:lvl8pPr lvl="7" rtl="0" algn="r">
              <a:buNone/>
              <a:defRPr sz="1000">
                <a:solidFill>
                  <a:schemeClr val="dk2"/>
                </a:solidFill>
                <a:latin typeface="Proxima Nova"/>
                <a:ea typeface="Proxima Nova"/>
                <a:cs typeface="Proxima Nova"/>
                <a:sym typeface="Proxima Nova"/>
              </a:defRPr>
            </a:lvl8pPr>
            <a:lvl9pPr lvl="8" rtl="0"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7.jpg"/><Relationship Id="rId4" Type="http://schemas.openxmlformats.org/officeDocument/2006/relationships/image" Target="../media/image8.jpg"/><Relationship Id="rId5" Type="http://schemas.openxmlformats.org/officeDocument/2006/relationships/image" Target="../media/image3.jpg"/><Relationship Id="rId6" Type="http://schemas.openxmlformats.org/officeDocument/2006/relationships/image" Target="../media/image6.jpg"/><Relationship Id="rId7" Type="http://schemas.openxmlformats.org/officeDocument/2006/relationships/image" Target="../media/image2.jpg"/><Relationship Id="rId8"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hyperlink" Target="http://drive.google.com/file/d/1t_qOFQfSUq7ozLQCoFePpYbwQ1LGeeH2/view"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5"/>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Power grabber handle</a:t>
            </a:r>
            <a:endParaRPr/>
          </a:p>
        </p:txBody>
      </p:sp>
      <p:sp>
        <p:nvSpPr>
          <p:cNvPr id="102" name="Google Shape;102;p25"/>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fontScale="62500" lnSpcReduction="20000"/>
          </a:bodyPr>
          <a:lstStyle/>
          <a:p>
            <a:pPr indent="0" lvl="0" marL="0" rtl="0" algn="ctr">
              <a:spcBef>
                <a:spcPts val="0"/>
              </a:spcBef>
              <a:spcAft>
                <a:spcPts val="0"/>
              </a:spcAft>
              <a:buNone/>
            </a:pPr>
            <a:r>
              <a:rPr lang="en"/>
              <a:t>Power Puff Handlers (</a:t>
            </a:r>
            <a:r>
              <a:rPr lang="en"/>
              <a:t>Z-13) </a:t>
            </a:r>
            <a:endParaRPr/>
          </a:p>
          <a:p>
            <a:pPr indent="0" lvl="0" marL="0" rtl="0" algn="ctr">
              <a:spcBef>
                <a:spcPts val="0"/>
              </a:spcBef>
              <a:spcAft>
                <a:spcPts val="0"/>
              </a:spcAft>
              <a:buNone/>
            </a:pPr>
            <a:r>
              <a:rPr lang="en"/>
              <a:t>Allison, Francis, Jadd, Shiqian, Simon </a:t>
            </a:r>
            <a:endParaRPr/>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Problem statement</a:t>
            </a:r>
            <a:endParaRPr/>
          </a:p>
        </p:txBody>
      </p:sp>
      <p:sp>
        <p:nvSpPr>
          <p:cNvPr id="108" name="Google Shape;108;p26"/>
          <p:cNvSpPr txBox="1"/>
          <p:nvPr>
            <p:ph idx="1" type="body"/>
          </p:nvPr>
        </p:nvSpPr>
        <p:spPr>
          <a:xfrm>
            <a:off x="311700" y="1162525"/>
            <a:ext cx="8520600" cy="3416400"/>
          </a:xfrm>
          <a:prstGeom prst="rect">
            <a:avLst/>
          </a:prstGeom>
        </p:spPr>
        <p:txBody>
          <a:bodyPr anchorCtr="0" anchor="t" bIns="91425" lIns="91425" spcFirstLastPara="1" rIns="91425" wrap="square" tIns="91425">
            <a:normAutofit/>
          </a:bodyPr>
          <a:lstStyle/>
          <a:p>
            <a:pPr indent="-342900" lvl="0" marL="457200" rtl="0" algn="just">
              <a:lnSpc>
                <a:spcPct val="115000"/>
              </a:lnSpc>
              <a:spcBef>
                <a:spcPts val="0"/>
              </a:spcBef>
              <a:spcAft>
                <a:spcPts val="0"/>
              </a:spcAft>
              <a:buSzPts val="1800"/>
              <a:buChar char="●"/>
            </a:pPr>
            <a:r>
              <a:rPr lang="en"/>
              <a:t>Client requires a powered device which attaches on existing grabbers available on the market. The attachment needs to be user friendly, sturdy and lightweight with which users with low grip strength can use adequately.</a:t>
            </a:r>
            <a:endParaRPr/>
          </a:p>
          <a:p>
            <a:pPr indent="-317500" lvl="1" marL="914400" rtl="0" algn="l">
              <a:lnSpc>
                <a:spcPct val="200000"/>
              </a:lnSpc>
              <a:spcBef>
                <a:spcPts val="0"/>
              </a:spcBef>
              <a:spcAft>
                <a:spcPts val="0"/>
              </a:spcAft>
              <a:buSzPts val="1400"/>
              <a:buChar char="○"/>
            </a:pPr>
            <a:r>
              <a:rPr lang="en"/>
              <a:t>Currently no items on the market fulfill this need</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Objectives</a:t>
            </a:r>
            <a:endParaRPr/>
          </a:p>
        </p:txBody>
      </p:sp>
      <p:sp>
        <p:nvSpPr>
          <p:cNvPr id="114" name="Google Shape;114;p2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Device for users with low grip </a:t>
            </a:r>
            <a:r>
              <a:rPr lang="en"/>
              <a:t>strength</a:t>
            </a:r>
            <a:endParaRPr/>
          </a:p>
          <a:p>
            <a:pPr indent="-317500" lvl="1" marL="914400" rtl="0" algn="l">
              <a:spcBef>
                <a:spcPts val="0"/>
              </a:spcBef>
              <a:spcAft>
                <a:spcPts val="0"/>
              </a:spcAft>
              <a:buSzPts val="1400"/>
              <a:buChar char="○"/>
            </a:pPr>
            <a:r>
              <a:rPr lang="en"/>
              <a:t>Create a lightweight gripper </a:t>
            </a:r>
            <a:endParaRPr/>
          </a:p>
          <a:p>
            <a:pPr indent="-317500" lvl="1" marL="914400" rtl="0" algn="l">
              <a:spcBef>
                <a:spcPts val="0"/>
              </a:spcBef>
              <a:spcAft>
                <a:spcPts val="0"/>
              </a:spcAft>
              <a:buSzPts val="1400"/>
              <a:buChar char="○"/>
            </a:pPr>
            <a:r>
              <a:rPr lang="en"/>
              <a:t>As small as possible</a:t>
            </a:r>
            <a:endParaRPr/>
          </a:p>
          <a:p>
            <a:pPr indent="-342900" lvl="0" marL="457200" rtl="0" algn="l">
              <a:spcBef>
                <a:spcPts val="0"/>
              </a:spcBef>
              <a:spcAft>
                <a:spcPts val="0"/>
              </a:spcAft>
              <a:buSzPts val="1800"/>
              <a:buChar char="●"/>
            </a:pPr>
            <a:r>
              <a:rPr lang="en"/>
              <a:t>User f</a:t>
            </a:r>
            <a:r>
              <a:rPr lang="en"/>
              <a:t>riendly</a:t>
            </a:r>
            <a:endParaRPr/>
          </a:p>
          <a:p>
            <a:pPr indent="-317500" lvl="1" marL="914400" rtl="0" algn="l">
              <a:spcBef>
                <a:spcPts val="0"/>
              </a:spcBef>
              <a:spcAft>
                <a:spcPts val="0"/>
              </a:spcAft>
              <a:buSzPts val="1400"/>
              <a:buChar char="○"/>
            </a:pPr>
            <a:r>
              <a:rPr lang="en"/>
              <a:t>Easy to use</a:t>
            </a:r>
            <a:endParaRPr/>
          </a:p>
          <a:p>
            <a:pPr indent="-317500" lvl="1" marL="914400" rtl="0" algn="l">
              <a:spcBef>
                <a:spcPts val="0"/>
              </a:spcBef>
              <a:spcAft>
                <a:spcPts val="0"/>
              </a:spcAft>
              <a:buSzPts val="1400"/>
              <a:buChar char="○"/>
            </a:pPr>
            <a:r>
              <a:rPr lang="en"/>
              <a:t>Easy to </a:t>
            </a:r>
            <a:r>
              <a:rPr lang="en"/>
              <a:t>set up</a:t>
            </a:r>
            <a:endParaRPr/>
          </a:p>
          <a:p>
            <a:pPr indent="-317500" lvl="1" marL="914400" rtl="0" algn="l">
              <a:spcBef>
                <a:spcPts val="0"/>
              </a:spcBef>
              <a:spcAft>
                <a:spcPts val="0"/>
              </a:spcAft>
              <a:buSzPts val="1400"/>
              <a:buChar char="○"/>
            </a:pPr>
            <a:r>
              <a:rPr lang="en"/>
              <a:t>Keep the mechanism as simple as possible</a:t>
            </a:r>
            <a:endParaRPr/>
          </a:p>
          <a:p>
            <a:pPr indent="-342900" lvl="0" marL="457200" rtl="0" algn="l">
              <a:spcBef>
                <a:spcPts val="0"/>
              </a:spcBef>
              <a:spcAft>
                <a:spcPts val="0"/>
              </a:spcAft>
              <a:buSzPts val="1800"/>
              <a:buChar char="●"/>
            </a:pPr>
            <a:r>
              <a:rPr lang="en"/>
              <a:t>Grabber grabs and releases items </a:t>
            </a:r>
            <a:endParaRPr/>
          </a:p>
          <a:p>
            <a:pPr indent="-317500" lvl="1" marL="914400" rtl="0" algn="l">
              <a:spcBef>
                <a:spcPts val="0"/>
              </a:spcBef>
              <a:spcAft>
                <a:spcPts val="0"/>
              </a:spcAft>
              <a:buSzPts val="1400"/>
              <a:buChar char="○"/>
            </a:pPr>
            <a:r>
              <a:rPr lang="en"/>
              <a:t>Without breaking items</a:t>
            </a:r>
            <a:endParaRPr/>
          </a:p>
          <a:p>
            <a:pPr indent="-317500" lvl="1" marL="914400" rtl="0" algn="l">
              <a:spcBef>
                <a:spcPts val="0"/>
              </a:spcBef>
              <a:spcAft>
                <a:spcPts val="0"/>
              </a:spcAft>
              <a:buSzPts val="1400"/>
              <a:buChar char="○"/>
            </a:pPr>
            <a:r>
              <a:rPr lang="en"/>
              <a:t>With enough force to hold the items</a:t>
            </a:r>
            <a:endParaRPr/>
          </a:p>
          <a:p>
            <a:pPr indent="-317500" lvl="1" marL="914400" rtl="0" algn="l">
              <a:spcBef>
                <a:spcPts val="0"/>
              </a:spcBef>
              <a:spcAft>
                <a:spcPts val="0"/>
              </a:spcAft>
              <a:buSzPts val="1400"/>
              <a:buChar char="○"/>
            </a:pPr>
            <a:r>
              <a:rPr lang="en"/>
              <a:t>Attachment</a:t>
            </a:r>
            <a:r>
              <a:rPr lang="en"/>
              <a:t> well attached on the gripper</a:t>
            </a:r>
            <a:endParaRPr/>
          </a:p>
          <a:p>
            <a:pPr indent="0" lvl="0" marL="0" rtl="0" algn="l">
              <a:spcBef>
                <a:spcPts val="12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Concept design</a:t>
            </a:r>
            <a:endParaRPr/>
          </a:p>
        </p:txBody>
      </p:sp>
      <p:pic>
        <p:nvPicPr>
          <p:cNvPr id="120" name="Google Shape;120;p28"/>
          <p:cNvPicPr preferRelativeResize="0"/>
          <p:nvPr/>
        </p:nvPicPr>
        <p:blipFill rotWithShape="1">
          <a:blip r:embed="rId3">
            <a:alphaModFix/>
          </a:blip>
          <a:srcRect b="5005" l="0" r="2486" t="6239"/>
          <a:stretch/>
        </p:blipFill>
        <p:spPr>
          <a:xfrm>
            <a:off x="616299" y="1076250"/>
            <a:ext cx="4405473" cy="1531199"/>
          </a:xfrm>
          <a:prstGeom prst="rect">
            <a:avLst/>
          </a:prstGeom>
          <a:noFill/>
          <a:ln>
            <a:noFill/>
          </a:ln>
        </p:spPr>
      </p:pic>
      <p:pic>
        <p:nvPicPr>
          <p:cNvPr id="121" name="Google Shape;121;p28"/>
          <p:cNvPicPr preferRelativeResize="0"/>
          <p:nvPr/>
        </p:nvPicPr>
        <p:blipFill>
          <a:blip r:embed="rId4">
            <a:alphaModFix/>
          </a:blip>
          <a:stretch>
            <a:fillRect/>
          </a:stretch>
        </p:blipFill>
        <p:spPr>
          <a:xfrm rot="5400000">
            <a:off x="3790600" y="2620813"/>
            <a:ext cx="1763550" cy="2351375"/>
          </a:xfrm>
          <a:prstGeom prst="rect">
            <a:avLst/>
          </a:prstGeom>
          <a:noFill/>
          <a:ln>
            <a:noFill/>
          </a:ln>
        </p:spPr>
      </p:pic>
      <p:pic>
        <p:nvPicPr>
          <p:cNvPr id="122" name="Google Shape;122;p28"/>
          <p:cNvPicPr preferRelativeResize="0"/>
          <p:nvPr/>
        </p:nvPicPr>
        <p:blipFill>
          <a:blip r:embed="rId5">
            <a:alphaModFix/>
          </a:blip>
          <a:stretch>
            <a:fillRect/>
          </a:stretch>
        </p:blipFill>
        <p:spPr>
          <a:xfrm>
            <a:off x="7396775" y="185025"/>
            <a:ext cx="1363750" cy="2422433"/>
          </a:xfrm>
          <a:prstGeom prst="rect">
            <a:avLst/>
          </a:prstGeom>
          <a:noFill/>
          <a:ln>
            <a:noFill/>
          </a:ln>
        </p:spPr>
      </p:pic>
      <p:pic>
        <p:nvPicPr>
          <p:cNvPr id="123" name="Google Shape;123;p28"/>
          <p:cNvPicPr preferRelativeResize="0"/>
          <p:nvPr/>
        </p:nvPicPr>
        <p:blipFill>
          <a:blip r:embed="rId6">
            <a:alphaModFix/>
          </a:blip>
          <a:stretch>
            <a:fillRect/>
          </a:stretch>
        </p:blipFill>
        <p:spPr>
          <a:xfrm>
            <a:off x="5948875" y="185025"/>
            <a:ext cx="1363750" cy="2422425"/>
          </a:xfrm>
          <a:prstGeom prst="rect">
            <a:avLst/>
          </a:prstGeom>
          <a:noFill/>
          <a:ln>
            <a:noFill/>
          </a:ln>
        </p:spPr>
      </p:pic>
      <p:pic>
        <p:nvPicPr>
          <p:cNvPr id="124" name="Google Shape;124;p28"/>
          <p:cNvPicPr preferRelativeResize="0"/>
          <p:nvPr/>
        </p:nvPicPr>
        <p:blipFill>
          <a:blip r:embed="rId7">
            <a:alphaModFix/>
          </a:blip>
          <a:stretch>
            <a:fillRect/>
          </a:stretch>
        </p:blipFill>
        <p:spPr>
          <a:xfrm rot="5400000">
            <a:off x="6467725" y="2597875"/>
            <a:ext cx="1797950" cy="2397250"/>
          </a:xfrm>
          <a:prstGeom prst="rect">
            <a:avLst/>
          </a:prstGeom>
          <a:noFill/>
          <a:ln>
            <a:noFill/>
          </a:ln>
        </p:spPr>
      </p:pic>
      <p:sp>
        <p:nvSpPr>
          <p:cNvPr id="125" name="Google Shape;125;p28"/>
          <p:cNvSpPr txBox="1"/>
          <p:nvPr/>
        </p:nvSpPr>
        <p:spPr>
          <a:xfrm>
            <a:off x="6246200" y="2571750"/>
            <a:ext cx="224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u="sng">
                <a:latin typeface="Proxima Nova"/>
                <a:ea typeface="Proxima Nova"/>
                <a:cs typeface="Proxima Nova"/>
                <a:sym typeface="Proxima Nova"/>
              </a:rPr>
              <a:t>Final</a:t>
            </a:r>
            <a:r>
              <a:rPr lang="en" sz="1200" u="sng">
                <a:latin typeface="Proxima Nova"/>
                <a:ea typeface="Proxima Nova"/>
                <a:cs typeface="Proxima Nova"/>
                <a:sym typeface="Proxima Nova"/>
              </a:rPr>
              <a:t> </a:t>
            </a:r>
            <a:r>
              <a:rPr lang="en" sz="1200" u="sng">
                <a:latin typeface="Proxima Nova"/>
                <a:ea typeface="Proxima Nova"/>
                <a:cs typeface="Proxima Nova"/>
                <a:sym typeface="Proxima Nova"/>
              </a:rPr>
              <a:t>attachment</a:t>
            </a:r>
            <a:r>
              <a:rPr lang="en" sz="1200" u="sng">
                <a:latin typeface="Proxima Nova"/>
                <a:ea typeface="Proxima Nova"/>
                <a:cs typeface="Proxima Nova"/>
                <a:sym typeface="Proxima Nova"/>
              </a:rPr>
              <a:t> configuration</a:t>
            </a:r>
            <a:endParaRPr sz="1200" u="sng">
              <a:latin typeface="Proxima Nova"/>
              <a:ea typeface="Proxima Nova"/>
              <a:cs typeface="Proxima Nova"/>
              <a:sym typeface="Proxima Nova"/>
            </a:endParaRPr>
          </a:p>
        </p:txBody>
      </p:sp>
      <p:sp>
        <p:nvSpPr>
          <p:cNvPr id="126" name="Google Shape;126;p28"/>
          <p:cNvSpPr txBox="1"/>
          <p:nvPr/>
        </p:nvSpPr>
        <p:spPr>
          <a:xfrm>
            <a:off x="6324325" y="4661125"/>
            <a:ext cx="224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u="sng">
                <a:latin typeface="Proxima Nova"/>
                <a:ea typeface="Proxima Nova"/>
                <a:cs typeface="Proxima Nova"/>
                <a:sym typeface="Proxima Nova"/>
              </a:rPr>
              <a:t>Mounting of linear actuator</a:t>
            </a:r>
            <a:endParaRPr sz="1200" u="sng">
              <a:latin typeface="Proxima Nova"/>
              <a:ea typeface="Proxima Nova"/>
              <a:cs typeface="Proxima Nova"/>
              <a:sym typeface="Proxima Nova"/>
            </a:endParaRPr>
          </a:p>
        </p:txBody>
      </p:sp>
      <p:sp>
        <p:nvSpPr>
          <p:cNvPr id="127" name="Google Shape;127;p28"/>
          <p:cNvSpPr txBox="1"/>
          <p:nvPr/>
        </p:nvSpPr>
        <p:spPr>
          <a:xfrm>
            <a:off x="3323290" y="4661125"/>
            <a:ext cx="26982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u="sng">
                <a:latin typeface="Proxima Nova"/>
                <a:ea typeface="Proxima Nova"/>
                <a:cs typeface="Proxima Nova"/>
                <a:sym typeface="Proxima Nova"/>
              </a:rPr>
              <a:t>Attachment</a:t>
            </a:r>
            <a:r>
              <a:rPr lang="en" sz="1200" u="sng">
                <a:latin typeface="Proxima Nova"/>
                <a:ea typeface="Proxima Nova"/>
                <a:cs typeface="Proxima Nova"/>
                <a:sym typeface="Proxima Nova"/>
              </a:rPr>
              <a:t> mounted on gripper</a:t>
            </a:r>
            <a:endParaRPr sz="1200" u="sng">
              <a:latin typeface="Proxima Nova"/>
              <a:ea typeface="Proxima Nova"/>
              <a:cs typeface="Proxima Nova"/>
              <a:sym typeface="Proxima Nova"/>
            </a:endParaRPr>
          </a:p>
        </p:txBody>
      </p:sp>
      <p:sp>
        <p:nvSpPr>
          <p:cNvPr id="128" name="Google Shape;128;p28"/>
          <p:cNvSpPr txBox="1"/>
          <p:nvPr/>
        </p:nvSpPr>
        <p:spPr>
          <a:xfrm>
            <a:off x="1698538" y="2528225"/>
            <a:ext cx="224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u="sng">
                <a:latin typeface="Proxima Nova"/>
                <a:ea typeface="Proxima Nova"/>
                <a:cs typeface="Proxima Nova"/>
                <a:sym typeface="Proxima Nova"/>
              </a:rPr>
              <a:t>Initial concept</a:t>
            </a:r>
            <a:endParaRPr sz="1200" u="sng">
              <a:latin typeface="Proxima Nova"/>
              <a:ea typeface="Proxima Nova"/>
              <a:cs typeface="Proxima Nova"/>
              <a:sym typeface="Proxima Nova"/>
            </a:endParaRPr>
          </a:p>
        </p:txBody>
      </p:sp>
      <p:pic>
        <p:nvPicPr>
          <p:cNvPr id="129" name="Google Shape;129;p28"/>
          <p:cNvPicPr preferRelativeResize="0"/>
          <p:nvPr/>
        </p:nvPicPr>
        <p:blipFill>
          <a:blip r:embed="rId8">
            <a:alphaModFix/>
          </a:blip>
          <a:stretch>
            <a:fillRect/>
          </a:stretch>
        </p:blipFill>
        <p:spPr>
          <a:xfrm>
            <a:off x="572775" y="2977325"/>
            <a:ext cx="1566565" cy="1763551"/>
          </a:xfrm>
          <a:prstGeom prst="rect">
            <a:avLst/>
          </a:prstGeom>
          <a:noFill/>
          <a:ln>
            <a:noFill/>
          </a:ln>
        </p:spPr>
      </p:pic>
      <p:sp>
        <p:nvSpPr>
          <p:cNvPr id="130" name="Google Shape;130;p28"/>
          <p:cNvSpPr txBox="1"/>
          <p:nvPr/>
        </p:nvSpPr>
        <p:spPr>
          <a:xfrm>
            <a:off x="279088" y="4624850"/>
            <a:ext cx="22410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u="sng">
                <a:latin typeface="Proxima Nova"/>
                <a:ea typeface="Proxima Nova"/>
                <a:cs typeface="Proxima Nova"/>
                <a:sym typeface="Proxima Nova"/>
              </a:rPr>
              <a:t>Holder CAD model</a:t>
            </a:r>
            <a:endParaRPr sz="1200" u="sng">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Power grabber in action</a:t>
            </a:r>
            <a:endParaRPr/>
          </a:p>
        </p:txBody>
      </p:sp>
      <p:pic>
        <p:nvPicPr>
          <p:cNvPr id="136" name="Google Shape;136;p29" title="FinalPrototypeVideo.MOV">
            <a:hlinkClick r:id="rId3"/>
          </p:cNvPr>
          <p:cNvPicPr preferRelativeResize="0"/>
          <p:nvPr/>
        </p:nvPicPr>
        <p:blipFill>
          <a:blip r:embed="rId4">
            <a:alphaModFix/>
          </a:blip>
          <a:stretch>
            <a:fillRect/>
          </a:stretch>
        </p:blipFill>
        <p:spPr>
          <a:xfrm>
            <a:off x="1967400" y="979000"/>
            <a:ext cx="5209200" cy="3906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Advantages and possible improvements</a:t>
            </a:r>
            <a:endParaRPr/>
          </a:p>
        </p:txBody>
      </p:sp>
      <p:sp>
        <p:nvSpPr>
          <p:cNvPr id="142" name="Google Shape;142;p30"/>
          <p:cNvSpPr txBox="1"/>
          <p:nvPr>
            <p:ph idx="1" type="body"/>
          </p:nvPr>
        </p:nvSpPr>
        <p:spPr>
          <a:xfrm>
            <a:off x="186200" y="1710175"/>
            <a:ext cx="4034100" cy="1847100"/>
          </a:xfrm>
          <a:prstGeom prst="rect">
            <a:avLst/>
          </a:prstGeom>
          <a:ln cap="flat" cmpd="sng" w="38100">
            <a:solidFill>
              <a:srgbClr val="6AA84F"/>
            </a:solidFill>
            <a:prstDash val="solid"/>
            <a:round/>
            <a:headEnd len="sm" w="sm" type="none"/>
            <a:tailEnd len="sm" w="sm" type="none"/>
          </a:ln>
        </p:spPr>
        <p:txBody>
          <a:bodyPr anchorCtr="0" anchor="t" bIns="91425" lIns="91425" spcFirstLastPara="1" rIns="91425" wrap="square" tIns="91425">
            <a:normAutofit/>
          </a:bodyPr>
          <a:lstStyle/>
          <a:p>
            <a:pPr indent="-330200" lvl="0" marL="457200" rtl="0" algn="l">
              <a:spcBef>
                <a:spcPts val="0"/>
              </a:spcBef>
              <a:spcAft>
                <a:spcPts val="0"/>
              </a:spcAft>
              <a:buSzPts val="1600"/>
              <a:buChar char="●"/>
            </a:pPr>
            <a:r>
              <a:rPr lang="en" sz="1600"/>
              <a:t>Advantages</a:t>
            </a:r>
            <a:endParaRPr sz="1600"/>
          </a:p>
          <a:p>
            <a:pPr indent="-330200" lvl="1" marL="914400" rtl="0" algn="l">
              <a:spcBef>
                <a:spcPts val="0"/>
              </a:spcBef>
              <a:spcAft>
                <a:spcPts val="0"/>
              </a:spcAft>
              <a:buSzPts val="1600"/>
              <a:buChar char="○"/>
            </a:pPr>
            <a:r>
              <a:rPr lang="en" sz="1600"/>
              <a:t>Really user friendly</a:t>
            </a:r>
            <a:endParaRPr sz="1600"/>
          </a:p>
          <a:p>
            <a:pPr indent="-330200" lvl="1" marL="914400" rtl="0" algn="l">
              <a:spcBef>
                <a:spcPts val="0"/>
              </a:spcBef>
              <a:spcAft>
                <a:spcPts val="0"/>
              </a:spcAft>
              <a:buSzPts val="1600"/>
              <a:buChar char="○"/>
            </a:pPr>
            <a:r>
              <a:rPr lang="en" sz="1600"/>
              <a:t>Small and Lightweight </a:t>
            </a:r>
            <a:endParaRPr sz="1600"/>
          </a:p>
          <a:p>
            <a:pPr indent="-330200" lvl="1" marL="914400" rtl="0" algn="l">
              <a:spcBef>
                <a:spcPts val="0"/>
              </a:spcBef>
              <a:spcAft>
                <a:spcPts val="0"/>
              </a:spcAft>
              <a:buSzPts val="1600"/>
              <a:buChar char="○"/>
            </a:pPr>
            <a:r>
              <a:rPr lang="en" sz="1600"/>
              <a:t>Simple mechanism</a:t>
            </a:r>
            <a:endParaRPr sz="1600"/>
          </a:p>
          <a:p>
            <a:pPr indent="-330200" lvl="1" marL="914400" rtl="0" algn="l">
              <a:spcBef>
                <a:spcPts val="0"/>
              </a:spcBef>
              <a:spcAft>
                <a:spcPts val="0"/>
              </a:spcAft>
              <a:buSzPts val="1600"/>
              <a:buChar char="○"/>
            </a:pPr>
            <a:r>
              <a:rPr lang="en" sz="1600"/>
              <a:t>Adaptable to different grippers</a:t>
            </a:r>
            <a:endParaRPr sz="1600"/>
          </a:p>
        </p:txBody>
      </p:sp>
      <p:sp>
        <p:nvSpPr>
          <p:cNvPr id="143" name="Google Shape;143;p30"/>
          <p:cNvSpPr txBox="1"/>
          <p:nvPr/>
        </p:nvSpPr>
        <p:spPr>
          <a:xfrm>
            <a:off x="5606400" y="1613650"/>
            <a:ext cx="2503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roxima Nova"/>
              <a:ea typeface="Proxima Nova"/>
              <a:cs typeface="Proxima Nova"/>
              <a:sym typeface="Proxima Nova"/>
            </a:endParaRPr>
          </a:p>
        </p:txBody>
      </p:sp>
      <p:sp>
        <p:nvSpPr>
          <p:cNvPr id="144" name="Google Shape;144;p30"/>
          <p:cNvSpPr txBox="1"/>
          <p:nvPr/>
        </p:nvSpPr>
        <p:spPr>
          <a:xfrm>
            <a:off x="4572000" y="1710175"/>
            <a:ext cx="4272000" cy="1847100"/>
          </a:xfrm>
          <a:prstGeom prst="rect">
            <a:avLst/>
          </a:prstGeom>
          <a:noFill/>
          <a:ln cap="flat" cmpd="sng" w="38100">
            <a:solidFill>
              <a:srgbClr val="A61C00"/>
            </a:solidFill>
            <a:prstDash val="solid"/>
            <a:round/>
            <a:headEnd len="sm" w="sm" type="none"/>
            <a:tailEnd len="sm" w="sm" type="none"/>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Possible improvements</a:t>
            </a:r>
            <a:endParaRPr sz="1600">
              <a:solidFill>
                <a:schemeClr val="dk2"/>
              </a:solidFill>
              <a:latin typeface="Proxima Nova"/>
              <a:ea typeface="Proxima Nova"/>
              <a:cs typeface="Proxima Nova"/>
              <a:sym typeface="Proxima Nova"/>
            </a:endParaRPr>
          </a:p>
          <a:p>
            <a:pPr indent="-330200" lvl="1" marL="9144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Refine the 3D printed mounts</a:t>
            </a:r>
            <a:endParaRPr sz="1600">
              <a:solidFill>
                <a:schemeClr val="dk2"/>
              </a:solidFill>
              <a:latin typeface="Proxima Nova"/>
              <a:ea typeface="Proxima Nova"/>
              <a:cs typeface="Proxima Nova"/>
              <a:sym typeface="Proxima Nova"/>
            </a:endParaRPr>
          </a:p>
          <a:p>
            <a:pPr indent="-330200" lvl="2" marL="13716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Linear actuator mount</a:t>
            </a:r>
            <a:endParaRPr sz="1600">
              <a:solidFill>
                <a:schemeClr val="dk2"/>
              </a:solidFill>
              <a:latin typeface="Proxima Nova"/>
              <a:ea typeface="Proxima Nova"/>
              <a:cs typeface="Proxima Nova"/>
              <a:sym typeface="Proxima Nova"/>
            </a:endParaRPr>
          </a:p>
          <a:p>
            <a:pPr indent="-330200" lvl="2" marL="13716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Slider battery mount</a:t>
            </a:r>
            <a:endParaRPr sz="1600">
              <a:solidFill>
                <a:schemeClr val="dk2"/>
              </a:solidFill>
              <a:latin typeface="Proxima Nova"/>
              <a:ea typeface="Proxima Nova"/>
              <a:cs typeface="Proxima Nova"/>
              <a:sym typeface="Proxima Nova"/>
            </a:endParaRPr>
          </a:p>
          <a:p>
            <a:pPr indent="-330200" lvl="1" marL="914400" rtl="0" algn="l">
              <a:lnSpc>
                <a:spcPct val="115000"/>
              </a:lnSpc>
              <a:spcBef>
                <a:spcPts val="0"/>
              </a:spcBef>
              <a:spcAft>
                <a:spcPts val="0"/>
              </a:spcAft>
              <a:buClr>
                <a:schemeClr val="dk2"/>
              </a:buClr>
              <a:buSzPts val="1600"/>
              <a:buFont typeface="Proxima Nova"/>
              <a:buChar char="○"/>
            </a:pPr>
            <a:r>
              <a:rPr lang="en" sz="1600">
                <a:solidFill>
                  <a:schemeClr val="dk2"/>
                </a:solidFill>
                <a:latin typeface="Proxima Nova"/>
                <a:ea typeface="Proxima Nova"/>
                <a:cs typeface="Proxima Nova"/>
                <a:sym typeface="Proxima Nova"/>
              </a:rPr>
              <a:t>Improve cable management and wiring</a:t>
            </a:r>
            <a:endParaRPr>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Questions</a:t>
            </a:r>
            <a:endParaRPr/>
          </a:p>
        </p:txBody>
      </p:sp>
      <p:pic>
        <p:nvPicPr>
          <p:cNvPr id="150" name="Google Shape;150;p31"/>
          <p:cNvPicPr preferRelativeResize="0"/>
          <p:nvPr/>
        </p:nvPicPr>
        <p:blipFill>
          <a:blip r:embed="rId3">
            <a:alphaModFix/>
          </a:blip>
          <a:stretch>
            <a:fillRect/>
          </a:stretch>
        </p:blipFill>
        <p:spPr>
          <a:xfrm>
            <a:off x="2613500" y="661263"/>
            <a:ext cx="3916979"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