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1"/>
  </p:notesMasterIdLst>
  <p:sldIdLst>
    <p:sldId id="256" r:id="rId2"/>
    <p:sldId id="257" r:id="rId3"/>
    <p:sldId id="259" r:id="rId4"/>
    <p:sldId id="260" r:id="rId5"/>
    <p:sldId id="261" r:id="rId6"/>
    <p:sldId id="265" r:id="rId7"/>
    <p:sldId id="262" r:id="rId8"/>
    <p:sldId id="263" r:id="rId9"/>
    <p:sldId id="264" r:id="rId10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Nunito" pitchFamily="2" charset="77"/>
      <p:regular r:id="rId16"/>
      <p:bold r:id="rId17"/>
      <p:italic r:id="rId18"/>
      <p:boldItalic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89"/>
  </p:normalViewPr>
  <p:slideViewPr>
    <p:cSldViewPr snapToGrid="0">
      <p:cViewPr varScale="1">
        <p:scale>
          <a:sx n="143" d="100"/>
          <a:sy n="143" d="100"/>
        </p:scale>
        <p:origin x="760" y="19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adc5585aef_0_1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adc5585aef_0_1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adc5585aef_0_1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adc5585aef_0_1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a2eb82baeb_5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a2eb82baeb_5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a2eb82baeb_3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a2eb82baeb_3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a2eb82ba34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a2eb82ba34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adc5585aef_0_1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adc5585aef_0_1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a2eb82ba34_1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a2eb82ba34_1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6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" name="Google Shape;34;p2"/>
          <p:cNvSpPr txBox="1">
            <a:spLocks noGrp="1"/>
          </p:cNvSpPr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endParaRPr/>
          </a:p>
        </p:txBody>
      </p:sp>
      <p:sp>
        <p:nvSpPr>
          <p:cNvPr id="35" name="Google Shape;35;p2"/>
          <p:cNvSpPr txBox="1">
            <a:spLocks noGrp="1"/>
          </p:cNvSpPr>
          <p:nvPr>
            <p:ph type="subTitle" idx="1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2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3"/>
        </a:solidFill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9" name="Google Shape;119;p11"/>
          <p:cNvSpPr txBox="1">
            <a:spLocks noGrp="1"/>
          </p:cNvSpPr>
          <p:nvPr>
            <p:ph type="title" hasCustomPrompt="1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>
            <a:spLocks noGrp="1"/>
          </p:cNvSpPr>
          <p:nvPr>
            <p:ph type="body" idx="1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ctr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ctr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ctr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ctr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ctr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21" name="Google Shape;121;p11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3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7" name="Google Shape;47;p3"/>
          <p:cNvSpPr txBox="1">
            <a:spLocks noGrp="1"/>
          </p:cNvSpPr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3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solidFill>
          <a:schemeClr val="dk2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4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54" name="Google Shape;54;p4"/>
          <p:cNvSpPr txBox="1">
            <a:spLocks noGrp="1"/>
          </p:cNvSpPr>
          <p:nvPr>
            <p:ph type="body" idx="1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4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bg>
      <p:bgPr>
        <a:solidFill>
          <a:schemeClr val="dk2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5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61" name="Google Shape;61;p5"/>
          <p:cNvSpPr txBox="1">
            <a:spLocks noGrp="1"/>
          </p:cNvSpPr>
          <p:nvPr>
            <p:ph type="body" idx="1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2" name="Google Shape;62;p5"/>
          <p:cNvSpPr txBox="1">
            <a:spLocks noGrp="1"/>
          </p:cNvSpPr>
          <p:nvPr>
            <p:ph type="body" idx="2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3" name="Google Shape;63;p5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solidFill>
          <a:schemeClr val="dk2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p6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69" name="Google Shape;69;p6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bg>
      <p:bgPr>
        <a:solidFill>
          <a:schemeClr val="accent3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7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75" name="Google Shape;75;p7"/>
          <p:cNvSpPr txBox="1">
            <a:spLocks noGrp="1"/>
          </p:cNvSpPr>
          <p:nvPr>
            <p:ph type="body" idx="1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76" name="Google Shape;76;p7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1"/>
        </a:solid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3" name="Google Shape;93;p8"/>
          <p:cNvSpPr txBox="1">
            <a:spLocks noGrp="1"/>
          </p:cNvSpPr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94" name="Google Shape;94;p8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solidFill>
          <a:schemeClr val="dk2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9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00" name="Google Shape;100;p9"/>
          <p:cNvSpPr txBox="1">
            <a:spLocks noGrp="1"/>
          </p:cNvSpPr>
          <p:nvPr>
            <p:ph type="subTitle" idx="1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1" name="Google Shape;101;p9"/>
          <p:cNvSpPr txBox="1">
            <a:spLocks noGrp="1"/>
          </p:cNvSpPr>
          <p:nvPr>
            <p:ph type="body" idx="2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02" name="Google Shape;102;p9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bg>
      <p:bgPr>
        <a:solidFill>
          <a:schemeClr val="accent1"/>
        </a:soli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10"/>
          <p:cNvSpPr txBox="1">
            <a:spLocks noGrp="1"/>
          </p:cNvSpPr>
          <p:nvPr>
            <p:ph type="body" idx="1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108" name="Google Shape;108;p10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hift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lvl="6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lvl="7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lvl="8" indent="-29845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video" Target="https://www.youtube.com/embed/xXVJFdfQtmk?feature=oembed" TargetMode="Externa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3.xml"/><Relationship Id="rId1" Type="http://schemas.openxmlformats.org/officeDocument/2006/relationships/video" Target="https://www.youtube.com/embed/9E0C-5zhglM?feature=oembed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.xml"/><Relationship Id="rId1" Type="http://schemas.openxmlformats.org/officeDocument/2006/relationships/video" Target="https://www.youtube.com/embed/WjO6BamguBQ?feature=oembed" TargetMode="Externa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3.xml"/><Relationship Id="rId1" Type="http://schemas.openxmlformats.org/officeDocument/2006/relationships/video" Target="https://www.youtube.com/embed/D_ZWAXBtkOY?feature=oembed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 txBox="1">
            <a:spLocks noGrp="1"/>
          </p:cNvSpPr>
          <p:nvPr>
            <p:ph type="ctrTitle"/>
          </p:nvPr>
        </p:nvSpPr>
        <p:spPr>
          <a:xfrm>
            <a:off x="311700" y="744575"/>
            <a:ext cx="8520600" cy="1234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/>
              <a:t>Friday the 13th</a:t>
            </a:r>
            <a:endParaRPr sz="4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(Group A13)</a:t>
            </a:r>
            <a:endParaRPr sz="1800"/>
          </a:p>
        </p:txBody>
      </p:sp>
      <p:sp>
        <p:nvSpPr>
          <p:cNvPr id="129" name="Google Shape;129;p13"/>
          <p:cNvSpPr txBox="1">
            <a:spLocks noGrp="1"/>
          </p:cNvSpPr>
          <p:nvPr>
            <p:ph type="subTitle" idx="1"/>
          </p:nvPr>
        </p:nvSpPr>
        <p:spPr>
          <a:xfrm>
            <a:off x="1858700" y="2521511"/>
            <a:ext cx="5361300" cy="141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/>
              <a:t>Group Members:</a:t>
            </a:r>
            <a:endParaRPr u="sng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-Brad Cole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-Maurice Hartlieb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-Mathieu Lagacé-O’Connor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-Jean Gaster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4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60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Goal</a:t>
            </a:r>
            <a:endParaRPr/>
          </a:p>
        </p:txBody>
      </p:sp>
      <p:sp>
        <p:nvSpPr>
          <p:cNvPr id="135" name="Google Shape;135;p14"/>
          <p:cNvSpPr txBox="1">
            <a:spLocks noGrp="1"/>
          </p:cNvSpPr>
          <p:nvPr>
            <p:ph type="body" idx="1"/>
          </p:nvPr>
        </p:nvSpPr>
        <p:spPr>
          <a:xfrm>
            <a:off x="819150" y="1699400"/>
            <a:ext cx="46659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/>
              <a:t>Friday the 13th’s goal is to provide the Jam-Z delivery service with a simplistic and user friendly interface for their drone delivery app. This app will be used to order food, track the delivery drone, and lastly allow the user to confirm delivery.</a:t>
            </a:r>
            <a:r>
              <a:rPr lang="en" sz="1400"/>
              <a:t> </a:t>
            </a:r>
            <a:endParaRPr sz="1400"/>
          </a:p>
        </p:txBody>
      </p:sp>
      <p:pic>
        <p:nvPicPr>
          <p:cNvPr id="136" name="Google Shape;136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35575" y="845612"/>
            <a:ext cx="2461250" cy="1113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65250" y="1970912"/>
            <a:ext cx="2857500" cy="190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6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63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Sets Our Design Apart</a:t>
            </a:r>
            <a:endParaRPr/>
          </a:p>
        </p:txBody>
      </p:sp>
      <p:sp>
        <p:nvSpPr>
          <p:cNvPr id="150" name="Google Shape;150;p16"/>
          <p:cNvSpPr txBox="1">
            <a:spLocks noGrp="1"/>
          </p:cNvSpPr>
          <p:nvPr>
            <p:ph type="body" idx="1"/>
          </p:nvPr>
        </p:nvSpPr>
        <p:spPr>
          <a:xfrm>
            <a:off x="819150" y="1476800"/>
            <a:ext cx="5007600" cy="296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Our interface is specifically designed to be simplistic to the user. To do this we have included…..</a:t>
            </a:r>
            <a:endParaRPr sz="1600"/>
          </a:p>
          <a:p>
            <a:pPr marL="457200" lvl="0" indent="-330200" algn="l" rtl="0">
              <a:spcBef>
                <a:spcPts val="160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Colour coded design to lead the user.</a:t>
            </a:r>
            <a:endParaRPr sz="16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Linear layout that prevents the user from being lost.</a:t>
            </a:r>
            <a:endParaRPr sz="16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A sharp theme with attractive aesthetics.</a:t>
            </a:r>
            <a:endParaRPr sz="16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Step by step run through for receiving food</a:t>
            </a:r>
            <a:endParaRPr sz="16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Our logo is common on every page to promote an individual's ability to easily recognize the company with its logo.</a:t>
            </a:r>
            <a:endParaRPr sz="1600"/>
          </a:p>
          <a:p>
            <a:pPr marL="45720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600"/>
              <a:t>				   </a:t>
            </a:r>
            <a:endParaRPr sz="1600"/>
          </a:p>
        </p:txBody>
      </p:sp>
      <p:pic>
        <p:nvPicPr>
          <p:cNvPr id="151" name="Google Shape;15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1125" y="2665225"/>
            <a:ext cx="1227350" cy="21374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40975" y="330175"/>
            <a:ext cx="1227350" cy="21687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1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009050" y="2649600"/>
            <a:ext cx="1227350" cy="21687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009049" y="330175"/>
            <a:ext cx="1227350" cy="2168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7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Sign up and log in</a:t>
            </a:r>
            <a:endParaRPr/>
          </a:p>
        </p:txBody>
      </p:sp>
      <p:pic>
        <p:nvPicPr>
          <p:cNvPr id="160" name="Google Shape;16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9150" y="1564650"/>
            <a:ext cx="1682851" cy="2969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57763" y="1564650"/>
            <a:ext cx="1753885" cy="2969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71100" y="1564650"/>
            <a:ext cx="1753874" cy="2969400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17"/>
          <p:cNvSpPr/>
          <p:nvPr/>
        </p:nvSpPr>
        <p:spPr>
          <a:xfrm>
            <a:off x="2614988" y="2757625"/>
            <a:ext cx="829800" cy="414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17"/>
          <p:cNvSpPr/>
          <p:nvPr/>
        </p:nvSpPr>
        <p:spPr>
          <a:xfrm>
            <a:off x="5476463" y="2757625"/>
            <a:ext cx="829800" cy="414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8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Main Page Features</a:t>
            </a:r>
            <a:endParaRPr dirty="0"/>
          </a:p>
        </p:txBody>
      </p:sp>
      <p:sp>
        <p:nvSpPr>
          <p:cNvPr id="172" name="Google Shape;172;p18"/>
          <p:cNvSpPr txBox="1"/>
          <p:nvPr/>
        </p:nvSpPr>
        <p:spPr>
          <a:xfrm>
            <a:off x="3606822" y="4534463"/>
            <a:ext cx="1927500" cy="24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Main page to cart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Online Media 1" descr="Main Page to cart">
            <a:hlinkClick r:id="" action="ppaction://media"/>
            <a:extLst>
              <a:ext uri="{FF2B5EF4-FFF2-40B4-BE49-F238E27FC236}">
                <a16:creationId xmlns:a16="http://schemas.microsoft.com/office/drawing/2014/main" id="{65CC47B4-C3A4-424D-A80B-0D44835314B3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599451" y="1577788"/>
            <a:ext cx="3945098" cy="29566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AB5C5-3FD4-7743-B9CB-430419EFEC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Main Page Features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684234-8DE0-E94A-B850-298F93FA4E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Google Shape;173;p18">
            <a:extLst>
              <a:ext uri="{FF2B5EF4-FFF2-40B4-BE49-F238E27FC236}">
                <a16:creationId xmlns:a16="http://schemas.microsoft.com/office/drawing/2014/main" id="{04B1E588-D590-A444-A3B2-EFCEF5585E87}"/>
              </a:ext>
            </a:extLst>
          </p:cNvPr>
          <p:cNvSpPr txBox="1"/>
          <p:nvPr/>
        </p:nvSpPr>
        <p:spPr>
          <a:xfrm>
            <a:off x="3359714" y="4516534"/>
            <a:ext cx="2765400" cy="24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Main page (saving food choice)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" name="Online Media 2" descr="Main Page to food">
            <a:hlinkClick r:id="" action="ppaction://media"/>
            <a:extLst>
              <a:ext uri="{FF2B5EF4-FFF2-40B4-BE49-F238E27FC236}">
                <a16:creationId xmlns:a16="http://schemas.microsoft.com/office/drawing/2014/main" id="{184C7FD9-42F9-4B42-9E8D-F116F47A51BD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599451" y="1559859"/>
            <a:ext cx="3945098" cy="2956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750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9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Order Has Arrived !</a:t>
            </a:r>
            <a:endParaRPr/>
          </a:p>
        </p:txBody>
      </p:sp>
      <p:sp>
        <p:nvSpPr>
          <p:cNvPr id="179" name="Google Shape;179;p19"/>
          <p:cNvSpPr txBox="1">
            <a:spLocks noGrp="1"/>
          </p:cNvSpPr>
          <p:nvPr>
            <p:ph type="body" idx="1"/>
          </p:nvPr>
        </p:nvSpPr>
        <p:spPr>
          <a:xfrm>
            <a:off x="1180625" y="4034425"/>
            <a:ext cx="2931300" cy="84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Demonstration of “Your Order Has Arrived” and “Track Your Order”Map</a:t>
            </a:r>
            <a:endParaRPr/>
          </a:p>
        </p:txBody>
      </p:sp>
      <p:pic>
        <p:nvPicPr>
          <p:cNvPr id="181" name="Google Shape;181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16963" y="1418088"/>
            <a:ext cx="1671750" cy="2743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00251" y="1408836"/>
            <a:ext cx="1671750" cy="2762437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Online Media 1" descr="map">
            <a:hlinkClick r:id="" action="ppaction://media"/>
            <a:extLst>
              <a:ext uri="{FF2B5EF4-FFF2-40B4-BE49-F238E27FC236}">
                <a16:creationId xmlns:a16="http://schemas.microsoft.com/office/drawing/2014/main" id="{BC44BA83-5AB3-3C45-A80D-58E346449ACB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 rotWithShape="1">
          <a:blip r:embed="rId6"/>
          <a:srcRect l="12578" r="16081"/>
          <a:stretch/>
        </p:blipFill>
        <p:spPr>
          <a:xfrm>
            <a:off x="819150" y="1418088"/>
            <a:ext cx="3444964" cy="271623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0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75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Drone Interaction </a:t>
            </a:r>
            <a:endParaRPr/>
          </a:p>
        </p:txBody>
      </p:sp>
      <p:sp>
        <p:nvSpPr>
          <p:cNvPr id="189" name="Google Shape;189;p20"/>
          <p:cNvSpPr txBox="1"/>
          <p:nvPr/>
        </p:nvSpPr>
        <p:spPr>
          <a:xfrm>
            <a:off x="2490093" y="4413414"/>
            <a:ext cx="2772900" cy="24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Steps when receiving food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0" name="Google Shape;190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29959" y="1529457"/>
            <a:ext cx="1616164" cy="2814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Online Media 1" descr="receiving package process">
            <a:hlinkClick r:id="" action="ppaction://media"/>
            <a:extLst>
              <a:ext uri="{FF2B5EF4-FFF2-40B4-BE49-F238E27FC236}">
                <a16:creationId xmlns:a16="http://schemas.microsoft.com/office/drawing/2014/main" id="{0EFA64F1-C761-D943-AFE8-0FBC85F31C03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 rotWithShape="1">
          <a:blip r:embed="rId5"/>
          <a:srcRect l="14999" r="13677"/>
          <a:stretch/>
        </p:blipFill>
        <p:spPr>
          <a:xfrm>
            <a:off x="2005959" y="1461516"/>
            <a:ext cx="3741168" cy="295050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Google Shape;195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6800" y="275550"/>
            <a:ext cx="8570401" cy="4592400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21"/>
          <p:cNvSpPr txBox="1">
            <a:spLocks noGrp="1"/>
          </p:cNvSpPr>
          <p:nvPr>
            <p:ph type="title"/>
          </p:nvPr>
        </p:nvSpPr>
        <p:spPr>
          <a:xfrm>
            <a:off x="3290100" y="3708225"/>
            <a:ext cx="25638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/>
              <a:t>THE END</a:t>
            </a:r>
            <a:endParaRPr sz="3800"/>
          </a:p>
        </p:txBody>
      </p:sp>
      <p:sp>
        <p:nvSpPr>
          <p:cNvPr id="197" name="Google Shape;197;p21"/>
          <p:cNvSpPr txBox="1">
            <a:spLocks noGrp="1"/>
          </p:cNvSpPr>
          <p:nvPr>
            <p:ph type="title"/>
          </p:nvPr>
        </p:nvSpPr>
        <p:spPr>
          <a:xfrm>
            <a:off x="2187000" y="1034800"/>
            <a:ext cx="47700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Thanks For Listening!</a:t>
            </a:r>
            <a:endParaRPr sz="36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207</Words>
  <Application>Microsoft Macintosh PowerPoint</Application>
  <PresentationFormat>On-screen Show (16:9)</PresentationFormat>
  <Paragraphs>28</Paragraphs>
  <Slides>9</Slides>
  <Notes>8</Notes>
  <HiddenSlides>0</HiddenSlides>
  <MMClips>4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Calibri</vt:lpstr>
      <vt:lpstr>Arial</vt:lpstr>
      <vt:lpstr>Nunito</vt:lpstr>
      <vt:lpstr>Shift</vt:lpstr>
      <vt:lpstr>Friday the 13th (Group A13)</vt:lpstr>
      <vt:lpstr>Our Goal</vt:lpstr>
      <vt:lpstr>What Sets Our Design Apart</vt:lpstr>
      <vt:lpstr>Sign up and log in</vt:lpstr>
      <vt:lpstr>Main Page Features</vt:lpstr>
      <vt:lpstr>Main Page Features</vt:lpstr>
      <vt:lpstr>Order Has Arrived !</vt:lpstr>
      <vt:lpstr>Drone Interaction </vt:lpstr>
      <vt:lpstr>THE END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Friday the 13th (Group A13)</dc:title>
  <cp:lastModifiedBy>Maurice Hartlieb</cp:lastModifiedBy>
  <cp:revision>4</cp:revision>
  <dcterms:modified xsi:type="dcterms:W3CDTF">2020-12-03T17:20:06Z</dcterms:modified>
</cp:coreProperties>
</file>