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1" r:id="rId4"/>
    <p:sldId id="264" r:id="rId5"/>
    <p:sldId id="263" r:id="rId6"/>
    <p:sldId id="265" r:id="rId7"/>
    <p:sldId id="259" r:id="rId8"/>
    <p:sldId id="266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8D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7E6813-A72D-1D2E-67A9-2AEC616943AD}" v="403" dt="2022-02-12T15:31:53.251"/>
    <p1510:client id="{5A142E1E-4C34-4BDE-9209-EABB4BA6FCA2}" v="71" dt="2022-02-14T16:43:38.005"/>
    <p1510:client id="{5A3F2D4E-B195-916B-7085-6BCFAEF33712}" v="138" dt="2022-02-10T14:05:09.175"/>
    <p1510:client id="{601BA898-9303-DF48-F2BC-518C70670CE0}" v="1240" dt="2022-02-13T02:12:58.556"/>
    <p1510:client id="{60DF5EB3-70AF-5EDC-05ED-00C2DE0C2029}" v="98" dt="2022-02-12T23:42:43.921"/>
    <p1510:client id="{7B07BACE-565A-D412-D5B5-D32946618A65}" v="5" dt="2022-02-13T21:52:12.464"/>
    <p1510:client id="{AAE01C1D-4B6D-C1A8-4574-1335815CE1D6}" v="174" dt="2022-02-13T00:10:20.202"/>
    <p1510:client id="{C6B9C147-75F8-7304-A8ED-2C38208F5D39}" v="4" dt="2022-02-14T16:08:36.436"/>
    <p1510:client id="{E97DE245-4C37-487F-9E77-1E068734FF95}" v="47" dt="2022-02-09T16:18:05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950EFB-8A38-4697-AA6B-A6E729C02E4B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489C4E92-B3A4-4ECA-9380-1D1B0D688EBC}">
      <dgm:prSet/>
      <dgm:spPr/>
      <dgm:t>
        <a:bodyPr/>
        <a:lstStyle/>
        <a:p>
          <a:r>
            <a:rPr lang="en-US"/>
            <a:t>Sustainable materials </a:t>
          </a:r>
        </a:p>
      </dgm:t>
    </dgm:pt>
    <dgm:pt modelId="{15FCA4A2-DE16-40F9-BF4D-DE4B80014C0C}" type="parTrans" cxnId="{5E0D7775-CA65-4E55-ABFD-CE43D525DC71}">
      <dgm:prSet/>
      <dgm:spPr/>
      <dgm:t>
        <a:bodyPr/>
        <a:lstStyle/>
        <a:p>
          <a:endParaRPr lang="en-US"/>
        </a:p>
      </dgm:t>
    </dgm:pt>
    <dgm:pt modelId="{19FE1656-96DB-4524-B0E6-58FCB4074862}" type="sibTrans" cxnId="{5E0D7775-CA65-4E55-ABFD-CE43D525DC71}">
      <dgm:prSet/>
      <dgm:spPr/>
      <dgm:t>
        <a:bodyPr/>
        <a:lstStyle/>
        <a:p>
          <a:endParaRPr lang="en-US"/>
        </a:p>
      </dgm:t>
    </dgm:pt>
    <dgm:pt modelId="{C8B0AE05-70C5-4F5B-AE07-517428079A7B}">
      <dgm:prSet/>
      <dgm:spPr/>
      <dgm:t>
        <a:bodyPr/>
        <a:lstStyle/>
        <a:p>
          <a:r>
            <a:rPr lang="en-US"/>
            <a:t>Sustainable power</a:t>
          </a:r>
        </a:p>
      </dgm:t>
    </dgm:pt>
    <dgm:pt modelId="{8B44A61C-A50F-4AC5-98A1-4B1E794D4EE7}" type="parTrans" cxnId="{8F25A81E-3F17-4CB0-9B29-E7CE95FDD7C9}">
      <dgm:prSet/>
      <dgm:spPr/>
      <dgm:t>
        <a:bodyPr/>
        <a:lstStyle/>
        <a:p>
          <a:endParaRPr lang="en-US"/>
        </a:p>
      </dgm:t>
    </dgm:pt>
    <dgm:pt modelId="{EC309590-D2AD-44C4-8D3C-94367F51AD61}" type="sibTrans" cxnId="{8F25A81E-3F17-4CB0-9B29-E7CE95FDD7C9}">
      <dgm:prSet/>
      <dgm:spPr/>
      <dgm:t>
        <a:bodyPr/>
        <a:lstStyle/>
        <a:p>
          <a:endParaRPr lang="en-US"/>
        </a:p>
      </dgm:t>
    </dgm:pt>
    <dgm:pt modelId="{FF613A45-2213-4466-B0FD-CEF592FC8B23}">
      <dgm:prSet/>
      <dgm:spPr/>
      <dgm:t>
        <a:bodyPr/>
        <a:lstStyle/>
        <a:p>
          <a:r>
            <a:rPr lang="en-US"/>
            <a:t>Cost </a:t>
          </a:r>
        </a:p>
      </dgm:t>
    </dgm:pt>
    <dgm:pt modelId="{96C2C7AD-6C9B-4624-8625-321262C73667}" type="parTrans" cxnId="{C0E0AB91-9740-46BC-80B7-8F9472E59AB7}">
      <dgm:prSet/>
      <dgm:spPr/>
      <dgm:t>
        <a:bodyPr/>
        <a:lstStyle/>
        <a:p>
          <a:endParaRPr lang="en-US"/>
        </a:p>
      </dgm:t>
    </dgm:pt>
    <dgm:pt modelId="{4EE57344-EBAD-4473-8CEA-CD99532FF2EA}" type="sibTrans" cxnId="{C0E0AB91-9740-46BC-80B7-8F9472E59AB7}">
      <dgm:prSet/>
      <dgm:spPr/>
      <dgm:t>
        <a:bodyPr/>
        <a:lstStyle/>
        <a:p>
          <a:endParaRPr lang="en-US"/>
        </a:p>
      </dgm:t>
    </dgm:pt>
    <dgm:pt modelId="{0730733C-B837-47FC-89AE-50B4DD055234}">
      <dgm:prSet/>
      <dgm:spPr/>
      <dgm:t>
        <a:bodyPr/>
        <a:lstStyle/>
        <a:p>
          <a:r>
            <a:rPr lang="en-US"/>
            <a:t>Minimal Maintenance </a:t>
          </a:r>
        </a:p>
      </dgm:t>
    </dgm:pt>
    <dgm:pt modelId="{F404A470-778A-4CE5-8256-2D0314ED2549}" type="parTrans" cxnId="{EB217C7B-7E88-4CF6-8313-2D2BBA5F06F9}">
      <dgm:prSet/>
      <dgm:spPr/>
      <dgm:t>
        <a:bodyPr/>
        <a:lstStyle/>
        <a:p>
          <a:endParaRPr lang="en-US"/>
        </a:p>
      </dgm:t>
    </dgm:pt>
    <dgm:pt modelId="{046B07E6-1609-4785-8F80-66CDEE2ECBFF}" type="sibTrans" cxnId="{EB217C7B-7E88-4CF6-8313-2D2BBA5F06F9}">
      <dgm:prSet/>
      <dgm:spPr/>
      <dgm:t>
        <a:bodyPr/>
        <a:lstStyle/>
        <a:p>
          <a:endParaRPr lang="en-US"/>
        </a:p>
      </dgm:t>
    </dgm:pt>
    <dgm:pt modelId="{90B31A5D-3BC8-4AA5-BD76-D82C698A88F2}">
      <dgm:prSet/>
      <dgm:spPr/>
      <dgm:t>
        <a:bodyPr/>
        <a:lstStyle/>
        <a:p>
          <a:r>
            <a:rPr lang="en-US"/>
            <a:t>Reliability </a:t>
          </a:r>
        </a:p>
      </dgm:t>
    </dgm:pt>
    <dgm:pt modelId="{EEE0F18B-2082-4C77-98EA-455DF98C28E5}" type="parTrans" cxnId="{4377E2CC-3371-4090-9697-EFC406E93BBB}">
      <dgm:prSet/>
      <dgm:spPr/>
      <dgm:t>
        <a:bodyPr/>
        <a:lstStyle/>
        <a:p>
          <a:endParaRPr lang="en-US"/>
        </a:p>
      </dgm:t>
    </dgm:pt>
    <dgm:pt modelId="{73720E6E-F234-4F75-821B-A59FBCC4297F}" type="sibTrans" cxnId="{4377E2CC-3371-4090-9697-EFC406E93BBB}">
      <dgm:prSet/>
      <dgm:spPr/>
      <dgm:t>
        <a:bodyPr/>
        <a:lstStyle/>
        <a:p>
          <a:endParaRPr lang="en-US"/>
        </a:p>
      </dgm:t>
    </dgm:pt>
    <dgm:pt modelId="{F47E3281-EF33-404C-AECC-9828C670E095}" type="pres">
      <dgm:prSet presAssocID="{31950EFB-8A38-4697-AA6B-A6E729C02E4B}" presName="diagram" presStyleCnt="0">
        <dgm:presLayoutVars>
          <dgm:dir/>
          <dgm:resizeHandles val="exact"/>
        </dgm:presLayoutVars>
      </dgm:prSet>
      <dgm:spPr/>
    </dgm:pt>
    <dgm:pt modelId="{1850BFEA-07B0-4972-B8D8-1E038022ABC5}" type="pres">
      <dgm:prSet presAssocID="{489C4E92-B3A4-4ECA-9380-1D1B0D688EBC}" presName="node" presStyleLbl="node1" presStyleIdx="0" presStyleCnt="5">
        <dgm:presLayoutVars>
          <dgm:bulletEnabled val="1"/>
        </dgm:presLayoutVars>
      </dgm:prSet>
      <dgm:spPr/>
    </dgm:pt>
    <dgm:pt modelId="{FB04BDCD-D6E1-4136-90F6-9B934E6E75C3}" type="pres">
      <dgm:prSet presAssocID="{19FE1656-96DB-4524-B0E6-58FCB4074862}" presName="sibTrans" presStyleCnt="0"/>
      <dgm:spPr/>
    </dgm:pt>
    <dgm:pt modelId="{2FBDC054-C6E7-4ECF-9FDD-96843F503439}" type="pres">
      <dgm:prSet presAssocID="{C8B0AE05-70C5-4F5B-AE07-517428079A7B}" presName="node" presStyleLbl="node1" presStyleIdx="1" presStyleCnt="5">
        <dgm:presLayoutVars>
          <dgm:bulletEnabled val="1"/>
        </dgm:presLayoutVars>
      </dgm:prSet>
      <dgm:spPr/>
    </dgm:pt>
    <dgm:pt modelId="{93EBE04F-CF9F-492A-9EC8-58F6528B35AC}" type="pres">
      <dgm:prSet presAssocID="{EC309590-D2AD-44C4-8D3C-94367F51AD61}" presName="sibTrans" presStyleCnt="0"/>
      <dgm:spPr/>
    </dgm:pt>
    <dgm:pt modelId="{F2960996-2930-44A4-8314-DF8CF6FF7181}" type="pres">
      <dgm:prSet presAssocID="{FF613A45-2213-4466-B0FD-CEF592FC8B23}" presName="node" presStyleLbl="node1" presStyleIdx="2" presStyleCnt="5">
        <dgm:presLayoutVars>
          <dgm:bulletEnabled val="1"/>
        </dgm:presLayoutVars>
      </dgm:prSet>
      <dgm:spPr/>
    </dgm:pt>
    <dgm:pt modelId="{05E2C8B3-2465-47DC-8BA5-80D10504161A}" type="pres">
      <dgm:prSet presAssocID="{4EE57344-EBAD-4473-8CEA-CD99532FF2EA}" presName="sibTrans" presStyleCnt="0"/>
      <dgm:spPr/>
    </dgm:pt>
    <dgm:pt modelId="{6D97B417-3EF0-4ACE-A088-B85B4A7C07A0}" type="pres">
      <dgm:prSet presAssocID="{0730733C-B837-47FC-89AE-50B4DD055234}" presName="node" presStyleLbl="node1" presStyleIdx="3" presStyleCnt="5">
        <dgm:presLayoutVars>
          <dgm:bulletEnabled val="1"/>
        </dgm:presLayoutVars>
      </dgm:prSet>
      <dgm:spPr/>
    </dgm:pt>
    <dgm:pt modelId="{1D18B6FE-F286-4344-8820-70EED8DF6DE6}" type="pres">
      <dgm:prSet presAssocID="{046B07E6-1609-4785-8F80-66CDEE2ECBFF}" presName="sibTrans" presStyleCnt="0"/>
      <dgm:spPr/>
    </dgm:pt>
    <dgm:pt modelId="{B99E08C1-21CE-4D39-96E5-3D0BB96D3DCB}" type="pres">
      <dgm:prSet presAssocID="{90B31A5D-3BC8-4AA5-BD76-D82C698A88F2}" presName="node" presStyleLbl="node1" presStyleIdx="4" presStyleCnt="5">
        <dgm:presLayoutVars>
          <dgm:bulletEnabled val="1"/>
        </dgm:presLayoutVars>
      </dgm:prSet>
      <dgm:spPr/>
    </dgm:pt>
  </dgm:ptLst>
  <dgm:cxnLst>
    <dgm:cxn modelId="{8F25A81E-3F17-4CB0-9B29-E7CE95FDD7C9}" srcId="{31950EFB-8A38-4697-AA6B-A6E729C02E4B}" destId="{C8B0AE05-70C5-4F5B-AE07-517428079A7B}" srcOrd="1" destOrd="0" parTransId="{8B44A61C-A50F-4AC5-98A1-4B1E794D4EE7}" sibTransId="{EC309590-D2AD-44C4-8D3C-94367F51AD61}"/>
    <dgm:cxn modelId="{2D3FF337-A49A-40BF-9C01-D8FF6EF471BB}" type="presOf" srcId="{31950EFB-8A38-4697-AA6B-A6E729C02E4B}" destId="{F47E3281-EF33-404C-AECC-9828C670E095}" srcOrd="0" destOrd="0" presId="urn:microsoft.com/office/officeart/2005/8/layout/default"/>
    <dgm:cxn modelId="{9D9CD240-A803-493A-8AB7-D479A564B1BD}" type="presOf" srcId="{0730733C-B837-47FC-89AE-50B4DD055234}" destId="{6D97B417-3EF0-4ACE-A088-B85B4A7C07A0}" srcOrd="0" destOrd="0" presId="urn:microsoft.com/office/officeart/2005/8/layout/default"/>
    <dgm:cxn modelId="{5E0D7775-CA65-4E55-ABFD-CE43D525DC71}" srcId="{31950EFB-8A38-4697-AA6B-A6E729C02E4B}" destId="{489C4E92-B3A4-4ECA-9380-1D1B0D688EBC}" srcOrd="0" destOrd="0" parTransId="{15FCA4A2-DE16-40F9-BF4D-DE4B80014C0C}" sibTransId="{19FE1656-96DB-4524-B0E6-58FCB4074862}"/>
    <dgm:cxn modelId="{F7FF3C5A-E8CE-4D23-8F24-C550C1689850}" type="presOf" srcId="{FF613A45-2213-4466-B0FD-CEF592FC8B23}" destId="{F2960996-2930-44A4-8314-DF8CF6FF7181}" srcOrd="0" destOrd="0" presId="urn:microsoft.com/office/officeart/2005/8/layout/default"/>
    <dgm:cxn modelId="{EB217C7B-7E88-4CF6-8313-2D2BBA5F06F9}" srcId="{31950EFB-8A38-4697-AA6B-A6E729C02E4B}" destId="{0730733C-B837-47FC-89AE-50B4DD055234}" srcOrd="3" destOrd="0" parTransId="{F404A470-778A-4CE5-8256-2D0314ED2549}" sibTransId="{046B07E6-1609-4785-8F80-66CDEE2ECBFF}"/>
    <dgm:cxn modelId="{419E0A82-1EAF-4523-A0CC-5189C19BADF1}" type="presOf" srcId="{90B31A5D-3BC8-4AA5-BD76-D82C698A88F2}" destId="{B99E08C1-21CE-4D39-96E5-3D0BB96D3DCB}" srcOrd="0" destOrd="0" presId="urn:microsoft.com/office/officeart/2005/8/layout/default"/>
    <dgm:cxn modelId="{C0E0AB91-9740-46BC-80B7-8F9472E59AB7}" srcId="{31950EFB-8A38-4697-AA6B-A6E729C02E4B}" destId="{FF613A45-2213-4466-B0FD-CEF592FC8B23}" srcOrd="2" destOrd="0" parTransId="{96C2C7AD-6C9B-4624-8625-321262C73667}" sibTransId="{4EE57344-EBAD-4473-8CEA-CD99532FF2EA}"/>
    <dgm:cxn modelId="{9B49E9B9-3864-479A-ACA7-35A81AECC195}" type="presOf" srcId="{C8B0AE05-70C5-4F5B-AE07-517428079A7B}" destId="{2FBDC054-C6E7-4ECF-9FDD-96843F503439}" srcOrd="0" destOrd="0" presId="urn:microsoft.com/office/officeart/2005/8/layout/default"/>
    <dgm:cxn modelId="{96C4BECC-AE4B-42DC-BB36-1BCA6FE82216}" type="presOf" srcId="{489C4E92-B3A4-4ECA-9380-1D1B0D688EBC}" destId="{1850BFEA-07B0-4972-B8D8-1E038022ABC5}" srcOrd="0" destOrd="0" presId="urn:microsoft.com/office/officeart/2005/8/layout/default"/>
    <dgm:cxn modelId="{4377E2CC-3371-4090-9697-EFC406E93BBB}" srcId="{31950EFB-8A38-4697-AA6B-A6E729C02E4B}" destId="{90B31A5D-3BC8-4AA5-BD76-D82C698A88F2}" srcOrd="4" destOrd="0" parTransId="{EEE0F18B-2082-4C77-98EA-455DF98C28E5}" sibTransId="{73720E6E-F234-4F75-821B-A59FBCC4297F}"/>
    <dgm:cxn modelId="{B02F3B6F-2F2B-41FA-9F8C-9E2FEBD51454}" type="presParOf" srcId="{F47E3281-EF33-404C-AECC-9828C670E095}" destId="{1850BFEA-07B0-4972-B8D8-1E038022ABC5}" srcOrd="0" destOrd="0" presId="urn:microsoft.com/office/officeart/2005/8/layout/default"/>
    <dgm:cxn modelId="{69D4B911-0FFD-4AD8-AC5F-1969518C188C}" type="presParOf" srcId="{F47E3281-EF33-404C-AECC-9828C670E095}" destId="{FB04BDCD-D6E1-4136-90F6-9B934E6E75C3}" srcOrd="1" destOrd="0" presId="urn:microsoft.com/office/officeart/2005/8/layout/default"/>
    <dgm:cxn modelId="{6DE7E1C8-3FB8-4788-A11F-56FB6D40F86F}" type="presParOf" srcId="{F47E3281-EF33-404C-AECC-9828C670E095}" destId="{2FBDC054-C6E7-4ECF-9FDD-96843F503439}" srcOrd="2" destOrd="0" presId="urn:microsoft.com/office/officeart/2005/8/layout/default"/>
    <dgm:cxn modelId="{8BDFAEAE-12FA-4B80-886C-8CCCBA3E6A29}" type="presParOf" srcId="{F47E3281-EF33-404C-AECC-9828C670E095}" destId="{93EBE04F-CF9F-492A-9EC8-58F6528B35AC}" srcOrd="3" destOrd="0" presId="urn:microsoft.com/office/officeart/2005/8/layout/default"/>
    <dgm:cxn modelId="{6AC8FB93-4DA2-4ADA-8226-29F58B3E95A3}" type="presParOf" srcId="{F47E3281-EF33-404C-AECC-9828C670E095}" destId="{F2960996-2930-44A4-8314-DF8CF6FF7181}" srcOrd="4" destOrd="0" presId="urn:microsoft.com/office/officeart/2005/8/layout/default"/>
    <dgm:cxn modelId="{63EFD192-0F79-457E-BDF6-38496248FA96}" type="presParOf" srcId="{F47E3281-EF33-404C-AECC-9828C670E095}" destId="{05E2C8B3-2465-47DC-8BA5-80D10504161A}" srcOrd="5" destOrd="0" presId="urn:microsoft.com/office/officeart/2005/8/layout/default"/>
    <dgm:cxn modelId="{0E9BE22F-35AF-4C44-ACCF-0ABC07F3E34D}" type="presParOf" srcId="{F47E3281-EF33-404C-AECC-9828C670E095}" destId="{6D97B417-3EF0-4ACE-A088-B85B4A7C07A0}" srcOrd="6" destOrd="0" presId="urn:microsoft.com/office/officeart/2005/8/layout/default"/>
    <dgm:cxn modelId="{89AB6BDA-F5D4-4290-8798-50E05F6C40CD}" type="presParOf" srcId="{F47E3281-EF33-404C-AECC-9828C670E095}" destId="{1D18B6FE-F286-4344-8820-70EED8DF6DE6}" srcOrd="7" destOrd="0" presId="urn:microsoft.com/office/officeart/2005/8/layout/default"/>
    <dgm:cxn modelId="{99879D81-7C42-4644-9C63-B3D4E6DBFD16}" type="presParOf" srcId="{F47E3281-EF33-404C-AECC-9828C670E095}" destId="{B99E08C1-21CE-4D39-96E5-3D0BB96D3DC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BC5706-F11F-4B2D-BA3F-18696CD0583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57B876B-2C61-4AF1-A43D-0377C8BFA90E}">
      <dgm:prSet/>
      <dgm:spPr/>
      <dgm:t>
        <a:bodyPr/>
        <a:lstStyle/>
        <a:p>
          <a:r>
            <a:rPr lang="en-US"/>
            <a:t>Electronics</a:t>
          </a:r>
        </a:p>
      </dgm:t>
    </dgm:pt>
    <dgm:pt modelId="{28792904-10DE-4087-9E31-3ADA26B1C4D8}" type="parTrans" cxnId="{E5C0A9BF-4909-42A8-B5FE-1C5594D199EB}">
      <dgm:prSet/>
      <dgm:spPr/>
      <dgm:t>
        <a:bodyPr/>
        <a:lstStyle/>
        <a:p>
          <a:endParaRPr lang="en-US"/>
        </a:p>
      </dgm:t>
    </dgm:pt>
    <dgm:pt modelId="{1C50F5C4-32E7-4A09-AA0D-93B9B6C59365}" type="sibTrans" cxnId="{E5C0A9BF-4909-42A8-B5FE-1C5594D199EB}">
      <dgm:prSet/>
      <dgm:spPr/>
      <dgm:t>
        <a:bodyPr/>
        <a:lstStyle/>
        <a:p>
          <a:endParaRPr lang="en-US"/>
        </a:p>
      </dgm:t>
    </dgm:pt>
    <dgm:pt modelId="{353C2094-648C-4E07-B41F-9FCAA97BB594}">
      <dgm:prSet/>
      <dgm:spPr/>
      <dgm:t>
        <a:bodyPr/>
        <a:lstStyle/>
        <a:p>
          <a:r>
            <a:rPr lang="en-US"/>
            <a:t>Power</a:t>
          </a:r>
        </a:p>
      </dgm:t>
    </dgm:pt>
    <dgm:pt modelId="{1B0A484A-4A22-413B-AA52-E26F8912BD6D}" type="parTrans" cxnId="{19E84070-4FA0-4698-AC46-C7DC979B7E6F}">
      <dgm:prSet/>
      <dgm:spPr/>
      <dgm:t>
        <a:bodyPr/>
        <a:lstStyle/>
        <a:p>
          <a:endParaRPr lang="en-US"/>
        </a:p>
      </dgm:t>
    </dgm:pt>
    <dgm:pt modelId="{12144272-A386-4B5C-88DE-E2CDB25C3E02}" type="sibTrans" cxnId="{19E84070-4FA0-4698-AC46-C7DC979B7E6F}">
      <dgm:prSet/>
      <dgm:spPr/>
      <dgm:t>
        <a:bodyPr/>
        <a:lstStyle/>
        <a:p>
          <a:endParaRPr lang="en-US"/>
        </a:p>
      </dgm:t>
    </dgm:pt>
    <dgm:pt modelId="{CAF82933-94B9-419C-A778-6AE47AEBD2D7}">
      <dgm:prSet/>
      <dgm:spPr/>
      <dgm:t>
        <a:bodyPr/>
        <a:lstStyle/>
        <a:p>
          <a:r>
            <a:rPr lang="en-US"/>
            <a:t>Airflow / Pipes </a:t>
          </a:r>
        </a:p>
      </dgm:t>
    </dgm:pt>
    <dgm:pt modelId="{4BC9E5F0-4272-46C9-8812-F988769A5CFF}" type="parTrans" cxnId="{6860B08C-5B80-421A-879B-E61CB02833E7}">
      <dgm:prSet/>
      <dgm:spPr/>
      <dgm:t>
        <a:bodyPr/>
        <a:lstStyle/>
        <a:p>
          <a:endParaRPr lang="en-US"/>
        </a:p>
      </dgm:t>
    </dgm:pt>
    <dgm:pt modelId="{398DE40C-2800-493A-B64D-611281D4B8AB}" type="sibTrans" cxnId="{6860B08C-5B80-421A-879B-E61CB02833E7}">
      <dgm:prSet/>
      <dgm:spPr/>
      <dgm:t>
        <a:bodyPr/>
        <a:lstStyle/>
        <a:p>
          <a:endParaRPr lang="en-US"/>
        </a:p>
      </dgm:t>
    </dgm:pt>
    <dgm:pt modelId="{E0154E06-9F1B-49D1-B570-E69E50B29DA5}">
      <dgm:prSet/>
      <dgm:spPr/>
      <dgm:t>
        <a:bodyPr/>
        <a:lstStyle/>
        <a:p>
          <a:r>
            <a:rPr lang="en-US"/>
            <a:t>Drainage and Filtering </a:t>
          </a:r>
        </a:p>
      </dgm:t>
    </dgm:pt>
    <dgm:pt modelId="{B83DECF2-1C17-47BD-B873-3D9B727A4CB7}" type="parTrans" cxnId="{2C643F54-9447-414C-B232-F4E6DEAF1738}">
      <dgm:prSet/>
      <dgm:spPr/>
      <dgm:t>
        <a:bodyPr/>
        <a:lstStyle/>
        <a:p>
          <a:endParaRPr lang="en-US"/>
        </a:p>
      </dgm:t>
    </dgm:pt>
    <dgm:pt modelId="{87A163C7-5EA3-4DF9-B464-898ECEA32697}" type="sibTrans" cxnId="{2C643F54-9447-414C-B232-F4E6DEAF1738}">
      <dgm:prSet/>
      <dgm:spPr/>
      <dgm:t>
        <a:bodyPr/>
        <a:lstStyle/>
        <a:p>
          <a:endParaRPr lang="en-US"/>
        </a:p>
      </dgm:t>
    </dgm:pt>
    <dgm:pt modelId="{1AFB91D3-8565-4E27-800B-40271C212F21}">
      <dgm:prSet/>
      <dgm:spPr/>
      <dgm:t>
        <a:bodyPr/>
        <a:lstStyle/>
        <a:p>
          <a:r>
            <a:rPr lang="en-US"/>
            <a:t>Main Box Unit </a:t>
          </a:r>
        </a:p>
      </dgm:t>
    </dgm:pt>
    <dgm:pt modelId="{94CE8BDD-A607-4B8B-B3E2-59B8CEC5E464}" type="parTrans" cxnId="{103908F3-B3E7-477B-9526-EEBA2FF06A39}">
      <dgm:prSet/>
      <dgm:spPr/>
      <dgm:t>
        <a:bodyPr/>
        <a:lstStyle/>
        <a:p>
          <a:endParaRPr lang="en-US"/>
        </a:p>
      </dgm:t>
    </dgm:pt>
    <dgm:pt modelId="{077566B6-351A-4AD6-BAC5-67F54037A9F1}" type="sibTrans" cxnId="{103908F3-B3E7-477B-9526-EEBA2FF06A39}">
      <dgm:prSet/>
      <dgm:spPr/>
      <dgm:t>
        <a:bodyPr/>
        <a:lstStyle/>
        <a:p>
          <a:endParaRPr lang="en-US"/>
        </a:p>
      </dgm:t>
    </dgm:pt>
    <dgm:pt modelId="{92F88B02-2ACF-45FB-98DC-14A210B499A7}" type="pres">
      <dgm:prSet presAssocID="{5BBC5706-F11F-4B2D-BA3F-18696CD05834}" presName="linear" presStyleCnt="0">
        <dgm:presLayoutVars>
          <dgm:animLvl val="lvl"/>
          <dgm:resizeHandles val="exact"/>
        </dgm:presLayoutVars>
      </dgm:prSet>
      <dgm:spPr/>
    </dgm:pt>
    <dgm:pt modelId="{854B1237-228E-4845-854F-735A8E16349D}" type="pres">
      <dgm:prSet presAssocID="{157B876B-2C61-4AF1-A43D-0377C8BFA90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C92EEB8-60DC-43E1-820F-4BB269E8FB9C}" type="pres">
      <dgm:prSet presAssocID="{1C50F5C4-32E7-4A09-AA0D-93B9B6C59365}" presName="spacer" presStyleCnt="0"/>
      <dgm:spPr/>
    </dgm:pt>
    <dgm:pt modelId="{D854C128-D68F-44B2-AF2C-ECCED59B9648}" type="pres">
      <dgm:prSet presAssocID="{353C2094-648C-4E07-B41F-9FCAA97BB59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6C005A4-7A0D-44B3-8984-96EF4C9C7244}" type="pres">
      <dgm:prSet presAssocID="{12144272-A386-4B5C-88DE-E2CDB25C3E02}" presName="spacer" presStyleCnt="0"/>
      <dgm:spPr/>
    </dgm:pt>
    <dgm:pt modelId="{3BEDC410-551E-46AE-889D-D0AE891CBD3B}" type="pres">
      <dgm:prSet presAssocID="{CAF82933-94B9-419C-A778-6AE47AEBD2D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84D62BB-CF8C-43CB-98F4-72C8E349D4BF}" type="pres">
      <dgm:prSet presAssocID="{398DE40C-2800-493A-B64D-611281D4B8AB}" presName="spacer" presStyleCnt="0"/>
      <dgm:spPr/>
    </dgm:pt>
    <dgm:pt modelId="{9F30584A-8B1B-4BF9-AAF2-F12CAA065B32}" type="pres">
      <dgm:prSet presAssocID="{E0154E06-9F1B-49D1-B570-E69E50B29DA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0C10DD6-B01B-4036-A75E-3EB3B37AE2ED}" type="pres">
      <dgm:prSet presAssocID="{87A163C7-5EA3-4DF9-B464-898ECEA32697}" presName="spacer" presStyleCnt="0"/>
      <dgm:spPr/>
    </dgm:pt>
    <dgm:pt modelId="{39DE67AA-C906-4D0E-8ED6-96849E4657D1}" type="pres">
      <dgm:prSet presAssocID="{1AFB91D3-8565-4E27-800B-40271C212F2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FA4EA17-3B55-424A-B5BF-1D9BEAD97EF6}" type="presOf" srcId="{1AFB91D3-8565-4E27-800B-40271C212F21}" destId="{39DE67AA-C906-4D0E-8ED6-96849E4657D1}" srcOrd="0" destOrd="0" presId="urn:microsoft.com/office/officeart/2005/8/layout/vList2"/>
    <dgm:cxn modelId="{7D0E8B5E-DC2A-4512-ABD6-B5D8A91A3DFB}" type="presOf" srcId="{E0154E06-9F1B-49D1-B570-E69E50B29DA5}" destId="{9F30584A-8B1B-4BF9-AAF2-F12CAA065B32}" srcOrd="0" destOrd="0" presId="urn:microsoft.com/office/officeart/2005/8/layout/vList2"/>
    <dgm:cxn modelId="{CA41876E-03F7-4A04-AEDF-D8AE85717C2B}" type="presOf" srcId="{157B876B-2C61-4AF1-A43D-0377C8BFA90E}" destId="{854B1237-228E-4845-854F-735A8E16349D}" srcOrd="0" destOrd="0" presId="urn:microsoft.com/office/officeart/2005/8/layout/vList2"/>
    <dgm:cxn modelId="{19E84070-4FA0-4698-AC46-C7DC979B7E6F}" srcId="{5BBC5706-F11F-4B2D-BA3F-18696CD05834}" destId="{353C2094-648C-4E07-B41F-9FCAA97BB594}" srcOrd="1" destOrd="0" parTransId="{1B0A484A-4A22-413B-AA52-E26F8912BD6D}" sibTransId="{12144272-A386-4B5C-88DE-E2CDB25C3E02}"/>
    <dgm:cxn modelId="{2C643F54-9447-414C-B232-F4E6DEAF1738}" srcId="{5BBC5706-F11F-4B2D-BA3F-18696CD05834}" destId="{E0154E06-9F1B-49D1-B570-E69E50B29DA5}" srcOrd="3" destOrd="0" parTransId="{B83DECF2-1C17-47BD-B873-3D9B727A4CB7}" sibTransId="{87A163C7-5EA3-4DF9-B464-898ECEA32697}"/>
    <dgm:cxn modelId="{6860B08C-5B80-421A-879B-E61CB02833E7}" srcId="{5BBC5706-F11F-4B2D-BA3F-18696CD05834}" destId="{CAF82933-94B9-419C-A778-6AE47AEBD2D7}" srcOrd="2" destOrd="0" parTransId="{4BC9E5F0-4272-46C9-8812-F988769A5CFF}" sibTransId="{398DE40C-2800-493A-B64D-611281D4B8AB}"/>
    <dgm:cxn modelId="{B4D94C96-0ADC-48B6-92FD-E62433267328}" type="presOf" srcId="{353C2094-648C-4E07-B41F-9FCAA97BB594}" destId="{D854C128-D68F-44B2-AF2C-ECCED59B9648}" srcOrd="0" destOrd="0" presId="urn:microsoft.com/office/officeart/2005/8/layout/vList2"/>
    <dgm:cxn modelId="{883185A3-AC69-433B-AFE1-41B6DE6DF670}" type="presOf" srcId="{CAF82933-94B9-419C-A778-6AE47AEBD2D7}" destId="{3BEDC410-551E-46AE-889D-D0AE891CBD3B}" srcOrd="0" destOrd="0" presId="urn:microsoft.com/office/officeart/2005/8/layout/vList2"/>
    <dgm:cxn modelId="{ABAF7EA7-3667-4869-A413-5FBFB038742D}" type="presOf" srcId="{5BBC5706-F11F-4B2D-BA3F-18696CD05834}" destId="{92F88B02-2ACF-45FB-98DC-14A210B499A7}" srcOrd="0" destOrd="0" presId="urn:microsoft.com/office/officeart/2005/8/layout/vList2"/>
    <dgm:cxn modelId="{E5C0A9BF-4909-42A8-B5FE-1C5594D199EB}" srcId="{5BBC5706-F11F-4B2D-BA3F-18696CD05834}" destId="{157B876B-2C61-4AF1-A43D-0377C8BFA90E}" srcOrd="0" destOrd="0" parTransId="{28792904-10DE-4087-9E31-3ADA26B1C4D8}" sibTransId="{1C50F5C4-32E7-4A09-AA0D-93B9B6C59365}"/>
    <dgm:cxn modelId="{103908F3-B3E7-477B-9526-EEBA2FF06A39}" srcId="{5BBC5706-F11F-4B2D-BA3F-18696CD05834}" destId="{1AFB91D3-8565-4E27-800B-40271C212F21}" srcOrd="4" destOrd="0" parTransId="{94CE8BDD-A607-4B8B-B3E2-59B8CEC5E464}" sibTransId="{077566B6-351A-4AD6-BAC5-67F54037A9F1}"/>
    <dgm:cxn modelId="{C92453C2-C63C-412C-95DE-3B238B67687A}" type="presParOf" srcId="{92F88B02-2ACF-45FB-98DC-14A210B499A7}" destId="{854B1237-228E-4845-854F-735A8E16349D}" srcOrd="0" destOrd="0" presId="urn:microsoft.com/office/officeart/2005/8/layout/vList2"/>
    <dgm:cxn modelId="{A4D1B17D-6FB7-4C3E-B216-D713182F7759}" type="presParOf" srcId="{92F88B02-2ACF-45FB-98DC-14A210B499A7}" destId="{6C92EEB8-60DC-43E1-820F-4BB269E8FB9C}" srcOrd="1" destOrd="0" presId="urn:microsoft.com/office/officeart/2005/8/layout/vList2"/>
    <dgm:cxn modelId="{B25599E7-6A77-4989-8F7A-F4F092AD7A7D}" type="presParOf" srcId="{92F88B02-2ACF-45FB-98DC-14A210B499A7}" destId="{D854C128-D68F-44B2-AF2C-ECCED59B9648}" srcOrd="2" destOrd="0" presId="urn:microsoft.com/office/officeart/2005/8/layout/vList2"/>
    <dgm:cxn modelId="{183EED83-2F28-4F86-9837-37CAA87C8BA4}" type="presParOf" srcId="{92F88B02-2ACF-45FB-98DC-14A210B499A7}" destId="{F6C005A4-7A0D-44B3-8984-96EF4C9C7244}" srcOrd="3" destOrd="0" presId="urn:microsoft.com/office/officeart/2005/8/layout/vList2"/>
    <dgm:cxn modelId="{194B3243-32CE-4335-B59D-E26014ADB6EA}" type="presParOf" srcId="{92F88B02-2ACF-45FB-98DC-14A210B499A7}" destId="{3BEDC410-551E-46AE-889D-D0AE891CBD3B}" srcOrd="4" destOrd="0" presId="urn:microsoft.com/office/officeart/2005/8/layout/vList2"/>
    <dgm:cxn modelId="{84B59AF7-6020-4BAA-838E-D434D333DC10}" type="presParOf" srcId="{92F88B02-2ACF-45FB-98DC-14A210B499A7}" destId="{F84D62BB-CF8C-43CB-98F4-72C8E349D4BF}" srcOrd="5" destOrd="0" presId="urn:microsoft.com/office/officeart/2005/8/layout/vList2"/>
    <dgm:cxn modelId="{42EF71D2-3678-48BA-9C44-5F396E39CF58}" type="presParOf" srcId="{92F88B02-2ACF-45FB-98DC-14A210B499A7}" destId="{9F30584A-8B1B-4BF9-AAF2-F12CAA065B32}" srcOrd="6" destOrd="0" presId="urn:microsoft.com/office/officeart/2005/8/layout/vList2"/>
    <dgm:cxn modelId="{55EF64E5-D787-4600-90C3-F247B32DADFC}" type="presParOf" srcId="{92F88B02-2ACF-45FB-98DC-14A210B499A7}" destId="{A0C10DD6-B01B-4036-A75E-3EB3B37AE2ED}" srcOrd="7" destOrd="0" presId="urn:microsoft.com/office/officeart/2005/8/layout/vList2"/>
    <dgm:cxn modelId="{C1C3CB77-8601-42F7-9683-D183582ACE8B}" type="presParOf" srcId="{92F88B02-2ACF-45FB-98DC-14A210B499A7}" destId="{39DE67AA-C906-4D0E-8ED6-96849E4657D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D2CAD5-7203-4DEE-AB54-ACA1F6603079}" type="doc">
      <dgm:prSet loTypeId="urn:microsoft.com/office/officeart/2005/8/layout/vList2" loCatId="list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en-US"/>
        </a:p>
      </dgm:t>
    </dgm:pt>
    <dgm:pt modelId="{7FF3C73A-CA75-4E05-A057-DE0F910DD9C5}">
      <dgm:prSet/>
      <dgm:spPr/>
      <dgm:t>
        <a:bodyPr/>
        <a:lstStyle/>
        <a:p>
          <a:pPr rtl="0"/>
          <a:r>
            <a:rPr lang="en-US"/>
            <a:t>How much are you </a:t>
          </a:r>
          <a:r>
            <a:rPr lang="en-US">
              <a:latin typeface="Posterama"/>
            </a:rPr>
            <a:t>realistically </a:t>
          </a:r>
          <a:r>
            <a:rPr lang="en-US"/>
            <a:t>willing to pay for these concepts?</a:t>
          </a:r>
        </a:p>
      </dgm:t>
    </dgm:pt>
    <dgm:pt modelId="{56DAA76C-CA0D-4A8F-B7CD-4A8715D9B857}" type="parTrans" cxnId="{5A200798-6D08-49D0-88AF-03EAE25C6A69}">
      <dgm:prSet/>
      <dgm:spPr/>
      <dgm:t>
        <a:bodyPr/>
        <a:lstStyle/>
        <a:p>
          <a:endParaRPr lang="en-US"/>
        </a:p>
      </dgm:t>
    </dgm:pt>
    <dgm:pt modelId="{60753999-8626-495E-B5E9-88BD8215CA33}" type="sibTrans" cxnId="{5A200798-6D08-49D0-88AF-03EAE25C6A69}">
      <dgm:prSet/>
      <dgm:spPr/>
      <dgm:t>
        <a:bodyPr/>
        <a:lstStyle/>
        <a:p>
          <a:endParaRPr lang="en-US"/>
        </a:p>
      </dgm:t>
    </dgm:pt>
    <dgm:pt modelId="{11903530-B530-4D85-82D8-CE93FC0C915A}">
      <dgm:prSet/>
      <dgm:spPr/>
      <dgm:t>
        <a:bodyPr/>
        <a:lstStyle/>
        <a:p>
          <a:pPr rtl="0"/>
          <a:r>
            <a:rPr lang="en-US"/>
            <a:t>What do you like and dislike </a:t>
          </a:r>
          <a:r>
            <a:rPr lang="en-US">
              <a:latin typeface="Posterama"/>
            </a:rPr>
            <a:t>about these</a:t>
          </a:r>
          <a:r>
            <a:rPr lang="en-US"/>
            <a:t> concepts?</a:t>
          </a:r>
        </a:p>
      </dgm:t>
    </dgm:pt>
    <dgm:pt modelId="{F391411E-3B42-482E-9763-A429BF6877AB}" type="parTrans" cxnId="{74637DE5-64B2-4ECE-A56C-E5CB3679B2E4}">
      <dgm:prSet/>
      <dgm:spPr/>
      <dgm:t>
        <a:bodyPr/>
        <a:lstStyle/>
        <a:p>
          <a:endParaRPr lang="en-US"/>
        </a:p>
      </dgm:t>
    </dgm:pt>
    <dgm:pt modelId="{CB7D5060-7B45-4325-811E-0CC6D9C73BB8}" type="sibTrans" cxnId="{74637DE5-64B2-4ECE-A56C-E5CB3679B2E4}">
      <dgm:prSet/>
      <dgm:spPr/>
      <dgm:t>
        <a:bodyPr/>
        <a:lstStyle/>
        <a:p>
          <a:endParaRPr lang="en-US"/>
        </a:p>
      </dgm:t>
    </dgm:pt>
    <dgm:pt modelId="{72199FA2-26E2-4684-99E0-8FBFA83EEE79}">
      <dgm:prSet/>
      <dgm:spPr/>
      <dgm:t>
        <a:bodyPr/>
        <a:lstStyle/>
        <a:p>
          <a:pPr rtl="0"/>
          <a:r>
            <a:rPr lang="en-US"/>
            <a:t>What would you like us to integrate in these concept that we</a:t>
          </a:r>
          <a:r>
            <a:rPr lang="en-US">
              <a:latin typeface="Posterama"/>
            </a:rPr>
            <a:t> didn't talk about?</a:t>
          </a:r>
          <a:endParaRPr lang="en-US"/>
        </a:p>
      </dgm:t>
    </dgm:pt>
    <dgm:pt modelId="{733BAF62-3A3D-462A-966C-998A05DA44CE}" type="parTrans" cxnId="{181B0C14-14C2-44F6-8146-0B3E4BBA0FDB}">
      <dgm:prSet/>
      <dgm:spPr/>
      <dgm:t>
        <a:bodyPr/>
        <a:lstStyle/>
        <a:p>
          <a:endParaRPr lang="en-US"/>
        </a:p>
      </dgm:t>
    </dgm:pt>
    <dgm:pt modelId="{DB996102-A85A-4F4F-98C7-A807810271AD}" type="sibTrans" cxnId="{181B0C14-14C2-44F6-8146-0B3E4BBA0FDB}">
      <dgm:prSet/>
      <dgm:spPr/>
      <dgm:t>
        <a:bodyPr/>
        <a:lstStyle/>
        <a:p>
          <a:endParaRPr lang="en-US"/>
        </a:p>
      </dgm:t>
    </dgm:pt>
    <dgm:pt modelId="{5F64DEC5-006C-4895-AFC6-4FC13E8393F3}" type="pres">
      <dgm:prSet presAssocID="{6FD2CAD5-7203-4DEE-AB54-ACA1F6603079}" presName="linear" presStyleCnt="0">
        <dgm:presLayoutVars>
          <dgm:animLvl val="lvl"/>
          <dgm:resizeHandles val="exact"/>
        </dgm:presLayoutVars>
      </dgm:prSet>
      <dgm:spPr/>
    </dgm:pt>
    <dgm:pt modelId="{C7C578A9-0B5D-4A9C-9499-A55970EAD01F}" type="pres">
      <dgm:prSet presAssocID="{7FF3C73A-CA75-4E05-A057-DE0F910DD9C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6692F43-D833-49EC-911A-62A09583CDC7}" type="pres">
      <dgm:prSet presAssocID="{60753999-8626-495E-B5E9-88BD8215CA33}" presName="spacer" presStyleCnt="0"/>
      <dgm:spPr/>
    </dgm:pt>
    <dgm:pt modelId="{2B249E99-809B-4E0F-AF38-83403E3D43FC}" type="pres">
      <dgm:prSet presAssocID="{11903530-B530-4D85-82D8-CE93FC0C915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6A5A226-CFBE-4756-9158-D0A127C645B6}" type="pres">
      <dgm:prSet presAssocID="{CB7D5060-7B45-4325-811E-0CC6D9C73BB8}" presName="spacer" presStyleCnt="0"/>
      <dgm:spPr/>
    </dgm:pt>
    <dgm:pt modelId="{62C83739-13C9-4624-8ED9-1623B83310DA}" type="pres">
      <dgm:prSet presAssocID="{72199FA2-26E2-4684-99E0-8FBFA83EEE7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81B0C14-14C2-44F6-8146-0B3E4BBA0FDB}" srcId="{6FD2CAD5-7203-4DEE-AB54-ACA1F6603079}" destId="{72199FA2-26E2-4684-99E0-8FBFA83EEE79}" srcOrd="2" destOrd="0" parTransId="{733BAF62-3A3D-462A-966C-998A05DA44CE}" sibTransId="{DB996102-A85A-4F4F-98C7-A807810271AD}"/>
    <dgm:cxn modelId="{7B3D9A31-25D5-477F-B46F-27E8D846636B}" type="presOf" srcId="{6FD2CAD5-7203-4DEE-AB54-ACA1F6603079}" destId="{5F64DEC5-006C-4895-AFC6-4FC13E8393F3}" srcOrd="0" destOrd="0" presId="urn:microsoft.com/office/officeart/2005/8/layout/vList2"/>
    <dgm:cxn modelId="{5A200798-6D08-49D0-88AF-03EAE25C6A69}" srcId="{6FD2CAD5-7203-4DEE-AB54-ACA1F6603079}" destId="{7FF3C73A-CA75-4E05-A057-DE0F910DD9C5}" srcOrd="0" destOrd="0" parTransId="{56DAA76C-CA0D-4A8F-B7CD-4A8715D9B857}" sibTransId="{60753999-8626-495E-B5E9-88BD8215CA33}"/>
    <dgm:cxn modelId="{A7F1EAD1-A928-4452-8505-8F6557A1A367}" type="presOf" srcId="{11903530-B530-4D85-82D8-CE93FC0C915A}" destId="{2B249E99-809B-4E0F-AF38-83403E3D43FC}" srcOrd="0" destOrd="0" presId="urn:microsoft.com/office/officeart/2005/8/layout/vList2"/>
    <dgm:cxn modelId="{45C185D9-F3E6-467A-9DB9-391FFE3F9BDA}" type="presOf" srcId="{7FF3C73A-CA75-4E05-A057-DE0F910DD9C5}" destId="{C7C578A9-0B5D-4A9C-9499-A55970EAD01F}" srcOrd="0" destOrd="0" presId="urn:microsoft.com/office/officeart/2005/8/layout/vList2"/>
    <dgm:cxn modelId="{74637DE5-64B2-4ECE-A56C-E5CB3679B2E4}" srcId="{6FD2CAD5-7203-4DEE-AB54-ACA1F6603079}" destId="{11903530-B530-4D85-82D8-CE93FC0C915A}" srcOrd="1" destOrd="0" parTransId="{F391411E-3B42-482E-9763-A429BF6877AB}" sibTransId="{CB7D5060-7B45-4325-811E-0CC6D9C73BB8}"/>
    <dgm:cxn modelId="{30827EEF-C7CE-4B51-A17F-0007F89DC620}" type="presOf" srcId="{72199FA2-26E2-4684-99E0-8FBFA83EEE79}" destId="{62C83739-13C9-4624-8ED9-1623B83310DA}" srcOrd="0" destOrd="0" presId="urn:microsoft.com/office/officeart/2005/8/layout/vList2"/>
    <dgm:cxn modelId="{1C8BED9C-82D2-41C8-82EE-CC0F68FC2524}" type="presParOf" srcId="{5F64DEC5-006C-4895-AFC6-4FC13E8393F3}" destId="{C7C578A9-0B5D-4A9C-9499-A55970EAD01F}" srcOrd="0" destOrd="0" presId="urn:microsoft.com/office/officeart/2005/8/layout/vList2"/>
    <dgm:cxn modelId="{E8A9691F-7EBA-47AA-943B-D21869C83D6C}" type="presParOf" srcId="{5F64DEC5-006C-4895-AFC6-4FC13E8393F3}" destId="{26692F43-D833-49EC-911A-62A09583CDC7}" srcOrd="1" destOrd="0" presId="urn:microsoft.com/office/officeart/2005/8/layout/vList2"/>
    <dgm:cxn modelId="{749AB69F-3CAA-44EA-B4FA-FE126C04167F}" type="presParOf" srcId="{5F64DEC5-006C-4895-AFC6-4FC13E8393F3}" destId="{2B249E99-809B-4E0F-AF38-83403E3D43FC}" srcOrd="2" destOrd="0" presId="urn:microsoft.com/office/officeart/2005/8/layout/vList2"/>
    <dgm:cxn modelId="{886852F0-D946-4525-8858-AD10D1BF97E9}" type="presParOf" srcId="{5F64DEC5-006C-4895-AFC6-4FC13E8393F3}" destId="{96A5A226-CFBE-4756-9158-D0A127C645B6}" srcOrd="3" destOrd="0" presId="urn:microsoft.com/office/officeart/2005/8/layout/vList2"/>
    <dgm:cxn modelId="{6B120880-B332-4F2F-ADAF-FE4212BD06AC}" type="presParOf" srcId="{5F64DEC5-006C-4895-AFC6-4FC13E8393F3}" destId="{62C83739-13C9-4624-8ED9-1623B83310D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0BFEA-07B0-4972-B8D8-1E038022ABC5}">
      <dsp:nvSpPr>
        <dsp:cNvPr id="0" name=""/>
        <dsp:cNvSpPr/>
      </dsp:nvSpPr>
      <dsp:spPr>
        <a:xfrm>
          <a:off x="231653" y="1399"/>
          <a:ext cx="3287119" cy="197227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Sustainable materials </a:t>
          </a:r>
        </a:p>
      </dsp:txBody>
      <dsp:txXfrm>
        <a:off x="231653" y="1399"/>
        <a:ext cx="3287119" cy="1972271"/>
      </dsp:txXfrm>
    </dsp:sp>
    <dsp:sp modelId="{2FBDC054-C6E7-4ECF-9FDD-96843F503439}">
      <dsp:nvSpPr>
        <dsp:cNvPr id="0" name=""/>
        <dsp:cNvSpPr/>
      </dsp:nvSpPr>
      <dsp:spPr>
        <a:xfrm>
          <a:off x="3847485" y="1399"/>
          <a:ext cx="3287119" cy="197227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Sustainable power</a:t>
          </a:r>
        </a:p>
      </dsp:txBody>
      <dsp:txXfrm>
        <a:off x="3847485" y="1399"/>
        <a:ext cx="3287119" cy="1972271"/>
      </dsp:txXfrm>
    </dsp:sp>
    <dsp:sp modelId="{F2960996-2930-44A4-8314-DF8CF6FF7181}">
      <dsp:nvSpPr>
        <dsp:cNvPr id="0" name=""/>
        <dsp:cNvSpPr/>
      </dsp:nvSpPr>
      <dsp:spPr>
        <a:xfrm>
          <a:off x="7463316" y="1399"/>
          <a:ext cx="3287119" cy="197227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Cost </a:t>
          </a:r>
        </a:p>
      </dsp:txBody>
      <dsp:txXfrm>
        <a:off x="7463316" y="1399"/>
        <a:ext cx="3287119" cy="1972271"/>
      </dsp:txXfrm>
    </dsp:sp>
    <dsp:sp modelId="{6D97B417-3EF0-4ACE-A088-B85B4A7C07A0}">
      <dsp:nvSpPr>
        <dsp:cNvPr id="0" name=""/>
        <dsp:cNvSpPr/>
      </dsp:nvSpPr>
      <dsp:spPr>
        <a:xfrm>
          <a:off x="2039569" y="2302383"/>
          <a:ext cx="3287119" cy="197227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Minimal Maintenance </a:t>
          </a:r>
        </a:p>
      </dsp:txBody>
      <dsp:txXfrm>
        <a:off x="2039569" y="2302383"/>
        <a:ext cx="3287119" cy="1972271"/>
      </dsp:txXfrm>
    </dsp:sp>
    <dsp:sp modelId="{B99E08C1-21CE-4D39-96E5-3D0BB96D3DCB}">
      <dsp:nvSpPr>
        <dsp:cNvPr id="0" name=""/>
        <dsp:cNvSpPr/>
      </dsp:nvSpPr>
      <dsp:spPr>
        <a:xfrm>
          <a:off x="5655400" y="2302383"/>
          <a:ext cx="3287119" cy="1972271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Reliability </a:t>
          </a:r>
        </a:p>
      </dsp:txBody>
      <dsp:txXfrm>
        <a:off x="5655400" y="2302383"/>
        <a:ext cx="3287119" cy="19722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B1237-228E-4845-854F-735A8E16349D}">
      <dsp:nvSpPr>
        <dsp:cNvPr id="0" name=""/>
        <dsp:cNvSpPr/>
      </dsp:nvSpPr>
      <dsp:spPr>
        <a:xfrm>
          <a:off x="0" y="34907"/>
          <a:ext cx="10982090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Electronics</a:t>
          </a:r>
        </a:p>
      </dsp:txBody>
      <dsp:txXfrm>
        <a:off x="37467" y="72374"/>
        <a:ext cx="10907156" cy="692586"/>
      </dsp:txXfrm>
    </dsp:sp>
    <dsp:sp modelId="{D854C128-D68F-44B2-AF2C-ECCED59B9648}">
      <dsp:nvSpPr>
        <dsp:cNvPr id="0" name=""/>
        <dsp:cNvSpPr/>
      </dsp:nvSpPr>
      <dsp:spPr>
        <a:xfrm>
          <a:off x="0" y="894587"/>
          <a:ext cx="10982090" cy="767520"/>
        </a:xfrm>
        <a:prstGeom prst="roundRect">
          <a:avLst/>
        </a:prstGeom>
        <a:solidFill>
          <a:schemeClr val="accent5">
            <a:hueOff val="359935"/>
            <a:satOff val="2439"/>
            <a:lumOff val="5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Power</a:t>
          </a:r>
        </a:p>
      </dsp:txBody>
      <dsp:txXfrm>
        <a:off x="37467" y="932054"/>
        <a:ext cx="10907156" cy="692586"/>
      </dsp:txXfrm>
    </dsp:sp>
    <dsp:sp modelId="{3BEDC410-551E-46AE-889D-D0AE891CBD3B}">
      <dsp:nvSpPr>
        <dsp:cNvPr id="0" name=""/>
        <dsp:cNvSpPr/>
      </dsp:nvSpPr>
      <dsp:spPr>
        <a:xfrm>
          <a:off x="0" y="1754267"/>
          <a:ext cx="10982090" cy="767520"/>
        </a:xfrm>
        <a:prstGeom prst="roundRect">
          <a:avLst/>
        </a:prstGeom>
        <a:solidFill>
          <a:schemeClr val="accent5">
            <a:hueOff val="719869"/>
            <a:satOff val="4879"/>
            <a:lumOff val="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Airflow / Pipes </a:t>
          </a:r>
        </a:p>
      </dsp:txBody>
      <dsp:txXfrm>
        <a:off x="37467" y="1791734"/>
        <a:ext cx="10907156" cy="692586"/>
      </dsp:txXfrm>
    </dsp:sp>
    <dsp:sp modelId="{9F30584A-8B1B-4BF9-AAF2-F12CAA065B32}">
      <dsp:nvSpPr>
        <dsp:cNvPr id="0" name=""/>
        <dsp:cNvSpPr/>
      </dsp:nvSpPr>
      <dsp:spPr>
        <a:xfrm>
          <a:off x="0" y="2613947"/>
          <a:ext cx="10982090" cy="767520"/>
        </a:xfrm>
        <a:prstGeom prst="roundRect">
          <a:avLst/>
        </a:prstGeom>
        <a:solidFill>
          <a:schemeClr val="accent5">
            <a:hueOff val="1079804"/>
            <a:satOff val="7318"/>
            <a:lumOff val="16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Drainage and Filtering </a:t>
          </a:r>
        </a:p>
      </dsp:txBody>
      <dsp:txXfrm>
        <a:off x="37467" y="2651414"/>
        <a:ext cx="10907156" cy="692586"/>
      </dsp:txXfrm>
    </dsp:sp>
    <dsp:sp modelId="{39DE67AA-C906-4D0E-8ED6-96849E4657D1}">
      <dsp:nvSpPr>
        <dsp:cNvPr id="0" name=""/>
        <dsp:cNvSpPr/>
      </dsp:nvSpPr>
      <dsp:spPr>
        <a:xfrm>
          <a:off x="0" y="3473627"/>
          <a:ext cx="10982090" cy="767520"/>
        </a:xfrm>
        <a:prstGeom prst="roundRect">
          <a:avLst/>
        </a:prstGeom>
        <a:solidFill>
          <a:schemeClr val="accent5">
            <a:hueOff val="1439738"/>
            <a:satOff val="9757"/>
            <a:lumOff val="21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Main Box Unit </a:t>
          </a:r>
        </a:p>
      </dsp:txBody>
      <dsp:txXfrm>
        <a:off x="37467" y="3511094"/>
        <a:ext cx="10907156" cy="692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578A9-0B5D-4A9C-9499-A55970EAD01F}">
      <dsp:nvSpPr>
        <dsp:cNvPr id="0" name=""/>
        <dsp:cNvSpPr/>
      </dsp:nvSpPr>
      <dsp:spPr>
        <a:xfrm>
          <a:off x="0" y="15962"/>
          <a:ext cx="10982090" cy="1351350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How much are you </a:t>
          </a:r>
          <a:r>
            <a:rPr lang="en-US" sz="3300" kern="1200">
              <a:latin typeface="Posterama"/>
            </a:rPr>
            <a:t>realistically </a:t>
          </a:r>
          <a:r>
            <a:rPr lang="en-US" sz="3300" kern="1200"/>
            <a:t>willing to pay for these concepts?</a:t>
          </a:r>
        </a:p>
      </dsp:txBody>
      <dsp:txXfrm>
        <a:off x="65967" y="81929"/>
        <a:ext cx="10850156" cy="1219416"/>
      </dsp:txXfrm>
    </dsp:sp>
    <dsp:sp modelId="{2B249E99-809B-4E0F-AF38-83403E3D43FC}">
      <dsp:nvSpPr>
        <dsp:cNvPr id="0" name=""/>
        <dsp:cNvSpPr/>
      </dsp:nvSpPr>
      <dsp:spPr>
        <a:xfrm>
          <a:off x="0" y="1462352"/>
          <a:ext cx="10982090" cy="1351350"/>
        </a:xfrm>
        <a:prstGeom prst="roundRect">
          <a:avLst/>
        </a:prstGeom>
        <a:solidFill>
          <a:schemeClr val="accent6">
            <a:shade val="50000"/>
            <a:hueOff val="100339"/>
            <a:satOff val="3349"/>
            <a:lumOff val="250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What do you like and dislike </a:t>
          </a:r>
          <a:r>
            <a:rPr lang="en-US" sz="3300" kern="1200">
              <a:latin typeface="Posterama"/>
            </a:rPr>
            <a:t>about these</a:t>
          </a:r>
          <a:r>
            <a:rPr lang="en-US" sz="3300" kern="1200"/>
            <a:t> concepts?</a:t>
          </a:r>
        </a:p>
      </dsp:txBody>
      <dsp:txXfrm>
        <a:off x="65967" y="1528319"/>
        <a:ext cx="10850156" cy="1219416"/>
      </dsp:txXfrm>
    </dsp:sp>
    <dsp:sp modelId="{62C83739-13C9-4624-8ED9-1623B83310DA}">
      <dsp:nvSpPr>
        <dsp:cNvPr id="0" name=""/>
        <dsp:cNvSpPr/>
      </dsp:nvSpPr>
      <dsp:spPr>
        <a:xfrm>
          <a:off x="0" y="2908742"/>
          <a:ext cx="10982090" cy="1351350"/>
        </a:xfrm>
        <a:prstGeom prst="roundRect">
          <a:avLst/>
        </a:prstGeom>
        <a:solidFill>
          <a:schemeClr val="accent6">
            <a:shade val="50000"/>
            <a:hueOff val="100339"/>
            <a:satOff val="3349"/>
            <a:lumOff val="250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What would you like us to integrate in these concept that we</a:t>
          </a:r>
          <a:r>
            <a:rPr lang="en-US" sz="3300" kern="1200">
              <a:latin typeface="Posterama"/>
            </a:rPr>
            <a:t> didn't talk about?</a:t>
          </a:r>
          <a:endParaRPr lang="en-US" sz="3300" kern="1200"/>
        </a:p>
      </dsp:txBody>
      <dsp:txXfrm>
        <a:off x="65967" y="2974709"/>
        <a:ext cx="10850156" cy="1219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0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3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8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3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5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7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4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6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6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9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04" r:id="rId6"/>
    <p:sldLayoutId id="2147483700" r:id="rId7"/>
    <p:sldLayoutId id="2147483701" r:id="rId8"/>
    <p:sldLayoutId id="2147483702" r:id="rId9"/>
    <p:sldLayoutId id="2147483703" r:id="rId10"/>
    <p:sldLayoutId id="2147483705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BC67A1-175E-439E-85E2-88911C119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A7B82C-30F1-42B4-BE36-3DB42DD51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CA1578-CEEB-41BB-8068-C0DA02C36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bstract cubes background">
            <a:extLst>
              <a:ext uri="{FF2B5EF4-FFF2-40B4-BE49-F238E27FC236}">
                <a16:creationId xmlns:a16="http://schemas.microsoft.com/office/drawing/2014/main" id="{25040344-8E20-413F-91D5-544D9E30DE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t="10484" r="6" b="6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grpSp>
        <p:nvGrpSpPr>
          <p:cNvPr id="15" name="Top Left">
            <a:extLst>
              <a:ext uri="{FF2B5EF4-FFF2-40B4-BE49-F238E27FC236}">
                <a16:creationId xmlns:a16="http://schemas.microsoft.com/office/drawing/2014/main" id="{7DF11618-754F-4C58-94AD-F7AA3530D6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125493" y="145598"/>
            <a:ext cx="5104732" cy="4853749"/>
            <a:chOff x="3538537" y="995362"/>
            <a:chExt cx="5104732" cy="4853749"/>
          </a:xfrm>
          <a:noFill/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54C1B16-3C93-4003-88AD-F74DAD18C8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48071" y="1004887"/>
              <a:ext cx="5085197" cy="4844224"/>
            </a:xfrm>
            <a:custGeom>
              <a:avLst/>
              <a:gdLst>
                <a:gd name="connsiteX0" fmla="*/ 425663 w 5085197"/>
                <a:gd name="connsiteY0" fmla="*/ 0 h 4844224"/>
                <a:gd name="connsiteX1" fmla="*/ 277263 w 5085197"/>
                <a:gd name="connsiteY1" fmla="*/ 200882 h 4844224"/>
                <a:gd name="connsiteX2" fmla="*/ 155629 w 5085197"/>
                <a:gd name="connsiteY2" fmla="*/ 472154 h 4844224"/>
                <a:gd name="connsiteX3" fmla="*/ 55998 w 5085197"/>
                <a:gd name="connsiteY3" fmla="*/ 785336 h 4844224"/>
                <a:gd name="connsiteX4" fmla="*/ 6182 w 5085197"/>
                <a:gd name="connsiteY4" fmla="*/ 1154335 h 4844224"/>
                <a:gd name="connsiteX5" fmla="*/ 6182 w 5085197"/>
                <a:gd name="connsiteY5" fmla="*/ 1577245 h 4844224"/>
                <a:gd name="connsiteX6" fmla="*/ 59998 w 5085197"/>
                <a:gd name="connsiteY6" fmla="*/ 1960245 h 4844224"/>
                <a:gd name="connsiteX7" fmla="*/ 187633 w 5085197"/>
                <a:gd name="connsiteY7" fmla="*/ 2261426 h 4844224"/>
                <a:gd name="connsiteX8" fmla="*/ 365084 w 5085197"/>
                <a:gd name="connsiteY8" fmla="*/ 2474881 h 4844224"/>
                <a:gd name="connsiteX9" fmla="*/ 642261 w 5085197"/>
                <a:gd name="connsiteY9" fmla="*/ 2658428 h 4844224"/>
                <a:gd name="connsiteX10" fmla="*/ 965254 w 5085197"/>
                <a:gd name="connsiteY10" fmla="*/ 2770156 h 4844224"/>
                <a:gd name="connsiteX11" fmla="*/ 1312155 w 5085197"/>
                <a:gd name="connsiteY11" fmla="*/ 2812066 h 4844224"/>
                <a:gd name="connsiteX12" fmla="*/ 1493606 w 5085197"/>
                <a:gd name="connsiteY12" fmla="*/ 2877884 h 4844224"/>
                <a:gd name="connsiteX13" fmla="*/ 1700965 w 5085197"/>
                <a:gd name="connsiteY13" fmla="*/ 3085338 h 4844224"/>
                <a:gd name="connsiteX14" fmla="*/ 1856508 w 5085197"/>
                <a:gd name="connsiteY14" fmla="*/ 3320701 h 4844224"/>
                <a:gd name="connsiteX15" fmla="*/ 1968141 w 5085197"/>
                <a:gd name="connsiteY15" fmla="*/ 3460337 h 4844224"/>
                <a:gd name="connsiteX16" fmla="*/ 2147593 w 5085197"/>
                <a:gd name="connsiteY16" fmla="*/ 3544157 h 4844224"/>
                <a:gd name="connsiteX17" fmla="*/ 2492493 w 5085197"/>
                <a:gd name="connsiteY17" fmla="*/ 3544157 h 4844224"/>
                <a:gd name="connsiteX18" fmla="*/ 2729760 w 5085197"/>
                <a:gd name="connsiteY18" fmla="*/ 3544157 h 4844224"/>
                <a:gd name="connsiteX19" fmla="*/ 2865301 w 5085197"/>
                <a:gd name="connsiteY19" fmla="*/ 3627978 h 4844224"/>
                <a:gd name="connsiteX20" fmla="*/ 2984935 w 5085197"/>
                <a:gd name="connsiteY20" fmla="*/ 3773615 h 4844224"/>
                <a:gd name="connsiteX21" fmla="*/ 3126477 w 5085197"/>
                <a:gd name="connsiteY21" fmla="*/ 3995071 h 4844224"/>
                <a:gd name="connsiteX22" fmla="*/ 3293926 w 5085197"/>
                <a:gd name="connsiteY22" fmla="*/ 4348163 h 4844224"/>
                <a:gd name="connsiteX23" fmla="*/ 3445469 w 5085197"/>
                <a:gd name="connsiteY23" fmla="*/ 4623435 h 4844224"/>
                <a:gd name="connsiteX24" fmla="*/ 3549196 w 5085197"/>
                <a:gd name="connsiteY24" fmla="*/ 4727163 h 4844224"/>
                <a:gd name="connsiteX25" fmla="*/ 3953913 w 5085197"/>
                <a:gd name="connsiteY25" fmla="*/ 4773073 h 4844224"/>
                <a:gd name="connsiteX26" fmla="*/ 4406542 w 5085197"/>
                <a:gd name="connsiteY26" fmla="*/ 4729163 h 4844224"/>
                <a:gd name="connsiteX27" fmla="*/ 4573991 w 5085197"/>
                <a:gd name="connsiteY27" fmla="*/ 4709256 h 4844224"/>
                <a:gd name="connsiteX28" fmla="*/ 5085198 w 5085197"/>
                <a:gd name="connsiteY28" fmla="*/ 4844225 h 484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085197" h="4844224">
                  <a:moveTo>
                    <a:pt x="425663" y="0"/>
                  </a:moveTo>
                  <a:cubicBezTo>
                    <a:pt x="425663" y="0"/>
                    <a:pt x="309172" y="142875"/>
                    <a:pt x="277263" y="200882"/>
                  </a:cubicBezTo>
                  <a:cubicBezTo>
                    <a:pt x="229448" y="287846"/>
                    <a:pt x="191253" y="379571"/>
                    <a:pt x="155629" y="472154"/>
                  </a:cubicBezTo>
                  <a:cubicBezTo>
                    <a:pt x="116291" y="574548"/>
                    <a:pt x="80953" y="678561"/>
                    <a:pt x="55998" y="785336"/>
                  </a:cubicBezTo>
                  <a:cubicBezTo>
                    <a:pt x="27804" y="906399"/>
                    <a:pt x="13707" y="1030224"/>
                    <a:pt x="6182" y="1154335"/>
                  </a:cubicBezTo>
                  <a:cubicBezTo>
                    <a:pt x="-2391" y="1295114"/>
                    <a:pt x="-1724" y="1436370"/>
                    <a:pt x="6182" y="1577245"/>
                  </a:cubicBezTo>
                  <a:cubicBezTo>
                    <a:pt x="13421" y="1706309"/>
                    <a:pt x="26851" y="1835372"/>
                    <a:pt x="59998" y="1960245"/>
                  </a:cubicBezTo>
                  <a:cubicBezTo>
                    <a:pt x="88097" y="2066258"/>
                    <a:pt x="130007" y="2168176"/>
                    <a:pt x="187633" y="2261426"/>
                  </a:cubicBezTo>
                  <a:cubicBezTo>
                    <a:pt x="236496" y="2340578"/>
                    <a:pt x="296028" y="2412587"/>
                    <a:pt x="365084" y="2474881"/>
                  </a:cubicBezTo>
                  <a:cubicBezTo>
                    <a:pt x="447761" y="2549366"/>
                    <a:pt x="542439" y="2609088"/>
                    <a:pt x="642261" y="2658428"/>
                  </a:cubicBezTo>
                  <a:cubicBezTo>
                    <a:pt x="744941" y="2709196"/>
                    <a:pt x="852573" y="2749963"/>
                    <a:pt x="965254" y="2770156"/>
                  </a:cubicBezTo>
                  <a:cubicBezTo>
                    <a:pt x="1080030" y="2790635"/>
                    <a:pt x="1197664" y="2789778"/>
                    <a:pt x="1312155" y="2812066"/>
                  </a:cubicBezTo>
                  <a:cubicBezTo>
                    <a:pt x="1375877" y="2824448"/>
                    <a:pt x="1437980" y="2844641"/>
                    <a:pt x="1493606" y="2877884"/>
                  </a:cubicBezTo>
                  <a:cubicBezTo>
                    <a:pt x="1578283" y="2928366"/>
                    <a:pt x="1643053" y="3005138"/>
                    <a:pt x="1700965" y="3085338"/>
                  </a:cubicBezTo>
                  <a:cubicBezTo>
                    <a:pt x="1756020" y="3161538"/>
                    <a:pt x="1805645" y="3241548"/>
                    <a:pt x="1856508" y="3320701"/>
                  </a:cubicBezTo>
                  <a:cubicBezTo>
                    <a:pt x="1888893" y="3371183"/>
                    <a:pt x="1922707" y="3421380"/>
                    <a:pt x="1968141" y="3460337"/>
                  </a:cubicBezTo>
                  <a:cubicBezTo>
                    <a:pt x="2019005" y="3503962"/>
                    <a:pt x="2082060" y="3529679"/>
                    <a:pt x="2147593" y="3544157"/>
                  </a:cubicBezTo>
                  <a:cubicBezTo>
                    <a:pt x="2260559" y="3569018"/>
                    <a:pt x="2377526" y="3558445"/>
                    <a:pt x="2492493" y="3544157"/>
                  </a:cubicBezTo>
                  <a:cubicBezTo>
                    <a:pt x="2572122" y="3534251"/>
                    <a:pt x="2653370" y="3521012"/>
                    <a:pt x="2729760" y="3544157"/>
                  </a:cubicBezTo>
                  <a:cubicBezTo>
                    <a:pt x="2781291" y="3559778"/>
                    <a:pt x="2826249" y="3590735"/>
                    <a:pt x="2865301" y="3627978"/>
                  </a:cubicBezTo>
                  <a:cubicBezTo>
                    <a:pt x="2910831" y="3671411"/>
                    <a:pt x="2948550" y="3722180"/>
                    <a:pt x="2984935" y="3773615"/>
                  </a:cubicBezTo>
                  <a:cubicBezTo>
                    <a:pt x="3035608" y="3845147"/>
                    <a:pt x="3084471" y="3918109"/>
                    <a:pt x="3126477" y="3995071"/>
                  </a:cubicBezTo>
                  <a:cubicBezTo>
                    <a:pt x="3188961" y="4109371"/>
                    <a:pt x="3239729" y="4229576"/>
                    <a:pt x="3293926" y="4348163"/>
                  </a:cubicBezTo>
                  <a:cubicBezTo>
                    <a:pt x="3337646" y="4443698"/>
                    <a:pt x="3384318" y="4538187"/>
                    <a:pt x="3445469" y="4623435"/>
                  </a:cubicBezTo>
                  <a:cubicBezTo>
                    <a:pt x="3474330" y="4663631"/>
                    <a:pt x="3507858" y="4700207"/>
                    <a:pt x="3549196" y="4727163"/>
                  </a:cubicBezTo>
                  <a:cubicBezTo>
                    <a:pt x="3665401" y="4802886"/>
                    <a:pt x="3813896" y="4783931"/>
                    <a:pt x="3953913" y="4773073"/>
                  </a:cubicBezTo>
                  <a:cubicBezTo>
                    <a:pt x="4105170" y="4761262"/>
                    <a:pt x="4256904" y="4753928"/>
                    <a:pt x="4406542" y="4729163"/>
                  </a:cubicBezTo>
                  <a:cubicBezTo>
                    <a:pt x="4462168" y="4720019"/>
                    <a:pt x="4517698" y="4709256"/>
                    <a:pt x="4573991" y="4709256"/>
                  </a:cubicBezTo>
                  <a:cubicBezTo>
                    <a:pt x="4675813" y="4709065"/>
                    <a:pt x="4891841" y="4844225"/>
                    <a:pt x="5085198" y="4844225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E65E8AD-ED51-4874-AABA-DDA0C1597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22792" y="1004887"/>
              <a:ext cx="5010476" cy="4649438"/>
            </a:xfrm>
            <a:custGeom>
              <a:avLst/>
              <a:gdLst>
                <a:gd name="connsiteX0" fmla="*/ 454193 w 5010476"/>
                <a:gd name="connsiteY0" fmla="*/ 0 h 4649438"/>
                <a:gd name="connsiteX1" fmla="*/ 352085 w 5010476"/>
                <a:gd name="connsiteY1" fmla="*/ 92869 h 4649438"/>
                <a:gd name="connsiteX2" fmla="*/ 242452 w 5010476"/>
                <a:gd name="connsiteY2" fmla="*/ 260414 h 4649438"/>
                <a:gd name="connsiteX3" fmla="*/ 130819 w 5010476"/>
                <a:gd name="connsiteY3" fmla="*/ 535686 h 4649438"/>
                <a:gd name="connsiteX4" fmla="*/ 57000 w 5010476"/>
                <a:gd name="connsiteY4" fmla="*/ 761143 h 4649438"/>
                <a:gd name="connsiteX5" fmla="*/ 3184 w 5010476"/>
                <a:gd name="connsiteY5" fmla="*/ 1140143 h 4649438"/>
                <a:gd name="connsiteX6" fmla="*/ 3184 w 5010476"/>
                <a:gd name="connsiteY6" fmla="*/ 1439704 h 4649438"/>
                <a:gd name="connsiteX7" fmla="*/ 60524 w 5010476"/>
                <a:gd name="connsiteY7" fmla="*/ 1905953 h 4649438"/>
                <a:gd name="connsiteX8" fmla="*/ 213686 w 5010476"/>
                <a:gd name="connsiteY8" fmla="*/ 2269808 h 4649438"/>
                <a:gd name="connsiteX9" fmla="*/ 373325 w 5010476"/>
                <a:gd name="connsiteY9" fmla="*/ 2455926 h 4649438"/>
                <a:gd name="connsiteX10" fmla="*/ 644502 w 5010476"/>
                <a:gd name="connsiteY10" fmla="*/ 2625662 h 4649438"/>
                <a:gd name="connsiteX11" fmla="*/ 902915 w 5010476"/>
                <a:gd name="connsiteY11" fmla="*/ 2697195 h 4649438"/>
                <a:gd name="connsiteX12" fmla="*/ 1224860 w 5010476"/>
                <a:gd name="connsiteY12" fmla="*/ 2719102 h 4649438"/>
                <a:gd name="connsiteX13" fmla="*/ 1430315 w 5010476"/>
                <a:gd name="connsiteY13" fmla="*/ 2731008 h 4649438"/>
                <a:gd name="connsiteX14" fmla="*/ 1652914 w 5010476"/>
                <a:gd name="connsiteY14" fmla="*/ 2852642 h 4649438"/>
                <a:gd name="connsiteX15" fmla="*/ 1739306 w 5010476"/>
                <a:gd name="connsiteY15" fmla="*/ 2985611 h 4649438"/>
                <a:gd name="connsiteX16" fmla="*/ 1848938 w 5010476"/>
                <a:gd name="connsiteY16" fmla="*/ 3155156 h 4649438"/>
                <a:gd name="connsiteX17" fmla="*/ 2015054 w 5010476"/>
                <a:gd name="connsiteY17" fmla="*/ 3294793 h 4649438"/>
                <a:gd name="connsiteX18" fmla="*/ 2231082 w 5010476"/>
                <a:gd name="connsiteY18" fmla="*/ 3336322 h 4649438"/>
                <a:gd name="connsiteX19" fmla="*/ 2427106 w 5010476"/>
                <a:gd name="connsiteY19" fmla="*/ 3278124 h 4649438"/>
                <a:gd name="connsiteX20" fmla="*/ 2531786 w 5010476"/>
                <a:gd name="connsiteY20" fmla="*/ 3151823 h 4649438"/>
                <a:gd name="connsiteX21" fmla="*/ 2520165 w 5010476"/>
                <a:gd name="connsiteY21" fmla="*/ 2907411 h 4649438"/>
                <a:gd name="connsiteX22" fmla="*/ 2481970 w 5010476"/>
                <a:gd name="connsiteY22" fmla="*/ 2648045 h 4649438"/>
                <a:gd name="connsiteX23" fmla="*/ 2458729 w 5010476"/>
                <a:gd name="connsiteY23" fmla="*/ 2513362 h 4649438"/>
                <a:gd name="connsiteX24" fmla="*/ 2458729 w 5010476"/>
                <a:gd name="connsiteY24" fmla="*/ 2408587 h 4649438"/>
                <a:gd name="connsiteX25" fmla="*/ 2581697 w 5010476"/>
                <a:gd name="connsiteY25" fmla="*/ 2310479 h 4649438"/>
                <a:gd name="connsiteX26" fmla="*/ 2762767 w 5010476"/>
                <a:gd name="connsiteY26" fmla="*/ 2325434 h 4649438"/>
                <a:gd name="connsiteX27" fmla="*/ 2872400 w 5010476"/>
                <a:gd name="connsiteY27" fmla="*/ 2410206 h 4649438"/>
                <a:gd name="connsiteX28" fmla="*/ 2925549 w 5010476"/>
                <a:gd name="connsiteY28" fmla="*/ 2637949 h 4649438"/>
                <a:gd name="connsiteX29" fmla="*/ 2820869 w 5010476"/>
                <a:gd name="connsiteY29" fmla="*/ 2968752 h 4649438"/>
                <a:gd name="connsiteX30" fmla="*/ 2789342 w 5010476"/>
                <a:gd name="connsiteY30" fmla="*/ 3194876 h 4649438"/>
                <a:gd name="connsiteX31" fmla="*/ 2889069 w 5010476"/>
                <a:gd name="connsiteY31" fmla="*/ 3447574 h 4649438"/>
                <a:gd name="connsiteX32" fmla="*/ 3070139 w 5010476"/>
                <a:gd name="connsiteY32" fmla="*/ 3783330 h 4649438"/>
                <a:gd name="connsiteX33" fmla="*/ 3181486 w 5010476"/>
                <a:gd name="connsiteY33" fmla="*/ 4014407 h 4649438"/>
                <a:gd name="connsiteX34" fmla="*/ 3351888 w 5010476"/>
                <a:gd name="connsiteY34" fmla="*/ 4312539 h 4649438"/>
                <a:gd name="connsiteX35" fmla="*/ 3512194 w 5010476"/>
                <a:gd name="connsiteY35" fmla="*/ 4504087 h 4649438"/>
                <a:gd name="connsiteX36" fmla="*/ 3670119 w 5010476"/>
                <a:gd name="connsiteY36" fmla="*/ 4595051 h 4649438"/>
                <a:gd name="connsiteX37" fmla="*/ 3909386 w 5010476"/>
                <a:gd name="connsiteY37" fmla="*/ 4623816 h 4649438"/>
                <a:gd name="connsiteX38" fmla="*/ 4136653 w 5010476"/>
                <a:gd name="connsiteY38" fmla="*/ 4623816 h 4649438"/>
                <a:gd name="connsiteX39" fmla="*/ 4435071 w 5010476"/>
                <a:gd name="connsiteY39" fmla="*/ 4599432 h 4649438"/>
                <a:gd name="connsiteX40" fmla="*/ 4562992 w 5010476"/>
                <a:gd name="connsiteY40" fmla="*/ 4599432 h 4649438"/>
                <a:gd name="connsiteX41" fmla="*/ 5010477 w 5010476"/>
                <a:gd name="connsiteY41" fmla="*/ 4649439 h 46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10476" h="4649438">
                  <a:moveTo>
                    <a:pt x="454193" y="0"/>
                  </a:moveTo>
                  <a:cubicBezTo>
                    <a:pt x="448478" y="9811"/>
                    <a:pt x="357800" y="83153"/>
                    <a:pt x="352085" y="92869"/>
                  </a:cubicBezTo>
                  <a:cubicBezTo>
                    <a:pt x="318271" y="150495"/>
                    <a:pt x="275694" y="202597"/>
                    <a:pt x="242452" y="260414"/>
                  </a:cubicBezTo>
                  <a:cubicBezTo>
                    <a:pt x="192922" y="346424"/>
                    <a:pt x="162632" y="441484"/>
                    <a:pt x="130819" y="535686"/>
                  </a:cubicBezTo>
                  <a:cubicBezTo>
                    <a:pt x="105482" y="610648"/>
                    <a:pt x="77574" y="684752"/>
                    <a:pt x="57000" y="761143"/>
                  </a:cubicBezTo>
                  <a:cubicBezTo>
                    <a:pt x="23853" y="884682"/>
                    <a:pt x="8994" y="1012222"/>
                    <a:pt x="3184" y="1140143"/>
                  </a:cubicBezTo>
                  <a:cubicBezTo>
                    <a:pt x="-1388" y="1239964"/>
                    <a:pt x="-721" y="1339882"/>
                    <a:pt x="3184" y="1439704"/>
                  </a:cubicBezTo>
                  <a:cubicBezTo>
                    <a:pt x="9280" y="1596676"/>
                    <a:pt x="22805" y="1753553"/>
                    <a:pt x="60524" y="1905953"/>
                  </a:cubicBezTo>
                  <a:cubicBezTo>
                    <a:pt x="92433" y="2034635"/>
                    <a:pt x="141106" y="2158937"/>
                    <a:pt x="213686" y="2269808"/>
                  </a:cubicBezTo>
                  <a:cubicBezTo>
                    <a:pt x="258644" y="2338483"/>
                    <a:pt x="312080" y="2401253"/>
                    <a:pt x="373325" y="2455926"/>
                  </a:cubicBezTo>
                  <a:cubicBezTo>
                    <a:pt x="453431" y="2527459"/>
                    <a:pt x="545252" y="2584514"/>
                    <a:pt x="644502" y="2625662"/>
                  </a:cubicBezTo>
                  <a:cubicBezTo>
                    <a:pt x="727370" y="2660047"/>
                    <a:pt x="814428" y="2683002"/>
                    <a:pt x="902915" y="2697195"/>
                  </a:cubicBezTo>
                  <a:cubicBezTo>
                    <a:pt x="1009310" y="2714244"/>
                    <a:pt x="1117133" y="2718911"/>
                    <a:pt x="1224860" y="2719102"/>
                  </a:cubicBezTo>
                  <a:cubicBezTo>
                    <a:pt x="1293726" y="2719292"/>
                    <a:pt x="1362878" y="2717673"/>
                    <a:pt x="1430315" y="2731008"/>
                  </a:cubicBezTo>
                  <a:cubicBezTo>
                    <a:pt x="1515563" y="2747867"/>
                    <a:pt x="1595383" y="2787872"/>
                    <a:pt x="1652914" y="2852642"/>
                  </a:cubicBezTo>
                  <a:cubicBezTo>
                    <a:pt x="1688061" y="2892266"/>
                    <a:pt x="1713398" y="2939320"/>
                    <a:pt x="1739306" y="2985611"/>
                  </a:cubicBezTo>
                  <a:cubicBezTo>
                    <a:pt x="1772167" y="3044476"/>
                    <a:pt x="1806743" y="3102578"/>
                    <a:pt x="1848938" y="3155156"/>
                  </a:cubicBezTo>
                  <a:cubicBezTo>
                    <a:pt x="1894754" y="3212306"/>
                    <a:pt x="1949427" y="3262503"/>
                    <a:pt x="2015054" y="3294793"/>
                  </a:cubicBezTo>
                  <a:cubicBezTo>
                    <a:pt x="2081825" y="3327749"/>
                    <a:pt x="2156596" y="3340037"/>
                    <a:pt x="2231082" y="3336322"/>
                  </a:cubicBezTo>
                  <a:cubicBezTo>
                    <a:pt x="2300423" y="3332893"/>
                    <a:pt x="2368813" y="3315557"/>
                    <a:pt x="2427106" y="3278124"/>
                  </a:cubicBezTo>
                  <a:cubicBezTo>
                    <a:pt x="2474541" y="3247644"/>
                    <a:pt x="2513403" y="3204877"/>
                    <a:pt x="2531786" y="3151823"/>
                  </a:cubicBezTo>
                  <a:cubicBezTo>
                    <a:pt x="2558837" y="3073622"/>
                    <a:pt x="2535691" y="2989707"/>
                    <a:pt x="2520165" y="2907411"/>
                  </a:cubicBezTo>
                  <a:cubicBezTo>
                    <a:pt x="2503973" y="2821496"/>
                    <a:pt x="2495781" y="2734342"/>
                    <a:pt x="2481970" y="2648045"/>
                  </a:cubicBezTo>
                  <a:cubicBezTo>
                    <a:pt x="2474731" y="2603087"/>
                    <a:pt x="2466159" y="2558320"/>
                    <a:pt x="2458729" y="2513362"/>
                  </a:cubicBezTo>
                  <a:cubicBezTo>
                    <a:pt x="2452919" y="2478310"/>
                    <a:pt x="2447870" y="2442305"/>
                    <a:pt x="2458729" y="2408587"/>
                  </a:cubicBezTo>
                  <a:cubicBezTo>
                    <a:pt x="2475779" y="2355628"/>
                    <a:pt x="2527119" y="2324481"/>
                    <a:pt x="2581697" y="2310479"/>
                  </a:cubicBezTo>
                  <a:cubicBezTo>
                    <a:pt x="2641990" y="2295049"/>
                    <a:pt x="2705617" y="2300954"/>
                    <a:pt x="2762767" y="2325434"/>
                  </a:cubicBezTo>
                  <a:cubicBezTo>
                    <a:pt x="2806011" y="2343912"/>
                    <a:pt x="2844206" y="2372582"/>
                    <a:pt x="2872400" y="2410206"/>
                  </a:cubicBezTo>
                  <a:cubicBezTo>
                    <a:pt x="2920787" y="2474595"/>
                    <a:pt x="2933931" y="2557463"/>
                    <a:pt x="2925549" y="2637949"/>
                  </a:cubicBezTo>
                  <a:cubicBezTo>
                    <a:pt x="2913548" y="2753392"/>
                    <a:pt x="2857636" y="2858262"/>
                    <a:pt x="2820869" y="2968752"/>
                  </a:cubicBezTo>
                  <a:cubicBezTo>
                    <a:pt x="2796486" y="3041904"/>
                    <a:pt x="2780388" y="3118390"/>
                    <a:pt x="2789342" y="3194876"/>
                  </a:cubicBezTo>
                  <a:cubicBezTo>
                    <a:pt x="2799914" y="3285554"/>
                    <a:pt x="2844587" y="3367373"/>
                    <a:pt x="2889069" y="3447574"/>
                  </a:cubicBezTo>
                  <a:cubicBezTo>
                    <a:pt x="2950695" y="3558826"/>
                    <a:pt x="3013560" y="3669506"/>
                    <a:pt x="3070139" y="3783330"/>
                  </a:cubicBezTo>
                  <a:cubicBezTo>
                    <a:pt x="3108239" y="3859911"/>
                    <a:pt x="3143481" y="3937826"/>
                    <a:pt x="3181486" y="4014407"/>
                  </a:cubicBezTo>
                  <a:cubicBezTo>
                    <a:pt x="3232445" y="4116991"/>
                    <a:pt x="3288452" y="4217099"/>
                    <a:pt x="3351888" y="4312539"/>
                  </a:cubicBezTo>
                  <a:cubicBezTo>
                    <a:pt x="3398180" y="4382262"/>
                    <a:pt x="3448567" y="4449795"/>
                    <a:pt x="3512194" y="4504087"/>
                  </a:cubicBezTo>
                  <a:cubicBezTo>
                    <a:pt x="3558867" y="4543901"/>
                    <a:pt x="3611826" y="4575906"/>
                    <a:pt x="3670119" y="4595051"/>
                  </a:cubicBezTo>
                  <a:cubicBezTo>
                    <a:pt x="3746795" y="4620292"/>
                    <a:pt x="3828519" y="4621911"/>
                    <a:pt x="3909386" y="4623816"/>
                  </a:cubicBezTo>
                  <a:cubicBezTo>
                    <a:pt x="3985205" y="4625531"/>
                    <a:pt x="4061025" y="4627436"/>
                    <a:pt x="4136653" y="4623816"/>
                  </a:cubicBezTo>
                  <a:cubicBezTo>
                    <a:pt x="4236380" y="4619054"/>
                    <a:pt x="4335345" y="4605052"/>
                    <a:pt x="4435071" y="4599432"/>
                  </a:cubicBezTo>
                  <a:cubicBezTo>
                    <a:pt x="4477648" y="4597051"/>
                    <a:pt x="4520415" y="4596194"/>
                    <a:pt x="4562992" y="4599432"/>
                  </a:cubicBezTo>
                  <a:cubicBezTo>
                    <a:pt x="4649765" y="4606005"/>
                    <a:pt x="4925799" y="4629150"/>
                    <a:pt x="5010477" y="4649439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8E5C306-3C29-4BD3-97E1-DCA86FF3E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99586" y="1004887"/>
              <a:ext cx="4933777" cy="4552473"/>
            </a:xfrm>
            <a:custGeom>
              <a:avLst/>
              <a:gdLst>
                <a:gd name="connsiteX0" fmla="*/ 4933778 w 4933777"/>
                <a:gd name="connsiteY0" fmla="*/ 4552474 h 4552473"/>
                <a:gd name="connsiteX1" fmla="*/ 4020997 w 4933777"/>
                <a:gd name="connsiteY1" fmla="*/ 4493324 h 4552473"/>
                <a:gd name="connsiteX2" fmla="*/ 3777538 w 4933777"/>
                <a:gd name="connsiteY2" fmla="*/ 4468273 h 4552473"/>
                <a:gd name="connsiteX3" fmla="*/ 3411207 w 4933777"/>
                <a:gd name="connsiteY3" fmla="*/ 4277868 h 4552473"/>
                <a:gd name="connsiteX4" fmla="*/ 3215944 w 4933777"/>
                <a:gd name="connsiteY4" fmla="*/ 3958971 h 4552473"/>
                <a:gd name="connsiteX5" fmla="*/ 3056400 w 4933777"/>
                <a:gd name="connsiteY5" fmla="*/ 3618548 h 4552473"/>
                <a:gd name="connsiteX6" fmla="*/ 2963341 w 4933777"/>
                <a:gd name="connsiteY6" fmla="*/ 3314319 h 4552473"/>
                <a:gd name="connsiteX7" fmla="*/ 3029825 w 4933777"/>
                <a:gd name="connsiteY7" fmla="*/ 2870454 h 4552473"/>
                <a:gd name="connsiteX8" fmla="*/ 3094595 w 4933777"/>
                <a:gd name="connsiteY8" fmla="*/ 2449830 h 4552473"/>
                <a:gd name="connsiteX9" fmla="*/ 2979915 w 4933777"/>
                <a:gd name="connsiteY9" fmla="*/ 2245328 h 4552473"/>
                <a:gd name="connsiteX10" fmla="*/ 2843707 w 4933777"/>
                <a:gd name="connsiteY10" fmla="*/ 2162175 h 4552473"/>
                <a:gd name="connsiteX11" fmla="*/ 2529668 w 4933777"/>
                <a:gd name="connsiteY11" fmla="*/ 2080736 h 4552473"/>
                <a:gd name="connsiteX12" fmla="*/ 2336977 w 4933777"/>
                <a:gd name="connsiteY12" fmla="*/ 2125599 h 4552473"/>
                <a:gd name="connsiteX13" fmla="*/ 2044559 w 4933777"/>
                <a:gd name="connsiteY13" fmla="*/ 2271903 h 4552473"/>
                <a:gd name="connsiteX14" fmla="*/ 2007317 w 4933777"/>
                <a:gd name="connsiteY14" fmla="*/ 2312099 h 4552473"/>
                <a:gd name="connsiteX15" fmla="*/ 1999030 w 4933777"/>
                <a:gd name="connsiteY15" fmla="*/ 2371916 h 4552473"/>
                <a:gd name="connsiteX16" fmla="*/ 2129427 w 4933777"/>
                <a:gd name="connsiteY16" fmla="*/ 2502408 h 4552473"/>
                <a:gd name="connsiteX17" fmla="*/ 2226582 w 4933777"/>
                <a:gd name="connsiteY17" fmla="*/ 2627948 h 4552473"/>
                <a:gd name="connsiteX18" fmla="*/ 2273064 w 4933777"/>
                <a:gd name="connsiteY18" fmla="*/ 2782538 h 4552473"/>
                <a:gd name="connsiteX19" fmla="*/ 2203246 w 4933777"/>
                <a:gd name="connsiteY19" fmla="*/ 2993612 h 4552473"/>
                <a:gd name="connsiteX20" fmla="*/ 2115140 w 4933777"/>
                <a:gd name="connsiteY20" fmla="*/ 3048476 h 4552473"/>
                <a:gd name="connsiteX21" fmla="*/ 1952262 w 4933777"/>
                <a:gd name="connsiteY21" fmla="*/ 3025235 h 4552473"/>
                <a:gd name="connsiteX22" fmla="*/ 1801100 w 4933777"/>
                <a:gd name="connsiteY22" fmla="*/ 2888933 h 4552473"/>
                <a:gd name="connsiteX23" fmla="*/ 1722995 w 4933777"/>
                <a:gd name="connsiteY23" fmla="*/ 2689479 h 4552473"/>
                <a:gd name="connsiteX24" fmla="*/ 1653177 w 4933777"/>
                <a:gd name="connsiteY24" fmla="*/ 2574798 h 4552473"/>
                <a:gd name="connsiteX25" fmla="*/ 1500301 w 4933777"/>
                <a:gd name="connsiteY25" fmla="*/ 2531555 h 4552473"/>
                <a:gd name="connsiteX26" fmla="*/ 1364093 w 4933777"/>
                <a:gd name="connsiteY26" fmla="*/ 2583085 h 4552473"/>
                <a:gd name="connsiteX27" fmla="*/ 1191310 w 4933777"/>
                <a:gd name="connsiteY27" fmla="*/ 2618041 h 4552473"/>
                <a:gd name="connsiteX28" fmla="*/ 759351 w 4933777"/>
                <a:gd name="connsiteY28" fmla="*/ 2618041 h 4552473"/>
                <a:gd name="connsiteX29" fmla="*/ 506843 w 4933777"/>
                <a:gd name="connsiteY29" fmla="*/ 2521649 h 4552473"/>
                <a:gd name="connsiteX30" fmla="*/ 290816 w 4933777"/>
                <a:gd name="connsiteY30" fmla="*/ 2343817 h 4552473"/>
                <a:gd name="connsiteX31" fmla="*/ 126320 w 4933777"/>
                <a:gd name="connsiteY31" fmla="*/ 2062925 h 4552473"/>
                <a:gd name="connsiteX32" fmla="*/ 24021 w 4933777"/>
                <a:gd name="connsiteY32" fmla="*/ 1594295 h 4552473"/>
                <a:gd name="connsiteX33" fmla="*/ 1066 w 4933777"/>
                <a:gd name="connsiteY33" fmla="*/ 1140428 h 4552473"/>
                <a:gd name="connsiteX34" fmla="*/ 87172 w 4933777"/>
                <a:gd name="connsiteY34" fmla="*/ 617601 h 4552473"/>
                <a:gd name="connsiteX35" fmla="*/ 256526 w 4933777"/>
                <a:gd name="connsiteY35" fmla="*/ 249936 h 4552473"/>
                <a:gd name="connsiteX36" fmla="*/ 461504 w 4933777"/>
                <a:gd name="connsiteY36" fmla="*/ 0 h 4552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933777" h="4552473">
                  <a:moveTo>
                    <a:pt x="4933778" y="4552474"/>
                  </a:moveTo>
                  <a:cubicBezTo>
                    <a:pt x="4747183" y="4533519"/>
                    <a:pt x="4208735" y="4496562"/>
                    <a:pt x="4020997" y="4493324"/>
                  </a:cubicBezTo>
                  <a:cubicBezTo>
                    <a:pt x="3939273" y="4491895"/>
                    <a:pt x="3857548" y="4485323"/>
                    <a:pt x="3777538" y="4468273"/>
                  </a:cubicBezTo>
                  <a:cubicBezTo>
                    <a:pt x="3639807" y="4438936"/>
                    <a:pt x="3509028" y="4378738"/>
                    <a:pt x="3411207" y="4277868"/>
                  </a:cubicBezTo>
                  <a:cubicBezTo>
                    <a:pt x="3323958" y="4187857"/>
                    <a:pt x="3270236" y="4072414"/>
                    <a:pt x="3215944" y="3958971"/>
                  </a:cubicBezTo>
                  <a:cubicBezTo>
                    <a:pt x="3161842" y="3845909"/>
                    <a:pt x="3106407" y="3733419"/>
                    <a:pt x="3056400" y="3618548"/>
                  </a:cubicBezTo>
                  <a:cubicBezTo>
                    <a:pt x="3013728" y="3520631"/>
                    <a:pt x="2975152" y="3420237"/>
                    <a:pt x="2963341" y="3314319"/>
                  </a:cubicBezTo>
                  <a:cubicBezTo>
                    <a:pt x="2946672" y="3164205"/>
                    <a:pt x="2985249" y="3015329"/>
                    <a:pt x="3029825" y="2870454"/>
                  </a:cubicBezTo>
                  <a:cubicBezTo>
                    <a:pt x="3072498" y="2731865"/>
                    <a:pt x="3122790" y="2590895"/>
                    <a:pt x="3094595" y="2449830"/>
                  </a:cubicBezTo>
                  <a:cubicBezTo>
                    <a:pt x="3078879" y="2371154"/>
                    <a:pt x="3040112" y="2298383"/>
                    <a:pt x="2979915" y="2245328"/>
                  </a:cubicBezTo>
                  <a:cubicBezTo>
                    <a:pt x="2939814" y="2209991"/>
                    <a:pt x="2892094" y="2185035"/>
                    <a:pt x="2843707" y="2162175"/>
                  </a:cubicBezTo>
                  <a:cubicBezTo>
                    <a:pt x="2744075" y="2115312"/>
                    <a:pt x="2639110" y="2075212"/>
                    <a:pt x="2529668" y="2080736"/>
                  </a:cubicBezTo>
                  <a:cubicBezTo>
                    <a:pt x="2463469" y="2084070"/>
                    <a:pt x="2399651" y="2103882"/>
                    <a:pt x="2336977" y="2125599"/>
                  </a:cubicBezTo>
                  <a:cubicBezTo>
                    <a:pt x="2233059" y="2161604"/>
                    <a:pt x="2130094" y="2203133"/>
                    <a:pt x="2044559" y="2271903"/>
                  </a:cubicBezTo>
                  <a:cubicBezTo>
                    <a:pt x="2030177" y="2283524"/>
                    <a:pt x="2016175" y="2295906"/>
                    <a:pt x="2007317" y="2312099"/>
                  </a:cubicBezTo>
                  <a:cubicBezTo>
                    <a:pt x="1997315" y="2330291"/>
                    <a:pt x="1994934" y="2351532"/>
                    <a:pt x="1999030" y="2371916"/>
                  </a:cubicBezTo>
                  <a:cubicBezTo>
                    <a:pt x="2011508" y="2434019"/>
                    <a:pt x="2079040" y="2461165"/>
                    <a:pt x="2129427" y="2502408"/>
                  </a:cubicBezTo>
                  <a:cubicBezTo>
                    <a:pt x="2170766" y="2536222"/>
                    <a:pt x="2202103" y="2580418"/>
                    <a:pt x="2226582" y="2627948"/>
                  </a:cubicBezTo>
                  <a:cubicBezTo>
                    <a:pt x="2251538" y="2676335"/>
                    <a:pt x="2269254" y="2728341"/>
                    <a:pt x="2273064" y="2782538"/>
                  </a:cubicBezTo>
                  <a:cubicBezTo>
                    <a:pt x="2278589" y="2859786"/>
                    <a:pt x="2256395" y="2937605"/>
                    <a:pt x="2203246" y="2993612"/>
                  </a:cubicBezTo>
                  <a:cubicBezTo>
                    <a:pt x="2178957" y="3019235"/>
                    <a:pt x="2149144" y="3039047"/>
                    <a:pt x="2115140" y="3048476"/>
                  </a:cubicBezTo>
                  <a:cubicBezTo>
                    <a:pt x="2060752" y="3063526"/>
                    <a:pt x="2003507" y="3049905"/>
                    <a:pt x="1952262" y="3025235"/>
                  </a:cubicBezTo>
                  <a:cubicBezTo>
                    <a:pt x="1889873" y="2995136"/>
                    <a:pt x="1836724" y="2948369"/>
                    <a:pt x="1801100" y="2888933"/>
                  </a:cubicBezTo>
                  <a:cubicBezTo>
                    <a:pt x="1764239" y="2827591"/>
                    <a:pt x="1748237" y="2756630"/>
                    <a:pt x="1722995" y="2689479"/>
                  </a:cubicBezTo>
                  <a:cubicBezTo>
                    <a:pt x="1706993" y="2646903"/>
                    <a:pt x="1686896" y="2605088"/>
                    <a:pt x="1653177" y="2574798"/>
                  </a:cubicBezTo>
                  <a:cubicBezTo>
                    <a:pt x="1611839" y="2537555"/>
                    <a:pt x="1555260" y="2522315"/>
                    <a:pt x="1500301" y="2531555"/>
                  </a:cubicBezTo>
                  <a:cubicBezTo>
                    <a:pt x="1452295" y="2539651"/>
                    <a:pt x="1409718" y="2565749"/>
                    <a:pt x="1364093" y="2583085"/>
                  </a:cubicBezTo>
                  <a:cubicBezTo>
                    <a:pt x="1308944" y="2603945"/>
                    <a:pt x="1249984" y="2611374"/>
                    <a:pt x="1191310" y="2618041"/>
                  </a:cubicBezTo>
                  <a:cubicBezTo>
                    <a:pt x="1047197" y="2634424"/>
                    <a:pt x="901274" y="2646236"/>
                    <a:pt x="759351" y="2618041"/>
                  </a:cubicBezTo>
                  <a:cubicBezTo>
                    <a:pt x="670388" y="2600325"/>
                    <a:pt x="585329" y="2567083"/>
                    <a:pt x="506843" y="2521649"/>
                  </a:cubicBezTo>
                  <a:cubicBezTo>
                    <a:pt x="425595" y="2474595"/>
                    <a:pt x="352253" y="2414778"/>
                    <a:pt x="290816" y="2343817"/>
                  </a:cubicBezTo>
                  <a:cubicBezTo>
                    <a:pt x="219284" y="2261140"/>
                    <a:pt x="165753" y="2164937"/>
                    <a:pt x="126320" y="2062925"/>
                  </a:cubicBezTo>
                  <a:cubicBezTo>
                    <a:pt x="68503" y="1913192"/>
                    <a:pt x="42500" y="1753838"/>
                    <a:pt x="24021" y="1594295"/>
                  </a:cubicBezTo>
                  <a:cubicBezTo>
                    <a:pt x="6590" y="1443609"/>
                    <a:pt x="-3411" y="1292066"/>
                    <a:pt x="1066" y="1140428"/>
                  </a:cubicBezTo>
                  <a:cubicBezTo>
                    <a:pt x="6305" y="962882"/>
                    <a:pt x="31927" y="786289"/>
                    <a:pt x="87172" y="617601"/>
                  </a:cubicBezTo>
                  <a:cubicBezTo>
                    <a:pt x="129272" y="489014"/>
                    <a:pt x="190423" y="367951"/>
                    <a:pt x="256526" y="249936"/>
                  </a:cubicBezTo>
                  <a:cubicBezTo>
                    <a:pt x="281577" y="205645"/>
                    <a:pt x="431786" y="41243"/>
                    <a:pt x="461504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B2BA2F3-A842-4EA4-8CB8-FD66BD1CE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72372" y="1004887"/>
              <a:ext cx="4844417" cy="4402074"/>
            </a:xfrm>
            <a:custGeom>
              <a:avLst/>
              <a:gdLst>
                <a:gd name="connsiteX0" fmla="*/ 486254 w 4844417"/>
                <a:gd name="connsiteY0" fmla="*/ 0 h 4402074"/>
                <a:gd name="connsiteX1" fmla="*/ 223364 w 4844417"/>
                <a:gd name="connsiteY1" fmla="*/ 286226 h 4402074"/>
                <a:gd name="connsiteX2" fmla="*/ 67821 w 4844417"/>
                <a:gd name="connsiteY2" fmla="*/ 699135 h 4402074"/>
                <a:gd name="connsiteX3" fmla="*/ 3 w 4844417"/>
                <a:gd name="connsiteY3" fmla="*/ 1273683 h 4402074"/>
                <a:gd name="connsiteX4" fmla="*/ 135543 w 4844417"/>
                <a:gd name="connsiteY4" fmla="*/ 2031683 h 4402074"/>
                <a:gd name="connsiteX5" fmla="*/ 297088 w 4844417"/>
                <a:gd name="connsiteY5" fmla="*/ 2312956 h 4402074"/>
                <a:gd name="connsiteX6" fmla="*/ 582171 w 4844417"/>
                <a:gd name="connsiteY6" fmla="*/ 2518410 h 4402074"/>
                <a:gd name="connsiteX7" fmla="*/ 972982 w 4844417"/>
                <a:gd name="connsiteY7" fmla="*/ 2518410 h 4402074"/>
                <a:gd name="connsiteX8" fmla="*/ 1389700 w 4844417"/>
                <a:gd name="connsiteY8" fmla="*/ 2350484 h 4402074"/>
                <a:gd name="connsiteX9" fmla="*/ 1665544 w 4844417"/>
                <a:gd name="connsiteY9" fmla="*/ 2204180 h 4402074"/>
                <a:gd name="connsiteX10" fmla="*/ 2180656 w 4844417"/>
                <a:gd name="connsiteY10" fmla="*/ 1966436 h 4402074"/>
                <a:gd name="connsiteX11" fmla="*/ 2499649 w 4844417"/>
                <a:gd name="connsiteY11" fmla="*/ 1926527 h 4402074"/>
                <a:gd name="connsiteX12" fmla="*/ 2867695 w 4844417"/>
                <a:gd name="connsiteY12" fmla="*/ 2041303 h 4402074"/>
                <a:gd name="connsiteX13" fmla="*/ 3100295 w 4844417"/>
                <a:gd name="connsiteY13" fmla="*/ 2147602 h 4402074"/>
                <a:gd name="connsiteX14" fmla="*/ 3275174 w 4844417"/>
                <a:gd name="connsiteY14" fmla="*/ 2370582 h 4402074"/>
                <a:gd name="connsiteX15" fmla="*/ 3246123 w 4844417"/>
                <a:gd name="connsiteY15" fmla="*/ 2631948 h 4402074"/>
                <a:gd name="connsiteX16" fmla="*/ 3102581 w 4844417"/>
                <a:gd name="connsiteY16" fmla="*/ 2947892 h 4402074"/>
                <a:gd name="connsiteX17" fmla="*/ 3070958 w 4844417"/>
                <a:gd name="connsiteY17" fmla="*/ 3462052 h 4402074"/>
                <a:gd name="connsiteX18" fmla="*/ 3194402 w 4844417"/>
                <a:gd name="connsiteY18" fmla="*/ 3792379 h 4402074"/>
                <a:gd name="connsiteX19" fmla="*/ 3329371 w 4844417"/>
                <a:gd name="connsiteY19" fmla="*/ 4048030 h 4402074"/>
                <a:gd name="connsiteX20" fmla="*/ 3539017 w 4844417"/>
                <a:gd name="connsiteY20" fmla="*/ 4257771 h 4402074"/>
                <a:gd name="connsiteX21" fmla="*/ 3911254 w 4844417"/>
                <a:gd name="connsiteY21" fmla="*/ 4353592 h 4402074"/>
                <a:gd name="connsiteX22" fmla="*/ 4272632 w 4844417"/>
                <a:gd name="connsiteY22" fmla="*/ 4353592 h 4402074"/>
                <a:gd name="connsiteX23" fmla="*/ 4528760 w 4844417"/>
                <a:gd name="connsiteY23" fmla="*/ 4368832 h 4402074"/>
                <a:gd name="connsiteX24" fmla="*/ 4844418 w 4844417"/>
                <a:gd name="connsiteY24" fmla="*/ 4402074 h 440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44417" h="4402074">
                  <a:moveTo>
                    <a:pt x="486254" y="0"/>
                  </a:moveTo>
                  <a:cubicBezTo>
                    <a:pt x="486254" y="0"/>
                    <a:pt x="289182" y="178689"/>
                    <a:pt x="223364" y="286226"/>
                  </a:cubicBezTo>
                  <a:cubicBezTo>
                    <a:pt x="146116" y="412337"/>
                    <a:pt x="101825" y="555022"/>
                    <a:pt x="67821" y="699135"/>
                  </a:cubicBezTo>
                  <a:cubicBezTo>
                    <a:pt x="23434" y="887540"/>
                    <a:pt x="289" y="1080135"/>
                    <a:pt x="3" y="1273683"/>
                  </a:cubicBezTo>
                  <a:cubicBezTo>
                    <a:pt x="-378" y="1532668"/>
                    <a:pt x="38865" y="1791748"/>
                    <a:pt x="135543" y="2031683"/>
                  </a:cubicBezTo>
                  <a:cubicBezTo>
                    <a:pt x="176215" y="2132648"/>
                    <a:pt x="227650" y="2229231"/>
                    <a:pt x="297088" y="2312956"/>
                  </a:cubicBezTo>
                  <a:cubicBezTo>
                    <a:pt x="373383" y="2404967"/>
                    <a:pt x="469014" y="2480882"/>
                    <a:pt x="582171" y="2518410"/>
                  </a:cubicBezTo>
                  <a:cubicBezTo>
                    <a:pt x="708091" y="2560130"/>
                    <a:pt x="843727" y="2550605"/>
                    <a:pt x="972982" y="2518410"/>
                  </a:cubicBezTo>
                  <a:cubicBezTo>
                    <a:pt x="1118714" y="2482120"/>
                    <a:pt x="1255874" y="2419160"/>
                    <a:pt x="1389700" y="2350484"/>
                  </a:cubicBezTo>
                  <a:cubicBezTo>
                    <a:pt x="1482283" y="2302955"/>
                    <a:pt x="1574104" y="2253996"/>
                    <a:pt x="1665544" y="2204180"/>
                  </a:cubicBezTo>
                  <a:cubicBezTo>
                    <a:pt x="1832137" y="2113407"/>
                    <a:pt x="1999586" y="2022348"/>
                    <a:pt x="2180656" y="1966436"/>
                  </a:cubicBezTo>
                  <a:cubicBezTo>
                    <a:pt x="2284288" y="1934432"/>
                    <a:pt x="2392016" y="1915478"/>
                    <a:pt x="2499649" y="1926527"/>
                  </a:cubicBezTo>
                  <a:cubicBezTo>
                    <a:pt x="2627950" y="1939671"/>
                    <a:pt x="2747108" y="1994535"/>
                    <a:pt x="2867695" y="2041303"/>
                  </a:cubicBezTo>
                  <a:cubicBezTo>
                    <a:pt x="2947514" y="2072259"/>
                    <a:pt x="3028667" y="2100929"/>
                    <a:pt x="3100295" y="2147602"/>
                  </a:cubicBezTo>
                  <a:cubicBezTo>
                    <a:pt x="3182401" y="2201037"/>
                    <a:pt x="3250980" y="2276189"/>
                    <a:pt x="3275174" y="2370582"/>
                  </a:cubicBezTo>
                  <a:cubicBezTo>
                    <a:pt x="3297367" y="2457450"/>
                    <a:pt x="3278508" y="2547747"/>
                    <a:pt x="3246123" y="2631948"/>
                  </a:cubicBezTo>
                  <a:cubicBezTo>
                    <a:pt x="3204403" y="2740057"/>
                    <a:pt x="3142872" y="2839307"/>
                    <a:pt x="3102581" y="2947892"/>
                  </a:cubicBezTo>
                  <a:cubicBezTo>
                    <a:pt x="3041621" y="3112103"/>
                    <a:pt x="3032668" y="3291173"/>
                    <a:pt x="3070958" y="3462052"/>
                  </a:cubicBezTo>
                  <a:cubicBezTo>
                    <a:pt x="3096771" y="3577019"/>
                    <a:pt x="3145063" y="3685223"/>
                    <a:pt x="3194402" y="3792379"/>
                  </a:cubicBezTo>
                  <a:cubicBezTo>
                    <a:pt x="3234788" y="3880104"/>
                    <a:pt x="3276127" y="3967639"/>
                    <a:pt x="3329371" y="4048030"/>
                  </a:cubicBezTo>
                  <a:cubicBezTo>
                    <a:pt x="3384712" y="4131564"/>
                    <a:pt x="3453196" y="4206335"/>
                    <a:pt x="3539017" y="4257771"/>
                  </a:cubicBezTo>
                  <a:cubicBezTo>
                    <a:pt x="3650364" y="4324541"/>
                    <a:pt x="3781142" y="4346924"/>
                    <a:pt x="3911254" y="4353592"/>
                  </a:cubicBezTo>
                  <a:cubicBezTo>
                    <a:pt x="4031554" y="4359783"/>
                    <a:pt x="4152141" y="4351878"/>
                    <a:pt x="4272632" y="4353592"/>
                  </a:cubicBezTo>
                  <a:cubicBezTo>
                    <a:pt x="4358167" y="4354830"/>
                    <a:pt x="4443511" y="4361593"/>
                    <a:pt x="4528760" y="4368832"/>
                  </a:cubicBezTo>
                  <a:cubicBezTo>
                    <a:pt x="4634201" y="4377785"/>
                    <a:pt x="4739738" y="4386644"/>
                    <a:pt x="4844418" y="4402074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1968F54-9FAB-433B-B990-0552F58E0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53707" y="1004887"/>
              <a:ext cx="3915933" cy="2452322"/>
            </a:xfrm>
            <a:custGeom>
              <a:avLst/>
              <a:gdLst>
                <a:gd name="connsiteX0" fmla="*/ 540651 w 3915933"/>
                <a:gd name="connsiteY0" fmla="*/ 0 h 2452322"/>
                <a:gd name="connsiteX1" fmla="*/ 235470 w 3915933"/>
                <a:gd name="connsiteY1" fmla="*/ 274320 h 2452322"/>
                <a:gd name="connsiteX2" fmla="*/ 103929 w 3915933"/>
                <a:gd name="connsiteY2" fmla="*/ 537496 h 2452322"/>
                <a:gd name="connsiteX3" fmla="*/ 2869 w 3915933"/>
                <a:gd name="connsiteY3" fmla="*/ 998792 h 2452322"/>
                <a:gd name="connsiteX4" fmla="*/ 59638 w 3915933"/>
                <a:gd name="connsiteY4" fmla="*/ 1582007 h 2452322"/>
                <a:gd name="connsiteX5" fmla="*/ 139934 w 3915933"/>
                <a:gd name="connsiteY5" fmla="*/ 1897856 h 2452322"/>
                <a:gd name="connsiteX6" fmla="*/ 258996 w 3915933"/>
                <a:gd name="connsiteY6" fmla="*/ 2195703 h 2452322"/>
                <a:gd name="connsiteX7" fmla="*/ 495788 w 3915933"/>
                <a:gd name="connsiteY7" fmla="*/ 2417350 h 2452322"/>
                <a:gd name="connsiteX8" fmla="*/ 627328 w 3915933"/>
                <a:gd name="connsiteY8" fmla="*/ 2450592 h 2452322"/>
                <a:gd name="connsiteX9" fmla="*/ 1170063 w 3915933"/>
                <a:gd name="connsiteY9" fmla="*/ 2249710 h 2452322"/>
                <a:gd name="connsiteX10" fmla="*/ 1352847 w 3915933"/>
                <a:gd name="connsiteY10" fmla="*/ 2102834 h 2452322"/>
                <a:gd name="connsiteX11" fmla="*/ 1978735 w 3915933"/>
                <a:gd name="connsiteY11" fmla="*/ 1834134 h 2452322"/>
                <a:gd name="connsiteX12" fmla="*/ 2306872 w 3915933"/>
                <a:gd name="connsiteY12" fmla="*/ 1789843 h 2452322"/>
                <a:gd name="connsiteX13" fmla="*/ 2731972 w 3915933"/>
                <a:gd name="connsiteY13" fmla="*/ 1870234 h 2452322"/>
                <a:gd name="connsiteX14" fmla="*/ 3172313 w 3915933"/>
                <a:gd name="connsiteY14" fmla="*/ 2021205 h 2452322"/>
                <a:gd name="connsiteX15" fmla="*/ 3573887 w 3915933"/>
                <a:gd name="connsiteY15" fmla="*/ 2010156 h 2452322"/>
                <a:gd name="connsiteX16" fmla="*/ 3860494 w 3915933"/>
                <a:gd name="connsiteY16" fmla="*/ 1867472 h 2452322"/>
                <a:gd name="connsiteX17" fmla="*/ 3913072 w 3915933"/>
                <a:gd name="connsiteY17" fmla="*/ 1652778 h 2452322"/>
                <a:gd name="connsiteX18" fmla="*/ 3681805 w 3915933"/>
                <a:gd name="connsiteY18" fmla="*/ 1295400 h 2452322"/>
                <a:gd name="connsiteX19" fmla="*/ 3029533 w 3915933"/>
                <a:gd name="connsiteY19" fmla="*/ 812197 h 2452322"/>
                <a:gd name="connsiteX20" fmla="*/ 2789789 w 3915933"/>
                <a:gd name="connsiteY20" fmla="*/ 668941 h 2452322"/>
                <a:gd name="connsiteX21" fmla="*/ 2510135 w 3915933"/>
                <a:gd name="connsiteY21" fmla="*/ 498539 h 2452322"/>
                <a:gd name="connsiteX22" fmla="*/ 2281630 w 3915933"/>
                <a:gd name="connsiteY22" fmla="*/ 355854 h 2452322"/>
                <a:gd name="connsiteX23" fmla="*/ 2002357 w 3915933"/>
                <a:gd name="connsiteY23" fmla="*/ 161544 h 2452322"/>
                <a:gd name="connsiteX24" fmla="*/ 1726037 w 3915933"/>
                <a:gd name="connsiteY24" fmla="*/ 0 h 245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15933" h="2452322">
                  <a:moveTo>
                    <a:pt x="540651" y="0"/>
                  </a:moveTo>
                  <a:cubicBezTo>
                    <a:pt x="540651" y="0"/>
                    <a:pt x="298906" y="176213"/>
                    <a:pt x="235470" y="274320"/>
                  </a:cubicBezTo>
                  <a:cubicBezTo>
                    <a:pt x="182130" y="356997"/>
                    <a:pt x="139172" y="445675"/>
                    <a:pt x="103929" y="537496"/>
                  </a:cubicBezTo>
                  <a:cubicBezTo>
                    <a:pt x="47160" y="685324"/>
                    <a:pt x="12585" y="840772"/>
                    <a:pt x="2869" y="998792"/>
                  </a:cubicBezTo>
                  <a:cubicBezTo>
                    <a:pt x="-9228" y="1194530"/>
                    <a:pt x="18300" y="1390079"/>
                    <a:pt x="59638" y="1582007"/>
                  </a:cubicBezTo>
                  <a:cubicBezTo>
                    <a:pt x="82498" y="1688211"/>
                    <a:pt x="110121" y="1793367"/>
                    <a:pt x="139934" y="1897856"/>
                  </a:cubicBezTo>
                  <a:cubicBezTo>
                    <a:pt x="169461" y="2001393"/>
                    <a:pt x="202894" y="2104073"/>
                    <a:pt x="258996" y="2195703"/>
                  </a:cubicBezTo>
                  <a:cubicBezTo>
                    <a:pt x="316623" y="2289810"/>
                    <a:pt x="395585" y="2371725"/>
                    <a:pt x="495788" y="2417350"/>
                  </a:cubicBezTo>
                  <a:cubicBezTo>
                    <a:pt x="537317" y="2436305"/>
                    <a:pt x="581799" y="2446973"/>
                    <a:pt x="627328" y="2450592"/>
                  </a:cubicBezTo>
                  <a:cubicBezTo>
                    <a:pt x="824686" y="2466404"/>
                    <a:pt x="1012233" y="2371820"/>
                    <a:pt x="1170063" y="2249710"/>
                  </a:cubicBezTo>
                  <a:cubicBezTo>
                    <a:pt x="1231975" y="2201894"/>
                    <a:pt x="1290554" y="2150174"/>
                    <a:pt x="1352847" y="2102834"/>
                  </a:cubicBezTo>
                  <a:cubicBezTo>
                    <a:pt x="1535346" y="1964246"/>
                    <a:pt x="1755564" y="1887760"/>
                    <a:pt x="1978735" y="1834134"/>
                  </a:cubicBezTo>
                  <a:cubicBezTo>
                    <a:pt x="2086558" y="1808226"/>
                    <a:pt x="2196096" y="1789462"/>
                    <a:pt x="2306872" y="1789843"/>
                  </a:cubicBezTo>
                  <a:cubicBezTo>
                    <a:pt x="2451842" y="1790319"/>
                    <a:pt x="2594812" y="1822514"/>
                    <a:pt x="2731972" y="1870234"/>
                  </a:cubicBezTo>
                  <a:cubicBezTo>
                    <a:pt x="2879038" y="1921383"/>
                    <a:pt x="3019627" y="1991963"/>
                    <a:pt x="3172313" y="2021205"/>
                  </a:cubicBezTo>
                  <a:cubicBezTo>
                    <a:pt x="3305091" y="2046732"/>
                    <a:pt x="3441204" y="2037017"/>
                    <a:pt x="3573887" y="2010156"/>
                  </a:cubicBezTo>
                  <a:cubicBezTo>
                    <a:pt x="3682567" y="1988153"/>
                    <a:pt x="3793724" y="1954435"/>
                    <a:pt x="3860494" y="1867472"/>
                  </a:cubicBezTo>
                  <a:cubicBezTo>
                    <a:pt x="3907167" y="1806607"/>
                    <a:pt x="3923073" y="1728978"/>
                    <a:pt x="3913072" y="1652778"/>
                  </a:cubicBezTo>
                  <a:cubicBezTo>
                    <a:pt x="3894118" y="1508570"/>
                    <a:pt x="3788866" y="1396079"/>
                    <a:pt x="3681805" y="1295400"/>
                  </a:cubicBezTo>
                  <a:cubicBezTo>
                    <a:pt x="3484162" y="1109472"/>
                    <a:pt x="3261277" y="953548"/>
                    <a:pt x="3029533" y="812197"/>
                  </a:cubicBezTo>
                  <a:cubicBezTo>
                    <a:pt x="2949999" y="763715"/>
                    <a:pt x="2869704" y="716661"/>
                    <a:pt x="2789789" y="668941"/>
                  </a:cubicBezTo>
                  <a:cubicBezTo>
                    <a:pt x="2696063" y="612934"/>
                    <a:pt x="2603289" y="555403"/>
                    <a:pt x="2510135" y="498539"/>
                  </a:cubicBezTo>
                  <a:cubicBezTo>
                    <a:pt x="2433459" y="451771"/>
                    <a:pt x="2356592" y="405384"/>
                    <a:pt x="2281630" y="355854"/>
                  </a:cubicBezTo>
                  <a:cubicBezTo>
                    <a:pt x="2187047" y="293370"/>
                    <a:pt x="2095988" y="225457"/>
                    <a:pt x="2002357" y="161544"/>
                  </a:cubicBezTo>
                  <a:cubicBezTo>
                    <a:pt x="1892439" y="86487"/>
                    <a:pt x="1726037" y="0"/>
                    <a:pt x="1726037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" name="Graphic 3">
              <a:extLst>
                <a:ext uri="{FF2B5EF4-FFF2-40B4-BE49-F238E27FC236}">
                  <a16:creationId xmlns:a16="http://schemas.microsoft.com/office/drawing/2014/main" id="{7DF11618-754F-4C58-94AD-F7AA3530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538537" y="995362"/>
              <a:ext cx="3521990" cy="2074884"/>
              <a:chOff x="3538537" y="995362"/>
              <a:chExt cx="3521990" cy="2074884"/>
            </a:xfrm>
            <a:no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890D7E4-2E90-4189-AA14-2693B94739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3D53848D-8416-4C24-A2D1-CB2D5EF4B1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5C6ABEA-3701-4591-9F7A-DF96C707B2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BABF3D0-6D14-430A-8648-AA359FF6D4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23749" y="1004791"/>
                <a:ext cx="2567851" cy="1647045"/>
              </a:xfrm>
              <a:custGeom>
                <a:avLst/>
                <a:gdLst>
                  <a:gd name="connsiteX0" fmla="*/ 630083 w 2567851"/>
                  <a:gd name="connsiteY0" fmla="*/ 95 h 1647045"/>
                  <a:gd name="connsiteX1" fmla="*/ 124686 w 2567851"/>
                  <a:gd name="connsiteY1" fmla="*/ 410718 h 1647045"/>
                  <a:gd name="connsiteX2" fmla="*/ 26674 w 2567851"/>
                  <a:gd name="connsiteY2" fmla="*/ 689991 h 1647045"/>
                  <a:gd name="connsiteX3" fmla="*/ 1718 w 2567851"/>
                  <a:gd name="connsiteY3" fmla="*/ 974217 h 1647045"/>
                  <a:gd name="connsiteX4" fmla="*/ 56582 w 2567851"/>
                  <a:gd name="connsiteY4" fmla="*/ 1208627 h 1647045"/>
                  <a:gd name="connsiteX5" fmla="*/ 212792 w 2567851"/>
                  <a:gd name="connsiteY5" fmla="*/ 1443038 h 1647045"/>
                  <a:gd name="connsiteX6" fmla="*/ 385576 w 2567851"/>
                  <a:gd name="connsiteY6" fmla="*/ 1590961 h 1647045"/>
                  <a:gd name="connsiteX7" fmla="*/ 528451 w 2567851"/>
                  <a:gd name="connsiteY7" fmla="*/ 1645825 h 1647045"/>
                  <a:gd name="connsiteX8" fmla="*/ 739430 w 2567851"/>
                  <a:gd name="connsiteY8" fmla="*/ 1604296 h 1647045"/>
                  <a:gd name="connsiteX9" fmla="*/ 1023560 w 2567851"/>
                  <a:gd name="connsiteY9" fmla="*/ 1517809 h 1647045"/>
                  <a:gd name="connsiteX10" fmla="*/ 1384082 w 2567851"/>
                  <a:gd name="connsiteY10" fmla="*/ 1394841 h 1647045"/>
                  <a:gd name="connsiteX11" fmla="*/ 1872619 w 2567851"/>
                  <a:gd name="connsiteY11" fmla="*/ 1318355 h 1647045"/>
                  <a:gd name="connsiteX12" fmla="*/ 2169989 w 2567851"/>
                  <a:gd name="connsiteY12" fmla="*/ 1359884 h 1647045"/>
                  <a:gd name="connsiteX13" fmla="*/ 2331152 w 2567851"/>
                  <a:gd name="connsiteY13" fmla="*/ 1359884 h 1647045"/>
                  <a:gd name="connsiteX14" fmla="*/ 2500602 w 2567851"/>
                  <a:gd name="connsiteY14" fmla="*/ 1351598 h 1647045"/>
                  <a:gd name="connsiteX15" fmla="*/ 2557085 w 2567851"/>
                  <a:gd name="connsiteY15" fmla="*/ 1316641 h 1647045"/>
                  <a:gd name="connsiteX16" fmla="*/ 2533844 w 2567851"/>
                  <a:gd name="connsiteY16" fmla="*/ 1195292 h 1647045"/>
                  <a:gd name="connsiteX17" fmla="*/ 2312864 w 2567851"/>
                  <a:gd name="connsiteY17" fmla="*/ 1005745 h 1647045"/>
                  <a:gd name="connsiteX18" fmla="*/ 1980537 w 2567851"/>
                  <a:gd name="connsiteY18" fmla="*/ 763048 h 1647045"/>
                  <a:gd name="connsiteX19" fmla="*/ 1706408 w 2567851"/>
                  <a:gd name="connsiteY19" fmla="*/ 548640 h 1647045"/>
                  <a:gd name="connsiteX20" fmla="*/ 1422372 w 2567851"/>
                  <a:gd name="connsiteY20" fmla="*/ 328803 h 1647045"/>
                  <a:gd name="connsiteX21" fmla="*/ 960695 w 2567851"/>
                  <a:gd name="connsiteY21" fmla="*/ 0 h 1647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67851" h="1647045">
                    <a:moveTo>
                      <a:pt x="630083" y="95"/>
                    </a:moveTo>
                    <a:cubicBezTo>
                      <a:pt x="431201" y="60008"/>
                      <a:pt x="185837" y="291751"/>
                      <a:pt x="124686" y="410718"/>
                    </a:cubicBezTo>
                    <a:cubicBezTo>
                      <a:pt x="79442" y="498920"/>
                      <a:pt x="47438" y="593027"/>
                      <a:pt x="26674" y="689991"/>
                    </a:cubicBezTo>
                    <a:cubicBezTo>
                      <a:pt x="6576" y="783431"/>
                      <a:pt x="-4473" y="878967"/>
                      <a:pt x="1718" y="974217"/>
                    </a:cubicBezTo>
                    <a:cubicBezTo>
                      <a:pt x="7052" y="1054894"/>
                      <a:pt x="24674" y="1134332"/>
                      <a:pt x="56582" y="1208627"/>
                    </a:cubicBezTo>
                    <a:cubicBezTo>
                      <a:pt x="93825" y="1295495"/>
                      <a:pt x="148975" y="1373219"/>
                      <a:pt x="212792" y="1443038"/>
                    </a:cubicBezTo>
                    <a:cubicBezTo>
                      <a:pt x="264227" y="1499330"/>
                      <a:pt x="320996" y="1550575"/>
                      <a:pt x="385576" y="1590961"/>
                    </a:cubicBezTo>
                    <a:cubicBezTo>
                      <a:pt x="429486" y="1618393"/>
                      <a:pt x="477111" y="1640681"/>
                      <a:pt x="528451" y="1645825"/>
                    </a:cubicBezTo>
                    <a:cubicBezTo>
                      <a:pt x="600460" y="1653064"/>
                      <a:pt x="670278" y="1626680"/>
                      <a:pt x="739430" y="1604296"/>
                    </a:cubicBezTo>
                    <a:cubicBezTo>
                      <a:pt x="833632" y="1573721"/>
                      <a:pt x="929453" y="1548479"/>
                      <a:pt x="1023560" y="1517809"/>
                    </a:cubicBezTo>
                    <a:cubicBezTo>
                      <a:pt x="1144337" y="1478471"/>
                      <a:pt x="1262924" y="1432846"/>
                      <a:pt x="1384082" y="1394841"/>
                    </a:cubicBezTo>
                    <a:cubicBezTo>
                      <a:pt x="1542959" y="1345025"/>
                      <a:pt x="1707074" y="1305497"/>
                      <a:pt x="1872619" y="1318355"/>
                    </a:cubicBezTo>
                    <a:cubicBezTo>
                      <a:pt x="1972536" y="1326071"/>
                      <a:pt x="2070072" y="1353312"/>
                      <a:pt x="2169989" y="1359884"/>
                    </a:cubicBezTo>
                    <a:cubicBezTo>
                      <a:pt x="2223615" y="1363409"/>
                      <a:pt x="2277431" y="1359503"/>
                      <a:pt x="2331152" y="1359884"/>
                    </a:cubicBezTo>
                    <a:cubicBezTo>
                      <a:pt x="2388112" y="1360265"/>
                      <a:pt x="2445738" y="1366076"/>
                      <a:pt x="2500602" y="1351598"/>
                    </a:cubicBezTo>
                    <a:cubicBezTo>
                      <a:pt x="2522986" y="1345692"/>
                      <a:pt x="2544322" y="1335691"/>
                      <a:pt x="2557085" y="1316641"/>
                    </a:cubicBezTo>
                    <a:cubicBezTo>
                      <a:pt x="2581850" y="1279874"/>
                      <a:pt x="2559562" y="1233202"/>
                      <a:pt x="2533844" y="1195292"/>
                    </a:cubicBezTo>
                    <a:cubicBezTo>
                      <a:pt x="2478790" y="1114330"/>
                      <a:pt x="2394208" y="1060990"/>
                      <a:pt x="2312864" y="1005745"/>
                    </a:cubicBezTo>
                    <a:cubicBezTo>
                      <a:pt x="2199326" y="928688"/>
                      <a:pt x="2089027" y="847058"/>
                      <a:pt x="1980537" y="763048"/>
                    </a:cubicBezTo>
                    <a:cubicBezTo>
                      <a:pt x="1888811" y="691991"/>
                      <a:pt x="1796514" y="621697"/>
                      <a:pt x="1706408" y="548640"/>
                    </a:cubicBezTo>
                    <a:cubicBezTo>
                      <a:pt x="1554865" y="425672"/>
                      <a:pt x="1572105" y="453866"/>
                      <a:pt x="1422372" y="328803"/>
                    </a:cubicBezTo>
                    <a:cubicBezTo>
                      <a:pt x="1381224" y="294418"/>
                      <a:pt x="1009749" y="21146"/>
                      <a:pt x="960695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7C04F5C9-F7C6-4B5D-AA5A-252D9DDBAB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327427" y="1016602"/>
                <a:ext cx="1676495" cy="1223010"/>
              </a:xfrm>
              <a:custGeom>
                <a:avLst/>
                <a:gdLst>
                  <a:gd name="connsiteX0" fmla="*/ 1676495 w 1676495"/>
                  <a:gd name="connsiteY0" fmla="*/ 1223010 h 1223010"/>
                  <a:gd name="connsiteX1" fmla="*/ 1421702 w 1676495"/>
                  <a:gd name="connsiteY1" fmla="*/ 1000697 h 1223010"/>
                  <a:gd name="connsiteX2" fmla="*/ 1024604 w 1676495"/>
                  <a:gd name="connsiteY2" fmla="*/ 744665 h 1223010"/>
                  <a:gd name="connsiteX3" fmla="*/ 444722 w 1676495"/>
                  <a:gd name="connsiteY3" fmla="*/ 345758 h 1223010"/>
                  <a:gd name="connsiteX4" fmla="*/ 0 w 1676495"/>
                  <a:gd name="connsiteY4" fmla="*/ 0 h 122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6495" h="1223010">
                    <a:moveTo>
                      <a:pt x="1676495" y="1223010"/>
                    </a:moveTo>
                    <a:cubicBezTo>
                      <a:pt x="1603724" y="1136428"/>
                      <a:pt x="1514094" y="1066229"/>
                      <a:pt x="1421702" y="1000697"/>
                    </a:cubicBezTo>
                    <a:cubicBezTo>
                      <a:pt x="1293209" y="909638"/>
                      <a:pt x="1158526" y="827627"/>
                      <a:pt x="1024604" y="744665"/>
                    </a:cubicBezTo>
                    <a:cubicBezTo>
                      <a:pt x="824770" y="620935"/>
                      <a:pt x="623792" y="497681"/>
                      <a:pt x="444722" y="345758"/>
                    </a:cubicBezTo>
                    <a:cubicBezTo>
                      <a:pt x="330517" y="248888"/>
                      <a:pt x="135731" y="61722"/>
                      <a:pt x="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7337B922-7D88-47CA-A9FD-0841B3735E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031727" y="1004887"/>
                <a:ext cx="3028800" cy="2065359"/>
              </a:xfrm>
              <a:custGeom>
                <a:avLst/>
                <a:gdLst>
                  <a:gd name="connsiteX0" fmla="*/ 525127 w 3028800"/>
                  <a:gd name="connsiteY0" fmla="*/ 0 h 2065359"/>
                  <a:gd name="connsiteX1" fmla="*/ 256141 w 3028800"/>
                  <a:gd name="connsiteY1" fmla="*/ 229648 h 2065359"/>
                  <a:gd name="connsiteX2" fmla="*/ 115552 w 3028800"/>
                  <a:gd name="connsiteY2" fmla="*/ 438531 h 2065359"/>
                  <a:gd name="connsiteX3" fmla="*/ 29446 w 3028800"/>
                  <a:gd name="connsiteY3" fmla="*/ 723424 h 2065359"/>
                  <a:gd name="connsiteX4" fmla="*/ 776 w 3028800"/>
                  <a:gd name="connsiteY4" fmla="*/ 1034606 h 2065359"/>
                  <a:gd name="connsiteX5" fmla="*/ 48592 w 3028800"/>
                  <a:gd name="connsiteY5" fmla="*/ 1288352 h 2065359"/>
                  <a:gd name="connsiteX6" fmla="*/ 146699 w 3028800"/>
                  <a:gd name="connsiteY6" fmla="*/ 1496568 h 2065359"/>
                  <a:gd name="connsiteX7" fmla="*/ 254332 w 3028800"/>
                  <a:gd name="connsiteY7" fmla="*/ 1721549 h 2065359"/>
                  <a:gd name="connsiteX8" fmla="*/ 338056 w 3028800"/>
                  <a:gd name="connsiteY8" fmla="*/ 1905857 h 2065359"/>
                  <a:gd name="connsiteX9" fmla="*/ 407398 w 3028800"/>
                  <a:gd name="connsiteY9" fmla="*/ 2008823 h 2065359"/>
                  <a:gd name="connsiteX10" fmla="*/ 476740 w 3028800"/>
                  <a:gd name="connsiteY10" fmla="*/ 2059114 h 2065359"/>
                  <a:gd name="connsiteX11" fmla="*/ 596374 w 3028800"/>
                  <a:gd name="connsiteY11" fmla="*/ 2047113 h 2065359"/>
                  <a:gd name="connsiteX12" fmla="*/ 804496 w 3028800"/>
                  <a:gd name="connsiteY12" fmla="*/ 1903476 h 2065359"/>
                  <a:gd name="connsiteX13" fmla="*/ 1084435 w 3028800"/>
                  <a:gd name="connsiteY13" fmla="*/ 1721549 h 2065359"/>
                  <a:gd name="connsiteX14" fmla="*/ 1369138 w 3028800"/>
                  <a:gd name="connsiteY14" fmla="*/ 1611439 h 2065359"/>
                  <a:gd name="connsiteX15" fmla="*/ 1603643 w 3028800"/>
                  <a:gd name="connsiteY15" fmla="*/ 1554004 h 2065359"/>
                  <a:gd name="connsiteX16" fmla="*/ 1897966 w 3028800"/>
                  <a:gd name="connsiteY16" fmla="*/ 1498949 h 2065359"/>
                  <a:gd name="connsiteX17" fmla="*/ 2146759 w 3028800"/>
                  <a:gd name="connsiteY17" fmla="*/ 1513332 h 2065359"/>
                  <a:gd name="connsiteX18" fmla="*/ 2292682 w 3028800"/>
                  <a:gd name="connsiteY18" fmla="*/ 1537240 h 2065359"/>
                  <a:gd name="connsiteX19" fmla="*/ 2584623 w 3028800"/>
                  <a:gd name="connsiteY19" fmla="*/ 1594676 h 2065359"/>
                  <a:gd name="connsiteX20" fmla="*/ 2795126 w 3028800"/>
                  <a:gd name="connsiteY20" fmla="*/ 1620964 h 2065359"/>
                  <a:gd name="connsiteX21" fmla="*/ 2972005 w 3028800"/>
                  <a:gd name="connsiteY21" fmla="*/ 1234631 h 2065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28800" h="2065359">
                    <a:moveTo>
                      <a:pt x="525127" y="0"/>
                    </a:moveTo>
                    <a:cubicBezTo>
                      <a:pt x="525127" y="0"/>
                      <a:pt x="307386" y="172212"/>
                      <a:pt x="256141" y="229648"/>
                    </a:cubicBezTo>
                    <a:cubicBezTo>
                      <a:pt x="199944" y="292608"/>
                      <a:pt x="151843" y="362331"/>
                      <a:pt x="115552" y="438531"/>
                    </a:cubicBezTo>
                    <a:cubicBezTo>
                      <a:pt x="72785" y="528447"/>
                      <a:pt x="48115" y="625507"/>
                      <a:pt x="29446" y="723424"/>
                    </a:cubicBezTo>
                    <a:cubicBezTo>
                      <a:pt x="9825" y="826103"/>
                      <a:pt x="-3415" y="930212"/>
                      <a:pt x="776" y="1034606"/>
                    </a:cubicBezTo>
                    <a:cubicBezTo>
                      <a:pt x="4205" y="1121093"/>
                      <a:pt x="19159" y="1206913"/>
                      <a:pt x="48592" y="1288352"/>
                    </a:cubicBezTo>
                    <a:cubicBezTo>
                      <a:pt x="74785" y="1360551"/>
                      <a:pt x="111457" y="1428274"/>
                      <a:pt x="146699" y="1496568"/>
                    </a:cubicBezTo>
                    <a:cubicBezTo>
                      <a:pt x="184894" y="1570482"/>
                      <a:pt x="221185" y="1645349"/>
                      <a:pt x="254332" y="1721549"/>
                    </a:cubicBezTo>
                    <a:cubicBezTo>
                      <a:pt x="281287" y="1783461"/>
                      <a:pt x="306433" y="1846231"/>
                      <a:pt x="338056" y="1905857"/>
                    </a:cubicBezTo>
                    <a:cubicBezTo>
                      <a:pt x="357583" y="1942529"/>
                      <a:pt x="379776" y="1977866"/>
                      <a:pt x="407398" y="2008823"/>
                    </a:cubicBezTo>
                    <a:cubicBezTo>
                      <a:pt x="426829" y="2030539"/>
                      <a:pt x="449308" y="2049780"/>
                      <a:pt x="476740" y="2059114"/>
                    </a:cubicBezTo>
                    <a:cubicBezTo>
                      <a:pt x="515793" y="2072354"/>
                      <a:pt x="557893" y="2062734"/>
                      <a:pt x="596374" y="2047113"/>
                    </a:cubicBezTo>
                    <a:cubicBezTo>
                      <a:pt x="674860" y="2015300"/>
                      <a:pt x="738106" y="1956530"/>
                      <a:pt x="804496" y="1903476"/>
                    </a:cubicBezTo>
                    <a:cubicBezTo>
                      <a:pt x="891649" y="1833848"/>
                      <a:pt x="984804" y="1771841"/>
                      <a:pt x="1084435" y="1721549"/>
                    </a:cubicBezTo>
                    <a:cubicBezTo>
                      <a:pt x="1175494" y="1675638"/>
                      <a:pt x="1271030" y="1639348"/>
                      <a:pt x="1369138" y="1611439"/>
                    </a:cubicBezTo>
                    <a:cubicBezTo>
                      <a:pt x="1446576" y="1589437"/>
                      <a:pt x="1525252" y="1572387"/>
                      <a:pt x="1603643" y="1554004"/>
                    </a:cubicBezTo>
                    <a:cubicBezTo>
                      <a:pt x="1700989" y="1531049"/>
                      <a:pt x="1798144" y="1505141"/>
                      <a:pt x="1897966" y="1498949"/>
                    </a:cubicBezTo>
                    <a:cubicBezTo>
                      <a:pt x="1981119" y="1493711"/>
                      <a:pt x="2064272" y="1501521"/>
                      <a:pt x="2146759" y="1513332"/>
                    </a:cubicBezTo>
                    <a:cubicBezTo>
                      <a:pt x="2195527" y="1520285"/>
                      <a:pt x="2244200" y="1528382"/>
                      <a:pt x="2292682" y="1537240"/>
                    </a:cubicBezTo>
                    <a:cubicBezTo>
                      <a:pt x="2390218" y="1555147"/>
                      <a:pt x="2487563" y="1574102"/>
                      <a:pt x="2584623" y="1594676"/>
                    </a:cubicBezTo>
                    <a:cubicBezTo>
                      <a:pt x="2654251" y="1609439"/>
                      <a:pt x="2724260" y="1624393"/>
                      <a:pt x="2795126" y="1620964"/>
                    </a:cubicBezTo>
                    <a:cubicBezTo>
                      <a:pt x="2859991" y="1617821"/>
                      <a:pt x="3149551" y="1625918"/>
                      <a:pt x="2972005" y="1234631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99EA02-8097-44CE-ABA3-D27A4AA00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2354" y="1198466"/>
              <a:ext cx="1161937" cy="1049976"/>
            </a:xfrm>
            <a:custGeom>
              <a:avLst/>
              <a:gdLst>
                <a:gd name="connsiteX0" fmla="*/ 279459 w 1161937"/>
                <a:gd name="connsiteY0" fmla="*/ 64453 h 1049976"/>
                <a:gd name="connsiteX1" fmla="*/ 99437 w 1161937"/>
                <a:gd name="connsiteY1" fmla="*/ 232093 h 1049976"/>
                <a:gd name="connsiteX2" fmla="*/ 2472 w 1161937"/>
                <a:gd name="connsiteY2" fmla="*/ 507746 h 1049976"/>
                <a:gd name="connsiteX3" fmla="*/ 17712 w 1161937"/>
                <a:gd name="connsiteY3" fmla="*/ 734917 h 1049976"/>
                <a:gd name="connsiteX4" fmla="*/ 85530 w 1161937"/>
                <a:gd name="connsiteY4" fmla="*/ 905320 h 1049976"/>
                <a:gd name="connsiteX5" fmla="*/ 388806 w 1161937"/>
                <a:gd name="connsiteY5" fmla="*/ 1048004 h 1049976"/>
                <a:gd name="connsiteX6" fmla="*/ 755709 w 1161937"/>
                <a:gd name="connsiteY6" fmla="*/ 984282 h 1049976"/>
                <a:gd name="connsiteX7" fmla="*/ 984214 w 1161937"/>
                <a:gd name="connsiteY7" fmla="*/ 856837 h 1049976"/>
                <a:gd name="connsiteX8" fmla="*/ 1144806 w 1161937"/>
                <a:gd name="connsiteY8" fmla="*/ 651859 h 1049976"/>
                <a:gd name="connsiteX9" fmla="*/ 1144806 w 1161937"/>
                <a:gd name="connsiteY9" fmla="*/ 435737 h 1049976"/>
                <a:gd name="connsiteX10" fmla="*/ 894203 w 1161937"/>
                <a:gd name="connsiteY10" fmla="*/ 110173 h 1049976"/>
                <a:gd name="connsiteX11" fmla="*/ 645219 w 1161937"/>
                <a:gd name="connsiteY11" fmla="*/ 11494 h 1049976"/>
                <a:gd name="connsiteX12" fmla="*/ 469102 w 1161937"/>
                <a:gd name="connsiteY12" fmla="*/ 3207 h 1049976"/>
                <a:gd name="connsiteX13" fmla="*/ 279459 w 1161937"/>
                <a:gd name="connsiteY13" fmla="*/ 64453 h 104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1937" h="1049976">
                  <a:moveTo>
                    <a:pt x="279459" y="64453"/>
                  </a:moveTo>
                  <a:cubicBezTo>
                    <a:pt x="206784" y="104934"/>
                    <a:pt x="145538" y="162751"/>
                    <a:pt x="99437" y="232093"/>
                  </a:cubicBezTo>
                  <a:cubicBezTo>
                    <a:pt x="44763" y="314389"/>
                    <a:pt x="10759" y="409258"/>
                    <a:pt x="2472" y="507746"/>
                  </a:cubicBezTo>
                  <a:cubicBezTo>
                    <a:pt x="-3909" y="583660"/>
                    <a:pt x="2377" y="660146"/>
                    <a:pt x="17712" y="734917"/>
                  </a:cubicBezTo>
                  <a:cubicBezTo>
                    <a:pt x="30190" y="795782"/>
                    <a:pt x="48002" y="855980"/>
                    <a:pt x="85530" y="905320"/>
                  </a:cubicBezTo>
                  <a:cubicBezTo>
                    <a:pt x="155730" y="997617"/>
                    <a:pt x="272030" y="1038955"/>
                    <a:pt x="388806" y="1048004"/>
                  </a:cubicBezTo>
                  <a:cubicBezTo>
                    <a:pt x="514251" y="1057720"/>
                    <a:pt x="638361" y="1030764"/>
                    <a:pt x="755709" y="984282"/>
                  </a:cubicBezTo>
                  <a:cubicBezTo>
                    <a:pt x="837339" y="951992"/>
                    <a:pt x="915444" y="911320"/>
                    <a:pt x="984214" y="856837"/>
                  </a:cubicBezTo>
                  <a:cubicBezTo>
                    <a:pt x="1053556" y="801878"/>
                    <a:pt x="1115659" y="735013"/>
                    <a:pt x="1144806" y="651859"/>
                  </a:cubicBezTo>
                  <a:cubicBezTo>
                    <a:pt x="1169285" y="581946"/>
                    <a:pt x="1165951" y="506984"/>
                    <a:pt x="1144806" y="435737"/>
                  </a:cubicBezTo>
                  <a:cubicBezTo>
                    <a:pt x="1104801" y="300673"/>
                    <a:pt x="1011837" y="187801"/>
                    <a:pt x="894203" y="110173"/>
                  </a:cubicBezTo>
                  <a:cubicBezTo>
                    <a:pt x="818860" y="60547"/>
                    <a:pt x="733897" y="28258"/>
                    <a:pt x="645219" y="11494"/>
                  </a:cubicBezTo>
                  <a:cubicBezTo>
                    <a:pt x="587117" y="540"/>
                    <a:pt x="527776" y="-3365"/>
                    <a:pt x="469102" y="3207"/>
                  </a:cubicBezTo>
                  <a:cubicBezTo>
                    <a:pt x="402522" y="10636"/>
                    <a:pt x="337943" y="31782"/>
                    <a:pt x="279459" y="64453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7B9352D-F916-42DA-A39C-C6F0C72BB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50030" y="1304029"/>
              <a:ext cx="846327" cy="774726"/>
            </a:xfrm>
            <a:custGeom>
              <a:avLst/>
              <a:gdLst>
                <a:gd name="connsiteX0" fmla="*/ 223506 w 846327"/>
                <a:gd name="connsiteY0" fmla="*/ 47187 h 774726"/>
                <a:gd name="connsiteX1" fmla="*/ 29100 w 846327"/>
                <a:gd name="connsiteY1" fmla="*/ 283216 h 774726"/>
                <a:gd name="connsiteX2" fmla="*/ 29100 w 846327"/>
                <a:gd name="connsiteY2" fmla="*/ 589064 h 774726"/>
                <a:gd name="connsiteX3" fmla="*/ 155402 w 846327"/>
                <a:gd name="connsiteY3" fmla="*/ 735368 h 774726"/>
                <a:gd name="connsiteX4" fmla="*/ 402957 w 846327"/>
                <a:gd name="connsiteY4" fmla="*/ 770325 h 774726"/>
                <a:gd name="connsiteX5" fmla="*/ 638891 w 846327"/>
                <a:gd name="connsiteY5" fmla="*/ 698887 h 774726"/>
                <a:gd name="connsiteX6" fmla="*/ 818342 w 846327"/>
                <a:gd name="connsiteY6" fmla="*/ 519341 h 774726"/>
                <a:gd name="connsiteX7" fmla="*/ 844917 w 846327"/>
                <a:gd name="connsiteY7" fmla="*/ 356463 h 774726"/>
                <a:gd name="connsiteX8" fmla="*/ 675467 w 846327"/>
                <a:gd name="connsiteY8" fmla="*/ 70523 h 774726"/>
                <a:gd name="connsiteX9" fmla="*/ 343140 w 846327"/>
                <a:gd name="connsiteY9" fmla="*/ 7372 h 774726"/>
                <a:gd name="connsiteX10" fmla="*/ 223506 w 846327"/>
                <a:gd name="connsiteY10" fmla="*/ 47187 h 7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6327" h="774726">
                  <a:moveTo>
                    <a:pt x="223506" y="47187"/>
                  </a:moveTo>
                  <a:cubicBezTo>
                    <a:pt x="131304" y="97288"/>
                    <a:pt x="65391" y="184537"/>
                    <a:pt x="29100" y="283216"/>
                  </a:cubicBezTo>
                  <a:cubicBezTo>
                    <a:pt x="-7380" y="382467"/>
                    <a:pt x="-11952" y="491909"/>
                    <a:pt x="29100" y="589064"/>
                  </a:cubicBezTo>
                  <a:cubicBezTo>
                    <a:pt x="54913" y="650214"/>
                    <a:pt x="97585" y="703078"/>
                    <a:pt x="155402" y="735368"/>
                  </a:cubicBezTo>
                  <a:cubicBezTo>
                    <a:pt x="229697" y="776802"/>
                    <a:pt x="317898" y="779659"/>
                    <a:pt x="402957" y="770325"/>
                  </a:cubicBezTo>
                  <a:cubicBezTo>
                    <a:pt x="485538" y="761181"/>
                    <a:pt x="566120" y="738987"/>
                    <a:pt x="638891" y="698887"/>
                  </a:cubicBezTo>
                  <a:cubicBezTo>
                    <a:pt x="714900" y="656977"/>
                    <a:pt x="781956" y="597827"/>
                    <a:pt x="818342" y="519341"/>
                  </a:cubicBezTo>
                  <a:cubicBezTo>
                    <a:pt x="841964" y="468477"/>
                    <a:pt x="849870" y="412280"/>
                    <a:pt x="844917" y="356463"/>
                  </a:cubicBezTo>
                  <a:cubicBezTo>
                    <a:pt x="834630" y="240449"/>
                    <a:pt x="771955" y="135293"/>
                    <a:pt x="675467" y="70523"/>
                  </a:cubicBezTo>
                  <a:cubicBezTo>
                    <a:pt x="578788" y="5658"/>
                    <a:pt x="458392" y="-11868"/>
                    <a:pt x="343140" y="7372"/>
                  </a:cubicBezTo>
                  <a:cubicBezTo>
                    <a:pt x="301325" y="14325"/>
                    <a:pt x="260748" y="26994"/>
                    <a:pt x="223506" y="47187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BECF786-5D3B-4D7B-941E-FE96E6478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06972" y="1445833"/>
              <a:ext cx="477596" cy="447528"/>
            </a:xfrm>
            <a:custGeom>
              <a:avLst/>
              <a:gdLst>
                <a:gd name="connsiteX0" fmla="*/ 88185 w 477596"/>
                <a:gd name="connsiteY0" fmla="*/ 75022 h 447528"/>
                <a:gd name="connsiteX1" fmla="*/ 79 w 477596"/>
                <a:gd name="connsiteY1" fmla="*/ 236280 h 447528"/>
                <a:gd name="connsiteX2" fmla="*/ 69897 w 477596"/>
                <a:gd name="connsiteY2" fmla="*/ 370964 h 447528"/>
                <a:gd name="connsiteX3" fmla="*/ 172958 w 477596"/>
                <a:gd name="connsiteY3" fmla="*/ 429162 h 447528"/>
                <a:gd name="connsiteX4" fmla="*/ 309165 w 477596"/>
                <a:gd name="connsiteY4" fmla="*/ 440782 h 447528"/>
                <a:gd name="connsiteX5" fmla="*/ 432990 w 477596"/>
                <a:gd name="connsiteY5" fmla="*/ 316957 h 447528"/>
                <a:gd name="connsiteX6" fmla="*/ 476996 w 477596"/>
                <a:gd name="connsiteY6" fmla="*/ 164843 h 447528"/>
                <a:gd name="connsiteX7" fmla="*/ 383937 w 477596"/>
                <a:gd name="connsiteY7" fmla="*/ 26826 h 447528"/>
                <a:gd name="connsiteX8" fmla="*/ 88185 w 477596"/>
                <a:gd name="connsiteY8" fmla="*/ 75022 h 44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7596" h="447528">
                  <a:moveTo>
                    <a:pt x="88185" y="75022"/>
                  </a:moveTo>
                  <a:cubicBezTo>
                    <a:pt x="37798" y="116361"/>
                    <a:pt x="-2016" y="171796"/>
                    <a:pt x="79" y="236280"/>
                  </a:cubicBezTo>
                  <a:cubicBezTo>
                    <a:pt x="1794" y="288763"/>
                    <a:pt x="30178" y="336103"/>
                    <a:pt x="69897" y="370964"/>
                  </a:cubicBezTo>
                  <a:cubicBezTo>
                    <a:pt x="99806" y="397253"/>
                    <a:pt x="135429" y="415636"/>
                    <a:pt x="172958" y="429162"/>
                  </a:cubicBezTo>
                  <a:cubicBezTo>
                    <a:pt x="217249" y="445068"/>
                    <a:pt x="264588" y="454784"/>
                    <a:pt x="309165" y="440782"/>
                  </a:cubicBezTo>
                  <a:cubicBezTo>
                    <a:pt x="366696" y="422780"/>
                    <a:pt x="403272" y="370297"/>
                    <a:pt x="432990" y="316957"/>
                  </a:cubicBezTo>
                  <a:cubicBezTo>
                    <a:pt x="459375" y="269618"/>
                    <a:pt x="481568" y="218469"/>
                    <a:pt x="476996" y="164843"/>
                  </a:cubicBezTo>
                  <a:cubicBezTo>
                    <a:pt x="472043" y="106169"/>
                    <a:pt x="435276" y="55972"/>
                    <a:pt x="383937" y="26826"/>
                  </a:cubicBezTo>
                  <a:cubicBezTo>
                    <a:pt x="289734" y="-26705"/>
                    <a:pt x="173244" y="5299"/>
                    <a:pt x="88185" y="75022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F19012F-4A59-4866-B2D1-60B1A896B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4816" y="1004887"/>
              <a:ext cx="2861881" cy="1271168"/>
            </a:xfrm>
            <a:custGeom>
              <a:avLst/>
              <a:gdLst>
                <a:gd name="connsiteX0" fmla="*/ 0 w 2861881"/>
                <a:gd name="connsiteY0" fmla="*/ 0 h 1271168"/>
                <a:gd name="connsiteX1" fmla="*/ 176879 w 2861881"/>
                <a:gd name="connsiteY1" fmla="*/ 115157 h 1271168"/>
                <a:gd name="connsiteX2" fmla="*/ 400812 w 2861881"/>
                <a:gd name="connsiteY2" fmla="*/ 277178 h 1271168"/>
                <a:gd name="connsiteX3" fmla="*/ 652367 w 2861881"/>
                <a:gd name="connsiteY3" fmla="*/ 421958 h 1271168"/>
                <a:gd name="connsiteX4" fmla="*/ 1110615 w 2861881"/>
                <a:gd name="connsiteY4" fmla="*/ 690848 h 1271168"/>
                <a:gd name="connsiteX5" fmla="*/ 1410843 w 2861881"/>
                <a:gd name="connsiteY5" fmla="*/ 830580 h 1271168"/>
                <a:gd name="connsiteX6" fmla="*/ 1585341 w 2861881"/>
                <a:gd name="connsiteY6" fmla="*/ 917067 h 1271168"/>
                <a:gd name="connsiteX7" fmla="*/ 1896047 w 2861881"/>
                <a:gd name="connsiteY7" fmla="*/ 1114901 h 1271168"/>
                <a:gd name="connsiteX8" fmla="*/ 2042255 w 2861881"/>
                <a:gd name="connsiteY8" fmla="*/ 1204627 h 1271168"/>
                <a:gd name="connsiteX9" fmla="*/ 2276570 w 2861881"/>
                <a:gd name="connsiteY9" fmla="*/ 1271111 h 1271168"/>
                <a:gd name="connsiteX10" fmla="*/ 2568988 w 2861881"/>
                <a:gd name="connsiteY10" fmla="*/ 1128141 h 1271168"/>
                <a:gd name="connsiteX11" fmla="*/ 2726817 w 2861881"/>
                <a:gd name="connsiteY11" fmla="*/ 882110 h 1271168"/>
                <a:gd name="connsiteX12" fmla="*/ 2861882 w 2861881"/>
                <a:gd name="connsiteY12" fmla="*/ 574929 h 127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61881" h="1271168">
                  <a:moveTo>
                    <a:pt x="0" y="0"/>
                  </a:moveTo>
                  <a:cubicBezTo>
                    <a:pt x="0" y="0"/>
                    <a:pt x="110680" y="67151"/>
                    <a:pt x="176879" y="115157"/>
                  </a:cubicBezTo>
                  <a:cubicBezTo>
                    <a:pt x="251555" y="169259"/>
                    <a:pt x="323564" y="226981"/>
                    <a:pt x="400812" y="277178"/>
                  </a:cubicBezTo>
                  <a:cubicBezTo>
                    <a:pt x="481965" y="329946"/>
                    <a:pt x="568166" y="374142"/>
                    <a:pt x="652367" y="421958"/>
                  </a:cubicBezTo>
                  <a:cubicBezTo>
                    <a:pt x="806387" y="509492"/>
                    <a:pt x="953167" y="609695"/>
                    <a:pt x="1110615" y="690848"/>
                  </a:cubicBezTo>
                  <a:cubicBezTo>
                    <a:pt x="1208723" y="741426"/>
                    <a:pt x="1310449" y="784670"/>
                    <a:pt x="1410843" y="830580"/>
                  </a:cubicBezTo>
                  <a:cubicBezTo>
                    <a:pt x="1469898" y="857631"/>
                    <a:pt x="1528477" y="885635"/>
                    <a:pt x="1585341" y="917067"/>
                  </a:cubicBezTo>
                  <a:cubicBezTo>
                    <a:pt x="1692878" y="976408"/>
                    <a:pt x="1794034" y="1046417"/>
                    <a:pt x="1896047" y="1114901"/>
                  </a:cubicBezTo>
                  <a:cubicBezTo>
                    <a:pt x="1943576" y="1146810"/>
                    <a:pt x="1991773" y="1177671"/>
                    <a:pt x="2042255" y="1204627"/>
                  </a:cubicBezTo>
                  <a:cubicBezTo>
                    <a:pt x="2115217" y="1243679"/>
                    <a:pt x="2194179" y="1272635"/>
                    <a:pt x="2276570" y="1271111"/>
                  </a:cubicBezTo>
                  <a:cubicBezTo>
                    <a:pt x="2388870" y="1269111"/>
                    <a:pt x="2490597" y="1209485"/>
                    <a:pt x="2568988" y="1128141"/>
                  </a:cubicBezTo>
                  <a:cubicBezTo>
                    <a:pt x="2637092" y="1057561"/>
                    <a:pt x="2686622" y="971836"/>
                    <a:pt x="2726817" y="882110"/>
                  </a:cubicBezTo>
                  <a:cubicBezTo>
                    <a:pt x="2772632" y="779907"/>
                    <a:pt x="2807208" y="672560"/>
                    <a:pt x="2861882" y="574929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9DE6B4-5329-41C6-9FB0-2E88732A1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85128" y="1004887"/>
              <a:ext cx="2636234" cy="919096"/>
            </a:xfrm>
            <a:custGeom>
              <a:avLst/>
              <a:gdLst>
                <a:gd name="connsiteX0" fmla="*/ 0 w 2636234"/>
                <a:gd name="connsiteY0" fmla="*/ 0 h 919096"/>
                <a:gd name="connsiteX1" fmla="*/ 417862 w 2636234"/>
                <a:gd name="connsiteY1" fmla="*/ 274415 h 919096"/>
                <a:gd name="connsiteX2" fmla="*/ 980218 w 2636234"/>
                <a:gd name="connsiteY2" fmla="*/ 607981 h 919096"/>
                <a:gd name="connsiteX3" fmla="*/ 1473137 w 2636234"/>
                <a:gd name="connsiteY3" fmla="*/ 792290 h 919096"/>
                <a:gd name="connsiteX4" fmla="*/ 1827276 w 2636234"/>
                <a:gd name="connsiteY4" fmla="*/ 914400 h 919096"/>
                <a:gd name="connsiteX5" fmla="*/ 2119218 w 2636234"/>
                <a:gd name="connsiteY5" fmla="*/ 847344 h 919096"/>
                <a:gd name="connsiteX6" fmla="*/ 2269998 w 2636234"/>
                <a:gd name="connsiteY6" fmla="*/ 610362 h 919096"/>
                <a:gd name="connsiteX7" fmla="*/ 2413540 w 2636234"/>
                <a:gd name="connsiteY7" fmla="*/ 361379 h 919096"/>
                <a:gd name="connsiteX8" fmla="*/ 2636235 w 2636234"/>
                <a:gd name="connsiteY8" fmla="*/ 66961 h 9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6234" h="919096">
                  <a:moveTo>
                    <a:pt x="0" y="0"/>
                  </a:moveTo>
                  <a:cubicBezTo>
                    <a:pt x="0" y="0"/>
                    <a:pt x="243745" y="162020"/>
                    <a:pt x="417862" y="274415"/>
                  </a:cubicBezTo>
                  <a:cubicBezTo>
                    <a:pt x="601409" y="392906"/>
                    <a:pt x="781145" y="518732"/>
                    <a:pt x="980218" y="607981"/>
                  </a:cubicBezTo>
                  <a:cubicBezTo>
                    <a:pt x="1140333" y="679799"/>
                    <a:pt x="1310545" y="726091"/>
                    <a:pt x="1473137" y="792290"/>
                  </a:cubicBezTo>
                  <a:cubicBezTo>
                    <a:pt x="1589532" y="839724"/>
                    <a:pt x="1702975" y="897922"/>
                    <a:pt x="1827276" y="914400"/>
                  </a:cubicBezTo>
                  <a:cubicBezTo>
                    <a:pt x="1930813" y="928116"/>
                    <a:pt x="2039208" y="913543"/>
                    <a:pt x="2119218" y="847344"/>
                  </a:cubicBezTo>
                  <a:cubicBezTo>
                    <a:pt x="2192084" y="786956"/>
                    <a:pt x="2228184" y="696087"/>
                    <a:pt x="2269998" y="610362"/>
                  </a:cubicBezTo>
                  <a:cubicBezTo>
                    <a:pt x="2312003" y="524161"/>
                    <a:pt x="2362867" y="442722"/>
                    <a:pt x="2413540" y="361379"/>
                  </a:cubicBezTo>
                  <a:cubicBezTo>
                    <a:pt x="2485835" y="245459"/>
                    <a:pt x="2514886" y="126873"/>
                    <a:pt x="2636235" y="66961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5B645CC-35E5-4026-A374-3213D0173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7625" y="1004887"/>
              <a:ext cx="2292381" cy="625711"/>
            </a:xfrm>
            <a:custGeom>
              <a:avLst/>
              <a:gdLst>
                <a:gd name="connsiteX0" fmla="*/ 0 w 2292381"/>
                <a:gd name="connsiteY0" fmla="*/ 0 h 625711"/>
                <a:gd name="connsiteX1" fmla="*/ 272415 w 2292381"/>
                <a:gd name="connsiteY1" fmla="*/ 181070 h 625711"/>
                <a:gd name="connsiteX2" fmla="*/ 651415 w 2292381"/>
                <a:gd name="connsiteY2" fmla="*/ 385000 h 625711"/>
                <a:gd name="connsiteX3" fmla="*/ 915543 w 2292381"/>
                <a:gd name="connsiteY3" fmla="*/ 514255 h 625711"/>
                <a:gd name="connsiteX4" fmla="*/ 1277302 w 2292381"/>
                <a:gd name="connsiteY4" fmla="*/ 606171 h 625711"/>
                <a:gd name="connsiteX5" fmla="*/ 1618964 w 2292381"/>
                <a:gd name="connsiteY5" fmla="*/ 606171 h 625711"/>
                <a:gd name="connsiteX6" fmla="*/ 1817084 w 2292381"/>
                <a:gd name="connsiteY6" fmla="*/ 485489 h 625711"/>
                <a:gd name="connsiteX7" fmla="*/ 1963483 w 2292381"/>
                <a:gd name="connsiteY7" fmla="*/ 313182 h 625711"/>
                <a:gd name="connsiteX8" fmla="*/ 2102739 w 2292381"/>
                <a:gd name="connsiteY8" fmla="*/ 173831 h 625711"/>
                <a:gd name="connsiteX9" fmla="*/ 2292382 w 2292381"/>
                <a:gd name="connsiteY9" fmla="*/ 0 h 62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2381" h="625711">
                  <a:moveTo>
                    <a:pt x="0" y="0"/>
                  </a:moveTo>
                  <a:cubicBezTo>
                    <a:pt x="0" y="0"/>
                    <a:pt x="152019" y="110776"/>
                    <a:pt x="272415" y="181070"/>
                  </a:cubicBezTo>
                  <a:cubicBezTo>
                    <a:pt x="396335" y="253460"/>
                    <a:pt x="524351" y="318325"/>
                    <a:pt x="651415" y="385000"/>
                  </a:cubicBezTo>
                  <a:cubicBezTo>
                    <a:pt x="738283" y="430625"/>
                    <a:pt x="824198" y="478536"/>
                    <a:pt x="915543" y="514255"/>
                  </a:cubicBezTo>
                  <a:cubicBezTo>
                    <a:pt x="1031748" y="559689"/>
                    <a:pt x="1154049" y="585788"/>
                    <a:pt x="1277302" y="606171"/>
                  </a:cubicBezTo>
                  <a:cubicBezTo>
                    <a:pt x="1391602" y="625031"/>
                    <a:pt x="1508379" y="638556"/>
                    <a:pt x="1618964" y="606171"/>
                  </a:cubicBezTo>
                  <a:cubicBezTo>
                    <a:pt x="1694307" y="584168"/>
                    <a:pt x="1760791" y="540258"/>
                    <a:pt x="1817084" y="485489"/>
                  </a:cubicBezTo>
                  <a:cubicBezTo>
                    <a:pt x="1871186" y="432911"/>
                    <a:pt x="1913287" y="369475"/>
                    <a:pt x="1963483" y="313182"/>
                  </a:cubicBezTo>
                  <a:cubicBezTo>
                    <a:pt x="2007203" y="264128"/>
                    <a:pt x="2055305" y="219361"/>
                    <a:pt x="2102739" y="173831"/>
                  </a:cubicBezTo>
                  <a:cubicBezTo>
                    <a:pt x="2170271" y="109347"/>
                    <a:pt x="2292382" y="0"/>
                    <a:pt x="2292382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17ABE3A-3743-4935-8680-30474904B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40696" y="1004887"/>
              <a:ext cx="1865852" cy="421548"/>
            </a:xfrm>
            <a:custGeom>
              <a:avLst/>
              <a:gdLst>
                <a:gd name="connsiteX0" fmla="*/ 1865852 w 1865852"/>
                <a:gd name="connsiteY0" fmla="*/ 0 h 421548"/>
                <a:gd name="connsiteX1" fmla="*/ 1535049 w 1865852"/>
                <a:gd name="connsiteY1" fmla="*/ 258699 h 421548"/>
                <a:gd name="connsiteX2" fmla="*/ 1247965 w 1865852"/>
                <a:gd name="connsiteY2" fmla="*/ 408051 h 421548"/>
                <a:gd name="connsiteX3" fmla="*/ 955072 w 1865852"/>
                <a:gd name="connsiteY3" fmla="*/ 408051 h 421548"/>
                <a:gd name="connsiteX4" fmla="*/ 596170 w 1865852"/>
                <a:gd name="connsiteY4" fmla="*/ 336233 h 421548"/>
                <a:gd name="connsiteX5" fmla="*/ 283178 w 1865852"/>
                <a:gd name="connsiteY5" fmla="*/ 186881 h 421548"/>
                <a:gd name="connsiteX6" fmla="*/ 0 w 1865852"/>
                <a:gd name="connsiteY6" fmla="*/ 0 h 42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5852" h="421548">
                  <a:moveTo>
                    <a:pt x="1865852" y="0"/>
                  </a:moveTo>
                  <a:cubicBezTo>
                    <a:pt x="1865852" y="0"/>
                    <a:pt x="1677543" y="155734"/>
                    <a:pt x="1535049" y="258699"/>
                  </a:cubicBezTo>
                  <a:cubicBezTo>
                    <a:pt x="1446752" y="322517"/>
                    <a:pt x="1353598" y="383096"/>
                    <a:pt x="1247965" y="408051"/>
                  </a:cubicBezTo>
                  <a:cubicBezTo>
                    <a:pt x="1152239" y="430625"/>
                    <a:pt x="1053084" y="420815"/>
                    <a:pt x="955072" y="408051"/>
                  </a:cubicBezTo>
                  <a:cubicBezTo>
                    <a:pt x="833723" y="392240"/>
                    <a:pt x="711803" y="376142"/>
                    <a:pt x="596170" y="336233"/>
                  </a:cubicBezTo>
                  <a:cubicBezTo>
                    <a:pt x="486728" y="298418"/>
                    <a:pt x="382714" y="246412"/>
                    <a:pt x="283178" y="186881"/>
                  </a:cubicBezTo>
                  <a:cubicBezTo>
                    <a:pt x="176117" y="122777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35BA021-8EE3-4AAC-886D-84BD02C5D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98062" y="1004887"/>
              <a:ext cx="1358265" cy="286935"/>
            </a:xfrm>
            <a:custGeom>
              <a:avLst/>
              <a:gdLst>
                <a:gd name="connsiteX0" fmla="*/ 0 w 1358265"/>
                <a:gd name="connsiteY0" fmla="*/ 11621 h 286935"/>
                <a:gd name="connsiteX1" fmla="*/ 200978 w 1358265"/>
                <a:gd name="connsiteY1" fmla="*/ 163830 h 286935"/>
                <a:gd name="connsiteX2" fmla="*/ 499586 w 1358265"/>
                <a:gd name="connsiteY2" fmla="*/ 258604 h 286935"/>
                <a:gd name="connsiteX3" fmla="*/ 780955 w 1358265"/>
                <a:gd name="connsiteY3" fmla="*/ 284417 h 286935"/>
                <a:gd name="connsiteX4" fmla="*/ 1027843 w 1358265"/>
                <a:gd name="connsiteY4" fmla="*/ 215456 h 286935"/>
                <a:gd name="connsiteX5" fmla="*/ 1358265 w 1358265"/>
                <a:gd name="connsiteY5" fmla="*/ 0 h 28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8265" h="286935">
                  <a:moveTo>
                    <a:pt x="0" y="11621"/>
                  </a:moveTo>
                  <a:cubicBezTo>
                    <a:pt x="0" y="11621"/>
                    <a:pt x="89249" y="104299"/>
                    <a:pt x="200978" y="163830"/>
                  </a:cubicBezTo>
                  <a:cubicBezTo>
                    <a:pt x="293465" y="213074"/>
                    <a:pt x="396812" y="237458"/>
                    <a:pt x="499586" y="258604"/>
                  </a:cubicBezTo>
                  <a:cubicBezTo>
                    <a:pt x="592360" y="277749"/>
                    <a:pt x="686753" y="293180"/>
                    <a:pt x="780955" y="284417"/>
                  </a:cubicBezTo>
                  <a:cubicBezTo>
                    <a:pt x="866585" y="276511"/>
                    <a:pt x="949166" y="250412"/>
                    <a:pt x="1027843" y="215456"/>
                  </a:cubicBezTo>
                  <a:cubicBezTo>
                    <a:pt x="1167860" y="153353"/>
                    <a:pt x="1358265" y="0"/>
                    <a:pt x="1358265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74FDD7A-185B-4C48-925E-B353DDF0A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784276" y="1004887"/>
              <a:ext cx="890968" cy="167300"/>
            </a:xfrm>
            <a:custGeom>
              <a:avLst/>
              <a:gdLst>
                <a:gd name="connsiteX0" fmla="*/ 890968 w 890968"/>
                <a:gd name="connsiteY0" fmla="*/ 0 h 167300"/>
                <a:gd name="connsiteX1" fmla="*/ 657892 w 890968"/>
                <a:gd name="connsiteY1" fmla="*/ 143732 h 167300"/>
                <a:gd name="connsiteX2" fmla="*/ 408146 w 890968"/>
                <a:gd name="connsiteY2" fmla="*/ 160973 h 167300"/>
                <a:gd name="connsiteX3" fmla="*/ 0 w 890968"/>
                <a:gd name="connsiteY3" fmla="*/ 0 h 1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968" h="167300">
                  <a:moveTo>
                    <a:pt x="890968" y="0"/>
                  </a:moveTo>
                  <a:cubicBezTo>
                    <a:pt x="890968" y="0"/>
                    <a:pt x="763714" y="110585"/>
                    <a:pt x="657892" y="143732"/>
                  </a:cubicBezTo>
                  <a:cubicBezTo>
                    <a:pt x="577405" y="168974"/>
                    <a:pt x="491871" y="172593"/>
                    <a:pt x="408146" y="160973"/>
                  </a:cubicBezTo>
                  <a:cubicBezTo>
                    <a:pt x="235077" y="136970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ECAF353-692D-4440-A095-A282E677A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65548" y="2182176"/>
              <a:ext cx="1677721" cy="3076193"/>
            </a:xfrm>
            <a:custGeom>
              <a:avLst/>
              <a:gdLst>
                <a:gd name="connsiteX0" fmla="*/ 1665434 w 1677721"/>
                <a:gd name="connsiteY0" fmla="*/ 3076194 h 3076193"/>
                <a:gd name="connsiteX1" fmla="*/ 1068693 w 1677721"/>
                <a:gd name="connsiteY1" fmla="*/ 3054382 h 3076193"/>
                <a:gd name="connsiteX2" fmla="*/ 852952 w 1677721"/>
                <a:gd name="connsiteY2" fmla="*/ 3054382 h 3076193"/>
                <a:gd name="connsiteX3" fmla="*/ 519481 w 1677721"/>
                <a:gd name="connsiteY3" fmla="*/ 3002471 h 3076193"/>
                <a:gd name="connsiteX4" fmla="*/ 400610 w 1677721"/>
                <a:gd name="connsiteY4" fmla="*/ 2945892 h 3076193"/>
                <a:gd name="connsiteX5" fmla="*/ 184868 w 1677721"/>
                <a:gd name="connsiteY5" fmla="*/ 2706910 h 3076193"/>
                <a:gd name="connsiteX6" fmla="*/ 59138 w 1677721"/>
                <a:gd name="connsiteY6" fmla="*/ 2451830 h 3076193"/>
                <a:gd name="connsiteX7" fmla="*/ 274 w 1677721"/>
                <a:gd name="connsiteY7" fmla="*/ 2128552 h 3076193"/>
                <a:gd name="connsiteX8" fmla="*/ 172200 w 1677721"/>
                <a:gd name="connsiteY8" fmla="*/ 1672590 h 3076193"/>
                <a:gd name="connsiteX9" fmla="*/ 446806 w 1677721"/>
                <a:gd name="connsiteY9" fmla="*/ 1445133 h 3076193"/>
                <a:gd name="connsiteX10" fmla="*/ 633686 w 1677721"/>
                <a:gd name="connsiteY10" fmla="*/ 1381601 h 3076193"/>
                <a:gd name="connsiteX11" fmla="*/ 840188 w 1677721"/>
                <a:gd name="connsiteY11" fmla="*/ 1260348 h 3076193"/>
                <a:gd name="connsiteX12" fmla="*/ 904768 w 1677721"/>
                <a:gd name="connsiteY12" fmla="*/ 1108615 h 3076193"/>
                <a:gd name="connsiteX13" fmla="*/ 926294 w 1677721"/>
                <a:gd name="connsiteY13" fmla="*/ 955453 h 3076193"/>
                <a:gd name="connsiteX14" fmla="*/ 912959 w 1677721"/>
                <a:gd name="connsiteY14" fmla="*/ 763905 h 3076193"/>
                <a:gd name="connsiteX15" fmla="*/ 949535 w 1677721"/>
                <a:gd name="connsiteY15" fmla="*/ 651320 h 3076193"/>
                <a:gd name="connsiteX16" fmla="*/ 1089934 w 1677721"/>
                <a:gd name="connsiteY16" fmla="*/ 510826 h 3076193"/>
                <a:gd name="connsiteX17" fmla="*/ 1324535 w 1677721"/>
                <a:gd name="connsiteY17" fmla="*/ 323278 h 3076193"/>
                <a:gd name="connsiteX18" fmla="*/ 1677721 w 1677721"/>
                <a:gd name="connsiteY18" fmla="*/ 0 h 30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77721" h="3076193">
                  <a:moveTo>
                    <a:pt x="1665434" y="3076194"/>
                  </a:moveTo>
                  <a:cubicBezTo>
                    <a:pt x="1494651" y="3069431"/>
                    <a:pt x="1239571" y="3053620"/>
                    <a:pt x="1068693" y="3054382"/>
                  </a:cubicBezTo>
                  <a:cubicBezTo>
                    <a:pt x="996779" y="3054668"/>
                    <a:pt x="924866" y="3056573"/>
                    <a:pt x="852952" y="3054382"/>
                  </a:cubicBezTo>
                  <a:cubicBezTo>
                    <a:pt x="739890" y="3050953"/>
                    <a:pt x="626638" y="3038380"/>
                    <a:pt x="519481" y="3002471"/>
                  </a:cubicBezTo>
                  <a:cubicBezTo>
                    <a:pt x="477667" y="2988469"/>
                    <a:pt x="437567" y="2969990"/>
                    <a:pt x="400610" y="2945892"/>
                  </a:cubicBezTo>
                  <a:cubicBezTo>
                    <a:pt x="309836" y="2886837"/>
                    <a:pt x="242876" y="2798731"/>
                    <a:pt x="184868" y="2706910"/>
                  </a:cubicBezTo>
                  <a:cubicBezTo>
                    <a:pt x="134005" y="2626519"/>
                    <a:pt x="91618" y="2541175"/>
                    <a:pt x="59138" y="2451830"/>
                  </a:cubicBezTo>
                  <a:cubicBezTo>
                    <a:pt x="21324" y="2347913"/>
                    <a:pt x="-2870" y="2238947"/>
                    <a:pt x="274" y="2128552"/>
                  </a:cubicBezTo>
                  <a:cubicBezTo>
                    <a:pt x="4941" y="1962531"/>
                    <a:pt x="71044" y="1804797"/>
                    <a:pt x="172200" y="1672590"/>
                  </a:cubicBezTo>
                  <a:cubicBezTo>
                    <a:pt x="245638" y="1576578"/>
                    <a:pt x="336220" y="1493615"/>
                    <a:pt x="446806" y="1445133"/>
                  </a:cubicBezTo>
                  <a:cubicBezTo>
                    <a:pt x="507099" y="1418749"/>
                    <a:pt x="571012" y="1401890"/>
                    <a:pt x="633686" y="1381601"/>
                  </a:cubicBezTo>
                  <a:cubicBezTo>
                    <a:pt x="711696" y="1356455"/>
                    <a:pt x="789992" y="1324356"/>
                    <a:pt x="840188" y="1260348"/>
                  </a:cubicBezTo>
                  <a:cubicBezTo>
                    <a:pt x="874478" y="1216724"/>
                    <a:pt x="891528" y="1162812"/>
                    <a:pt x="904768" y="1108615"/>
                  </a:cubicBezTo>
                  <a:cubicBezTo>
                    <a:pt x="917055" y="1058323"/>
                    <a:pt x="927152" y="1007174"/>
                    <a:pt x="926294" y="955453"/>
                  </a:cubicBezTo>
                  <a:cubicBezTo>
                    <a:pt x="925246" y="891159"/>
                    <a:pt x="907720" y="827913"/>
                    <a:pt x="912959" y="763905"/>
                  </a:cubicBezTo>
                  <a:cubicBezTo>
                    <a:pt x="916198" y="724090"/>
                    <a:pt x="928961" y="685610"/>
                    <a:pt x="949535" y="651320"/>
                  </a:cubicBezTo>
                  <a:cubicBezTo>
                    <a:pt x="983825" y="594170"/>
                    <a:pt x="1037737" y="552640"/>
                    <a:pt x="1089934" y="510826"/>
                  </a:cubicBezTo>
                  <a:cubicBezTo>
                    <a:pt x="1168039" y="448247"/>
                    <a:pt x="1245477" y="384619"/>
                    <a:pt x="1324535" y="323278"/>
                  </a:cubicBezTo>
                  <a:cubicBezTo>
                    <a:pt x="1423785" y="246221"/>
                    <a:pt x="1594854" y="94202"/>
                    <a:pt x="1677721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8A28F31-C1FD-4B00-8A52-48952AB443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40193" y="2492025"/>
              <a:ext cx="1468691" cy="2607257"/>
            </a:xfrm>
            <a:custGeom>
              <a:avLst/>
              <a:gdLst>
                <a:gd name="connsiteX0" fmla="*/ 1450689 w 1468691"/>
                <a:gd name="connsiteY0" fmla="*/ 2568321 h 2607257"/>
                <a:gd name="connsiteX1" fmla="*/ 1210183 w 1468691"/>
                <a:gd name="connsiteY1" fmla="*/ 2590609 h 2607257"/>
                <a:gd name="connsiteX2" fmla="*/ 905573 w 1468691"/>
                <a:gd name="connsiteY2" fmla="*/ 2606802 h 2607257"/>
                <a:gd name="connsiteX3" fmla="*/ 558292 w 1468691"/>
                <a:gd name="connsiteY3" fmla="*/ 2587181 h 2607257"/>
                <a:gd name="connsiteX4" fmla="*/ 467138 w 1468691"/>
                <a:gd name="connsiteY4" fmla="*/ 2568702 h 2607257"/>
                <a:gd name="connsiteX5" fmla="*/ 206343 w 1468691"/>
                <a:gd name="connsiteY5" fmla="*/ 2407063 h 2607257"/>
                <a:gd name="connsiteX6" fmla="*/ 78613 w 1468691"/>
                <a:gd name="connsiteY6" fmla="*/ 2211896 h 2607257"/>
                <a:gd name="connsiteX7" fmla="*/ 2032 w 1468691"/>
                <a:gd name="connsiteY7" fmla="*/ 1936623 h 2607257"/>
                <a:gd name="connsiteX8" fmla="*/ 21177 w 1468691"/>
                <a:gd name="connsiteY8" fmla="*/ 1749933 h 2607257"/>
                <a:gd name="connsiteX9" fmla="*/ 116903 w 1468691"/>
                <a:gd name="connsiteY9" fmla="*/ 1594295 h 2607257"/>
                <a:gd name="connsiteX10" fmla="*/ 241300 w 1468691"/>
                <a:gd name="connsiteY10" fmla="*/ 1512951 h 2607257"/>
                <a:gd name="connsiteX11" fmla="*/ 475805 w 1468691"/>
                <a:gd name="connsiteY11" fmla="*/ 1500949 h 2607257"/>
                <a:gd name="connsiteX12" fmla="*/ 664781 w 1468691"/>
                <a:gd name="connsiteY12" fmla="*/ 1541621 h 2607257"/>
                <a:gd name="connsiteX13" fmla="*/ 803560 w 1468691"/>
                <a:gd name="connsiteY13" fmla="*/ 1541621 h 2607257"/>
                <a:gd name="connsiteX14" fmla="*/ 942340 w 1468691"/>
                <a:gd name="connsiteY14" fmla="*/ 1429131 h 2607257"/>
                <a:gd name="connsiteX15" fmla="*/ 1018921 w 1468691"/>
                <a:gd name="connsiteY15" fmla="*/ 1163383 h 2607257"/>
                <a:gd name="connsiteX16" fmla="*/ 1061974 w 1468691"/>
                <a:gd name="connsiteY16" fmla="*/ 811530 h 2607257"/>
                <a:gd name="connsiteX17" fmla="*/ 1114647 w 1468691"/>
                <a:gd name="connsiteY17" fmla="*/ 574548 h 2607257"/>
                <a:gd name="connsiteX18" fmla="*/ 1243806 w 1468691"/>
                <a:gd name="connsiteY18" fmla="*/ 284893 h 2607257"/>
                <a:gd name="connsiteX19" fmla="*/ 1468691 w 1468691"/>
                <a:gd name="connsiteY19" fmla="*/ 0 h 26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8691" h="2607257">
                  <a:moveTo>
                    <a:pt x="1450689" y="2568321"/>
                  </a:moveTo>
                  <a:cubicBezTo>
                    <a:pt x="1398682" y="2574989"/>
                    <a:pt x="1262570" y="2587752"/>
                    <a:pt x="1210183" y="2590609"/>
                  </a:cubicBezTo>
                  <a:cubicBezTo>
                    <a:pt x="1108646" y="2596134"/>
                    <a:pt x="1007205" y="2604707"/>
                    <a:pt x="905573" y="2606802"/>
                  </a:cubicBezTo>
                  <a:cubicBezTo>
                    <a:pt x="789464" y="2609088"/>
                    <a:pt x="673354" y="2602802"/>
                    <a:pt x="558292" y="2587181"/>
                  </a:cubicBezTo>
                  <a:cubicBezTo>
                    <a:pt x="527526" y="2582990"/>
                    <a:pt x="497046" y="2577274"/>
                    <a:pt x="467138" y="2568702"/>
                  </a:cubicBezTo>
                  <a:cubicBezTo>
                    <a:pt x="367220" y="2540222"/>
                    <a:pt x="277876" y="2482501"/>
                    <a:pt x="206343" y="2407063"/>
                  </a:cubicBezTo>
                  <a:cubicBezTo>
                    <a:pt x="152527" y="2350294"/>
                    <a:pt x="111379" y="2283047"/>
                    <a:pt x="78613" y="2211896"/>
                  </a:cubicBezTo>
                  <a:cubicBezTo>
                    <a:pt x="38513" y="2124742"/>
                    <a:pt x="9938" y="2032159"/>
                    <a:pt x="2032" y="1936623"/>
                  </a:cubicBezTo>
                  <a:cubicBezTo>
                    <a:pt x="-3207" y="1873567"/>
                    <a:pt x="1174" y="1809845"/>
                    <a:pt x="21177" y="1749933"/>
                  </a:cubicBezTo>
                  <a:cubicBezTo>
                    <a:pt x="40608" y="1691449"/>
                    <a:pt x="73469" y="1638109"/>
                    <a:pt x="116903" y="1594295"/>
                  </a:cubicBezTo>
                  <a:cubicBezTo>
                    <a:pt x="152241" y="1558576"/>
                    <a:pt x="194151" y="1530001"/>
                    <a:pt x="241300" y="1512951"/>
                  </a:cubicBezTo>
                  <a:cubicBezTo>
                    <a:pt x="315881" y="1485900"/>
                    <a:pt x="397224" y="1487519"/>
                    <a:pt x="475805" y="1500949"/>
                  </a:cubicBezTo>
                  <a:cubicBezTo>
                    <a:pt x="539337" y="1511808"/>
                    <a:pt x="601440" y="1529810"/>
                    <a:pt x="664781" y="1541621"/>
                  </a:cubicBezTo>
                  <a:cubicBezTo>
                    <a:pt x="710977" y="1550194"/>
                    <a:pt x="758412" y="1554194"/>
                    <a:pt x="803560" y="1541621"/>
                  </a:cubicBezTo>
                  <a:cubicBezTo>
                    <a:pt x="862711" y="1525143"/>
                    <a:pt x="909288" y="1481233"/>
                    <a:pt x="942340" y="1429131"/>
                  </a:cubicBezTo>
                  <a:cubicBezTo>
                    <a:pt x="992156" y="1350455"/>
                    <a:pt x="1006919" y="1256157"/>
                    <a:pt x="1018921" y="1163383"/>
                  </a:cubicBezTo>
                  <a:cubicBezTo>
                    <a:pt x="1034065" y="1046131"/>
                    <a:pt x="1043972" y="928306"/>
                    <a:pt x="1061974" y="811530"/>
                  </a:cubicBezTo>
                  <a:cubicBezTo>
                    <a:pt x="1074356" y="731425"/>
                    <a:pt x="1091120" y="652081"/>
                    <a:pt x="1114647" y="574548"/>
                  </a:cubicBezTo>
                  <a:cubicBezTo>
                    <a:pt x="1145413" y="472916"/>
                    <a:pt x="1187990" y="375094"/>
                    <a:pt x="1243806" y="284893"/>
                  </a:cubicBezTo>
                  <a:cubicBezTo>
                    <a:pt x="1307623" y="181832"/>
                    <a:pt x="1388396" y="90868"/>
                    <a:pt x="1468691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1E3F6DD-B482-497A-843E-010612C85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58181" y="2783204"/>
              <a:ext cx="1175182" cy="2095685"/>
            </a:xfrm>
            <a:custGeom>
              <a:avLst/>
              <a:gdLst>
                <a:gd name="connsiteX0" fmla="*/ 1175183 w 1175182"/>
                <a:gd name="connsiteY0" fmla="*/ 1950434 h 2095685"/>
                <a:gd name="connsiteX1" fmla="*/ 696075 w 1175182"/>
                <a:gd name="connsiteY1" fmla="*/ 2077307 h 2095685"/>
                <a:gd name="connsiteX2" fmla="*/ 349175 w 1175182"/>
                <a:gd name="connsiteY2" fmla="*/ 2089309 h 2095685"/>
                <a:gd name="connsiteX3" fmla="*/ 73997 w 1175182"/>
                <a:gd name="connsiteY3" fmla="*/ 1987582 h 2095685"/>
                <a:gd name="connsiteX4" fmla="*/ 2179 w 1175182"/>
                <a:gd name="connsiteY4" fmla="*/ 1818037 h 2095685"/>
                <a:gd name="connsiteX5" fmla="*/ 18086 w 1175182"/>
                <a:gd name="connsiteY5" fmla="*/ 1694402 h 2095685"/>
                <a:gd name="connsiteX6" fmla="*/ 161627 w 1175182"/>
                <a:gd name="connsiteY6" fmla="*/ 1594676 h 2095685"/>
                <a:gd name="connsiteX7" fmla="*/ 384893 w 1175182"/>
                <a:gd name="connsiteY7" fmla="*/ 1664494 h 2095685"/>
                <a:gd name="connsiteX8" fmla="*/ 648069 w 1175182"/>
                <a:gd name="connsiteY8" fmla="*/ 1684401 h 2095685"/>
                <a:gd name="connsiteX9" fmla="*/ 831520 w 1175182"/>
                <a:gd name="connsiteY9" fmla="*/ 1550765 h 2095685"/>
                <a:gd name="connsiteX10" fmla="*/ 909245 w 1175182"/>
                <a:gd name="connsiteY10" fmla="*/ 1315402 h 2095685"/>
                <a:gd name="connsiteX11" fmla="*/ 975062 w 1175182"/>
                <a:gd name="connsiteY11" fmla="*/ 876586 h 2095685"/>
                <a:gd name="connsiteX12" fmla="*/ 989064 w 1175182"/>
                <a:gd name="connsiteY12" fmla="*/ 591312 h 2095685"/>
                <a:gd name="connsiteX13" fmla="*/ 1158514 w 1175182"/>
                <a:gd name="connsiteY13" fmla="*/ 0 h 209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5182" h="2095685">
                  <a:moveTo>
                    <a:pt x="1175183" y="1950434"/>
                  </a:moveTo>
                  <a:cubicBezTo>
                    <a:pt x="1097554" y="1973485"/>
                    <a:pt x="775799" y="2063115"/>
                    <a:pt x="696075" y="2077307"/>
                  </a:cubicBezTo>
                  <a:cubicBezTo>
                    <a:pt x="581489" y="2097786"/>
                    <a:pt x="465094" y="2100167"/>
                    <a:pt x="349175" y="2089309"/>
                  </a:cubicBezTo>
                  <a:cubicBezTo>
                    <a:pt x="247638" y="2079784"/>
                    <a:pt x="142292" y="2061401"/>
                    <a:pt x="73997" y="1987582"/>
                  </a:cubicBezTo>
                  <a:cubicBezTo>
                    <a:pt x="31420" y="1941481"/>
                    <a:pt x="9513" y="1880616"/>
                    <a:pt x="2179" y="1818037"/>
                  </a:cubicBezTo>
                  <a:cubicBezTo>
                    <a:pt x="-2774" y="1775746"/>
                    <a:pt x="-12" y="1732693"/>
                    <a:pt x="18086" y="1694402"/>
                  </a:cubicBezTo>
                  <a:cubicBezTo>
                    <a:pt x="44755" y="1638110"/>
                    <a:pt x="99810" y="1600295"/>
                    <a:pt x="161627" y="1594676"/>
                  </a:cubicBezTo>
                  <a:cubicBezTo>
                    <a:pt x="240304" y="1587532"/>
                    <a:pt x="310312" y="1635633"/>
                    <a:pt x="384893" y="1664494"/>
                  </a:cubicBezTo>
                  <a:cubicBezTo>
                    <a:pt x="468904" y="1696974"/>
                    <a:pt x="561392" y="1708594"/>
                    <a:pt x="648069" y="1684401"/>
                  </a:cubicBezTo>
                  <a:cubicBezTo>
                    <a:pt x="723602" y="1663351"/>
                    <a:pt x="788563" y="1616488"/>
                    <a:pt x="831520" y="1550765"/>
                  </a:cubicBezTo>
                  <a:cubicBezTo>
                    <a:pt x="877050" y="1480947"/>
                    <a:pt x="893052" y="1397508"/>
                    <a:pt x="909245" y="1315402"/>
                  </a:cubicBezTo>
                  <a:cubicBezTo>
                    <a:pt x="938010" y="1170051"/>
                    <a:pt x="963156" y="1024128"/>
                    <a:pt x="975062" y="876586"/>
                  </a:cubicBezTo>
                  <a:cubicBezTo>
                    <a:pt x="982682" y="781717"/>
                    <a:pt x="981539" y="686276"/>
                    <a:pt x="989064" y="591312"/>
                  </a:cubicBezTo>
                  <a:cubicBezTo>
                    <a:pt x="998970" y="465296"/>
                    <a:pt x="981730" y="160211"/>
                    <a:pt x="1158514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Bottom Right">
            <a:extLst>
              <a:ext uri="{FF2B5EF4-FFF2-40B4-BE49-F238E27FC236}">
                <a16:creationId xmlns:a16="http://schemas.microsoft.com/office/drawing/2014/main" id="{A5761FD8-9CFD-4F5A-AB69-F179306BC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42" name="Graphic 157">
              <a:extLst>
                <a:ext uri="{FF2B5EF4-FFF2-40B4-BE49-F238E27FC236}">
                  <a16:creationId xmlns:a16="http://schemas.microsoft.com/office/drawing/2014/main" id="{853A7FDC-72AB-4F06-8A0A-EE5BE087D7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F1A41BD-2192-490D-9C88-AB9D242927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2F4F134-CBCA-4B59-8D8A-AEF12063F7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399BC90-16E2-4AAD-9BB1-6FECCA22B7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93E4470-E7B4-49CF-9EEF-4F40E31F36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E25ED4C5-C452-433A-9E42-979F52F8B8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0B2D17D-9313-4262-BB14-4030DE291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33B17B98-027F-4155-A5F5-FED5D0F73C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EB1739-4A5E-4811-8CCC-6E261D292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0" y="740211"/>
            <a:ext cx="7530685" cy="3163864"/>
          </a:xfrm>
        </p:spPr>
        <p:txBody>
          <a:bodyPr>
            <a:normAutofit/>
          </a:bodyPr>
          <a:lstStyle/>
          <a:p>
            <a:pPr algn="l"/>
            <a:r>
              <a:rPr lang="en-US" sz="5400">
                <a:solidFill>
                  <a:srgbClr val="FFFFFF"/>
                </a:solidFill>
                <a:cs typeface="Posterama"/>
              </a:rPr>
              <a:t>Conceptual Design </a:t>
            </a:r>
            <a:endParaRPr lang="en-US" sz="540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193" y="4074515"/>
            <a:ext cx="7583133" cy="12791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200">
                <a:solidFill>
                  <a:srgbClr val="FFFFFF"/>
                </a:solidFill>
              </a:rPr>
              <a:t>D1.1: Kirstyn Aranyosi, Jan Czajkowski, Sarah Dumont, Evan Kerr, Oscar Fillmore, Cameron Fox </a:t>
            </a:r>
          </a:p>
        </p:txBody>
      </p:sp>
      <p:grpSp>
        <p:nvGrpSpPr>
          <p:cNvPr id="52" name="Cross">
            <a:extLst>
              <a:ext uri="{FF2B5EF4-FFF2-40B4-BE49-F238E27FC236}">
                <a16:creationId xmlns:a16="http://schemas.microsoft.com/office/drawing/2014/main" id="{361195DA-BFB4-4917-BAFD-7D3D669EF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37795" y="4013703"/>
            <a:ext cx="118872" cy="118872"/>
            <a:chOff x="1175347" y="3733800"/>
            <a:chExt cx="118872" cy="118872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BA6C567-3C4A-4D67-9D01-9CC2623D4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80C785-A181-4425-9C06-6670254CB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55CE53F-CF58-427E-88C1-8A3D024EC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>
                <a:cs typeface="Posterama"/>
              </a:rPr>
              <a:t>Questions for the user</a:t>
            </a:r>
            <a:endParaRPr lang="en-US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0AE01C-0B73-45DE-9997-4C257900BB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566119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293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0915B0-1C54-4E4E-AC25-202E355E5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>
                <a:cs typeface="Posterama"/>
              </a:rPr>
              <a:t>User Needs </a:t>
            </a:r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52262FE1-2273-4442-9084-72BB8886E1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459635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058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B517BD-7EE5-4D82-A5A1-0B6EFD1E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>
                <a:cs typeface="Posterama"/>
              </a:rPr>
              <a:t>Subsystems </a:t>
            </a:r>
            <a:endParaRPr lang="en-US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03FB2F4-B2B4-4D61-BB2E-36F820C9A9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805340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5642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17BD-7EE5-4D82-A5A1-0B6EFD1E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cs typeface="Posterama"/>
              </a:rPr>
              <a:t>Concept 1: Key Features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C7C9D-BEE7-49AB-B340-AFF4938EB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Sensor system to monitor temperature in pipes and possibly detect leaks in pipes</a:t>
            </a:r>
          </a:p>
          <a:p>
            <a:r>
              <a:rPr lang="en-US"/>
              <a:t>Electronic system to open and close shutters and operate fan</a:t>
            </a:r>
          </a:p>
          <a:p>
            <a:r>
              <a:rPr lang="en-US"/>
              <a:t>Solar panels to sustainably supply power </a:t>
            </a:r>
          </a:p>
          <a:p>
            <a:r>
              <a:rPr lang="en-US"/>
              <a:t>Sloped PVC pipes</a:t>
            </a:r>
          </a:p>
          <a:p>
            <a:r>
              <a:rPr lang="en-US"/>
              <a:t>Sump pump, HEPA filter </a:t>
            </a:r>
          </a:p>
          <a:p>
            <a:r>
              <a:rPr lang="en-US"/>
              <a:t>Concrete unit lined with stainless steel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2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AB163E18-D88C-4EE1-868F-B61F6E0DD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19" y="136017"/>
            <a:ext cx="10314561" cy="64724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6BA76C-39E9-4EF0-A25B-25E6C6B3B772}"/>
              </a:ext>
            </a:extLst>
          </p:cNvPr>
          <p:cNvSpPr/>
          <p:nvPr/>
        </p:nvSpPr>
        <p:spPr>
          <a:xfrm>
            <a:off x="6325818" y="5949944"/>
            <a:ext cx="3736298" cy="460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>
                <a:solidFill>
                  <a:srgbClr val="048DBF"/>
                </a:solidFill>
                <a:latin typeface="Arial"/>
                <a:cs typeface="Arial"/>
              </a:rPr>
              <a:t>Concrete box with a layer of stainless steel</a:t>
            </a:r>
          </a:p>
        </p:txBody>
      </p:sp>
    </p:spTree>
    <p:extLst>
      <p:ext uri="{BB962C8B-B14F-4D97-AF65-F5344CB8AC3E}">
        <p14:creationId xmlns:p14="http://schemas.microsoft.com/office/powerpoint/2010/main" val="1469644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17BD-7EE5-4D82-A5A1-0B6EFD1E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cs typeface="Posterama"/>
              </a:rPr>
              <a:t>Concept 2: Notable Features 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FC1A071-4EF6-4591-A6FB-0ED490B506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086481"/>
              </p:ext>
            </p:extLst>
          </p:nvPr>
        </p:nvGraphicFramePr>
        <p:xfrm>
          <a:off x="834957" y="1588851"/>
          <a:ext cx="10288616" cy="47841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144308">
                  <a:extLst>
                    <a:ext uri="{9D8B030D-6E8A-4147-A177-3AD203B41FA5}">
                      <a16:colId xmlns:a16="http://schemas.microsoft.com/office/drawing/2014/main" val="179325061"/>
                    </a:ext>
                  </a:extLst>
                </a:gridCol>
                <a:gridCol w="5144308">
                  <a:extLst>
                    <a:ext uri="{9D8B030D-6E8A-4147-A177-3AD203B41FA5}">
                      <a16:colId xmlns:a16="http://schemas.microsoft.com/office/drawing/2014/main" val="3616148644"/>
                    </a:ext>
                  </a:extLst>
                </a:gridCol>
              </a:tblGrid>
              <a:tr h="982291">
                <a:tc>
                  <a:txBody>
                    <a:bodyPr/>
                    <a:lstStyle/>
                    <a:p>
                      <a:r>
                        <a:rPr lang="en-US" sz="2400"/>
                        <a:t>Feature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Reason we didn't choose it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417628"/>
                  </a:ext>
                </a:extLst>
              </a:tr>
              <a:tr h="2019155">
                <a:tc>
                  <a:txBody>
                    <a:bodyPr/>
                    <a:lstStyle/>
                    <a:p>
                      <a:r>
                        <a:rPr lang="en-US" sz="2400"/>
                        <a:t>Moisture eliminator inside pipes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- Would have to be reapplied inside pipes</a:t>
                      </a:r>
                    </a:p>
                    <a:p>
                      <a:pPr lvl="0">
                        <a:buNone/>
                      </a:pPr>
                      <a:r>
                        <a:rPr lang="en-US" sz="2400"/>
                        <a:t>- Air would be contaminated by chemical absorption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033225"/>
                  </a:ext>
                </a:extLst>
              </a:tr>
              <a:tr h="1782678">
                <a:tc>
                  <a:txBody>
                    <a:bodyPr/>
                    <a:lstStyle/>
                    <a:p>
                      <a:r>
                        <a:rPr lang="en-US" sz="2400"/>
                        <a:t>Environmentally-friendly cement alternatives (</a:t>
                      </a:r>
                      <a:r>
                        <a:rPr lang="en-US" sz="2400" u="none" strike="noStrike" noProof="0"/>
                        <a:t>pulverized fuel ash or ground granulated blast furnace slag)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- Expensive </a:t>
                      </a:r>
                    </a:p>
                    <a:p>
                      <a:pPr lvl="0">
                        <a:buNone/>
                      </a:pPr>
                      <a:r>
                        <a:rPr lang="en-US" sz="2400"/>
                        <a:t>- Not realistically obtainable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478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77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9923D-550A-4B40-8DA1-18B9C2AEA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054" y="-118094"/>
            <a:ext cx="10515600" cy="1325563"/>
          </a:xfrm>
        </p:spPr>
        <p:txBody>
          <a:bodyPr/>
          <a:lstStyle/>
          <a:p>
            <a:r>
              <a:rPr lang="en-US">
                <a:cs typeface="Posterama"/>
              </a:rPr>
              <a:t>Concept 2</a:t>
            </a:r>
            <a:endParaRPr lang="en-US" err="1"/>
          </a:p>
        </p:txBody>
      </p:sp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62CFC488-C04C-4EC0-BAF7-FF96B2492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7391" y="1047039"/>
            <a:ext cx="8846475" cy="5636785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EBE98BB-FBA9-4647-9980-CB7EA9C748EA}"/>
              </a:ext>
            </a:extLst>
          </p:cNvPr>
          <p:cNvSpPr/>
          <p:nvPr/>
        </p:nvSpPr>
        <p:spPr>
          <a:xfrm>
            <a:off x="7069873" y="5945458"/>
            <a:ext cx="3140926" cy="687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>
                <a:solidFill>
                  <a:srgbClr val="048DBF"/>
                </a:solidFill>
                <a:latin typeface="Arial"/>
                <a:cs typeface="Arial"/>
              </a:rPr>
              <a:t>Environmentally friendly alternative to concrete (Pulverized fuel ash or Ground granulated blast furnace slag)</a:t>
            </a:r>
          </a:p>
        </p:txBody>
      </p:sp>
    </p:spTree>
    <p:extLst>
      <p:ext uri="{BB962C8B-B14F-4D97-AF65-F5344CB8AC3E}">
        <p14:creationId xmlns:p14="http://schemas.microsoft.com/office/powerpoint/2010/main" val="250175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17BD-7EE5-4D82-A5A1-0B6EFD1E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cs typeface="Posterama"/>
              </a:rPr>
              <a:t>Concept 3: Notable Features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85D30-AAB4-4AEB-9A56-84D5DECD60E6}"/>
              </a:ext>
            </a:extLst>
          </p:cNvPr>
          <p:cNvSpPr txBox="1"/>
          <p:nvPr/>
        </p:nvSpPr>
        <p:spPr>
          <a:xfrm>
            <a:off x="4724400" y="320040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  <a:p>
            <a:endParaRPr lang="en-US">
              <a:latin typeface="-webkit-standard"/>
            </a:endParaRP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F5E6B6-EAEF-4E59-8CF6-33EA1859D36D}"/>
              </a:ext>
            </a:extLst>
          </p:cNvPr>
          <p:cNvSpPr txBox="1"/>
          <p:nvPr/>
        </p:nvSpPr>
        <p:spPr>
          <a:xfrm>
            <a:off x="4724400" y="320040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  <a:p>
            <a:endParaRPr lang="en-US">
              <a:latin typeface="-webkit-standard"/>
            </a:endParaRPr>
          </a:p>
          <a:p>
            <a:endParaRPr lang="en-US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631212A1-B3BC-4C17-A1A8-72BB28FB3D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983437"/>
              </p:ext>
            </p:extLst>
          </p:nvPr>
        </p:nvGraphicFramePr>
        <p:xfrm>
          <a:off x="834957" y="1588851"/>
          <a:ext cx="10288616" cy="47841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44308">
                  <a:extLst>
                    <a:ext uri="{9D8B030D-6E8A-4147-A177-3AD203B41FA5}">
                      <a16:colId xmlns:a16="http://schemas.microsoft.com/office/drawing/2014/main" val="179325061"/>
                    </a:ext>
                  </a:extLst>
                </a:gridCol>
                <a:gridCol w="5144308">
                  <a:extLst>
                    <a:ext uri="{9D8B030D-6E8A-4147-A177-3AD203B41FA5}">
                      <a16:colId xmlns:a16="http://schemas.microsoft.com/office/drawing/2014/main" val="3616148644"/>
                    </a:ext>
                  </a:extLst>
                </a:gridCol>
              </a:tblGrid>
              <a:tr h="982291">
                <a:tc>
                  <a:txBody>
                    <a:bodyPr/>
                    <a:lstStyle/>
                    <a:p>
                      <a:r>
                        <a:rPr lang="en-US" sz="2400"/>
                        <a:t>Feature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Reason we didn't choose it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417628"/>
                  </a:ext>
                </a:extLst>
              </a:tr>
              <a:tr h="201915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400"/>
                        <a:t>Water dam to supply power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- Only applicable to those living near water</a:t>
                      </a: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US" sz="2400"/>
                        <a:t>- More expensive and complex to implement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033225"/>
                  </a:ext>
                </a:extLst>
              </a:tr>
              <a:tr h="1782678">
                <a:tc>
                  <a:txBody>
                    <a:bodyPr/>
                    <a:lstStyle/>
                    <a:p>
                      <a:r>
                        <a:rPr lang="en-US" sz="2400" u="none" strike="noStrike" noProof="0"/>
                        <a:t>PVC box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- Not as strong</a:t>
                      </a:r>
                    </a:p>
                    <a:p>
                      <a:pPr lvl="0">
                        <a:buNone/>
                      </a:pPr>
                      <a:r>
                        <a:rPr lang="en-US" sz="2400"/>
                        <a:t>- Not able to withstand conditions as well as concrete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478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29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6B902-D656-4793-9B04-3340121DF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005" y="2710"/>
            <a:ext cx="10515600" cy="1325563"/>
          </a:xfrm>
        </p:spPr>
        <p:txBody>
          <a:bodyPr/>
          <a:lstStyle/>
          <a:p>
            <a:r>
              <a:rPr lang="en-US">
                <a:cs typeface="Posterama"/>
              </a:rPr>
              <a:t>Concept 3 </a:t>
            </a:r>
          </a:p>
        </p:txBody>
      </p:sp>
      <p:pic>
        <p:nvPicPr>
          <p:cNvPr id="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1F280174-3051-4512-9426-A8EAE93C1F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563" y="1039511"/>
            <a:ext cx="8673856" cy="5711363"/>
          </a:xfrm>
        </p:spPr>
      </p:pic>
    </p:spTree>
    <p:extLst>
      <p:ext uri="{BB962C8B-B14F-4D97-AF65-F5344CB8AC3E}">
        <p14:creationId xmlns:p14="http://schemas.microsoft.com/office/powerpoint/2010/main" val="2686735173"/>
      </p:ext>
    </p:extLst>
  </p:cSld>
  <p:clrMapOvr>
    <a:masterClrMapping/>
  </p:clrMapOvr>
</p:sld>
</file>

<file path=ppt/theme/theme1.xml><?xml version="1.0" encoding="utf-8"?>
<a:theme xmlns:a="http://schemas.openxmlformats.org/drawingml/2006/main" name="ExploreVTI">
  <a:themeElements>
    <a:clrScheme name="AnalogousFromLightSeed_2SEEDS">
      <a:dk1>
        <a:srgbClr val="000000"/>
      </a:dk1>
      <a:lt1>
        <a:srgbClr val="FFFFFF"/>
      </a:lt1>
      <a:dk2>
        <a:srgbClr val="243741"/>
      </a:dk2>
      <a:lt2>
        <a:srgbClr val="E2E8E8"/>
      </a:lt2>
      <a:accent1>
        <a:srgbClr val="BA7F81"/>
      </a:accent1>
      <a:accent2>
        <a:srgbClr val="C696AC"/>
      </a:accent2>
      <a:accent3>
        <a:srgbClr val="BF9D88"/>
      </a:accent3>
      <a:accent4>
        <a:srgbClr val="76AD97"/>
      </a:accent4>
      <a:accent5>
        <a:srgbClr val="82ABAC"/>
      </a:accent5>
      <a:accent6>
        <a:srgbClr val="7FA1BA"/>
      </a:accent6>
      <a:hlink>
        <a:srgbClr val="568E8B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ExploreVTI</vt:lpstr>
      <vt:lpstr>Conceptual Design </vt:lpstr>
      <vt:lpstr>User Needs </vt:lpstr>
      <vt:lpstr>Subsystems </vt:lpstr>
      <vt:lpstr>Concept 1: Key Features </vt:lpstr>
      <vt:lpstr>PowerPoint Presentation</vt:lpstr>
      <vt:lpstr>Concept 2: Notable Features </vt:lpstr>
      <vt:lpstr>Concept 2</vt:lpstr>
      <vt:lpstr>Concept 3: Notable Features </vt:lpstr>
      <vt:lpstr>Concept 3 </vt:lpstr>
      <vt:lpstr>Questions for the user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2</cp:revision>
  <dcterms:created xsi:type="dcterms:W3CDTF">2022-02-09T16:16:16Z</dcterms:created>
  <dcterms:modified xsi:type="dcterms:W3CDTF">2022-03-14T03:38:50Z</dcterms:modified>
</cp:coreProperties>
</file>