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80fdcd61a1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80fdcd61a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(10 seconds, most important thing + intro)</a:t>
            </a:r>
            <a:endParaRPr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80fdcd61a1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80fdcd61a1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(Theory explanation of how it will work)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80fdcd61a1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80fdcd61a1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Chest Overdose Sensor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Group 14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Project </a:t>
            </a:r>
            <a:r>
              <a:rPr b="1" lang="en"/>
              <a:t>Explanation</a:t>
            </a:r>
            <a:endParaRPr b="1"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4836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solidFill>
                  <a:srgbClr val="000000"/>
                </a:solidFill>
              </a:rPr>
              <a:t>Prototype Design:</a:t>
            </a:r>
            <a:endParaRPr b="1" i="1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-"/>
            </a:pPr>
            <a:r>
              <a:rPr lang="en">
                <a:solidFill>
                  <a:srgbClr val="000000"/>
                </a:solidFill>
              </a:rPr>
              <a:t>Chest strap that goes under main layer of clothing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-"/>
            </a:pPr>
            <a:r>
              <a:rPr lang="en">
                <a:solidFill>
                  <a:srgbClr val="000000"/>
                </a:solidFill>
              </a:rPr>
              <a:t>Detects blood oximetry level/heart rate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-"/>
            </a:pPr>
            <a:r>
              <a:rPr lang="en">
                <a:solidFill>
                  <a:srgbClr val="000000"/>
                </a:solidFill>
              </a:rPr>
              <a:t>Connects </a:t>
            </a:r>
            <a:r>
              <a:rPr lang="en">
                <a:solidFill>
                  <a:srgbClr val="000000"/>
                </a:solidFill>
              </a:rPr>
              <a:t>through bluetooth </a:t>
            </a:r>
            <a:r>
              <a:rPr lang="en">
                <a:solidFill>
                  <a:srgbClr val="000000"/>
                </a:solidFill>
              </a:rPr>
              <a:t>to a phone app 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-"/>
            </a:pPr>
            <a:r>
              <a:rPr lang="en">
                <a:solidFill>
                  <a:srgbClr val="000000"/>
                </a:solidFill>
              </a:rPr>
              <a:t>App sends alert to a contact of the user’s choice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57125" y="1753225"/>
            <a:ext cx="3691500" cy="221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Workings and D</a:t>
            </a:r>
            <a:r>
              <a:rPr b="1" lang="en"/>
              <a:t>esign</a:t>
            </a:r>
            <a:r>
              <a:rPr b="1" lang="en"/>
              <a:t> </a:t>
            </a:r>
            <a:r>
              <a:rPr b="1" lang="en"/>
              <a:t>choices</a:t>
            </a:r>
            <a:endParaRPr b="1"/>
          </a:p>
        </p:txBody>
      </p:sp>
      <p:pic>
        <p:nvPicPr>
          <p:cNvPr id="68" name="Google Shape;68;p15"/>
          <p:cNvPicPr preferRelativeResize="0"/>
          <p:nvPr/>
        </p:nvPicPr>
        <p:blipFill rotWithShape="1">
          <a:blip r:embed="rId4">
            <a:alphaModFix/>
          </a:blip>
          <a:srcRect b="7476" l="0" r="0" t="13659"/>
          <a:stretch/>
        </p:blipFill>
        <p:spPr>
          <a:xfrm>
            <a:off x="4321688" y="1763700"/>
            <a:ext cx="3160175" cy="302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5"/>
          <p:cNvPicPr preferRelativeResize="0"/>
          <p:nvPr/>
        </p:nvPicPr>
        <p:blipFill rotWithShape="1">
          <a:blip r:embed="rId5">
            <a:alphaModFix/>
          </a:blip>
          <a:srcRect b="41007" l="0" r="0" t="31082"/>
          <a:stretch/>
        </p:blipFill>
        <p:spPr>
          <a:xfrm>
            <a:off x="348600" y="1763700"/>
            <a:ext cx="3160175" cy="200025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5"/>
          <p:cNvSpPr txBox="1"/>
          <p:nvPr/>
        </p:nvSpPr>
        <p:spPr>
          <a:xfrm>
            <a:off x="361600" y="1202850"/>
            <a:ext cx="3121500" cy="38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/>
              <a:t>Basic UI Diagram:</a:t>
            </a:r>
            <a:endParaRPr b="1" i="1"/>
          </a:p>
        </p:txBody>
      </p:sp>
      <p:sp>
        <p:nvSpPr>
          <p:cNvPr id="71" name="Google Shape;71;p15"/>
          <p:cNvSpPr txBox="1"/>
          <p:nvPr/>
        </p:nvSpPr>
        <p:spPr>
          <a:xfrm>
            <a:off x="4321663" y="1248750"/>
            <a:ext cx="3160200" cy="2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/>
              <a:t>Chest Strap Prototype Design:</a:t>
            </a:r>
            <a:endParaRPr b="1" i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Revision/Display</a:t>
            </a:r>
            <a:endParaRPr b="1"/>
          </a:p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-"/>
            </a:pPr>
            <a:r>
              <a:rPr lang="en">
                <a:solidFill>
                  <a:srgbClr val="000000"/>
                </a:solidFill>
              </a:rPr>
              <a:t>Show/explain prototype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-"/>
            </a:pPr>
            <a:r>
              <a:rPr lang="en">
                <a:solidFill>
                  <a:srgbClr val="000000"/>
                </a:solidFill>
              </a:rPr>
              <a:t>Revision of ideas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-"/>
            </a:pPr>
            <a:r>
              <a:rPr lang="en">
                <a:solidFill>
                  <a:srgbClr val="000000"/>
                </a:solidFill>
              </a:rPr>
              <a:t>Class/client questions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