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1393eff1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1393eff1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(10 seconds, most important thing + intro)</a:t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1393eff1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1393eff1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81393eff1b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81393eff1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81393eff1b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81393eff1b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1393eff1b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1393eff1b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00FFFF"/>
                </a:highlight>
              </a:rPr>
              <a:t>The </a:t>
            </a:r>
            <a:endParaRPr>
              <a:highlight>
                <a:srgbClr val="00FFFF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highlight>
                  <a:srgbClr val="00FFFF"/>
                </a:highlight>
              </a:rPr>
              <a:t>Chest Overdose Sensor</a:t>
            </a:r>
            <a:endParaRPr>
              <a:highlight>
                <a:srgbClr val="00FFFF"/>
              </a:highlight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highlight>
                  <a:srgbClr val="FFFF00"/>
                </a:highlight>
              </a:rPr>
              <a:t>Gabriel, Josiah, Joseph, Ethan, Austin</a:t>
            </a:r>
            <a:endParaRPr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highlight>
                  <a:srgbClr val="FFFFFF"/>
                </a:highlight>
              </a:rPr>
              <a:t>Project Explanation</a:t>
            </a:r>
            <a:endParaRPr b="1"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483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solidFill>
                  <a:srgbClr val="9900FF"/>
                </a:solidFill>
                <a:highlight>
                  <a:srgbClr val="FFFF00"/>
                </a:highlight>
              </a:rPr>
              <a:t>Prototype Design:</a:t>
            </a:r>
            <a:endParaRPr b="1" i="1"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Chest strap that goes under main layer of clothing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Detects blood oximetry level/heart rate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Connects through bluetooth to a phone app 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App sends alert to a contact of the user’s choice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125" y="1753225"/>
            <a:ext cx="3691500" cy="221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highlight>
                  <a:srgbClr val="FFFFFF"/>
                </a:highlight>
              </a:rPr>
              <a:t>Design Process</a:t>
            </a:r>
            <a:endParaRPr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Needs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Problem identification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Idea generation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Choice(Unique Benefits)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Prototypes and Testing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highlight>
                  <a:srgbClr val="FFFFFF"/>
                </a:highlight>
              </a:rPr>
              <a:t>Technical Specifics</a:t>
            </a:r>
            <a:endParaRPr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Components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Functionality (Reads, Displays, stores, alerts)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Code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Design Criteria/Target Specifications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Concluding Arguments</a:t>
            </a:r>
            <a:endParaRPr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Why this?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Why us?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9900FF"/>
              </a:buClr>
              <a:buSzPts val="1800"/>
              <a:buChar char="-"/>
            </a:pPr>
            <a:r>
              <a:rPr lang="en">
                <a:solidFill>
                  <a:srgbClr val="9900FF"/>
                </a:solidFill>
                <a:highlight>
                  <a:srgbClr val="FFFF00"/>
                </a:highlight>
              </a:rPr>
              <a:t>Why not someone else?</a:t>
            </a:r>
            <a:endParaRPr>
              <a:solidFill>
                <a:srgbClr val="9900FF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highlight>
                  <a:srgbClr val="FFFFFF"/>
                </a:highlight>
              </a:rPr>
              <a:t>Questions</a:t>
            </a:r>
            <a:endParaRPr>
              <a:solidFill>
                <a:srgbClr val="0000FF"/>
              </a:solidFill>
              <a:highlight>
                <a:srgbClr val="FFFFFF"/>
              </a:highlight>
            </a:endParaRPr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