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Lst>
  <p:sldSz cy="5143500" cx="9144000"/>
  <p:notesSz cx="6858000" cy="9144000"/>
  <p:embeddedFontLst>
    <p:embeddedFont>
      <p:font typeface="Average"/>
      <p:regular r:id="rId14"/>
    </p:embeddedFont>
    <p:embeddedFont>
      <p:font typeface="Oswald"/>
      <p:regular r:id="rId15"/>
      <p:bold r:id="rId1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Oswald-regular.fntdata"/><Relationship Id="rId14" Type="http://schemas.openxmlformats.org/officeDocument/2006/relationships/font" Target="fonts/Average-regular.fntdata"/><Relationship Id="rId16" Type="http://schemas.openxmlformats.org/officeDocument/2006/relationships/font" Target="fonts/Oswald-bold.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 name="Shape 55"/>
        <p:cNvGrpSpPr/>
        <p:nvPr/>
      </p:nvGrpSpPr>
      <p:grpSpPr>
        <a:xfrm>
          <a:off x="0" y="0"/>
          <a:ext cx="0" cy="0"/>
          <a:chOff x="0" y="0"/>
          <a:chExt cx="0" cy="0"/>
        </a:xfrm>
      </p:grpSpPr>
      <p:sp>
        <p:nvSpPr>
          <p:cNvPr id="56" name="Google Shape;56;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7" name="Google Shape;57;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 name="Shape 61"/>
        <p:cNvGrpSpPr/>
        <p:nvPr/>
      </p:nvGrpSpPr>
      <p:grpSpPr>
        <a:xfrm>
          <a:off x="0" y="0"/>
          <a:ext cx="0" cy="0"/>
          <a:chOff x="0" y="0"/>
          <a:chExt cx="0" cy="0"/>
        </a:xfrm>
      </p:grpSpPr>
      <p:sp>
        <p:nvSpPr>
          <p:cNvPr id="62" name="Google Shape;62;g1034e3a049e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3" name="Google Shape;63;g1034e3a049e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05b0d46e18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9" name="Google Shape;69;g105b0d46e18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034e3a049e_0_1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5" name="Google Shape;75;g1034e3a049e_0_1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05b0d46e18_0_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05b0d46e18_0_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105b0d46e18_0_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105b0d46e18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045023401d_0_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1045023401d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105b0d46e18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105b0d46e18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grpSp>
        <p:nvGrpSpPr>
          <p:cNvPr id="10" name="Google Shape;10;p2"/>
          <p:cNvGrpSpPr/>
          <p:nvPr/>
        </p:nvGrpSpPr>
        <p:grpSpPr>
          <a:xfrm>
            <a:off x="4350279" y="2855377"/>
            <a:ext cx="443589" cy="105632"/>
            <a:chOff x="4137525" y="2915950"/>
            <a:chExt cx="869100" cy="207000"/>
          </a:xfrm>
        </p:grpSpPr>
        <p:sp>
          <p:nvSpPr>
            <p:cNvPr id="11" name="Google Shape;11;p2"/>
            <p:cNvSpPr/>
            <p:nvPr/>
          </p:nvSpPr>
          <p:spPr>
            <a:xfrm>
              <a:off x="446857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p:nvPr/>
          </p:nvSpPr>
          <p:spPr>
            <a:xfrm>
              <a:off x="47996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 name="Google Shape;13;p2"/>
            <p:cNvSpPr/>
            <p:nvPr/>
          </p:nvSpPr>
          <p:spPr>
            <a:xfrm>
              <a:off x="4137525" y="2915950"/>
              <a:ext cx="207000" cy="207000"/>
            </a:xfrm>
            <a:prstGeom prst="ellipse">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4" name="Google Shape;14;p2"/>
          <p:cNvSpPr txBox="1"/>
          <p:nvPr>
            <p:ph type="ctrTitle"/>
          </p:nvPr>
        </p:nvSpPr>
        <p:spPr>
          <a:xfrm>
            <a:off x="671258" y="990800"/>
            <a:ext cx="7801500" cy="1730100"/>
          </a:xfrm>
          <a:prstGeom prst="rect">
            <a:avLst/>
          </a:prstGeom>
        </p:spPr>
        <p:txBody>
          <a:bodyPr anchorCtr="0" anchor="b" bIns="91425" lIns="91425" spcFirstLastPara="1" rIns="91425" wrap="square" tIns="91425">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p:txBody>
      </p:sp>
      <p:sp>
        <p:nvSpPr>
          <p:cNvPr id="15" name="Google Shape;15;p2"/>
          <p:cNvSpPr txBox="1"/>
          <p:nvPr>
            <p:ph idx="1" type="subTitle"/>
          </p:nvPr>
        </p:nvSpPr>
        <p:spPr>
          <a:xfrm>
            <a:off x="671250" y="3174876"/>
            <a:ext cx="78015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16" name="Google Shape;16;p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9" name="Shape 49"/>
        <p:cNvGrpSpPr/>
        <p:nvPr/>
      </p:nvGrpSpPr>
      <p:grpSpPr>
        <a:xfrm>
          <a:off x="0" y="0"/>
          <a:ext cx="0" cy="0"/>
          <a:chOff x="0" y="0"/>
          <a:chExt cx="0" cy="0"/>
        </a:xfrm>
      </p:grpSpPr>
      <p:sp>
        <p:nvSpPr>
          <p:cNvPr id="50" name="Google Shape;50;p11"/>
          <p:cNvSpPr txBox="1"/>
          <p:nvPr>
            <p:ph hasCustomPrompt="1" type="title"/>
          </p:nvPr>
        </p:nvSpPr>
        <p:spPr>
          <a:xfrm>
            <a:off x="311700" y="1255275"/>
            <a:ext cx="8520600" cy="18906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1" name="Google Shape;51;p11"/>
          <p:cNvSpPr txBox="1"/>
          <p:nvPr>
            <p:ph idx="1" type="body"/>
          </p:nvPr>
        </p:nvSpPr>
        <p:spPr>
          <a:xfrm>
            <a:off x="311700" y="32284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2" name="Google Shape;52;p11"/>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3" name="Shape 53"/>
        <p:cNvGrpSpPr/>
        <p:nvPr/>
      </p:nvGrpSpPr>
      <p:grpSpPr>
        <a:xfrm>
          <a:off x="0" y="0"/>
          <a:ext cx="0" cy="0"/>
          <a:chOff x="0" y="0"/>
          <a:chExt cx="0" cy="0"/>
        </a:xfrm>
      </p:grpSpPr>
      <p:sp>
        <p:nvSpPr>
          <p:cNvPr id="54" name="Google Shape;54;p12"/>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7" name="Shape 17"/>
        <p:cNvGrpSpPr/>
        <p:nvPr/>
      </p:nvGrpSpPr>
      <p:grpSpPr>
        <a:xfrm>
          <a:off x="0" y="0"/>
          <a:ext cx="0" cy="0"/>
          <a:chOff x="0" y="0"/>
          <a:chExt cx="0" cy="0"/>
        </a:xfrm>
      </p:grpSpPr>
      <p:sp>
        <p:nvSpPr>
          <p:cNvPr id="18" name="Google Shape;18;p3"/>
          <p:cNvSpPr txBox="1"/>
          <p:nvPr>
            <p:ph type="title"/>
          </p:nvPr>
        </p:nvSpPr>
        <p:spPr>
          <a:xfrm>
            <a:off x="671250" y="2141250"/>
            <a:ext cx="7852200" cy="8610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9" name="Google Shape;19;p3"/>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0" name="Shape 20"/>
        <p:cNvGrpSpPr/>
        <p:nvPr/>
      </p:nvGrpSpPr>
      <p:grpSpPr>
        <a:xfrm>
          <a:off x="0" y="0"/>
          <a:ext cx="0" cy="0"/>
          <a:chOff x="0" y="0"/>
          <a:chExt cx="0" cy="0"/>
        </a:xfrm>
      </p:grpSpPr>
      <p:sp>
        <p:nvSpPr>
          <p:cNvPr id="21" name="Google Shape;21;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2" name="Google Shape;22;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23" name="Google Shape;23;p4"/>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4" name="Shape 24"/>
        <p:cNvGrpSpPr/>
        <p:nvPr/>
      </p:nvGrpSpPr>
      <p:grpSpPr>
        <a:xfrm>
          <a:off x="0" y="0"/>
          <a:ext cx="0" cy="0"/>
          <a:chOff x="0" y="0"/>
          <a:chExt cx="0" cy="0"/>
        </a:xfrm>
      </p:grpSpPr>
      <p:sp>
        <p:nvSpPr>
          <p:cNvPr id="25" name="Google Shape;25;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6" name="Google Shape;26;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 name="Google Shape;27;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 name="Google Shape;28;p5"/>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6"/>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2" name="Shape 32"/>
        <p:cNvGrpSpPr/>
        <p:nvPr/>
      </p:nvGrpSpPr>
      <p:grpSpPr>
        <a:xfrm>
          <a:off x="0" y="0"/>
          <a:ext cx="0" cy="0"/>
          <a:chOff x="0" y="0"/>
          <a:chExt cx="0" cy="0"/>
        </a:xfrm>
      </p:grpSpPr>
      <p:sp>
        <p:nvSpPr>
          <p:cNvPr id="33" name="Google Shape;33;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4" name="Google Shape;34;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5" name="Google Shape;35;p7"/>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lt2"/>
        </a:solidFill>
      </p:bgPr>
    </p:bg>
    <p:spTree>
      <p:nvGrpSpPr>
        <p:cNvPr id="36" name="Shape 36"/>
        <p:cNvGrpSpPr/>
        <p:nvPr/>
      </p:nvGrpSpPr>
      <p:grpSpPr>
        <a:xfrm>
          <a:off x="0" y="0"/>
          <a:ext cx="0" cy="0"/>
          <a:chOff x="0" y="0"/>
          <a:chExt cx="0" cy="0"/>
        </a:xfrm>
      </p:grpSpPr>
      <p:sp>
        <p:nvSpPr>
          <p:cNvPr id="37" name="Google Shape;37;p8"/>
          <p:cNvSpPr txBox="1"/>
          <p:nvPr>
            <p:ph type="title"/>
          </p:nvPr>
        </p:nvSpPr>
        <p:spPr>
          <a:xfrm>
            <a:off x="490250" y="526350"/>
            <a:ext cx="6227100" cy="4090800"/>
          </a:xfrm>
          <a:prstGeom prst="rect">
            <a:avLst/>
          </a:prstGeom>
        </p:spPr>
        <p:txBody>
          <a:bodyPr anchorCtr="0" anchor="ctr" bIns="91425" lIns="91425" spcFirstLastPara="1" rIns="91425" wrap="square" tIns="91425">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p:txBody>
      </p:sp>
      <p:sp>
        <p:nvSpPr>
          <p:cNvPr id="38" name="Google Shape;38;p8"/>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9" name="Shape 39"/>
        <p:cNvGrpSpPr/>
        <p:nvPr/>
      </p:nvGrpSpPr>
      <p:grpSpPr>
        <a:xfrm>
          <a:off x="0" y="0"/>
          <a:ext cx="0" cy="0"/>
          <a:chOff x="0" y="0"/>
          <a:chExt cx="0" cy="0"/>
        </a:xfrm>
      </p:grpSpPr>
      <p:sp>
        <p:nvSpPr>
          <p:cNvPr id="40" name="Google Shape;40;p9"/>
          <p:cNvSpPr/>
          <p:nvPr/>
        </p:nvSpPr>
        <p:spPr>
          <a:xfrm>
            <a:off x="457200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1" name="Google Shape;41;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42" name="Google Shape;42;p9"/>
          <p:cNvSpPr txBox="1"/>
          <p:nvPr>
            <p:ph type="title"/>
          </p:nvPr>
        </p:nvSpPr>
        <p:spPr>
          <a:xfrm>
            <a:off x="265500" y="1081400"/>
            <a:ext cx="4045200" cy="1710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3" name="Google Shape;43;p9"/>
          <p:cNvSpPr txBox="1"/>
          <p:nvPr>
            <p:ph idx="1" type="subTitle"/>
          </p:nvPr>
        </p:nvSpPr>
        <p:spPr>
          <a:xfrm>
            <a:off x="265500" y="2845201"/>
            <a:ext cx="4045200" cy="13455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p:txBody>
      </p:sp>
      <p:sp>
        <p:nvSpPr>
          <p:cNvPr id="44" name="Google Shape;44;p9"/>
          <p:cNvSpPr txBox="1"/>
          <p:nvPr>
            <p:ph idx="2" type="body"/>
          </p:nvPr>
        </p:nvSpPr>
        <p:spPr>
          <a:xfrm>
            <a:off x="4939500" y="724200"/>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0"/>
              </a:spcBef>
              <a:spcAft>
                <a:spcPts val="0"/>
              </a:spcAft>
              <a:buClr>
                <a:schemeClr val="lt1"/>
              </a:buClr>
              <a:buSzPts val="1400"/>
              <a:buChar char="○"/>
              <a:defRPr>
                <a:solidFill>
                  <a:schemeClr val="lt1"/>
                </a:solidFill>
              </a:defRPr>
            </a:lvl2pPr>
            <a:lvl3pPr indent="-317500" lvl="2" marL="1371600">
              <a:spcBef>
                <a:spcPts val="0"/>
              </a:spcBef>
              <a:spcAft>
                <a:spcPts val="0"/>
              </a:spcAft>
              <a:buClr>
                <a:schemeClr val="lt1"/>
              </a:buClr>
              <a:buSzPts val="1400"/>
              <a:buChar char="■"/>
              <a:defRPr>
                <a:solidFill>
                  <a:schemeClr val="lt1"/>
                </a:solidFill>
              </a:defRPr>
            </a:lvl3pPr>
            <a:lvl4pPr indent="-317500" lvl="3" marL="1828800">
              <a:spcBef>
                <a:spcPts val="0"/>
              </a:spcBef>
              <a:spcAft>
                <a:spcPts val="0"/>
              </a:spcAft>
              <a:buClr>
                <a:schemeClr val="lt1"/>
              </a:buClr>
              <a:buSzPts val="1400"/>
              <a:buChar char="●"/>
              <a:defRPr>
                <a:solidFill>
                  <a:schemeClr val="lt1"/>
                </a:solidFill>
              </a:defRPr>
            </a:lvl4pPr>
            <a:lvl5pPr indent="-317500" lvl="4" marL="2286000">
              <a:spcBef>
                <a:spcPts val="0"/>
              </a:spcBef>
              <a:spcAft>
                <a:spcPts val="0"/>
              </a:spcAft>
              <a:buClr>
                <a:schemeClr val="lt1"/>
              </a:buClr>
              <a:buSzPts val="1400"/>
              <a:buChar char="○"/>
              <a:defRPr>
                <a:solidFill>
                  <a:schemeClr val="lt1"/>
                </a:solidFill>
              </a:defRPr>
            </a:lvl5pPr>
            <a:lvl6pPr indent="-317500" lvl="5" marL="2743200">
              <a:spcBef>
                <a:spcPts val="0"/>
              </a:spcBef>
              <a:spcAft>
                <a:spcPts val="0"/>
              </a:spcAft>
              <a:buClr>
                <a:schemeClr val="lt1"/>
              </a:buClr>
              <a:buSzPts val="1400"/>
              <a:buChar char="■"/>
              <a:defRPr>
                <a:solidFill>
                  <a:schemeClr val="lt1"/>
                </a:solidFill>
              </a:defRPr>
            </a:lvl6pPr>
            <a:lvl7pPr indent="-317500" lvl="6" marL="3200400">
              <a:spcBef>
                <a:spcPts val="0"/>
              </a:spcBef>
              <a:spcAft>
                <a:spcPts val="0"/>
              </a:spcAft>
              <a:buClr>
                <a:schemeClr val="lt1"/>
              </a:buClr>
              <a:buSzPts val="1400"/>
              <a:buChar char="●"/>
              <a:defRPr>
                <a:solidFill>
                  <a:schemeClr val="lt1"/>
                </a:solidFill>
              </a:defRPr>
            </a:lvl7pPr>
            <a:lvl8pPr indent="-317500" lvl="7" marL="3657600">
              <a:spcBef>
                <a:spcPts val="0"/>
              </a:spcBef>
              <a:spcAft>
                <a:spcPts val="0"/>
              </a:spcAft>
              <a:buClr>
                <a:schemeClr val="lt1"/>
              </a:buClr>
              <a:buSzPts val="1400"/>
              <a:buChar char="○"/>
              <a:defRPr>
                <a:solidFill>
                  <a:schemeClr val="lt1"/>
                </a:solidFill>
              </a:defRPr>
            </a:lvl8pPr>
            <a:lvl9pPr indent="-317500" lvl="8" marL="4114800">
              <a:spcBef>
                <a:spcPts val="0"/>
              </a:spcBef>
              <a:spcAft>
                <a:spcPts val="0"/>
              </a:spcAft>
              <a:buClr>
                <a:schemeClr val="lt1"/>
              </a:buClr>
              <a:buSzPts val="1400"/>
              <a:buChar char="■"/>
              <a:defRPr>
                <a:solidFill>
                  <a:schemeClr val="lt1"/>
                </a:solidFill>
              </a:defRPr>
            </a:lvl9pPr>
          </a:lstStyle>
          <a:p/>
        </p:txBody>
      </p:sp>
      <p:sp>
        <p:nvSpPr>
          <p:cNvPr id="45" name="Google Shape;45;p9"/>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6" name="Shape 46"/>
        <p:cNvGrpSpPr/>
        <p:nvPr/>
      </p:nvGrpSpPr>
      <p:grpSpPr>
        <a:xfrm>
          <a:off x="0" y="0"/>
          <a:ext cx="0" cy="0"/>
          <a:chOff x="0" y="0"/>
          <a:chExt cx="0" cy="0"/>
        </a:xfrm>
      </p:grpSpPr>
      <p:sp>
        <p:nvSpPr>
          <p:cNvPr id="47" name="Google Shape;47;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p:txBody>
      </p:sp>
      <p:sp>
        <p:nvSpPr>
          <p:cNvPr id="48" name="Google Shape;48;p10"/>
          <p:cNvSpPr txBox="1"/>
          <p:nvPr>
            <p:ph idx="12" type="sldNum"/>
          </p:nvPr>
        </p:nvSpPr>
        <p:spPr>
          <a:xfrm>
            <a:off x="8490250" y="4681009"/>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CA"/>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lat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1pPr>
            <a:lvl2pPr lvl="1">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2pPr>
            <a:lvl3pPr lvl="2">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3pPr>
            <a:lvl4pPr lvl="3">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4pPr>
            <a:lvl5pPr lvl="4">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5pPr>
            <a:lvl6pPr lvl="5">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6pPr>
            <a:lvl7pPr lvl="6">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7pPr>
            <a:lvl8pPr lvl="7">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8pPr>
            <a:lvl9pPr lvl="8">
              <a:spcBef>
                <a:spcPts val="0"/>
              </a:spcBef>
              <a:spcAft>
                <a:spcPts val="0"/>
              </a:spcAft>
              <a:buClr>
                <a:schemeClr val="dk1"/>
              </a:buClr>
              <a:buSzPts val="3000"/>
              <a:buFont typeface="Oswald"/>
              <a:buNone/>
              <a:defRPr sz="3000">
                <a:solidFill>
                  <a:schemeClr val="dk1"/>
                </a:solidFill>
                <a:latin typeface="Oswald"/>
                <a:ea typeface="Oswald"/>
                <a:cs typeface="Oswald"/>
                <a:sym typeface="Oswald"/>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accent3"/>
              </a:buClr>
              <a:buSzPts val="1800"/>
              <a:buFont typeface="Average"/>
              <a:buChar char="●"/>
              <a:defRPr sz="1800">
                <a:solidFill>
                  <a:schemeClr val="accent3"/>
                </a:solidFill>
                <a:latin typeface="Average"/>
                <a:ea typeface="Average"/>
                <a:cs typeface="Average"/>
                <a:sym typeface="Average"/>
              </a:defRPr>
            </a:lvl1pPr>
            <a:lvl2pPr indent="-317500" lvl="1" marL="914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2pPr>
            <a:lvl3pPr indent="-317500" lvl="2" marL="1371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3pPr>
            <a:lvl4pPr indent="-317500" lvl="3" marL="1828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4pPr>
            <a:lvl5pPr indent="-317500" lvl="4" marL="22860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5pPr>
            <a:lvl6pPr indent="-317500" lvl="5" marL="27432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6pPr>
            <a:lvl7pPr indent="-317500" lvl="6" marL="32004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7pPr>
            <a:lvl8pPr indent="-317500" lvl="7" marL="36576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8pPr>
            <a:lvl9pPr indent="-317500" lvl="8" marL="4114800">
              <a:lnSpc>
                <a:spcPct val="115000"/>
              </a:lnSpc>
              <a:spcBef>
                <a:spcPts val="0"/>
              </a:spcBef>
              <a:spcAft>
                <a:spcPts val="0"/>
              </a:spcAft>
              <a:buClr>
                <a:schemeClr val="accent3"/>
              </a:buClr>
              <a:buSzPts val="1400"/>
              <a:buFont typeface="Average"/>
              <a:buChar char="■"/>
              <a:defRPr>
                <a:solidFill>
                  <a:schemeClr val="accent3"/>
                </a:solidFill>
                <a:latin typeface="Average"/>
                <a:ea typeface="Average"/>
                <a:cs typeface="Average"/>
                <a:sym typeface="Average"/>
              </a:defRPr>
            </a:lvl9pPr>
          </a:lstStyle>
          <a:p/>
        </p:txBody>
      </p:sp>
      <p:sp>
        <p:nvSpPr>
          <p:cNvPr id="8" name="Google Shape;8;p1"/>
          <p:cNvSpPr txBox="1"/>
          <p:nvPr>
            <p:ph idx="12" type="sldNum"/>
          </p:nvPr>
        </p:nvSpPr>
        <p:spPr>
          <a:xfrm>
            <a:off x="8490250" y="4681009"/>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accent3"/>
                </a:solidFill>
                <a:latin typeface="Average"/>
                <a:ea typeface="Average"/>
                <a:cs typeface="Average"/>
                <a:sym typeface="Average"/>
              </a:defRPr>
            </a:lvl1pPr>
            <a:lvl2pPr lvl="1" algn="r">
              <a:buNone/>
              <a:defRPr sz="1000">
                <a:solidFill>
                  <a:schemeClr val="accent3"/>
                </a:solidFill>
                <a:latin typeface="Average"/>
                <a:ea typeface="Average"/>
                <a:cs typeface="Average"/>
                <a:sym typeface="Average"/>
              </a:defRPr>
            </a:lvl2pPr>
            <a:lvl3pPr lvl="2" algn="r">
              <a:buNone/>
              <a:defRPr sz="1000">
                <a:solidFill>
                  <a:schemeClr val="accent3"/>
                </a:solidFill>
                <a:latin typeface="Average"/>
                <a:ea typeface="Average"/>
                <a:cs typeface="Average"/>
                <a:sym typeface="Average"/>
              </a:defRPr>
            </a:lvl3pPr>
            <a:lvl4pPr lvl="3" algn="r">
              <a:buNone/>
              <a:defRPr sz="1000">
                <a:solidFill>
                  <a:schemeClr val="accent3"/>
                </a:solidFill>
                <a:latin typeface="Average"/>
                <a:ea typeface="Average"/>
                <a:cs typeface="Average"/>
                <a:sym typeface="Average"/>
              </a:defRPr>
            </a:lvl4pPr>
            <a:lvl5pPr lvl="4" algn="r">
              <a:buNone/>
              <a:defRPr sz="1000">
                <a:solidFill>
                  <a:schemeClr val="accent3"/>
                </a:solidFill>
                <a:latin typeface="Average"/>
                <a:ea typeface="Average"/>
                <a:cs typeface="Average"/>
                <a:sym typeface="Average"/>
              </a:defRPr>
            </a:lvl5pPr>
            <a:lvl6pPr lvl="5" algn="r">
              <a:buNone/>
              <a:defRPr sz="1000">
                <a:solidFill>
                  <a:schemeClr val="accent3"/>
                </a:solidFill>
                <a:latin typeface="Average"/>
                <a:ea typeface="Average"/>
                <a:cs typeface="Average"/>
                <a:sym typeface="Average"/>
              </a:defRPr>
            </a:lvl6pPr>
            <a:lvl7pPr lvl="6" algn="r">
              <a:buNone/>
              <a:defRPr sz="1000">
                <a:solidFill>
                  <a:schemeClr val="accent3"/>
                </a:solidFill>
                <a:latin typeface="Average"/>
                <a:ea typeface="Average"/>
                <a:cs typeface="Average"/>
                <a:sym typeface="Average"/>
              </a:defRPr>
            </a:lvl7pPr>
            <a:lvl8pPr lvl="7" algn="r">
              <a:buNone/>
              <a:defRPr sz="1000">
                <a:solidFill>
                  <a:schemeClr val="accent3"/>
                </a:solidFill>
                <a:latin typeface="Average"/>
                <a:ea typeface="Average"/>
                <a:cs typeface="Average"/>
                <a:sym typeface="Average"/>
              </a:defRPr>
            </a:lvl8pPr>
            <a:lvl9pPr lvl="8" algn="r">
              <a:buNone/>
              <a:defRPr sz="1000">
                <a:solidFill>
                  <a:schemeClr val="accent3"/>
                </a:solidFill>
                <a:latin typeface="Average"/>
                <a:ea typeface="Average"/>
                <a:cs typeface="Average"/>
                <a:sym typeface="Average"/>
              </a:defRPr>
            </a:lvl9pPr>
          </a:lstStyle>
          <a:p>
            <a:pPr indent="0" lvl="0" marL="0" rtl="0" algn="r">
              <a:spcBef>
                <a:spcPts val="0"/>
              </a:spcBef>
              <a:spcAft>
                <a:spcPts val="0"/>
              </a:spcAft>
              <a:buNone/>
            </a:pPr>
            <a:fld id="{00000000-1234-1234-1234-123412341234}" type="slidenum">
              <a:rPr lang="en-CA"/>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drive.google.com/file/d/1GSEWtd9fJiJSAAPbMauS06ZaBNPSRNtZ/view" TargetMode="External"/><Relationship Id="rId4"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 name="Shape 58"/>
        <p:cNvGrpSpPr/>
        <p:nvPr/>
      </p:nvGrpSpPr>
      <p:grpSpPr>
        <a:xfrm>
          <a:off x="0" y="0"/>
          <a:ext cx="0" cy="0"/>
          <a:chOff x="0" y="0"/>
          <a:chExt cx="0" cy="0"/>
        </a:xfrm>
      </p:grpSpPr>
      <p:sp>
        <p:nvSpPr>
          <p:cNvPr id="59" name="Google Shape;59;p13"/>
          <p:cNvSpPr txBox="1"/>
          <p:nvPr>
            <p:ph type="ctrTitle"/>
          </p:nvPr>
        </p:nvSpPr>
        <p:spPr>
          <a:xfrm>
            <a:off x="671258" y="841650"/>
            <a:ext cx="7801500" cy="17301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CA"/>
              <a:t>Save The Back Seat</a:t>
            </a:r>
            <a:endParaRPr/>
          </a:p>
        </p:txBody>
      </p:sp>
      <p:sp>
        <p:nvSpPr>
          <p:cNvPr id="60" name="Google Shape;60;p13"/>
          <p:cNvSpPr txBox="1"/>
          <p:nvPr>
            <p:ph idx="1" type="subTitle"/>
          </p:nvPr>
        </p:nvSpPr>
        <p:spPr>
          <a:xfrm>
            <a:off x="671250" y="3174874"/>
            <a:ext cx="7878900" cy="15093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CA"/>
              <a:t>Group 14 composed of:</a:t>
            </a:r>
            <a:endParaRPr/>
          </a:p>
          <a:p>
            <a:pPr indent="0" lvl="0" marL="0" rtl="0" algn="ctr">
              <a:spcBef>
                <a:spcPts val="0"/>
              </a:spcBef>
              <a:spcAft>
                <a:spcPts val="0"/>
              </a:spcAft>
              <a:buNone/>
            </a:pPr>
            <a:r>
              <a:rPr lang="en-CA"/>
              <a:t>German Soublette</a:t>
            </a:r>
            <a:endParaRPr/>
          </a:p>
          <a:p>
            <a:pPr indent="0" lvl="0" marL="0" rtl="0" algn="ctr">
              <a:spcBef>
                <a:spcPts val="0"/>
              </a:spcBef>
              <a:spcAft>
                <a:spcPts val="0"/>
              </a:spcAft>
              <a:buNone/>
            </a:pPr>
            <a:r>
              <a:rPr lang="en-CA"/>
              <a:t>William Hickey</a:t>
            </a:r>
            <a:endParaRPr/>
          </a:p>
          <a:p>
            <a:pPr indent="0" lvl="0" marL="0" rtl="0" algn="ctr">
              <a:spcBef>
                <a:spcPts val="0"/>
              </a:spcBef>
              <a:spcAft>
                <a:spcPts val="0"/>
              </a:spcAft>
              <a:buNone/>
            </a:pPr>
            <a:r>
              <a:rPr lang="en-CA"/>
              <a:t>Defne Oguz</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4" name="Shape 64"/>
        <p:cNvGrpSpPr/>
        <p:nvPr/>
      </p:nvGrpSpPr>
      <p:grpSpPr>
        <a:xfrm>
          <a:off x="0" y="0"/>
          <a:ext cx="0" cy="0"/>
          <a:chOff x="0" y="0"/>
          <a:chExt cx="0" cy="0"/>
        </a:xfrm>
      </p:grpSpPr>
      <p:sp>
        <p:nvSpPr>
          <p:cNvPr id="65" name="Google Shape;65;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What is Save The Back Seat</a:t>
            </a:r>
            <a:endParaRPr/>
          </a:p>
        </p:txBody>
      </p:sp>
      <p:sp>
        <p:nvSpPr>
          <p:cNvPr id="66" name="Google Shape;66;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lnSpc>
                <a:spcPct val="105000"/>
              </a:lnSpc>
              <a:spcBef>
                <a:spcPts val="0"/>
              </a:spcBef>
              <a:spcAft>
                <a:spcPts val="0"/>
              </a:spcAft>
              <a:buNone/>
            </a:pPr>
            <a:r>
              <a:rPr lang="en-CA" sz="2100">
                <a:solidFill>
                  <a:schemeClr val="dk1"/>
                </a:solidFill>
              </a:rPr>
              <a:t>Save The back Seat is a </a:t>
            </a:r>
            <a:r>
              <a:rPr lang="en-CA" sz="2100">
                <a:solidFill>
                  <a:schemeClr val="dk1"/>
                </a:solidFill>
              </a:rPr>
              <a:t>safety</a:t>
            </a:r>
            <a:r>
              <a:rPr lang="en-CA" sz="2100">
                <a:solidFill>
                  <a:schemeClr val="dk1"/>
                </a:solidFill>
              </a:rPr>
              <a:t> device that constantly </a:t>
            </a:r>
            <a:r>
              <a:rPr lang="en-CA" sz="2100">
                <a:solidFill>
                  <a:schemeClr val="dk1"/>
                </a:solidFill>
              </a:rPr>
              <a:t>monitors</a:t>
            </a:r>
            <a:r>
              <a:rPr lang="en-CA" sz="2100">
                <a:solidFill>
                  <a:schemeClr val="dk1"/>
                </a:solidFill>
              </a:rPr>
              <a:t> </a:t>
            </a:r>
            <a:r>
              <a:rPr lang="en-CA" sz="2100">
                <a:solidFill>
                  <a:schemeClr val="dk1"/>
                </a:solidFill>
              </a:rPr>
              <a:t>temperature</a:t>
            </a:r>
            <a:r>
              <a:rPr lang="en-CA" sz="2100">
                <a:solidFill>
                  <a:schemeClr val="dk1"/>
                </a:solidFill>
              </a:rPr>
              <a:t> and the state of motion in a car in order to detect if a person is trapped. This is our teams solution to the problem of people becoming trapped in a hot car, which is lethal in countries with critical temperatures.</a:t>
            </a:r>
            <a:endParaRPr sz="2100">
              <a:solidFill>
                <a:schemeClr val="dk1"/>
              </a:solidFill>
            </a:endParaRPr>
          </a:p>
          <a:p>
            <a:pPr indent="0" lvl="0" marL="0" rtl="0" algn="l">
              <a:lnSpc>
                <a:spcPct val="105000"/>
              </a:lnSpc>
              <a:spcBef>
                <a:spcPts val="1200"/>
              </a:spcBef>
              <a:spcAft>
                <a:spcPts val="0"/>
              </a:spcAft>
              <a:buNone/>
            </a:pPr>
            <a:r>
              <a:rPr lang="en-CA" sz="2100">
                <a:solidFill>
                  <a:schemeClr val="dk1"/>
                </a:solidFill>
              </a:rPr>
              <a:t>Parents have longed for a solution to this issue for many years, and with very few alternatives available on the market (which tend to be very expensive), we seeked to find an affordable and user friendly device that can be installed in virtually any type of vehicle in the market.</a:t>
            </a:r>
            <a:endParaRPr sz="2100">
              <a:solidFill>
                <a:schemeClr val="dk1"/>
              </a:solidFill>
            </a:endParaRPr>
          </a:p>
          <a:p>
            <a:pPr indent="0" lvl="0" marL="0" rtl="0" algn="l">
              <a:lnSpc>
                <a:spcPct val="105000"/>
              </a:lnSpc>
              <a:spcBef>
                <a:spcPts val="1200"/>
              </a:spcBef>
              <a:spcAft>
                <a:spcPts val="1200"/>
              </a:spcAft>
              <a:buNone/>
            </a:pPr>
            <a:r>
              <a:t/>
            </a:r>
            <a:endParaRPr sz="2100">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Design Drawing</a:t>
            </a:r>
            <a:endParaRPr/>
          </a:p>
        </p:txBody>
      </p:sp>
      <p:pic>
        <p:nvPicPr>
          <p:cNvPr id="72" name="Google Shape;72;p15"/>
          <p:cNvPicPr preferRelativeResize="0"/>
          <p:nvPr/>
        </p:nvPicPr>
        <p:blipFill>
          <a:blip r:embed="rId3">
            <a:alphaModFix/>
          </a:blip>
          <a:stretch>
            <a:fillRect/>
          </a:stretch>
        </p:blipFill>
        <p:spPr>
          <a:xfrm>
            <a:off x="2183925" y="1152475"/>
            <a:ext cx="4301499" cy="32241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Final Prototype</a:t>
            </a:r>
            <a:endParaRPr/>
          </a:p>
        </p:txBody>
      </p:sp>
      <p:pic>
        <p:nvPicPr>
          <p:cNvPr id="78" name="Google Shape;78;p16"/>
          <p:cNvPicPr preferRelativeResize="0"/>
          <p:nvPr/>
        </p:nvPicPr>
        <p:blipFill>
          <a:blip r:embed="rId3">
            <a:alphaModFix/>
          </a:blip>
          <a:stretch>
            <a:fillRect/>
          </a:stretch>
        </p:blipFill>
        <p:spPr>
          <a:xfrm>
            <a:off x="505525" y="1084300"/>
            <a:ext cx="3750050" cy="3676125"/>
          </a:xfrm>
          <a:prstGeom prst="rect">
            <a:avLst/>
          </a:prstGeom>
          <a:noFill/>
          <a:ln>
            <a:noFill/>
          </a:ln>
        </p:spPr>
      </p:pic>
      <p:pic>
        <p:nvPicPr>
          <p:cNvPr id="79" name="Google Shape;79;p16"/>
          <p:cNvPicPr preferRelativeResize="0"/>
          <p:nvPr/>
        </p:nvPicPr>
        <p:blipFill>
          <a:blip r:embed="rId4">
            <a:alphaModFix/>
          </a:blip>
          <a:stretch>
            <a:fillRect/>
          </a:stretch>
        </p:blipFill>
        <p:spPr>
          <a:xfrm>
            <a:off x="4954425" y="1051013"/>
            <a:ext cx="3212774" cy="3742701"/>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7"/>
          <p:cNvSpPr txBox="1"/>
          <p:nvPr>
            <p:ph type="title"/>
          </p:nvPr>
        </p:nvSpPr>
        <p:spPr>
          <a:xfrm>
            <a:off x="311700" y="4826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Mounting location</a:t>
            </a:r>
            <a:endParaRPr/>
          </a:p>
        </p:txBody>
      </p:sp>
      <p:pic>
        <p:nvPicPr>
          <p:cNvPr id="85" name="Google Shape;85;p17"/>
          <p:cNvPicPr preferRelativeResize="0"/>
          <p:nvPr/>
        </p:nvPicPr>
        <p:blipFill>
          <a:blip r:embed="rId3">
            <a:alphaModFix/>
          </a:blip>
          <a:stretch>
            <a:fillRect/>
          </a:stretch>
        </p:blipFill>
        <p:spPr>
          <a:xfrm>
            <a:off x="1924550" y="1474100"/>
            <a:ext cx="4624849" cy="2773150"/>
          </a:xfrm>
          <a:prstGeom prst="rect">
            <a:avLst/>
          </a:prstGeom>
          <a:noFill/>
          <a:ln>
            <a:noFill/>
          </a:ln>
        </p:spPr>
      </p:pic>
      <p:sp>
        <p:nvSpPr>
          <p:cNvPr id="86" name="Google Shape;86;p17"/>
          <p:cNvSpPr/>
          <p:nvPr/>
        </p:nvSpPr>
        <p:spPr>
          <a:xfrm>
            <a:off x="4016475" y="1752675"/>
            <a:ext cx="441000" cy="225900"/>
          </a:xfrm>
          <a:prstGeom prst="rect">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87" name="Google Shape;87;p17"/>
          <p:cNvCxnSpPr>
            <a:endCxn id="86" idx="0"/>
          </p:cNvCxnSpPr>
          <p:nvPr/>
        </p:nvCxnSpPr>
        <p:spPr>
          <a:xfrm>
            <a:off x="4080075" y="1242075"/>
            <a:ext cx="156900" cy="510600"/>
          </a:xfrm>
          <a:prstGeom prst="straightConnector1">
            <a:avLst/>
          </a:prstGeom>
          <a:noFill/>
          <a:ln cap="flat" cmpd="sng" w="9525">
            <a:solidFill>
              <a:schemeClr val="dk2"/>
            </a:solidFill>
            <a:prstDash val="solid"/>
            <a:round/>
            <a:headEnd len="med" w="med" type="none"/>
            <a:tailEnd len="med" w="med" type="triangle"/>
          </a:ln>
        </p:spPr>
      </p:cxn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How Our Product Works</a:t>
            </a:r>
            <a:endParaRPr/>
          </a:p>
        </p:txBody>
      </p:sp>
      <p:sp>
        <p:nvSpPr>
          <p:cNvPr id="93" name="Google Shape;93;p18"/>
          <p:cNvSpPr txBox="1"/>
          <p:nvPr>
            <p:ph idx="1" type="body"/>
          </p:nvPr>
        </p:nvSpPr>
        <p:spPr>
          <a:xfrm>
            <a:off x="240950" y="1152475"/>
            <a:ext cx="8591400" cy="3750000"/>
          </a:xfrm>
          <a:prstGeom prst="rect">
            <a:avLst/>
          </a:prstGeom>
        </p:spPr>
        <p:txBody>
          <a:bodyPr anchorCtr="0" anchor="t" bIns="91425" lIns="91425" spcFirstLastPara="1" rIns="91425" wrap="square" tIns="91425">
            <a:normAutofit/>
          </a:bodyPr>
          <a:lstStyle/>
          <a:p>
            <a:pPr indent="-336550" lvl="0" marL="457200" rtl="0" algn="just">
              <a:spcBef>
                <a:spcPts val="0"/>
              </a:spcBef>
              <a:spcAft>
                <a:spcPts val="0"/>
              </a:spcAft>
              <a:buClr>
                <a:schemeClr val="dk1"/>
              </a:buClr>
              <a:buSzPts val="1700"/>
              <a:buFont typeface="Arial"/>
              <a:buChar char="●"/>
            </a:pPr>
            <a:r>
              <a:rPr lang="en-CA" sz="1700">
                <a:solidFill>
                  <a:schemeClr val="dk1"/>
                </a:solidFill>
                <a:latin typeface="Arial"/>
                <a:ea typeface="Arial"/>
                <a:cs typeface="Arial"/>
                <a:sym typeface="Arial"/>
              </a:rPr>
              <a:t>Temperature &amp; Motion Sensors: the temperature and motion sensor are used in conjunction in order to detect if there is a child left in a hot car unattended.</a:t>
            </a:r>
            <a:endParaRPr sz="1700">
              <a:solidFill>
                <a:schemeClr val="dk1"/>
              </a:solidFill>
              <a:latin typeface="Arial"/>
              <a:ea typeface="Arial"/>
              <a:cs typeface="Arial"/>
              <a:sym typeface="Arial"/>
            </a:endParaRPr>
          </a:p>
          <a:p>
            <a:pPr indent="-336550" lvl="0" marL="457200" rtl="0" algn="just">
              <a:spcBef>
                <a:spcPts val="0"/>
              </a:spcBef>
              <a:spcAft>
                <a:spcPts val="0"/>
              </a:spcAft>
              <a:buClr>
                <a:schemeClr val="dk1"/>
              </a:buClr>
              <a:buSzPts val="1700"/>
              <a:buFont typeface="Arial"/>
              <a:buChar char="●"/>
            </a:pPr>
            <a:r>
              <a:rPr lang="en-CA" sz="1700">
                <a:solidFill>
                  <a:schemeClr val="dk1"/>
                </a:solidFill>
                <a:latin typeface="Arial"/>
                <a:ea typeface="Arial"/>
                <a:cs typeface="Arial"/>
                <a:sym typeface="Arial"/>
              </a:rPr>
              <a:t>How It Works: the Arduino uno is constantly assessing the ambient temperature and state of motion in the car using the TMP36 temperature sensor and HC-SR501. If a threshold temperature of 35℃ and motion is detected, the alarm will sound alerting bystanders of the situation.</a:t>
            </a:r>
            <a:endParaRPr sz="1700">
              <a:solidFill>
                <a:schemeClr val="dk1"/>
              </a:solidFill>
              <a:latin typeface="Arial"/>
              <a:ea typeface="Arial"/>
              <a:cs typeface="Arial"/>
              <a:sym typeface="Arial"/>
            </a:endParaRPr>
          </a:p>
          <a:p>
            <a:pPr indent="-336550" lvl="0" marL="457200" rtl="0" algn="just">
              <a:spcBef>
                <a:spcPts val="0"/>
              </a:spcBef>
              <a:spcAft>
                <a:spcPts val="0"/>
              </a:spcAft>
              <a:buClr>
                <a:schemeClr val="dk1"/>
              </a:buClr>
              <a:buSzPts val="1700"/>
              <a:buFont typeface="Arial"/>
              <a:buChar char="●"/>
            </a:pPr>
            <a:r>
              <a:rPr lang="en-CA" sz="1700">
                <a:solidFill>
                  <a:schemeClr val="dk1"/>
                </a:solidFill>
                <a:latin typeface="Arial"/>
                <a:ea typeface="Arial"/>
                <a:cs typeface="Arial"/>
                <a:sym typeface="Arial"/>
              </a:rPr>
              <a:t>Future Plans For The Alarm System: The next iteration of our product will have smartphone connectivity. By using bluetooth push notifications we would alert the parent/guardian of the situation. This push notification system will also make false alarms less likely as the parent/guardian can disable the alarm if the child is with them.</a:t>
            </a:r>
            <a:endParaRPr sz="2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19"/>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Alarm system at work</a:t>
            </a:r>
            <a:endParaRPr/>
          </a:p>
        </p:txBody>
      </p:sp>
      <p:sp>
        <p:nvSpPr>
          <p:cNvPr id="99" name="Google Shape;99;p19"/>
          <p:cNvSpPr txBox="1"/>
          <p:nvPr>
            <p:ph idx="1" type="body"/>
          </p:nvPr>
        </p:nvSpPr>
        <p:spPr>
          <a:xfrm>
            <a:off x="311700" y="1152475"/>
            <a:ext cx="28407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CA">
                <a:solidFill>
                  <a:schemeClr val="dk1"/>
                </a:solidFill>
                <a:latin typeface="Oswald"/>
                <a:ea typeface="Oswald"/>
                <a:cs typeface="Oswald"/>
                <a:sym typeface="Oswald"/>
              </a:rPr>
              <a:t>Note: threshold </a:t>
            </a:r>
            <a:r>
              <a:rPr lang="en-CA">
                <a:solidFill>
                  <a:schemeClr val="dk1"/>
                </a:solidFill>
                <a:latin typeface="Oswald"/>
                <a:ea typeface="Oswald"/>
                <a:cs typeface="Oswald"/>
                <a:sym typeface="Oswald"/>
              </a:rPr>
              <a:t>temperature</a:t>
            </a:r>
            <a:r>
              <a:rPr lang="en-CA">
                <a:solidFill>
                  <a:schemeClr val="dk1"/>
                </a:solidFill>
                <a:latin typeface="Oswald"/>
                <a:ea typeface="Oswald"/>
                <a:cs typeface="Oswald"/>
                <a:sym typeface="Oswald"/>
              </a:rPr>
              <a:t> set to 20℃ for </a:t>
            </a:r>
            <a:r>
              <a:rPr lang="en-CA">
                <a:solidFill>
                  <a:schemeClr val="dk1"/>
                </a:solidFill>
                <a:latin typeface="Oswald"/>
                <a:ea typeface="Oswald"/>
                <a:cs typeface="Oswald"/>
                <a:sym typeface="Oswald"/>
              </a:rPr>
              <a:t>demonstration</a:t>
            </a:r>
            <a:r>
              <a:rPr lang="en-CA">
                <a:solidFill>
                  <a:schemeClr val="dk1"/>
                </a:solidFill>
                <a:latin typeface="Oswald"/>
                <a:ea typeface="Oswald"/>
                <a:cs typeface="Oswald"/>
                <a:sym typeface="Oswald"/>
              </a:rPr>
              <a:t> purposes</a:t>
            </a:r>
            <a:endParaRPr>
              <a:solidFill>
                <a:schemeClr val="dk1"/>
              </a:solidFill>
              <a:latin typeface="Oswald"/>
              <a:ea typeface="Oswald"/>
              <a:cs typeface="Oswald"/>
              <a:sym typeface="Oswald"/>
            </a:endParaRPr>
          </a:p>
        </p:txBody>
      </p:sp>
      <p:pic>
        <p:nvPicPr>
          <p:cNvPr id="100" name="Google Shape;100;p19" title="filtered-F2B799AA-738F-43EE-826C-652C9CFD5CFF.MP4">
            <a:hlinkClick r:id="rId3"/>
          </p:cNvPr>
          <p:cNvPicPr preferRelativeResize="0"/>
          <p:nvPr/>
        </p:nvPicPr>
        <p:blipFill>
          <a:blip r:embed="rId4">
            <a:alphaModFix/>
          </a:blip>
          <a:stretch>
            <a:fillRect/>
          </a:stretch>
        </p:blipFill>
        <p:spPr>
          <a:xfrm>
            <a:off x="3330275" y="1146175"/>
            <a:ext cx="4572000" cy="34290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00"/>
                                        </p:tgtEl>
                                        <p:attrNameLst>
                                          <p:attrName>style.visibility</p:attrName>
                                        </p:attrNameLst>
                                      </p:cBhvr>
                                      <p:to>
                                        <p:strVal val="visible"/>
                                      </p:to>
                                    </p:set>
                                    <p:animEffect filter="fade" transition="in">
                                      <p:cBhvr>
                                        <p:cTn dur="1000"/>
                                        <p:tgtEl>
                                          <p:spTgt spid="10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CA"/>
              <a:t>Questions</a:t>
            </a:r>
            <a:endParaRPr/>
          </a:p>
        </p:txBody>
      </p:sp>
      <p:sp>
        <p:nvSpPr>
          <p:cNvPr id="106" name="Google Shape;106;p20"/>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