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85" r:id="rId6"/>
    <p:sldId id="257" r:id="rId7"/>
    <p:sldId id="286" r:id="rId8"/>
    <p:sldId id="261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349BC6-4F41-410D-87E1-B7DA1C372AF7}" v="174" dt="2021-12-02T02:45:19.211"/>
    <p1510:client id="{11E7E599-C52A-04A4-8506-F9A00F705666}" v="57" dt="2021-12-02T01:40:02.317"/>
    <p1510:client id="{1ED1D20E-409B-4FA7-A086-41C0D8E7F825}" v="4" dt="2021-12-02T02:16:15.342"/>
    <p1510:client id="{3EEA297D-380B-4165-99BE-AA85A5636171}" v="98" dt="2021-12-02T01:58:26.067"/>
    <p1510:client id="{BF9B24A7-EAAE-7BFC-69DC-B7CC85CAA7FB}" v="124" vWet="125" dt="2021-12-02T01:41:14.110"/>
    <p1510:client id="{F19BB424-C5D4-4930-B8B9-F234D592A7E6}" v="238" dt="2021-12-02T02:17:18.0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E78CD4-718A-4E61-9528-AFF58E7DC20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585747C9-EE14-4232-81AB-388560B7C991}">
      <dgm:prSet/>
      <dgm:spPr/>
      <dgm:t>
        <a:bodyPr/>
        <a:lstStyle/>
        <a:p>
          <a:r>
            <a:rPr lang="en-CA"/>
            <a:t>Should be a B2B (business to business) platform.</a:t>
          </a:r>
          <a:endParaRPr lang="en-US"/>
        </a:p>
      </dgm:t>
    </dgm:pt>
    <dgm:pt modelId="{56BE06EC-3B08-426B-BBD0-BFCA618E0C44}" type="parTrans" cxnId="{7ACFC92F-29F4-486B-BC2B-2ECC1E8185C2}">
      <dgm:prSet/>
      <dgm:spPr/>
      <dgm:t>
        <a:bodyPr/>
        <a:lstStyle/>
        <a:p>
          <a:endParaRPr lang="en-US"/>
        </a:p>
      </dgm:t>
    </dgm:pt>
    <dgm:pt modelId="{5CEA9222-CC9D-431A-957E-82E8E1114241}" type="sibTrans" cxnId="{7ACFC92F-29F4-486B-BC2B-2ECC1E8185C2}">
      <dgm:prSet/>
      <dgm:spPr/>
      <dgm:t>
        <a:bodyPr/>
        <a:lstStyle/>
        <a:p>
          <a:endParaRPr lang="en-US"/>
        </a:p>
      </dgm:t>
    </dgm:pt>
    <dgm:pt modelId="{4309A30E-89B4-4485-9B42-71F00C757AA5}">
      <dgm:prSet/>
      <dgm:spPr/>
      <dgm:t>
        <a:bodyPr/>
        <a:lstStyle/>
        <a:p>
          <a:r>
            <a:rPr lang="en-CA"/>
            <a:t>A frictionless consumer experience to how customers use their loyalty points.</a:t>
          </a:r>
          <a:endParaRPr lang="en-US"/>
        </a:p>
      </dgm:t>
    </dgm:pt>
    <dgm:pt modelId="{55261217-095F-4A8E-A222-6B71E9AA36EC}" type="parTrans" cxnId="{4FA94714-9C56-43D7-9E3C-FF1C652FE184}">
      <dgm:prSet/>
      <dgm:spPr/>
      <dgm:t>
        <a:bodyPr/>
        <a:lstStyle/>
        <a:p>
          <a:endParaRPr lang="en-US"/>
        </a:p>
      </dgm:t>
    </dgm:pt>
    <dgm:pt modelId="{E6D5F7A1-A17F-4A23-A213-E10735B359D3}" type="sibTrans" cxnId="{4FA94714-9C56-43D7-9E3C-FF1C652FE184}">
      <dgm:prSet/>
      <dgm:spPr/>
      <dgm:t>
        <a:bodyPr/>
        <a:lstStyle/>
        <a:p>
          <a:endParaRPr lang="en-US"/>
        </a:p>
      </dgm:t>
    </dgm:pt>
    <dgm:pt modelId="{3D079AF1-D078-4F1A-B6A1-02FE8246D055}">
      <dgm:prSet/>
      <dgm:spPr/>
      <dgm:t>
        <a:bodyPr/>
        <a:lstStyle/>
        <a:p>
          <a:r>
            <a:rPr lang="en-CA"/>
            <a:t>Easily accessible to small businesses as much as larger businesses.</a:t>
          </a:r>
          <a:endParaRPr lang="en-US"/>
        </a:p>
      </dgm:t>
    </dgm:pt>
    <dgm:pt modelId="{5DBCE88D-0B02-4C35-A65E-73E6604300F9}" type="parTrans" cxnId="{789CD560-98B6-409B-BB18-6E951580C3E2}">
      <dgm:prSet/>
      <dgm:spPr/>
      <dgm:t>
        <a:bodyPr/>
        <a:lstStyle/>
        <a:p>
          <a:endParaRPr lang="en-US"/>
        </a:p>
      </dgm:t>
    </dgm:pt>
    <dgm:pt modelId="{F914C77E-525C-48FA-91D8-A6C8242A23F3}" type="sibTrans" cxnId="{789CD560-98B6-409B-BB18-6E951580C3E2}">
      <dgm:prSet/>
      <dgm:spPr/>
      <dgm:t>
        <a:bodyPr/>
        <a:lstStyle/>
        <a:p>
          <a:endParaRPr lang="en-US"/>
        </a:p>
      </dgm:t>
    </dgm:pt>
    <dgm:pt modelId="{6F50FA85-77D8-41C8-A00E-9ACAA1826CB9}" type="pres">
      <dgm:prSet presAssocID="{35E78CD4-718A-4E61-9528-AFF58E7DC20E}" presName="root" presStyleCnt="0">
        <dgm:presLayoutVars>
          <dgm:dir/>
          <dgm:resizeHandles val="exact"/>
        </dgm:presLayoutVars>
      </dgm:prSet>
      <dgm:spPr/>
    </dgm:pt>
    <dgm:pt modelId="{576A2607-0B6F-4C14-AFC4-5C4B7057A8A5}" type="pres">
      <dgm:prSet presAssocID="{585747C9-EE14-4232-81AB-388560B7C991}" presName="compNode" presStyleCnt="0"/>
      <dgm:spPr/>
    </dgm:pt>
    <dgm:pt modelId="{65288E18-FF63-4311-B4F1-05A98B0A8221}" type="pres">
      <dgm:prSet presAssocID="{585747C9-EE14-4232-81AB-388560B7C991}" presName="bgRect" presStyleLbl="bgShp" presStyleIdx="0" presStyleCnt="3"/>
      <dgm:spPr/>
    </dgm:pt>
    <dgm:pt modelId="{17015408-A20D-4BCF-B399-F9120F8B8F0A}" type="pres">
      <dgm:prSet presAssocID="{585747C9-EE14-4232-81AB-388560B7C991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re"/>
        </a:ext>
      </dgm:extLst>
    </dgm:pt>
    <dgm:pt modelId="{2B6B70D1-AD28-4CEC-BFBC-8177BF6915DF}" type="pres">
      <dgm:prSet presAssocID="{585747C9-EE14-4232-81AB-388560B7C991}" presName="spaceRect" presStyleCnt="0"/>
      <dgm:spPr/>
    </dgm:pt>
    <dgm:pt modelId="{286E8C7B-CB91-4E6D-9FB7-A0D2198B1627}" type="pres">
      <dgm:prSet presAssocID="{585747C9-EE14-4232-81AB-388560B7C991}" presName="parTx" presStyleLbl="revTx" presStyleIdx="0" presStyleCnt="3">
        <dgm:presLayoutVars>
          <dgm:chMax val="0"/>
          <dgm:chPref val="0"/>
        </dgm:presLayoutVars>
      </dgm:prSet>
      <dgm:spPr/>
    </dgm:pt>
    <dgm:pt modelId="{91BFD00B-B090-41CF-AB37-E8EF77249129}" type="pres">
      <dgm:prSet presAssocID="{5CEA9222-CC9D-431A-957E-82E8E1114241}" presName="sibTrans" presStyleCnt="0"/>
      <dgm:spPr/>
    </dgm:pt>
    <dgm:pt modelId="{B2810299-AE74-4639-A63D-FB2F2182357F}" type="pres">
      <dgm:prSet presAssocID="{4309A30E-89B4-4485-9B42-71F00C757AA5}" presName="compNode" presStyleCnt="0"/>
      <dgm:spPr/>
    </dgm:pt>
    <dgm:pt modelId="{956CD39D-7C52-4C49-99F6-9B98CD4CBA47}" type="pres">
      <dgm:prSet presAssocID="{4309A30E-89B4-4485-9B42-71F00C757AA5}" presName="bgRect" presStyleLbl="bgShp" presStyleIdx="1" presStyleCnt="3"/>
      <dgm:spPr/>
    </dgm:pt>
    <dgm:pt modelId="{55D122FB-7CAF-4825-A3A5-52082197D140}" type="pres">
      <dgm:prSet presAssocID="{4309A30E-89B4-4485-9B42-71F00C757AA5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"/>
        </a:ext>
      </dgm:extLst>
    </dgm:pt>
    <dgm:pt modelId="{E8D31124-6DB8-428C-8224-80BC20FD7530}" type="pres">
      <dgm:prSet presAssocID="{4309A30E-89B4-4485-9B42-71F00C757AA5}" presName="spaceRect" presStyleCnt="0"/>
      <dgm:spPr/>
    </dgm:pt>
    <dgm:pt modelId="{F6B447BE-8253-4CB5-A57B-31F7D77F5C93}" type="pres">
      <dgm:prSet presAssocID="{4309A30E-89B4-4485-9B42-71F00C757AA5}" presName="parTx" presStyleLbl="revTx" presStyleIdx="1" presStyleCnt="3">
        <dgm:presLayoutVars>
          <dgm:chMax val="0"/>
          <dgm:chPref val="0"/>
        </dgm:presLayoutVars>
      </dgm:prSet>
      <dgm:spPr/>
    </dgm:pt>
    <dgm:pt modelId="{1EE7A8B2-0E36-4D46-A585-65143A87198F}" type="pres">
      <dgm:prSet presAssocID="{E6D5F7A1-A17F-4A23-A213-E10735B359D3}" presName="sibTrans" presStyleCnt="0"/>
      <dgm:spPr/>
    </dgm:pt>
    <dgm:pt modelId="{72868079-F68B-46EA-8BB4-6EDA45A7A209}" type="pres">
      <dgm:prSet presAssocID="{3D079AF1-D078-4F1A-B6A1-02FE8246D055}" presName="compNode" presStyleCnt="0"/>
      <dgm:spPr/>
    </dgm:pt>
    <dgm:pt modelId="{507E52C0-AACF-4141-8FB7-CECC3C01E726}" type="pres">
      <dgm:prSet presAssocID="{3D079AF1-D078-4F1A-B6A1-02FE8246D055}" presName="bgRect" presStyleLbl="bgShp" presStyleIdx="2" presStyleCnt="3"/>
      <dgm:spPr/>
    </dgm:pt>
    <dgm:pt modelId="{0132ABD0-0153-4E5D-A01A-8508BD2ADB6D}" type="pres">
      <dgm:prSet presAssocID="{3D079AF1-D078-4F1A-B6A1-02FE8246D05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iosk"/>
        </a:ext>
      </dgm:extLst>
    </dgm:pt>
    <dgm:pt modelId="{CE774244-C054-4858-ABE6-4DACD809684F}" type="pres">
      <dgm:prSet presAssocID="{3D079AF1-D078-4F1A-B6A1-02FE8246D055}" presName="spaceRect" presStyleCnt="0"/>
      <dgm:spPr/>
    </dgm:pt>
    <dgm:pt modelId="{C12AE1E3-0FD4-4598-986D-93A90A16C4E1}" type="pres">
      <dgm:prSet presAssocID="{3D079AF1-D078-4F1A-B6A1-02FE8246D055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FA94714-9C56-43D7-9E3C-FF1C652FE184}" srcId="{35E78CD4-718A-4E61-9528-AFF58E7DC20E}" destId="{4309A30E-89B4-4485-9B42-71F00C757AA5}" srcOrd="1" destOrd="0" parTransId="{55261217-095F-4A8E-A222-6B71E9AA36EC}" sibTransId="{E6D5F7A1-A17F-4A23-A213-E10735B359D3}"/>
    <dgm:cxn modelId="{7ACFC92F-29F4-486B-BC2B-2ECC1E8185C2}" srcId="{35E78CD4-718A-4E61-9528-AFF58E7DC20E}" destId="{585747C9-EE14-4232-81AB-388560B7C991}" srcOrd="0" destOrd="0" parTransId="{56BE06EC-3B08-426B-BBD0-BFCA618E0C44}" sibTransId="{5CEA9222-CC9D-431A-957E-82E8E1114241}"/>
    <dgm:cxn modelId="{789CD560-98B6-409B-BB18-6E951580C3E2}" srcId="{35E78CD4-718A-4E61-9528-AFF58E7DC20E}" destId="{3D079AF1-D078-4F1A-B6A1-02FE8246D055}" srcOrd="2" destOrd="0" parTransId="{5DBCE88D-0B02-4C35-A65E-73E6604300F9}" sibTransId="{F914C77E-525C-48FA-91D8-A6C8242A23F3}"/>
    <dgm:cxn modelId="{34098D44-A12C-4FAD-ACBC-375D866C3F49}" type="presOf" srcId="{3D079AF1-D078-4F1A-B6A1-02FE8246D055}" destId="{C12AE1E3-0FD4-4598-986D-93A90A16C4E1}" srcOrd="0" destOrd="0" presId="urn:microsoft.com/office/officeart/2018/2/layout/IconVerticalSolidList"/>
    <dgm:cxn modelId="{BAA73D79-3900-46AB-B804-7C033D4333D9}" type="presOf" srcId="{35E78CD4-718A-4E61-9528-AFF58E7DC20E}" destId="{6F50FA85-77D8-41C8-A00E-9ACAA1826CB9}" srcOrd="0" destOrd="0" presId="urn:microsoft.com/office/officeart/2018/2/layout/IconVerticalSolidList"/>
    <dgm:cxn modelId="{EA9C7F99-A770-4143-AFEC-5B09A71C0E15}" type="presOf" srcId="{585747C9-EE14-4232-81AB-388560B7C991}" destId="{286E8C7B-CB91-4E6D-9FB7-A0D2198B1627}" srcOrd="0" destOrd="0" presId="urn:microsoft.com/office/officeart/2018/2/layout/IconVerticalSolidList"/>
    <dgm:cxn modelId="{D25E87ED-57FB-4351-9AD2-C6ADBC5BF0C4}" type="presOf" srcId="{4309A30E-89B4-4485-9B42-71F00C757AA5}" destId="{F6B447BE-8253-4CB5-A57B-31F7D77F5C93}" srcOrd="0" destOrd="0" presId="urn:microsoft.com/office/officeart/2018/2/layout/IconVerticalSolidList"/>
    <dgm:cxn modelId="{25413062-745F-4BC7-816B-6FACE5998CBA}" type="presParOf" srcId="{6F50FA85-77D8-41C8-A00E-9ACAA1826CB9}" destId="{576A2607-0B6F-4C14-AFC4-5C4B7057A8A5}" srcOrd="0" destOrd="0" presId="urn:microsoft.com/office/officeart/2018/2/layout/IconVerticalSolidList"/>
    <dgm:cxn modelId="{BE519FBC-9AA9-4B6B-B9AE-79D3B48B078B}" type="presParOf" srcId="{576A2607-0B6F-4C14-AFC4-5C4B7057A8A5}" destId="{65288E18-FF63-4311-B4F1-05A98B0A8221}" srcOrd="0" destOrd="0" presId="urn:microsoft.com/office/officeart/2018/2/layout/IconVerticalSolidList"/>
    <dgm:cxn modelId="{604E7797-8BAD-4CF5-B21B-8F1FBA5BB015}" type="presParOf" srcId="{576A2607-0B6F-4C14-AFC4-5C4B7057A8A5}" destId="{17015408-A20D-4BCF-B399-F9120F8B8F0A}" srcOrd="1" destOrd="0" presId="urn:microsoft.com/office/officeart/2018/2/layout/IconVerticalSolidList"/>
    <dgm:cxn modelId="{B6EE1D9D-BD7F-4A0D-AF5C-77AE289E90FB}" type="presParOf" srcId="{576A2607-0B6F-4C14-AFC4-5C4B7057A8A5}" destId="{2B6B70D1-AD28-4CEC-BFBC-8177BF6915DF}" srcOrd="2" destOrd="0" presId="urn:microsoft.com/office/officeart/2018/2/layout/IconVerticalSolidList"/>
    <dgm:cxn modelId="{B35547A8-7263-4914-9B2E-E52B2F52BE5B}" type="presParOf" srcId="{576A2607-0B6F-4C14-AFC4-5C4B7057A8A5}" destId="{286E8C7B-CB91-4E6D-9FB7-A0D2198B1627}" srcOrd="3" destOrd="0" presId="urn:microsoft.com/office/officeart/2018/2/layout/IconVerticalSolidList"/>
    <dgm:cxn modelId="{24A20335-3071-43FF-81BC-A4150A8605C4}" type="presParOf" srcId="{6F50FA85-77D8-41C8-A00E-9ACAA1826CB9}" destId="{91BFD00B-B090-41CF-AB37-E8EF77249129}" srcOrd="1" destOrd="0" presId="urn:microsoft.com/office/officeart/2018/2/layout/IconVerticalSolidList"/>
    <dgm:cxn modelId="{06032321-3D8F-40C4-A859-35F8395E6AB9}" type="presParOf" srcId="{6F50FA85-77D8-41C8-A00E-9ACAA1826CB9}" destId="{B2810299-AE74-4639-A63D-FB2F2182357F}" srcOrd="2" destOrd="0" presId="urn:microsoft.com/office/officeart/2018/2/layout/IconVerticalSolidList"/>
    <dgm:cxn modelId="{DF8A40AB-F4AB-4994-8111-3A000924B0DC}" type="presParOf" srcId="{B2810299-AE74-4639-A63D-FB2F2182357F}" destId="{956CD39D-7C52-4C49-99F6-9B98CD4CBA47}" srcOrd="0" destOrd="0" presId="urn:microsoft.com/office/officeart/2018/2/layout/IconVerticalSolidList"/>
    <dgm:cxn modelId="{8AA067FD-B574-4327-8C15-D07A9EC0595B}" type="presParOf" srcId="{B2810299-AE74-4639-A63D-FB2F2182357F}" destId="{55D122FB-7CAF-4825-A3A5-52082197D140}" srcOrd="1" destOrd="0" presId="urn:microsoft.com/office/officeart/2018/2/layout/IconVerticalSolidList"/>
    <dgm:cxn modelId="{C6652C7A-C470-4F2D-9C30-437822E9B72A}" type="presParOf" srcId="{B2810299-AE74-4639-A63D-FB2F2182357F}" destId="{E8D31124-6DB8-428C-8224-80BC20FD7530}" srcOrd="2" destOrd="0" presId="urn:microsoft.com/office/officeart/2018/2/layout/IconVerticalSolidList"/>
    <dgm:cxn modelId="{FEC65279-4E6D-4B4A-8EA0-79E354186487}" type="presParOf" srcId="{B2810299-AE74-4639-A63D-FB2F2182357F}" destId="{F6B447BE-8253-4CB5-A57B-31F7D77F5C93}" srcOrd="3" destOrd="0" presId="urn:microsoft.com/office/officeart/2018/2/layout/IconVerticalSolidList"/>
    <dgm:cxn modelId="{5F4463FC-8C76-4293-9EF5-44F9FD5F6B99}" type="presParOf" srcId="{6F50FA85-77D8-41C8-A00E-9ACAA1826CB9}" destId="{1EE7A8B2-0E36-4D46-A585-65143A87198F}" srcOrd="3" destOrd="0" presId="urn:microsoft.com/office/officeart/2018/2/layout/IconVerticalSolidList"/>
    <dgm:cxn modelId="{EC559D93-389D-4E6C-8408-3D82C076451F}" type="presParOf" srcId="{6F50FA85-77D8-41C8-A00E-9ACAA1826CB9}" destId="{72868079-F68B-46EA-8BB4-6EDA45A7A209}" srcOrd="4" destOrd="0" presId="urn:microsoft.com/office/officeart/2018/2/layout/IconVerticalSolidList"/>
    <dgm:cxn modelId="{4BFAEF93-B53F-4D35-B108-F60130F846BA}" type="presParOf" srcId="{72868079-F68B-46EA-8BB4-6EDA45A7A209}" destId="{507E52C0-AACF-4141-8FB7-CECC3C01E726}" srcOrd="0" destOrd="0" presId="urn:microsoft.com/office/officeart/2018/2/layout/IconVerticalSolidList"/>
    <dgm:cxn modelId="{A2EFEEF8-E91C-4876-9537-32FEFDB5A9FA}" type="presParOf" srcId="{72868079-F68B-46EA-8BB4-6EDA45A7A209}" destId="{0132ABD0-0153-4E5D-A01A-8508BD2ADB6D}" srcOrd="1" destOrd="0" presId="urn:microsoft.com/office/officeart/2018/2/layout/IconVerticalSolidList"/>
    <dgm:cxn modelId="{F7ED4711-8DC8-444B-8288-FA49F5AB5BF1}" type="presParOf" srcId="{72868079-F68B-46EA-8BB4-6EDA45A7A209}" destId="{CE774244-C054-4858-ABE6-4DACD809684F}" srcOrd="2" destOrd="0" presId="urn:microsoft.com/office/officeart/2018/2/layout/IconVerticalSolidList"/>
    <dgm:cxn modelId="{57DB5C11-93EF-4E0D-ABBC-1BDBE2614396}" type="presParOf" srcId="{72868079-F68B-46EA-8BB4-6EDA45A7A209}" destId="{C12AE1E3-0FD4-4598-986D-93A90A16C4E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288E18-FF63-4311-B4F1-05A98B0A8221}">
      <dsp:nvSpPr>
        <dsp:cNvPr id="0" name=""/>
        <dsp:cNvSpPr/>
      </dsp:nvSpPr>
      <dsp:spPr>
        <a:xfrm>
          <a:off x="0" y="509"/>
          <a:ext cx="10576558" cy="11926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015408-A20D-4BCF-B399-F9120F8B8F0A}">
      <dsp:nvSpPr>
        <dsp:cNvPr id="0" name=""/>
        <dsp:cNvSpPr/>
      </dsp:nvSpPr>
      <dsp:spPr>
        <a:xfrm>
          <a:off x="360791" y="268867"/>
          <a:ext cx="655984" cy="65598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6E8C7B-CB91-4E6D-9FB7-A0D2198B1627}">
      <dsp:nvSpPr>
        <dsp:cNvPr id="0" name=""/>
        <dsp:cNvSpPr/>
      </dsp:nvSpPr>
      <dsp:spPr>
        <a:xfrm>
          <a:off x="1377568" y="509"/>
          <a:ext cx="9198989" cy="1192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6227" tIns="126227" rIns="126227" bIns="12622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500" kern="1200"/>
            <a:t>Should be a B2B (business to business) platform.</a:t>
          </a:r>
          <a:endParaRPr lang="en-US" sz="2500" kern="1200"/>
        </a:p>
      </dsp:txBody>
      <dsp:txXfrm>
        <a:off x="1377568" y="509"/>
        <a:ext cx="9198989" cy="1192699"/>
      </dsp:txXfrm>
    </dsp:sp>
    <dsp:sp modelId="{956CD39D-7C52-4C49-99F6-9B98CD4CBA47}">
      <dsp:nvSpPr>
        <dsp:cNvPr id="0" name=""/>
        <dsp:cNvSpPr/>
      </dsp:nvSpPr>
      <dsp:spPr>
        <a:xfrm>
          <a:off x="0" y="1491384"/>
          <a:ext cx="10576558" cy="119269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D122FB-7CAF-4825-A3A5-52082197D140}">
      <dsp:nvSpPr>
        <dsp:cNvPr id="0" name=""/>
        <dsp:cNvSpPr/>
      </dsp:nvSpPr>
      <dsp:spPr>
        <a:xfrm>
          <a:off x="360791" y="1759741"/>
          <a:ext cx="655984" cy="65598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B447BE-8253-4CB5-A57B-31F7D77F5C93}">
      <dsp:nvSpPr>
        <dsp:cNvPr id="0" name=""/>
        <dsp:cNvSpPr/>
      </dsp:nvSpPr>
      <dsp:spPr>
        <a:xfrm>
          <a:off x="1377568" y="1491384"/>
          <a:ext cx="9198989" cy="1192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6227" tIns="126227" rIns="126227" bIns="12622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500" kern="1200"/>
            <a:t>A frictionless consumer experience to how customers use their loyalty points.</a:t>
          </a:r>
          <a:endParaRPr lang="en-US" sz="2500" kern="1200"/>
        </a:p>
      </dsp:txBody>
      <dsp:txXfrm>
        <a:off x="1377568" y="1491384"/>
        <a:ext cx="9198989" cy="1192699"/>
      </dsp:txXfrm>
    </dsp:sp>
    <dsp:sp modelId="{507E52C0-AACF-4141-8FB7-CECC3C01E726}">
      <dsp:nvSpPr>
        <dsp:cNvPr id="0" name=""/>
        <dsp:cNvSpPr/>
      </dsp:nvSpPr>
      <dsp:spPr>
        <a:xfrm>
          <a:off x="0" y="2982258"/>
          <a:ext cx="10576558" cy="11926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32ABD0-0153-4E5D-A01A-8508BD2ADB6D}">
      <dsp:nvSpPr>
        <dsp:cNvPr id="0" name=""/>
        <dsp:cNvSpPr/>
      </dsp:nvSpPr>
      <dsp:spPr>
        <a:xfrm>
          <a:off x="360791" y="3250616"/>
          <a:ext cx="655984" cy="65598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2AE1E3-0FD4-4598-986D-93A90A16C4E1}">
      <dsp:nvSpPr>
        <dsp:cNvPr id="0" name=""/>
        <dsp:cNvSpPr/>
      </dsp:nvSpPr>
      <dsp:spPr>
        <a:xfrm>
          <a:off x="1377568" y="2982258"/>
          <a:ext cx="9198989" cy="1192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6227" tIns="126227" rIns="126227" bIns="12622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500" kern="1200"/>
            <a:t>Easily accessible to small businesses as much as larger businesses.</a:t>
          </a:r>
          <a:endParaRPr lang="en-US" sz="2500" kern="1200"/>
        </a:p>
      </dsp:txBody>
      <dsp:txXfrm>
        <a:off x="1377568" y="2982258"/>
        <a:ext cx="9198989" cy="11926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66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327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29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009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33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63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566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023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75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983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942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181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apps.powerapps.com/play/e4dba41f-f53d-44c4-81c4-eed8bf50f2cf?tenantId=d41fdab1-7e15-4cfd-b5fa-7200e54deb6b&amp;source=portal&amp;screenColor=rgba(255%2C%200%2C%200%2C%201)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ophotostock.deviantart.com/art/Digital-Diagram-Business-and-Technology-42500963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9499C9FE-4B17-4937-9EB8-3E1A97E32D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BA1AA859-8E3B-49BF-83F6-ADF050A2C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6" name="Freeform 5">
              <a:extLst>
                <a:ext uri="{FF2B5EF4-FFF2-40B4-BE49-F238E27FC236}">
                  <a16:creationId xmlns:a16="http://schemas.microsoft.com/office/drawing/2014/main" id="{EA5E9A71-2A94-4FAA-859F-1930C2E918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">
              <a:extLst>
                <a:ext uri="{FF2B5EF4-FFF2-40B4-BE49-F238E27FC236}">
                  <a16:creationId xmlns:a16="http://schemas.microsoft.com/office/drawing/2014/main" id="{15C43A1A-EE63-4F18-BA50-6BCC0C5FB0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">
              <a:extLst>
                <a:ext uri="{FF2B5EF4-FFF2-40B4-BE49-F238E27FC236}">
                  <a16:creationId xmlns:a16="http://schemas.microsoft.com/office/drawing/2014/main" id="{D20E631E-2C68-4E27-B833-094ECE5095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8">
              <a:extLst>
                <a:ext uri="{FF2B5EF4-FFF2-40B4-BE49-F238E27FC236}">
                  <a16:creationId xmlns:a16="http://schemas.microsoft.com/office/drawing/2014/main" id="{2446723A-FC6F-4012-8557-06069FA130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9">
              <a:extLst>
                <a:ext uri="{FF2B5EF4-FFF2-40B4-BE49-F238E27FC236}">
                  <a16:creationId xmlns:a16="http://schemas.microsoft.com/office/drawing/2014/main" id="{7F3D87D4-252C-4471-A220-28B58BF439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0">
              <a:extLst>
                <a:ext uri="{FF2B5EF4-FFF2-40B4-BE49-F238E27FC236}">
                  <a16:creationId xmlns:a16="http://schemas.microsoft.com/office/drawing/2014/main" id="{054B916A-0FD0-4006-BD6C-9D29CA03AC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1">
              <a:extLst>
                <a:ext uri="{FF2B5EF4-FFF2-40B4-BE49-F238E27FC236}">
                  <a16:creationId xmlns:a16="http://schemas.microsoft.com/office/drawing/2014/main" id="{2133C3B4-D163-43CB-B3FC-A1B9A1DC38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2">
              <a:extLst>
                <a:ext uri="{FF2B5EF4-FFF2-40B4-BE49-F238E27FC236}">
                  <a16:creationId xmlns:a16="http://schemas.microsoft.com/office/drawing/2014/main" id="{44DECBCA-815C-4296-B4DA-F12AD81F2D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3">
              <a:extLst>
                <a:ext uri="{FF2B5EF4-FFF2-40B4-BE49-F238E27FC236}">
                  <a16:creationId xmlns:a16="http://schemas.microsoft.com/office/drawing/2014/main" id="{B6C3CA6F-2113-4095-B77D-19519074C1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4">
              <a:extLst>
                <a:ext uri="{FF2B5EF4-FFF2-40B4-BE49-F238E27FC236}">
                  <a16:creationId xmlns:a16="http://schemas.microsoft.com/office/drawing/2014/main" id="{6A23EEC5-4C2F-4460-B6F6-A6852C46F1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5">
              <a:extLst>
                <a:ext uri="{FF2B5EF4-FFF2-40B4-BE49-F238E27FC236}">
                  <a16:creationId xmlns:a16="http://schemas.microsoft.com/office/drawing/2014/main" id="{9CAEC751-845A-4873-BCB3-29B7EF60FD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6">
              <a:extLst>
                <a:ext uri="{FF2B5EF4-FFF2-40B4-BE49-F238E27FC236}">
                  <a16:creationId xmlns:a16="http://schemas.microsoft.com/office/drawing/2014/main" id="{FA38FC93-11A4-4EB5-BC13-85FB353CD1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7">
              <a:extLst>
                <a:ext uri="{FF2B5EF4-FFF2-40B4-BE49-F238E27FC236}">
                  <a16:creationId xmlns:a16="http://schemas.microsoft.com/office/drawing/2014/main" id="{B5B6AC4D-E640-47F2-AA5A-9F9A1DB88E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8">
              <a:extLst>
                <a:ext uri="{FF2B5EF4-FFF2-40B4-BE49-F238E27FC236}">
                  <a16:creationId xmlns:a16="http://schemas.microsoft.com/office/drawing/2014/main" id="{962630FB-473F-4D83-8B9F-EC52E31CA5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9">
              <a:extLst>
                <a:ext uri="{FF2B5EF4-FFF2-40B4-BE49-F238E27FC236}">
                  <a16:creationId xmlns:a16="http://schemas.microsoft.com/office/drawing/2014/main" id="{035721E2-E73B-4E57-92E2-DE71F0D17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0">
              <a:extLst>
                <a:ext uri="{FF2B5EF4-FFF2-40B4-BE49-F238E27FC236}">
                  <a16:creationId xmlns:a16="http://schemas.microsoft.com/office/drawing/2014/main" id="{3071D074-66CD-4273-AF66-207364BA3E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1">
              <a:extLst>
                <a:ext uri="{FF2B5EF4-FFF2-40B4-BE49-F238E27FC236}">
                  <a16:creationId xmlns:a16="http://schemas.microsoft.com/office/drawing/2014/main" id="{4197CB22-95EA-4E41-94A6-6BCE8C027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2">
              <a:extLst>
                <a:ext uri="{FF2B5EF4-FFF2-40B4-BE49-F238E27FC236}">
                  <a16:creationId xmlns:a16="http://schemas.microsoft.com/office/drawing/2014/main" id="{622F5B4E-EBC2-4021-A986-B40B49442B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3">
              <a:extLst>
                <a:ext uri="{FF2B5EF4-FFF2-40B4-BE49-F238E27FC236}">
                  <a16:creationId xmlns:a16="http://schemas.microsoft.com/office/drawing/2014/main" id="{A1450C78-508B-412D-8354-C6AE7E9F93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0D2C6055-EB42-4E7C-B358-308A54C71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7084" y="1186483"/>
            <a:ext cx="3822597" cy="4477933"/>
            <a:chOff x="807084" y="1186483"/>
            <a:chExt cx="3822597" cy="4477933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8A0384A8-C4E8-407C-BD44-2B989327E0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531" y="1186483"/>
              <a:ext cx="3821702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Isosceles Triangle 39">
              <a:extLst>
                <a:ext uri="{FF2B5EF4-FFF2-40B4-BE49-F238E27FC236}">
                  <a16:creationId xmlns:a16="http://schemas.microsoft.com/office/drawing/2014/main" id="{B7F9FA9E-2650-4B17-BA91-C12C0C5F9D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514766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E96B943E-BAEE-4DC2-87CB-78F6E433D5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084" y="1991156"/>
              <a:ext cx="382259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EBB5BFB-2D0A-4C52-A5B1-114399AE48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5518" y="997498"/>
            <a:ext cx="4134352" cy="803913"/>
          </a:xfrm>
        </p:spPr>
        <p:txBody>
          <a:bodyPr>
            <a:noAutofit/>
          </a:bodyPr>
          <a:lstStyle/>
          <a:p>
            <a:r>
              <a:rPr lang="en-US" sz="2800" spc="-50">
                <a:latin typeface="Aharoni (Headings)"/>
                <a:cs typeface="Calibri Light"/>
              </a:rPr>
              <a:t>Unified Points System</a:t>
            </a:r>
            <a:endParaRPr lang="en-CA" sz="2800">
              <a:latin typeface="Aharoni (Headings)"/>
              <a:cs typeface="Calibri Ligh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49A321-D03F-48CD-9360-1BDE4EDE3E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8691" y="2233055"/>
            <a:ext cx="3654568" cy="2692141"/>
          </a:xfrm>
        </p:spPr>
        <p:txBody>
          <a:bodyPr vert="horz" lIns="91440" tIns="0" rIns="91440" bIns="45720" rtlCol="0" anchor="t">
            <a:normAutofit/>
          </a:bodyPr>
          <a:lstStyle/>
          <a:p>
            <a:r>
              <a:rPr lang="en-CA" sz="2500"/>
              <a:t>Kevin Lavigne </a:t>
            </a:r>
          </a:p>
          <a:p>
            <a:r>
              <a:rPr lang="en-CA" sz="2500"/>
              <a:t>Chadi Hasbani</a:t>
            </a:r>
          </a:p>
          <a:p>
            <a:r>
              <a:rPr lang="en-CA" sz="2500"/>
              <a:t>Andrew Hill</a:t>
            </a:r>
          </a:p>
          <a:p>
            <a:r>
              <a:rPr lang="en-CA" sz="2500"/>
              <a:t>Jonathan Charette</a:t>
            </a:r>
          </a:p>
          <a:p>
            <a:r>
              <a:rPr lang="en-CA" sz="2600"/>
              <a:t>Roman Rovishen</a:t>
            </a:r>
          </a:p>
        </p:txBody>
      </p:sp>
      <p:pic>
        <p:nvPicPr>
          <p:cNvPr id="5" name="Picture 4" descr="Sphere of mesh and nodes">
            <a:extLst>
              <a:ext uri="{FF2B5EF4-FFF2-40B4-BE49-F238E27FC236}">
                <a16:creationId xmlns:a16="http://schemas.microsoft.com/office/drawing/2014/main" id="{F5A088B9-D2A9-47A7-AC0A-378623C855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117" r="13118"/>
          <a:stretch/>
        </p:blipFill>
        <p:spPr>
          <a:xfrm>
            <a:off x="5446972" y="227"/>
            <a:ext cx="6745028" cy="6858000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270228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82413CC-69E6-4BDA-A88D-E4EF8F95B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F1F7357-8633-4CE7-BF80-475EE8A2F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E402FE4E-C12D-497C-AF81-F08E4E02B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59247B10-170D-4E62-849A-38FCB43C6A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89A587A7-1BEF-45AA-9EFC-6558A8749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AC25B5A1-6EF7-44EC-A2F0-1EDC96A79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80B8582C-7E17-4115-9FF1-979C8405CB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F6C4AB66-7A18-4E51-935B-237F4CA82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CDF12911-A240-4580-8788-0C49DB1FE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EAE0F5DE-442D-4F6C-B02C-2568ED1958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4F24A002-AFDE-4034-85BE-CBF005AE92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36F0721E-B4B0-4A6C-A92C-F8DE92D3AC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54D2DC98-69F8-4F2F-9D45-BDFFA5E2B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0A636E33-DC38-40B9-B941-037E5D8603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03D30690-68C2-4AEC-9789-1495D97E1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1020B1B9-821B-49FB-BDC9-57DA08CBC3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720EDCE4-8B18-413F-989E-E79628E5AF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8563351E-0DDD-4FC8-8D0C-1E446E3C1B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15E8B705-64E7-4513-B3CB-BF46C35732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30DAEE1C-EBB5-47F5-9E76-564FCFDBFC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EDB255E9-A3E2-4098-99A1-FE38FAD15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D2507F2A-27AF-4833-8273-5FC9A98863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8DFB8904-0CB8-45AD-ABD2-F7A582365E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71E058-A49D-4C90-92F1-DA14CE3DA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287" y="798881"/>
            <a:ext cx="8673427" cy="1048945"/>
          </a:xfrm>
        </p:spPr>
        <p:txBody>
          <a:bodyPr>
            <a:normAutofit/>
          </a:bodyPr>
          <a:lstStyle/>
          <a:p>
            <a:r>
              <a:rPr lang="en-CA">
                <a:solidFill>
                  <a:schemeClr val="tx1"/>
                </a:solidFill>
                <a:latin typeface="Aharoni (Headings)"/>
              </a:rPr>
              <a:t>Needs Identification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9C42DB8-33A5-46BB-9454-9CD90CA209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4343182"/>
              </p:ext>
            </p:extLst>
          </p:nvPr>
        </p:nvGraphicFramePr>
        <p:xfrm>
          <a:off x="807722" y="1990976"/>
          <a:ext cx="10576558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0618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7">
            <a:extLst>
              <a:ext uri="{FF2B5EF4-FFF2-40B4-BE49-F238E27FC236}">
                <a16:creationId xmlns:a16="http://schemas.microsoft.com/office/drawing/2014/main" id="{D75627FE-0AC5-4349-AC08-45A58BEC9B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>
                <a:ea typeface="+mn-lt"/>
                <a:cs typeface="+mn-lt"/>
              </a:rPr>
              <a:t>Current loyalty reward programs tend to exist in big-name companies far more than smaller businesses. With our product, </a:t>
            </a:r>
            <a:r>
              <a:rPr lang="en-US" err="1">
                <a:ea typeface="+mn-lt"/>
                <a:cs typeface="+mn-lt"/>
              </a:rPr>
              <a:t>Zafin</a:t>
            </a:r>
            <a:r>
              <a:rPr lang="en-US">
                <a:ea typeface="+mn-lt"/>
                <a:cs typeface="+mn-lt"/>
              </a:rPr>
              <a:t> can democratize loyalty points and increase accessibility to reward programs even further.</a:t>
            </a:r>
            <a:endParaRPr lang="en-US"/>
          </a:p>
        </p:txBody>
      </p:sp>
      <p:grpSp>
        <p:nvGrpSpPr>
          <p:cNvPr id="44" name="Group 9">
            <a:extLst>
              <a:ext uri="{FF2B5EF4-FFF2-40B4-BE49-F238E27FC236}">
                <a16:creationId xmlns:a16="http://schemas.microsoft.com/office/drawing/2014/main" id="{F87AAF7B-2090-475D-9C3E-FDC03DD87A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F2DCEC33-4B31-44BC-99CB-9E4845DC4C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id="{204E0A10-D288-4B22-87A1-737B0A37D1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9A3E042E-4911-425A-84BB-04BF90D077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3A49226D-3129-4C5A-9641-3D03BEEA79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9CC3C315-B515-4DD8-AC22-9D8417B37F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1A961828-F78F-4D56-A98E-037806C637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739D4F9D-3728-42C1-8302-452D51321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B4D9647E-354D-4CA8-B4A7-39172E5EAC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A3EC74E0-5222-4ACC-BCEC-1AA189D3BC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C0AE72B4-084D-42E6-ABED-5FD4650D4B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C9D1F5DD-8D50-4098-8D2B-10E284752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D48F3941-C3C7-4589-AA46-067F6BB2D0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C16BBE9A-4BE3-4401-82C5-8041DB14E5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06180330-CCD3-4D14-A652-D60C28252D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616C90F6-4133-43A5-B47C-7750FE2819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D7C03F90-E828-4414-8A53-92069FFB68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6ADDE443-75AA-4F32-A2EE-272C4347CE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ACD281C1-1D59-453F-A33A-D83E39EB0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60217FAC-29FE-4D6B-9BB4-FF41AA756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0D3CC33A-6E36-4A72-9965-8E20FB05D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F128F04E-05CD-4035-A32B-6E9ABAB931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46" name="Rectangle 32">
            <a:extLst>
              <a:ext uri="{FF2B5EF4-FFF2-40B4-BE49-F238E27FC236}">
                <a16:creationId xmlns:a16="http://schemas.microsoft.com/office/drawing/2014/main" id="{BC2574CF-1D35-4994-87BD-5A3378E1AB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788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B5282B-CEE0-4615-A9F1-EB44ACC65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459" y="960120"/>
            <a:ext cx="3865695" cy="4171278"/>
          </a:xfrm>
        </p:spPr>
        <p:txBody>
          <a:bodyPr>
            <a:normAutofit/>
          </a:bodyPr>
          <a:lstStyle/>
          <a:p>
            <a:pPr algn="r"/>
            <a:r>
              <a:rPr lang="en-CA" sz="4400" dirty="0">
                <a:solidFill>
                  <a:schemeClr val="tx1"/>
                </a:solidFill>
                <a:latin typeface="Aharoni (Headings)"/>
                <a:cs typeface="Calibri Light"/>
              </a:rPr>
              <a:t>Problem Analysis</a:t>
            </a:r>
          </a:p>
        </p:txBody>
      </p:sp>
      <p:cxnSp>
        <p:nvCxnSpPr>
          <p:cNvPr id="47" name="Straight Connector 34">
            <a:extLst>
              <a:ext uri="{FF2B5EF4-FFF2-40B4-BE49-F238E27FC236}">
                <a16:creationId xmlns:a16="http://schemas.microsoft.com/office/drawing/2014/main" id="{68B6AB33-DFE6-4FE4-94FE-C9E25424AD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52263" y="1200150"/>
            <a:ext cx="0" cy="354397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D045AA-E157-40C3-8B39-26D8CB824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3164" y="960120"/>
            <a:ext cx="5511800" cy="4171278"/>
          </a:xfrm>
        </p:spPr>
        <p:txBody>
          <a:bodyPr>
            <a:normAutofit/>
          </a:bodyPr>
          <a:lstStyle/>
          <a:p>
            <a:pPr>
              <a:buNone/>
            </a:pPr>
            <a:endParaRPr lang="en-US">
              <a:ea typeface="+mn-lt"/>
              <a:cs typeface="+mn-lt"/>
            </a:endParaRPr>
          </a:p>
          <a:p>
            <a:pPr>
              <a:buNone/>
            </a:pPr>
            <a:r>
              <a:rPr lang="en-US">
                <a:ea typeface="+mn-lt"/>
                <a:cs typeface="+mn-lt"/>
              </a:rPr>
              <a:t>    Current loyalty reward programs tend to exist in big-name companies far more than smaller businesses. With our product, </a:t>
            </a:r>
            <a:r>
              <a:rPr lang="en-US" err="1">
                <a:ea typeface="+mn-lt"/>
                <a:cs typeface="+mn-lt"/>
              </a:rPr>
              <a:t>Zafin</a:t>
            </a:r>
            <a:r>
              <a:rPr lang="en-US">
                <a:ea typeface="+mn-lt"/>
                <a:cs typeface="+mn-lt"/>
              </a:rPr>
              <a:t> can democratize loyalty points and increase accessibility to reward programs even further.</a:t>
            </a: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2790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7">
            <a:extLst>
              <a:ext uri="{FF2B5EF4-FFF2-40B4-BE49-F238E27FC236}">
                <a16:creationId xmlns:a16="http://schemas.microsoft.com/office/drawing/2014/main" id="{17C4610E-9C18-467B-BF10-BE6A974CC3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296DF307-344E-4E9B-A7AA-8139E450D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E263CC2D-ACFB-4EB3-ADF9-CD82BC8422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7">
              <a:extLst>
                <a:ext uri="{FF2B5EF4-FFF2-40B4-BE49-F238E27FC236}">
                  <a16:creationId xmlns:a16="http://schemas.microsoft.com/office/drawing/2014/main" id="{C5366E2F-9BA0-485A-B1CA-A5E6E2E379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1803051E-7C26-4F53-8293-B4EAED4212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D10888CD-E496-4116-9C45-CF4F17ADE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0A42DA8F-DA3D-43E9-A184-E0F6C133A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473EAD31-7AA3-49B7-ADD6-C13FF0F14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2BBB7CDF-BA2E-451F-9201-CF2B6FEAEA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3">
              <a:extLst>
                <a:ext uri="{FF2B5EF4-FFF2-40B4-BE49-F238E27FC236}">
                  <a16:creationId xmlns:a16="http://schemas.microsoft.com/office/drawing/2014/main" id="{84809EF2-CD0D-4BC3-ABC7-E7E312A1D7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4">
              <a:extLst>
                <a:ext uri="{FF2B5EF4-FFF2-40B4-BE49-F238E27FC236}">
                  <a16:creationId xmlns:a16="http://schemas.microsoft.com/office/drawing/2014/main" id="{11D2D6C5-637B-4AFE-97F4-D4E48A6134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5">
              <a:extLst>
                <a:ext uri="{FF2B5EF4-FFF2-40B4-BE49-F238E27FC236}">
                  <a16:creationId xmlns:a16="http://schemas.microsoft.com/office/drawing/2014/main" id="{F841B2C5-57F5-4FE6-B4D4-EBB3F30881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6">
              <a:extLst>
                <a:ext uri="{FF2B5EF4-FFF2-40B4-BE49-F238E27FC236}">
                  <a16:creationId xmlns:a16="http://schemas.microsoft.com/office/drawing/2014/main" id="{B4822A39-2A52-4B2C-9319-BEFC526DB0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7">
              <a:extLst>
                <a:ext uri="{FF2B5EF4-FFF2-40B4-BE49-F238E27FC236}">
                  <a16:creationId xmlns:a16="http://schemas.microsoft.com/office/drawing/2014/main" id="{4E469692-E783-4950-8DEC-3A1FD3978B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8">
              <a:extLst>
                <a:ext uri="{FF2B5EF4-FFF2-40B4-BE49-F238E27FC236}">
                  <a16:creationId xmlns:a16="http://schemas.microsoft.com/office/drawing/2014/main" id="{012909CD-3254-41E5-B8BB-0F2D7CE0D8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9">
              <a:extLst>
                <a:ext uri="{FF2B5EF4-FFF2-40B4-BE49-F238E27FC236}">
                  <a16:creationId xmlns:a16="http://schemas.microsoft.com/office/drawing/2014/main" id="{93E7648E-861E-4503-AEDC-56C4EC5072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0">
              <a:extLst>
                <a:ext uri="{FF2B5EF4-FFF2-40B4-BE49-F238E27FC236}">
                  <a16:creationId xmlns:a16="http://schemas.microsoft.com/office/drawing/2014/main" id="{F9C72257-EBD0-4D1C-A32C-D846446872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1">
              <a:extLst>
                <a:ext uri="{FF2B5EF4-FFF2-40B4-BE49-F238E27FC236}">
                  <a16:creationId xmlns:a16="http://schemas.microsoft.com/office/drawing/2014/main" id="{87BB2CBB-9C22-4E28-AB86-DC92AEE2DB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2">
              <a:extLst>
                <a:ext uri="{FF2B5EF4-FFF2-40B4-BE49-F238E27FC236}">
                  <a16:creationId xmlns:a16="http://schemas.microsoft.com/office/drawing/2014/main" id="{F85B3053-8D9F-410A-80C2-7960DDEA6A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3">
              <a:extLst>
                <a:ext uri="{FF2B5EF4-FFF2-40B4-BE49-F238E27FC236}">
                  <a16:creationId xmlns:a16="http://schemas.microsoft.com/office/drawing/2014/main" id="{E8FF5DA7-6E72-41F1-A54C-EAF440A274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8" name="Group 58">
            <a:extLst>
              <a:ext uri="{FF2B5EF4-FFF2-40B4-BE49-F238E27FC236}">
                <a16:creationId xmlns:a16="http://schemas.microsoft.com/office/drawing/2014/main" id="{A899734C-500F-4274-9854-8BFA14A1D7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FF07BF51-2934-47AD-A415-7400882F14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60">
              <a:extLst>
                <a:ext uri="{FF2B5EF4-FFF2-40B4-BE49-F238E27FC236}">
                  <a16:creationId xmlns:a16="http://schemas.microsoft.com/office/drawing/2014/main" id="{DD6E3DF0-EDC0-458B-9C5B-911814F0A6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5D0824B1-47C9-4504-99FB-CB15051979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65" name="Rectangle 63">
            <a:extLst>
              <a:ext uri="{FF2B5EF4-FFF2-40B4-BE49-F238E27FC236}">
                <a16:creationId xmlns:a16="http://schemas.microsoft.com/office/drawing/2014/main" id="{A3BAF07C-C39E-42EB-BB22-8D46691D97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1"/>
            <a:ext cx="12193061" cy="686920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6" name="Group 65">
            <a:extLst>
              <a:ext uri="{FF2B5EF4-FFF2-40B4-BE49-F238E27FC236}">
                <a16:creationId xmlns:a16="http://schemas.microsoft.com/office/drawing/2014/main" id="{D8E9CF54-0466-4261-9E62-0249E60E18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67" name="Freeform 5">
              <a:extLst>
                <a:ext uri="{FF2B5EF4-FFF2-40B4-BE49-F238E27FC236}">
                  <a16:creationId xmlns:a16="http://schemas.microsoft.com/office/drawing/2014/main" id="{33E32106-E8B1-4F76-9EE6-58537738A3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6">
              <a:extLst>
                <a:ext uri="{FF2B5EF4-FFF2-40B4-BE49-F238E27FC236}">
                  <a16:creationId xmlns:a16="http://schemas.microsoft.com/office/drawing/2014/main" id="{C32C2C46-A045-44FB-8A74-5EBD650C27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7">
              <a:extLst>
                <a:ext uri="{FF2B5EF4-FFF2-40B4-BE49-F238E27FC236}">
                  <a16:creationId xmlns:a16="http://schemas.microsoft.com/office/drawing/2014/main" id="{6A76F79C-6683-4940-BCF7-4BCCCEE406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8">
              <a:extLst>
                <a:ext uri="{FF2B5EF4-FFF2-40B4-BE49-F238E27FC236}">
                  <a16:creationId xmlns:a16="http://schemas.microsoft.com/office/drawing/2014/main" id="{FF4675A3-6D07-4B1F-9BFC-AEBEA1AD06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9">
              <a:extLst>
                <a:ext uri="{FF2B5EF4-FFF2-40B4-BE49-F238E27FC236}">
                  <a16:creationId xmlns:a16="http://schemas.microsoft.com/office/drawing/2014/main" id="{765E127A-B6B7-4B1D-B7BD-6C8C969D29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2" name="Freeform 10">
              <a:extLst>
                <a:ext uri="{FF2B5EF4-FFF2-40B4-BE49-F238E27FC236}">
                  <a16:creationId xmlns:a16="http://schemas.microsoft.com/office/drawing/2014/main" id="{3BCA9D9E-C72C-4751-BFA9-10B85CACE3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11">
              <a:extLst>
                <a:ext uri="{FF2B5EF4-FFF2-40B4-BE49-F238E27FC236}">
                  <a16:creationId xmlns:a16="http://schemas.microsoft.com/office/drawing/2014/main" id="{080C708C-69BF-441B-AB75-C98160ED06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12">
              <a:extLst>
                <a:ext uri="{FF2B5EF4-FFF2-40B4-BE49-F238E27FC236}">
                  <a16:creationId xmlns:a16="http://schemas.microsoft.com/office/drawing/2014/main" id="{3E79964E-F8F1-4763-8892-7BC3DAE30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13">
              <a:extLst>
                <a:ext uri="{FF2B5EF4-FFF2-40B4-BE49-F238E27FC236}">
                  <a16:creationId xmlns:a16="http://schemas.microsoft.com/office/drawing/2014/main" id="{FE09592A-FCC9-4AE5-BA0B-730C6F3BBE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14">
              <a:extLst>
                <a:ext uri="{FF2B5EF4-FFF2-40B4-BE49-F238E27FC236}">
                  <a16:creationId xmlns:a16="http://schemas.microsoft.com/office/drawing/2014/main" id="{96448994-820C-4BC1-ABF3-4579C6F99A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15">
              <a:extLst>
                <a:ext uri="{FF2B5EF4-FFF2-40B4-BE49-F238E27FC236}">
                  <a16:creationId xmlns:a16="http://schemas.microsoft.com/office/drawing/2014/main" id="{9BB0D192-565A-42B9-B292-CC032D71A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16">
              <a:extLst>
                <a:ext uri="{FF2B5EF4-FFF2-40B4-BE49-F238E27FC236}">
                  <a16:creationId xmlns:a16="http://schemas.microsoft.com/office/drawing/2014/main" id="{6D1CA09C-5F40-4E92-A7E9-D1FCEE5128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17">
              <a:extLst>
                <a:ext uri="{FF2B5EF4-FFF2-40B4-BE49-F238E27FC236}">
                  <a16:creationId xmlns:a16="http://schemas.microsoft.com/office/drawing/2014/main" id="{379F5AA5-2E14-4880-A5A6-07AEF2AD8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8">
              <a:extLst>
                <a:ext uri="{FF2B5EF4-FFF2-40B4-BE49-F238E27FC236}">
                  <a16:creationId xmlns:a16="http://schemas.microsoft.com/office/drawing/2014/main" id="{EF14BD32-D239-4DA3-98B3-7752073657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9">
              <a:extLst>
                <a:ext uri="{FF2B5EF4-FFF2-40B4-BE49-F238E27FC236}">
                  <a16:creationId xmlns:a16="http://schemas.microsoft.com/office/drawing/2014/main" id="{CF07B250-E5E4-4624-9BD7-8D513A67B7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20">
              <a:extLst>
                <a:ext uri="{FF2B5EF4-FFF2-40B4-BE49-F238E27FC236}">
                  <a16:creationId xmlns:a16="http://schemas.microsoft.com/office/drawing/2014/main" id="{BCC5D120-7C8C-4290-865C-4EE6E4F245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21">
              <a:extLst>
                <a:ext uri="{FF2B5EF4-FFF2-40B4-BE49-F238E27FC236}">
                  <a16:creationId xmlns:a16="http://schemas.microsoft.com/office/drawing/2014/main" id="{C24688C6-CAE5-4EF2-B2BA-A138DA0A24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22">
              <a:extLst>
                <a:ext uri="{FF2B5EF4-FFF2-40B4-BE49-F238E27FC236}">
                  <a16:creationId xmlns:a16="http://schemas.microsoft.com/office/drawing/2014/main" id="{6BD31099-7C13-4901-A04F-632B1CD84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23">
              <a:extLst>
                <a:ext uri="{FF2B5EF4-FFF2-40B4-BE49-F238E27FC236}">
                  <a16:creationId xmlns:a16="http://schemas.microsoft.com/office/drawing/2014/main" id="{679F5FF7-82B2-4033-8FBE-63170C9378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938ADD4-9F95-4CFB-8639-CF2E2F77B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7317" y="5457990"/>
            <a:ext cx="9435152" cy="789673"/>
          </a:xfrm>
        </p:spPr>
        <p:txBody>
          <a:bodyPr vert="horz" lIns="228600" tIns="228600" rIns="228600" bIns="0" rtlCol="0" anchor="ctr">
            <a:normAutofit/>
          </a:bodyPr>
          <a:lstStyle/>
          <a:p>
            <a:pPr>
              <a:lnSpc>
                <a:spcPct val="80000"/>
              </a:lnSpc>
            </a:pPr>
            <a:r>
              <a:rPr lang="en-US">
                <a:solidFill>
                  <a:srgbClr val="FF0000"/>
                </a:solidFill>
                <a:latin typeface="Aharoni (Headings)"/>
              </a:rPr>
              <a:t>User Feedback On Final Prototype</a:t>
            </a:r>
          </a:p>
        </p:txBody>
      </p:sp>
      <p:sp>
        <p:nvSpPr>
          <p:cNvPr id="88" name="Freeform: Shape 86">
            <a:extLst>
              <a:ext uri="{FF2B5EF4-FFF2-40B4-BE49-F238E27FC236}">
                <a16:creationId xmlns:a16="http://schemas.microsoft.com/office/drawing/2014/main" id="{A7795DFA-888F-47E2-B44E-DE1D3B3E46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5058957"/>
          </a:xfrm>
          <a:custGeom>
            <a:avLst/>
            <a:gdLst>
              <a:gd name="connsiteX0" fmla="*/ 0 w 12192000"/>
              <a:gd name="connsiteY0" fmla="*/ 0 h 5058957"/>
              <a:gd name="connsiteX1" fmla="*/ 12192000 w 12192000"/>
              <a:gd name="connsiteY1" fmla="*/ 0 h 5058957"/>
              <a:gd name="connsiteX2" fmla="*/ 12192000 w 12192000"/>
              <a:gd name="connsiteY2" fmla="*/ 259692 h 5058957"/>
              <a:gd name="connsiteX3" fmla="*/ 12192000 w 12192000"/>
              <a:gd name="connsiteY3" fmla="*/ 3542069 h 5058957"/>
              <a:gd name="connsiteX4" fmla="*/ 12192000 w 12192000"/>
              <a:gd name="connsiteY4" fmla="*/ 3734194 h 5058957"/>
              <a:gd name="connsiteX5" fmla="*/ 12192000 w 12192000"/>
              <a:gd name="connsiteY5" fmla="*/ 4710012 h 5058957"/>
              <a:gd name="connsiteX6" fmla="*/ 12113803 w 12192000"/>
              <a:gd name="connsiteY6" fmla="*/ 4718295 h 5058957"/>
              <a:gd name="connsiteX7" fmla="*/ 6753597 w 12192000"/>
              <a:gd name="connsiteY7" fmla="*/ 5041852 h 5058957"/>
              <a:gd name="connsiteX8" fmla="*/ 400746 w 12192000"/>
              <a:gd name="connsiteY8" fmla="*/ 4870509 h 5058957"/>
              <a:gd name="connsiteX9" fmla="*/ 0 w 12192000"/>
              <a:gd name="connsiteY9" fmla="*/ 4833533 h 5058957"/>
              <a:gd name="connsiteX10" fmla="*/ 0 w 12192000"/>
              <a:gd name="connsiteY10" fmla="*/ 3734194 h 5058957"/>
              <a:gd name="connsiteX11" fmla="*/ 0 w 12192000"/>
              <a:gd name="connsiteY11" fmla="*/ 3542069 h 5058957"/>
              <a:gd name="connsiteX12" fmla="*/ 0 w 12192000"/>
              <a:gd name="connsiteY12" fmla="*/ 259692 h 5058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0" h="5058957">
                <a:moveTo>
                  <a:pt x="0" y="0"/>
                </a:moveTo>
                <a:lnTo>
                  <a:pt x="12192000" y="0"/>
                </a:lnTo>
                <a:lnTo>
                  <a:pt x="12192000" y="259692"/>
                </a:lnTo>
                <a:lnTo>
                  <a:pt x="12192000" y="3542069"/>
                </a:lnTo>
                <a:lnTo>
                  <a:pt x="12192000" y="3734194"/>
                </a:lnTo>
                <a:lnTo>
                  <a:pt x="12192000" y="4710012"/>
                </a:lnTo>
                <a:lnTo>
                  <a:pt x="12113803" y="4718295"/>
                </a:lnTo>
                <a:cubicBezTo>
                  <a:pt x="10139508" y="4916244"/>
                  <a:pt x="8237152" y="5009247"/>
                  <a:pt x="6753597" y="5041852"/>
                </a:cubicBezTo>
                <a:cubicBezTo>
                  <a:pt x="4940362" y="5081701"/>
                  <a:pt x="2657278" y="5062371"/>
                  <a:pt x="400746" y="4870509"/>
                </a:cubicBezTo>
                <a:lnTo>
                  <a:pt x="0" y="4833533"/>
                </a:lnTo>
                <a:lnTo>
                  <a:pt x="0" y="3734194"/>
                </a:lnTo>
                <a:lnTo>
                  <a:pt x="0" y="3542069"/>
                </a:lnTo>
                <a:lnTo>
                  <a:pt x="0" y="259692"/>
                </a:lnTo>
                <a:close/>
              </a:path>
            </a:pathLst>
          </a:custGeom>
          <a:solidFill>
            <a:schemeClr val="bg1"/>
          </a:solidFill>
          <a:ln w="444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7943C6B-4ABA-43C6-8B1D-98AEA692EE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8962234"/>
              </p:ext>
            </p:extLst>
          </p:nvPr>
        </p:nvGraphicFramePr>
        <p:xfrm>
          <a:off x="894507" y="626940"/>
          <a:ext cx="10411981" cy="3864549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1965581">
                  <a:extLst>
                    <a:ext uri="{9D8B030D-6E8A-4147-A177-3AD203B41FA5}">
                      <a16:colId xmlns:a16="http://schemas.microsoft.com/office/drawing/2014/main" val="2815645269"/>
                    </a:ext>
                  </a:extLst>
                </a:gridCol>
                <a:gridCol w="2094105">
                  <a:extLst>
                    <a:ext uri="{9D8B030D-6E8A-4147-A177-3AD203B41FA5}">
                      <a16:colId xmlns:a16="http://schemas.microsoft.com/office/drawing/2014/main" val="960726446"/>
                    </a:ext>
                  </a:extLst>
                </a:gridCol>
                <a:gridCol w="1499462">
                  <a:extLst>
                    <a:ext uri="{9D8B030D-6E8A-4147-A177-3AD203B41FA5}">
                      <a16:colId xmlns:a16="http://schemas.microsoft.com/office/drawing/2014/main" val="867605037"/>
                    </a:ext>
                  </a:extLst>
                </a:gridCol>
                <a:gridCol w="2466910">
                  <a:extLst>
                    <a:ext uri="{9D8B030D-6E8A-4147-A177-3AD203B41FA5}">
                      <a16:colId xmlns:a16="http://schemas.microsoft.com/office/drawing/2014/main" val="3496696400"/>
                    </a:ext>
                  </a:extLst>
                </a:gridCol>
                <a:gridCol w="2385923">
                  <a:extLst>
                    <a:ext uri="{9D8B030D-6E8A-4147-A177-3AD203B41FA5}">
                      <a16:colId xmlns:a16="http://schemas.microsoft.com/office/drawing/2014/main" val="4267517189"/>
                    </a:ext>
                  </a:extLst>
                </a:gridCol>
              </a:tblGrid>
              <a:tr h="811284">
                <a:tc>
                  <a:txBody>
                    <a:bodyPr/>
                    <a:lstStyle/>
                    <a:p>
                      <a:r>
                        <a:rPr lang="en-US" sz="1700" b="1" cap="all" spc="60">
                          <a:solidFill>
                            <a:schemeClr val="tx1"/>
                          </a:solidFill>
                        </a:rPr>
                        <a:t>​</a:t>
                      </a:r>
                    </a:p>
                  </a:txBody>
                  <a:tcPr marL="190301" marR="190301" marT="126763" marB="126763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1" cap="all" spc="60">
                          <a:solidFill>
                            <a:schemeClr val="tx1"/>
                          </a:solidFill>
                        </a:rPr>
                        <a:t>Ease of Use​</a:t>
                      </a:r>
                    </a:p>
                  </a:txBody>
                  <a:tcPr marL="190301" marR="190301" marT="126763" marB="126763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1" cap="all" spc="60">
                          <a:solidFill>
                            <a:schemeClr val="tx1"/>
                          </a:solidFill>
                        </a:rPr>
                        <a:t>Design ​</a:t>
                      </a:r>
                    </a:p>
                  </a:txBody>
                  <a:tcPr marL="190301" marR="190301" marT="126763" marB="126763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1" cap="all" spc="60">
                          <a:solidFill>
                            <a:schemeClr val="tx1"/>
                          </a:solidFill>
                        </a:rPr>
                        <a:t>Functionality ​</a:t>
                      </a:r>
                    </a:p>
                  </a:txBody>
                  <a:tcPr marL="190301" marR="190301" marT="126763" marB="126763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1" cap="all" spc="60">
                          <a:solidFill>
                            <a:schemeClr val="tx1"/>
                          </a:solidFill>
                        </a:rPr>
                        <a:t>Is the person </a:t>
                      </a:r>
                    </a:p>
                    <a:p>
                      <a:pPr lvl="0">
                        <a:buNone/>
                      </a:pPr>
                      <a:r>
                        <a:rPr lang="en-US" sz="1700" b="1" cap="all" spc="60">
                          <a:solidFill>
                            <a:schemeClr val="tx1"/>
                          </a:solidFill>
                        </a:rPr>
                        <a:t>Interested ​</a:t>
                      </a:r>
                    </a:p>
                  </a:txBody>
                  <a:tcPr marL="190301" marR="190301" marT="126763" marB="126763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2929309"/>
                  </a:ext>
                </a:extLst>
              </a:tr>
              <a:tr h="610653"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User 1 (49)​</a:t>
                      </a:r>
                    </a:p>
                  </a:txBody>
                  <a:tcPr marL="190301" marR="190301" marT="95150" marB="126763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2​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2​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3​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Yes​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8147833"/>
                  </a:ext>
                </a:extLst>
              </a:tr>
              <a:tr h="610653"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User 2 (47)​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3​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2​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3​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Yes​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204348"/>
                  </a:ext>
                </a:extLst>
              </a:tr>
              <a:tr h="610653"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User 3 (81)​</a:t>
                      </a:r>
                    </a:p>
                  </a:txBody>
                  <a:tcPr marL="190301" marR="190301" marT="95150" marB="126763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1​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3​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2​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Yes​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7742833"/>
                  </a:ext>
                </a:extLst>
              </a:tr>
              <a:tr h="610653"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User 4 (19)​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3​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3​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2​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Yes​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1928254"/>
                  </a:ext>
                </a:extLst>
              </a:tr>
              <a:tr h="610653"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User 5 (16)​</a:t>
                      </a:r>
                    </a:p>
                  </a:txBody>
                  <a:tcPr marL="190301" marR="190301" marT="95150" marB="126763" anchor="ctr">
                    <a:lnL w="12700" cap="flat" cmpd="sng" algn="ctr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3​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2​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3​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cap="none" spc="0">
                          <a:solidFill>
                            <a:schemeClr val="tx1"/>
                          </a:solidFill>
                        </a:rPr>
                        <a:t>Yes​</a:t>
                      </a:r>
                    </a:p>
                  </a:txBody>
                  <a:tcPr marL="190301" marR="190301" marT="95150" marB="12676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95831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3676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Rectangle 8">
            <a:extLst>
              <a:ext uri="{FF2B5EF4-FFF2-40B4-BE49-F238E27FC236}">
                <a16:creationId xmlns:a16="http://schemas.microsoft.com/office/drawing/2014/main" id="{398E8958-A0BD-4366-8F61-3A496C51CD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10">
            <a:extLst>
              <a:ext uri="{FF2B5EF4-FFF2-40B4-BE49-F238E27FC236}">
                <a16:creationId xmlns:a16="http://schemas.microsoft.com/office/drawing/2014/main" id="{D445862C-E73D-4EFB-9DD5-8A5E3473E1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D2676ED1-2492-46B6-88D6-C9ED257B75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58A42DCC-C6BA-4B68-9FC4-FEE653997B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F81ED05C-778D-41F3-9C0E-6DE1D668A7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EE063861-F6FC-4CC1-A77E-5993E5E252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7E1DA2FC-6137-4EC4-B9F4-72264C39D4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BFE9E3A7-993F-401D-8B16-53BFC6FA2F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23757125-5D70-4D7A-B223-2FFC51F5B3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03C4207E-9457-436F-B9A0-C3CAEBF816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64EE9697-E49F-4E62-8318-9E2DBC6E7C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0800120F-70F4-4696-BAFB-BBC0BC576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8D1E1ADB-5BAA-49F4-BE24-044E941043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9D410413-BDE6-4A4E-930A-0ACBBF8CD2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0EBF657D-5B37-4F84-8833-C569EAB904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A2DBF00E-BE35-44EC-A95B-8B2EE92335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BA2C8141-5135-467E-B940-D3836B16E9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44991C1A-45E7-45C6-8816-BFEDFFCCB7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B88BEC13-903F-4318-B5AB-DC23ED2ED5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41E259CE-D2C5-4FBC-9FAE-5AB0BBD0E4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95CB679-05D8-44D1-8218-C525529521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DFCC6878-2DB4-4497-B668-E75220A203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36254A6B-DCFA-42AD-906C-C43E2CAEAF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1429180E-866D-447C-A170-484000E48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682" y="1047102"/>
            <a:ext cx="5936885" cy="502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22">
            <a:extLst>
              <a:ext uri="{FF2B5EF4-FFF2-40B4-BE49-F238E27FC236}">
                <a16:creationId xmlns:a16="http://schemas.microsoft.com/office/drawing/2014/main" id="{FEE51AA4-287D-4CB8-8CD4-D6986106F4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602131" y="5546507"/>
            <a:ext cx="315988" cy="27240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177ACA7-E71A-4888-9EBD-074801D881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1682" y="1634393"/>
            <a:ext cx="5935796" cy="39173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3DB95-F4A6-4F84-9357-F7CFC6917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049" y="830993"/>
            <a:ext cx="5783710" cy="1072378"/>
          </a:xfrm>
        </p:spPr>
        <p:txBody>
          <a:bodyPr anchor="ctr">
            <a:normAutofit/>
          </a:bodyPr>
          <a:lstStyle/>
          <a:p>
            <a:r>
              <a:rPr lang="en-US" sz="3600" kern="1200" spc="-50" baseline="0" dirty="0">
                <a:latin typeface="Aharoni (Headings)"/>
              </a:rPr>
              <a:t>Final Product</a:t>
            </a:r>
            <a:endParaRPr lang="en-CA" sz="3600" dirty="0">
              <a:latin typeface="Aharoni (Headings)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F0E376-5A5C-4E81-9B87-87A57301D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3259" y="1652968"/>
            <a:ext cx="5768442" cy="38651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1600" dirty="0">
                <a:solidFill>
                  <a:srgbClr val="FFFFFE"/>
                </a:solidFill>
              </a:rPr>
              <a:t>After building several prototypes and testing, this is the final product that our team </a:t>
            </a:r>
            <a:r>
              <a:rPr lang="en-CA" sz="1600">
                <a:solidFill>
                  <a:srgbClr val="FFFFFE"/>
                </a:solidFill>
              </a:rPr>
              <a:t>produced</a:t>
            </a:r>
            <a:r>
              <a:rPr lang="en-CA" sz="1600" dirty="0">
                <a:solidFill>
                  <a:srgbClr val="FFFFFE"/>
                </a:solidFill>
              </a:rPr>
              <a:t>. It is a fully functional app interface that converts points and houses features that simulate use in real life.</a:t>
            </a:r>
            <a:r>
              <a:rPr lang="en-CA" sz="1600">
                <a:solidFill>
                  <a:srgbClr val="FFFFFE"/>
                </a:solidFill>
              </a:rPr>
              <a:t>  </a:t>
            </a:r>
            <a:endParaRPr lang="en-CA" sz="1600" dirty="0">
              <a:solidFill>
                <a:srgbClr val="FFFFFE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2DF6337-9683-4A06-B3D5-CB22C7F4F2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9862" y="-6706"/>
            <a:ext cx="4642138" cy="68711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6BC0EC78-EE08-4F86-B158-93131149C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8400" y="320039"/>
            <a:ext cx="3527049" cy="622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096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8" name="Group 237">
            <a:extLst>
              <a:ext uri="{FF2B5EF4-FFF2-40B4-BE49-F238E27FC236}">
                <a16:creationId xmlns:a16="http://schemas.microsoft.com/office/drawing/2014/main" id="{2DAE3342-9DFC-49D4-B09C-25E3107693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239" name="Freeform 5">
              <a:extLst>
                <a:ext uri="{FF2B5EF4-FFF2-40B4-BE49-F238E27FC236}">
                  <a16:creationId xmlns:a16="http://schemas.microsoft.com/office/drawing/2014/main" id="{E49E0D20-8423-4612-99A5-14AEF8F6BB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0" name="Freeform 6">
              <a:extLst>
                <a:ext uri="{FF2B5EF4-FFF2-40B4-BE49-F238E27FC236}">
                  <a16:creationId xmlns:a16="http://schemas.microsoft.com/office/drawing/2014/main" id="{57C2C108-5A30-48CA-9203-56747AEB7B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1" name="Freeform 7">
              <a:extLst>
                <a:ext uri="{FF2B5EF4-FFF2-40B4-BE49-F238E27FC236}">
                  <a16:creationId xmlns:a16="http://schemas.microsoft.com/office/drawing/2014/main" id="{1A343912-2EFC-408E-A862-5C9BF108DC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2" name="Freeform 8">
              <a:extLst>
                <a:ext uri="{FF2B5EF4-FFF2-40B4-BE49-F238E27FC236}">
                  <a16:creationId xmlns:a16="http://schemas.microsoft.com/office/drawing/2014/main" id="{AA50D1CF-9DAE-4CF6-B829-E66CEE9D5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3" name="Freeform 9">
              <a:extLst>
                <a:ext uri="{FF2B5EF4-FFF2-40B4-BE49-F238E27FC236}">
                  <a16:creationId xmlns:a16="http://schemas.microsoft.com/office/drawing/2014/main" id="{FE5799A4-0568-433E-BF41-752CF516AC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4" name="Freeform 10">
              <a:extLst>
                <a:ext uri="{FF2B5EF4-FFF2-40B4-BE49-F238E27FC236}">
                  <a16:creationId xmlns:a16="http://schemas.microsoft.com/office/drawing/2014/main" id="{CDBB86ED-F16F-4C28-BDD5-72D771176F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5" name="Freeform 11">
              <a:extLst>
                <a:ext uri="{FF2B5EF4-FFF2-40B4-BE49-F238E27FC236}">
                  <a16:creationId xmlns:a16="http://schemas.microsoft.com/office/drawing/2014/main" id="{3347939E-8B76-4CFC-B2EC-63A7E22783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6" name="Freeform 12">
              <a:extLst>
                <a:ext uri="{FF2B5EF4-FFF2-40B4-BE49-F238E27FC236}">
                  <a16:creationId xmlns:a16="http://schemas.microsoft.com/office/drawing/2014/main" id="{FA1DD132-02E4-4CD3-B496-BFF924558A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7" name="Freeform 13">
              <a:extLst>
                <a:ext uri="{FF2B5EF4-FFF2-40B4-BE49-F238E27FC236}">
                  <a16:creationId xmlns:a16="http://schemas.microsoft.com/office/drawing/2014/main" id="{710BDA52-A7D7-4E4E-9F36-EC8F983EAF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8" name="Freeform 14">
              <a:extLst>
                <a:ext uri="{FF2B5EF4-FFF2-40B4-BE49-F238E27FC236}">
                  <a16:creationId xmlns:a16="http://schemas.microsoft.com/office/drawing/2014/main" id="{B1BDF852-319F-42B8-9A50-7C9A9387CD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9" name="Freeform 15">
              <a:extLst>
                <a:ext uri="{FF2B5EF4-FFF2-40B4-BE49-F238E27FC236}">
                  <a16:creationId xmlns:a16="http://schemas.microsoft.com/office/drawing/2014/main" id="{3AACE376-C01E-4F1F-91B7-39D0274BFE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0" name="Freeform 16">
              <a:extLst>
                <a:ext uri="{FF2B5EF4-FFF2-40B4-BE49-F238E27FC236}">
                  <a16:creationId xmlns:a16="http://schemas.microsoft.com/office/drawing/2014/main" id="{7F612F4C-050E-459D-9771-ED088374A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1" name="Freeform 17">
              <a:extLst>
                <a:ext uri="{FF2B5EF4-FFF2-40B4-BE49-F238E27FC236}">
                  <a16:creationId xmlns:a16="http://schemas.microsoft.com/office/drawing/2014/main" id="{94E4211B-3E41-4905-8F4E-76811B9E57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2" name="Freeform 18">
              <a:extLst>
                <a:ext uri="{FF2B5EF4-FFF2-40B4-BE49-F238E27FC236}">
                  <a16:creationId xmlns:a16="http://schemas.microsoft.com/office/drawing/2014/main" id="{6AEC87EE-0CB8-43DE-8FEB-4586A92E80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3" name="Freeform 19">
              <a:extLst>
                <a:ext uri="{FF2B5EF4-FFF2-40B4-BE49-F238E27FC236}">
                  <a16:creationId xmlns:a16="http://schemas.microsoft.com/office/drawing/2014/main" id="{277C1C5D-7BDC-47E4-8B81-C3C4AE949B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4" name="Freeform 20">
              <a:extLst>
                <a:ext uri="{FF2B5EF4-FFF2-40B4-BE49-F238E27FC236}">
                  <a16:creationId xmlns:a16="http://schemas.microsoft.com/office/drawing/2014/main" id="{7A2A6EF8-9768-4478-9CD3-DFA547CEFC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5" name="Freeform 21">
              <a:extLst>
                <a:ext uri="{FF2B5EF4-FFF2-40B4-BE49-F238E27FC236}">
                  <a16:creationId xmlns:a16="http://schemas.microsoft.com/office/drawing/2014/main" id="{1FD9091C-E8FA-4ADA-937F-A74426ED1B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6" name="Freeform 22">
              <a:extLst>
                <a:ext uri="{FF2B5EF4-FFF2-40B4-BE49-F238E27FC236}">
                  <a16:creationId xmlns:a16="http://schemas.microsoft.com/office/drawing/2014/main" id="{B69923E7-63C4-47CE-956E-09D384D4FE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7" name="Freeform 23">
              <a:extLst>
                <a:ext uri="{FF2B5EF4-FFF2-40B4-BE49-F238E27FC236}">
                  <a16:creationId xmlns:a16="http://schemas.microsoft.com/office/drawing/2014/main" id="{A2576784-872E-494C-A041-0E346226B7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B54F73D8-62C2-4127-9D19-01219BBB9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260" name="Rectangle 259">
              <a:extLst>
                <a:ext uri="{FF2B5EF4-FFF2-40B4-BE49-F238E27FC236}">
                  <a16:creationId xmlns:a16="http://schemas.microsoft.com/office/drawing/2014/main" id="{CFD8CA02-9BE5-4B82-8129-6EF618402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1" name="Isosceles Triangle 260">
              <a:extLst>
                <a:ext uri="{FF2B5EF4-FFF2-40B4-BE49-F238E27FC236}">
                  <a16:creationId xmlns:a16="http://schemas.microsoft.com/office/drawing/2014/main" id="{01515E68-030C-4313-B300-35253163D3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1937725F-1DDF-4225-937E-106DBB047F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264" name="Rectangle 263">
            <a:extLst>
              <a:ext uri="{FF2B5EF4-FFF2-40B4-BE49-F238E27FC236}">
                <a16:creationId xmlns:a16="http://schemas.microsoft.com/office/drawing/2014/main" id="{9499C9FE-4B17-4937-9EB8-3E1A97E32D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BA1AA859-8E3B-49BF-83F6-ADF050A2CF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267" name="Freeform 5">
              <a:extLst>
                <a:ext uri="{FF2B5EF4-FFF2-40B4-BE49-F238E27FC236}">
                  <a16:creationId xmlns:a16="http://schemas.microsoft.com/office/drawing/2014/main" id="{EA5E9A71-2A94-4FAA-859F-1930C2E918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6">
              <a:extLst>
                <a:ext uri="{FF2B5EF4-FFF2-40B4-BE49-F238E27FC236}">
                  <a16:creationId xmlns:a16="http://schemas.microsoft.com/office/drawing/2014/main" id="{15C43A1A-EE63-4F18-BA50-6BCC0C5FB0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7">
              <a:extLst>
                <a:ext uri="{FF2B5EF4-FFF2-40B4-BE49-F238E27FC236}">
                  <a16:creationId xmlns:a16="http://schemas.microsoft.com/office/drawing/2014/main" id="{D20E631E-2C68-4E27-B833-094ECE5095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8">
              <a:extLst>
                <a:ext uri="{FF2B5EF4-FFF2-40B4-BE49-F238E27FC236}">
                  <a16:creationId xmlns:a16="http://schemas.microsoft.com/office/drawing/2014/main" id="{2446723A-FC6F-4012-8557-06069FA130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9">
              <a:extLst>
                <a:ext uri="{FF2B5EF4-FFF2-40B4-BE49-F238E27FC236}">
                  <a16:creationId xmlns:a16="http://schemas.microsoft.com/office/drawing/2014/main" id="{7F3D87D4-252C-4471-A220-28B58BF439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10">
              <a:extLst>
                <a:ext uri="{FF2B5EF4-FFF2-40B4-BE49-F238E27FC236}">
                  <a16:creationId xmlns:a16="http://schemas.microsoft.com/office/drawing/2014/main" id="{054B916A-0FD0-4006-BD6C-9D29CA03AC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11">
              <a:extLst>
                <a:ext uri="{FF2B5EF4-FFF2-40B4-BE49-F238E27FC236}">
                  <a16:creationId xmlns:a16="http://schemas.microsoft.com/office/drawing/2014/main" id="{2133C3B4-D163-43CB-B3FC-A1B9A1DC38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12">
              <a:extLst>
                <a:ext uri="{FF2B5EF4-FFF2-40B4-BE49-F238E27FC236}">
                  <a16:creationId xmlns:a16="http://schemas.microsoft.com/office/drawing/2014/main" id="{44DECBCA-815C-4296-B4DA-F12AD81F2D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13">
              <a:extLst>
                <a:ext uri="{FF2B5EF4-FFF2-40B4-BE49-F238E27FC236}">
                  <a16:creationId xmlns:a16="http://schemas.microsoft.com/office/drawing/2014/main" id="{B6C3CA6F-2113-4095-B77D-19519074C1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14">
              <a:extLst>
                <a:ext uri="{FF2B5EF4-FFF2-40B4-BE49-F238E27FC236}">
                  <a16:creationId xmlns:a16="http://schemas.microsoft.com/office/drawing/2014/main" id="{6A23EEC5-4C2F-4460-B6F6-A6852C46F1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15">
              <a:extLst>
                <a:ext uri="{FF2B5EF4-FFF2-40B4-BE49-F238E27FC236}">
                  <a16:creationId xmlns:a16="http://schemas.microsoft.com/office/drawing/2014/main" id="{9CAEC751-845A-4873-BCB3-29B7EF60FD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16">
              <a:extLst>
                <a:ext uri="{FF2B5EF4-FFF2-40B4-BE49-F238E27FC236}">
                  <a16:creationId xmlns:a16="http://schemas.microsoft.com/office/drawing/2014/main" id="{FA38FC93-11A4-4EB5-BC13-85FB353CD1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17">
              <a:extLst>
                <a:ext uri="{FF2B5EF4-FFF2-40B4-BE49-F238E27FC236}">
                  <a16:creationId xmlns:a16="http://schemas.microsoft.com/office/drawing/2014/main" id="{B5B6AC4D-E640-47F2-AA5A-9F9A1DB88E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18">
              <a:extLst>
                <a:ext uri="{FF2B5EF4-FFF2-40B4-BE49-F238E27FC236}">
                  <a16:creationId xmlns:a16="http://schemas.microsoft.com/office/drawing/2014/main" id="{962630FB-473F-4D83-8B9F-EC52E31CA5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19">
              <a:extLst>
                <a:ext uri="{FF2B5EF4-FFF2-40B4-BE49-F238E27FC236}">
                  <a16:creationId xmlns:a16="http://schemas.microsoft.com/office/drawing/2014/main" id="{035721E2-E73B-4E57-92E2-DE71F0D170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0">
              <a:extLst>
                <a:ext uri="{FF2B5EF4-FFF2-40B4-BE49-F238E27FC236}">
                  <a16:creationId xmlns:a16="http://schemas.microsoft.com/office/drawing/2014/main" id="{3071D074-66CD-4273-AF66-207364BA3E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21">
              <a:extLst>
                <a:ext uri="{FF2B5EF4-FFF2-40B4-BE49-F238E27FC236}">
                  <a16:creationId xmlns:a16="http://schemas.microsoft.com/office/drawing/2014/main" id="{4197CB22-95EA-4E41-94A6-6BCE8C027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2">
              <a:extLst>
                <a:ext uri="{FF2B5EF4-FFF2-40B4-BE49-F238E27FC236}">
                  <a16:creationId xmlns:a16="http://schemas.microsoft.com/office/drawing/2014/main" id="{622F5B4E-EBC2-4021-A986-B40B49442B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23">
              <a:extLst>
                <a:ext uri="{FF2B5EF4-FFF2-40B4-BE49-F238E27FC236}">
                  <a16:creationId xmlns:a16="http://schemas.microsoft.com/office/drawing/2014/main" id="{A1450C78-508B-412D-8354-C6AE7E9F93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0D2C6055-EB42-4E7C-B358-308A54C71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7084" y="1186483"/>
            <a:ext cx="3822597" cy="4477933"/>
            <a:chOff x="807084" y="1186483"/>
            <a:chExt cx="3822597" cy="4477933"/>
          </a:xfrm>
        </p:grpSpPr>
        <p:sp>
          <p:nvSpPr>
            <p:cNvPr id="288" name="Rectangle 287">
              <a:extLst>
                <a:ext uri="{FF2B5EF4-FFF2-40B4-BE49-F238E27FC236}">
                  <a16:creationId xmlns:a16="http://schemas.microsoft.com/office/drawing/2014/main" id="{8A0384A8-C4E8-407C-BD44-2B989327E0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531" y="1186483"/>
              <a:ext cx="3821702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Isosceles Triangle 39">
              <a:extLst>
                <a:ext uri="{FF2B5EF4-FFF2-40B4-BE49-F238E27FC236}">
                  <a16:creationId xmlns:a16="http://schemas.microsoft.com/office/drawing/2014/main" id="{B7F9FA9E-2650-4B17-BA91-C12C0C5F9D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514766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Rectangle 289">
              <a:extLst>
                <a:ext uri="{FF2B5EF4-FFF2-40B4-BE49-F238E27FC236}">
                  <a16:creationId xmlns:a16="http://schemas.microsoft.com/office/drawing/2014/main" id="{E96B943E-BAEE-4DC2-87CB-78F6E433D5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07084" y="1991156"/>
              <a:ext cx="382259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0D5308F-57A5-460E-BC18-BDB4155D4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415" y="2075504"/>
            <a:ext cx="3654569" cy="2042725"/>
          </a:xfrm>
        </p:spPr>
        <p:txBody>
          <a:bodyPr vert="horz" lIns="228600" tIns="228600" rIns="228600" bIns="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en-US" sz="5400" dirty="0">
                <a:latin typeface="Aharoni (Headings)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DEMO</a:t>
            </a:r>
            <a:endParaRPr lang="en-US" sz="5400" dirty="0">
              <a:latin typeface="Aharoni (Headings)"/>
            </a:endParaRPr>
          </a:p>
        </p:txBody>
      </p:sp>
      <p:pic>
        <p:nvPicPr>
          <p:cNvPr id="3" name="Picture 3" descr="A person holding an object&#10;&#10;Description automatically generated with medium confidence">
            <a:extLst>
              <a:ext uri="{FF2B5EF4-FFF2-40B4-BE49-F238E27FC236}">
                <a16:creationId xmlns:a16="http://schemas.microsoft.com/office/drawing/2014/main" id="{87369A5C-BB59-437C-8413-47C30D10945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16103" r="18245" b="-2"/>
          <a:stretch/>
        </p:blipFill>
        <p:spPr>
          <a:xfrm>
            <a:off x="5446972" y="227"/>
            <a:ext cx="6745028" cy="6858000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592773145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E398591400E044B744BD505227F4BC" ma:contentTypeVersion="11" ma:contentTypeDescription="Create a new document." ma:contentTypeScope="" ma:versionID="0949ffdff0509ccc6877afdd52a961f7">
  <xsd:schema xmlns:xsd="http://www.w3.org/2001/XMLSchema" xmlns:xs="http://www.w3.org/2001/XMLSchema" xmlns:p="http://schemas.microsoft.com/office/2006/metadata/properties" xmlns:ns3="7400cd99-cd65-42ed-ba67-f5c50015f5dc" xmlns:ns4="085f0f09-9c81-4006-a0dd-bd107a9be4ab" targetNamespace="http://schemas.microsoft.com/office/2006/metadata/properties" ma:root="true" ma:fieldsID="4a44a1e5dc9d0faa5ccfe4b92c2d90f9" ns3:_="" ns4:_="">
    <xsd:import namespace="7400cd99-cd65-42ed-ba67-f5c50015f5dc"/>
    <xsd:import namespace="085f0f09-9c81-4006-a0dd-bd107a9be4a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00cd99-cd65-42ed-ba67-f5c50015f5d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5f0f09-9c81-4006-a0dd-bd107a9be4a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AF268E1-7409-4620-94CA-F38849F9359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72048A9-DC7B-4FD8-BBB9-6C8EA877EC47}">
  <ds:schemaRefs>
    <ds:schemaRef ds:uri="085f0f09-9c81-4006-a0dd-bd107a9be4ab"/>
    <ds:schemaRef ds:uri="7400cd99-cd65-42ed-ba67-f5c50015f5d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6A684B7-A43B-456A-98BB-0C36AAA0F3ED}">
  <ds:schemaRefs>
    <ds:schemaRef ds:uri="085f0f09-9c81-4006-a0dd-bd107a9be4ab"/>
    <ds:schemaRef ds:uri="7400cd99-cd65-42ed-ba67-f5c50015f5d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</Words>
  <Application>Microsoft Office PowerPoint</Application>
  <PresentationFormat>Widescreen</PresentationFormat>
  <Paragraphs>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Aharoni (Headings)</vt:lpstr>
      <vt:lpstr>Calibri Light</vt:lpstr>
      <vt:lpstr>Rockwell</vt:lpstr>
      <vt:lpstr>Wingdings</vt:lpstr>
      <vt:lpstr>Atlas</vt:lpstr>
      <vt:lpstr>Unified Points System</vt:lpstr>
      <vt:lpstr>Needs Identification</vt:lpstr>
      <vt:lpstr>Problem Analysis</vt:lpstr>
      <vt:lpstr>User Feedback On Final Prototype</vt:lpstr>
      <vt:lpstr>Final Product</vt:lpstr>
      <vt:lpstr>DEMO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Unified Points System</dc:title>
  <dc:creator>Andrew Hill</dc:creator>
  <cp:lastModifiedBy>Chadi Hasbani</cp:lastModifiedBy>
  <cp:revision>1</cp:revision>
  <dcterms:created xsi:type="dcterms:W3CDTF">2021-11-29T16:27:11Z</dcterms:created>
  <dcterms:modified xsi:type="dcterms:W3CDTF">2021-12-02T02:45:19Z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0x01010020E398591400E044B744BD505227F4BC</vt:lpwstr>
  </property>
</Properties>
</file>