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13" r:id="rId4"/>
  </p:sldMasterIdLst>
  <p:notesMasterIdLst>
    <p:notesMasterId r:id="rId19"/>
  </p:notesMasterIdLst>
  <p:handoutMasterIdLst>
    <p:handoutMasterId r:id="rId20"/>
  </p:handoutMasterIdLst>
  <p:sldIdLst>
    <p:sldId id="256" r:id="rId5"/>
    <p:sldId id="257" r:id="rId6"/>
    <p:sldId id="261" r:id="rId7"/>
    <p:sldId id="263" r:id="rId8"/>
    <p:sldId id="264" r:id="rId9"/>
    <p:sldId id="260" r:id="rId10"/>
    <p:sldId id="266" r:id="rId11"/>
    <p:sldId id="267" r:id="rId12"/>
    <p:sldId id="275" r:id="rId13"/>
    <p:sldId id="274" r:id="rId14"/>
    <p:sldId id="269" r:id="rId15"/>
    <p:sldId id="270" r:id="rId16"/>
    <p:sldId id="276" r:id="rId17"/>
    <p:sldId id="273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Author" initials="A" lastIdx="0" clrIdx="6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24B4FD5-C1EC-4FB1-90A6-246753A994E0}" v="144" dt="2024-11-27T16:20:59.005"/>
    <p1510:client id="{32B7D227-286E-08F7-79DF-9331660BAE5A}" v="4" dt="2024-11-27T04:14:03.194"/>
    <p1510:client id="{8321379C-CC29-6484-1F57-17EFA6B088BF}" v="6" dt="2024-11-27T16:29:02.128"/>
    <p1510:client id="{A6B3FE33-7F7F-4D26-6185-6D1D03995408}" v="1359" dt="2024-11-27T14:51:33.128"/>
    <p1510:client id="{FAFCCE58-6837-B24E-5AFB-96E08921B61F}" v="57" dt="2024-11-27T16:23:00.8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>
            <a:extLst>
              <a:ext uri="{FF2B5EF4-FFF2-40B4-BE49-F238E27FC236}">
                <a16:creationId xmlns:a16="http://schemas.microsoft.com/office/drawing/2014/main" id="{9B5B42BD-8D3B-4B09-9029-8C63687D5D9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fr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E2EC764-34EA-4620-8CF9-F605D96BC33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104867F2-3277-4F4E-A474-046E0415719E}" type="datetime1">
              <a:rPr lang="fr-CA" smtClean="0"/>
              <a:t>2024-11-27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C1FA7CC-A0A2-4292-AA1A-FFA1D3AC968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fr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6C9D8F1-C311-48E0-A5EA-6AC70E14D0F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F827EC1-36E0-417D-8141-8D14DF1BDFD9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64585220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fr-CA" noProof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46E71C8C-ACDB-4CE6-9068-778A75FD1563}" type="datetime1">
              <a:rPr lang="fr-CA" noProof="0" smtClean="0"/>
              <a:t>2024-11-27</a:t>
            </a:fld>
            <a:endParaRPr lang="fr-CA" noProof="0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fr-CA" noProof="0"/>
          </a:p>
        </p:txBody>
      </p:sp>
      <p:sp>
        <p:nvSpPr>
          <p:cNvPr id="5" name="Espace réservé des rétroaction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fr-CA" noProof="0"/>
              <a:t>Modifiez les styles du texte</a:t>
            </a:r>
          </a:p>
          <a:p>
            <a:pPr lvl="1" rtl="0"/>
            <a:r>
              <a:rPr lang="fr-CA" noProof="0"/>
              <a:t>Deuxième niveau</a:t>
            </a:r>
          </a:p>
          <a:p>
            <a:pPr lvl="2" rtl="0"/>
            <a:r>
              <a:rPr lang="fr-CA" noProof="0"/>
              <a:t>Troisième niveau</a:t>
            </a:r>
          </a:p>
          <a:p>
            <a:pPr lvl="3" rtl="0"/>
            <a:r>
              <a:rPr lang="fr-CA" noProof="0"/>
              <a:t>Quatrième niveau</a:t>
            </a:r>
          </a:p>
          <a:p>
            <a:pPr lvl="4" rtl="0"/>
            <a:r>
              <a:rPr lang="fr-CA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fr-CA" noProof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35BAF473-2665-42A7-89E3-C7BA7EB58D12}" type="slidenum">
              <a:rPr lang="fr-CA" noProof="0" smtClean="0"/>
              <a:t>‹#›</a:t>
            </a:fld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69354891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35BAF473-2665-42A7-89E3-C7BA7EB58D12}" type="slidenum">
              <a:rPr lang="fr-CA" smtClean="0"/>
              <a:t>1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8333973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pPr rtl="0"/>
            <a:r>
              <a:rPr lang="fr-CA" noProof="0"/>
              <a:t>20XX-07-29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pPr rtl="0"/>
            <a:r>
              <a:rPr lang="fr-CA" noProof="0"/>
              <a:t>Orientation de l’employé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pPr rtl="0"/>
            <a:fld id="{B5CEABB6-07DC-46E8-9B57-56EC44A396E5}" type="slidenum">
              <a:rPr lang="fr-CA" noProof="0" smtClean="0"/>
              <a:t>‹#›</a:t>
            </a:fld>
            <a:endParaRPr lang="fr-CA" noProof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0754890"/>
      </p:ext>
    </p:extLst>
  </p:cSld>
  <p:clrMapOvr>
    <a:masterClrMapping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fr-CA" noProof="0"/>
              <a:t>20XX-07-29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fr-CA" noProof="0"/>
              <a:t>Orientation de l’employé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5CEABB6-07DC-46E8-9B57-56EC44A396E5}" type="slidenum">
              <a:rPr lang="fr-CA" noProof="0" smtClean="0"/>
              <a:t>‹#›</a:t>
            </a:fld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292860127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fr-CA" noProof="0"/>
              <a:t>20XX-07-29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fr-CA" noProof="0"/>
              <a:t>Orientation de l’employé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5CEABB6-07DC-46E8-9B57-56EC44A396E5}" type="slidenum">
              <a:rPr lang="fr-CA" noProof="0" smtClean="0"/>
              <a:t>‹#›</a:t>
            </a:fld>
            <a:endParaRPr lang="fr-CA" noProof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1751362"/>
      </p:ext>
    </p:extLst>
  </p:cSld>
  <p:clrMapOvr>
    <a:masterClrMapping/>
  </p:clrMapOvr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fr-CA" noProof="0"/>
              <a:t>20XX-07-29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fr-CA" noProof="0"/>
              <a:t>Orientation de l’employé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5CEABB6-07DC-46E8-9B57-56EC44A396E5}" type="slidenum">
              <a:rPr lang="fr-CA" noProof="0" smtClean="0"/>
              <a:t>‹#›</a:t>
            </a:fld>
            <a:endParaRPr lang="fr-CA" noProof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4130529"/>
      </p:ext>
    </p:extLst>
  </p:cSld>
  <p:clrMapOvr>
    <a:masterClrMapping/>
  </p:clrMapOvr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fr-CA" noProof="0"/>
              <a:t>20XX-07-29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fr-CA" noProof="0"/>
              <a:t>Orientation de l’employé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5CEABB6-07DC-46E8-9B57-56EC44A396E5}" type="slidenum">
              <a:rPr lang="fr-CA" noProof="0" smtClean="0"/>
              <a:t>‹#›</a:t>
            </a:fld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1045309450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fr-CA" noProof="0"/>
              <a:t>20XX-07-29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fr-CA" noProof="0"/>
              <a:t>Orientation de l’employé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5CEABB6-07DC-46E8-9B57-56EC44A396E5}" type="slidenum">
              <a:rPr lang="fr-CA" noProof="0" smtClean="0"/>
              <a:t>‹#›</a:t>
            </a:fld>
            <a:endParaRPr lang="fr-CA" noProof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539415"/>
      </p:ext>
    </p:extLst>
  </p:cSld>
  <p:clrMapOvr>
    <a:masterClrMapping/>
  </p:clrMapOvr>
  <p:hf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fr-CA" noProof="0"/>
              <a:t>20XX-07-29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fr-CA" noProof="0"/>
              <a:t>Orientation de l’employé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5CEABB6-07DC-46E8-9B57-56EC44A396E5}" type="slidenum">
              <a:rPr lang="fr-CA" noProof="0" smtClean="0"/>
              <a:t>‹#›</a:t>
            </a:fld>
            <a:endParaRPr lang="fr-CA" noProof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224125"/>
      </p:ext>
    </p:extLst>
  </p:cSld>
  <p:clrMapOvr>
    <a:masterClrMapping/>
  </p:clrMapOvr>
  <p:hf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fr-CA" noProof="0"/>
              <a:t>20XX-07-29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fr-CA" noProof="0"/>
              <a:t>Orientation de l’employé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5CEABB6-07DC-46E8-9B57-56EC44A396E5}" type="slidenum">
              <a:rPr lang="fr-CA" noProof="0" smtClean="0"/>
              <a:t>‹#›</a:t>
            </a:fld>
            <a:endParaRPr lang="fr-CA" noProof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8497469"/>
      </p:ext>
    </p:extLst>
  </p:cSld>
  <p:clrMapOvr>
    <a:masterClrMapping/>
  </p:clrMapOvr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fr-CA" noProof="0"/>
              <a:t>20XX-07-29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fr-CA" noProof="0"/>
              <a:t>Orientation de l’employé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5CEABB6-07DC-46E8-9B57-56EC44A396E5}" type="slidenum">
              <a:rPr lang="fr-CA" noProof="0" smtClean="0"/>
              <a:t>‹#›</a:t>
            </a:fld>
            <a:endParaRPr lang="fr-CA" noProof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1252547"/>
      </p:ext>
    </p:extLst>
  </p:cSld>
  <p:clrMapOvr>
    <a:masterClrMapping/>
  </p:clrMapOvr>
  <p:hf hd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deux contenus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22325"/>
            <a:ext cx="5684520" cy="1325563"/>
          </a:xfrm>
        </p:spPr>
        <p:txBody>
          <a:bodyPr rtlCol="0" anchor="b"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rtl="0"/>
            <a:r>
              <a:rPr lang="en-US" noProof="0"/>
              <a:t>Click to edit Master title style</a:t>
            </a:r>
            <a:endParaRPr lang="fr-CA" noProof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F8F5A6A-E29E-401A-801A-8FD9CAABA7A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2595562"/>
            <a:ext cx="5684520" cy="441552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None/>
              <a:defRPr lang="en-US" sz="1800" b="1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rtl="0"/>
            <a:r>
              <a:rPr lang="fr-CA" noProof="0"/>
              <a:t>Cliquez pour modifiez les styles du texte principal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9197FF6-6321-41EE-A0C4-DEC0761A3C01}"/>
              </a:ext>
            </a:extLst>
          </p:cNvPr>
          <p:cNvSpPr/>
          <p:nvPr userDrawn="1"/>
        </p:nvSpPr>
        <p:spPr>
          <a:xfrm>
            <a:off x="8016240" y="0"/>
            <a:ext cx="2401389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CA" noProof="0"/>
          </a:p>
        </p:txBody>
      </p:sp>
      <p:sp>
        <p:nvSpPr>
          <p:cNvPr id="11" name="Rectangle 10">
            <a:extLst>
              <a:ext uri="{FF2B5EF4-FFF2-40B4-BE49-F238E27FC236}">
                <a16:creationId xmlns:a16="http://schemas.microsoft.com/office/drawing/2014/main" id="{E545EFDD-D97D-44D9-8A6D-0FACEE0964B3}"/>
              </a:ext>
            </a:extLst>
          </p:cNvPr>
          <p:cNvSpPr/>
          <p:nvPr userDrawn="1"/>
        </p:nvSpPr>
        <p:spPr>
          <a:xfrm flipV="1">
            <a:off x="10417629" y="0"/>
            <a:ext cx="177437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CA" noProof="0"/>
          </a:p>
        </p:txBody>
      </p:sp>
      <p:sp>
        <p:nvSpPr>
          <p:cNvPr id="13" name="Rectangle 12">
            <a:extLst>
              <a:ext uri="{FF2B5EF4-FFF2-40B4-BE49-F238E27FC236}">
                <a16:creationId xmlns:a16="http://schemas.microsoft.com/office/drawing/2014/main" id="{B54E59D1-0F68-4FA3-944D-63FCD442DA66}"/>
              </a:ext>
            </a:extLst>
          </p:cNvPr>
          <p:cNvSpPr/>
          <p:nvPr userDrawn="1"/>
        </p:nvSpPr>
        <p:spPr>
          <a:xfrm flipV="1">
            <a:off x="11800114" y="0"/>
            <a:ext cx="391886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CA" noProof="0"/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620C3808-5997-40A2-83EF-E2136C52EFE1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838200" y="4529818"/>
            <a:ext cx="5684520" cy="441552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None/>
              <a:defRPr lang="en-US" sz="1800" b="1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fr-CA" noProof="0"/>
              <a:t>Cliquez pour modifiez les styles du texte principal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EAD9A34D-2599-4944-8F4B-6953690367EE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838200" y="3040514"/>
            <a:ext cx="5684520" cy="1106942"/>
          </a:xfrm>
        </p:spPr>
        <p:txBody>
          <a:bodyPr rtlCol="0">
            <a:normAutofit/>
          </a:bodyPr>
          <a:lstStyle>
            <a:lvl1pPr marL="2857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rtl="0"/>
            <a:r>
              <a:rPr lang="fr-CA" noProof="0"/>
              <a:t>Cliquez pour modifiez les styles du texte principal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4D123A04-698E-4E6B-BB2C-C4FCA2CFBB9A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838200" y="4993888"/>
            <a:ext cx="5684520" cy="1106942"/>
          </a:xfrm>
        </p:spPr>
        <p:txBody>
          <a:bodyPr rtlCol="0">
            <a:normAutofit/>
          </a:bodyPr>
          <a:lstStyle>
            <a:lvl1pPr marL="2857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rtl="0"/>
            <a:r>
              <a:rPr lang="fr-CA" noProof="0"/>
              <a:t>Modifiez les styles du texte.</a:t>
            </a:r>
          </a:p>
        </p:txBody>
      </p:sp>
      <p:sp>
        <p:nvSpPr>
          <p:cNvPr id="14" name="Espace réservé de la date 4">
            <a:extLst>
              <a:ext uri="{FF2B5EF4-FFF2-40B4-BE49-F238E27FC236}">
                <a16:creationId xmlns:a16="http://schemas.microsoft.com/office/drawing/2014/main" id="{8BC6F0B0-7E88-4658-BED0-B126DDE797A0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>
            <a:lvl1pPr>
              <a:defRPr sz="9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pPr rtl="0"/>
            <a:r>
              <a:rPr lang="fr-CA" noProof="0"/>
              <a:t>20XX-07-29</a:t>
            </a:r>
          </a:p>
        </p:txBody>
      </p:sp>
      <p:sp>
        <p:nvSpPr>
          <p:cNvPr id="15" name="Espace réservé du pied de page 5">
            <a:extLst>
              <a:ext uri="{FF2B5EF4-FFF2-40B4-BE49-F238E27FC236}">
                <a16:creationId xmlns:a16="http://schemas.microsoft.com/office/drawing/2014/main" id="{1B454B68-B7BD-4197-BF00-63964D76348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>
            <a:lvl1pPr>
              <a:defRPr sz="9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pPr rtl="0"/>
            <a:r>
              <a:rPr lang="fr-CA" noProof="0"/>
              <a:t>Orientation de l’employé</a:t>
            </a:r>
          </a:p>
        </p:txBody>
      </p:sp>
      <p:sp>
        <p:nvSpPr>
          <p:cNvPr id="16" name="Espace réservé du numéro de diapositive 6">
            <a:extLst>
              <a:ext uri="{FF2B5EF4-FFF2-40B4-BE49-F238E27FC236}">
                <a16:creationId xmlns:a16="http://schemas.microsoft.com/office/drawing/2014/main" id="{BAA42605-D696-484D-B611-62CB3140EAC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>
            <a:lvl1pPr>
              <a:defRPr sz="900">
                <a:solidFill>
                  <a:schemeClr val="accent5"/>
                </a:solidFill>
              </a:defRPr>
            </a:lvl1pPr>
          </a:lstStyle>
          <a:p>
            <a:pPr rtl="0"/>
            <a:fld id="{B5CEABB6-07DC-46E8-9B57-56EC44A396E5}" type="slidenum">
              <a:rPr lang="fr-CA" noProof="0" smtClean="0"/>
              <a:pPr rtl="0"/>
              <a:t>‹#›</a:t>
            </a:fld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36556824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tre contenus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90D749F-1509-46B1-B8ED-3506AC084799}"/>
              </a:ext>
            </a:extLst>
          </p:cNvPr>
          <p:cNvSpPr/>
          <p:nvPr userDrawn="1"/>
        </p:nvSpPr>
        <p:spPr>
          <a:xfrm>
            <a:off x="0" y="0"/>
            <a:ext cx="12192000" cy="19814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CA" noProof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pPr rtl="0"/>
            <a:r>
              <a:rPr lang="fr-CA" noProof="0"/>
              <a:t>Cliquez pour modifier le style du titre.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07F18567-9326-411F-BA8D-561D58C7DD9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75607" y="4553832"/>
            <a:ext cx="2105186" cy="678667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accent4"/>
                </a:solidFill>
                <a:latin typeface="+mj-lt"/>
              </a:defRPr>
            </a:lvl1pPr>
          </a:lstStyle>
          <a:p>
            <a:pPr lvl="0" rtl="0"/>
            <a:r>
              <a:rPr lang="fr-CA" noProof="0"/>
              <a:t>Puce 1</a:t>
            </a:r>
          </a:p>
        </p:txBody>
      </p:sp>
      <p:sp>
        <p:nvSpPr>
          <p:cNvPr id="11" name="Espace réservé au texte 8">
            <a:extLst>
              <a:ext uri="{FF2B5EF4-FFF2-40B4-BE49-F238E27FC236}">
                <a16:creationId xmlns:a16="http://schemas.microsoft.com/office/drawing/2014/main" id="{97E7DC10-1618-471B-9441-C640C7FEDD37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620807" y="4553832"/>
            <a:ext cx="2105186" cy="678667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accent4"/>
                </a:solidFill>
                <a:latin typeface="+mj-lt"/>
              </a:defRPr>
            </a:lvl1pPr>
          </a:lstStyle>
          <a:p>
            <a:pPr lvl="0" rtl="0"/>
            <a:r>
              <a:rPr lang="fr-CA" noProof="0"/>
              <a:t>Puce 2</a:t>
            </a:r>
          </a:p>
        </p:txBody>
      </p:sp>
      <p:sp>
        <p:nvSpPr>
          <p:cNvPr id="13" name="Espace réservé au texte 8">
            <a:extLst>
              <a:ext uri="{FF2B5EF4-FFF2-40B4-BE49-F238E27FC236}">
                <a16:creationId xmlns:a16="http://schemas.microsoft.com/office/drawing/2014/main" id="{FDB26B40-5901-4EF0-BCF0-55677E28B17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466007" y="4553832"/>
            <a:ext cx="2105186" cy="678667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accent4"/>
                </a:solidFill>
                <a:latin typeface="+mj-lt"/>
              </a:defRPr>
            </a:lvl1pPr>
          </a:lstStyle>
          <a:p>
            <a:pPr lvl="0" rtl="0"/>
            <a:r>
              <a:rPr lang="fr-CA" noProof="0"/>
              <a:t>Puce 3</a:t>
            </a:r>
          </a:p>
        </p:txBody>
      </p:sp>
      <p:sp>
        <p:nvSpPr>
          <p:cNvPr id="15" name="Espace réservé au texte 8">
            <a:extLst>
              <a:ext uri="{FF2B5EF4-FFF2-40B4-BE49-F238E27FC236}">
                <a16:creationId xmlns:a16="http://schemas.microsoft.com/office/drawing/2014/main" id="{9CB783F5-ED01-464E-9185-F05CFA0E84C4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311207" y="4553832"/>
            <a:ext cx="2105186" cy="678667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accent4"/>
                </a:solidFill>
                <a:latin typeface="+mj-lt"/>
              </a:defRPr>
            </a:lvl1pPr>
          </a:lstStyle>
          <a:p>
            <a:pPr lvl="0" rtl="0"/>
            <a:r>
              <a:rPr lang="fr-CA" noProof="0"/>
              <a:t>Puce 4</a:t>
            </a:r>
          </a:p>
        </p:txBody>
      </p:sp>
      <p:sp>
        <p:nvSpPr>
          <p:cNvPr id="21" name="Espace réservé d’image en ligne 20">
            <a:extLst>
              <a:ext uri="{FF2B5EF4-FFF2-40B4-BE49-F238E27FC236}">
                <a16:creationId xmlns:a16="http://schemas.microsoft.com/office/drawing/2014/main" id="{D25CFAE9-00ED-42E0-BC9A-37BA858979B3}"/>
              </a:ext>
            </a:extLst>
          </p:cNvPr>
          <p:cNvSpPr>
            <a:spLocks noGrp="1"/>
          </p:cNvSpPr>
          <p:nvPr>
            <p:ph type="clipArt" sz="quarter" idx="48"/>
          </p:nvPr>
        </p:nvSpPr>
        <p:spPr>
          <a:xfrm>
            <a:off x="1090200" y="3080256"/>
            <a:ext cx="1476375" cy="1474788"/>
          </a:xfrm>
        </p:spPr>
        <p:txBody>
          <a:bodyPr rtlCol="0">
            <a:normAutofit/>
          </a:bodyPr>
          <a:lstStyle>
            <a:lvl1pPr>
              <a:defRPr sz="1600"/>
            </a:lvl1pPr>
          </a:lstStyle>
          <a:p>
            <a:pPr rtl="0"/>
            <a:r>
              <a:rPr lang="en-US" noProof="0"/>
              <a:t>Click icon to add online image</a:t>
            </a:r>
            <a:endParaRPr lang="fr-CA" noProof="0"/>
          </a:p>
        </p:txBody>
      </p:sp>
      <p:sp>
        <p:nvSpPr>
          <p:cNvPr id="22" name="Espace réservé d’image en ligne 20">
            <a:extLst>
              <a:ext uri="{FF2B5EF4-FFF2-40B4-BE49-F238E27FC236}">
                <a16:creationId xmlns:a16="http://schemas.microsoft.com/office/drawing/2014/main" id="{280D5B0E-3D2E-4146-9670-B596E8EBD129}"/>
              </a:ext>
            </a:extLst>
          </p:cNvPr>
          <p:cNvSpPr>
            <a:spLocks noGrp="1"/>
          </p:cNvSpPr>
          <p:nvPr>
            <p:ph type="clipArt" sz="quarter" idx="49"/>
          </p:nvPr>
        </p:nvSpPr>
        <p:spPr>
          <a:xfrm>
            <a:off x="3935025" y="3080256"/>
            <a:ext cx="1476375" cy="1474788"/>
          </a:xfrm>
        </p:spPr>
        <p:txBody>
          <a:bodyPr rtlCol="0">
            <a:normAutofit/>
          </a:bodyPr>
          <a:lstStyle>
            <a:lvl1pPr>
              <a:defRPr sz="1600"/>
            </a:lvl1pPr>
          </a:lstStyle>
          <a:p>
            <a:pPr rtl="0"/>
            <a:r>
              <a:rPr lang="en-US" noProof="0"/>
              <a:t>Click icon to add online image</a:t>
            </a:r>
            <a:endParaRPr lang="fr-CA" noProof="0"/>
          </a:p>
        </p:txBody>
      </p:sp>
      <p:sp>
        <p:nvSpPr>
          <p:cNvPr id="23" name="Espace réservé d’image en ligne 20">
            <a:extLst>
              <a:ext uri="{FF2B5EF4-FFF2-40B4-BE49-F238E27FC236}">
                <a16:creationId xmlns:a16="http://schemas.microsoft.com/office/drawing/2014/main" id="{03D89936-E0D7-4618-9E72-EC1467568C21}"/>
              </a:ext>
            </a:extLst>
          </p:cNvPr>
          <p:cNvSpPr>
            <a:spLocks noGrp="1"/>
          </p:cNvSpPr>
          <p:nvPr>
            <p:ph type="clipArt" sz="quarter" idx="50"/>
          </p:nvPr>
        </p:nvSpPr>
        <p:spPr>
          <a:xfrm>
            <a:off x="6779850" y="3079044"/>
            <a:ext cx="1476375" cy="1474788"/>
          </a:xfrm>
        </p:spPr>
        <p:txBody>
          <a:bodyPr rtlCol="0">
            <a:normAutofit/>
          </a:bodyPr>
          <a:lstStyle>
            <a:lvl1pPr>
              <a:defRPr sz="1600"/>
            </a:lvl1pPr>
          </a:lstStyle>
          <a:p>
            <a:pPr rtl="0"/>
            <a:r>
              <a:rPr lang="en-US" noProof="0"/>
              <a:t>Click icon to add online image</a:t>
            </a:r>
            <a:endParaRPr lang="fr-CA" noProof="0"/>
          </a:p>
        </p:txBody>
      </p:sp>
      <p:sp>
        <p:nvSpPr>
          <p:cNvPr id="24" name="Espace réservé d’image en ligne 20">
            <a:extLst>
              <a:ext uri="{FF2B5EF4-FFF2-40B4-BE49-F238E27FC236}">
                <a16:creationId xmlns:a16="http://schemas.microsoft.com/office/drawing/2014/main" id="{08A2E99E-9F83-4666-BD35-056C88AEBFB1}"/>
              </a:ext>
            </a:extLst>
          </p:cNvPr>
          <p:cNvSpPr>
            <a:spLocks noGrp="1"/>
          </p:cNvSpPr>
          <p:nvPr>
            <p:ph type="clipArt" sz="quarter" idx="51"/>
          </p:nvPr>
        </p:nvSpPr>
        <p:spPr>
          <a:xfrm>
            <a:off x="9625612" y="3079044"/>
            <a:ext cx="1476375" cy="1474788"/>
          </a:xfrm>
        </p:spPr>
        <p:txBody>
          <a:bodyPr rtlCol="0">
            <a:normAutofit/>
          </a:bodyPr>
          <a:lstStyle>
            <a:lvl1pPr>
              <a:defRPr sz="1600"/>
            </a:lvl1pPr>
          </a:lstStyle>
          <a:p>
            <a:pPr rtl="0"/>
            <a:r>
              <a:rPr lang="en-US" noProof="0"/>
              <a:t>Click icon to add online image</a:t>
            </a:r>
            <a:endParaRPr lang="fr-CA" noProof="0"/>
          </a:p>
        </p:txBody>
      </p:sp>
      <p:sp>
        <p:nvSpPr>
          <p:cNvPr id="25" name="Espace réservé de la date 4">
            <a:extLst>
              <a:ext uri="{FF2B5EF4-FFF2-40B4-BE49-F238E27FC236}">
                <a16:creationId xmlns:a16="http://schemas.microsoft.com/office/drawing/2014/main" id="{8B2D064B-EC57-4EA9-96ED-918E61BFD5F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>
            <a:lvl1pPr>
              <a:defRPr sz="9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pPr rtl="0"/>
            <a:r>
              <a:rPr lang="fr-CA" noProof="0"/>
              <a:t>20XX-07-29</a:t>
            </a:r>
          </a:p>
        </p:txBody>
      </p:sp>
      <p:sp>
        <p:nvSpPr>
          <p:cNvPr id="26" name="Espace réservé du pied de page 5">
            <a:extLst>
              <a:ext uri="{FF2B5EF4-FFF2-40B4-BE49-F238E27FC236}">
                <a16:creationId xmlns:a16="http://schemas.microsoft.com/office/drawing/2014/main" id="{B2A70FF9-0C32-4443-A788-56E40DD780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>
            <a:lvl1pPr>
              <a:defRPr sz="9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pPr rtl="0"/>
            <a:r>
              <a:rPr lang="fr-CA" noProof="0"/>
              <a:t>Orientation de l’employé</a:t>
            </a:r>
          </a:p>
        </p:txBody>
      </p:sp>
      <p:sp>
        <p:nvSpPr>
          <p:cNvPr id="27" name="Espace réservé du numéro de diapositive 6">
            <a:extLst>
              <a:ext uri="{FF2B5EF4-FFF2-40B4-BE49-F238E27FC236}">
                <a16:creationId xmlns:a16="http://schemas.microsoft.com/office/drawing/2014/main" id="{D51176E4-E898-4497-ACF7-72CFF75FE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>
            <a:lvl1pPr>
              <a:defRPr sz="9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pPr rtl="0"/>
            <a:fld id="{B5CEABB6-07DC-46E8-9B57-56EC44A396E5}" type="slidenum">
              <a:rPr lang="fr-CA" noProof="0" smtClean="0"/>
              <a:pPr rtl="0"/>
              <a:t>‹#›</a:t>
            </a:fld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2715236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fr-CA" noProof="0"/>
              <a:t>20XX-07-29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fr-CA" noProof="0"/>
              <a:t>Orientation de l’employé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5CEABB6-07DC-46E8-9B57-56EC44A396E5}" type="slidenum">
              <a:rPr lang="fr-CA" noProof="0" smtClean="0"/>
              <a:t>‹#›</a:t>
            </a:fld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2688096792"/>
      </p:ext>
    </p:extLst>
  </p:cSld>
  <p:clrMapOvr>
    <a:masterClrMapping/>
  </p:clrMapOvr>
  <p:hf hd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, contenu et quatre images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BCCBC51-CB80-441C-9628-70A3BFA8C31A}"/>
              </a:ext>
            </a:extLst>
          </p:cNvPr>
          <p:cNvSpPr/>
          <p:nvPr userDrawn="1"/>
        </p:nvSpPr>
        <p:spPr>
          <a:xfrm>
            <a:off x="0" y="3429000"/>
            <a:ext cx="4876800" cy="342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CA" noProof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90D749F-1509-46B1-B8ED-3506AC084799}"/>
              </a:ext>
            </a:extLst>
          </p:cNvPr>
          <p:cNvSpPr/>
          <p:nvPr userDrawn="1"/>
        </p:nvSpPr>
        <p:spPr>
          <a:xfrm>
            <a:off x="0" y="1"/>
            <a:ext cx="4876800" cy="3429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CA" noProof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3200400" cy="2621139"/>
          </a:xfrm>
        </p:spPr>
        <p:txBody>
          <a:bodyPr rtlCol="0" anchor="b"/>
          <a:lstStyle>
            <a:lvl1pPr algn="l">
              <a:defRPr b="1">
                <a:solidFill>
                  <a:schemeClr val="accent4"/>
                </a:solidFill>
              </a:defRPr>
            </a:lvl1pPr>
          </a:lstStyle>
          <a:p>
            <a:pPr rtl="0"/>
            <a:r>
              <a:rPr lang="fr-CA" noProof="0"/>
              <a:t>Cliquez pour modifier le style du titre.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07F18567-9326-411F-BA8D-561D58C7DD9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073368" y="2131457"/>
            <a:ext cx="2105186" cy="365126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 b="1">
                <a:solidFill>
                  <a:schemeClr val="accent2"/>
                </a:solidFill>
                <a:latin typeface="+mj-lt"/>
              </a:defRPr>
            </a:lvl1pPr>
          </a:lstStyle>
          <a:p>
            <a:pPr lvl="0" rtl="0"/>
            <a:r>
              <a:rPr lang="fr-CA" noProof="0"/>
              <a:t>Puce 1</a:t>
            </a:r>
          </a:p>
        </p:txBody>
      </p:sp>
      <p:sp>
        <p:nvSpPr>
          <p:cNvPr id="11" name="Espace réservé au texte 8">
            <a:extLst>
              <a:ext uri="{FF2B5EF4-FFF2-40B4-BE49-F238E27FC236}">
                <a16:creationId xmlns:a16="http://schemas.microsoft.com/office/drawing/2014/main" id="{97E7DC10-1618-471B-9441-C640C7FEDD37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924518" y="2131457"/>
            <a:ext cx="2105186" cy="365126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 b="1">
                <a:solidFill>
                  <a:schemeClr val="accent2"/>
                </a:solidFill>
                <a:latin typeface="+mj-lt"/>
              </a:defRPr>
            </a:lvl1pPr>
          </a:lstStyle>
          <a:p>
            <a:pPr lvl="0" rtl="0"/>
            <a:r>
              <a:rPr lang="fr-CA" noProof="0"/>
              <a:t>Puce 2</a:t>
            </a: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FDB26B40-5901-4EF0-BCF0-55677E28B17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074118" y="4874657"/>
            <a:ext cx="2105186" cy="365126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 b="1">
                <a:solidFill>
                  <a:schemeClr val="accent2"/>
                </a:solidFill>
                <a:latin typeface="+mj-lt"/>
              </a:defRPr>
            </a:lvl1pPr>
          </a:lstStyle>
          <a:p>
            <a:pPr lvl="0" rtl="0"/>
            <a:r>
              <a:rPr lang="fr-CA" noProof="0"/>
              <a:t>Puce 3</a:t>
            </a:r>
          </a:p>
        </p:txBody>
      </p:sp>
      <p:sp>
        <p:nvSpPr>
          <p:cNvPr id="15" name="Espace réservé au texte 8">
            <a:extLst>
              <a:ext uri="{FF2B5EF4-FFF2-40B4-BE49-F238E27FC236}">
                <a16:creationId xmlns:a16="http://schemas.microsoft.com/office/drawing/2014/main" id="{9CB783F5-ED01-464E-9185-F05CFA0E84C4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919318" y="4874657"/>
            <a:ext cx="2105186" cy="365126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 b="1">
                <a:solidFill>
                  <a:schemeClr val="accent2"/>
                </a:solidFill>
                <a:latin typeface="+mj-lt"/>
              </a:defRPr>
            </a:lvl1pPr>
          </a:lstStyle>
          <a:p>
            <a:pPr lvl="0" rtl="0"/>
            <a:r>
              <a:rPr lang="fr-CA" noProof="0"/>
              <a:t>Puce 4</a:t>
            </a:r>
          </a:p>
        </p:txBody>
      </p:sp>
      <p:sp>
        <p:nvSpPr>
          <p:cNvPr id="21" name="Espace réservé d’image en ligne 20">
            <a:extLst>
              <a:ext uri="{FF2B5EF4-FFF2-40B4-BE49-F238E27FC236}">
                <a16:creationId xmlns:a16="http://schemas.microsoft.com/office/drawing/2014/main" id="{D25CFAE9-00ED-42E0-BC9A-37BA858979B3}"/>
              </a:ext>
            </a:extLst>
          </p:cNvPr>
          <p:cNvSpPr>
            <a:spLocks noGrp="1"/>
          </p:cNvSpPr>
          <p:nvPr>
            <p:ph type="clipArt" sz="quarter" idx="48"/>
          </p:nvPr>
        </p:nvSpPr>
        <p:spPr>
          <a:xfrm>
            <a:off x="6387961" y="643469"/>
            <a:ext cx="1476375" cy="1474788"/>
          </a:xfrm>
        </p:spPr>
        <p:txBody>
          <a:bodyPr rtlCol="0">
            <a:normAutofit/>
          </a:bodyPr>
          <a:lstStyle>
            <a:lvl1pPr>
              <a:defRPr sz="1600"/>
            </a:lvl1pPr>
          </a:lstStyle>
          <a:p>
            <a:pPr rtl="0"/>
            <a:r>
              <a:rPr lang="en-US" noProof="0"/>
              <a:t>Click icon to add online image</a:t>
            </a:r>
            <a:endParaRPr lang="fr-CA" noProof="0"/>
          </a:p>
        </p:txBody>
      </p:sp>
      <p:sp>
        <p:nvSpPr>
          <p:cNvPr id="22" name="Espace réservé d’image en ligne 20">
            <a:extLst>
              <a:ext uri="{FF2B5EF4-FFF2-40B4-BE49-F238E27FC236}">
                <a16:creationId xmlns:a16="http://schemas.microsoft.com/office/drawing/2014/main" id="{280D5B0E-3D2E-4146-9670-B596E8EBD129}"/>
              </a:ext>
            </a:extLst>
          </p:cNvPr>
          <p:cNvSpPr>
            <a:spLocks noGrp="1"/>
          </p:cNvSpPr>
          <p:nvPr>
            <p:ph type="clipArt" sz="quarter" idx="49"/>
          </p:nvPr>
        </p:nvSpPr>
        <p:spPr>
          <a:xfrm>
            <a:off x="9238736" y="643469"/>
            <a:ext cx="1476375" cy="1474788"/>
          </a:xfrm>
        </p:spPr>
        <p:txBody>
          <a:bodyPr rtlCol="0">
            <a:normAutofit/>
          </a:bodyPr>
          <a:lstStyle>
            <a:lvl1pPr>
              <a:defRPr sz="1600"/>
            </a:lvl1pPr>
          </a:lstStyle>
          <a:p>
            <a:pPr rtl="0"/>
            <a:r>
              <a:rPr lang="en-US" noProof="0"/>
              <a:t>Click icon to add online image</a:t>
            </a:r>
            <a:endParaRPr lang="fr-CA" noProof="0"/>
          </a:p>
        </p:txBody>
      </p:sp>
      <p:sp>
        <p:nvSpPr>
          <p:cNvPr id="23" name="Espace réservé d’image en ligne 20">
            <a:extLst>
              <a:ext uri="{FF2B5EF4-FFF2-40B4-BE49-F238E27FC236}">
                <a16:creationId xmlns:a16="http://schemas.microsoft.com/office/drawing/2014/main" id="{03D89936-E0D7-4618-9E72-EC1467568C21}"/>
              </a:ext>
            </a:extLst>
          </p:cNvPr>
          <p:cNvSpPr>
            <a:spLocks noGrp="1"/>
          </p:cNvSpPr>
          <p:nvPr>
            <p:ph type="clipArt" sz="quarter" idx="50"/>
          </p:nvPr>
        </p:nvSpPr>
        <p:spPr>
          <a:xfrm>
            <a:off x="6387961" y="3385457"/>
            <a:ext cx="1476375" cy="1474788"/>
          </a:xfrm>
        </p:spPr>
        <p:txBody>
          <a:bodyPr rtlCol="0">
            <a:normAutofit/>
          </a:bodyPr>
          <a:lstStyle>
            <a:lvl1pPr>
              <a:defRPr sz="1600"/>
            </a:lvl1pPr>
          </a:lstStyle>
          <a:p>
            <a:pPr rtl="0"/>
            <a:r>
              <a:rPr lang="en-US" noProof="0"/>
              <a:t>Click icon to add online image</a:t>
            </a:r>
            <a:endParaRPr lang="fr-CA" noProof="0"/>
          </a:p>
        </p:txBody>
      </p:sp>
      <p:sp>
        <p:nvSpPr>
          <p:cNvPr id="24" name="Espace réservé d’image en ligne 20">
            <a:extLst>
              <a:ext uri="{FF2B5EF4-FFF2-40B4-BE49-F238E27FC236}">
                <a16:creationId xmlns:a16="http://schemas.microsoft.com/office/drawing/2014/main" id="{08A2E99E-9F83-4666-BD35-056C88AEBFB1}"/>
              </a:ext>
            </a:extLst>
          </p:cNvPr>
          <p:cNvSpPr>
            <a:spLocks noGrp="1"/>
          </p:cNvSpPr>
          <p:nvPr>
            <p:ph type="clipArt" sz="quarter" idx="51"/>
          </p:nvPr>
        </p:nvSpPr>
        <p:spPr>
          <a:xfrm>
            <a:off x="9233723" y="3385457"/>
            <a:ext cx="1476375" cy="1474788"/>
          </a:xfrm>
        </p:spPr>
        <p:txBody>
          <a:bodyPr rtlCol="0">
            <a:normAutofit/>
          </a:bodyPr>
          <a:lstStyle>
            <a:lvl1pPr>
              <a:defRPr sz="1600"/>
            </a:lvl1pPr>
          </a:lstStyle>
          <a:p>
            <a:pPr rtl="0"/>
            <a:r>
              <a:rPr lang="en-US" noProof="0"/>
              <a:t>Click icon to add online image</a:t>
            </a:r>
            <a:endParaRPr lang="fr-CA" noProof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8A1CBAE-F2E5-4866-A865-C55E62573492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838200" y="4112198"/>
            <a:ext cx="3200400" cy="1395974"/>
          </a:xfrm>
        </p:spPr>
        <p:txBody>
          <a:bodyPr rtlCol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fr-CA" noProof="0"/>
              <a:t>Modifiez les styles du texte.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DA996B3F-2EC7-495F-920F-B21C55D9428F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073368" y="2577595"/>
            <a:ext cx="2105186" cy="365126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fr-CA" noProof="0"/>
              <a:t>Puce 1</a:t>
            </a:r>
          </a:p>
        </p:txBody>
      </p:sp>
      <p:sp>
        <p:nvSpPr>
          <p:cNvPr id="17" name="Espace réservé au texte 8">
            <a:extLst>
              <a:ext uri="{FF2B5EF4-FFF2-40B4-BE49-F238E27FC236}">
                <a16:creationId xmlns:a16="http://schemas.microsoft.com/office/drawing/2014/main" id="{8F06E2A5-B7ED-4E1B-9B77-DFF175FA257A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8924518" y="2577595"/>
            <a:ext cx="2105186" cy="365126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fr-CA" noProof="0"/>
              <a:t>Puce 2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D12A97F1-04F3-48EA-99B9-030059505D91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074118" y="5320795"/>
            <a:ext cx="2105186" cy="365126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fr-CA" noProof="0"/>
              <a:t>Puce 3</a:t>
            </a:r>
          </a:p>
        </p:txBody>
      </p:sp>
      <p:sp>
        <p:nvSpPr>
          <p:cNvPr id="19" name="Espace réservé au texte 8">
            <a:extLst>
              <a:ext uri="{FF2B5EF4-FFF2-40B4-BE49-F238E27FC236}">
                <a16:creationId xmlns:a16="http://schemas.microsoft.com/office/drawing/2014/main" id="{8884A8E9-B6DB-4ADD-A85B-593F618E457A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919318" y="5320795"/>
            <a:ext cx="2105186" cy="365126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fr-CA" noProof="0"/>
              <a:t>Puce 4</a:t>
            </a:r>
          </a:p>
        </p:txBody>
      </p:sp>
      <p:sp>
        <p:nvSpPr>
          <p:cNvPr id="28" name="Espace réservé du texte 4">
            <a:extLst>
              <a:ext uri="{FF2B5EF4-FFF2-40B4-BE49-F238E27FC236}">
                <a16:creationId xmlns:a16="http://schemas.microsoft.com/office/drawing/2014/main" id="{19E1EA5F-9EF0-45C3-94DD-6DF64F4DFA15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838201" y="5511642"/>
            <a:ext cx="3200400" cy="844707"/>
          </a:xfrm>
        </p:spPr>
        <p:txBody>
          <a:bodyPr rtlCol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fr-CA" noProof="0"/>
              <a:t>Modifiez les styles du texte.</a:t>
            </a:r>
          </a:p>
        </p:txBody>
      </p:sp>
      <p:sp>
        <p:nvSpPr>
          <p:cNvPr id="30" name="Espace réservé de la date 4">
            <a:extLst>
              <a:ext uri="{FF2B5EF4-FFF2-40B4-BE49-F238E27FC236}">
                <a16:creationId xmlns:a16="http://schemas.microsoft.com/office/drawing/2014/main" id="{5EBE65FE-7980-4861-93F3-178D1931E7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>
            <a:lvl1pPr>
              <a:defRPr sz="90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pPr rtl="0"/>
            <a:r>
              <a:rPr lang="fr-CA" noProof="0"/>
              <a:t>20XX-07-29</a:t>
            </a:r>
          </a:p>
        </p:txBody>
      </p:sp>
      <p:sp>
        <p:nvSpPr>
          <p:cNvPr id="31" name="Espace réservé du pied de page 5">
            <a:extLst>
              <a:ext uri="{FF2B5EF4-FFF2-40B4-BE49-F238E27FC236}">
                <a16:creationId xmlns:a16="http://schemas.microsoft.com/office/drawing/2014/main" id="{5941D839-A1FC-4620-8485-F69D66D599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>
            <a:lvl1pPr>
              <a:defRPr sz="9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pPr rtl="0"/>
            <a:r>
              <a:rPr lang="fr-CA" noProof="0"/>
              <a:t>Orientation de l’employé</a:t>
            </a:r>
          </a:p>
        </p:txBody>
      </p:sp>
      <p:sp>
        <p:nvSpPr>
          <p:cNvPr id="32" name="Espace réservé du numéro de diapositive 6">
            <a:extLst>
              <a:ext uri="{FF2B5EF4-FFF2-40B4-BE49-F238E27FC236}">
                <a16:creationId xmlns:a16="http://schemas.microsoft.com/office/drawing/2014/main" id="{B3B8613F-19BE-4CDB-BC4C-C321B4B8F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>
            <a:lvl1pPr>
              <a:defRPr sz="9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pPr rtl="0"/>
            <a:fld id="{B5CEABB6-07DC-46E8-9B57-56EC44A396E5}" type="slidenum">
              <a:rPr lang="fr-CA" noProof="0" smtClean="0"/>
              <a:pPr rtl="0"/>
              <a:t>‹#›</a:t>
            </a:fld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41855734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76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ganigramm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 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95037"/>
            <a:ext cx="4573200" cy="1325563"/>
          </a:xfrm>
        </p:spPr>
        <p:txBody>
          <a:bodyPr rtlCol="0"/>
          <a:lstStyle>
            <a:lvl1pPr algn="l">
              <a:defRPr b="1">
                <a:solidFill>
                  <a:schemeClr val="accent4"/>
                </a:solidFill>
              </a:defRPr>
            </a:lvl1pPr>
          </a:lstStyle>
          <a:p>
            <a:pPr rtl="0"/>
            <a:r>
              <a:rPr lang="en-US" noProof="0"/>
              <a:t>Click to edit Master title style</a:t>
            </a:r>
            <a:endParaRPr lang="fr-CA" noProof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07F18567-9326-411F-BA8D-561D58C7DD9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021635" y="2039382"/>
            <a:ext cx="2105186" cy="365125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 rtl="0"/>
            <a:r>
              <a:rPr lang="fr-CA" noProof="0"/>
              <a:t>Nom</a:t>
            </a:r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16CC17AD-6E52-42E9-989B-FB086C64DFD1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021635" y="2408260"/>
            <a:ext cx="2105186" cy="365125"/>
          </a:xfrm>
        </p:spPr>
        <p:txBody>
          <a:bodyPr rtlCol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200">
                <a:solidFill>
                  <a:schemeClr val="accent4"/>
                </a:solidFill>
                <a:latin typeface="+mj-lt"/>
              </a:defRPr>
            </a:lvl1pPr>
          </a:lstStyle>
          <a:p>
            <a:pPr lvl="0" rtl="0"/>
            <a:r>
              <a:rPr lang="fr-CA" noProof="0"/>
              <a:t>présentation</a:t>
            </a:r>
          </a:p>
        </p:txBody>
      </p:sp>
      <p:sp>
        <p:nvSpPr>
          <p:cNvPr id="16" name="Espace réservé au texte 8">
            <a:extLst>
              <a:ext uri="{FF2B5EF4-FFF2-40B4-BE49-F238E27FC236}">
                <a16:creationId xmlns:a16="http://schemas.microsoft.com/office/drawing/2014/main" id="{D36B0D72-6C95-4E3A-A679-D94CB154306B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5043407" y="4770420"/>
            <a:ext cx="2105186" cy="365125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 rtl="0"/>
            <a:r>
              <a:rPr lang="fr-CA" noProof="0"/>
              <a:t>Nom</a:t>
            </a:r>
          </a:p>
        </p:txBody>
      </p:sp>
      <p:sp>
        <p:nvSpPr>
          <p:cNvPr id="17" name="Espace réservé au texte 8">
            <a:extLst>
              <a:ext uri="{FF2B5EF4-FFF2-40B4-BE49-F238E27FC236}">
                <a16:creationId xmlns:a16="http://schemas.microsoft.com/office/drawing/2014/main" id="{7E6E1537-8CF9-4C86-8E25-29BFFDAFDDD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043407" y="5139298"/>
            <a:ext cx="2105186" cy="365125"/>
          </a:xfrm>
        </p:spPr>
        <p:txBody>
          <a:bodyPr rtlCol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200">
                <a:solidFill>
                  <a:schemeClr val="accent4"/>
                </a:solidFill>
                <a:latin typeface="+mj-lt"/>
              </a:defRPr>
            </a:lvl1pPr>
          </a:lstStyle>
          <a:p>
            <a:pPr lvl="0" rtl="0"/>
            <a:r>
              <a:rPr lang="fr-CA" noProof="0"/>
              <a:t>présentation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755E9ED2-721A-416D-AFA6-B57E6B8D8C5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757407" y="4758255"/>
            <a:ext cx="2105186" cy="365125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 rtl="0"/>
            <a:r>
              <a:rPr lang="fr-CA" noProof="0"/>
              <a:t>Nom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0DE1C87C-07E3-42FC-9B43-81D789BF794B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2757407" y="5127133"/>
            <a:ext cx="2105186" cy="365125"/>
          </a:xfrm>
        </p:spPr>
        <p:txBody>
          <a:bodyPr rtlCol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200">
                <a:solidFill>
                  <a:schemeClr val="accent4"/>
                </a:solidFill>
                <a:latin typeface="+mj-lt"/>
              </a:defRPr>
            </a:lvl1pPr>
          </a:lstStyle>
          <a:p>
            <a:pPr lvl="0" rtl="0"/>
            <a:r>
              <a:rPr lang="fr-CA" noProof="0"/>
              <a:t>présentation</a:t>
            </a:r>
          </a:p>
        </p:txBody>
      </p:sp>
      <p:sp>
        <p:nvSpPr>
          <p:cNvPr id="20" name="Espace réservé au texte 8">
            <a:extLst>
              <a:ext uri="{FF2B5EF4-FFF2-40B4-BE49-F238E27FC236}">
                <a16:creationId xmlns:a16="http://schemas.microsoft.com/office/drawing/2014/main" id="{8556C5D2-9D30-44C4-95EA-DA672356995D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471407" y="4770420"/>
            <a:ext cx="2105186" cy="365125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 rtl="0"/>
            <a:r>
              <a:rPr lang="fr-CA" noProof="0"/>
              <a:t>Nom</a:t>
            </a:r>
          </a:p>
        </p:txBody>
      </p:sp>
      <p:sp>
        <p:nvSpPr>
          <p:cNvPr id="25" name="Espace réservé au texte 8">
            <a:extLst>
              <a:ext uri="{FF2B5EF4-FFF2-40B4-BE49-F238E27FC236}">
                <a16:creationId xmlns:a16="http://schemas.microsoft.com/office/drawing/2014/main" id="{BB8DD76A-44FE-4266-9CE3-FC74ACF61470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471407" y="5139298"/>
            <a:ext cx="2105186" cy="365125"/>
          </a:xfrm>
        </p:spPr>
        <p:txBody>
          <a:bodyPr rtlCol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200">
                <a:solidFill>
                  <a:schemeClr val="accent4"/>
                </a:solidFill>
                <a:latin typeface="+mj-lt"/>
              </a:defRPr>
            </a:lvl1pPr>
          </a:lstStyle>
          <a:p>
            <a:pPr lvl="0" rtl="0"/>
            <a:r>
              <a:rPr lang="fr-CA" noProof="0"/>
              <a:t>présentation</a:t>
            </a:r>
          </a:p>
        </p:txBody>
      </p:sp>
      <p:sp>
        <p:nvSpPr>
          <p:cNvPr id="26" name="Espace réservé au texte 8">
            <a:extLst>
              <a:ext uri="{FF2B5EF4-FFF2-40B4-BE49-F238E27FC236}">
                <a16:creationId xmlns:a16="http://schemas.microsoft.com/office/drawing/2014/main" id="{BB7FB830-D9B0-43D8-B279-D8A3831911C7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615407" y="4758255"/>
            <a:ext cx="2105186" cy="365125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 rtl="0"/>
            <a:r>
              <a:rPr lang="fr-CA" noProof="0"/>
              <a:t>Nom</a:t>
            </a:r>
          </a:p>
        </p:txBody>
      </p:sp>
      <p:sp>
        <p:nvSpPr>
          <p:cNvPr id="27" name="Espace réservé au texte 8">
            <a:extLst>
              <a:ext uri="{FF2B5EF4-FFF2-40B4-BE49-F238E27FC236}">
                <a16:creationId xmlns:a16="http://schemas.microsoft.com/office/drawing/2014/main" id="{DA699CE9-2DCD-4D59-B359-D7D3511A2158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615407" y="5127133"/>
            <a:ext cx="2105186" cy="365125"/>
          </a:xfrm>
        </p:spPr>
        <p:txBody>
          <a:bodyPr rtlCol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200">
                <a:solidFill>
                  <a:schemeClr val="accent4"/>
                </a:solidFill>
                <a:latin typeface="+mj-lt"/>
              </a:defRPr>
            </a:lvl1pPr>
          </a:lstStyle>
          <a:p>
            <a:pPr lvl="0" rtl="0"/>
            <a:r>
              <a:rPr lang="fr-CA" noProof="0"/>
              <a:t>présentation</a:t>
            </a:r>
          </a:p>
        </p:txBody>
      </p:sp>
      <p:sp>
        <p:nvSpPr>
          <p:cNvPr id="28" name="Espace réservé au texte 8">
            <a:extLst>
              <a:ext uri="{FF2B5EF4-FFF2-40B4-BE49-F238E27FC236}">
                <a16:creationId xmlns:a16="http://schemas.microsoft.com/office/drawing/2014/main" id="{5B0C1AF9-7ECA-4F02-B71D-97228D05B031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7329407" y="4770420"/>
            <a:ext cx="2105186" cy="365125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 rtl="0"/>
            <a:r>
              <a:rPr lang="fr-CA" noProof="0"/>
              <a:t>Nom</a:t>
            </a:r>
          </a:p>
        </p:txBody>
      </p:sp>
      <p:sp>
        <p:nvSpPr>
          <p:cNvPr id="29" name="Espace réservé au texte 8">
            <a:extLst>
              <a:ext uri="{FF2B5EF4-FFF2-40B4-BE49-F238E27FC236}">
                <a16:creationId xmlns:a16="http://schemas.microsoft.com/office/drawing/2014/main" id="{FE515F87-B08B-4273-9427-B4477D68E33E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7329407" y="5139298"/>
            <a:ext cx="2105186" cy="365125"/>
          </a:xfrm>
        </p:spPr>
        <p:txBody>
          <a:bodyPr rtlCol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200">
                <a:solidFill>
                  <a:schemeClr val="accent4"/>
                </a:solidFill>
                <a:latin typeface="+mj-lt"/>
              </a:defRPr>
            </a:lvl1pPr>
          </a:lstStyle>
          <a:p>
            <a:pPr lvl="0" rtl="0"/>
            <a:r>
              <a:rPr lang="fr-CA" noProof="0"/>
              <a:t>Titre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02353FBD-19BF-45E4-A6F5-4217CDAAA52E}"/>
              </a:ext>
            </a:extLst>
          </p:cNvPr>
          <p:cNvCxnSpPr/>
          <p:nvPr userDrawn="1"/>
        </p:nvCxnSpPr>
        <p:spPr>
          <a:xfrm>
            <a:off x="1513114" y="3875317"/>
            <a:ext cx="9111343" cy="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Espace réservé de la date 4">
            <a:extLst>
              <a:ext uri="{FF2B5EF4-FFF2-40B4-BE49-F238E27FC236}">
                <a16:creationId xmlns:a16="http://schemas.microsoft.com/office/drawing/2014/main" id="{BA4BCF05-CDFF-42C0-A406-D762B747C7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>
            <a:lvl1pPr>
              <a:defRPr sz="9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pPr rtl="0"/>
            <a:r>
              <a:rPr lang="fr-CA" noProof="0"/>
              <a:t>20XX-07-29</a:t>
            </a:r>
          </a:p>
        </p:txBody>
      </p:sp>
      <p:sp>
        <p:nvSpPr>
          <p:cNvPr id="42" name="Espace réservé du pied de page 5">
            <a:extLst>
              <a:ext uri="{FF2B5EF4-FFF2-40B4-BE49-F238E27FC236}">
                <a16:creationId xmlns:a16="http://schemas.microsoft.com/office/drawing/2014/main" id="{FE043986-6365-4919-A13C-B1086DCFF1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>
            <a:lvl1pPr>
              <a:defRPr sz="9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pPr rtl="0"/>
            <a:r>
              <a:rPr lang="fr-CA" noProof="0"/>
              <a:t>Orientation de l’employé</a:t>
            </a:r>
          </a:p>
        </p:txBody>
      </p:sp>
      <p:sp>
        <p:nvSpPr>
          <p:cNvPr id="43" name="Espace réservé du numéro de diapositive 6">
            <a:extLst>
              <a:ext uri="{FF2B5EF4-FFF2-40B4-BE49-F238E27FC236}">
                <a16:creationId xmlns:a16="http://schemas.microsoft.com/office/drawing/2014/main" id="{4FD22B22-DA9C-4B3F-A67F-D07291278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>
            <a:lvl1pPr>
              <a:defRPr sz="9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pPr rtl="0"/>
            <a:fld id="{B5CEABB6-07DC-46E8-9B57-56EC44A396E5}" type="slidenum">
              <a:rPr lang="fr-CA" noProof="0" smtClean="0"/>
              <a:pPr rtl="0"/>
              <a:t>‹#›</a:t>
            </a:fld>
            <a:endParaRPr lang="fr-CA" noProof="0"/>
          </a:p>
        </p:txBody>
      </p:sp>
      <p:cxnSp>
        <p:nvCxnSpPr>
          <p:cNvPr id="47" name="Connecteur droit 46">
            <a:extLst>
              <a:ext uri="{FF2B5EF4-FFF2-40B4-BE49-F238E27FC236}">
                <a16:creationId xmlns:a16="http://schemas.microsoft.com/office/drawing/2014/main" id="{AFAB3CE1-D027-49AE-8023-7D6E330C7E2D}"/>
              </a:ext>
            </a:extLst>
          </p:cNvPr>
          <p:cNvCxnSpPr>
            <a:cxnSpLocks/>
          </p:cNvCxnSpPr>
          <p:nvPr userDrawn="1"/>
        </p:nvCxnSpPr>
        <p:spPr>
          <a:xfrm flipV="1">
            <a:off x="6096000" y="2852057"/>
            <a:ext cx="0" cy="1643743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 droit 48">
            <a:extLst>
              <a:ext uri="{FF2B5EF4-FFF2-40B4-BE49-F238E27FC236}">
                <a16:creationId xmlns:a16="http://schemas.microsoft.com/office/drawing/2014/main" id="{6B59BE6F-06DF-4031-A366-9BF6A53377C4}"/>
              </a:ext>
            </a:extLst>
          </p:cNvPr>
          <p:cNvCxnSpPr>
            <a:cxnSpLocks/>
          </p:cNvCxnSpPr>
          <p:nvPr userDrawn="1"/>
        </p:nvCxnSpPr>
        <p:spPr>
          <a:xfrm flipV="1">
            <a:off x="10611592" y="3872164"/>
            <a:ext cx="0" cy="623636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cteur droit 53">
            <a:extLst>
              <a:ext uri="{FF2B5EF4-FFF2-40B4-BE49-F238E27FC236}">
                <a16:creationId xmlns:a16="http://schemas.microsoft.com/office/drawing/2014/main" id="{588442AB-AF81-4C81-B0CE-584EE410EB92}"/>
              </a:ext>
            </a:extLst>
          </p:cNvPr>
          <p:cNvCxnSpPr>
            <a:cxnSpLocks/>
          </p:cNvCxnSpPr>
          <p:nvPr userDrawn="1"/>
        </p:nvCxnSpPr>
        <p:spPr>
          <a:xfrm flipV="1">
            <a:off x="1513114" y="3872164"/>
            <a:ext cx="0" cy="623636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55">
            <a:extLst>
              <a:ext uri="{FF2B5EF4-FFF2-40B4-BE49-F238E27FC236}">
                <a16:creationId xmlns:a16="http://schemas.microsoft.com/office/drawing/2014/main" id="{35F27884-729D-4CA6-A08A-92EBC733CCB5}"/>
              </a:ext>
            </a:extLst>
          </p:cNvPr>
          <p:cNvCxnSpPr>
            <a:cxnSpLocks/>
          </p:cNvCxnSpPr>
          <p:nvPr userDrawn="1"/>
        </p:nvCxnSpPr>
        <p:spPr>
          <a:xfrm flipV="1">
            <a:off x="3815938" y="3872164"/>
            <a:ext cx="0" cy="623636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57">
            <a:extLst>
              <a:ext uri="{FF2B5EF4-FFF2-40B4-BE49-F238E27FC236}">
                <a16:creationId xmlns:a16="http://schemas.microsoft.com/office/drawing/2014/main" id="{A1F7E5A1-BEA5-447F-BED5-E18F7A1D9A37}"/>
              </a:ext>
            </a:extLst>
          </p:cNvPr>
          <p:cNvCxnSpPr>
            <a:cxnSpLocks/>
          </p:cNvCxnSpPr>
          <p:nvPr userDrawn="1"/>
        </p:nvCxnSpPr>
        <p:spPr>
          <a:xfrm flipV="1">
            <a:off x="8381011" y="3872164"/>
            <a:ext cx="0" cy="623636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50841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-tête de sectio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434EB92-62CF-4273-86A4-59223DABDBB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CA" noProof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A25F60-1F94-4EB8-AECE-53F9C3EBF6AC}"/>
              </a:ext>
            </a:extLst>
          </p:cNvPr>
          <p:cNvSpPr/>
          <p:nvPr userDrawn="1"/>
        </p:nvSpPr>
        <p:spPr>
          <a:xfrm>
            <a:off x="0" y="6509657"/>
            <a:ext cx="12192000" cy="34834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CA" noProof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DE3D039-0A18-4031-8A63-D83666B06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3429000"/>
            <a:ext cx="10515600" cy="3080657"/>
          </a:xfrm>
        </p:spPr>
        <p:txBody>
          <a:bodyPr rtlCol="0" anchor="ctr"/>
          <a:lstStyle>
            <a:lvl1pPr>
              <a:defRPr sz="60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en-US" noProof="0"/>
              <a:t>Click to edit Master title style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15916592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’équip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 1">
            <a:extLst>
              <a:ext uri="{FF2B5EF4-FFF2-40B4-BE49-F238E27FC236}">
                <a16:creationId xmlns:a16="http://schemas.microsoft.com/office/drawing/2014/main" id="{A1F8C642-49FB-4E16-A3A0-B2ACBEABFF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 algn="ctr">
              <a:defRPr b="1">
                <a:solidFill>
                  <a:schemeClr val="accent4"/>
                </a:solidFill>
              </a:defRPr>
            </a:lvl1pPr>
          </a:lstStyle>
          <a:p>
            <a:pPr rtl="0"/>
            <a:r>
              <a:rPr lang="fr-CA" noProof="0"/>
              <a:t>Cliquez pour modifier le style du titre principal</a:t>
            </a:r>
          </a:p>
        </p:txBody>
      </p:sp>
      <p:sp>
        <p:nvSpPr>
          <p:cNvPr id="6" name="Espace réservé à l’image 15">
            <a:extLst>
              <a:ext uri="{FF2B5EF4-FFF2-40B4-BE49-F238E27FC236}">
                <a16:creationId xmlns:a16="http://schemas.microsoft.com/office/drawing/2014/main" id="{A74BA5A7-7918-4C65-BAAB-14B3A1E2B4E4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1521612" y="2601972"/>
            <a:ext cx="1476000" cy="1476000"/>
          </a:xfrm>
          <a:noFill/>
          <a:ln w="396875" cap="sq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fr-CA" noProof="0"/>
              <a:t>Cliquez sur l’icône pour ajouter une image</a:t>
            </a:r>
          </a:p>
        </p:txBody>
      </p:sp>
      <p:sp>
        <p:nvSpPr>
          <p:cNvPr id="7" name="Espace réservé à l’image 15">
            <a:extLst>
              <a:ext uri="{FF2B5EF4-FFF2-40B4-BE49-F238E27FC236}">
                <a16:creationId xmlns:a16="http://schemas.microsoft.com/office/drawing/2014/main" id="{0C5DF728-AFC5-467F-86BF-45BBD7787257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4079382" y="2601972"/>
            <a:ext cx="1476000" cy="1476000"/>
          </a:xfrm>
          <a:noFill/>
          <a:ln w="396875" cap="sq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fr-CA" noProof="0"/>
              <a:t>Cliquez sur l’icône pour ajouter une image</a:t>
            </a:r>
          </a:p>
        </p:txBody>
      </p:sp>
      <p:sp>
        <p:nvSpPr>
          <p:cNvPr id="8" name="Espace réservé à l’image 15">
            <a:extLst>
              <a:ext uri="{FF2B5EF4-FFF2-40B4-BE49-F238E27FC236}">
                <a16:creationId xmlns:a16="http://schemas.microsoft.com/office/drawing/2014/main" id="{BBFE7B80-0990-424B-A099-BFECB5508302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6637152" y="2601972"/>
            <a:ext cx="1476000" cy="1476000"/>
          </a:xfrm>
          <a:noFill/>
          <a:ln w="396875" cap="sq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fr-CA" noProof="0"/>
              <a:t>Cliquez sur l’icône pour ajouter une image</a:t>
            </a:r>
          </a:p>
        </p:txBody>
      </p:sp>
      <p:sp>
        <p:nvSpPr>
          <p:cNvPr id="9" name="Espace réservé à l’image 15">
            <a:extLst>
              <a:ext uri="{FF2B5EF4-FFF2-40B4-BE49-F238E27FC236}">
                <a16:creationId xmlns:a16="http://schemas.microsoft.com/office/drawing/2014/main" id="{5B4A0F3D-F23F-4072-9FF5-6CFE888CE1E0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9194922" y="2601972"/>
            <a:ext cx="1476000" cy="1476000"/>
          </a:xfrm>
          <a:noFill/>
          <a:ln w="396875" cap="sq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fr-CA" noProof="0"/>
              <a:t>Cliquez sur l’icône pour ajouter une image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14F97182-060B-42D4-9BD6-AADEBB4691F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214950" y="4624131"/>
            <a:ext cx="2105186" cy="365125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 rtl="0"/>
            <a:r>
              <a:rPr lang="fr-CA" noProof="0"/>
              <a:t>Nom</a:t>
            </a:r>
          </a:p>
        </p:txBody>
      </p:sp>
      <p:sp>
        <p:nvSpPr>
          <p:cNvPr id="12" name="Espace réservé du texte 8">
            <a:extLst>
              <a:ext uri="{FF2B5EF4-FFF2-40B4-BE49-F238E27FC236}">
                <a16:creationId xmlns:a16="http://schemas.microsoft.com/office/drawing/2014/main" id="{0C32DCEC-D4CF-4F91-ABA7-22726A1E9925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214950" y="4993009"/>
            <a:ext cx="2105186" cy="365125"/>
          </a:xfrm>
        </p:spPr>
        <p:txBody>
          <a:bodyPr rtlCol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200">
                <a:solidFill>
                  <a:schemeClr val="accent4"/>
                </a:solidFill>
                <a:latin typeface="+mj-lt"/>
              </a:defRPr>
            </a:lvl1pPr>
          </a:lstStyle>
          <a:p>
            <a:pPr lvl="0" rtl="0"/>
            <a:r>
              <a:rPr lang="fr-CA" noProof="0"/>
              <a:t>présentation</a:t>
            </a:r>
          </a:p>
        </p:txBody>
      </p:sp>
      <p:sp>
        <p:nvSpPr>
          <p:cNvPr id="16" name="Espace réservé au texte 8">
            <a:extLst>
              <a:ext uri="{FF2B5EF4-FFF2-40B4-BE49-F238E27FC236}">
                <a16:creationId xmlns:a16="http://schemas.microsoft.com/office/drawing/2014/main" id="{04BECAB1-5EBD-4BC7-8F7A-8B4CA80746C4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764623" y="4624131"/>
            <a:ext cx="2105186" cy="365125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 rtl="0"/>
            <a:r>
              <a:rPr lang="fr-CA" noProof="0"/>
              <a:t>Nom</a:t>
            </a:r>
          </a:p>
        </p:txBody>
      </p:sp>
      <p:sp>
        <p:nvSpPr>
          <p:cNvPr id="17" name="Espace réservé au texte 8">
            <a:extLst>
              <a:ext uri="{FF2B5EF4-FFF2-40B4-BE49-F238E27FC236}">
                <a16:creationId xmlns:a16="http://schemas.microsoft.com/office/drawing/2014/main" id="{8D671F83-5A25-4513-86E5-FFBF3BF3106F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3764623" y="4993009"/>
            <a:ext cx="2105186" cy="365125"/>
          </a:xfrm>
        </p:spPr>
        <p:txBody>
          <a:bodyPr rtlCol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200">
                <a:solidFill>
                  <a:schemeClr val="accent4"/>
                </a:solidFill>
                <a:latin typeface="+mj-lt"/>
              </a:defRPr>
            </a:lvl1pPr>
          </a:lstStyle>
          <a:p>
            <a:pPr lvl="0" rtl="0"/>
            <a:r>
              <a:rPr lang="fr-CA" noProof="0"/>
              <a:t>présentation</a:t>
            </a:r>
          </a:p>
        </p:txBody>
      </p:sp>
      <p:sp>
        <p:nvSpPr>
          <p:cNvPr id="19" name="Espace réservé au texte 8">
            <a:extLst>
              <a:ext uri="{FF2B5EF4-FFF2-40B4-BE49-F238E27FC236}">
                <a16:creationId xmlns:a16="http://schemas.microsoft.com/office/drawing/2014/main" id="{F6EE3639-A148-489C-A695-7EA2313AEF3B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314296" y="4624131"/>
            <a:ext cx="2105186" cy="365125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 rtl="0"/>
            <a:r>
              <a:rPr lang="fr-CA" noProof="0"/>
              <a:t>Nom</a:t>
            </a:r>
          </a:p>
        </p:txBody>
      </p:sp>
      <p:sp>
        <p:nvSpPr>
          <p:cNvPr id="20" name="Espace réservé au texte 8">
            <a:extLst>
              <a:ext uri="{FF2B5EF4-FFF2-40B4-BE49-F238E27FC236}">
                <a16:creationId xmlns:a16="http://schemas.microsoft.com/office/drawing/2014/main" id="{BB55BB21-9247-450C-9A9D-D2AD9161E10F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314296" y="4993009"/>
            <a:ext cx="2105186" cy="365125"/>
          </a:xfrm>
        </p:spPr>
        <p:txBody>
          <a:bodyPr rtlCol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200">
                <a:solidFill>
                  <a:schemeClr val="accent4"/>
                </a:solidFill>
                <a:latin typeface="+mj-lt"/>
              </a:defRPr>
            </a:lvl1pPr>
          </a:lstStyle>
          <a:p>
            <a:pPr lvl="0" rtl="0"/>
            <a:r>
              <a:rPr lang="fr-CA" noProof="0"/>
              <a:t>présentation</a:t>
            </a:r>
          </a:p>
        </p:txBody>
      </p:sp>
      <p:sp>
        <p:nvSpPr>
          <p:cNvPr id="22" name="Espace réservé au texte 8">
            <a:extLst>
              <a:ext uri="{FF2B5EF4-FFF2-40B4-BE49-F238E27FC236}">
                <a16:creationId xmlns:a16="http://schemas.microsoft.com/office/drawing/2014/main" id="{934A7F7B-4591-45E6-AF17-EC81162B7336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8863969" y="4624131"/>
            <a:ext cx="2105186" cy="365125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 rtl="0"/>
            <a:r>
              <a:rPr lang="fr-CA" noProof="0"/>
              <a:t>Nom</a:t>
            </a:r>
          </a:p>
        </p:txBody>
      </p:sp>
      <p:sp>
        <p:nvSpPr>
          <p:cNvPr id="23" name="Espace réservé au texte 8">
            <a:extLst>
              <a:ext uri="{FF2B5EF4-FFF2-40B4-BE49-F238E27FC236}">
                <a16:creationId xmlns:a16="http://schemas.microsoft.com/office/drawing/2014/main" id="{730702B6-2129-4FAB-8868-58B59C11FFCD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8863969" y="4993009"/>
            <a:ext cx="2105186" cy="365125"/>
          </a:xfrm>
        </p:spPr>
        <p:txBody>
          <a:bodyPr rtlCol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200">
                <a:solidFill>
                  <a:schemeClr val="accent4"/>
                </a:solidFill>
                <a:latin typeface="+mj-lt"/>
              </a:defRPr>
            </a:lvl1pPr>
          </a:lstStyle>
          <a:p>
            <a:pPr lvl="0" rtl="0"/>
            <a:r>
              <a:rPr lang="fr-CA" noProof="0"/>
              <a:t>Titre</a:t>
            </a:r>
          </a:p>
        </p:txBody>
      </p:sp>
      <p:sp>
        <p:nvSpPr>
          <p:cNvPr id="24" name="Espace réservé de la date 4">
            <a:extLst>
              <a:ext uri="{FF2B5EF4-FFF2-40B4-BE49-F238E27FC236}">
                <a16:creationId xmlns:a16="http://schemas.microsoft.com/office/drawing/2014/main" id="{AD0AC7DB-F500-41DA-8326-3ED61B33F9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>
            <a:lvl1pPr>
              <a:defRPr sz="9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pPr rtl="0"/>
            <a:r>
              <a:rPr lang="fr-CA" noProof="0"/>
              <a:t>20XX-07-29</a:t>
            </a:r>
          </a:p>
        </p:txBody>
      </p:sp>
      <p:sp>
        <p:nvSpPr>
          <p:cNvPr id="25" name="Espace réservé du pied de page 5">
            <a:extLst>
              <a:ext uri="{FF2B5EF4-FFF2-40B4-BE49-F238E27FC236}">
                <a16:creationId xmlns:a16="http://schemas.microsoft.com/office/drawing/2014/main" id="{798612DF-528A-42D7-8634-25EFF6159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>
            <a:lvl1pPr>
              <a:defRPr sz="9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pPr rtl="0"/>
            <a:r>
              <a:rPr lang="fr-CA" noProof="0"/>
              <a:t>Orientation de l’employé</a:t>
            </a:r>
          </a:p>
        </p:txBody>
      </p:sp>
      <p:sp>
        <p:nvSpPr>
          <p:cNvPr id="26" name="Espace réservé du numéro de diapositive 6">
            <a:extLst>
              <a:ext uri="{FF2B5EF4-FFF2-40B4-BE49-F238E27FC236}">
                <a16:creationId xmlns:a16="http://schemas.microsoft.com/office/drawing/2014/main" id="{1E3817B4-A707-4ACC-9CAC-E32B5E0A4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>
            <a:lvl1pPr>
              <a:defRPr sz="9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pPr rtl="0"/>
            <a:fld id="{B5CEABB6-07DC-46E8-9B57-56EC44A396E5}" type="slidenum">
              <a:rPr lang="fr-CA" noProof="0" smtClean="0"/>
              <a:pPr rtl="0"/>
              <a:t>‹#›</a:t>
            </a:fld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663862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fr-CA" noProof="0"/>
              <a:t>20XX-07-29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fr-CA" noProof="0"/>
              <a:t>Orientation de l’employé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5CEABB6-07DC-46E8-9B57-56EC44A396E5}" type="slidenum">
              <a:rPr lang="fr-CA" noProof="0" smtClean="0"/>
              <a:t>‹#›</a:t>
            </a:fld>
            <a:endParaRPr lang="fr-CA" noProof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4773406"/>
      </p:ext>
    </p:extLst>
  </p:cSld>
  <p:clrMapOvr>
    <a:masterClrMapping/>
  </p:clrMapOvr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fr-CA" noProof="0"/>
              <a:t>20XX-07-29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fr-CA" noProof="0"/>
              <a:t>Orientation de l’employé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5CEABB6-07DC-46E8-9B57-56EC44A396E5}" type="slidenum">
              <a:rPr lang="fr-CA" noProof="0" smtClean="0"/>
              <a:t>‹#›</a:t>
            </a:fld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3030056149"/>
      </p:ext>
    </p:extLst>
  </p:cSld>
  <p:clrMapOvr>
    <a:masterClrMapping/>
  </p:clrMapOvr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fr-CA" noProof="0"/>
              <a:t>20XX-07-29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fr-CA" noProof="0"/>
              <a:t>Orientation de l’employé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5CEABB6-07DC-46E8-9B57-56EC44A396E5}" type="slidenum">
              <a:rPr lang="fr-CA" noProof="0" smtClean="0"/>
              <a:t>‹#›</a:t>
            </a:fld>
            <a:endParaRPr lang="fr-CA" noProof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5061353"/>
      </p:ext>
    </p:extLst>
  </p:cSld>
  <p:clrMapOvr>
    <a:masterClrMapping/>
  </p:clrMapOvr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fr-CA" noProof="0"/>
              <a:t>20XX-07-29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fr-CA" noProof="0"/>
              <a:t>Orientation de l’employé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5CEABB6-07DC-46E8-9B57-56EC44A396E5}" type="slidenum">
              <a:rPr lang="fr-CA" noProof="0" smtClean="0"/>
              <a:t>‹#›</a:t>
            </a:fld>
            <a:endParaRPr lang="fr-CA" noProof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7060856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fr-CA" noProof="0"/>
              <a:t>20XX-07-29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fr-CA" noProof="0"/>
              <a:t>Orientation de l’employé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5CEABB6-07DC-46E8-9B57-56EC44A396E5}" type="slidenum">
              <a:rPr lang="fr-CA" noProof="0" smtClean="0"/>
              <a:t>‹#›</a:t>
            </a:fld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2765244730"/>
      </p:ext>
    </p:extLst>
  </p:cSld>
  <p:clrMapOvr>
    <a:masterClrMapping/>
  </p:clrMapOvr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fr-CA" noProof="0"/>
              <a:t>20XX-07-29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fr-CA" noProof="0"/>
              <a:t>Orientation de l’employé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5CEABB6-07DC-46E8-9B57-56EC44A396E5}" type="slidenum">
              <a:rPr lang="fr-CA" noProof="0" smtClean="0"/>
              <a:t>‹#›</a:t>
            </a:fld>
            <a:endParaRPr lang="fr-CA" noProof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3047377"/>
      </p:ext>
    </p:extLst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fr-CA" noProof="0"/>
              <a:t>20XX-07-29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fr-CA" noProof="0"/>
              <a:t>Orientation de l’employé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5CEABB6-07DC-46E8-9B57-56EC44A396E5}" type="slidenum">
              <a:rPr lang="fr-CA" noProof="0" smtClean="0"/>
              <a:t>‹#›</a:t>
            </a:fld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2179791867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rtl="0"/>
            <a:r>
              <a:rPr lang="fr-CA" noProof="0"/>
              <a:t>20XX-07-29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rtl="0"/>
            <a:r>
              <a:rPr lang="fr-CA" noProof="0"/>
              <a:t>Orientation de l’employé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rtl="0"/>
            <a:fld id="{B5CEABB6-07DC-46E8-9B57-56EC44A396E5}" type="slidenum">
              <a:rPr lang="fr-CA" noProof="0" smtClean="0"/>
              <a:t>‹#›</a:t>
            </a:fld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766928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22" r:id="rId9"/>
    <p:sldLayoutId id="2147483823" r:id="rId10"/>
    <p:sldLayoutId id="2147483824" r:id="rId11"/>
    <p:sldLayoutId id="2147483825" r:id="rId12"/>
    <p:sldLayoutId id="2147483826" r:id="rId13"/>
    <p:sldLayoutId id="2147483827" r:id="rId14"/>
    <p:sldLayoutId id="2147483828" r:id="rId15"/>
    <p:sldLayoutId id="2147483829" r:id="rId16"/>
    <p:sldLayoutId id="2147483830" r:id="rId17"/>
    <p:sldLayoutId id="2147483677" r:id="rId18"/>
    <p:sldLayoutId id="2147483661" r:id="rId19"/>
    <p:sldLayoutId id="2147483676" r:id="rId20"/>
    <p:sldLayoutId id="2147483670" r:id="rId21"/>
    <p:sldLayoutId id="2147483651" r:id="rId22"/>
    <p:sldLayoutId id="2147483672" r:id="rId23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 1">
            <a:extLst>
              <a:ext uri="{FF2B5EF4-FFF2-40B4-BE49-F238E27FC236}">
                <a16:creationId xmlns:a16="http://schemas.microsoft.com/office/drawing/2014/main" id="{216815C6-3AD0-46E6-A74A-1967BD91AF5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fr-CA"/>
              <a:t>SOAR IA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901B20D-4C28-4DA3-ABBD-718C22A5E58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rtl="0"/>
            <a:r>
              <a:rPr lang="fr-CA"/>
              <a:t>Group FB4</a:t>
            </a:r>
          </a:p>
        </p:txBody>
      </p:sp>
    </p:spTree>
    <p:extLst>
      <p:ext uri="{BB962C8B-B14F-4D97-AF65-F5344CB8AC3E}">
        <p14:creationId xmlns:p14="http://schemas.microsoft.com/office/powerpoint/2010/main" val="16424253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BE80BA-B99B-55FF-6DFE-52A32CE643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1" y="448363"/>
            <a:ext cx="9601196" cy="1303867"/>
          </a:xfrm>
        </p:spPr>
        <p:txBody>
          <a:bodyPr/>
          <a:lstStyle/>
          <a:p>
            <a:r>
              <a:rPr lang="fr-CA"/>
              <a:t>Tests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888C4D-731E-E3DC-AD6A-76387ECA0A9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fr-CA"/>
              <a:t>Sondages pour :</a:t>
            </a:r>
          </a:p>
          <a:p>
            <a:pPr lvl="1"/>
            <a:r>
              <a:rPr lang="fr-CA"/>
              <a:t>Couleurs</a:t>
            </a:r>
          </a:p>
          <a:p>
            <a:pPr lvl="1"/>
            <a:r>
              <a:rPr lang="fr-CA"/>
              <a:t>Vitesse du site web</a:t>
            </a:r>
          </a:p>
          <a:p>
            <a:pPr lvl="1"/>
            <a:r>
              <a:rPr lang="fr-CA"/>
              <a:t>Police du texte</a:t>
            </a:r>
          </a:p>
          <a:p>
            <a:pPr lvl="1"/>
            <a:r>
              <a:rPr lang="fr-CA"/>
              <a:t>Disposition du site web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6B3634-33BB-556B-14B3-A8A15B49003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0A3F14-3BA4-62FA-4D33-818E08E62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5CEABB6-07DC-46E8-9B57-56EC44A396E5}" type="slidenum">
              <a:rPr lang="fr-CA" noProof="0" smtClean="0"/>
              <a:t>10</a:t>
            </a:fld>
            <a:endParaRPr lang="fr-CA" noProof="0"/>
          </a:p>
        </p:txBody>
      </p:sp>
      <p:pic>
        <p:nvPicPr>
          <p:cNvPr id="1026" name="Picture 2" descr="A pie chart with numbers and a few different colored parts&#10;&#10;Description automatically generated with medium confidence">
            <a:extLst>
              <a:ext uri="{FF2B5EF4-FFF2-40B4-BE49-F238E27FC236}">
                <a16:creationId xmlns:a16="http://schemas.microsoft.com/office/drawing/2014/main" id="{9513F6EB-5C06-BFA0-D377-F1681CF0A9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0657" y="1952902"/>
            <a:ext cx="2590644" cy="1852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>
            <a:extLst>
              <a:ext uri="{FF2B5EF4-FFF2-40B4-BE49-F238E27FC236}">
                <a16:creationId xmlns:a16="http://schemas.microsoft.com/office/drawing/2014/main" id="{A5D3AB0F-C1E9-236C-8242-B897686904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5894" y="1899856"/>
            <a:ext cx="2486842" cy="1806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7E371B8E-A0D6-4A24-15C7-07F3413FD2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2173" y="3915593"/>
            <a:ext cx="2620958" cy="188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>
            <a:extLst>
              <a:ext uri="{FF2B5EF4-FFF2-40B4-BE49-F238E27FC236}">
                <a16:creationId xmlns:a16="http://schemas.microsoft.com/office/drawing/2014/main" id="{303E1F79-6946-16A6-7942-C1F84E129C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5893" y="3934948"/>
            <a:ext cx="2821215" cy="2115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86163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F36506-8A3E-4416-6EFC-C8E449451A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105AF194-020F-F770-4FF2-8BD2B5BE7742}"/>
              </a:ext>
            </a:extLst>
          </p:cNvPr>
          <p:cNvSpPr txBox="1">
            <a:spLocks/>
          </p:cNvSpPr>
          <p:nvPr/>
        </p:nvSpPr>
        <p:spPr>
          <a:xfrm>
            <a:off x="7535825" y="982132"/>
            <a:ext cx="3360772" cy="13038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spcAft>
                <a:spcPts val="600"/>
              </a:spcAft>
            </a:pPr>
            <a:r>
              <a:rPr lang="en-US">
                <a:solidFill>
                  <a:srgbClr val="262626"/>
                </a:solidFill>
              </a:rPr>
              <a:t>Frontend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FFE864-CA63-3160-149A-9E4695637F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535824" y="2556932"/>
            <a:ext cx="3360771" cy="3318936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>
                <a:solidFill>
                  <a:srgbClr val="262626"/>
                </a:solidFill>
              </a:rPr>
              <a:t>Plus </a:t>
            </a:r>
            <a:r>
              <a:rPr lang="en-US" err="1">
                <a:solidFill>
                  <a:srgbClr val="262626"/>
                </a:solidFill>
              </a:rPr>
              <a:t>grande</a:t>
            </a:r>
            <a:r>
              <a:rPr lang="en-US">
                <a:solidFill>
                  <a:srgbClr val="262626"/>
                </a:solidFill>
              </a:rPr>
              <a:t> police</a:t>
            </a:r>
          </a:p>
          <a:p>
            <a:r>
              <a:rPr lang="en-US">
                <a:solidFill>
                  <a:srgbClr val="262626"/>
                </a:solidFill>
              </a:rPr>
              <a:t>Palette de couleur plus simple; </a:t>
            </a:r>
            <a:r>
              <a:rPr lang="en-US" err="1">
                <a:solidFill>
                  <a:srgbClr val="262626"/>
                </a:solidFill>
              </a:rPr>
              <a:t>meilleur</a:t>
            </a:r>
            <a:r>
              <a:rPr lang="en-US">
                <a:solidFill>
                  <a:srgbClr val="262626"/>
                </a:solidFill>
              </a:rPr>
              <a:t> </a:t>
            </a:r>
            <a:r>
              <a:rPr lang="en-US" err="1">
                <a:solidFill>
                  <a:srgbClr val="262626"/>
                </a:solidFill>
              </a:rPr>
              <a:t>contraste</a:t>
            </a:r>
          </a:p>
          <a:p>
            <a:r>
              <a:rPr lang="en-US" err="1">
                <a:solidFill>
                  <a:srgbClr val="262626"/>
                </a:solidFill>
              </a:rPr>
              <a:t>Accès</a:t>
            </a:r>
            <a:r>
              <a:rPr lang="en-US">
                <a:solidFill>
                  <a:srgbClr val="262626"/>
                </a:solidFill>
              </a:rPr>
              <a:t> aux </a:t>
            </a:r>
            <a:r>
              <a:rPr lang="en-US" err="1">
                <a:solidFill>
                  <a:srgbClr val="262626"/>
                </a:solidFill>
              </a:rPr>
              <a:t>ressources</a:t>
            </a:r>
            <a:r>
              <a:rPr lang="en-US">
                <a:solidFill>
                  <a:srgbClr val="262626"/>
                </a:solidFill>
              </a:rPr>
              <a:t> disponible à </a:t>
            </a:r>
            <a:r>
              <a:rPr lang="en-US" err="1">
                <a:solidFill>
                  <a:srgbClr val="262626"/>
                </a:solidFill>
              </a:rPr>
              <a:t>l’acceuil</a:t>
            </a:r>
            <a:endParaRPr lang="en-US">
              <a:solidFill>
                <a:srgbClr val="262626"/>
              </a:solidFill>
            </a:endParaRPr>
          </a:p>
          <a:p>
            <a:r>
              <a:rPr lang="en-US">
                <a:solidFill>
                  <a:srgbClr val="262626"/>
                </a:solidFill>
              </a:rPr>
              <a:t>Changer de langue </a:t>
            </a:r>
            <a:r>
              <a:rPr lang="en-US" err="1">
                <a:solidFill>
                  <a:srgbClr val="262626"/>
                </a:solidFill>
              </a:rPr>
              <a:t>facilement</a:t>
            </a:r>
            <a:endParaRPr lang="en-US">
              <a:solidFill>
                <a:srgbClr val="262626"/>
              </a:solidFill>
            </a:endParaRPr>
          </a:p>
        </p:txBody>
      </p:sp>
      <p:pic>
        <p:nvPicPr>
          <p:cNvPr id="11" name="Content Placeholder 10" descr="A screenshot of a computer&#10;&#10;Description automatically generated">
            <a:extLst>
              <a:ext uri="{FF2B5EF4-FFF2-40B4-BE49-F238E27FC236}">
                <a16:creationId xmlns:a16="http://schemas.microsoft.com/office/drawing/2014/main" id="{8432661F-70E9-3C1F-4AA2-39CF0980D68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192346" y="1797561"/>
            <a:ext cx="5737812" cy="3111615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23D067-65C6-E118-07CA-9F5827D78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fld id="{B5CEABB6-07DC-46E8-9B57-56EC44A396E5}" type="slidenum">
              <a:rPr lang="en-US" noProof="0">
                <a:solidFill>
                  <a:srgbClr val="000000"/>
                </a:solidFill>
              </a:rPr>
              <a:pPr defTabSz="914400">
                <a:spcAft>
                  <a:spcPts val="600"/>
                </a:spcAft>
              </a:pPr>
              <a:t>11</a:t>
            </a:fld>
            <a:endParaRPr lang="en-US" noProof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3007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885FDA-B75F-1D90-771B-B01229AA8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Backend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8CC0CA-216B-0862-5DA2-722A08C9F4E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fr-CA"/>
              <a:t>IA pour le </a:t>
            </a:r>
            <a:r>
              <a:rPr lang="fr-CA" err="1"/>
              <a:t>chatbot</a:t>
            </a:r>
            <a:r>
              <a:rPr lang="fr-CA"/>
              <a:t> a varié</a:t>
            </a:r>
          </a:p>
          <a:p>
            <a:pPr lvl="1">
              <a:buSzPct val="114999"/>
              <a:buFont typeface="Courier New"/>
              <a:buChar char="o"/>
            </a:pPr>
            <a:r>
              <a:rPr lang="fr-CA"/>
              <a:t>Rasa requiert trop de personnalisation</a:t>
            </a:r>
          </a:p>
          <a:p>
            <a:pPr lvl="1">
              <a:buSzPct val="114999"/>
              <a:buFont typeface="Courier New"/>
              <a:buChar char="o"/>
            </a:pPr>
            <a:r>
              <a:rPr lang="fr-CA"/>
              <a:t>API de </a:t>
            </a:r>
            <a:r>
              <a:rPr lang="fr-CA" err="1"/>
              <a:t>ChatGPT</a:t>
            </a:r>
            <a:r>
              <a:rPr lang="fr-CA"/>
              <a:t> n'a pas de mémoire</a:t>
            </a:r>
          </a:p>
          <a:p>
            <a:pPr lvl="1">
              <a:buSzPct val="114999"/>
              <a:buFont typeface="Courier New"/>
              <a:buChar char="o"/>
            </a:pPr>
            <a:r>
              <a:rPr lang="fr-CA"/>
              <a:t>LLM local requiert bcp de RAM</a:t>
            </a:r>
          </a:p>
          <a:p>
            <a:pPr lvl="1">
              <a:buSzPct val="114999"/>
              <a:buFont typeface="Courier New"/>
              <a:buChar char="o"/>
            </a:pPr>
            <a:r>
              <a:rPr lang="fr-CA"/>
              <a:t>AWS </a:t>
            </a:r>
            <a:r>
              <a:rPr lang="fr-CA" err="1"/>
              <a:t>Bedrock</a:t>
            </a:r>
          </a:p>
          <a:p>
            <a:r>
              <a:rPr lang="fr-CA"/>
              <a:t>Implémenter une mémoire qui se rappelle des conversations précédentes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AE4512-E974-290D-F9F3-4C3EFECE5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5CEABB6-07DC-46E8-9B57-56EC44A396E5}" type="slidenum">
              <a:rPr lang="fr-CA" noProof="0" smtClean="0"/>
              <a:t>12</a:t>
            </a:fld>
            <a:endParaRPr lang="fr-CA" noProof="0"/>
          </a:p>
        </p:txBody>
      </p:sp>
      <p:pic>
        <p:nvPicPr>
          <p:cNvPr id="2050" name="Picture 2" descr="Python Virtual Environments: A Primer – Real Python">
            <a:extLst>
              <a:ext uri="{FF2B5EF4-FFF2-40B4-BE49-F238E27FC236}">
                <a16:creationId xmlns:a16="http://schemas.microsoft.com/office/drawing/2014/main" id="{8C4DE4BA-9AEF-C572-5360-D57EEA14AA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464" y="3794591"/>
            <a:ext cx="2876843" cy="2876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matrix, Sci fi, Science, Fiction, Action, Fighting, Futuristic ...">
            <a:extLst>
              <a:ext uri="{FF2B5EF4-FFF2-40B4-BE49-F238E27FC236}">
                <a16:creationId xmlns:a16="http://schemas.microsoft.com/office/drawing/2014/main" id="{0A3DF547-73CE-1CAB-FC8B-767643F5B3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9771" y="1499528"/>
            <a:ext cx="4067908" cy="2288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92358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3D9142-ADE9-06F9-CE57-2FCF6D2E6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Architecture du Système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3BFFDD-96D9-4772-54A6-43DAFE4C8E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5CEABB6-07DC-46E8-9B57-56EC44A396E5}" type="slidenum">
              <a:rPr lang="fr-CA" noProof="0" smtClean="0"/>
              <a:t>13</a:t>
            </a:fld>
            <a:endParaRPr lang="fr-CA" noProof="0"/>
          </a:p>
        </p:txBody>
      </p:sp>
      <p:pic>
        <p:nvPicPr>
          <p:cNvPr id="7" name="Picture 6" descr="A screenshot of a computer flowchart&#10;&#10;Description automatically generated">
            <a:extLst>
              <a:ext uri="{FF2B5EF4-FFF2-40B4-BE49-F238E27FC236}">
                <a16:creationId xmlns:a16="http://schemas.microsoft.com/office/drawing/2014/main" id="{6EDC5F97-8585-F847-8D5B-332640703E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0731" y="2285465"/>
            <a:ext cx="6096000" cy="378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578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39F34C-A670-7493-C407-0473CD21D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2773862"/>
            <a:ext cx="9601196" cy="1303867"/>
          </a:xfrm>
        </p:spPr>
        <p:txBody>
          <a:bodyPr/>
          <a:lstStyle/>
          <a:p>
            <a:r>
              <a:rPr lang="fr-CA"/>
              <a:t>Démonstration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63161E-4843-2145-3376-CD29F11A37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5CEABB6-07DC-46E8-9B57-56EC44A396E5}" type="slidenum">
              <a:rPr lang="fr-CA" noProof="0" smtClean="0"/>
              <a:t>14</a:t>
            </a:fld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1247025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05A2E3-2874-26E4-3152-B5A751CE3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Mise en situation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5870CE-E0CA-0EB7-1802-5C9C80C20F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fr-CA" b="1">
                <a:ea typeface="+mn-lt"/>
                <a:cs typeface="+mn-lt"/>
              </a:rPr>
              <a:t>Problème: </a:t>
            </a:r>
            <a:r>
              <a:rPr lang="fr-CA">
                <a:ea typeface="+mn-lt"/>
                <a:cs typeface="+mn-lt"/>
              </a:rPr>
              <a:t>Les </a:t>
            </a:r>
            <a:r>
              <a:rPr lang="fr-CA" b="1">
                <a:ea typeface="+mn-lt"/>
                <a:cs typeface="+mn-lt"/>
              </a:rPr>
              <a:t>personnes vulnérables</a:t>
            </a:r>
            <a:r>
              <a:rPr lang="fr-CA">
                <a:ea typeface="+mn-lt"/>
                <a:cs typeface="+mn-lt"/>
              </a:rPr>
              <a:t> sont exposées à un risque plus élevé de comportements suicidaires (2 – 4 x) en raison de l'</a:t>
            </a:r>
            <a:r>
              <a:rPr lang="fr-CA" b="1">
                <a:ea typeface="+mn-lt"/>
                <a:cs typeface="+mn-lt"/>
              </a:rPr>
              <a:t>isolement social</a:t>
            </a:r>
            <a:r>
              <a:rPr lang="fr-CA">
                <a:ea typeface="+mn-lt"/>
                <a:cs typeface="+mn-lt"/>
              </a:rPr>
              <a:t>, des </a:t>
            </a:r>
            <a:r>
              <a:rPr lang="fr-CA" b="1">
                <a:ea typeface="+mn-lt"/>
                <a:cs typeface="+mn-lt"/>
              </a:rPr>
              <a:t>obstacles à l'accès aux soins</a:t>
            </a:r>
            <a:r>
              <a:rPr lang="fr-CA">
                <a:ea typeface="+mn-lt"/>
                <a:cs typeface="+mn-lt"/>
              </a:rPr>
              <a:t> et du </a:t>
            </a:r>
            <a:r>
              <a:rPr lang="fr-CA" b="1">
                <a:ea typeface="+mn-lt"/>
                <a:cs typeface="+mn-lt"/>
              </a:rPr>
              <a:t>manque de soutien adapté</a:t>
            </a:r>
            <a:r>
              <a:rPr lang="fr-CA">
                <a:ea typeface="+mn-lt"/>
                <a:cs typeface="+mn-lt"/>
              </a:rPr>
              <a:t> à leurs besoins spécifiques. </a:t>
            </a:r>
          </a:p>
          <a:p>
            <a:pPr>
              <a:buSzPct val="114999"/>
              <a:buFont typeface="Arial" panose="020B0604020202020204" pitchFamily="34" charset="0"/>
              <a:buChar char="•"/>
            </a:pPr>
            <a:r>
              <a:rPr lang="fr-CA" b="1">
                <a:ea typeface="+mn-lt"/>
                <a:cs typeface="+mn-lt"/>
              </a:rPr>
              <a:t>But:</a:t>
            </a:r>
            <a:r>
              <a:rPr lang="fr-CA">
                <a:ea typeface="+mn-lt"/>
                <a:cs typeface="+mn-lt"/>
              </a:rPr>
              <a:t> Développer une </a:t>
            </a:r>
            <a:r>
              <a:rPr lang="fr-CA" b="1">
                <a:ea typeface="+mn-lt"/>
                <a:cs typeface="+mn-lt"/>
              </a:rPr>
              <a:t>IA </a:t>
            </a:r>
            <a:r>
              <a:rPr lang="fr-CA">
                <a:ea typeface="+mn-lt"/>
                <a:cs typeface="+mn-lt"/>
              </a:rPr>
              <a:t>conçue pour fournir du </a:t>
            </a:r>
            <a:r>
              <a:rPr lang="fr-CA" b="1">
                <a:ea typeface="+mn-lt"/>
                <a:cs typeface="+mn-lt"/>
              </a:rPr>
              <a:t>soutien </a:t>
            </a:r>
            <a:r>
              <a:rPr lang="fr-CA">
                <a:ea typeface="+mn-lt"/>
                <a:cs typeface="+mn-lt"/>
              </a:rPr>
              <a:t>et des </a:t>
            </a:r>
            <a:r>
              <a:rPr lang="fr-CA" b="1">
                <a:ea typeface="+mn-lt"/>
                <a:cs typeface="+mn-lt"/>
              </a:rPr>
              <a:t>ressources</a:t>
            </a:r>
            <a:r>
              <a:rPr lang="fr-CA">
                <a:ea typeface="+mn-lt"/>
                <a:cs typeface="+mn-lt"/>
              </a:rPr>
              <a:t>; </a:t>
            </a:r>
            <a:r>
              <a:rPr lang="fr-CA" b="1">
                <a:ea typeface="+mn-lt"/>
                <a:cs typeface="+mn-lt"/>
              </a:rPr>
              <a:t>améliorer </a:t>
            </a:r>
            <a:r>
              <a:rPr lang="fr-CA">
                <a:ea typeface="+mn-lt"/>
                <a:cs typeface="+mn-lt"/>
              </a:rPr>
              <a:t>le </a:t>
            </a:r>
            <a:r>
              <a:rPr lang="fr-CA" b="1">
                <a:ea typeface="+mn-lt"/>
                <a:cs typeface="+mn-lt"/>
              </a:rPr>
              <a:t>bien-être</a:t>
            </a:r>
            <a:r>
              <a:rPr lang="fr-CA">
                <a:ea typeface="+mn-lt"/>
                <a:cs typeface="+mn-lt"/>
              </a:rPr>
              <a:t> et la </a:t>
            </a:r>
            <a:r>
              <a:rPr lang="fr-CA" b="1">
                <a:ea typeface="+mn-lt"/>
                <a:cs typeface="+mn-lt"/>
              </a:rPr>
              <a:t>qualité de vie</a:t>
            </a:r>
            <a:r>
              <a:rPr lang="fr-CA">
                <a:ea typeface="+mn-lt"/>
                <a:cs typeface="+mn-lt"/>
              </a:rPr>
              <a:t> de l’utilisateur. </a:t>
            </a:r>
            <a:endParaRPr lang="fr-CA"/>
          </a:p>
          <a:p>
            <a:pPr>
              <a:buFont typeface="Arial" panose="020B0604020202020204" pitchFamily="34" charset="0"/>
              <a:buChar char="•"/>
            </a:pPr>
            <a:r>
              <a:rPr lang="fr-CA" b="1">
                <a:ea typeface="+mn-lt"/>
                <a:cs typeface="+mn-lt"/>
              </a:rPr>
              <a:t>Client cible:</a:t>
            </a:r>
            <a:r>
              <a:rPr lang="fr-CA">
                <a:ea typeface="+mn-lt"/>
                <a:cs typeface="+mn-lt"/>
              </a:rPr>
              <a:t> Personnes en situation de handicap ou en détresse psychologique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1FC75B-A2A2-A20E-D182-F0C426122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5CEABB6-07DC-46E8-9B57-56EC44A396E5}" type="slidenum">
              <a:rPr lang="fr-CA" noProof="0" smtClean="0"/>
              <a:pPr rtl="0"/>
              <a:t>2</a:t>
            </a:fld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10169203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B69A6A-9B82-A536-1394-4763E533E6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913120"/>
            <a:ext cx="4800598" cy="1303867"/>
          </a:xfrm>
        </p:spPr>
        <p:txBody>
          <a:bodyPr/>
          <a:lstStyle/>
          <a:p>
            <a:r>
              <a:rPr lang="fr-CA"/>
              <a:t>CPX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3D1A5C-195D-8AF7-39AB-0BFD76926C3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CA"/>
              <a:t>Accessible aux personnes handicapées</a:t>
            </a:r>
          </a:p>
          <a:p>
            <a:pPr lvl="1">
              <a:buSzPct val="114999"/>
              <a:buFont typeface="Arial" panose="020B0604020202020204" pitchFamily="34" charset="0"/>
              <a:buChar char="•"/>
            </a:pPr>
            <a:r>
              <a:rPr lang="fr-CA"/>
              <a:t>Respecte les normes WCAG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CA">
                <a:ea typeface="+mn-lt"/>
                <a:cs typeface="+mn-lt"/>
              </a:rPr>
              <a:t>Assure la protection des données des utilisateurs</a:t>
            </a:r>
          </a:p>
          <a:p>
            <a:pPr>
              <a:buSzPct val="114999"/>
              <a:buFont typeface="Arial" panose="020B0604020202020204" pitchFamily="34" charset="0"/>
              <a:buChar char="•"/>
            </a:pPr>
            <a:r>
              <a:rPr lang="fr-CA">
                <a:ea typeface="+mn-lt"/>
                <a:cs typeface="+mn-lt"/>
              </a:rPr>
              <a:t>Permet la collecte de rétroaction.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A"/>
              <a:t>Sensible aux besoins psychologiques de l’utilisateur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CA"/>
              <a:t>Fiable, efficace, pertinente et bilingue</a:t>
            </a:r>
          </a:p>
          <a:p>
            <a:endParaRPr lang="fr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F64036-A122-1858-93C2-8A6F7FEDD7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562028"/>
          </a:xfrm>
        </p:spPr>
        <p:txBody>
          <a:bodyPr>
            <a:normAutofit fontScale="92500" lnSpcReduction="10000"/>
          </a:bodyPr>
          <a:lstStyle/>
          <a:p>
            <a:r>
              <a:rPr lang="fr-CA"/>
              <a:t>Accessibilité </a:t>
            </a:r>
          </a:p>
          <a:p>
            <a:r>
              <a:rPr lang="fr-CA"/>
              <a:t>Support</a:t>
            </a:r>
          </a:p>
          <a:p>
            <a:r>
              <a:rPr lang="fr-CA"/>
              <a:t>Sécurité</a:t>
            </a:r>
          </a:p>
          <a:p>
            <a:r>
              <a:rPr lang="fr-CA"/>
              <a:t>Efficacité</a:t>
            </a:r>
          </a:p>
          <a:p>
            <a:r>
              <a:rPr lang="fr-CA"/>
              <a:t>Facilité d’utilisation</a:t>
            </a:r>
          </a:p>
          <a:p>
            <a:pPr>
              <a:buSzPct val="114999"/>
            </a:pPr>
            <a:r>
              <a:rPr lang="fr-CA"/>
              <a:t>Disponibilité</a:t>
            </a:r>
          </a:p>
          <a:p>
            <a:pPr lvl="1">
              <a:buSzPct val="114999"/>
              <a:buFont typeface="Courier New"/>
              <a:buChar char="o"/>
            </a:pPr>
            <a:endParaRPr lang="fr-CA"/>
          </a:p>
          <a:p>
            <a:endParaRPr lang="fr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B6F375-671D-5FE2-3013-6F1082840D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5CEABB6-07DC-46E8-9B57-56EC44A396E5}" type="slidenum">
              <a:rPr lang="fr-CA" noProof="0" smtClean="0"/>
              <a:t>3</a:t>
            </a:fld>
            <a:endParaRPr lang="fr-CA" noProof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53774CB-D719-9165-8089-D181191242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8616" y="987552"/>
            <a:ext cx="4797968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7184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4CB52-64F1-8A21-00B0-99EF067C5C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Étalonnage Métrique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960CA4-0478-6922-96A5-524B2F3A52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Accessibilité:</a:t>
            </a:r>
            <a:r>
              <a:rPr lang="en-CA">
                <a:sym typeface="Wingdings" panose="05000000000000000000" pitchFamily="2" charset="2"/>
              </a:rPr>
              <a:t> </a:t>
            </a:r>
            <a:r>
              <a:rPr lang="en-CA" err="1">
                <a:sym typeface="Wingdings" panose="05000000000000000000" pitchFamily="2" charset="2"/>
              </a:rPr>
              <a:t>Niveau</a:t>
            </a:r>
            <a:r>
              <a:rPr lang="en-CA">
                <a:sym typeface="Wingdings" panose="05000000000000000000" pitchFamily="2" charset="2"/>
              </a:rPr>
              <a:t> WCAG (i.e., A, AA, AAA); </a:t>
            </a:r>
            <a:r>
              <a:rPr lang="en-CA" err="1">
                <a:sym typeface="Wingdings" panose="05000000000000000000" pitchFamily="2" charset="2"/>
              </a:rPr>
              <a:t>Bilinguisme</a:t>
            </a:r>
            <a:endParaRPr lang="en-CA" err="1"/>
          </a:p>
          <a:p>
            <a:r>
              <a:rPr lang="fr-CA">
                <a:sym typeface="Wingdings" panose="05000000000000000000" pitchFamily="2" charset="2"/>
              </a:rPr>
              <a:t>Support: Taux de satisfaction; Niveau de rétention</a:t>
            </a:r>
            <a:endParaRPr lang="fr-CA"/>
          </a:p>
          <a:p>
            <a:r>
              <a:rPr lang="fr-CA">
                <a:sym typeface="Wingdings" panose="05000000000000000000" pitchFamily="2" charset="2"/>
              </a:rPr>
              <a:t>Sécurité:  % conformité; MTTD, MTTR</a:t>
            </a:r>
            <a:endParaRPr lang="fr-CA"/>
          </a:p>
          <a:p>
            <a:r>
              <a:rPr lang="fr-CA">
                <a:sym typeface="Wingdings" panose="05000000000000000000" pitchFamily="2" charset="2"/>
              </a:rPr>
              <a:t>Efficacité: Temps de réponse; # d'erreurs</a:t>
            </a:r>
            <a:endParaRPr lang="fr-CA"/>
          </a:p>
          <a:p>
            <a:r>
              <a:rPr lang="fr-CA">
                <a:sym typeface="Wingdings" panose="05000000000000000000" pitchFamily="2" charset="2"/>
              </a:rPr>
              <a:t>Facilité d’utilisation: Temps de complétion de tâches</a:t>
            </a:r>
            <a:endParaRPr lang="en-CA">
              <a:sym typeface="Wingdings" panose="05000000000000000000" pitchFamily="2" charset="2"/>
            </a:endParaRPr>
          </a:p>
          <a:p>
            <a:pPr>
              <a:buSzPct val="114999"/>
            </a:pPr>
            <a:r>
              <a:rPr lang="fr-CA">
                <a:ea typeface="+mn-lt"/>
                <a:cs typeface="+mn-lt"/>
              </a:rPr>
              <a:t>Disponibilité: # de 9s (e.g., 99,9%) </a:t>
            </a:r>
            <a:endParaRPr lang="fr-CA"/>
          </a:p>
          <a:p>
            <a:endParaRPr lang="fr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34B5197-FEDA-B355-9651-AFA3679AC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5CEABB6-07DC-46E8-9B57-56EC44A396E5}" type="slidenum">
              <a:rPr lang="fr-CA" noProof="0" smtClean="0"/>
              <a:t>4</a:t>
            </a:fld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4107501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DE98FA-5662-D386-BD5B-D9E4D39FAE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2596" y="793353"/>
            <a:ext cx="9601196" cy="1303867"/>
          </a:xfrm>
        </p:spPr>
        <p:txBody>
          <a:bodyPr/>
          <a:lstStyle/>
          <a:p>
            <a:r>
              <a:rPr lang="fr-CA"/>
              <a:t>Étalonnage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5D8EC218-7F5C-DEE0-AE37-E3D35CADB41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6573032"/>
              </p:ext>
            </p:extLst>
          </p:nvPr>
        </p:nvGraphicFramePr>
        <p:xfrm>
          <a:off x="1304741" y="2097220"/>
          <a:ext cx="9601200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800">
                  <a:extLst>
                    <a:ext uri="{9D8B030D-6E8A-4147-A177-3AD203B41FA5}">
                      <a16:colId xmlns:a16="http://schemas.microsoft.com/office/drawing/2014/main" val="947263789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1061836242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365111481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1770610937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60133121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972216927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1132770405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1590565095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32160044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Facteurs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fr-CA" err="1"/>
                        <a:t>ChatGPT</a:t>
                      </a:r>
                      <a:endParaRPr lang="fr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fr-CA"/>
                        <a:t>Google Assistant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fr-CA"/>
                        <a:t>Rasa AI</a:t>
                      </a:r>
                      <a:endParaRPr lang="fr-CA" err="1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8618356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fr-CA"/>
                        <a:t>Score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fr-CA"/>
                        <a:t>Score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fr-CA"/>
                        <a:t>Score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1177197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fr-CA"/>
                        <a:t>Langues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7305476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fr-CA"/>
                        <a:t>Accessibilité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182972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fr-CA"/>
                        <a:t>Temps de réponse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2393051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fr-CA"/>
                        <a:t>Chiffrement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4585513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fr-CA"/>
                        <a:t>Disponibilité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9289676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fr-CA"/>
                        <a:t>Taux de satisfaction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8108815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fr-CA"/>
                        <a:t>Facilité d’utilisation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326380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fr-CA"/>
                        <a:t>Pointage total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122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/>
                        <a:t>121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b="1">
                          <a:highlight>
                            <a:srgbClr val="FFFF00"/>
                          </a:highlight>
                        </a:rPr>
                        <a:t>124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3179476"/>
                  </a:ext>
                </a:extLst>
              </a:tr>
            </a:tbl>
          </a:graphicData>
        </a:graphic>
      </p:graphicFrame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D4EA3D-A1B3-D851-5BD3-6EF3A7CE9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5CEABB6-07DC-46E8-9B57-56EC44A396E5}" type="slidenum">
              <a:rPr lang="fr-CA" noProof="0" smtClean="0"/>
              <a:t>5</a:t>
            </a:fld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30940884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F1C4A-0887-BE54-19F1-B01E7C9CC4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2"/>
            <a:ext cx="3660056" cy="132537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>
                <a:solidFill>
                  <a:srgbClr val="262626"/>
                </a:solidFill>
              </a:rPr>
              <a:t>Solution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BFE0CB-543E-5884-E5FE-22F0F35E88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95401" y="2493774"/>
            <a:ext cx="3660057" cy="3382094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285750" indent="-285750" algn="l">
              <a:buChar char="•"/>
            </a:pPr>
            <a:r>
              <a:rPr lang="en-US" sz="1600" b="1">
                <a:solidFill>
                  <a:srgbClr val="262626"/>
                </a:solidFill>
              </a:rPr>
              <a:t>Site Web</a:t>
            </a:r>
            <a:r>
              <a:rPr lang="en-US" sz="1600">
                <a:solidFill>
                  <a:srgbClr val="262626"/>
                </a:solidFill>
              </a:rPr>
              <a:t> qui </a:t>
            </a:r>
            <a:r>
              <a:rPr lang="en-US" sz="1600" err="1">
                <a:solidFill>
                  <a:srgbClr val="262626"/>
                </a:solidFill>
              </a:rPr>
              <a:t>contient</a:t>
            </a:r>
            <a:r>
              <a:rPr lang="en-US" sz="1600">
                <a:solidFill>
                  <a:srgbClr val="262626"/>
                </a:solidFill>
              </a:rPr>
              <a:t> des </a:t>
            </a:r>
            <a:r>
              <a:rPr lang="en-US" sz="1600" b="1" err="1">
                <a:solidFill>
                  <a:srgbClr val="262626"/>
                </a:solidFill>
              </a:rPr>
              <a:t>ressources</a:t>
            </a:r>
            <a:r>
              <a:rPr lang="en-US" sz="1600">
                <a:solidFill>
                  <a:srgbClr val="262626"/>
                </a:solidFill>
              </a:rPr>
              <a:t>, un </a:t>
            </a:r>
            <a:r>
              <a:rPr lang="en-US" sz="1600" b="1">
                <a:solidFill>
                  <a:srgbClr val="262626"/>
                </a:solidFill>
              </a:rPr>
              <a:t>assistant IA</a:t>
            </a:r>
            <a:r>
              <a:rPr lang="en-US" sz="1600">
                <a:solidFill>
                  <a:srgbClr val="262626"/>
                </a:solidFill>
              </a:rPr>
              <a:t> (chatbot) et un </a:t>
            </a:r>
            <a:r>
              <a:rPr lang="en-US" sz="1600" b="1" err="1">
                <a:solidFill>
                  <a:srgbClr val="262626"/>
                </a:solidFill>
              </a:rPr>
              <a:t>système</a:t>
            </a:r>
            <a:r>
              <a:rPr lang="en-US" sz="1600" b="1">
                <a:solidFill>
                  <a:srgbClr val="262626"/>
                </a:solidFill>
              </a:rPr>
              <a:t> de </a:t>
            </a:r>
            <a:r>
              <a:rPr lang="en-US" sz="1600" b="1" err="1">
                <a:solidFill>
                  <a:srgbClr val="262626"/>
                </a:solidFill>
              </a:rPr>
              <a:t>rétroaction</a:t>
            </a:r>
            <a:r>
              <a:rPr lang="en-US" sz="1600">
                <a:solidFill>
                  <a:srgbClr val="262626"/>
                </a:solidFill>
              </a:rPr>
              <a:t> (MVP)</a:t>
            </a:r>
            <a:endParaRPr lang="en-US"/>
          </a:p>
          <a:p>
            <a:pPr marL="285750" indent="-285750" algn="l">
              <a:buSzPct val="114999"/>
              <a:buFont typeface="Arial"/>
              <a:buChar char="•"/>
            </a:pPr>
            <a:r>
              <a:rPr lang="en-US" sz="1600" err="1">
                <a:solidFill>
                  <a:srgbClr val="262626"/>
                </a:solidFill>
              </a:rPr>
              <a:t>Fonctionnalités</a:t>
            </a:r>
            <a:r>
              <a:rPr lang="en-US" sz="1600">
                <a:solidFill>
                  <a:srgbClr val="262626"/>
                </a:solidFill>
              </a:rPr>
              <a:t> </a:t>
            </a:r>
            <a:r>
              <a:rPr lang="en-US" sz="1600" err="1">
                <a:solidFill>
                  <a:srgbClr val="262626"/>
                </a:solidFill>
              </a:rPr>
              <a:t>d'</a:t>
            </a:r>
            <a:r>
              <a:rPr lang="en-US" sz="1600" b="1" err="1">
                <a:solidFill>
                  <a:srgbClr val="262626"/>
                </a:solidFill>
              </a:rPr>
              <a:t>accessibilité</a:t>
            </a:r>
            <a:endParaRPr lang="en-US" sz="1600" b="1">
              <a:solidFill>
                <a:srgbClr val="262626"/>
              </a:solidFill>
            </a:endParaRPr>
          </a:p>
          <a:p>
            <a:pPr marL="742950" lvl="1" indent="-285750">
              <a:buSzPct val="114999"/>
              <a:buFont typeface="Courier New"/>
              <a:buChar char="o"/>
            </a:pPr>
            <a:r>
              <a:rPr lang="en-US" sz="1400">
                <a:solidFill>
                  <a:srgbClr val="262626"/>
                </a:solidFill>
              </a:rPr>
              <a:t>Option Speech-To-Text</a:t>
            </a:r>
          </a:p>
          <a:p>
            <a:pPr marL="742950" lvl="1" indent="-285750">
              <a:buSzPct val="114999"/>
              <a:buFont typeface="Courier New"/>
              <a:buChar char="o"/>
            </a:pPr>
            <a:r>
              <a:rPr lang="en-US" sz="1400">
                <a:solidFill>
                  <a:srgbClr val="262626"/>
                </a:solidFill>
              </a:rPr>
              <a:t>Site Web </a:t>
            </a:r>
            <a:r>
              <a:rPr lang="en-US" sz="1400" err="1">
                <a:solidFill>
                  <a:srgbClr val="262626"/>
                </a:solidFill>
              </a:rPr>
              <a:t>bilingue</a:t>
            </a:r>
            <a:endParaRPr lang="en-US" sz="1400">
              <a:solidFill>
                <a:srgbClr val="262626"/>
              </a:solidFill>
            </a:endParaRPr>
          </a:p>
          <a:p>
            <a:pPr marL="742950" lvl="1" indent="-285750">
              <a:buSzPct val="114999"/>
              <a:buFont typeface="Courier New"/>
              <a:buChar char="o"/>
            </a:pPr>
            <a:r>
              <a:rPr lang="en-US" sz="1400">
                <a:solidFill>
                  <a:srgbClr val="262626"/>
                </a:solidFill>
              </a:rPr>
              <a:t>Conforme à WCAG AA</a:t>
            </a:r>
          </a:p>
          <a:p>
            <a:pPr marL="742950" lvl="1" indent="-285750">
              <a:buSzPct val="114999"/>
              <a:buFont typeface="Courier New"/>
              <a:buChar char="o"/>
            </a:pPr>
            <a:r>
              <a:rPr lang="en-US" sz="1400">
                <a:solidFill>
                  <a:srgbClr val="262626"/>
                </a:solidFill>
              </a:rPr>
              <a:t>Texte Alt, compatible avec </a:t>
            </a:r>
            <a:r>
              <a:rPr lang="en-US" sz="1400" err="1">
                <a:solidFill>
                  <a:srgbClr val="262626"/>
                </a:solidFill>
              </a:rPr>
              <a:t>lecteurs</a:t>
            </a:r>
            <a:r>
              <a:rPr lang="en-US" sz="1400">
                <a:solidFill>
                  <a:srgbClr val="262626"/>
                </a:solidFill>
              </a:rPr>
              <a:t> </a:t>
            </a:r>
            <a:r>
              <a:rPr lang="en-US" sz="1400" err="1">
                <a:solidFill>
                  <a:srgbClr val="262626"/>
                </a:solidFill>
              </a:rPr>
              <a:t>d'écran</a:t>
            </a:r>
            <a:r>
              <a:rPr lang="en-US" sz="1400">
                <a:solidFill>
                  <a:srgbClr val="262626"/>
                </a:solidFill>
              </a:rPr>
              <a:t>...</a:t>
            </a:r>
          </a:p>
          <a:p>
            <a:pPr marL="285750" indent="-285750" algn="l">
              <a:buSzPct val="114999"/>
              <a:buFont typeface="Arial"/>
              <a:buChar char="•"/>
            </a:pPr>
            <a:r>
              <a:rPr lang="en-US" sz="1600" b="1">
                <a:solidFill>
                  <a:srgbClr val="262626"/>
                </a:solidFill>
                <a:ea typeface="+mn-lt"/>
                <a:cs typeface="+mn-lt"/>
              </a:rPr>
              <a:t>Gestion de </a:t>
            </a:r>
            <a:r>
              <a:rPr lang="en-US" sz="1600" b="1" err="1">
                <a:solidFill>
                  <a:srgbClr val="262626"/>
                </a:solidFill>
                <a:ea typeface="+mn-lt"/>
                <a:cs typeface="+mn-lt"/>
              </a:rPr>
              <a:t>compte</a:t>
            </a:r>
            <a:endParaRPr lang="en-US" sz="1600" b="1">
              <a:solidFill>
                <a:srgbClr val="262626"/>
              </a:solidFill>
            </a:endParaRPr>
          </a:p>
          <a:p>
            <a:pPr marL="285750" indent="-285750" algn="l">
              <a:buSzPct val="114999"/>
              <a:buChar char="•"/>
            </a:pPr>
            <a:r>
              <a:rPr lang="en-US" sz="1600" b="1" err="1">
                <a:solidFill>
                  <a:srgbClr val="262626"/>
                </a:solidFill>
              </a:rPr>
              <a:t>Mémoire</a:t>
            </a:r>
            <a:r>
              <a:rPr lang="en-US" sz="1600" b="1">
                <a:solidFill>
                  <a:srgbClr val="262626"/>
                </a:solidFill>
              </a:rPr>
              <a:t> </a:t>
            </a:r>
            <a:r>
              <a:rPr lang="en-US" sz="1600" b="1" err="1">
                <a:solidFill>
                  <a:srgbClr val="262626"/>
                </a:solidFill>
              </a:rPr>
              <a:t>vive</a:t>
            </a:r>
            <a:endParaRPr lang="en-US" sz="1600" b="1">
              <a:solidFill>
                <a:srgbClr val="262626"/>
              </a:solidFill>
            </a:endParaRPr>
          </a:p>
          <a:p>
            <a:pPr marL="285750" indent="-285750" algn="l">
              <a:buSzPct val="114999"/>
              <a:buFont typeface="Arial"/>
              <a:buChar char="•"/>
            </a:pPr>
            <a:endParaRPr lang="en-US" sz="1600">
              <a:solidFill>
                <a:srgbClr val="262626"/>
              </a:solidFill>
            </a:endParaRPr>
          </a:p>
          <a:p>
            <a:pPr marL="285750" indent="-285750" algn="l">
              <a:buSzPct val="114999"/>
              <a:buFont typeface="Arial"/>
              <a:buChar char="•"/>
            </a:pPr>
            <a:endParaRPr lang="en-US" sz="1600">
              <a:solidFill>
                <a:srgbClr val="262626"/>
              </a:solidFill>
            </a:endParaRPr>
          </a:p>
          <a:p>
            <a:pPr>
              <a:buFont typeface="Arial"/>
              <a:buChar char="•"/>
            </a:pPr>
            <a:endParaRPr lang="en-US" sz="1600">
              <a:solidFill>
                <a:srgbClr val="262626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308997-4CDE-1D17-A937-254E22F4F1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fld id="{B5CEABB6-07DC-46E8-9B57-56EC44A396E5}" type="slidenum">
              <a:rPr lang="en-US" noProof="0">
                <a:solidFill>
                  <a:srgbClr val="000000"/>
                </a:solidFill>
              </a:rPr>
              <a:pPr defTabSz="914400">
                <a:spcAft>
                  <a:spcPts val="600"/>
                </a:spcAft>
              </a:pPr>
              <a:t>6</a:t>
            </a:fld>
            <a:endParaRPr lang="en-US" noProof="0">
              <a:solidFill>
                <a:srgbClr val="000000"/>
              </a:solidFill>
            </a:endParaRPr>
          </a:p>
        </p:txBody>
      </p:sp>
      <p:pic>
        <p:nvPicPr>
          <p:cNvPr id="10" name="Picture 9" descr="A screenshot of a computer&#10;&#10;Description automatically generated">
            <a:extLst>
              <a:ext uri="{FF2B5EF4-FFF2-40B4-BE49-F238E27FC236}">
                <a16:creationId xmlns:a16="http://schemas.microsoft.com/office/drawing/2014/main" id="{C70C5919-50CB-9033-F51A-411158DC5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8668" y="1952243"/>
            <a:ext cx="5469466" cy="2953510"/>
          </a:xfrm>
          <a:prstGeom prst="rect">
            <a:avLst/>
          </a:prstGeom>
          <a:ln w="57150" cmpd="thickThin">
            <a:solidFill>
              <a:srgbClr val="7F7F7F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35937515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03315BD-8BE2-A849-E69D-3EB5260E1C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FE2FE50A-762C-EDE7-DB87-33E1DBE6931B}"/>
              </a:ext>
            </a:extLst>
          </p:cNvPr>
          <p:cNvSpPr txBox="1">
            <a:spLocks/>
          </p:cNvSpPr>
          <p:nvPr/>
        </p:nvSpPr>
        <p:spPr>
          <a:xfrm>
            <a:off x="7535825" y="982132"/>
            <a:ext cx="3360772" cy="13038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4100">
                <a:solidFill>
                  <a:srgbClr val="262626"/>
                </a:solidFill>
              </a:rPr>
              <a:t>Frontend –Prototype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40CB3C-7B11-E1C6-2BFC-BAE1606993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535824" y="2556932"/>
            <a:ext cx="3360771" cy="331893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solidFill>
                  <a:srgbClr val="262626"/>
                </a:solidFill>
              </a:rPr>
              <a:t>Suit les </a:t>
            </a:r>
            <a:r>
              <a:rPr lang="en-US" err="1">
                <a:solidFill>
                  <a:srgbClr val="262626"/>
                </a:solidFill>
              </a:rPr>
              <a:t>normes</a:t>
            </a:r>
            <a:r>
              <a:rPr lang="en-US">
                <a:solidFill>
                  <a:srgbClr val="262626"/>
                </a:solidFill>
              </a:rPr>
              <a:t> WCAG</a:t>
            </a:r>
          </a:p>
          <a:p>
            <a:r>
              <a:rPr lang="en-US">
                <a:solidFill>
                  <a:srgbClr val="262626"/>
                </a:solidFill>
              </a:rPr>
              <a:t>Couleur </a:t>
            </a:r>
            <a:r>
              <a:rPr lang="en-US" err="1">
                <a:solidFill>
                  <a:srgbClr val="262626"/>
                </a:solidFill>
              </a:rPr>
              <a:t>relaxante</a:t>
            </a:r>
            <a:r>
              <a:rPr lang="en-US">
                <a:solidFill>
                  <a:srgbClr val="262626"/>
                </a:solidFill>
              </a:rPr>
              <a:t> (Bleu)</a:t>
            </a:r>
          </a:p>
          <a:p>
            <a:r>
              <a:rPr lang="en-US">
                <a:solidFill>
                  <a:srgbClr val="262626"/>
                </a:solidFill>
              </a:rPr>
              <a:t>Disposition intuitive</a:t>
            </a:r>
          </a:p>
          <a:p>
            <a:r>
              <a:rPr lang="en-US">
                <a:solidFill>
                  <a:srgbClr val="262626"/>
                </a:solidFill>
              </a:rPr>
              <a:t>Page </a:t>
            </a:r>
            <a:r>
              <a:rPr lang="en-US" err="1">
                <a:solidFill>
                  <a:srgbClr val="262626"/>
                </a:solidFill>
              </a:rPr>
              <a:t>ressources</a:t>
            </a:r>
            <a:r>
              <a:rPr lang="en-US">
                <a:solidFill>
                  <a:srgbClr val="262626"/>
                </a:solidFill>
              </a:rPr>
              <a:t> </a:t>
            </a:r>
            <a:r>
              <a:rPr lang="en-US" err="1">
                <a:solidFill>
                  <a:srgbClr val="262626"/>
                </a:solidFill>
              </a:rPr>
              <a:t>différente</a:t>
            </a:r>
            <a:r>
              <a:rPr lang="en-US">
                <a:solidFill>
                  <a:srgbClr val="262626"/>
                </a:solidFill>
              </a:rPr>
              <a:t> de la page </a:t>
            </a:r>
            <a:r>
              <a:rPr lang="en-US" err="1">
                <a:solidFill>
                  <a:srgbClr val="262626"/>
                </a:solidFill>
              </a:rPr>
              <a:t>d’accueil</a:t>
            </a:r>
            <a:endParaRPr lang="en-US">
              <a:solidFill>
                <a:srgbClr val="262626"/>
              </a:solidFill>
            </a:endParaRPr>
          </a:p>
        </p:txBody>
      </p:sp>
      <p:pic>
        <p:nvPicPr>
          <p:cNvPr id="9" name="Content Placeholder 8" descr="A screenshot of a website&#10;&#10;Description automatically generated">
            <a:extLst>
              <a:ext uri="{FF2B5EF4-FFF2-40B4-BE49-F238E27FC236}">
                <a16:creationId xmlns:a16="http://schemas.microsoft.com/office/drawing/2014/main" id="{345334F9-4D18-6DF0-44C1-F71A9B7D5BD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412683" y="1914328"/>
            <a:ext cx="5278777" cy="285053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90AC4C-F9DE-36F7-8866-89836B2C07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fld id="{B5CEABB6-07DC-46E8-9B57-56EC44A396E5}" type="slidenum">
              <a:rPr lang="en-US" noProof="0">
                <a:solidFill>
                  <a:srgbClr val="000000"/>
                </a:solidFill>
              </a:rPr>
              <a:pPr defTabSz="914400">
                <a:spcAft>
                  <a:spcPts val="600"/>
                </a:spcAft>
              </a:pPr>
              <a:t>7</a:t>
            </a:fld>
            <a:endParaRPr lang="en-US" noProof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1590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AC0376-407E-31A9-E5C8-C40933C32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Backend – </a:t>
            </a:r>
            <a:r>
              <a:rPr lang="fr-CA" err="1"/>
              <a:t>Protoype</a:t>
            </a:r>
            <a:r>
              <a:rPr lang="fr-CA"/>
              <a:t>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9805FB-3E49-DB91-923D-6BEE3C332AA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r-CA"/>
              <a:t>Modèle Rasa AI</a:t>
            </a:r>
          </a:p>
          <a:p>
            <a:r>
              <a:rPr lang="fr-CA"/>
              <a:t>Django Web Framework</a:t>
            </a:r>
          </a:p>
          <a:p>
            <a:r>
              <a:rPr lang="fr-CA"/>
              <a:t>Python (langue de programmation)</a:t>
            </a:r>
          </a:p>
          <a:p>
            <a:r>
              <a:rPr lang="fr-CA"/>
              <a:t>Plusieurs couches</a:t>
            </a:r>
          </a:p>
          <a:p>
            <a:pPr marL="914400" lvl="1" indent="-457200">
              <a:buFont typeface="+mj-lt"/>
              <a:buAutoNum type="arabicPeriod"/>
            </a:pPr>
            <a:r>
              <a:rPr lang="fr-CA"/>
              <a:t>API RESTful pour communiquer avec le frontend</a:t>
            </a:r>
          </a:p>
          <a:p>
            <a:pPr marL="914400" lvl="1" indent="-457200">
              <a:buFont typeface="+mj-lt"/>
              <a:buAutoNum type="arabicPeriod"/>
            </a:pPr>
            <a:r>
              <a:rPr lang="fr-CA"/>
              <a:t>Logique métier</a:t>
            </a:r>
          </a:p>
          <a:p>
            <a:pPr marL="914400" lvl="1" indent="-457200">
              <a:buFont typeface="+mj-lt"/>
              <a:buAutoNum type="arabicPeriod"/>
            </a:pPr>
            <a:r>
              <a:rPr lang="fr-CA"/>
              <a:t>Logique principale avec l’intégration du Chatbot IA</a:t>
            </a:r>
          </a:p>
          <a:p>
            <a:pPr marL="914400" lvl="1" indent="-457200">
              <a:buFont typeface="+mj-lt"/>
              <a:buAutoNum type="arabicPeriod"/>
            </a:pPr>
            <a:r>
              <a:rPr lang="fr-CA"/>
              <a:t>Gère les interactions avec la base de données</a:t>
            </a:r>
          </a:p>
          <a:p>
            <a:endParaRPr lang="fr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43FF77-193F-F8D1-0DAC-572B7BA45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5CEABB6-07DC-46E8-9B57-56EC44A396E5}" type="slidenum">
              <a:rPr lang="fr-CA" noProof="0" smtClean="0"/>
              <a:t>8</a:t>
            </a:fld>
            <a:endParaRPr lang="fr-CA" noProof="0"/>
          </a:p>
        </p:txBody>
      </p:sp>
      <p:pic>
        <p:nvPicPr>
          <p:cNvPr id="11" name="Picture 2" descr="Image result for programming lines">
            <a:extLst>
              <a:ext uri="{FF2B5EF4-FFF2-40B4-BE49-F238E27FC236}">
                <a16:creationId xmlns:a16="http://schemas.microsoft.com/office/drawing/2014/main" id="{EC2D015A-052C-88E3-61AA-5566C34EDB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2938" y="3162816"/>
            <a:ext cx="3250614" cy="2604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95659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459A8A-08FD-192D-50C6-35105748D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Base de Données &amp; Cloud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6F6725-F399-40E1-FE62-6AD1541E05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2191676"/>
            <a:ext cx="9601196" cy="3684192"/>
          </a:xfrm>
        </p:spPr>
        <p:txBody>
          <a:bodyPr/>
          <a:lstStyle/>
          <a:p>
            <a:pPr marL="0" indent="0">
              <a:buNone/>
            </a:pPr>
            <a:endParaRPr lang="fr-CA"/>
          </a:p>
          <a:p>
            <a:r>
              <a:rPr lang="fr-CA"/>
              <a:t>PostgreSQL </a:t>
            </a:r>
          </a:p>
          <a:p>
            <a:r>
              <a:rPr lang="en-US"/>
              <a:t>Cloud </a:t>
            </a:r>
            <a:r>
              <a:rPr lang="en-US" err="1"/>
              <a:t>publique</a:t>
            </a:r>
            <a:r>
              <a:rPr lang="en-US"/>
              <a:t> AWS</a:t>
            </a:r>
          </a:p>
          <a:p>
            <a:r>
              <a:rPr lang="en-US"/>
              <a:t>Plateforme Docker</a:t>
            </a:r>
          </a:p>
          <a:p>
            <a:r>
              <a:rPr lang="en-US"/>
              <a:t>Stable; ne change pas pour le prototype final</a:t>
            </a:r>
          </a:p>
          <a:p>
            <a:endParaRPr lang="fr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FDABAF-C8BD-BFF5-8793-30BA4066E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5CEABB6-07DC-46E8-9B57-56EC44A396E5}" type="slidenum">
              <a:rPr lang="fr-CA" noProof="0" smtClean="0"/>
              <a:t>9</a:t>
            </a:fld>
            <a:endParaRPr lang="fr-CA" noProof="0"/>
          </a:p>
        </p:txBody>
      </p:sp>
      <p:pic>
        <p:nvPicPr>
          <p:cNvPr id="6" name="Picture 4" descr="posthresql functions in-depth - Online Course">
            <a:extLst>
              <a:ext uri="{FF2B5EF4-FFF2-40B4-BE49-F238E27FC236}">
                <a16:creationId xmlns:a16="http://schemas.microsoft.com/office/drawing/2014/main" id="{3229C059-537A-8682-7320-27FA6DED05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7311" y="4122051"/>
            <a:ext cx="3692687" cy="2461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lock image clipart 10 free Cliparts | Download images on Clipground 2024">
            <a:extLst>
              <a:ext uri="{FF2B5EF4-FFF2-40B4-BE49-F238E27FC236}">
                <a16:creationId xmlns:a16="http://schemas.microsoft.com/office/drawing/2014/main" id="{CDC88CC7-EFF5-2903-4CAA-627EC11A5A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1122" y="836998"/>
            <a:ext cx="1135475" cy="1719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084840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85846182BEA34EA9A8F2012D858D69" ma:contentTypeVersion="11" ma:contentTypeDescription="Create a new document." ma:contentTypeScope="" ma:versionID="a8a3b504c85462696ee6757fa1b6f977">
  <xsd:schema xmlns:xsd="http://www.w3.org/2001/XMLSchema" xmlns:xs="http://www.w3.org/2001/XMLSchema" xmlns:p="http://schemas.microsoft.com/office/2006/metadata/properties" xmlns:ns3="391b67c7-ba74-4931-8e7e-071cd97f2a9a" xmlns:ns4="82811da5-2c3e-4f5c-b744-fea6e6a863ab" targetNamespace="http://schemas.microsoft.com/office/2006/metadata/properties" ma:root="true" ma:fieldsID="ad075d5c4e0f2d6241fe80592df58375" ns3:_="" ns4:_="">
    <xsd:import namespace="391b67c7-ba74-4931-8e7e-071cd97f2a9a"/>
    <xsd:import namespace="82811da5-2c3e-4f5c-b744-fea6e6a863ab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bjectDetectorVersions" minOccurs="0"/>
                <xsd:element ref="ns3:_activity" minOccurs="0"/>
                <xsd:element ref="ns3:MediaServiceDateTake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1b67c7-ba74-4931-8e7e-071cd97f2a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6" nillable="true" ma:displayName="_activity" ma:hidden="true" ma:internalName="_activity">
      <xsd:simpleType>
        <xsd:restriction base="dms:Note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811da5-2c3e-4f5c-b744-fea6e6a863ab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391b67c7-ba74-4931-8e7e-071cd97f2a9a" xsi:nil="true"/>
    <_activity xmlns="391b67c7-ba74-4931-8e7e-071cd97f2a9a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683F072-DB9F-489F-AB17-77A4F9016DD3}">
  <ds:schemaRefs>
    <ds:schemaRef ds:uri="391b67c7-ba74-4931-8e7e-071cd97f2a9a"/>
    <ds:schemaRef ds:uri="82811da5-2c3e-4f5c-b744-fea6e6a863ab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CA4F7154-AFAC-4BE7-8A74-7F4B6FC2743C}">
  <ds:schemaRefs>
    <ds:schemaRef ds:uri="391b67c7-ba74-4931-8e7e-071cd97f2a9a"/>
    <ds:schemaRef ds:uri="82811da5-2c3e-4f5c-b744-fea6e6a863ab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618C13B-9D83-4AF4-B64D-33362D5133F8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Application>Microsoft Office PowerPoint</Application>
  <PresentationFormat>Widescreen</PresentationFormat>
  <Slides>14</Slides>
  <Notes>1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Organic</vt:lpstr>
      <vt:lpstr>SOAR IA</vt:lpstr>
      <vt:lpstr>Mise en situation</vt:lpstr>
      <vt:lpstr>CPX</vt:lpstr>
      <vt:lpstr>Étalonnage Métrique</vt:lpstr>
      <vt:lpstr>Étalonnage</vt:lpstr>
      <vt:lpstr>Solution</vt:lpstr>
      <vt:lpstr>PowerPoint Presentation</vt:lpstr>
      <vt:lpstr>Backend – Protoype 1</vt:lpstr>
      <vt:lpstr>Base de Données &amp; Cloud</vt:lpstr>
      <vt:lpstr>Tests</vt:lpstr>
      <vt:lpstr>PowerPoint Presentation</vt:lpstr>
      <vt:lpstr>Backend</vt:lpstr>
      <vt:lpstr>Architecture du Système</vt:lpstr>
      <vt:lpstr>Démonstration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Noah Masena</dc:creator>
  <cp:revision>10</cp:revision>
  <dcterms:created xsi:type="dcterms:W3CDTF">2024-11-20T17:34:18Z</dcterms:created>
  <dcterms:modified xsi:type="dcterms:W3CDTF">2024-11-27T16:29:17Z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0x0101000685846182BEA34EA9A8F2012D858D69</vt:lpwstr>
  </property>
</Properties>
</file>