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Average"/>
      <p:regular r:id="rId25"/>
    </p:embeddedFont>
    <p:embeddedFont>
      <p:font typeface="Oswald"/>
      <p:regular r:id="rId26"/>
      <p:bold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swald-regular.fntdata"/><Relationship Id="rId25" Type="http://schemas.openxmlformats.org/officeDocument/2006/relationships/font" Target="fonts/Average-regular.fntdata"/><Relationship Id="rId27" Type="http://schemas.openxmlformats.org/officeDocument/2006/relationships/font" Target="fonts/Oswald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80d1e6f0e2_1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80d1e6f0e2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722a801eb6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722a801eb6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80d1e6f0e2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80d1e6f0e2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80d1e6f0e2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80d1e6f0e2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722a801eb6_1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722a801eb6_1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22a801eb6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22a801eb6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82c0924c43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82c0924c43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22a801eb6_1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22a801eb6_1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722a801eb6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722a801eb6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722a801eb6_1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722a801eb6_1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22a801eb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22a801eb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722a801eb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722a801eb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722a801eb6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722a801eb6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722a801eb6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722a801eb6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80d1e6f0e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80d1e6f0e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722a801eb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722a801eb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80d1e6f0e2_1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80d1e6f0e2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722a801eb6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722a801eb6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Hydroponic #2</a:t>
            </a:r>
            <a:r>
              <a:rPr lang="en" u="sng"/>
              <a:t> </a:t>
            </a:r>
            <a:endParaRPr u="sng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Day Presentation</a:t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1733050" y="3378650"/>
            <a:ext cx="6479100" cy="123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verage"/>
                <a:ea typeface="Average"/>
                <a:cs typeface="Average"/>
                <a:sym typeface="Average"/>
              </a:rPr>
              <a:t>By:Stanley Lin, Liam Leahy, Garcia Wen</a:t>
            </a:r>
            <a:endParaRPr>
              <a:solidFill>
                <a:srgbClr val="FFFFFF"/>
              </a:solidFill>
              <a:latin typeface="Average"/>
              <a:ea typeface="Average"/>
              <a:cs typeface="Average"/>
              <a:sym typeface="Averag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3</a:t>
            </a:r>
            <a:endParaRPr/>
          </a:p>
        </p:txBody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311700" y="1152475"/>
            <a:ext cx="475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Pipes secured to both 8 foot walls of </a:t>
            </a:r>
            <a:r>
              <a:rPr lang="en" sz="2400">
                <a:solidFill>
                  <a:srgbClr val="FFFFFF"/>
                </a:solidFill>
              </a:rPr>
              <a:t>greenhouse</a:t>
            </a:r>
            <a:r>
              <a:rPr lang="en" sz="2400">
                <a:solidFill>
                  <a:srgbClr val="FFFFFF"/>
                </a:solidFill>
              </a:rPr>
              <a:t> by 3 metal clamps per pipe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Three holes in each pipe to hold plastic cups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A split valve will be used to supply water to both systems</a:t>
            </a:r>
            <a:endParaRPr sz="2400">
              <a:solidFill>
                <a:srgbClr val="FFFFFF"/>
              </a:solidFill>
            </a:endParaRPr>
          </a:p>
          <a:p>
            <a:pPr indent="0" lvl="0" marL="457200" rtl="0" algn="l">
              <a:lnSpc>
                <a:spcPct val="2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7299" y="445027"/>
            <a:ext cx="3354999" cy="44733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</a:t>
            </a:r>
            <a:endParaRPr/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311694" y="1017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How to mount the pipes ?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We can used metal </a:t>
            </a:r>
            <a:r>
              <a:rPr lang="en" sz="2400">
                <a:solidFill>
                  <a:srgbClr val="FFFFFF"/>
                </a:solidFill>
              </a:rPr>
              <a:t>fasteners</a:t>
            </a:r>
            <a:r>
              <a:rPr lang="en" sz="2400">
                <a:solidFill>
                  <a:srgbClr val="FFFFFF"/>
                </a:solidFill>
              </a:rPr>
              <a:t> or even a block of wood fixed on the main </a:t>
            </a:r>
            <a:r>
              <a:rPr lang="en" sz="2400">
                <a:solidFill>
                  <a:srgbClr val="FFFFFF"/>
                </a:solidFill>
              </a:rPr>
              <a:t>structure</a:t>
            </a:r>
            <a:r>
              <a:rPr lang="en" sz="2400">
                <a:solidFill>
                  <a:srgbClr val="FFFFFF"/>
                </a:solidFill>
              </a:rPr>
              <a:t> of the greenhouse will do.  </a:t>
            </a:r>
            <a:endParaRPr sz="24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Design: Design 3 </a:t>
            </a:r>
            <a:endParaRPr/>
          </a:p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3740850" y="445025"/>
            <a:ext cx="5091300" cy="432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Hydroponic</a:t>
            </a:r>
            <a:r>
              <a:rPr lang="en" sz="2400">
                <a:solidFill>
                  <a:srgbClr val="FFFFFF"/>
                </a:solidFill>
              </a:rPr>
              <a:t> system build within the green house itself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Self sustaining solar panel system.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Will have to manually add plant </a:t>
            </a:r>
            <a:r>
              <a:rPr lang="en" sz="2400">
                <a:solidFill>
                  <a:srgbClr val="FFFFFF"/>
                </a:solidFill>
              </a:rPr>
              <a:t>nutrients</a:t>
            </a:r>
            <a:r>
              <a:rPr lang="en" sz="2400">
                <a:solidFill>
                  <a:srgbClr val="FFFFFF"/>
                </a:solidFill>
              </a:rPr>
              <a:t>.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Maximum of 27 plants. 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129" name="Google Shape;12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1775" y="1208500"/>
            <a:ext cx="2674569" cy="3566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Bill of Material </a:t>
            </a:r>
            <a:endParaRPr u="sng"/>
          </a:p>
        </p:txBody>
      </p:sp>
      <p:sp>
        <p:nvSpPr>
          <p:cNvPr id="135" name="Google Shape;135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FFFFFF"/>
                </a:solidFill>
              </a:rPr>
              <a:t>Obtained</a:t>
            </a:r>
            <a:endParaRPr sz="1800" u="sng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24 feet PVC pipe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15 feet flexible tubing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12 volt water pump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12 volt solar panel  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36" name="Google Shape;136;p25"/>
          <p:cNvSpPr txBox="1"/>
          <p:nvPr>
            <p:ph idx="2" type="body"/>
          </p:nvPr>
        </p:nvSpPr>
        <p:spPr>
          <a:xfrm>
            <a:off x="4832400" y="101772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FFFFFF"/>
                </a:solidFill>
              </a:rPr>
              <a:t>Required</a:t>
            </a:r>
            <a:endParaRPr sz="1800" u="sng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Metal clamps x18 ($2.00 each) = $36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Plastic cups x18 ($0.50 each) = $9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Water storage bucket x1 ($5.00) = $5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Plant nutrients  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12 volt battery = $30 </a:t>
            </a:r>
            <a:endParaRPr sz="1800"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 sz="1800">
                <a:solidFill>
                  <a:srgbClr val="FFFFFF"/>
                </a:solidFill>
              </a:rPr>
              <a:t>Split valve $5.00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6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Future Plans</a:t>
            </a:r>
            <a:endParaRPr u="sng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we can do differently</a:t>
            </a:r>
            <a:endParaRPr/>
          </a:p>
        </p:txBody>
      </p:sp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Add PH sensors and automatic nutrition system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Add WIFI controlled valves, so user can control the system from the comfort of their home. 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Research</a:t>
            </a:r>
            <a:r>
              <a:rPr lang="en">
                <a:solidFill>
                  <a:srgbClr val="FFFFFF"/>
                </a:solidFill>
              </a:rPr>
              <a:t> on the types of nutrition for various plants because we did not know what kind of plants were going to be planted in the system, allowing us to give the client a firm answer on the nutrients used. 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8"/>
          <p:cNvSpPr txBox="1"/>
          <p:nvPr>
            <p:ph type="title"/>
          </p:nvPr>
        </p:nvSpPr>
        <p:spPr>
          <a:xfrm>
            <a:off x="503100" y="2285400"/>
            <a:ext cx="23463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Prototype </a:t>
            </a:r>
            <a:endParaRPr/>
          </a:p>
        </p:txBody>
      </p:sp>
      <p:pic>
        <p:nvPicPr>
          <p:cNvPr id="153" name="Google Shape;1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2075" y="445025"/>
            <a:ext cx="5594724" cy="452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Assembly of the structure</a:t>
            </a:r>
            <a:endParaRPr/>
          </a:p>
        </p:txBody>
      </p:sp>
      <p:sp>
        <p:nvSpPr>
          <p:cNvPr id="159" name="Google Shape;159;p29"/>
          <p:cNvSpPr txBox="1"/>
          <p:nvPr>
            <p:ph idx="1" type="body"/>
          </p:nvPr>
        </p:nvSpPr>
        <p:spPr>
          <a:xfrm>
            <a:off x="311700" y="1152475"/>
            <a:ext cx="3567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For future </a:t>
            </a:r>
            <a:r>
              <a:rPr lang="en">
                <a:solidFill>
                  <a:srgbClr val="FFFFFF"/>
                </a:solidFill>
              </a:rPr>
              <a:t>references</a:t>
            </a:r>
            <a:r>
              <a:rPr lang="en">
                <a:solidFill>
                  <a:srgbClr val="FFFFFF"/>
                </a:solidFill>
              </a:rPr>
              <a:t>, our system will not required assembly, as it is fixed on to the greenhouse. 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User will only need to add the plants and water to the hydroponic system. 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60" name="Google Shape;160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65274" y="316000"/>
            <a:ext cx="3383622" cy="4511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Conclusion</a:t>
            </a:r>
            <a:endParaRPr u="sng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/>
          <p:nvPr>
            <p:ph idx="1" type="body"/>
          </p:nvPr>
        </p:nvSpPr>
        <p:spPr>
          <a:xfrm>
            <a:off x="5143500" y="1152475"/>
            <a:ext cx="3688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Due to COVD-19, our hydroponic system was not </a:t>
            </a:r>
            <a:r>
              <a:rPr lang="en">
                <a:solidFill>
                  <a:srgbClr val="FFFFFF"/>
                </a:solidFill>
              </a:rPr>
              <a:t>successfully</a:t>
            </a:r>
            <a:r>
              <a:rPr lang="en">
                <a:solidFill>
                  <a:srgbClr val="FFFFFF"/>
                </a:solidFill>
              </a:rPr>
              <a:t> build, but our designs are all complete and materials are all obtained.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In the future, our hydroponic system can be easily build by </a:t>
            </a:r>
            <a:r>
              <a:rPr lang="en">
                <a:solidFill>
                  <a:srgbClr val="FFFFFF"/>
                </a:solidFill>
              </a:rPr>
              <a:t>following</a:t>
            </a:r>
            <a:r>
              <a:rPr lang="en">
                <a:solidFill>
                  <a:srgbClr val="FFFFFF"/>
                </a:solidFill>
              </a:rPr>
              <a:t> our 3rd design. 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171" name="Google Shape;17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8522" y="731400"/>
            <a:ext cx="3057672" cy="40769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Summary</a:t>
            </a:r>
            <a:endParaRPr u="sng"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Custom Needs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Our Solution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Design Recap 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Bill of Material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Future Plans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What we would do in future, how long for assembly, 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Font typeface="Arial"/>
              <a:buChar char="-"/>
            </a:pPr>
            <a:r>
              <a:rPr lang="en">
                <a:solidFill>
                  <a:srgbClr val="F3F3F3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3F3F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Introduction</a:t>
            </a:r>
            <a:endParaRPr u="sng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Customer Needs</a:t>
            </a:r>
            <a:endParaRPr u="sng"/>
          </a:p>
        </p:txBody>
      </p:sp>
      <p:sp>
        <p:nvSpPr>
          <p:cNvPr id="77" name="Google Shape;77;p16"/>
          <p:cNvSpPr txBox="1"/>
          <p:nvPr>
            <p:ph idx="1" type="body"/>
          </p:nvPr>
        </p:nvSpPr>
        <p:spPr>
          <a:xfrm>
            <a:off x="311700" y="2074225"/>
            <a:ext cx="3999900" cy="24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A simple, stand alone hydroponic system, which will be used in the winter. </a:t>
            </a:r>
            <a:endParaRPr sz="24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descr="Learn Hydroponic Systems Advantage and Disadvantage"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1999" y="1667800"/>
            <a:ext cx="4188151" cy="2552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Our Solutions and Design Recap</a:t>
            </a:r>
            <a:endParaRPr u="sng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1</a:t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4122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Triangular</a:t>
            </a:r>
            <a:r>
              <a:rPr lang="en">
                <a:solidFill>
                  <a:srgbClr val="FFFFFF"/>
                </a:solidFill>
              </a:rPr>
              <a:t> stand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3 rows of 4 foot PVC segments on each side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Water pumped through flexible tubing by 12V pump (each design)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Water held in holding tank (each design)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211250"/>
            <a:ext cx="4398499" cy="329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104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Due to the nature of a free standing structure, it requires extra </a:t>
            </a:r>
            <a:r>
              <a:rPr lang="en">
                <a:solidFill>
                  <a:srgbClr val="FFFFFF"/>
                </a:solidFill>
              </a:rPr>
              <a:t>reinforcements</a:t>
            </a:r>
            <a:r>
              <a:rPr lang="en">
                <a:solidFill>
                  <a:srgbClr val="FFFFFF"/>
                </a:solidFill>
              </a:rPr>
              <a:t> at the bottom of the hydroponic system to overcome strong wind and snow. 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An extra </a:t>
            </a:r>
            <a:r>
              <a:rPr lang="en">
                <a:solidFill>
                  <a:srgbClr val="FFFFFF"/>
                </a:solidFill>
              </a:rPr>
              <a:t>support</a:t>
            </a:r>
            <a:r>
              <a:rPr lang="en">
                <a:solidFill>
                  <a:srgbClr val="FFFFFF"/>
                </a:solidFill>
              </a:rPr>
              <a:t> </a:t>
            </a:r>
            <a:r>
              <a:rPr lang="en">
                <a:solidFill>
                  <a:srgbClr val="FFFFFF"/>
                </a:solidFill>
              </a:rPr>
              <a:t>structure</a:t>
            </a:r>
            <a:r>
              <a:rPr lang="en">
                <a:solidFill>
                  <a:srgbClr val="FFFFFF"/>
                </a:solidFill>
              </a:rPr>
              <a:t> will need to be made in order to support the PVC pipes. 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 2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4464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PVC pipes build in a tower form.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Water storage bin in the middle of the structure.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Water pump at the bottom, pumped to top. </a:t>
            </a:r>
            <a:endParaRPr sz="2400">
              <a:solidFill>
                <a:srgbClr val="FFFFFF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-"/>
            </a:pPr>
            <a:r>
              <a:rPr lang="en" sz="2400">
                <a:solidFill>
                  <a:srgbClr val="FFFFFF"/>
                </a:solidFill>
              </a:rPr>
              <a:t>Solar panel system to </a:t>
            </a:r>
            <a:r>
              <a:rPr lang="en" sz="2400">
                <a:solidFill>
                  <a:srgbClr val="FFFFFF"/>
                </a:solidFill>
              </a:rPr>
              <a:t>achieve</a:t>
            </a:r>
            <a:r>
              <a:rPr lang="en" sz="2400">
                <a:solidFill>
                  <a:srgbClr val="FFFFFF"/>
                </a:solidFill>
              </a:rPr>
              <a:t> a self sustaining structure. </a:t>
            </a:r>
            <a:endParaRPr sz="2400">
              <a:solidFill>
                <a:srgbClr val="FFFFFF"/>
              </a:solidFill>
            </a:endParaRPr>
          </a:p>
        </p:txBody>
      </p:sp>
      <p:pic>
        <p:nvPicPr>
          <p:cNvPr id="103" name="Google Shape;103;p20"/>
          <p:cNvPicPr preferRelativeResize="0"/>
          <p:nvPr/>
        </p:nvPicPr>
        <p:blipFill rotWithShape="1">
          <a:blip r:embed="rId3">
            <a:alphaModFix/>
          </a:blip>
          <a:srcRect b="25716" l="10286" r="7618" t="11469"/>
          <a:stretch/>
        </p:blipFill>
        <p:spPr>
          <a:xfrm>
            <a:off x="5340675" y="1152475"/>
            <a:ext cx="3348725" cy="34164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Problems</a:t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Same as Design 1 </a:t>
            </a:r>
            <a:endParaRPr>
              <a:solidFill>
                <a:srgbClr val="FFFFFF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R</a:t>
            </a:r>
            <a:r>
              <a:rPr lang="en">
                <a:solidFill>
                  <a:srgbClr val="FFFFFF"/>
                </a:solidFill>
              </a:rPr>
              <a:t>equires extra reinforcements at the bottom of the hydroponic system to overcome strong wind and snow. </a:t>
            </a:r>
            <a:endParaRPr>
              <a:solidFill>
                <a:srgbClr val="FFFFFF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-"/>
            </a:pPr>
            <a:r>
              <a:rPr lang="en">
                <a:solidFill>
                  <a:srgbClr val="FFFFFF"/>
                </a:solidFill>
              </a:rPr>
              <a:t>An extra support structure will need to be made in order to support the PVC pipes. </a:t>
            </a:r>
            <a:endParaRPr>
              <a:solidFill>
                <a:srgbClr val="FFFFFF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