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833" r:id="rId4"/>
  </p:sldMasterIdLst>
  <p:notesMasterIdLst>
    <p:notesMasterId r:id="rId20"/>
  </p:notesMasterIdLst>
  <p:sldIdLst>
    <p:sldId id="256" r:id="rId5"/>
    <p:sldId id="257" r:id="rId6"/>
    <p:sldId id="258" r:id="rId7"/>
    <p:sldId id="259" r:id="rId8"/>
    <p:sldId id="260" r:id="rId9"/>
    <p:sldId id="265" r:id="rId10"/>
    <p:sldId id="269" r:id="rId11"/>
    <p:sldId id="261" r:id="rId12"/>
    <p:sldId id="268" r:id="rId13"/>
    <p:sldId id="267" r:id="rId14"/>
    <p:sldId id="270" r:id="rId15"/>
    <p:sldId id="272" r:id="rId16"/>
    <p:sldId id="262" r:id="rId17"/>
    <p:sldId id="264" r:id="rId18"/>
    <p:sldId id="271" r:id="rId19"/>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52" d="100"/>
          <a:sy n="52" d="100"/>
        </p:scale>
        <p:origin x="835" y="43"/>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3" Type="http://schemas.openxmlformats.org/officeDocument/2006/relationships/customXml" Target="../customXml/item3.xml"/><Relationship Id="rId21" Type="http://schemas.openxmlformats.org/officeDocument/2006/relationships/presProps" Target="pres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viewProps" Target="viewProps.xml"/></Relationships>
</file>

<file path=ppt/diagrams/_rels/data1.xml.rels><?xml version="1.0" encoding="UTF-8" standalone="yes"?>
<Relationships xmlns="http://schemas.openxmlformats.org/package/2006/relationships"><Relationship Id="rId8" Type="http://schemas.openxmlformats.org/officeDocument/2006/relationships/image" Target="../media/image15.svg"/><Relationship Id="rId13" Type="http://schemas.openxmlformats.org/officeDocument/2006/relationships/image" Target="../media/image20.png"/><Relationship Id="rId3" Type="http://schemas.openxmlformats.org/officeDocument/2006/relationships/image" Target="../media/image10.png"/><Relationship Id="rId7" Type="http://schemas.openxmlformats.org/officeDocument/2006/relationships/image" Target="../media/image14.png"/><Relationship Id="rId12" Type="http://schemas.openxmlformats.org/officeDocument/2006/relationships/image" Target="../media/image19.svg"/><Relationship Id="rId2" Type="http://schemas.openxmlformats.org/officeDocument/2006/relationships/image" Target="../media/image9.svg"/><Relationship Id="rId1" Type="http://schemas.openxmlformats.org/officeDocument/2006/relationships/image" Target="../media/image8.png"/><Relationship Id="rId6" Type="http://schemas.openxmlformats.org/officeDocument/2006/relationships/image" Target="../media/image13.svg"/><Relationship Id="rId11" Type="http://schemas.openxmlformats.org/officeDocument/2006/relationships/image" Target="../media/image18.png"/><Relationship Id="rId5" Type="http://schemas.openxmlformats.org/officeDocument/2006/relationships/image" Target="../media/image12.png"/><Relationship Id="rId10" Type="http://schemas.openxmlformats.org/officeDocument/2006/relationships/image" Target="../media/image17.svg"/><Relationship Id="rId4" Type="http://schemas.openxmlformats.org/officeDocument/2006/relationships/image" Target="../media/image11.svg"/><Relationship Id="rId9" Type="http://schemas.openxmlformats.org/officeDocument/2006/relationships/image" Target="../media/image16.png"/><Relationship Id="rId14" Type="http://schemas.openxmlformats.org/officeDocument/2006/relationships/image" Target="../media/image21.svg"/></Relationships>
</file>

<file path=ppt/diagrams/_rels/drawing1.xml.rels><?xml version="1.0" encoding="UTF-8" standalone="yes"?>
<Relationships xmlns="http://schemas.openxmlformats.org/package/2006/relationships"><Relationship Id="rId8" Type="http://schemas.openxmlformats.org/officeDocument/2006/relationships/image" Target="../media/image15.svg"/><Relationship Id="rId13" Type="http://schemas.openxmlformats.org/officeDocument/2006/relationships/image" Target="../media/image20.png"/><Relationship Id="rId3" Type="http://schemas.openxmlformats.org/officeDocument/2006/relationships/image" Target="../media/image10.png"/><Relationship Id="rId7" Type="http://schemas.openxmlformats.org/officeDocument/2006/relationships/image" Target="../media/image14.png"/><Relationship Id="rId12" Type="http://schemas.openxmlformats.org/officeDocument/2006/relationships/image" Target="../media/image19.svg"/><Relationship Id="rId2" Type="http://schemas.openxmlformats.org/officeDocument/2006/relationships/image" Target="../media/image9.svg"/><Relationship Id="rId1" Type="http://schemas.openxmlformats.org/officeDocument/2006/relationships/image" Target="../media/image8.png"/><Relationship Id="rId6" Type="http://schemas.openxmlformats.org/officeDocument/2006/relationships/image" Target="../media/image13.svg"/><Relationship Id="rId11" Type="http://schemas.openxmlformats.org/officeDocument/2006/relationships/image" Target="../media/image18.png"/><Relationship Id="rId5" Type="http://schemas.openxmlformats.org/officeDocument/2006/relationships/image" Target="../media/image12.png"/><Relationship Id="rId10" Type="http://schemas.openxmlformats.org/officeDocument/2006/relationships/image" Target="../media/image17.svg"/><Relationship Id="rId4" Type="http://schemas.openxmlformats.org/officeDocument/2006/relationships/image" Target="../media/image11.svg"/><Relationship Id="rId9" Type="http://schemas.openxmlformats.org/officeDocument/2006/relationships/image" Target="../media/image16.png"/><Relationship Id="rId14" Type="http://schemas.openxmlformats.org/officeDocument/2006/relationships/image" Target="../media/image21.svg"/></Relationships>
</file>

<file path=ppt/diagrams/colors1.xml><?xml version="1.0" encoding="utf-8"?>
<dgm:colorsDef xmlns:dgm="http://schemas.openxmlformats.org/drawingml/2006/diagram" xmlns:a="http://schemas.openxmlformats.org/drawingml/2006/main" uniqueId="urn:microsoft.com/office/officeart/2018/5/colors/Iconchunking_neutralbg_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a:alpha val="0"/>
      </a:schemeClr>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67A2803-966D-4DD8-88C1-0E44A0801336}" type="doc">
      <dgm:prSet loTypeId="urn:microsoft.com/office/officeart/2018/2/layout/IconLabelList" loCatId="icon" qsTypeId="urn:microsoft.com/office/officeart/2005/8/quickstyle/simple1" qsCatId="simple" csTypeId="urn:microsoft.com/office/officeart/2018/5/colors/Iconchunking_neutralbg_colorful1" csCatId="colorful" phldr="1"/>
      <dgm:spPr/>
      <dgm:t>
        <a:bodyPr/>
        <a:lstStyle/>
        <a:p>
          <a:endParaRPr lang="en-US"/>
        </a:p>
      </dgm:t>
    </dgm:pt>
    <dgm:pt modelId="{BCBD1D88-F38B-42A4-AC4B-F0F4ADA8FCD8}">
      <dgm:prSet/>
      <dgm:spPr/>
      <dgm:t>
        <a:bodyPr/>
        <a:lstStyle/>
        <a:p>
          <a:pPr>
            <a:lnSpc>
              <a:spcPct val="100000"/>
            </a:lnSpc>
          </a:pPr>
          <a:r>
            <a:rPr lang="en-US"/>
            <a:t>Introduction :  Processus de conception dans notre projet </a:t>
          </a:r>
        </a:p>
      </dgm:t>
    </dgm:pt>
    <dgm:pt modelId="{84D72025-1262-41ED-BBD1-DBDCB5FF7479}" type="parTrans" cxnId="{3B53DBE2-02E0-4770-A96E-E2CDC42646EE}">
      <dgm:prSet/>
      <dgm:spPr/>
      <dgm:t>
        <a:bodyPr/>
        <a:lstStyle/>
        <a:p>
          <a:endParaRPr lang="en-US"/>
        </a:p>
      </dgm:t>
    </dgm:pt>
    <dgm:pt modelId="{906C22BB-079F-44EE-86E3-283159DE9643}" type="sibTrans" cxnId="{3B53DBE2-02E0-4770-A96E-E2CDC42646EE}">
      <dgm:prSet/>
      <dgm:spPr/>
      <dgm:t>
        <a:bodyPr/>
        <a:lstStyle/>
        <a:p>
          <a:endParaRPr lang="en-US"/>
        </a:p>
      </dgm:t>
    </dgm:pt>
    <dgm:pt modelId="{CA952446-CBFB-4C53-A48F-BC4EC2F9BBCE}">
      <dgm:prSet/>
      <dgm:spPr/>
      <dgm:t>
        <a:bodyPr/>
        <a:lstStyle/>
        <a:p>
          <a:pPr>
            <a:lnSpc>
              <a:spcPct val="100000"/>
            </a:lnSpc>
          </a:pPr>
          <a:r>
            <a:rPr lang="en-US"/>
            <a:t>Developpement: </a:t>
          </a:r>
        </a:p>
      </dgm:t>
    </dgm:pt>
    <dgm:pt modelId="{1C3173D3-9BC0-43D3-B4DA-658E7DDFEBF7}" type="parTrans" cxnId="{3BBB09D0-8ACC-46AB-B3EC-7FCD02BF3913}">
      <dgm:prSet/>
      <dgm:spPr/>
      <dgm:t>
        <a:bodyPr/>
        <a:lstStyle/>
        <a:p>
          <a:endParaRPr lang="en-US"/>
        </a:p>
      </dgm:t>
    </dgm:pt>
    <dgm:pt modelId="{D69AB64E-F6FC-4AF8-B3DB-AB7ACE1C41DB}" type="sibTrans" cxnId="{3BBB09D0-8ACC-46AB-B3EC-7FCD02BF3913}">
      <dgm:prSet/>
      <dgm:spPr/>
      <dgm:t>
        <a:bodyPr/>
        <a:lstStyle/>
        <a:p>
          <a:endParaRPr lang="en-US"/>
        </a:p>
      </dgm:t>
    </dgm:pt>
    <dgm:pt modelId="{F1303DEC-DCD8-4ACC-AC0A-CD32DCB694FD}">
      <dgm:prSet/>
      <dgm:spPr/>
      <dgm:t>
        <a:bodyPr/>
        <a:lstStyle/>
        <a:p>
          <a:pPr>
            <a:lnSpc>
              <a:spcPct val="100000"/>
            </a:lnSpc>
          </a:pPr>
          <a:r>
            <a:rPr lang="en-US"/>
            <a:t>Besoins, Contraintes et priorisation et notre definition du problème.</a:t>
          </a:r>
        </a:p>
      </dgm:t>
    </dgm:pt>
    <dgm:pt modelId="{25BAEC7D-B3DC-454F-9210-6A470C963A5F}" type="parTrans" cxnId="{55D804CA-A5EC-4FB7-9D69-3DE09AE17E1B}">
      <dgm:prSet/>
      <dgm:spPr/>
      <dgm:t>
        <a:bodyPr/>
        <a:lstStyle/>
        <a:p>
          <a:endParaRPr lang="en-US"/>
        </a:p>
      </dgm:t>
    </dgm:pt>
    <dgm:pt modelId="{C9ECD7ED-41A0-4205-B6D2-3AE1FA90CD70}" type="sibTrans" cxnId="{55D804CA-A5EC-4FB7-9D69-3DE09AE17E1B}">
      <dgm:prSet/>
      <dgm:spPr/>
      <dgm:t>
        <a:bodyPr/>
        <a:lstStyle/>
        <a:p>
          <a:endParaRPr lang="en-US"/>
        </a:p>
      </dgm:t>
    </dgm:pt>
    <dgm:pt modelId="{478E5828-B995-4FC0-8311-017A0F365F88}">
      <dgm:prSet/>
      <dgm:spPr/>
      <dgm:t>
        <a:bodyPr/>
        <a:lstStyle/>
        <a:p>
          <a:pPr>
            <a:lnSpc>
              <a:spcPct val="100000"/>
            </a:lnSpc>
          </a:pPr>
          <a:r>
            <a:rPr lang="en-US"/>
            <a:t>Plan de projet </a:t>
          </a:r>
        </a:p>
      </dgm:t>
    </dgm:pt>
    <dgm:pt modelId="{9D349F3F-CED5-4DFC-BF2B-20ECDF321DE2}" type="parTrans" cxnId="{400F6AB8-CAD8-45A5-97C6-9546D9F3AF0F}">
      <dgm:prSet/>
      <dgm:spPr/>
      <dgm:t>
        <a:bodyPr/>
        <a:lstStyle/>
        <a:p>
          <a:endParaRPr lang="en-US"/>
        </a:p>
      </dgm:t>
    </dgm:pt>
    <dgm:pt modelId="{0D9E21C7-B797-4DA2-80F6-1FC134FE9364}" type="sibTrans" cxnId="{400F6AB8-CAD8-45A5-97C6-9546D9F3AF0F}">
      <dgm:prSet/>
      <dgm:spPr/>
      <dgm:t>
        <a:bodyPr/>
        <a:lstStyle/>
        <a:p>
          <a:endParaRPr lang="en-US"/>
        </a:p>
      </dgm:t>
    </dgm:pt>
    <dgm:pt modelId="{E316C10E-9367-49AA-A6A3-213D90E8E857}">
      <dgm:prSet/>
      <dgm:spPr/>
      <dgm:t>
        <a:bodyPr/>
        <a:lstStyle/>
        <a:p>
          <a:pPr>
            <a:lnSpc>
              <a:spcPct val="100000"/>
            </a:lnSpc>
          </a:pPr>
          <a:r>
            <a:rPr lang="en-US"/>
            <a:t>Qualité du concept ,</a:t>
          </a:r>
        </a:p>
      </dgm:t>
    </dgm:pt>
    <dgm:pt modelId="{93CF5FE5-C67D-46C7-8042-3456CA7C99F4}" type="parTrans" cxnId="{6EB519CD-9C79-46E1-A725-47C648AE6A68}">
      <dgm:prSet/>
      <dgm:spPr/>
      <dgm:t>
        <a:bodyPr/>
        <a:lstStyle/>
        <a:p>
          <a:endParaRPr lang="en-US"/>
        </a:p>
      </dgm:t>
    </dgm:pt>
    <dgm:pt modelId="{2254FA79-BADB-4F29-9D6F-E74C51F00B36}" type="sibTrans" cxnId="{6EB519CD-9C79-46E1-A725-47C648AE6A68}">
      <dgm:prSet/>
      <dgm:spPr/>
      <dgm:t>
        <a:bodyPr/>
        <a:lstStyle/>
        <a:p>
          <a:endParaRPr lang="en-US"/>
        </a:p>
      </dgm:t>
    </dgm:pt>
    <dgm:pt modelId="{3E86F734-E0D5-4182-A306-0B9BC735B5CC}">
      <dgm:prSet/>
      <dgm:spPr/>
      <dgm:t>
        <a:bodyPr/>
        <a:lstStyle/>
        <a:p>
          <a:pPr>
            <a:lnSpc>
              <a:spcPct val="100000"/>
            </a:lnSpc>
          </a:pPr>
          <a:r>
            <a:rPr lang="en-US"/>
            <a:t>Leçons apprises et prochaines étapes.</a:t>
          </a:r>
        </a:p>
      </dgm:t>
    </dgm:pt>
    <dgm:pt modelId="{4C2644C8-F34E-41C3-A983-3138B96EDF07}" type="parTrans" cxnId="{E6CC751E-C824-418E-9E28-8F066005400A}">
      <dgm:prSet/>
      <dgm:spPr/>
      <dgm:t>
        <a:bodyPr/>
        <a:lstStyle/>
        <a:p>
          <a:endParaRPr lang="en-US"/>
        </a:p>
      </dgm:t>
    </dgm:pt>
    <dgm:pt modelId="{B409C16E-3D43-4284-9A10-3B4844E08B12}" type="sibTrans" cxnId="{E6CC751E-C824-418E-9E28-8F066005400A}">
      <dgm:prSet/>
      <dgm:spPr/>
      <dgm:t>
        <a:bodyPr/>
        <a:lstStyle/>
        <a:p>
          <a:endParaRPr lang="en-US"/>
        </a:p>
      </dgm:t>
    </dgm:pt>
    <dgm:pt modelId="{8EB4947F-E793-408D-A641-D6A4083E75F4}">
      <dgm:prSet/>
      <dgm:spPr/>
      <dgm:t>
        <a:bodyPr/>
        <a:lstStyle/>
        <a:p>
          <a:pPr>
            <a:lnSpc>
              <a:spcPct val="100000"/>
            </a:lnSpc>
          </a:pPr>
          <a:r>
            <a:rPr lang="en-US"/>
            <a:t>Conclusion</a:t>
          </a:r>
        </a:p>
      </dgm:t>
    </dgm:pt>
    <dgm:pt modelId="{DB43D88C-02CE-4249-A00C-9DC8E09CF739}" type="parTrans" cxnId="{1FC0F1BE-9602-49AE-A269-53C9A997797C}">
      <dgm:prSet/>
      <dgm:spPr/>
      <dgm:t>
        <a:bodyPr/>
        <a:lstStyle/>
        <a:p>
          <a:endParaRPr lang="en-US"/>
        </a:p>
      </dgm:t>
    </dgm:pt>
    <dgm:pt modelId="{A59CC434-D016-41EF-8538-4AE62DC9FE1B}" type="sibTrans" cxnId="{1FC0F1BE-9602-49AE-A269-53C9A997797C}">
      <dgm:prSet/>
      <dgm:spPr/>
      <dgm:t>
        <a:bodyPr/>
        <a:lstStyle/>
        <a:p>
          <a:endParaRPr lang="en-US"/>
        </a:p>
      </dgm:t>
    </dgm:pt>
    <dgm:pt modelId="{F729FB5F-C702-4914-964D-02C51B577897}" type="pres">
      <dgm:prSet presAssocID="{967A2803-966D-4DD8-88C1-0E44A0801336}" presName="root" presStyleCnt="0">
        <dgm:presLayoutVars>
          <dgm:dir/>
          <dgm:resizeHandles val="exact"/>
        </dgm:presLayoutVars>
      </dgm:prSet>
      <dgm:spPr/>
    </dgm:pt>
    <dgm:pt modelId="{F6CF0BC9-C0EE-421D-80CA-79461B3EC367}" type="pres">
      <dgm:prSet presAssocID="{BCBD1D88-F38B-42A4-AC4B-F0F4ADA8FCD8}" presName="compNode" presStyleCnt="0"/>
      <dgm:spPr/>
    </dgm:pt>
    <dgm:pt modelId="{03A08C24-CE80-4BFE-8265-719749A3C852}" type="pres">
      <dgm:prSet presAssocID="{BCBD1D88-F38B-42A4-AC4B-F0F4ADA8FCD8}" presName="iconRect" presStyleLbl="node1" presStyleIdx="0" presStyleCnt="7"/>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Gears"/>
        </a:ext>
      </dgm:extLst>
    </dgm:pt>
    <dgm:pt modelId="{02F13140-4079-49A8-8737-CA28A9C1AEEF}" type="pres">
      <dgm:prSet presAssocID="{BCBD1D88-F38B-42A4-AC4B-F0F4ADA8FCD8}" presName="spaceRect" presStyleCnt="0"/>
      <dgm:spPr/>
    </dgm:pt>
    <dgm:pt modelId="{191859D5-A91F-409D-B0F6-CFDBB5569B34}" type="pres">
      <dgm:prSet presAssocID="{BCBD1D88-F38B-42A4-AC4B-F0F4ADA8FCD8}" presName="textRect" presStyleLbl="revTx" presStyleIdx="0" presStyleCnt="7">
        <dgm:presLayoutVars>
          <dgm:chMax val="1"/>
          <dgm:chPref val="1"/>
        </dgm:presLayoutVars>
      </dgm:prSet>
      <dgm:spPr/>
    </dgm:pt>
    <dgm:pt modelId="{6FACE91F-E2C9-4905-9424-966D354B7C5F}" type="pres">
      <dgm:prSet presAssocID="{906C22BB-079F-44EE-86E3-283159DE9643}" presName="sibTrans" presStyleCnt="0"/>
      <dgm:spPr/>
    </dgm:pt>
    <dgm:pt modelId="{AFB92982-C8C1-4FE4-8159-98B10C6466A1}" type="pres">
      <dgm:prSet presAssocID="{CA952446-CBFB-4C53-A48F-BC4EC2F9BBCE}" presName="compNode" presStyleCnt="0"/>
      <dgm:spPr/>
    </dgm:pt>
    <dgm:pt modelId="{42D906D6-890F-4DEF-9C99-98E8F44DC4B4}" type="pres">
      <dgm:prSet presAssocID="{CA952446-CBFB-4C53-A48F-BC4EC2F9BBCE}" presName="iconRect" presStyleLbl="node1" presStyleIdx="1" presStyleCnt="7"/>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Scientist"/>
        </a:ext>
      </dgm:extLst>
    </dgm:pt>
    <dgm:pt modelId="{871D6DB8-2BC5-4B7F-A6F7-450B9D93D8C3}" type="pres">
      <dgm:prSet presAssocID="{CA952446-CBFB-4C53-A48F-BC4EC2F9BBCE}" presName="spaceRect" presStyleCnt="0"/>
      <dgm:spPr/>
    </dgm:pt>
    <dgm:pt modelId="{C0B09A5F-FAF4-4BD6-9DD2-FB6AFF7CA23F}" type="pres">
      <dgm:prSet presAssocID="{CA952446-CBFB-4C53-A48F-BC4EC2F9BBCE}" presName="textRect" presStyleLbl="revTx" presStyleIdx="1" presStyleCnt="7">
        <dgm:presLayoutVars>
          <dgm:chMax val="1"/>
          <dgm:chPref val="1"/>
        </dgm:presLayoutVars>
      </dgm:prSet>
      <dgm:spPr/>
    </dgm:pt>
    <dgm:pt modelId="{34B71693-FBF8-4B72-9CAA-5CE36A40249D}" type="pres">
      <dgm:prSet presAssocID="{D69AB64E-F6FC-4AF8-B3DB-AB7ACE1C41DB}" presName="sibTrans" presStyleCnt="0"/>
      <dgm:spPr/>
    </dgm:pt>
    <dgm:pt modelId="{2C4C01DC-FB4D-4D52-AC10-AD75D97B5F2F}" type="pres">
      <dgm:prSet presAssocID="{F1303DEC-DCD8-4ACC-AC0A-CD32DCB694FD}" presName="compNode" presStyleCnt="0"/>
      <dgm:spPr/>
    </dgm:pt>
    <dgm:pt modelId="{E088B8E0-EC39-4E1D-A861-1A65D0FD7993}" type="pres">
      <dgm:prSet presAssocID="{F1303DEC-DCD8-4ACC-AC0A-CD32DCB694FD}" presName="iconRect" presStyleLbl="node1" presStyleIdx="2" presStyleCnt="7"/>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Document"/>
        </a:ext>
      </dgm:extLst>
    </dgm:pt>
    <dgm:pt modelId="{77A77FBB-D626-4446-BC36-8CEC2F4C89F8}" type="pres">
      <dgm:prSet presAssocID="{F1303DEC-DCD8-4ACC-AC0A-CD32DCB694FD}" presName="spaceRect" presStyleCnt="0"/>
      <dgm:spPr/>
    </dgm:pt>
    <dgm:pt modelId="{615F35B5-789D-48C1-9CAA-8147F7865B9C}" type="pres">
      <dgm:prSet presAssocID="{F1303DEC-DCD8-4ACC-AC0A-CD32DCB694FD}" presName="textRect" presStyleLbl="revTx" presStyleIdx="2" presStyleCnt="7">
        <dgm:presLayoutVars>
          <dgm:chMax val="1"/>
          <dgm:chPref val="1"/>
        </dgm:presLayoutVars>
      </dgm:prSet>
      <dgm:spPr/>
    </dgm:pt>
    <dgm:pt modelId="{DE1B902E-4050-4EEE-9F06-DAEA29332DE2}" type="pres">
      <dgm:prSet presAssocID="{C9ECD7ED-41A0-4205-B6D2-3AE1FA90CD70}" presName="sibTrans" presStyleCnt="0"/>
      <dgm:spPr/>
    </dgm:pt>
    <dgm:pt modelId="{2CF92871-0A9D-45F8-8B04-39AE3454C3ED}" type="pres">
      <dgm:prSet presAssocID="{478E5828-B995-4FC0-8311-017A0F365F88}" presName="compNode" presStyleCnt="0"/>
      <dgm:spPr/>
    </dgm:pt>
    <dgm:pt modelId="{974E9BAF-EA3E-4FB0-960F-077EE9C409D2}" type="pres">
      <dgm:prSet presAssocID="{478E5828-B995-4FC0-8311-017A0F365F88}" presName="iconRect" presStyleLbl="node1" presStyleIdx="3" presStyleCnt="7"/>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a:noFill/>
        </a:ln>
      </dgm:spPr>
      <dgm:extLst>
        <a:ext uri="{E40237B7-FDA0-4F09-8148-C483321AD2D9}">
          <dgm14:cNvPr xmlns:dgm14="http://schemas.microsoft.com/office/drawing/2010/diagram" id="0" name="" descr="Map with pin"/>
        </a:ext>
      </dgm:extLst>
    </dgm:pt>
    <dgm:pt modelId="{71485712-8FE5-457A-A9E7-398007EA1FB1}" type="pres">
      <dgm:prSet presAssocID="{478E5828-B995-4FC0-8311-017A0F365F88}" presName="spaceRect" presStyleCnt="0"/>
      <dgm:spPr/>
    </dgm:pt>
    <dgm:pt modelId="{585FE659-40A3-4DA4-85D0-675F52D40819}" type="pres">
      <dgm:prSet presAssocID="{478E5828-B995-4FC0-8311-017A0F365F88}" presName="textRect" presStyleLbl="revTx" presStyleIdx="3" presStyleCnt="7">
        <dgm:presLayoutVars>
          <dgm:chMax val="1"/>
          <dgm:chPref val="1"/>
        </dgm:presLayoutVars>
      </dgm:prSet>
      <dgm:spPr/>
    </dgm:pt>
    <dgm:pt modelId="{0818747E-0997-47F5-AE95-47F244A1BE6C}" type="pres">
      <dgm:prSet presAssocID="{0D9E21C7-B797-4DA2-80F6-1FC134FE9364}" presName="sibTrans" presStyleCnt="0"/>
      <dgm:spPr/>
    </dgm:pt>
    <dgm:pt modelId="{EAA31F0D-5E2B-48CE-ABC3-3F32E42651B3}" type="pres">
      <dgm:prSet presAssocID="{E316C10E-9367-49AA-A6A3-213D90E8E857}" presName="compNode" presStyleCnt="0"/>
      <dgm:spPr/>
    </dgm:pt>
    <dgm:pt modelId="{9D2C40BA-DFC9-436B-ACCB-4E3A340759DC}" type="pres">
      <dgm:prSet presAssocID="{E316C10E-9367-49AA-A6A3-213D90E8E857}" presName="iconRect" presStyleLbl="node1" presStyleIdx="4" presStyleCnt="7"/>
      <dgm:spPr>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a:noFill/>
        </a:ln>
      </dgm:spPr>
      <dgm:extLst>
        <a:ext uri="{E40237B7-FDA0-4F09-8148-C483321AD2D9}">
          <dgm14:cNvPr xmlns:dgm14="http://schemas.microsoft.com/office/drawing/2010/diagram" id="0" name="" descr="Checkmark"/>
        </a:ext>
      </dgm:extLst>
    </dgm:pt>
    <dgm:pt modelId="{11E6D594-817D-4B26-A4EB-DA771D05096E}" type="pres">
      <dgm:prSet presAssocID="{E316C10E-9367-49AA-A6A3-213D90E8E857}" presName="spaceRect" presStyleCnt="0"/>
      <dgm:spPr/>
    </dgm:pt>
    <dgm:pt modelId="{FD90E74F-8A50-4DC1-921C-D2F066753211}" type="pres">
      <dgm:prSet presAssocID="{E316C10E-9367-49AA-A6A3-213D90E8E857}" presName="textRect" presStyleLbl="revTx" presStyleIdx="4" presStyleCnt="7">
        <dgm:presLayoutVars>
          <dgm:chMax val="1"/>
          <dgm:chPref val="1"/>
        </dgm:presLayoutVars>
      </dgm:prSet>
      <dgm:spPr/>
    </dgm:pt>
    <dgm:pt modelId="{DAEE9B13-160F-4D7D-92CD-FAAA8EC0B1D2}" type="pres">
      <dgm:prSet presAssocID="{2254FA79-BADB-4F29-9D6F-E74C51F00B36}" presName="sibTrans" presStyleCnt="0"/>
      <dgm:spPr/>
    </dgm:pt>
    <dgm:pt modelId="{324C4596-636D-4208-86BA-02A632AC9101}" type="pres">
      <dgm:prSet presAssocID="{3E86F734-E0D5-4182-A306-0B9BC735B5CC}" presName="compNode" presStyleCnt="0"/>
      <dgm:spPr/>
    </dgm:pt>
    <dgm:pt modelId="{21E6DC4E-8ED4-4D1C-8C23-C369C6708051}" type="pres">
      <dgm:prSet presAssocID="{3E86F734-E0D5-4182-A306-0B9BC735B5CC}" presName="iconRect" presStyleLbl="node1" presStyleIdx="5" presStyleCnt="7"/>
      <dgm:spPr>
        <a:blipFill>
          <a:blip xmlns:r="http://schemas.openxmlformats.org/officeDocument/2006/relationships"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a:blipFill>
        <a:ln>
          <a:noFill/>
        </a:ln>
      </dgm:spPr>
      <dgm:extLst>
        <a:ext uri="{E40237B7-FDA0-4F09-8148-C483321AD2D9}">
          <dgm14:cNvPr xmlns:dgm14="http://schemas.microsoft.com/office/drawing/2010/diagram" id="0" name="" descr="Head with Gears"/>
        </a:ext>
      </dgm:extLst>
    </dgm:pt>
    <dgm:pt modelId="{94C2E041-A400-441B-9D28-AE55A84CC79B}" type="pres">
      <dgm:prSet presAssocID="{3E86F734-E0D5-4182-A306-0B9BC735B5CC}" presName="spaceRect" presStyleCnt="0"/>
      <dgm:spPr/>
    </dgm:pt>
    <dgm:pt modelId="{DD6FE9AC-68C3-4C0B-B176-5A20AAEC03E5}" type="pres">
      <dgm:prSet presAssocID="{3E86F734-E0D5-4182-A306-0B9BC735B5CC}" presName="textRect" presStyleLbl="revTx" presStyleIdx="5" presStyleCnt="7">
        <dgm:presLayoutVars>
          <dgm:chMax val="1"/>
          <dgm:chPref val="1"/>
        </dgm:presLayoutVars>
      </dgm:prSet>
      <dgm:spPr/>
    </dgm:pt>
    <dgm:pt modelId="{5E9B108E-BFE5-4AA3-86A6-3E45E95928AE}" type="pres">
      <dgm:prSet presAssocID="{B409C16E-3D43-4284-9A10-3B4844E08B12}" presName="sibTrans" presStyleCnt="0"/>
      <dgm:spPr/>
    </dgm:pt>
    <dgm:pt modelId="{A219D4E3-CAF4-41BD-B1CF-D718C1101791}" type="pres">
      <dgm:prSet presAssocID="{8EB4947F-E793-408D-A641-D6A4083E75F4}" presName="compNode" presStyleCnt="0"/>
      <dgm:spPr/>
    </dgm:pt>
    <dgm:pt modelId="{D0B77D4A-DC8A-4044-BF71-62E6C045C470}" type="pres">
      <dgm:prSet presAssocID="{8EB4947F-E793-408D-A641-D6A4083E75F4}" presName="iconRect" presStyleLbl="node1" presStyleIdx="6" presStyleCnt="7"/>
      <dgm:spPr>
        <a:blipFill>
          <a:blip xmlns:r="http://schemas.openxmlformats.org/officeDocument/2006/relationships" r:embed="rId13">
            <a:extLst>
              <a:ext uri="{28A0092B-C50C-407E-A947-70E740481C1C}">
                <a14:useLocalDpi xmlns:a14="http://schemas.microsoft.com/office/drawing/2010/main" val="0"/>
              </a:ext>
              <a:ext uri="{96DAC541-7B7A-43D3-8B79-37D633B846F1}">
                <asvg:svgBlip xmlns:asvg="http://schemas.microsoft.com/office/drawing/2016/SVG/main" r:embed="rId14"/>
              </a:ext>
            </a:extLst>
          </a:blip>
          <a:stretch>
            <a:fillRect/>
          </a:stretch>
        </a:blipFill>
        <a:ln>
          <a:noFill/>
        </a:ln>
      </dgm:spPr>
      <dgm:extLst>
        <a:ext uri="{E40237B7-FDA0-4F09-8148-C483321AD2D9}">
          <dgm14:cNvPr xmlns:dgm14="http://schemas.microsoft.com/office/drawing/2010/diagram" id="0" name="" descr="Lightbulb"/>
        </a:ext>
      </dgm:extLst>
    </dgm:pt>
    <dgm:pt modelId="{76268ED0-B5D0-487C-AC39-DD1C1A671764}" type="pres">
      <dgm:prSet presAssocID="{8EB4947F-E793-408D-A641-D6A4083E75F4}" presName="spaceRect" presStyleCnt="0"/>
      <dgm:spPr/>
    </dgm:pt>
    <dgm:pt modelId="{D98C5F21-1C2F-4BF7-8EDA-7827A217CB92}" type="pres">
      <dgm:prSet presAssocID="{8EB4947F-E793-408D-A641-D6A4083E75F4}" presName="textRect" presStyleLbl="revTx" presStyleIdx="6" presStyleCnt="7">
        <dgm:presLayoutVars>
          <dgm:chMax val="1"/>
          <dgm:chPref val="1"/>
        </dgm:presLayoutVars>
      </dgm:prSet>
      <dgm:spPr/>
    </dgm:pt>
  </dgm:ptLst>
  <dgm:cxnLst>
    <dgm:cxn modelId="{E6CC751E-C824-418E-9E28-8F066005400A}" srcId="{967A2803-966D-4DD8-88C1-0E44A0801336}" destId="{3E86F734-E0D5-4182-A306-0B9BC735B5CC}" srcOrd="5" destOrd="0" parTransId="{4C2644C8-F34E-41C3-A983-3138B96EDF07}" sibTransId="{B409C16E-3D43-4284-9A10-3B4844E08B12}"/>
    <dgm:cxn modelId="{D1BE2621-4D76-4A32-83FB-83D54184FE7B}" type="presOf" srcId="{BCBD1D88-F38B-42A4-AC4B-F0F4ADA8FCD8}" destId="{191859D5-A91F-409D-B0F6-CFDBB5569B34}" srcOrd="0" destOrd="0" presId="urn:microsoft.com/office/officeart/2018/2/layout/IconLabelList"/>
    <dgm:cxn modelId="{D600DC30-49F5-43DE-BED1-2DFEEE114B68}" type="presOf" srcId="{478E5828-B995-4FC0-8311-017A0F365F88}" destId="{585FE659-40A3-4DA4-85D0-675F52D40819}" srcOrd="0" destOrd="0" presId="urn:microsoft.com/office/officeart/2018/2/layout/IconLabelList"/>
    <dgm:cxn modelId="{8DD5F93B-CC7F-4D1A-B50E-D0767D7AB4E4}" type="presOf" srcId="{3E86F734-E0D5-4182-A306-0B9BC735B5CC}" destId="{DD6FE9AC-68C3-4C0B-B176-5A20AAEC03E5}" srcOrd="0" destOrd="0" presId="urn:microsoft.com/office/officeart/2018/2/layout/IconLabelList"/>
    <dgm:cxn modelId="{B606674D-0F7F-4B6D-908F-F0C84D7EDA5D}" type="presOf" srcId="{CA952446-CBFB-4C53-A48F-BC4EC2F9BBCE}" destId="{C0B09A5F-FAF4-4BD6-9DD2-FB6AFF7CA23F}" srcOrd="0" destOrd="0" presId="urn:microsoft.com/office/officeart/2018/2/layout/IconLabelList"/>
    <dgm:cxn modelId="{400F6AB8-CAD8-45A5-97C6-9546D9F3AF0F}" srcId="{967A2803-966D-4DD8-88C1-0E44A0801336}" destId="{478E5828-B995-4FC0-8311-017A0F365F88}" srcOrd="3" destOrd="0" parTransId="{9D349F3F-CED5-4DFC-BF2B-20ECDF321DE2}" sibTransId="{0D9E21C7-B797-4DA2-80F6-1FC134FE9364}"/>
    <dgm:cxn modelId="{1FC0F1BE-9602-49AE-A269-53C9A997797C}" srcId="{967A2803-966D-4DD8-88C1-0E44A0801336}" destId="{8EB4947F-E793-408D-A641-D6A4083E75F4}" srcOrd="6" destOrd="0" parTransId="{DB43D88C-02CE-4249-A00C-9DC8E09CF739}" sibTransId="{A59CC434-D016-41EF-8538-4AE62DC9FE1B}"/>
    <dgm:cxn modelId="{1C7CD6C3-5A47-49AA-B0BC-F95B26116325}" type="presOf" srcId="{E316C10E-9367-49AA-A6A3-213D90E8E857}" destId="{FD90E74F-8A50-4DC1-921C-D2F066753211}" srcOrd="0" destOrd="0" presId="urn:microsoft.com/office/officeart/2018/2/layout/IconLabelList"/>
    <dgm:cxn modelId="{55D804CA-A5EC-4FB7-9D69-3DE09AE17E1B}" srcId="{967A2803-966D-4DD8-88C1-0E44A0801336}" destId="{F1303DEC-DCD8-4ACC-AC0A-CD32DCB694FD}" srcOrd="2" destOrd="0" parTransId="{25BAEC7D-B3DC-454F-9210-6A470C963A5F}" sibTransId="{C9ECD7ED-41A0-4205-B6D2-3AE1FA90CD70}"/>
    <dgm:cxn modelId="{6EB519CD-9C79-46E1-A725-47C648AE6A68}" srcId="{967A2803-966D-4DD8-88C1-0E44A0801336}" destId="{E316C10E-9367-49AA-A6A3-213D90E8E857}" srcOrd="4" destOrd="0" parTransId="{93CF5FE5-C67D-46C7-8042-3456CA7C99F4}" sibTransId="{2254FA79-BADB-4F29-9D6F-E74C51F00B36}"/>
    <dgm:cxn modelId="{3BBB09D0-8ACC-46AB-B3EC-7FCD02BF3913}" srcId="{967A2803-966D-4DD8-88C1-0E44A0801336}" destId="{CA952446-CBFB-4C53-A48F-BC4EC2F9BBCE}" srcOrd="1" destOrd="0" parTransId="{1C3173D3-9BC0-43D3-B4DA-658E7DDFEBF7}" sibTransId="{D69AB64E-F6FC-4AF8-B3DB-AB7ACE1C41DB}"/>
    <dgm:cxn modelId="{921ADFD0-20E6-4C57-BBE6-A42E309111DF}" type="presOf" srcId="{8EB4947F-E793-408D-A641-D6A4083E75F4}" destId="{D98C5F21-1C2F-4BF7-8EDA-7827A217CB92}" srcOrd="0" destOrd="0" presId="urn:microsoft.com/office/officeart/2018/2/layout/IconLabelList"/>
    <dgm:cxn modelId="{3B53DBE2-02E0-4770-A96E-E2CDC42646EE}" srcId="{967A2803-966D-4DD8-88C1-0E44A0801336}" destId="{BCBD1D88-F38B-42A4-AC4B-F0F4ADA8FCD8}" srcOrd="0" destOrd="0" parTransId="{84D72025-1262-41ED-BBD1-DBDCB5FF7479}" sibTransId="{906C22BB-079F-44EE-86E3-283159DE9643}"/>
    <dgm:cxn modelId="{CDCB73E7-AA30-4FF1-BC76-399BA1F9710E}" type="presOf" srcId="{967A2803-966D-4DD8-88C1-0E44A0801336}" destId="{F729FB5F-C702-4914-964D-02C51B577897}" srcOrd="0" destOrd="0" presId="urn:microsoft.com/office/officeart/2018/2/layout/IconLabelList"/>
    <dgm:cxn modelId="{FD2B11ED-AC57-4328-9BE6-F4704E4CC429}" type="presOf" srcId="{F1303DEC-DCD8-4ACC-AC0A-CD32DCB694FD}" destId="{615F35B5-789D-48C1-9CAA-8147F7865B9C}" srcOrd="0" destOrd="0" presId="urn:microsoft.com/office/officeart/2018/2/layout/IconLabelList"/>
    <dgm:cxn modelId="{43299E79-A294-4E0B-BE3A-29CC4D3A4182}" type="presParOf" srcId="{F729FB5F-C702-4914-964D-02C51B577897}" destId="{F6CF0BC9-C0EE-421D-80CA-79461B3EC367}" srcOrd="0" destOrd="0" presId="urn:microsoft.com/office/officeart/2018/2/layout/IconLabelList"/>
    <dgm:cxn modelId="{AF302FCD-194E-494C-BD4B-B2F71B008FAC}" type="presParOf" srcId="{F6CF0BC9-C0EE-421D-80CA-79461B3EC367}" destId="{03A08C24-CE80-4BFE-8265-719749A3C852}" srcOrd="0" destOrd="0" presId="urn:microsoft.com/office/officeart/2018/2/layout/IconLabelList"/>
    <dgm:cxn modelId="{981691FD-0075-493E-A3E2-2F4A5F2B3703}" type="presParOf" srcId="{F6CF0BC9-C0EE-421D-80CA-79461B3EC367}" destId="{02F13140-4079-49A8-8737-CA28A9C1AEEF}" srcOrd="1" destOrd="0" presId="urn:microsoft.com/office/officeart/2018/2/layout/IconLabelList"/>
    <dgm:cxn modelId="{0A721E19-1883-407A-AC28-F5B81A22B28C}" type="presParOf" srcId="{F6CF0BC9-C0EE-421D-80CA-79461B3EC367}" destId="{191859D5-A91F-409D-B0F6-CFDBB5569B34}" srcOrd="2" destOrd="0" presId="urn:microsoft.com/office/officeart/2018/2/layout/IconLabelList"/>
    <dgm:cxn modelId="{BEBB4C4D-E33E-4D7A-B17B-10C64E206DD7}" type="presParOf" srcId="{F729FB5F-C702-4914-964D-02C51B577897}" destId="{6FACE91F-E2C9-4905-9424-966D354B7C5F}" srcOrd="1" destOrd="0" presId="urn:microsoft.com/office/officeart/2018/2/layout/IconLabelList"/>
    <dgm:cxn modelId="{2E5A35F4-F2EE-4155-8AA4-F9B1B2B03637}" type="presParOf" srcId="{F729FB5F-C702-4914-964D-02C51B577897}" destId="{AFB92982-C8C1-4FE4-8159-98B10C6466A1}" srcOrd="2" destOrd="0" presId="urn:microsoft.com/office/officeart/2018/2/layout/IconLabelList"/>
    <dgm:cxn modelId="{33A3D596-E5CB-4AD3-B0CB-574825501FD1}" type="presParOf" srcId="{AFB92982-C8C1-4FE4-8159-98B10C6466A1}" destId="{42D906D6-890F-4DEF-9C99-98E8F44DC4B4}" srcOrd="0" destOrd="0" presId="urn:microsoft.com/office/officeart/2018/2/layout/IconLabelList"/>
    <dgm:cxn modelId="{16781E8F-0350-4976-826E-0C9193CFF008}" type="presParOf" srcId="{AFB92982-C8C1-4FE4-8159-98B10C6466A1}" destId="{871D6DB8-2BC5-4B7F-A6F7-450B9D93D8C3}" srcOrd="1" destOrd="0" presId="urn:microsoft.com/office/officeart/2018/2/layout/IconLabelList"/>
    <dgm:cxn modelId="{A18CBCC6-8A5C-47C3-9B81-A5DE7796D76E}" type="presParOf" srcId="{AFB92982-C8C1-4FE4-8159-98B10C6466A1}" destId="{C0B09A5F-FAF4-4BD6-9DD2-FB6AFF7CA23F}" srcOrd="2" destOrd="0" presId="urn:microsoft.com/office/officeart/2018/2/layout/IconLabelList"/>
    <dgm:cxn modelId="{868E3D9F-92ED-43D3-B5E3-1D34E8D98BC0}" type="presParOf" srcId="{F729FB5F-C702-4914-964D-02C51B577897}" destId="{34B71693-FBF8-4B72-9CAA-5CE36A40249D}" srcOrd="3" destOrd="0" presId="urn:microsoft.com/office/officeart/2018/2/layout/IconLabelList"/>
    <dgm:cxn modelId="{75AA5EE6-AF13-497D-9459-733541350837}" type="presParOf" srcId="{F729FB5F-C702-4914-964D-02C51B577897}" destId="{2C4C01DC-FB4D-4D52-AC10-AD75D97B5F2F}" srcOrd="4" destOrd="0" presId="urn:microsoft.com/office/officeart/2018/2/layout/IconLabelList"/>
    <dgm:cxn modelId="{688143A7-E95F-40C1-8542-8D7D13A2D1F8}" type="presParOf" srcId="{2C4C01DC-FB4D-4D52-AC10-AD75D97B5F2F}" destId="{E088B8E0-EC39-4E1D-A861-1A65D0FD7993}" srcOrd="0" destOrd="0" presId="urn:microsoft.com/office/officeart/2018/2/layout/IconLabelList"/>
    <dgm:cxn modelId="{CE33E303-958D-463E-AF6C-AAACC6635BAB}" type="presParOf" srcId="{2C4C01DC-FB4D-4D52-AC10-AD75D97B5F2F}" destId="{77A77FBB-D626-4446-BC36-8CEC2F4C89F8}" srcOrd="1" destOrd="0" presId="urn:microsoft.com/office/officeart/2018/2/layout/IconLabelList"/>
    <dgm:cxn modelId="{4008153C-17BC-4E44-A251-398B03EFFFFE}" type="presParOf" srcId="{2C4C01DC-FB4D-4D52-AC10-AD75D97B5F2F}" destId="{615F35B5-789D-48C1-9CAA-8147F7865B9C}" srcOrd="2" destOrd="0" presId="urn:microsoft.com/office/officeart/2018/2/layout/IconLabelList"/>
    <dgm:cxn modelId="{BA6D1FF5-3720-4B81-8906-AA3404530B91}" type="presParOf" srcId="{F729FB5F-C702-4914-964D-02C51B577897}" destId="{DE1B902E-4050-4EEE-9F06-DAEA29332DE2}" srcOrd="5" destOrd="0" presId="urn:microsoft.com/office/officeart/2018/2/layout/IconLabelList"/>
    <dgm:cxn modelId="{DFAEA548-42B0-46BE-A851-D9006B3F9634}" type="presParOf" srcId="{F729FB5F-C702-4914-964D-02C51B577897}" destId="{2CF92871-0A9D-45F8-8B04-39AE3454C3ED}" srcOrd="6" destOrd="0" presId="urn:microsoft.com/office/officeart/2018/2/layout/IconLabelList"/>
    <dgm:cxn modelId="{5EEBF9D9-CE37-4D42-8F36-84DC052D0D50}" type="presParOf" srcId="{2CF92871-0A9D-45F8-8B04-39AE3454C3ED}" destId="{974E9BAF-EA3E-4FB0-960F-077EE9C409D2}" srcOrd="0" destOrd="0" presId="urn:microsoft.com/office/officeart/2018/2/layout/IconLabelList"/>
    <dgm:cxn modelId="{3E1801C0-4426-4613-9D65-C6970BDB097A}" type="presParOf" srcId="{2CF92871-0A9D-45F8-8B04-39AE3454C3ED}" destId="{71485712-8FE5-457A-A9E7-398007EA1FB1}" srcOrd="1" destOrd="0" presId="urn:microsoft.com/office/officeart/2018/2/layout/IconLabelList"/>
    <dgm:cxn modelId="{422DD77A-4188-4576-AB24-2409695FD3E5}" type="presParOf" srcId="{2CF92871-0A9D-45F8-8B04-39AE3454C3ED}" destId="{585FE659-40A3-4DA4-85D0-675F52D40819}" srcOrd="2" destOrd="0" presId="urn:microsoft.com/office/officeart/2018/2/layout/IconLabelList"/>
    <dgm:cxn modelId="{330402CE-A245-42A8-B896-CE0346288566}" type="presParOf" srcId="{F729FB5F-C702-4914-964D-02C51B577897}" destId="{0818747E-0997-47F5-AE95-47F244A1BE6C}" srcOrd="7" destOrd="0" presId="urn:microsoft.com/office/officeart/2018/2/layout/IconLabelList"/>
    <dgm:cxn modelId="{B9F4B92C-5BEF-4877-B944-1063687AD1E7}" type="presParOf" srcId="{F729FB5F-C702-4914-964D-02C51B577897}" destId="{EAA31F0D-5E2B-48CE-ABC3-3F32E42651B3}" srcOrd="8" destOrd="0" presId="urn:microsoft.com/office/officeart/2018/2/layout/IconLabelList"/>
    <dgm:cxn modelId="{9AE0DC8E-2868-4BE3-92AD-E612C66CCDA6}" type="presParOf" srcId="{EAA31F0D-5E2B-48CE-ABC3-3F32E42651B3}" destId="{9D2C40BA-DFC9-436B-ACCB-4E3A340759DC}" srcOrd="0" destOrd="0" presId="urn:microsoft.com/office/officeart/2018/2/layout/IconLabelList"/>
    <dgm:cxn modelId="{D0A2CD0A-26AF-498F-97C1-5BFE7A51DD98}" type="presParOf" srcId="{EAA31F0D-5E2B-48CE-ABC3-3F32E42651B3}" destId="{11E6D594-817D-4B26-A4EB-DA771D05096E}" srcOrd="1" destOrd="0" presId="urn:microsoft.com/office/officeart/2018/2/layout/IconLabelList"/>
    <dgm:cxn modelId="{60C7627F-C2EA-4E5A-BDFB-F7C146E049FA}" type="presParOf" srcId="{EAA31F0D-5E2B-48CE-ABC3-3F32E42651B3}" destId="{FD90E74F-8A50-4DC1-921C-D2F066753211}" srcOrd="2" destOrd="0" presId="urn:microsoft.com/office/officeart/2018/2/layout/IconLabelList"/>
    <dgm:cxn modelId="{709B775D-2320-4983-92B4-5F40046E631F}" type="presParOf" srcId="{F729FB5F-C702-4914-964D-02C51B577897}" destId="{DAEE9B13-160F-4D7D-92CD-FAAA8EC0B1D2}" srcOrd="9" destOrd="0" presId="urn:microsoft.com/office/officeart/2018/2/layout/IconLabelList"/>
    <dgm:cxn modelId="{9D4BE742-9EF8-40A3-A327-D5A949C4F0C9}" type="presParOf" srcId="{F729FB5F-C702-4914-964D-02C51B577897}" destId="{324C4596-636D-4208-86BA-02A632AC9101}" srcOrd="10" destOrd="0" presId="urn:microsoft.com/office/officeart/2018/2/layout/IconLabelList"/>
    <dgm:cxn modelId="{990045A1-F968-4404-A7B1-4636134883A9}" type="presParOf" srcId="{324C4596-636D-4208-86BA-02A632AC9101}" destId="{21E6DC4E-8ED4-4D1C-8C23-C369C6708051}" srcOrd="0" destOrd="0" presId="urn:microsoft.com/office/officeart/2018/2/layout/IconLabelList"/>
    <dgm:cxn modelId="{28B01AD5-F277-4152-ABB8-41E7838B88CB}" type="presParOf" srcId="{324C4596-636D-4208-86BA-02A632AC9101}" destId="{94C2E041-A400-441B-9D28-AE55A84CC79B}" srcOrd="1" destOrd="0" presId="urn:microsoft.com/office/officeart/2018/2/layout/IconLabelList"/>
    <dgm:cxn modelId="{41144470-CCC2-48AF-8B9C-0904A140C4D8}" type="presParOf" srcId="{324C4596-636D-4208-86BA-02A632AC9101}" destId="{DD6FE9AC-68C3-4C0B-B176-5A20AAEC03E5}" srcOrd="2" destOrd="0" presId="urn:microsoft.com/office/officeart/2018/2/layout/IconLabelList"/>
    <dgm:cxn modelId="{BEB616BF-EBCC-44F0-A5D6-405DBE442606}" type="presParOf" srcId="{F729FB5F-C702-4914-964D-02C51B577897}" destId="{5E9B108E-BFE5-4AA3-86A6-3E45E95928AE}" srcOrd="11" destOrd="0" presId="urn:microsoft.com/office/officeart/2018/2/layout/IconLabelList"/>
    <dgm:cxn modelId="{C20E6A95-7AAD-448C-B766-0BF5E899D7B2}" type="presParOf" srcId="{F729FB5F-C702-4914-964D-02C51B577897}" destId="{A219D4E3-CAF4-41BD-B1CF-D718C1101791}" srcOrd="12" destOrd="0" presId="urn:microsoft.com/office/officeart/2018/2/layout/IconLabelList"/>
    <dgm:cxn modelId="{73A34C29-2BE1-4E57-9EB2-8DDF18CD2463}" type="presParOf" srcId="{A219D4E3-CAF4-41BD-B1CF-D718C1101791}" destId="{D0B77D4A-DC8A-4044-BF71-62E6C045C470}" srcOrd="0" destOrd="0" presId="urn:microsoft.com/office/officeart/2018/2/layout/IconLabelList"/>
    <dgm:cxn modelId="{CD36A278-4C2E-4349-944E-F368FCE622C0}" type="presParOf" srcId="{A219D4E3-CAF4-41BD-B1CF-D718C1101791}" destId="{76268ED0-B5D0-487C-AC39-DD1C1A671764}" srcOrd="1" destOrd="0" presId="urn:microsoft.com/office/officeart/2018/2/layout/IconLabelList"/>
    <dgm:cxn modelId="{23DB506A-62B7-4ECC-AAA3-751845BC6C50}" type="presParOf" srcId="{A219D4E3-CAF4-41BD-B1CF-D718C1101791}" destId="{D98C5F21-1C2F-4BF7-8EDA-7827A217CB92}" srcOrd="2" destOrd="0" presId="urn:microsoft.com/office/officeart/2018/2/layout/IconLabelList"/>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C5102A30-C4C6-4D71-A895-4F52407E98F0}" type="doc">
      <dgm:prSet loTypeId="urn:microsoft.com/office/officeart/2005/8/layout/default" loCatId="list" qsTypeId="urn:microsoft.com/office/officeart/2005/8/quickstyle/simple4" qsCatId="simple" csTypeId="urn:microsoft.com/office/officeart/2005/8/colors/colorful1" csCatId="colorful"/>
      <dgm:spPr/>
      <dgm:t>
        <a:bodyPr/>
        <a:lstStyle/>
        <a:p>
          <a:endParaRPr lang="en-US"/>
        </a:p>
      </dgm:t>
    </dgm:pt>
    <dgm:pt modelId="{41ABFC98-9774-410C-9DD1-0637CA37E3F9}">
      <dgm:prSet/>
      <dgm:spPr/>
      <dgm:t>
        <a:bodyPr/>
        <a:lstStyle/>
        <a:p>
          <a:r>
            <a:rPr lang="en-US"/>
            <a:t>SOUS-SYSTEMES: </a:t>
          </a:r>
        </a:p>
      </dgm:t>
    </dgm:pt>
    <dgm:pt modelId="{E29ED438-EE8D-45CF-991B-A6B977BABC07}" type="parTrans" cxnId="{7A9EF8A3-A9A9-42B0-8C76-78A2BF5971DF}">
      <dgm:prSet/>
      <dgm:spPr/>
      <dgm:t>
        <a:bodyPr/>
        <a:lstStyle/>
        <a:p>
          <a:endParaRPr lang="en-US"/>
        </a:p>
      </dgm:t>
    </dgm:pt>
    <dgm:pt modelId="{573A7D70-529C-4C7A-8B9C-8C2B99B196DC}" type="sibTrans" cxnId="{7A9EF8A3-A9A9-42B0-8C76-78A2BF5971DF}">
      <dgm:prSet/>
      <dgm:spPr/>
      <dgm:t>
        <a:bodyPr/>
        <a:lstStyle/>
        <a:p>
          <a:endParaRPr lang="en-US"/>
        </a:p>
      </dgm:t>
    </dgm:pt>
    <dgm:pt modelId="{B93A4189-7A36-4263-974D-F3E80F470BEF}">
      <dgm:prSet/>
      <dgm:spPr/>
      <dgm:t>
        <a:bodyPr/>
        <a:lstStyle/>
        <a:p>
          <a:r>
            <a:rPr lang="en-US" err="1"/>
            <a:t>Connectivité</a:t>
          </a:r>
          <a:r>
            <a:rPr lang="en-US"/>
            <a:t> entre </a:t>
          </a:r>
          <a:r>
            <a:rPr lang="en-US" err="1"/>
            <a:t>en</a:t>
          </a:r>
          <a:r>
            <a:rPr lang="en-US"/>
            <a:t> les Items</a:t>
          </a:r>
        </a:p>
      </dgm:t>
    </dgm:pt>
    <dgm:pt modelId="{1F80D885-7326-4071-B22D-722E0361D4D1}" type="parTrans" cxnId="{27905E0B-A128-4B7A-9AB8-3DA56F157C13}">
      <dgm:prSet/>
      <dgm:spPr/>
      <dgm:t>
        <a:bodyPr/>
        <a:lstStyle/>
        <a:p>
          <a:endParaRPr lang="en-US"/>
        </a:p>
      </dgm:t>
    </dgm:pt>
    <dgm:pt modelId="{BDE6BE13-8D08-45FE-840D-B7F6BC1CA60C}" type="sibTrans" cxnId="{27905E0B-A128-4B7A-9AB8-3DA56F157C13}">
      <dgm:prSet/>
      <dgm:spPr/>
      <dgm:t>
        <a:bodyPr/>
        <a:lstStyle/>
        <a:p>
          <a:endParaRPr lang="en-US"/>
        </a:p>
      </dgm:t>
    </dgm:pt>
    <dgm:pt modelId="{8A2A4EB6-1899-4848-ABF7-0A2B2998A7FB}">
      <dgm:prSet/>
      <dgm:spPr/>
      <dgm:t>
        <a:bodyPr/>
        <a:lstStyle/>
        <a:p>
          <a:r>
            <a:rPr lang="en-US"/>
            <a:t>Gestion des bases de données</a:t>
          </a:r>
        </a:p>
      </dgm:t>
    </dgm:pt>
    <dgm:pt modelId="{5E9B2920-AE82-43D4-971E-EF6BCE611971}" type="parTrans" cxnId="{8309EF37-B10D-4787-8D1E-CF83A6950A6C}">
      <dgm:prSet/>
      <dgm:spPr/>
      <dgm:t>
        <a:bodyPr/>
        <a:lstStyle/>
        <a:p>
          <a:endParaRPr lang="en-US"/>
        </a:p>
      </dgm:t>
    </dgm:pt>
    <dgm:pt modelId="{613BD84E-B266-4C45-84CC-45F7657BE991}" type="sibTrans" cxnId="{8309EF37-B10D-4787-8D1E-CF83A6950A6C}">
      <dgm:prSet/>
      <dgm:spPr/>
      <dgm:t>
        <a:bodyPr/>
        <a:lstStyle/>
        <a:p>
          <a:endParaRPr lang="en-US"/>
        </a:p>
      </dgm:t>
    </dgm:pt>
    <dgm:pt modelId="{5A4AD334-13B4-436F-BD4B-2CFD3E49AE3F}">
      <dgm:prSet/>
      <dgm:spPr/>
      <dgm:t>
        <a:bodyPr/>
        <a:lstStyle/>
        <a:p>
          <a:r>
            <a:rPr lang="en-US" err="1"/>
            <a:t>Traçabilité</a:t>
          </a:r>
          <a:r>
            <a:rPr lang="en-US"/>
            <a:t> et rangement</a:t>
          </a:r>
        </a:p>
      </dgm:t>
    </dgm:pt>
    <dgm:pt modelId="{FB6EB6DC-EE03-49A5-A4FD-DF750D739059}" type="parTrans" cxnId="{D26C5C6D-1921-4FE9-A1E6-21BC534D27E8}">
      <dgm:prSet/>
      <dgm:spPr/>
      <dgm:t>
        <a:bodyPr/>
        <a:lstStyle/>
        <a:p>
          <a:endParaRPr lang="en-US"/>
        </a:p>
      </dgm:t>
    </dgm:pt>
    <dgm:pt modelId="{89E2185F-F41A-4E70-9A36-9C8608151F5C}" type="sibTrans" cxnId="{D26C5C6D-1921-4FE9-A1E6-21BC534D27E8}">
      <dgm:prSet/>
      <dgm:spPr/>
      <dgm:t>
        <a:bodyPr/>
        <a:lstStyle/>
        <a:p>
          <a:endParaRPr lang="en-US"/>
        </a:p>
      </dgm:t>
    </dgm:pt>
    <dgm:pt modelId="{4175D0F7-7962-4748-8FA7-A641DAFFACD0}">
      <dgm:prSet/>
      <dgm:spPr/>
      <dgm:t>
        <a:bodyPr/>
        <a:lstStyle/>
        <a:p>
          <a:r>
            <a:rPr lang="en-US"/>
            <a:t>Alerte et Notifications</a:t>
          </a:r>
        </a:p>
      </dgm:t>
    </dgm:pt>
    <dgm:pt modelId="{699D2CF6-6F43-4AD2-A114-0CE7761AD767}" type="parTrans" cxnId="{C5E2D19E-73B4-473E-A207-1C996594A907}">
      <dgm:prSet/>
      <dgm:spPr/>
      <dgm:t>
        <a:bodyPr/>
        <a:lstStyle/>
        <a:p>
          <a:endParaRPr lang="en-US"/>
        </a:p>
      </dgm:t>
    </dgm:pt>
    <dgm:pt modelId="{642A6D5F-3332-4CFF-B6F7-53FF999D01D5}" type="sibTrans" cxnId="{C5E2D19E-73B4-473E-A207-1C996594A907}">
      <dgm:prSet/>
      <dgm:spPr/>
      <dgm:t>
        <a:bodyPr/>
        <a:lstStyle/>
        <a:p>
          <a:endParaRPr lang="en-US"/>
        </a:p>
      </dgm:t>
    </dgm:pt>
    <dgm:pt modelId="{09B43285-15FF-42DB-8275-91AD141ED800}" type="pres">
      <dgm:prSet presAssocID="{C5102A30-C4C6-4D71-A895-4F52407E98F0}" presName="diagram" presStyleCnt="0">
        <dgm:presLayoutVars>
          <dgm:dir/>
          <dgm:resizeHandles val="exact"/>
        </dgm:presLayoutVars>
      </dgm:prSet>
      <dgm:spPr/>
    </dgm:pt>
    <dgm:pt modelId="{121897ED-B581-48FF-A01E-D400E95617F0}" type="pres">
      <dgm:prSet presAssocID="{41ABFC98-9774-410C-9DD1-0637CA37E3F9}" presName="node" presStyleLbl="node1" presStyleIdx="0" presStyleCnt="5">
        <dgm:presLayoutVars>
          <dgm:bulletEnabled val="1"/>
        </dgm:presLayoutVars>
      </dgm:prSet>
      <dgm:spPr/>
    </dgm:pt>
    <dgm:pt modelId="{95052535-517D-40EA-8A4D-5EA5D0F92763}" type="pres">
      <dgm:prSet presAssocID="{573A7D70-529C-4C7A-8B9C-8C2B99B196DC}" presName="sibTrans" presStyleCnt="0"/>
      <dgm:spPr/>
    </dgm:pt>
    <dgm:pt modelId="{55BCDE72-E24A-4618-B24A-03FB54109D82}" type="pres">
      <dgm:prSet presAssocID="{B93A4189-7A36-4263-974D-F3E80F470BEF}" presName="node" presStyleLbl="node1" presStyleIdx="1" presStyleCnt="5">
        <dgm:presLayoutVars>
          <dgm:bulletEnabled val="1"/>
        </dgm:presLayoutVars>
      </dgm:prSet>
      <dgm:spPr/>
    </dgm:pt>
    <dgm:pt modelId="{845EB4A3-3AFC-453B-BE7E-BA2F01F0F95F}" type="pres">
      <dgm:prSet presAssocID="{BDE6BE13-8D08-45FE-840D-B7F6BC1CA60C}" presName="sibTrans" presStyleCnt="0"/>
      <dgm:spPr/>
    </dgm:pt>
    <dgm:pt modelId="{1F5F3CB1-32E4-4E11-B49D-93E93F3C6298}" type="pres">
      <dgm:prSet presAssocID="{8A2A4EB6-1899-4848-ABF7-0A2B2998A7FB}" presName="node" presStyleLbl="node1" presStyleIdx="2" presStyleCnt="5">
        <dgm:presLayoutVars>
          <dgm:bulletEnabled val="1"/>
        </dgm:presLayoutVars>
      </dgm:prSet>
      <dgm:spPr/>
    </dgm:pt>
    <dgm:pt modelId="{C659E92B-0EA9-4AD5-88C3-9E82BC9629F0}" type="pres">
      <dgm:prSet presAssocID="{613BD84E-B266-4C45-84CC-45F7657BE991}" presName="sibTrans" presStyleCnt="0"/>
      <dgm:spPr/>
    </dgm:pt>
    <dgm:pt modelId="{A025E779-BE45-4F2D-A574-C203950BFB3D}" type="pres">
      <dgm:prSet presAssocID="{5A4AD334-13B4-436F-BD4B-2CFD3E49AE3F}" presName="node" presStyleLbl="node1" presStyleIdx="3" presStyleCnt="5">
        <dgm:presLayoutVars>
          <dgm:bulletEnabled val="1"/>
        </dgm:presLayoutVars>
      </dgm:prSet>
      <dgm:spPr/>
    </dgm:pt>
    <dgm:pt modelId="{B5628E3B-E5C3-4831-B690-E9158AAF33AA}" type="pres">
      <dgm:prSet presAssocID="{89E2185F-F41A-4E70-9A36-9C8608151F5C}" presName="sibTrans" presStyleCnt="0"/>
      <dgm:spPr/>
    </dgm:pt>
    <dgm:pt modelId="{88A1C083-9907-4183-97DA-B0A66E03F6A9}" type="pres">
      <dgm:prSet presAssocID="{4175D0F7-7962-4748-8FA7-A641DAFFACD0}" presName="node" presStyleLbl="node1" presStyleIdx="4" presStyleCnt="5">
        <dgm:presLayoutVars>
          <dgm:bulletEnabled val="1"/>
        </dgm:presLayoutVars>
      </dgm:prSet>
      <dgm:spPr/>
    </dgm:pt>
  </dgm:ptLst>
  <dgm:cxnLst>
    <dgm:cxn modelId="{27905E0B-A128-4B7A-9AB8-3DA56F157C13}" srcId="{C5102A30-C4C6-4D71-A895-4F52407E98F0}" destId="{B93A4189-7A36-4263-974D-F3E80F470BEF}" srcOrd="1" destOrd="0" parTransId="{1F80D885-7326-4071-B22D-722E0361D4D1}" sibTransId="{BDE6BE13-8D08-45FE-840D-B7F6BC1CA60C}"/>
    <dgm:cxn modelId="{5BE1C019-D4C9-491E-B9E7-07870EAF60AC}" type="presOf" srcId="{4175D0F7-7962-4748-8FA7-A641DAFFACD0}" destId="{88A1C083-9907-4183-97DA-B0A66E03F6A9}" srcOrd="0" destOrd="0" presId="urn:microsoft.com/office/officeart/2005/8/layout/default"/>
    <dgm:cxn modelId="{8309EF37-B10D-4787-8D1E-CF83A6950A6C}" srcId="{C5102A30-C4C6-4D71-A895-4F52407E98F0}" destId="{8A2A4EB6-1899-4848-ABF7-0A2B2998A7FB}" srcOrd="2" destOrd="0" parTransId="{5E9B2920-AE82-43D4-971E-EF6BCE611971}" sibTransId="{613BD84E-B266-4C45-84CC-45F7657BE991}"/>
    <dgm:cxn modelId="{BC2B6945-34C6-4484-8CDF-BF5F25AEE851}" type="presOf" srcId="{B93A4189-7A36-4263-974D-F3E80F470BEF}" destId="{55BCDE72-E24A-4618-B24A-03FB54109D82}" srcOrd="0" destOrd="0" presId="urn:microsoft.com/office/officeart/2005/8/layout/default"/>
    <dgm:cxn modelId="{D26C5C6D-1921-4FE9-A1E6-21BC534D27E8}" srcId="{C5102A30-C4C6-4D71-A895-4F52407E98F0}" destId="{5A4AD334-13B4-436F-BD4B-2CFD3E49AE3F}" srcOrd="3" destOrd="0" parTransId="{FB6EB6DC-EE03-49A5-A4FD-DF750D739059}" sibTransId="{89E2185F-F41A-4E70-9A36-9C8608151F5C}"/>
    <dgm:cxn modelId="{0E61F884-6E1B-42B8-9604-3718F6A56B31}" type="presOf" srcId="{5A4AD334-13B4-436F-BD4B-2CFD3E49AE3F}" destId="{A025E779-BE45-4F2D-A574-C203950BFB3D}" srcOrd="0" destOrd="0" presId="urn:microsoft.com/office/officeart/2005/8/layout/default"/>
    <dgm:cxn modelId="{19F2169D-CE17-4546-AF81-BD9886C60664}" type="presOf" srcId="{C5102A30-C4C6-4D71-A895-4F52407E98F0}" destId="{09B43285-15FF-42DB-8275-91AD141ED800}" srcOrd="0" destOrd="0" presId="urn:microsoft.com/office/officeart/2005/8/layout/default"/>
    <dgm:cxn modelId="{C5E2D19E-73B4-473E-A207-1C996594A907}" srcId="{C5102A30-C4C6-4D71-A895-4F52407E98F0}" destId="{4175D0F7-7962-4748-8FA7-A641DAFFACD0}" srcOrd="4" destOrd="0" parTransId="{699D2CF6-6F43-4AD2-A114-0CE7761AD767}" sibTransId="{642A6D5F-3332-4CFF-B6F7-53FF999D01D5}"/>
    <dgm:cxn modelId="{7A9EF8A3-A9A9-42B0-8C76-78A2BF5971DF}" srcId="{C5102A30-C4C6-4D71-A895-4F52407E98F0}" destId="{41ABFC98-9774-410C-9DD1-0637CA37E3F9}" srcOrd="0" destOrd="0" parTransId="{E29ED438-EE8D-45CF-991B-A6B977BABC07}" sibTransId="{573A7D70-529C-4C7A-8B9C-8C2B99B196DC}"/>
    <dgm:cxn modelId="{F87737E4-93CA-4CFC-AF5E-34D6BC4ECF55}" type="presOf" srcId="{41ABFC98-9774-410C-9DD1-0637CA37E3F9}" destId="{121897ED-B581-48FF-A01E-D400E95617F0}" srcOrd="0" destOrd="0" presId="urn:microsoft.com/office/officeart/2005/8/layout/default"/>
    <dgm:cxn modelId="{CCE0E1EF-2948-4826-A1B4-EDF8B0F04F85}" type="presOf" srcId="{8A2A4EB6-1899-4848-ABF7-0A2B2998A7FB}" destId="{1F5F3CB1-32E4-4E11-B49D-93E93F3C6298}" srcOrd="0" destOrd="0" presId="urn:microsoft.com/office/officeart/2005/8/layout/default"/>
    <dgm:cxn modelId="{DD37FF1F-9F1E-488B-9B75-5D97215CD13A}" type="presParOf" srcId="{09B43285-15FF-42DB-8275-91AD141ED800}" destId="{121897ED-B581-48FF-A01E-D400E95617F0}" srcOrd="0" destOrd="0" presId="urn:microsoft.com/office/officeart/2005/8/layout/default"/>
    <dgm:cxn modelId="{14CF4C72-EA87-4285-B074-26AB5DA77545}" type="presParOf" srcId="{09B43285-15FF-42DB-8275-91AD141ED800}" destId="{95052535-517D-40EA-8A4D-5EA5D0F92763}" srcOrd="1" destOrd="0" presId="urn:microsoft.com/office/officeart/2005/8/layout/default"/>
    <dgm:cxn modelId="{40189207-31C1-4347-97E9-047533558929}" type="presParOf" srcId="{09B43285-15FF-42DB-8275-91AD141ED800}" destId="{55BCDE72-E24A-4618-B24A-03FB54109D82}" srcOrd="2" destOrd="0" presId="urn:microsoft.com/office/officeart/2005/8/layout/default"/>
    <dgm:cxn modelId="{1F0ECCD9-C2E8-4E9D-BB2B-3DE523676C84}" type="presParOf" srcId="{09B43285-15FF-42DB-8275-91AD141ED800}" destId="{845EB4A3-3AFC-453B-BE7E-BA2F01F0F95F}" srcOrd="3" destOrd="0" presId="urn:microsoft.com/office/officeart/2005/8/layout/default"/>
    <dgm:cxn modelId="{66BE3288-B2D8-4A65-8089-1D05A3CC0FF1}" type="presParOf" srcId="{09B43285-15FF-42DB-8275-91AD141ED800}" destId="{1F5F3CB1-32E4-4E11-B49D-93E93F3C6298}" srcOrd="4" destOrd="0" presId="urn:microsoft.com/office/officeart/2005/8/layout/default"/>
    <dgm:cxn modelId="{FD7FA2D6-4E5F-4923-B7CF-33A0E83C04A8}" type="presParOf" srcId="{09B43285-15FF-42DB-8275-91AD141ED800}" destId="{C659E92B-0EA9-4AD5-88C3-9E82BC9629F0}" srcOrd="5" destOrd="0" presId="urn:microsoft.com/office/officeart/2005/8/layout/default"/>
    <dgm:cxn modelId="{1AB4D155-A379-47A3-B12E-1A015CE94C45}" type="presParOf" srcId="{09B43285-15FF-42DB-8275-91AD141ED800}" destId="{A025E779-BE45-4F2D-A574-C203950BFB3D}" srcOrd="6" destOrd="0" presId="urn:microsoft.com/office/officeart/2005/8/layout/default"/>
    <dgm:cxn modelId="{EBC108CC-C3EC-4569-B7A6-68AC919FB56B}" type="presParOf" srcId="{09B43285-15FF-42DB-8275-91AD141ED800}" destId="{B5628E3B-E5C3-4831-B690-E9158AAF33AA}" srcOrd="7" destOrd="0" presId="urn:microsoft.com/office/officeart/2005/8/layout/default"/>
    <dgm:cxn modelId="{5785BA34-310B-48FF-BE24-53C6F924EDAA}" type="presParOf" srcId="{09B43285-15FF-42DB-8275-91AD141ED800}" destId="{88A1C083-9907-4183-97DA-B0A66E03F6A9}" srcOrd="8" destOrd="0" presId="urn:microsoft.com/office/officeart/2005/8/layout/defaul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3A08C24-CE80-4BFE-8265-719749A3C852}">
      <dsp:nvSpPr>
        <dsp:cNvPr id="0" name=""/>
        <dsp:cNvSpPr/>
      </dsp:nvSpPr>
      <dsp:spPr>
        <a:xfrm>
          <a:off x="383501" y="852560"/>
          <a:ext cx="622529" cy="622529"/>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5875" cap="rnd" cmpd="sng" algn="ctr">
          <a:noFill/>
          <a:prstDash val="solid"/>
        </a:ln>
        <a:effectLst/>
      </dsp:spPr>
      <dsp:style>
        <a:lnRef idx="2">
          <a:scrgbClr r="0" g="0" b="0"/>
        </a:lnRef>
        <a:fillRef idx="1">
          <a:scrgbClr r="0" g="0" b="0"/>
        </a:fillRef>
        <a:effectRef idx="0">
          <a:scrgbClr r="0" g="0" b="0"/>
        </a:effectRef>
        <a:fontRef idx="minor">
          <a:schemeClr val="lt1"/>
        </a:fontRef>
      </dsp:style>
    </dsp:sp>
    <dsp:sp modelId="{191859D5-A91F-409D-B0F6-CFDBB5569B34}">
      <dsp:nvSpPr>
        <dsp:cNvPr id="0" name=""/>
        <dsp:cNvSpPr/>
      </dsp:nvSpPr>
      <dsp:spPr>
        <a:xfrm>
          <a:off x="3066" y="1723489"/>
          <a:ext cx="1383398" cy="55335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488950">
            <a:lnSpc>
              <a:spcPct val="100000"/>
            </a:lnSpc>
            <a:spcBef>
              <a:spcPct val="0"/>
            </a:spcBef>
            <a:spcAft>
              <a:spcPct val="35000"/>
            </a:spcAft>
            <a:buNone/>
          </a:pPr>
          <a:r>
            <a:rPr lang="en-US" sz="1100" kern="1200"/>
            <a:t>Introduction :  Processus de conception dans notre projet </a:t>
          </a:r>
        </a:p>
      </dsp:txBody>
      <dsp:txXfrm>
        <a:off x="3066" y="1723489"/>
        <a:ext cx="1383398" cy="553359"/>
      </dsp:txXfrm>
    </dsp:sp>
    <dsp:sp modelId="{42D906D6-890F-4DEF-9C99-98E8F44DC4B4}">
      <dsp:nvSpPr>
        <dsp:cNvPr id="0" name=""/>
        <dsp:cNvSpPr/>
      </dsp:nvSpPr>
      <dsp:spPr>
        <a:xfrm>
          <a:off x="2008994" y="852560"/>
          <a:ext cx="622529" cy="622529"/>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5875" cap="rnd" cmpd="sng" algn="ctr">
          <a:noFill/>
          <a:prstDash val="solid"/>
        </a:ln>
        <a:effectLst/>
      </dsp:spPr>
      <dsp:style>
        <a:lnRef idx="2">
          <a:scrgbClr r="0" g="0" b="0"/>
        </a:lnRef>
        <a:fillRef idx="1">
          <a:scrgbClr r="0" g="0" b="0"/>
        </a:fillRef>
        <a:effectRef idx="0">
          <a:scrgbClr r="0" g="0" b="0"/>
        </a:effectRef>
        <a:fontRef idx="minor">
          <a:schemeClr val="lt1"/>
        </a:fontRef>
      </dsp:style>
    </dsp:sp>
    <dsp:sp modelId="{C0B09A5F-FAF4-4BD6-9DD2-FB6AFF7CA23F}">
      <dsp:nvSpPr>
        <dsp:cNvPr id="0" name=""/>
        <dsp:cNvSpPr/>
      </dsp:nvSpPr>
      <dsp:spPr>
        <a:xfrm>
          <a:off x="1628559" y="1723489"/>
          <a:ext cx="1383398" cy="55335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488950">
            <a:lnSpc>
              <a:spcPct val="100000"/>
            </a:lnSpc>
            <a:spcBef>
              <a:spcPct val="0"/>
            </a:spcBef>
            <a:spcAft>
              <a:spcPct val="35000"/>
            </a:spcAft>
            <a:buNone/>
          </a:pPr>
          <a:r>
            <a:rPr lang="en-US" sz="1100" kern="1200"/>
            <a:t>Developpement: </a:t>
          </a:r>
        </a:p>
      </dsp:txBody>
      <dsp:txXfrm>
        <a:off x="1628559" y="1723489"/>
        <a:ext cx="1383398" cy="553359"/>
      </dsp:txXfrm>
    </dsp:sp>
    <dsp:sp modelId="{E088B8E0-EC39-4E1D-A861-1A65D0FD7993}">
      <dsp:nvSpPr>
        <dsp:cNvPr id="0" name=""/>
        <dsp:cNvSpPr/>
      </dsp:nvSpPr>
      <dsp:spPr>
        <a:xfrm>
          <a:off x="3634487" y="852560"/>
          <a:ext cx="622529" cy="622529"/>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5875" cap="rnd" cmpd="sng" algn="ctr">
          <a:noFill/>
          <a:prstDash val="solid"/>
        </a:ln>
        <a:effectLst/>
      </dsp:spPr>
      <dsp:style>
        <a:lnRef idx="2">
          <a:scrgbClr r="0" g="0" b="0"/>
        </a:lnRef>
        <a:fillRef idx="1">
          <a:scrgbClr r="0" g="0" b="0"/>
        </a:fillRef>
        <a:effectRef idx="0">
          <a:scrgbClr r="0" g="0" b="0"/>
        </a:effectRef>
        <a:fontRef idx="minor">
          <a:schemeClr val="lt1"/>
        </a:fontRef>
      </dsp:style>
    </dsp:sp>
    <dsp:sp modelId="{615F35B5-789D-48C1-9CAA-8147F7865B9C}">
      <dsp:nvSpPr>
        <dsp:cNvPr id="0" name=""/>
        <dsp:cNvSpPr/>
      </dsp:nvSpPr>
      <dsp:spPr>
        <a:xfrm>
          <a:off x="3254052" y="1723489"/>
          <a:ext cx="1383398" cy="55335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488950">
            <a:lnSpc>
              <a:spcPct val="100000"/>
            </a:lnSpc>
            <a:spcBef>
              <a:spcPct val="0"/>
            </a:spcBef>
            <a:spcAft>
              <a:spcPct val="35000"/>
            </a:spcAft>
            <a:buNone/>
          </a:pPr>
          <a:r>
            <a:rPr lang="en-US" sz="1100" kern="1200"/>
            <a:t>Besoins, Contraintes et priorisation et notre definition du problème.</a:t>
          </a:r>
        </a:p>
      </dsp:txBody>
      <dsp:txXfrm>
        <a:off x="3254052" y="1723489"/>
        <a:ext cx="1383398" cy="553359"/>
      </dsp:txXfrm>
    </dsp:sp>
    <dsp:sp modelId="{974E9BAF-EA3E-4FB0-960F-077EE9C409D2}">
      <dsp:nvSpPr>
        <dsp:cNvPr id="0" name=""/>
        <dsp:cNvSpPr/>
      </dsp:nvSpPr>
      <dsp:spPr>
        <a:xfrm>
          <a:off x="5259980" y="852560"/>
          <a:ext cx="622529" cy="622529"/>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5875" cap="rnd" cmpd="sng" algn="ctr">
          <a:noFill/>
          <a:prstDash val="solid"/>
        </a:ln>
        <a:effectLst/>
      </dsp:spPr>
      <dsp:style>
        <a:lnRef idx="2">
          <a:scrgbClr r="0" g="0" b="0"/>
        </a:lnRef>
        <a:fillRef idx="1">
          <a:scrgbClr r="0" g="0" b="0"/>
        </a:fillRef>
        <a:effectRef idx="0">
          <a:scrgbClr r="0" g="0" b="0"/>
        </a:effectRef>
        <a:fontRef idx="minor">
          <a:schemeClr val="lt1"/>
        </a:fontRef>
      </dsp:style>
    </dsp:sp>
    <dsp:sp modelId="{585FE659-40A3-4DA4-85D0-675F52D40819}">
      <dsp:nvSpPr>
        <dsp:cNvPr id="0" name=""/>
        <dsp:cNvSpPr/>
      </dsp:nvSpPr>
      <dsp:spPr>
        <a:xfrm>
          <a:off x="4879546" y="1723489"/>
          <a:ext cx="1383398" cy="55335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488950">
            <a:lnSpc>
              <a:spcPct val="100000"/>
            </a:lnSpc>
            <a:spcBef>
              <a:spcPct val="0"/>
            </a:spcBef>
            <a:spcAft>
              <a:spcPct val="35000"/>
            </a:spcAft>
            <a:buNone/>
          </a:pPr>
          <a:r>
            <a:rPr lang="en-US" sz="1100" kern="1200"/>
            <a:t>Plan de projet </a:t>
          </a:r>
        </a:p>
      </dsp:txBody>
      <dsp:txXfrm>
        <a:off x="4879546" y="1723489"/>
        <a:ext cx="1383398" cy="553359"/>
      </dsp:txXfrm>
    </dsp:sp>
    <dsp:sp modelId="{9D2C40BA-DFC9-436B-ACCB-4E3A340759DC}">
      <dsp:nvSpPr>
        <dsp:cNvPr id="0" name=""/>
        <dsp:cNvSpPr/>
      </dsp:nvSpPr>
      <dsp:spPr>
        <a:xfrm>
          <a:off x="1196247" y="2622698"/>
          <a:ext cx="622529" cy="622529"/>
        </a:xfrm>
        <a:prstGeom prst="rect">
          <a:avLst/>
        </a:prstGeom>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w="15875" cap="rnd" cmpd="sng" algn="ctr">
          <a:noFill/>
          <a:prstDash val="solid"/>
        </a:ln>
        <a:effectLst/>
      </dsp:spPr>
      <dsp:style>
        <a:lnRef idx="2">
          <a:scrgbClr r="0" g="0" b="0"/>
        </a:lnRef>
        <a:fillRef idx="1">
          <a:scrgbClr r="0" g="0" b="0"/>
        </a:fillRef>
        <a:effectRef idx="0">
          <a:scrgbClr r="0" g="0" b="0"/>
        </a:effectRef>
        <a:fontRef idx="minor">
          <a:schemeClr val="lt1"/>
        </a:fontRef>
      </dsp:style>
    </dsp:sp>
    <dsp:sp modelId="{FD90E74F-8A50-4DC1-921C-D2F066753211}">
      <dsp:nvSpPr>
        <dsp:cNvPr id="0" name=""/>
        <dsp:cNvSpPr/>
      </dsp:nvSpPr>
      <dsp:spPr>
        <a:xfrm>
          <a:off x="815813" y="3493627"/>
          <a:ext cx="1383398" cy="55335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488950">
            <a:lnSpc>
              <a:spcPct val="100000"/>
            </a:lnSpc>
            <a:spcBef>
              <a:spcPct val="0"/>
            </a:spcBef>
            <a:spcAft>
              <a:spcPct val="35000"/>
            </a:spcAft>
            <a:buNone/>
          </a:pPr>
          <a:r>
            <a:rPr lang="en-US" sz="1100" kern="1200"/>
            <a:t>Qualité du concept ,</a:t>
          </a:r>
        </a:p>
      </dsp:txBody>
      <dsp:txXfrm>
        <a:off x="815813" y="3493627"/>
        <a:ext cx="1383398" cy="553359"/>
      </dsp:txXfrm>
    </dsp:sp>
    <dsp:sp modelId="{21E6DC4E-8ED4-4D1C-8C23-C369C6708051}">
      <dsp:nvSpPr>
        <dsp:cNvPr id="0" name=""/>
        <dsp:cNvSpPr/>
      </dsp:nvSpPr>
      <dsp:spPr>
        <a:xfrm>
          <a:off x="2821740" y="2622698"/>
          <a:ext cx="622529" cy="622529"/>
        </a:xfrm>
        <a:prstGeom prst="rect">
          <a:avLst/>
        </a:prstGeom>
        <a:blipFill>
          <a:blip xmlns:r="http://schemas.openxmlformats.org/officeDocument/2006/relationships"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a:blipFill>
        <a:ln w="15875" cap="rnd" cmpd="sng" algn="ctr">
          <a:noFill/>
          <a:prstDash val="solid"/>
        </a:ln>
        <a:effectLst/>
      </dsp:spPr>
      <dsp:style>
        <a:lnRef idx="2">
          <a:scrgbClr r="0" g="0" b="0"/>
        </a:lnRef>
        <a:fillRef idx="1">
          <a:scrgbClr r="0" g="0" b="0"/>
        </a:fillRef>
        <a:effectRef idx="0">
          <a:scrgbClr r="0" g="0" b="0"/>
        </a:effectRef>
        <a:fontRef idx="minor">
          <a:schemeClr val="lt1"/>
        </a:fontRef>
      </dsp:style>
    </dsp:sp>
    <dsp:sp modelId="{DD6FE9AC-68C3-4C0B-B176-5A20AAEC03E5}">
      <dsp:nvSpPr>
        <dsp:cNvPr id="0" name=""/>
        <dsp:cNvSpPr/>
      </dsp:nvSpPr>
      <dsp:spPr>
        <a:xfrm>
          <a:off x="2441306" y="3493627"/>
          <a:ext cx="1383398" cy="55335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488950">
            <a:lnSpc>
              <a:spcPct val="100000"/>
            </a:lnSpc>
            <a:spcBef>
              <a:spcPct val="0"/>
            </a:spcBef>
            <a:spcAft>
              <a:spcPct val="35000"/>
            </a:spcAft>
            <a:buNone/>
          </a:pPr>
          <a:r>
            <a:rPr lang="en-US" sz="1100" kern="1200"/>
            <a:t>Leçons apprises et prochaines étapes.</a:t>
          </a:r>
        </a:p>
      </dsp:txBody>
      <dsp:txXfrm>
        <a:off x="2441306" y="3493627"/>
        <a:ext cx="1383398" cy="553359"/>
      </dsp:txXfrm>
    </dsp:sp>
    <dsp:sp modelId="{D0B77D4A-DC8A-4044-BF71-62E6C045C470}">
      <dsp:nvSpPr>
        <dsp:cNvPr id="0" name=""/>
        <dsp:cNvSpPr/>
      </dsp:nvSpPr>
      <dsp:spPr>
        <a:xfrm>
          <a:off x="4447234" y="2622698"/>
          <a:ext cx="622529" cy="622529"/>
        </a:xfrm>
        <a:prstGeom prst="rect">
          <a:avLst/>
        </a:prstGeom>
        <a:blipFill>
          <a:blip xmlns:r="http://schemas.openxmlformats.org/officeDocument/2006/relationships" r:embed="rId13">
            <a:extLst>
              <a:ext uri="{28A0092B-C50C-407E-A947-70E740481C1C}">
                <a14:useLocalDpi xmlns:a14="http://schemas.microsoft.com/office/drawing/2010/main" val="0"/>
              </a:ext>
              <a:ext uri="{96DAC541-7B7A-43D3-8B79-37D633B846F1}">
                <asvg:svgBlip xmlns:asvg="http://schemas.microsoft.com/office/drawing/2016/SVG/main" r:embed="rId14"/>
              </a:ext>
            </a:extLst>
          </a:blip>
          <a:stretch>
            <a:fillRect/>
          </a:stretch>
        </a:blipFill>
        <a:ln w="15875" cap="rnd" cmpd="sng" algn="ctr">
          <a:noFill/>
          <a:prstDash val="solid"/>
        </a:ln>
        <a:effectLst/>
      </dsp:spPr>
      <dsp:style>
        <a:lnRef idx="2">
          <a:scrgbClr r="0" g="0" b="0"/>
        </a:lnRef>
        <a:fillRef idx="1">
          <a:scrgbClr r="0" g="0" b="0"/>
        </a:fillRef>
        <a:effectRef idx="0">
          <a:scrgbClr r="0" g="0" b="0"/>
        </a:effectRef>
        <a:fontRef idx="minor">
          <a:schemeClr val="lt1"/>
        </a:fontRef>
      </dsp:style>
    </dsp:sp>
    <dsp:sp modelId="{D98C5F21-1C2F-4BF7-8EDA-7827A217CB92}">
      <dsp:nvSpPr>
        <dsp:cNvPr id="0" name=""/>
        <dsp:cNvSpPr/>
      </dsp:nvSpPr>
      <dsp:spPr>
        <a:xfrm>
          <a:off x="4066799" y="3493627"/>
          <a:ext cx="1383398" cy="55335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488950">
            <a:lnSpc>
              <a:spcPct val="100000"/>
            </a:lnSpc>
            <a:spcBef>
              <a:spcPct val="0"/>
            </a:spcBef>
            <a:spcAft>
              <a:spcPct val="35000"/>
            </a:spcAft>
            <a:buNone/>
          </a:pPr>
          <a:r>
            <a:rPr lang="en-US" sz="1100" kern="1200"/>
            <a:t>Conclusion</a:t>
          </a:r>
        </a:p>
      </dsp:txBody>
      <dsp:txXfrm>
        <a:off x="4066799" y="3493627"/>
        <a:ext cx="1383398" cy="553359"/>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21897ED-B581-48FF-A01E-D400E95617F0}">
      <dsp:nvSpPr>
        <dsp:cNvPr id="0" name=""/>
        <dsp:cNvSpPr/>
      </dsp:nvSpPr>
      <dsp:spPr>
        <a:xfrm>
          <a:off x="186042" y="2108"/>
          <a:ext cx="3119246" cy="1871548"/>
        </a:xfrm>
        <a:prstGeom prst="rect">
          <a:avLst/>
        </a:prstGeom>
        <a:gradFill rotWithShape="0">
          <a:gsLst>
            <a:gs pos="0">
              <a:schemeClr val="accent2">
                <a:hueOff val="0"/>
                <a:satOff val="0"/>
                <a:lumOff val="0"/>
                <a:alphaOff val="0"/>
                <a:tint val="96000"/>
                <a:lumMod val="104000"/>
              </a:schemeClr>
            </a:gs>
            <a:gs pos="100000">
              <a:schemeClr val="accent2">
                <a:hueOff val="0"/>
                <a:satOff val="0"/>
                <a:lumOff val="0"/>
                <a:alphaOff val="0"/>
                <a:shade val="90000"/>
                <a:lumMod val="90000"/>
              </a:schemeClr>
            </a:gs>
          </a:gsLst>
          <a:lin ang="5400000" scaled="0"/>
        </a:gradFill>
        <a:ln>
          <a:noFill/>
        </a:ln>
        <a:effectLst>
          <a:outerShdw blurRad="63500" dist="25400" dir="5400000"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40970" tIns="140970" rIns="140970" bIns="140970" numCol="1" spcCol="1270" anchor="ctr" anchorCtr="0">
          <a:noAutofit/>
        </a:bodyPr>
        <a:lstStyle/>
        <a:p>
          <a:pPr marL="0" lvl="0" indent="0" algn="ctr" defTabSz="1644650">
            <a:lnSpc>
              <a:spcPct val="90000"/>
            </a:lnSpc>
            <a:spcBef>
              <a:spcPct val="0"/>
            </a:spcBef>
            <a:spcAft>
              <a:spcPct val="35000"/>
            </a:spcAft>
            <a:buNone/>
          </a:pPr>
          <a:r>
            <a:rPr lang="en-US" sz="3700" kern="1200"/>
            <a:t>SOUS-SYSTEMES: </a:t>
          </a:r>
        </a:p>
      </dsp:txBody>
      <dsp:txXfrm>
        <a:off x="186042" y="2108"/>
        <a:ext cx="3119246" cy="1871548"/>
      </dsp:txXfrm>
    </dsp:sp>
    <dsp:sp modelId="{55BCDE72-E24A-4618-B24A-03FB54109D82}">
      <dsp:nvSpPr>
        <dsp:cNvPr id="0" name=""/>
        <dsp:cNvSpPr/>
      </dsp:nvSpPr>
      <dsp:spPr>
        <a:xfrm>
          <a:off x="3617214" y="2108"/>
          <a:ext cx="3119246" cy="1871548"/>
        </a:xfrm>
        <a:prstGeom prst="rect">
          <a:avLst/>
        </a:prstGeom>
        <a:gradFill rotWithShape="0">
          <a:gsLst>
            <a:gs pos="0">
              <a:schemeClr val="accent3">
                <a:hueOff val="0"/>
                <a:satOff val="0"/>
                <a:lumOff val="0"/>
                <a:alphaOff val="0"/>
                <a:tint val="96000"/>
                <a:lumMod val="104000"/>
              </a:schemeClr>
            </a:gs>
            <a:gs pos="100000">
              <a:schemeClr val="accent3">
                <a:hueOff val="0"/>
                <a:satOff val="0"/>
                <a:lumOff val="0"/>
                <a:alphaOff val="0"/>
                <a:shade val="90000"/>
                <a:lumMod val="90000"/>
              </a:schemeClr>
            </a:gs>
          </a:gsLst>
          <a:lin ang="5400000" scaled="0"/>
        </a:gradFill>
        <a:ln>
          <a:noFill/>
        </a:ln>
        <a:effectLst>
          <a:outerShdw blurRad="63500" dist="25400" dir="5400000"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40970" tIns="140970" rIns="140970" bIns="140970" numCol="1" spcCol="1270" anchor="ctr" anchorCtr="0">
          <a:noAutofit/>
        </a:bodyPr>
        <a:lstStyle/>
        <a:p>
          <a:pPr marL="0" lvl="0" indent="0" algn="ctr" defTabSz="1644650">
            <a:lnSpc>
              <a:spcPct val="90000"/>
            </a:lnSpc>
            <a:spcBef>
              <a:spcPct val="0"/>
            </a:spcBef>
            <a:spcAft>
              <a:spcPct val="35000"/>
            </a:spcAft>
            <a:buNone/>
          </a:pPr>
          <a:r>
            <a:rPr lang="en-US" sz="3700" kern="1200" err="1"/>
            <a:t>Connectivité</a:t>
          </a:r>
          <a:r>
            <a:rPr lang="en-US" sz="3700" kern="1200"/>
            <a:t> entre </a:t>
          </a:r>
          <a:r>
            <a:rPr lang="en-US" sz="3700" kern="1200" err="1"/>
            <a:t>en</a:t>
          </a:r>
          <a:r>
            <a:rPr lang="en-US" sz="3700" kern="1200"/>
            <a:t> les Items</a:t>
          </a:r>
        </a:p>
      </dsp:txBody>
      <dsp:txXfrm>
        <a:off x="3617214" y="2108"/>
        <a:ext cx="3119246" cy="1871548"/>
      </dsp:txXfrm>
    </dsp:sp>
    <dsp:sp modelId="{1F5F3CB1-32E4-4E11-B49D-93E93F3C6298}">
      <dsp:nvSpPr>
        <dsp:cNvPr id="0" name=""/>
        <dsp:cNvSpPr/>
      </dsp:nvSpPr>
      <dsp:spPr>
        <a:xfrm>
          <a:off x="7048385" y="2108"/>
          <a:ext cx="3119246" cy="1871548"/>
        </a:xfrm>
        <a:prstGeom prst="rect">
          <a:avLst/>
        </a:prstGeom>
        <a:gradFill rotWithShape="0">
          <a:gsLst>
            <a:gs pos="0">
              <a:schemeClr val="accent4">
                <a:hueOff val="0"/>
                <a:satOff val="0"/>
                <a:lumOff val="0"/>
                <a:alphaOff val="0"/>
                <a:tint val="96000"/>
                <a:lumMod val="104000"/>
              </a:schemeClr>
            </a:gs>
            <a:gs pos="100000">
              <a:schemeClr val="accent4">
                <a:hueOff val="0"/>
                <a:satOff val="0"/>
                <a:lumOff val="0"/>
                <a:alphaOff val="0"/>
                <a:shade val="90000"/>
                <a:lumMod val="90000"/>
              </a:schemeClr>
            </a:gs>
          </a:gsLst>
          <a:lin ang="5400000" scaled="0"/>
        </a:gradFill>
        <a:ln>
          <a:noFill/>
        </a:ln>
        <a:effectLst>
          <a:outerShdw blurRad="63500" dist="25400" dir="5400000"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40970" tIns="140970" rIns="140970" bIns="140970" numCol="1" spcCol="1270" anchor="ctr" anchorCtr="0">
          <a:noAutofit/>
        </a:bodyPr>
        <a:lstStyle/>
        <a:p>
          <a:pPr marL="0" lvl="0" indent="0" algn="ctr" defTabSz="1644650">
            <a:lnSpc>
              <a:spcPct val="90000"/>
            </a:lnSpc>
            <a:spcBef>
              <a:spcPct val="0"/>
            </a:spcBef>
            <a:spcAft>
              <a:spcPct val="35000"/>
            </a:spcAft>
            <a:buNone/>
          </a:pPr>
          <a:r>
            <a:rPr lang="en-US" sz="3700" kern="1200"/>
            <a:t>Gestion des bases de données</a:t>
          </a:r>
        </a:p>
      </dsp:txBody>
      <dsp:txXfrm>
        <a:off x="7048385" y="2108"/>
        <a:ext cx="3119246" cy="1871548"/>
      </dsp:txXfrm>
    </dsp:sp>
    <dsp:sp modelId="{A025E779-BE45-4F2D-A574-C203950BFB3D}">
      <dsp:nvSpPr>
        <dsp:cNvPr id="0" name=""/>
        <dsp:cNvSpPr/>
      </dsp:nvSpPr>
      <dsp:spPr>
        <a:xfrm>
          <a:off x="1901628" y="2185580"/>
          <a:ext cx="3119246" cy="1871548"/>
        </a:xfrm>
        <a:prstGeom prst="rect">
          <a:avLst/>
        </a:prstGeom>
        <a:gradFill rotWithShape="0">
          <a:gsLst>
            <a:gs pos="0">
              <a:schemeClr val="accent5">
                <a:hueOff val="0"/>
                <a:satOff val="0"/>
                <a:lumOff val="0"/>
                <a:alphaOff val="0"/>
                <a:tint val="96000"/>
                <a:lumMod val="104000"/>
              </a:schemeClr>
            </a:gs>
            <a:gs pos="100000">
              <a:schemeClr val="accent5">
                <a:hueOff val="0"/>
                <a:satOff val="0"/>
                <a:lumOff val="0"/>
                <a:alphaOff val="0"/>
                <a:shade val="90000"/>
                <a:lumMod val="90000"/>
              </a:schemeClr>
            </a:gs>
          </a:gsLst>
          <a:lin ang="5400000" scaled="0"/>
        </a:gradFill>
        <a:ln>
          <a:noFill/>
        </a:ln>
        <a:effectLst>
          <a:outerShdw blurRad="63500" dist="25400" dir="5400000"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40970" tIns="140970" rIns="140970" bIns="140970" numCol="1" spcCol="1270" anchor="ctr" anchorCtr="0">
          <a:noAutofit/>
        </a:bodyPr>
        <a:lstStyle/>
        <a:p>
          <a:pPr marL="0" lvl="0" indent="0" algn="ctr" defTabSz="1644650">
            <a:lnSpc>
              <a:spcPct val="90000"/>
            </a:lnSpc>
            <a:spcBef>
              <a:spcPct val="0"/>
            </a:spcBef>
            <a:spcAft>
              <a:spcPct val="35000"/>
            </a:spcAft>
            <a:buNone/>
          </a:pPr>
          <a:r>
            <a:rPr lang="en-US" sz="3700" kern="1200" err="1"/>
            <a:t>Traçabilité</a:t>
          </a:r>
          <a:r>
            <a:rPr lang="en-US" sz="3700" kern="1200"/>
            <a:t> et rangement</a:t>
          </a:r>
        </a:p>
      </dsp:txBody>
      <dsp:txXfrm>
        <a:off x="1901628" y="2185580"/>
        <a:ext cx="3119246" cy="1871548"/>
      </dsp:txXfrm>
    </dsp:sp>
    <dsp:sp modelId="{88A1C083-9907-4183-97DA-B0A66E03F6A9}">
      <dsp:nvSpPr>
        <dsp:cNvPr id="0" name=""/>
        <dsp:cNvSpPr/>
      </dsp:nvSpPr>
      <dsp:spPr>
        <a:xfrm>
          <a:off x="5332799" y="2185580"/>
          <a:ext cx="3119246" cy="1871548"/>
        </a:xfrm>
        <a:prstGeom prst="rect">
          <a:avLst/>
        </a:prstGeom>
        <a:gradFill rotWithShape="0">
          <a:gsLst>
            <a:gs pos="0">
              <a:schemeClr val="accent6">
                <a:hueOff val="0"/>
                <a:satOff val="0"/>
                <a:lumOff val="0"/>
                <a:alphaOff val="0"/>
                <a:tint val="96000"/>
                <a:lumMod val="104000"/>
              </a:schemeClr>
            </a:gs>
            <a:gs pos="100000">
              <a:schemeClr val="accent6">
                <a:hueOff val="0"/>
                <a:satOff val="0"/>
                <a:lumOff val="0"/>
                <a:alphaOff val="0"/>
                <a:shade val="90000"/>
                <a:lumMod val="90000"/>
              </a:schemeClr>
            </a:gs>
          </a:gsLst>
          <a:lin ang="5400000" scaled="0"/>
        </a:gradFill>
        <a:ln>
          <a:noFill/>
        </a:ln>
        <a:effectLst>
          <a:outerShdw blurRad="63500" dist="25400" dir="5400000"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40970" tIns="140970" rIns="140970" bIns="140970" numCol="1" spcCol="1270" anchor="ctr" anchorCtr="0">
          <a:noAutofit/>
        </a:bodyPr>
        <a:lstStyle/>
        <a:p>
          <a:pPr marL="0" lvl="0" indent="0" algn="ctr" defTabSz="1644650">
            <a:lnSpc>
              <a:spcPct val="90000"/>
            </a:lnSpc>
            <a:spcBef>
              <a:spcPct val="0"/>
            </a:spcBef>
            <a:spcAft>
              <a:spcPct val="35000"/>
            </a:spcAft>
            <a:buNone/>
          </a:pPr>
          <a:r>
            <a:rPr lang="en-US" sz="3700" kern="1200"/>
            <a:t>Alerte et Notifications</a:t>
          </a:r>
        </a:p>
      </dsp:txBody>
      <dsp:txXfrm>
        <a:off x="5332799" y="2185580"/>
        <a:ext cx="3119246" cy="1871548"/>
      </dsp:txXfrm>
    </dsp:sp>
  </dsp:spTree>
</dsp:drawing>
</file>

<file path=ppt/diagrams/layout1.xml><?xml version="1.0" encoding="utf-8"?>
<dgm:layoutDef xmlns:dgm="http://schemas.openxmlformats.org/drawingml/2006/diagram" xmlns:a="http://schemas.openxmlformats.org/drawingml/2006/main" uniqueId="urn:microsoft.com/office/officeart/2018/2/layout/IconLabelList">
  <dgm:title val="Icon Label List"/>
  <dgm:desc val="Use to show non-sequential or grouped chunks of information accompanied by a related visuals. Works best with icons or small pictures with short text ca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snake">
          <dgm:param type="grDir" val="tL"/>
          <dgm:param type="flowDir" val="row"/>
          <dgm:param type="contDir" val="sameDir"/>
          <dgm:param type="off" val="ctr"/>
          <dgm:param type="vertAlign" val="mid"/>
          <dgm:param type="horzAlign" val="ctr"/>
        </dgm:alg>
      </dgm:if>
      <dgm:else name="Name2">
        <dgm:alg type="snake">
          <dgm:param type="grDir" val="tR"/>
          <dgm:param type="flowDir" val="row"/>
          <dgm:param type="contDir" val="sameDir"/>
          <dgm:param type="off" val="ctr"/>
          <dgm:param type="vertAlign" val="mid"/>
          <dgm:param type="horzAlign" val="ctr"/>
        </dgm:alg>
      </dgm:else>
    </dgm:choose>
    <dgm:shape xmlns:r="http://schemas.openxmlformats.org/officeDocument/2006/relationships" r:blip="">
      <dgm:adjLst/>
    </dgm:shape>
    <dgm:presOf/>
    <dgm:choose name="Name3">
      <dgm:if name="Name4" axis="ch" ptType="node" func="cnt" op="lte" val="2">
        <dgm:constrLst>
          <dgm:constr type="h" for="ch" forName="compNode" refType="h" fact="0.4"/>
          <dgm:constr type="w" for="ch" forName="compNode" val="120"/>
          <dgm:constr type="w" for="ch" forName="sibTrans" refType="w" refFor="ch" refForName="compNode" fact="0.175"/>
          <dgm:constr type="sp" refType="w" refFor="ch" refForName="compNode" op="equ" fact="0.25"/>
          <dgm:constr type="primFontSz" for="des" ptType="node" op="equ" val="50"/>
          <dgm:constr type="h" for="des" forName="compNode" op="equ"/>
          <dgm:constr type="h" for="des" forName="textRect" op="equ"/>
        </dgm:constrLst>
      </dgm:if>
      <dgm:if name="Name5" axis="ch" ptType="node" func="cnt" op="lte" val="4">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36"/>
          <dgm:constr type="h" for="des" forName="compNode" op="equ"/>
          <dgm:constr type="h" for="des" forName="textRect" op="equ"/>
        </dgm:constrLst>
      </dgm:if>
      <dgm:else name="Name6">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24"/>
          <dgm:constr type="h" for="des" forName="compNode" op="equ"/>
          <dgm:constr type="h" for="des" forName="textRect" op="equ"/>
        </dgm:constrLst>
      </dgm:else>
    </dgm:choose>
    <dgm:ruleLst>
      <dgm:rule type="w" for="ch" forName="compNode" val="50" fact="NaN" max="NaN"/>
    </dgm:ruleLst>
    <dgm:forEach name="Name7" axis="ch" ptType="node">
      <dgm:layoutNode name="compNode">
        <dgm:alg type="composite"/>
        <dgm:shape xmlns:r="http://schemas.openxmlformats.org/officeDocument/2006/relationships" r:blip="">
          <dgm:adjLst/>
        </dgm:shape>
        <dgm:presOf axis="self"/>
        <dgm:constrLst>
          <dgm:constr type="w" for="ch" forName="iconRect" refType="w" fact="0.45"/>
          <dgm:constr type="h" for="ch" forName="iconRect" refType="w" refFor="ch" refForName="iconRect"/>
          <dgm:constr type="ctrX" for="ch" forName="iconRect" refType="w" fact="0.5"/>
          <dgm:constr type="t" for="ch" forName="iconRect"/>
          <dgm:constr type="h" for="ch" forName="spaceRect" refType="h" fact="0.15"/>
          <dgm:constr type="w" for="ch" forName="spaceRect" refType="w"/>
          <dgm:constr type="l" for="ch" forName="spaceRect"/>
          <dgm:constr type="t" for="ch" forName="spaceRect" refType="b" refFor="ch" refForName="iconRect"/>
          <dgm:constr type="h" for="ch" forName="textRect" val="20"/>
          <dgm:constr type="w" for="ch" forName="textRect" refType="w"/>
          <dgm:constr type="l" for="ch" forName="textRect"/>
          <dgm:constr type="t" for="ch" forName="textRect" refType="b" refFor="ch" refForName="spaceRect"/>
        </dgm:constrLst>
        <dgm:ruleLst>
          <dgm:rule type="h" val="INF" fact="NaN" max="NaN"/>
        </dgm:ruleLst>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textRect" styleLbl="revTx">
          <dgm:varLst>
            <dgm:chMax val="1"/>
            <dgm:chPref val="1"/>
          </dgm:varLst>
          <dgm:alg type="tx">
            <dgm:param type="txAnchorVert" val="t"/>
          </dgm:alg>
          <dgm:shape xmlns:r="http://schemas.openxmlformats.org/officeDocument/2006/relationships" type="rect" r:blip="">
            <dgm:adjLst/>
          </dgm:shape>
          <dgm:presOf axis="self" ptType="node"/>
          <dgm:constrLst>
            <dgm:constr type="lMarg"/>
            <dgm:constr type="rMarg"/>
            <dgm:constr type="tMarg"/>
            <dgm:constr type="bMarg"/>
          </dgm:constrLst>
          <dgm:ruleLst>
            <dgm:rule type="primFontSz" val="11" fact="NaN" max="NaN"/>
            <dgm:rule type="h" val="INF" fact="NaN" max="NaN"/>
          </dgm:ruleLst>
        </dgm:layoutNode>
      </dgm:layoutNode>
      <dgm:forEach name="Name8"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dgm1612:lstStyle>
    </a:ext>
  </dgm:extLst>
</dgm:layoutDef>
</file>

<file path=ppt/diagrams/layout2.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CA"/>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AEE9A41-D04A-4C5E-98F3-498942139EB4}" type="datetimeFigureOut">
              <a:rPr lang="en-CA" smtClean="0"/>
              <a:t>2023-12-10</a:t>
            </a:fld>
            <a:endParaRPr lang="en-CA"/>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CA"/>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CA"/>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E89ED3F-99FF-4AE5-B476-C8DD3D7EE8D0}" type="slidenum">
              <a:rPr lang="en-CA" smtClean="0"/>
              <a:t>‹#›</a:t>
            </a:fld>
            <a:endParaRPr lang="en-CA"/>
          </a:p>
        </p:txBody>
      </p:sp>
    </p:spTree>
    <p:extLst>
      <p:ext uri="{BB962C8B-B14F-4D97-AF65-F5344CB8AC3E}">
        <p14:creationId xmlns:p14="http://schemas.microsoft.com/office/powerpoint/2010/main" val="260664679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5"/>
          </p:nvPr>
        </p:nvSpPr>
        <p:spPr/>
        <p:txBody>
          <a:bodyPr/>
          <a:lstStyle/>
          <a:p>
            <a:fld id="{6E89ED3F-99FF-4AE5-B476-C8DD3D7EE8D0}" type="slidenum">
              <a:rPr lang="en-CA" smtClean="0"/>
              <a:t>7</a:t>
            </a:fld>
            <a:endParaRPr lang="en-CA"/>
          </a:p>
        </p:txBody>
      </p:sp>
    </p:spTree>
    <p:extLst>
      <p:ext uri="{BB962C8B-B14F-4D97-AF65-F5344CB8AC3E}">
        <p14:creationId xmlns:p14="http://schemas.microsoft.com/office/powerpoint/2010/main" val="185925364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370693" y="1769540"/>
            <a:ext cx="9440034" cy="1828801"/>
          </a:xfrm>
        </p:spPr>
        <p:txBody>
          <a:bodyPr anchor="b">
            <a:normAutofit/>
          </a:bodyPr>
          <a:lstStyle>
            <a:lvl1pPr algn="ctr">
              <a:defRPr sz="5400"/>
            </a:lvl1pPr>
          </a:lstStyle>
          <a:p>
            <a:r>
              <a:rPr lang="en-US"/>
              <a:t>Click to edit Master title style</a:t>
            </a:r>
          </a:p>
        </p:txBody>
      </p:sp>
      <p:sp>
        <p:nvSpPr>
          <p:cNvPr id="3" name="Subtitle 2"/>
          <p:cNvSpPr>
            <a:spLocks noGrp="1"/>
          </p:cNvSpPr>
          <p:nvPr>
            <p:ph type="subTitle" idx="1"/>
          </p:nvPr>
        </p:nvSpPr>
        <p:spPr>
          <a:xfrm>
            <a:off x="1370693" y="3598339"/>
            <a:ext cx="9440034" cy="1049867"/>
          </a:xfrm>
        </p:spPr>
        <p:txBody>
          <a:bodyPr anchor="t"/>
          <a:lstStyle>
            <a:lvl1pPr marL="0" indent="0" algn="ctr">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02AC24A9-CCB6-4F8D-B8DB-C2F3692CFA5A}" type="datetimeFigureOut">
              <a:rPr lang="en-US" smtClean="0"/>
              <a:t>12/10/2023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2DC25EE-239B-4C5F-AAD1-255A7D5F1EE2}" type="slidenum">
              <a:rPr lang="en-US" smtClean="0"/>
              <a:t>‹#›</a:t>
            </a:fld>
            <a:endParaRPr lang="en-US"/>
          </a:p>
        </p:txBody>
      </p:sp>
    </p:spTree>
    <p:extLst>
      <p:ext uri="{BB962C8B-B14F-4D97-AF65-F5344CB8AC3E}">
        <p14:creationId xmlns:p14="http://schemas.microsoft.com/office/powerpoint/2010/main" val="301101888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pic>
        <p:nvPicPr>
          <p:cNvPr id="16" name="Picture 15" descr="Slate-V2-HD-panoPhotoInset.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13883" y="547807"/>
            <a:ext cx="10141799" cy="3816806"/>
          </a:xfrm>
          <a:prstGeom prst="rect">
            <a:avLst/>
          </a:prstGeom>
        </p:spPr>
      </p:pic>
      <p:sp>
        <p:nvSpPr>
          <p:cNvPr id="2" name="Title 1"/>
          <p:cNvSpPr>
            <a:spLocks noGrp="1"/>
          </p:cNvSpPr>
          <p:nvPr>
            <p:ph type="title"/>
          </p:nvPr>
        </p:nvSpPr>
        <p:spPr>
          <a:xfrm>
            <a:off x="913806" y="4565255"/>
            <a:ext cx="10355326" cy="543472"/>
          </a:xfrm>
        </p:spPr>
        <p:txBody>
          <a:bodyPr anchor="b">
            <a:normAutofit/>
          </a:bodyPr>
          <a:lstStyle>
            <a:lvl1pPr algn="ctr">
              <a:defRPr sz="2800"/>
            </a:lvl1pPr>
          </a:lstStyle>
          <a:p>
            <a:r>
              <a:rPr lang="en-US"/>
              <a:t>Click to edit Master title style</a:t>
            </a:r>
          </a:p>
        </p:txBody>
      </p:sp>
      <p:sp>
        <p:nvSpPr>
          <p:cNvPr id="3" name="Picture Placeholder 2"/>
          <p:cNvSpPr>
            <a:spLocks noGrp="1" noChangeAspect="1"/>
          </p:cNvSpPr>
          <p:nvPr>
            <p:ph type="pic" idx="1"/>
          </p:nvPr>
        </p:nvSpPr>
        <p:spPr>
          <a:xfrm>
            <a:off x="1169349" y="695009"/>
            <a:ext cx="9845346" cy="3525671"/>
          </a:xfrm>
          <a:effectLst>
            <a:outerShdw blurRad="38100" dist="25400" dir="4440000">
              <a:srgbClr val="000000">
                <a:alpha val="36000"/>
              </a:srgbClr>
            </a:outerShdw>
          </a:effectLst>
        </p:spPr>
        <p:txBody>
          <a:bodyPr anchor="t">
            <a:normAutofit/>
          </a:bodyPr>
          <a:lstStyle>
            <a:lvl1pPr marL="0" indent="0" algn="ctr">
              <a:buNone/>
              <a:defRPr sz="2000"/>
            </a:lvl1pPr>
            <a:lvl2pPr marL="457200" indent="0">
              <a:buNone/>
              <a:defRPr sz="2000"/>
            </a:lvl2pPr>
            <a:lvl3pPr marL="914400" indent="0">
              <a:buNone/>
              <a:defRPr sz="20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p:cNvSpPr>
            <a:spLocks noGrp="1"/>
          </p:cNvSpPr>
          <p:nvPr>
            <p:ph type="body" sz="half" idx="2"/>
          </p:nvPr>
        </p:nvSpPr>
        <p:spPr>
          <a:xfrm>
            <a:off x="913795" y="5108728"/>
            <a:ext cx="10353762" cy="682472"/>
          </a:xfrm>
        </p:spPr>
        <p:txBody>
          <a:bodyPr anchor="t"/>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02AC24A9-CCB6-4F8D-B8DB-C2F3692CFA5A}" type="datetimeFigureOut">
              <a:rPr lang="en-US" smtClean="0"/>
              <a:t>12/10/2023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2DC25EE-239B-4C5F-AAD1-255A7D5F1EE2}" type="slidenum">
              <a:rPr lang="en-US" smtClean="0"/>
              <a:t>‹#›</a:t>
            </a:fld>
            <a:endParaRPr lang="en-US"/>
          </a:p>
        </p:txBody>
      </p:sp>
    </p:spTree>
    <p:extLst>
      <p:ext uri="{BB962C8B-B14F-4D97-AF65-F5344CB8AC3E}">
        <p14:creationId xmlns:p14="http://schemas.microsoft.com/office/powerpoint/2010/main" val="64803110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913795" y="608437"/>
            <a:ext cx="10353762" cy="3534344"/>
          </a:xfrm>
        </p:spPr>
        <p:txBody>
          <a:bodyPr anchor="ctr"/>
          <a:lstStyle>
            <a:lvl1pPr>
              <a:defRPr sz="3200"/>
            </a:lvl1pPr>
          </a:lstStyle>
          <a:p>
            <a:r>
              <a:rPr lang="en-US"/>
              <a:t>Click to edit Master title style</a:t>
            </a:r>
          </a:p>
        </p:txBody>
      </p:sp>
      <p:sp>
        <p:nvSpPr>
          <p:cNvPr id="4" name="Text Placeholder 3"/>
          <p:cNvSpPr>
            <a:spLocks noGrp="1"/>
          </p:cNvSpPr>
          <p:nvPr>
            <p:ph type="body" sz="half" idx="2"/>
          </p:nvPr>
        </p:nvSpPr>
        <p:spPr>
          <a:xfrm>
            <a:off x="913794" y="4295180"/>
            <a:ext cx="10353763" cy="1501826"/>
          </a:xfrm>
        </p:spPr>
        <p:txBody>
          <a:bodyPr anchor="ct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02AC24A9-CCB6-4F8D-B8DB-C2F3692CFA5A}" type="datetimeFigureOut">
              <a:rPr lang="en-US" smtClean="0"/>
              <a:t>12/10/2023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2DC25EE-239B-4C5F-AAD1-255A7D5F1EE2}" type="slidenum">
              <a:rPr lang="en-US" smtClean="0"/>
              <a:t>‹#›</a:t>
            </a:fld>
            <a:endParaRPr lang="en-US"/>
          </a:p>
        </p:txBody>
      </p:sp>
    </p:spTree>
    <p:extLst>
      <p:ext uri="{BB962C8B-B14F-4D97-AF65-F5344CB8AC3E}">
        <p14:creationId xmlns:p14="http://schemas.microsoft.com/office/powerpoint/2010/main" val="108638500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46212" y="609600"/>
            <a:ext cx="9302752" cy="2992904"/>
          </a:xfrm>
        </p:spPr>
        <p:txBody>
          <a:bodyPr anchor="ctr"/>
          <a:lstStyle>
            <a:lvl1pPr>
              <a:defRPr sz="3200"/>
            </a:lvl1pPr>
          </a:lstStyle>
          <a:p>
            <a:r>
              <a:rPr lang="en-US"/>
              <a:t>Click to edit Master title style</a:t>
            </a:r>
          </a:p>
        </p:txBody>
      </p:sp>
      <p:sp>
        <p:nvSpPr>
          <p:cNvPr id="12" name="Text Placeholder 3"/>
          <p:cNvSpPr>
            <a:spLocks noGrp="1"/>
          </p:cNvSpPr>
          <p:nvPr>
            <p:ph type="body" sz="half" idx="13"/>
          </p:nvPr>
        </p:nvSpPr>
        <p:spPr>
          <a:xfrm>
            <a:off x="1720644" y="3610032"/>
            <a:ext cx="8752299" cy="532749"/>
          </a:xfrm>
        </p:spPr>
        <p:txBody>
          <a:bodyPr anchor="t">
            <a:normAutofit/>
          </a:bodyPr>
          <a:lstStyle>
            <a:lvl1pPr marL="0" indent="0" algn="r">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4" name="Text Placeholder 3"/>
          <p:cNvSpPr>
            <a:spLocks noGrp="1"/>
          </p:cNvSpPr>
          <p:nvPr>
            <p:ph type="body" sz="half" idx="2"/>
          </p:nvPr>
        </p:nvSpPr>
        <p:spPr>
          <a:xfrm>
            <a:off x="913794" y="4304353"/>
            <a:ext cx="10353763" cy="1489496"/>
          </a:xfrm>
        </p:spPr>
        <p:txBody>
          <a:bodyPr anchor="ctr">
            <a:normAutofit/>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02AC24A9-CCB6-4F8D-B8DB-C2F3692CFA5A}" type="datetimeFigureOut">
              <a:rPr lang="en-US" smtClean="0"/>
              <a:t>12/10/2023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2DC25EE-239B-4C5F-AAD1-255A7D5F1EE2}" type="slidenum">
              <a:rPr lang="en-US" smtClean="0"/>
              <a:t>‹#›</a:t>
            </a:fld>
            <a:endParaRPr lang="en-US"/>
          </a:p>
        </p:txBody>
      </p:sp>
      <p:sp>
        <p:nvSpPr>
          <p:cNvPr id="11" name="TextBox 10"/>
          <p:cNvSpPr txBox="1"/>
          <p:nvPr/>
        </p:nvSpPr>
        <p:spPr>
          <a:xfrm>
            <a:off x="990600" y="884796"/>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a:solidFill>
                  <a:schemeClr val="tx1"/>
                </a:solidFill>
                <a:effectLst/>
              </a:rPr>
              <a:t>“</a:t>
            </a:r>
          </a:p>
        </p:txBody>
      </p:sp>
      <p:sp>
        <p:nvSpPr>
          <p:cNvPr id="13" name="TextBox 12"/>
          <p:cNvSpPr txBox="1"/>
          <p:nvPr/>
        </p:nvSpPr>
        <p:spPr>
          <a:xfrm>
            <a:off x="10504716" y="2928258"/>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a:solidFill>
                  <a:schemeClr val="tx1"/>
                </a:solidFill>
                <a:effectLst/>
              </a:rPr>
              <a:t>”</a:t>
            </a:r>
          </a:p>
        </p:txBody>
      </p:sp>
    </p:spTree>
    <p:extLst>
      <p:ext uri="{BB962C8B-B14F-4D97-AF65-F5344CB8AC3E}">
        <p14:creationId xmlns:p14="http://schemas.microsoft.com/office/powerpoint/2010/main" val="33996880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913794" y="2126942"/>
            <a:ext cx="10353763" cy="2511835"/>
          </a:xfrm>
        </p:spPr>
        <p:txBody>
          <a:bodyPr anchor="b"/>
          <a:lstStyle>
            <a:lvl1pPr>
              <a:defRPr sz="3200"/>
            </a:lvl1pPr>
          </a:lstStyle>
          <a:p>
            <a:r>
              <a:rPr lang="en-US"/>
              <a:t>Click to edit Master title style</a:t>
            </a:r>
          </a:p>
        </p:txBody>
      </p:sp>
      <p:sp>
        <p:nvSpPr>
          <p:cNvPr id="4" name="Text Placeholder 3"/>
          <p:cNvSpPr>
            <a:spLocks noGrp="1"/>
          </p:cNvSpPr>
          <p:nvPr>
            <p:ph type="body" sz="half" idx="2"/>
          </p:nvPr>
        </p:nvSpPr>
        <p:spPr>
          <a:xfrm>
            <a:off x="913784" y="4650556"/>
            <a:ext cx="10352199" cy="1140644"/>
          </a:xfrm>
        </p:spPr>
        <p:txBody>
          <a:bodyPr anchor="t"/>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02AC24A9-CCB6-4F8D-B8DB-C2F3692CFA5A}" type="datetimeFigureOut">
              <a:rPr lang="en-US" smtClean="0"/>
              <a:t>12/10/2023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2DC25EE-239B-4C5F-AAD1-255A7D5F1EE2}" type="slidenum">
              <a:rPr lang="en-US" smtClean="0"/>
              <a:t>‹#›</a:t>
            </a:fld>
            <a:endParaRPr lang="en-US"/>
          </a:p>
        </p:txBody>
      </p:sp>
    </p:spTree>
    <p:extLst>
      <p:ext uri="{BB962C8B-B14F-4D97-AF65-F5344CB8AC3E}">
        <p14:creationId xmlns:p14="http://schemas.microsoft.com/office/powerpoint/2010/main" val="146821770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15" name="Title 1"/>
          <p:cNvSpPr>
            <a:spLocks noGrp="1"/>
          </p:cNvSpPr>
          <p:nvPr>
            <p:ph type="title"/>
          </p:nvPr>
        </p:nvSpPr>
        <p:spPr>
          <a:xfrm>
            <a:off x="913795" y="609600"/>
            <a:ext cx="10353762" cy="970450"/>
          </a:xfrm>
        </p:spPr>
        <p:txBody>
          <a:bodyPr/>
          <a:lstStyle/>
          <a:p>
            <a:r>
              <a:rPr lang="en-US"/>
              <a:t>Click to edit Master title style</a:t>
            </a:r>
          </a:p>
        </p:txBody>
      </p:sp>
      <p:sp>
        <p:nvSpPr>
          <p:cNvPr id="7" name="Text Placeholder 2"/>
          <p:cNvSpPr>
            <a:spLocks noGrp="1"/>
          </p:cNvSpPr>
          <p:nvPr>
            <p:ph type="body" idx="1"/>
          </p:nvPr>
        </p:nvSpPr>
        <p:spPr>
          <a:xfrm>
            <a:off x="913795" y="1885950"/>
            <a:ext cx="3300984" cy="576262"/>
          </a:xfrm>
        </p:spPr>
        <p:txBody>
          <a:bodyPr anchor="b">
            <a:noAutofit/>
          </a:bodyPr>
          <a:lstStyle>
            <a:lvl1pPr marL="0" indent="0" algn="ctr">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8" name="Text Placeholder 3"/>
          <p:cNvSpPr>
            <a:spLocks noGrp="1"/>
          </p:cNvSpPr>
          <p:nvPr>
            <p:ph type="body" sz="half" idx="15"/>
          </p:nvPr>
        </p:nvSpPr>
        <p:spPr>
          <a:xfrm>
            <a:off x="913795" y="2571750"/>
            <a:ext cx="3300984" cy="3219450"/>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9" name="Text Placeholder 4"/>
          <p:cNvSpPr>
            <a:spLocks noGrp="1"/>
          </p:cNvSpPr>
          <p:nvPr>
            <p:ph type="body" sz="quarter" idx="3"/>
          </p:nvPr>
        </p:nvSpPr>
        <p:spPr>
          <a:xfrm>
            <a:off x="4446711" y="1885950"/>
            <a:ext cx="3300984" cy="576262"/>
          </a:xfrm>
        </p:spPr>
        <p:txBody>
          <a:bodyPr anchor="b">
            <a:noAutofit/>
          </a:bodyPr>
          <a:lstStyle>
            <a:lvl1pPr marL="0" indent="0" algn="ctr">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0" name="Text Placeholder 3"/>
          <p:cNvSpPr>
            <a:spLocks noGrp="1"/>
          </p:cNvSpPr>
          <p:nvPr>
            <p:ph type="body" sz="half" idx="16"/>
          </p:nvPr>
        </p:nvSpPr>
        <p:spPr>
          <a:xfrm>
            <a:off x="4441435" y="2571750"/>
            <a:ext cx="3300984" cy="3219450"/>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1" name="Text Placeholder 4"/>
          <p:cNvSpPr>
            <a:spLocks noGrp="1"/>
          </p:cNvSpPr>
          <p:nvPr>
            <p:ph type="body" sz="quarter" idx="13"/>
          </p:nvPr>
        </p:nvSpPr>
        <p:spPr>
          <a:xfrm>
            <a:off x="7966572" y="1885950"/>
            <a:ext cx="3300984" cy="576262"/>
          </a:xfrm>
        </p:spPr>
        <p:txBody>
          <a:bodyPr anchor="b">
            <a:noAutofit/>
          </a:bodyPr>
          <a:lstStyle>
            <a:lvl1pPr marL="0" indent="0" algn="ctr">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2" name="Text Placeholder 3"/>
          <p:cNvSpPr>
            <a:spLocks noGrp="1"/>
          </p:cNvSpPr>
          <p:nvPr>
            <p:ph type="body" sz="half" idx="17"/>
          </p:nvPr>
        </p:nvSpPr>
        <p:spPr>
          <a:xfrm>
            <a:off x="7966572" y="2571750"/>
            <a:ext cx="3300984" cy="3219450"/>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3" name="Date Placeholder 2"/>
          <p:cNvSpPr>
            <a:spLocks noGrp="1"/>
          </p:cNvSpPr>
          <p:nvPr>
            <p:ph type="dt" sz="half" idx="10"/>
          </p:nvPr>
        </p:nvSpPr>
        <p:spPr/>
        <p:txBody>
          <a:bodyPr/>
          <a:lstStyle/>
          <a:p>
            <a:fld id="{02AC24A9-CCB6-4F8D-B8DB-C2F3692CFA5A}" type="datetimeFigureOut">
              <a:rPr lang="en-US" smtClean="0"/>
              <a:t>12/10/2023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2DC25EE-239B-4C5F-AAD1-255A7D5F1EE2}" type="slidenum">
              <a:rPr lang="en-US" smtClean="0"/>
              <a:t>‹#›</a:t>
            </a:fld>
            <a:endParaRPr lang="en-US"/>
          </a:p>
        </p:txBody>
      </p:sp>
    </p:spTree>
    <p:extLst>
      <p:ext uri="{BB962C8B-B14F-4D97-AF65-F5344CB8AC3E}">
        <p14:creationId xmlns:p14="http://schemas.microsoft.com/office/powerpoint/2010/main" val="257685358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pic>
        <p:nvPicPr>
          <p:cNvPr id="2" name="Picture 1" descr="Slate-V2-HD-3colPhotoInset.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97962" y="1818214"/>
            <a:ext cx="3339972" cy="1847851"/>
          </a:xfrm>
          <a:prstGeom prst="rect">
            <a:avLst/>
          </a:prstGeom>
        </p:spPr>
      </p:pic>
      <p:pic>
        <p:nvPicPr>
          <p:cNvPr id="36" name="Picture 35" descr="Slate-V2-HD-3colPhotoInset.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403800" y="1818214"/>
            <a:ext cx="3339972" cy="1847851"/>
          </a:xfrm>
          <a:prstGeom prst="rect">
            <a:avLst/>
          </a:prstGeom>
        </p:spPr>
      </p:pic>
      <p:pic>
        <p:nvPicPr>
          <p:cNvPr id="37" name="Picture 36" descr="Slate-V2-HD-3colPhotoInset.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936051" y="1818214"/>
            <a:ext cx="3339972" cy="1847851"/>
          </a:xfrm>
          <a:prstGeom prst="rect">
            <a:avLst/>
          </a:prstGeom>
        </p:spPr>
      </p:pic>
      <p:sp>
        <p:nvSpPr>
          <p:cNvPr id="30" name="Title 1"/>
          <p:cNvSpPr>
            <a:spLocks noGrp="1"/>
          </p:cNvSpPr>
          <p:nvPr>
            <p:ph type="title"/>
          </p:nvPr>
        </p:nvSpPr>
        <p:spPr>
          <a:xfrm>
            <a:off x="913794" y="609600"/>
            <a:ext cx="10353763" cy="970450"/>
          </a:xfrm>
        </p:spPr>
        <p:txBody>
          <a:bodyPr/>
          <a:lstStyle/>
          <a:p>
            <a:r>
              <a:rPr lang="en-US"/>
              <a:t>Click to edit Master title style</a:t>
            </a:r>
          </a:p>
        </p:txBody>
      </p:sp>
      <p:sp>
        <p:nvSpPr>
          <p:cNvPr id="19" name="Text Placeholder 2"/>
          <p:cNvSpPr>
            <a:spLocks noGrp="1"/>
          </p:cNvSpPr>
          <p:nvPr>
            <p:ph type="body" idx="1"/>
          </p:nvPr>
        </p:nvSpPr>
        <p:spPr>
          <a:xfrm>
            <a:off x="913795" y="3904106"/>
            <a:ext cx="3300984" cy="576262"/>
          </a:xfrm>
        </p:spPr>
        <p:txBody>
          <a:bodyPr anchor="b">
            <a:noAutofit/>
          </a:bodyPr>
          <a:lstStyle>
            <a:lvl1pPr marL="0" indent="0" algn="ctr">
              <a:buNone/>
              <a:defRPr sz="20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0" name="Picture Placeholder 2"/>
          <p:cNvSpPr>
            <a:spLocks noGrp="1" noChangeAspect="1"/>
          </p:cNvSpPr>
          <p:nvPr>
            <p:ph type="pic" idx="15"/>
          </p:nvPr>
        </p:nvSpPr>
        <p:spPr>
          <a:xfrm>
            <a:off x="1018102" y="1938918"/>
            <a:ext cx="3092368" cy="1602954"/>
          </a:xfrm>
          <a:prstGeom prst="roundRect">
            <a:avLst>
              <a:gd name="adj" fmla="val 1858"/>
            </a:avLst>
          </a:prstGeom>
          <a:effectLst>
            <a:outerShdw blurRad="38100" dist="25400" dir="4440000">
              <a:srgbClr val="000000">
                <a:alpha val="36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p>
        </p:txBody>
      </p:sp>
      <p:sp>
        <p:nvSpPr>
          <p:cNvPr id="21" name="Text Placeholder 3"/>
          <p:cNvSpPr>
            <a:spLocks noGrp="1"/>
          </p:cNvSpPr>
          <p:nvPr>
            <p:ph type="body" sz="half" idx="18"/>
          </p:nvPr>
        </p:nvSpPr>
        <p:spPr>
          <a:xfrm>
            <a:off x="913795" y="4480368"/>
            <a:ext cx="3300984" cy="1310833"/>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22" name="Text Placeholder 4"/>
          <p:cNvSpPr>
            <a:spLocks noGrp="1"/>
          </p:cNvSpPr>
          <p:nvPr>
            <p:ph type="body" sz="quarter" idx="3"/>
          </p:nvPr>
        </p:nvSpPr>
        <p:spPr>
          <a:xfrm>
            <a:off x="4442788" y="3904106"/>
            <a:ext cx="3300984" cy="576262"/>
          </a:xfrm>
        </p:spPr>
        <p:txBody>
          <a:bodyPr anchor="b">
            <a:noAutofit/>
          </a:bodyPr>
          <a:lstStyle>
            <a:lvl1pPr marL="0" indent="0" algn="ctr">
              <a:buNone/>
              <a:defRPr sz="20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3" name="Picture Placeholder 2"/>
          <p:cNvSpPr>
            <a:spLocks noGrp="1" noChangeAspect="1"/>
          </p:cNvSpPr>
          <p:nvPr>
            <p:ph type="pic" idx="21"/>
          </p:nvPr>
        </p:nvSpPr>
        <p:spPr>
          <a:xfrm>
            <a:off x="4545743" y="1939094"/>
            <a:ext cx="3092368" cy="1608164"/>
          </a:xfrm>
          <a:prstGeom prst="roundRect">
            <a:avLst>
              <a:gd name="adj" fmla="val 1858"/>
            </a:avLst>
          </a:prstGeom>
          <a:effectLst>
            <a:outerShdw blurRad="38100" dist="25400" dir="4440000">
              <a:srgbClr val="000000">
                <a:alpha val="36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p>
        </p:txBody>
      </p:sp>
      <p:sp>
        <p:nvSpPr>
          <p:cNvPr id="24" name="Text Placeholder 3"/>
          <p:cNvSpPr>
            <a:spLocks noGrp="1"/>
          </p:cNvSpPr>
          <p:nvPr>
            <p:ph type="body" sz="half" idx="19"/>
          </p:nvPr>
        </p:nvSpPr>
        <p:spPr>
          <a:xfrm>
            <a:off x="4441435" y="4480367"/>
            <a:ext cx="3300984" cy="1310833"/>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25" name="Text Placeholder 4"/>
          <p:cNvSpPr>
            <a:spLocks noGrp="1"/>
          </p:cNvSpPr>
          <p:nvPr>
            <p:ph type="body" sz="quarter" idx="13"/>
          </p:nvPr>
        </p:nvSpPr>
        <p:spPr>
          <a:xfrm>
            <a:off x="7966697" y="3904106"/>
            <a:ext cx="3300984" cy="576262"/>
          </a:xfrm>
        </p:spPr>
        <p:txBody>
          <a:bodyPr anchor="b">
            <a:noAutofit/>
          </a:bodyPr>
          <a:lstStyle>
            <a:lvl1pPr marL="0" indent="0" algn="ctr">
              <a:buNone/>
              <a:defRPr sz="20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6" name="Picture Placeholder 2"/>
          <p:cNvSpPr>
            <a:spLocks noGrp="1" noChangeAspect="1"/>
          </p:cNvSpPr>
          <p:nvPr>
            <p:ph type="pic" idx="22"/>
          </p:nvPr>
        </p:nvSpPr>
        <p:spPr>
          <a:xfrm>
            <a:off x="8075698" y="1934432"/>
            <a:ext cx="3092368" cy="1607294"/>
          </a:xfrm>
          <a:prstGeom prst="roundRect">
            <a:avLst>
              <a:gd name="adj" fmla="val 1858"/>
            </a:avLst>
          </a:prstGeom>
          <a:effectLst>
            <a:outerShdw blurRad="38100" dist="25400" dir="4440000">
              <a:srgbClr val="000000">
                <a:alpha val="36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p>
        </p:txBody>
      </p:sp>
      <p:sp>
        <p:nvSpPr>
          <p:cNvPr id="27" name="Text Placeholder 3"/>
          <p:cNvSpPr>
            <a:spLocks noGrp="1"/>
          </p:cNvSpPr>
          <p:nvPr>
            <p:ph type="body" sz="half" idx="20"/>
          </p:nvPr>
        </p:nvSpPr>
        <p:spPr>
          <a:xfrm>
            <a:off x="7966572" y="4480365"/>
            <a:ext cx="3300984" cy="131083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3" name="Date Placeholder 2"/>
          <p:cNvSpPr>
            <a:spLocks noGrp="1"/>
          </p:cNvSpPr>
          <p:nvPr>
            <p:ph type="dt" sz="half" idx="10"/>
          </p:nvPr>
        </p:nvSpPr>
        <p:spPr/>
        <p:txBody>
          <a:bodyPr/>
          <a:lstStyle/>
          <a:p>
            <a:fld id="{02AC24A9-CCB6-4F8D-B8DB-C2F3692CFA5A}" type="datetimeFigureOut">
              <a:rPr lang="en-US" smtClean="0"/>
              <a:t>12/10/2023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2DC25EE-239B-4C5F-AAD1-255A7D5F1EE2}" type="slidenum">
              <a:rPr lang="en-US" smtClean="0"/>
              <a:t>‹#›</a:t>
            </a:fld>
            <a:endParaRPr lang="en-US"/>
          </a:p>
        </p:txBody>
      </p:sp>
    </p:spTree>
    <p:extLst>
      <p:ext uri="{BB962C8B-B14F-4D97-AF65-F5344CB8AC3E}">
        <p14:creationId xmlns:p14="http://schemas.microsoft.com/office/powerpoint/2010/main" val="25336958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02AC24A9-CCB6-4F8D-B8DB-C2F3692CFA5A}" type="datetimeFigureOut">
              <a:rPr lang="en-US" smtClean="0"/>
              <a:t>12/10/2023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2DC25EE-239B-4C5F-AAD1-255A7D5F1EE2}" type="slidenum">
              <a:rPr lang="en-US" smtClean="0"/>
              <a:t>‹#›</a:t>
            </a:fld>
            <a:endParaRPr lang="en-US"/>
          </a:p>
        </p:txBody>
      </p:sp>
    </p:spTree>
    <p:extLst>
      <p:ext uri="{BB962C8B-B14F-4D97-AF65-F5344CB8AC3E}">
        <p14:creationId xmlns:p14="http://schemas.microsoft.com/office/powerpoint/2010/main" val="317841467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983068" y="609599"/>
            <a:ext cx="2284487" cy="5181601"/>
          </a:xfrm>
        </p:spPr>
        <p:txBody>
          <a:bodyPr vert="eaVert"/>
          <a:lstStyle>
            <a:lvl1pPr algn="l">
              <a:defRPr/>
            </a:lvl1pPr>
          </a:lstStyle>
          <a:p>
            <a:r>
              <a:rPr lang="en-US"/>
              <a:t>Click to edit Master title style</a:t>
            </a:r>
          </a:p>
        </p:txBody>
      </p:sp>
      <p:sp>
        <p:nvSpPr>
          <p:cNvPr id="3" name="Vertical Text Placeholder 2"/>
          <p:cNvSpPr>
            <a:spLocks noGrp="1"/>
          </p:cNvSpPr>
          <p:nvPr>
            <p:ph type="body" orient="vert" idx="1"/>
          </p:nvPr>
        </p:nvSpPr>
        <p:spPr>
          <a:xfrm>
            <a:off x="913796" y="609599"/>
            <a:ext cx="7916872" cy="5181601"/>
          </a:xfrm>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02AC24A9-CCB6-4F8D-B8DB-C2F3692CFA5A}" type="datetimeFigureOut">
              <a:rPr lang="en-US" smtClean="0"/>
              <a:t>12/10/2023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2DC25EE-239B-4C5F-AAD1-255A7D5F1EE2}" type="slidenum">
              <a:rPr lang="en-US" smtClean="0"/>
              <a:t>‹#›</a:t>
            </a:fld>
            <a:endParaRPr lang="en-US"/>
          </a:p>
        </p:txBody>
      </p:sp>
    </p:spTree>
    <p:extLst>
      <p:ext uri="{BB962C8B-B14F-4D97-AF65-F5344CB8AC3E}">
        <p14:creationId xmlns:p14="http://schemas.microsoft.com/office/powerpoint/2010/main" val="140562095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02AC24A9-CCB6-4F8D-B8DB-C2F3692CFA5A}" type="datetimeFigureOut">
              <a:rPr lang="en-US" smtClean="0"/>
              <a:t>12/10/2023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2DC25EE-239B-4C5F-AAD1-255A7D5F1EE2}" type="slidenum">
              <a:rPr lang="en-US" smtClean="0"/>
              <a:t>‹#›</a:t>
            </a:fld>
            <a:endParaRPr lang="en-US"/>
          </a:p>
        </p:txBody>
      </p:sp>
    </p:spTree>
    <p:extLst>
      <p:ext uri="{BB962C8B-B14F-4D97-AF65-F5344CB8AC3E}">
        <p14:creationId xmlns:p14="http://schemas.microsoft.com/office/powerpoint/2010/main" val="18837625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295401" y="1761067"/>
            <a:ext cx="9590550" cy="1828813"/>
          </a:xfrm>
        </p:spPr>
        <p:txBody>
          <a:bodyPr anchor="b"/>
          <a:lstStyle>
            <a:lvl1pPr algn="ctr">
              <a:defRPr sz="4000" b="0" cap="none"/>
            </a:lvl1pPr>
          </a:lstStyle>
          <a:p>
            <a:r>
              <a:rPr lang="en-US"/>
              <a:t>Click to edit Master title style</a:t>
            </a:r>
          </a:p>
        </p:txBody>
      </p:sp>
      <p:sp>
        <p:nvSpPr>
          <p:cNvPr id="3" name="Text Placeholder 2"/>
          <p:cNvSpPr>
            <a:spLocks noGrp="1"/>
          </p:cNvSpPr>
          <p:nvPr>
            <p:ph type="body" idx="1"/>
          </p:nvPr>
        </p:nvSpPr>
        <p:spPr>
          <a:xfrm>
            <a:off x="1295401" y="3589879"/>
            <a:ext cx="9590550" cy="1507054"/>
          </a:xfrm>
        </p:spPr>
        <p:txBody>
          <a:bodyPr anchor="t"/>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02AC24A9-CCB6-4F8D-B8DB-C2F3692CFA5A}" type="datetimeFigureOut">
              <a:rPr lang="en-US" smtClean="0"/>
              <a:t>12/10/2023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2DC25EE-239B-4C5F-AAD1-255A7D5F1EE2}" type="slidenum">
              <a:rPr lang="en-US" smtClean="0"/>
              <a:t>‹#›</a:t>
            </a:fld>
            <a:endParaRPr lang="en-US"/>
          </a:p>
        </p:txBody>
      </p:sp>
    </p:spTree>
    <p:extLst>
      <p:ext uri="{BB962C8B-B14F-4D97-AF65-F5344CB8AC3E}">
        <p14:creationId xmlns:p14="http://schemas.microsoft.com/office/powerpoint/2010/main" val="340646791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913795" y="1732449"/>
            <a:ext cx="5060497" cy="4058750"/>
          </a:xfrm>
        </p:spPr>
        <p:txBody>
          <a:bodyPr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202892" y="1732449"/>
            <a:ext cx="5064665" cy="4058751"/>
          </a:xfrm>
        </p:spPr>
        <p:txBody>
          <a:bodyPr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02AC24A9-CCB6-4F8D-B8DB-C2F3692CFA5A}" type="datetimeFigureOut">
              <a:rPr lang="en-US" smtClean="0"/>
              <a:t>12/10/2023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2DC25EE-239B-4C5F-AAD1-255A7D5F1EE2}" type="slidenum">
              <a:rPr lang="en-US" smtClean="0"/>
              <a:t>‹#›</a:t>
            </a:fld>
            <a:endParaRPr lang="en-US"/>
          </a:p>
        </p:txBody>
      </p:sp>
    </p:spTree>
    <p:extLst>
      <p:ext uri="{BB962C8B-B14F-4D97-AF65-F5344CB8AC3E}">
        <p14:creationId xmlns:p14="http://schemas.microsoft.com/office/powerpoint/2010/main" val="297169473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pic>
        <p:nvPicPr>
          <p:cNvPr id="20" name="Picture 19" descr="Slate-V2-HD-compPhotoInset.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13795" y="1734506"/>
            <a:ext cx="5089072" cy="4148769"/>
          </a:xfrm>
          <a:prstGeom prst="rect">
            <a:avLst/>
          </a:prstGeom>
        </p:spPr>
      </p:pic>
      <p:pic>
        <p:nvPicPr>
          <p:cNvPr id="21" name="Picture 20" descr="Slate-V2-HD-compPhotoInset.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178485" y="1734506"/>
            <a:ext cx="5089072" cy="4148769"/>
          </a:xfrm>
          <a:prstGeom prst="rect">
            <a:avLst/>
          </a:prstGeom>
        </p:spPr>
      </p:pic>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1005872" y="1835254"/>
            <a:ext cx="4876344" cy="544884"/>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005872" y="2380137"/>
            <a:ext cx="4876344" cy="3411063"/>
          </a:xfrm>
        </p:spPr>
        <p:txBody>
          <a:bodyPr anchor="t">
            <a:normAutofit/>
          </a:bodyPr>
          <a:lstStyle>
            <a:lvl1pPr>
              <a:defRPr sz="1800"/>
            </a:lvl1pPr>
            <a:lvl2pPr>
              <a:defRPr sz="1600"/>
            </a:lvl2pPr>
            <a:lvl3pPr>
              <a:defRPr sz="1400"/>
            </a:lvl3pPr>
            <a:lvl4pPr>
              <a:defRPr sz="1200"/>
            </a:lvl4pPr>
            <a:lvl5pPr>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294967" y="1835254"/>
            <a:ext cx="4895330" cy="544883"/>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294967" y="2380137"/>
            <a:ext cx="4895330" cy="3411063"/>
          </a:xfrm>
        </p:spPr>
        <p:txBody>
          <a:bodyPr anchor="t">
            <a:normAutofit/>
          </a:bodyPr>
          <a:lstStyle>
            <a:lvl1pPr>
              <a:defRPr sz="1800"/>
            </a:lvl1pPr>
            <a:lvl2pPr>
              <a:defRPr sz="1600"/>
            </a:lvl2pPr>
            <a:lvl3pPr>
              <a:defRPr sz="1400"/>
            </a:lvl3pPr>
            <a:lvl4pPr>
              <a:defRPr sz="1200"/>
            </a:lvl4pPr>
            <a:lvl5pPr>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02AC24A9-CCB6-4F8D-B8DB-C2F3692CFA5A}" type="datetimeFigureOut">
              <a:rPr lang="en-US" smtClean="0"/>
              <a:t>12/10/2023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2DC25EE-239B-4C5F-AAD1-255A7D5F1EE2}" type="slidenum">
              <a:rPr lang="en-US" smtClean="0"/>
              <a:t>‹#›</a:t>
            </a:fld>
            <a:endParaRPr lang="en-US"/>
          </a:p>
        </p:txBody>
      </p:sp>
    </p:spTree>
    <p:extLst>
      <p:ext uri="{BB962C8B-B14F-4D97-AF65-F5344CB8AC3E}">
        <p14:creationId xmlns:p14="http://schemas.microsoft.com/office/powerpoint/2010/main" val="124044068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02AC24A9-CCB6-4F8D-B8DB-C2F3692CFA5A}" type="datetimeFigureOut">
              <a:rPr lang="en-US" smtClean="0"/>
              <a:t>12/10/2023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2DC25EE-239B-4C5F-AAD1-255A7D5F1EE2}" type="slidenum">
              <a:rPr lang="en-US" smtClean="0"/>
              <a:t>‹#›</a:t>
            </a:fld>
            <a:endParaRPr lang="en-US"/>
          </a:p>
        </p:txBody>
      </p:sp>
    </p:spTree>
    <p:extLst>
      <p:ext uri="{BB962C8B-B14F-4D97-AF65-F5344CB8AC3E}">
        <p14:creationId xmlns:p14="http://schemas.microsoft.com/office/powerpoint/2010/main" val="387756978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2AC24A9-CCB6-4F8D-B8DB-C2F3692CFA5A}" type="datetimeFigureOut">
              <a:rPr lang="en-US" smtClean="0"/>
              <a:t>12/10/2023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2DC25EE-239B-4C5F-AAD1-255A7D5F1EE2}" type="slidenum">
              <a:rPr lang="en-US" smtClean="0"/>
              <a:t>‹#›</a:t>
            </a:fld>
            <a:endParaRPr lang="en-US"/>
          </a:p>
        </p:txBody>
      </p:sp>
    </p:spTree>
    <p:extLst>
      <p:ext uri="{BB962C8B-B14F-4D97-AF65-F5344CB8AC3E}">
        <p14:creationId xmlns:p14="http://schemas.microsoft.com/office/powerpoint/2010/main" val="372300177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3795" y="609600"/>
            <a:ext cx="3706889" cy="1821918"/>
          </a:xfrm>
        </p:spPr>
        <p:txBody>
          <a:bodyPr anchor="b">
            <a:normAutofit/>
          </a:bodyPr>
          <a:lstStyle>
            <a:lvl1pPr algn="ctr">
              <a:defRPr sz="2400" b="0"/>
            </a:lvl1pPr>
          </a:lstStyle>
          <a:p>
            <a:r>
              <a:rPr lang="en-US"/>
              <a:t>Click to edit Master title style</a:t>
            </a:r>
          </a:p>
        </p:txBody>
      </p:sp>
      <p:sp>
        <p:nvSpPr>
          <p:cNvPr id="3" name="Content Placeholder 2"/>
          <p:cNvSpPr>
            <a:spLocks noGrp="1"/>
          </p:cNvSpPr>
          <p:nvPr>
            <p:ph idx="1"/>
          </p:nvPr>
        </p:nvSpPr>
        <p:spPr>
          <a:xfrm>
            <a:off x="4855633" y="609600"/>
            <a:ext cx="6411924" cy="5181600"/>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913795" y="2431518"/>
            <a:ext cx="3706889" cy="3359681"/>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02AC24A9-CCB6-4F8D-B8DB-C2F3692CFA5A}" type="datetimeFigureOut">
              <a:rPr lang="en-US" smtClean="0"/>
              <a:t>12/10/2023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2DC25EE-239B-4C5F-AAD1-255A7D5F1EE2}" type="slidenum">
              <a:rPr lang="en-US" smtClean="0"/>
              <a:t>‹#›</a:t>
            </a:fld>
            <a:endParaRPr lang="en-US"/>
          </a:p>
        </p:txBody>
      </p:sp>
    </p:spTree>
    <p:extLst>
      <p:ext uri="{BB962C8B-B14F-4D97-AF65-F5344CB8AC3E}">
        <p14:creationId xmlns:p14="http://schemas.microsoft.com/office/powerpoint/2010/main" val="111091511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pic>
        <p:nvPicPr>
          <p:cNvPr id="22" name="Picture 21" descr="Slate-V2-HD-vertPhotoInset.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293665" y="609600"/>
            <a:ext cx="3584166" cy="5204832"/>
          </a:xfrm>
          <a:prstGeom prst="rect">
            <a:avLst/>
          </a:prstGeom>
        </p:spPr>
      </p:pic>
      <p:sp>
        <p:nvSpPr>
          <p:cNvPr id="2" name="Title 1"/>
          <p:cNvSpPr>
            <a:spLocks noGrp="1"/>
          </p:cNvSpPr>
          <p:nvPr>
            <p:ph type="title"/>
          </p:nvPr>
        </p:nvSpPr>
        <p:spPr>
          <a:xfrm>
            <a:off x="913795" y="609923"/>
            <a:ext cx="5934949" cy="1829338"/>
          </a:xfrm>
        </p:spPr>
        <p:txBody>
          <a:bodyPr anchor="b">
            <a:noAutofit/>
          </a:bodyPr>
          <a:lstStyle>
            <a:lvl1pPr algn="ctr">
              <a:defRPr sz="3200" b="0"/>
            </a:lvl1pPr>
          </a:lstStyle>
          <a:p>
            <a:r>
              <a:rPr lang="en-US"/>
              <a:t>Click to edit Master title style</a:t>
            </a:r>
          </a:p>
        </p:txBody>
      </p:sp>
      <p:sp>
        <p:nvSpPr>
          <p:cNvPr id="3" name="Picture Placeholder 2"/>
          <p:cNvSpPr>
            <a:spLocks noGrp="1" noChangeAspect="1"/>
          </p:cNvSpPr>
          <p:nvPr>
            <p:ph type="pic" idx="1"/>
          </p:nvPr>
        </p:nvSpPr>
        <p:spPr>
          <a:xfrm>
            <a:off x="7442551" y="763702"/>
            <a:ext cx="3275751" cy="4912822"/>
          </a:xfrm>
          <a:effectLst>
            <a:outerShdw blurRad="38100" dist="25400" dir="4440000">
              <a:srgbClr val="000000">
                <a:alpha val="36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p>
        </p:txBody>
      </p:sp>
      <p:sp>
        <p:nvSpPr>
          <p:cNvPr id="4" name="Text Placeholder 3"/>
          <p:cNvSpPr>
            <a:spLocks noGrp="1"/>
          </p:cNvSpPr>
          <p:nvPr>
            <p:ph type="body" sz="half" idx="2"/>
          </p:nvPr>
        </p:nvSpPr>
        <p:spPr>
          <a:xfrm>
            <a:off x="913795" y="2439261"/>
            <a:ext cx="5934949" cy="3376134"/>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02AC24A9-CCB6-4F8D-B8DB-C2F3692CFA5A}" type="datetimeFigureOut">
              <a:rPr lang="en-US" smtClean="0"/>
              <a:t>12/10/2023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2DC25EE-239B-4C5F-AAD1-255A7D5F1EE2}" type="slidenum">
              <a:rPr lang="en-US" smtClean="0"/>
              <a:t>‹#›</a:t>
            </a:fld>
            <a:endParaRPr lang="en-US"/>
          </a:p>
        </p:txBody>
      </p:sp>
    </p:spTree>
    <p:extLst>
      <p:ext uri="{BB962C8B-B14F-4D97-AF65-F5344CB8AC3E}">
        <p14:creationId xmlns:p14="http://schemas.microsoft.com/office/powerpoint/2010/main" val="256908748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913795" y="609600"/>
            <a:ext cx="10353762" cy="970450"/>
          </a:xfrm>
          <a:prstGeom prst="rect">
            <a:avLst/>
          </a:prstGeom>
          <a:effectLst>
            <a:outerShdw blurRad="25400" dir="17880000">
              <a:srgbClr val="000000">
                <a:alpha val="46000"/>
              </a:srgbClr>
            </a:outerShdw>
          </a:effectLst>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913795" y="1732449"/>
            <a:ext cx="10353762" cy="4058751"/>
          </a:xfrm>
          <a:prstGeom prst="rect">
            <a:avLst/>
          </a:prstGeom>
          <a:effectLst>
            <a:outerShdw blurRad="25400" dir="17880000">
              <a:srgbClr val="000000">
                <a:alpha val="46000"/>
              </a:srgbClr>
            </a:outerShdw>
          </a:effectLst>
        </p:spPr>
        <p:txBody>
          <a:bodyPr vert="horz" lIns="91440" tIns="45720" rIns="91440" bIns="45720" rtlCol="0"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7678736" y="5883275"/>
            <a:ext cx="2743200" cy="365125"/>
          </a:xfrm>
          <a:prstGeom prst="rect">
            <a:avLst/>
          </a:prstGeom>
        </p:spPr>
        <p:txBody>
          <a:bodyPr vert="horz" lIns="91440" tIns="45720" rIns="91440" bIns="45720" rtlCol="0" anchor="ctr"/>
          <a:lstStyle>
            <a:lvl1pPr algn="r">
              <a:defRPr sz="1000">
                <a:solidFill>
                  <a:schemeClr val="tx1">
                    <a:lumMod val="95000"/>
                  </a:schemeClr>
                </a:solidFill>
                <a:effectLst>
                  <a:outerShdw blurRad="50800" dist="38100" dir="2700000" algn="tl" rotWithShape="0">
                    <a:schemeClr val="bg1">
                      <a:alpha val="43000"/>
                    </a:schemeClr>
                  </a:outerShdw>
                </a:effectLst>
              </a:defRPr>
            </a:lvl1pPr>
          </a:lstStyle>
          <a:p>
            <a:fld id="{02AC24A9-CCB6-4F8D-B8DB-C2F3692CFA5A}" type="datetimeFigureOut">
              <a:rPr lang="en-US" smtClean="0"/>
              <a:t>12/10/2023</a:t>
            </a:fld>
            <a:endParaRPr lang="en-US"/>
          </a:p>
        </p:txBody>
      </p:sp>
      <p:sp>
        <p:nvSpPr>
          <p:cNvPr id="5" name="Footer Placeholder 4"/>
          <p:cNvSpPr>
            <a:spLocks noGrp="1"/>
          </p:cNvSpPr>
          <p:nvPr>
            <p:ph type="ftr" sz="quarter" idx="3"/>
          </p:nvPr>
        </p:nvSpPr>
        <p:spPr>
          <a:xfrm>
            <a:off x="913795" y="5883275"/>
            <a:ext cx="6672865" cy="365125"/>
          </a:xfrm>
          <a:prstGeom prst="rect">
            <a:avLst/>
          </a:prstGeom>
        </p:spPr>
        <p:txBody>
          <a:bodyPr vert="horz" lIns="91440" tIns="45720" rIns="91440" bIns="45720" rtlCol="0" anchor="ctr"/>
          <a:lstStyle>
            <a:lvl1pPr algn="l">
              <a:defRPr sz="1000">
                <a:solidFill>
                  <a:schemeClr val="tx1">
                    <a:lumMod val="95000"/>
                  </a:schemeClr>
                </a:solidFill>
                <a:effectLst>
                  <a:outerShdw blurRad="50800" dist="38100" dir="2700000" algn="tl" rotWithShape="0">
                    <a:schemeClr val="bg1">
                      <a:alpha val="43000"/>
                    </a:schemeClr>
                  </a:outerShdw>
                </a:effectLst>
              </a:defRPr>
            </a:lvl1pPr>
          </a:lstStyle>
          <a:p>
            <a:endParaRPr lang="en-US"/>
          </a:p>
        </p:txBody>
      </p:sp>
      <p:sp>
        <p:nvSpPr>
          <p:cNvPr id="6" name="Slide Number Placeholder 5"/>
          <p:cNvSpPr>
            <a:spLocks noGrp="1"/>
          </p:cNvSpPr>
          <p:nvPr>
            <p:ph type="sldNum" sz="quarter" idx="4"/>
          </p:nvPr>
        </p:nvSpPr>
        <p:spPr>
          <a:xfrm>
            <a:off x="10514011" y="5883275"/>
            <a:ext cx="753545" cy="365125"/>
          </a:xfrm>
          <a:prstGeom prst="rect">
            <a:avLst/>
          </a:prstGeom>
        </p:spPr>
        <p:txBody>
          <a:bodyPr vert="horz" lIns="91440" tIns="45720" rIns="91440" bIns="45720" rtlCol="0" anchor="ctr"/>
          <a:lstStyle>
            <a:lvl1pPr algn="r">
              <a:defRPr sz="1000">
                <a:solidFill>
                  <a:schemeClr val="tx1">
                    <a:lumMod val="95000"/>
                  </a:schemeClr>
                </a:solidFill>
                <a:effectLst>
                  <a:outerShdw blurRad="50800" dist="38100" dir="2700000" algn="tl" rotWithShape="0">
                    <a:schemeClr val="bg1">
                      <a:alpha val="43000"/>
                    </a:schemeClr>
                  </a:outerShdw>
                </a:effectLst>
              </a:defRPr>
            </a:lvl1pPr>
          </a:lstStyle>
          <a:p>
            <a:fld id="{B2DC25EE-239B-4C5F-AAD1-255A7D5F1EE2}" type="slidenum">
              <a:rPr lang="en-US" smtClean="0"/>
              <a:t>‹#›</a:t>
            </a:fld>
            <a:endParaRPr lang="en-US"/>
          </a:p>
        </p:txBody>
      </p:sp>
    </p:spTree>
    <p:extLst>
      <p:ext uri="{BB962C8B-B14F-4D97-AF65-F5344CB8AC3E}">
        <p14:creationId xmlns:p14="http://schemas.microsoft.com/office/powerpoint/2010/main" val="3620748376"/>
      </p:ext>
    </p:extLst>
  </p:cSld>
  <p:clrMap bg1="dk1" tx1="lt1" bg2="dk2" tx2="lt2" accent1="accent1" accent2="accent2" accent3="accent3" accent4="accent4" accent5="accent5" accent6="accent6" hlink="hlink" folHlink="folHlink"/>
  <p:sldLayoutIdLst>
    <p:sldLayoutId id="2147483834" r:id="rId1"/>
    <p:sldLayoutId id="2147483835" r:id="rId2"/>
    <p:sldLayoutId id="2147483836" r:id="rId3"/>
    <p:sldLayoutId id="2147483837" r:id="rId4"/>
    <p:sldLayoutId id="2147483838" r:id="rId5"/>
    <p:sldLayoutId id="2147483839" r:id="rId6"/>
    <p:sldLayoutId id="2147483840" r:id="rId7"/>
    <p:sldLayoutId id="2147483841" r:id="rId8"/>
    <p:sldLayoutId id="2147483842" r:id="rId9"/>
    <p:sldLayoutId id="2147483843" r:id="rId10"/>
    <p:sldLayoutId id="2147483844" r:id="rId11"/>
    <p:sldLayoutId id="2147483845" r:id="rId12"/>
    <p:sldLayoutId id="2147483846" r:id="rId13"/>
    <p:sldLayoutId id="2147483847" r:id="rId14"/>
    <p:sldLayoutId id="2147483848" r:id="rId15"/>
    <p:sldLayoutId id="2147483849" r:id="rId16"/>
    <p:sldLayoutId id="2147483850" r:id="rId17"/>
  </p:sldLayoutIdLst>
  <p:txStyles>
    <p:titleStyle>
      <a:lvl1pPr algn="ctr" defTabSz="457200" rtl="0" eaLnBrk="1" latinLnBrk="0" hangingPunct="1">
        <a:spcBef>
          <a:spcPct val="0"/>
        </a:spcBef>
        <a:buNone/>
        <a:defRPr sz="40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j-lt"/>
          <a:ea typeface="+mj-ea"/>
          <a:cs typeface="Trebuchet M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06000" algn="l" defTabSz="457200" rtl="0" eaLnBrk="1" latinLnBrk="0" hangingPunct="1">
        <a:spcBef>
          <a:spcPct val="20000"/>
        </a:spcBef>
        <a:spcAft>
          <a:spcPts val="600"/>
        </a:spcAft>
        <a:buClr>
          <a:schemeClr val="tx2"/>
        </a:buClr>
        <a:buSzPct val="70000"/>
        <a:buFont typeface="Wingdings 2" charset="2"/>
        <a:buChar char=""/>
        <a:defRPr sz="20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1pPr>
      <a:lvl2pPr marL="720000" indent="-270000" algn="l" defTabSz="457200" rtl="0" eaLnBrk="1" latinLnBrk="0" hangingPunct="1">
        <a:spcBef>
          <a:spcPct val="20000"/>
        </a:spcBef>
        <a:spcAft>
          <a:spcPts val="600"/>
        </a:spcAft>
        <a:buClr>
          <a:schemeClr val="tx2"/>
        </a:buClr>
        <a:buSzPct val="70000"/>
        <a:buFont typeface="Wingdings 2" charset="2"/>
        <a:buChar char=""/>
        <a:defRPr sz="18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2pPr>
      <a:lvl3pPr marL="1026000" indent="-216000" algn="l" defTabSz="457200" rtl="0" eaLnBrk="1" latinLnBrk="0" hangingPunct="1">
        <a:spcBef>
          <a:spcPct val="20000"/>
        </a:spcBef>
        <a:spcAft>
          <a:spcPts val="600"/>
        </a:spcAft>
        <a:buClr>
          <a:schemeClr val="tx2"/>
        </a:buClr>
        <a:buSzPct val="70000"/>
        <a:buFont typeface="Wingdings 2" charset="2"/>
        <a:buChar char=""/>
        <a:defRPr sz="16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3pPr>
      <a:lvl4pPr marL="1386000" indent="-2160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4pPr>
      <a:lvl5pPr marL="1674000" indent="-2160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5pPr>
      <a:lvl6pPr marL="2014600" indent="-2286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6pPr>
      <a:lvl7pPr marL="2401800" indent="-2286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7pPr>
      <a:lvl8pPr marL="2789000" indent="-2286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8pPr>
      <a:lvl9pPr marL="3106200" indent="-2286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1.jpeg"/><Relationship Id="rId1" Type="http://schemas.openxmlformats.org/officeDocument/2006/relationships/slideLayout" Target="../slideLayouts/slideLayout1.xml"/><Relationship Id="rId5" Type="http://schemas.openxmlformats.org/officeDocument/2006/relationships/image" Target="../media/image7.jpeg"/><Relationship Id="rId4" Type="http://schemas.openxmlformats.org/officeDocument/2006/relationships/hyperlink" Target="https://pixabay.com/en/ikea-warehouse-industrial-tempe-2714998/" TargetMode="External"/></Relationships>
</file>

<file path=ppt/slides/_rels/slide10.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image" Target="../media/image29.jpeg"/><Relationship Id="rId1" Type="http://schemas.openxmlformats.org/officeDocument/2006/relationships/slideLayout" Target="../slideLayouts/slideLayout7.xml"/><Relationship Id="rId4" Type="http://schemas.openxmlformats.org/officeDocument/2006/relationships/image" Target="../media/image31.jpeg"/></Relationships>
</file>

<file path=ppt/slides/_rels/slide12.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image" Target="../media/image1.jpeg"/><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jpeg"/><Relationship Id="rId1" Type="http://schemas.openxmlformats.org/officeDocument/2006/relationships/slideLayout" Target="../slideLayouts/slideLayout2.xml"/><Relationship Id="rId5" Type="http://schemas.openxmlformats.org/officeDocument/2006/relationships/image" Target="../media/image35.svg"/><Relationship Id="rId4" Type="http://schemas.openxmlformats.org/officeDocument/2006/relationships/image" Target="../media/image34.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image" Target="../media/image3.png"/><Relationship Id="rId7" Type="http://schemas.openxmlformats.org/officeDocument/2006/relationships/diagramColors" Target="../diagrams/colors1.xml"/><Relationship Id="rId2" Type="http://schemas.openxmlformats.org/officeDocument/2006/relationships/image" Target="../media/image1.jpeg"/><Relationship Id="rId1" Type="http://schemas.openxmlformats.org/officeDocument/2006/relationships/slideLayout" Target="../slideLayouts/slideLayout2.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s>
</file>

<file path=ppt/slides/_rels/slide3.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1.jpeg"/><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1.jpeg"/><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7.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image" Target="../media/image1.jpeg"/><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jpeg"/><Relationship Id="rId1" Type="http://schemas.openxmlformats.org/officeDocument/2006/relationships/slideLayout" Target="../slideLayouts/slideLayout6.xml"/><Relationship Id="rId5" Type="http://schemas.openxmlformats.org/officeDocument/2006/relationships/image" Target="../media/image27.png"/><Relationship Id="rId4" Type="http://schemas.openxmlformats.org/officeDocument/2006/relationships/image" Target="../media/image26.pn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rotWithShape="1">
          <a:blip r:embed="rId2">
            <a:duotone>
              <a:schemeClr val="bg2">
                <a:shade val="80000"/>
                <a:lumMod val="80000"/>
              </a:schemeClr>
              <a:schemeClr val="bg2">
                <a:tint val="98000"/>
              </a:schemeClr>
            </a:duotone>
          </a:blip>
          <a:stretch/>
        </a:blipFill>
        <a:effectLst/>
      </p:bgPr>
    </p:bg>
    <p:spTree>
      <p:nvGrpSpPr>
        <p:cNvPr id="1" name=""/>
        <p:cNvGrpSpPr/>
        <p:nvPr/>
      </p:nvGrpSpPr>
      <p:grpSpPr>
        <a:xfrm>
          <a:off x="0" y="0"/>
          <a:ext cx="0" cy="0"/>
          <a:chOff x="0" y="0"/>
          <a:chExt cx="0" cy="0"/>
        </a:xfrm>
      </p:grpSpPr>
      <p:pic>
        <p:nvPicPr>
          <p:cNvPr id="11" name="Picture 10" descr="A warehouse with boxes on shelves&#10;&#10;Description automatically generated">
            <a:extLst>
              <a:ext uri="{FF2B5EF4-FFF2-40B4-BE49-F238E27FC236}">
                <a16:creationId xmlns:a16="http://schemas.microsoft.com/office/drawing/2014/main" id="{ACE0F280-8F28-ECB7-522F-0178E58AE8C6}"/>
              </a:ext>
            </a:extLst>
          </p:cNvPr>
          <p:cNvPicPr>
            <a:picLocks noChangeAspect="1"/>
          </p:cNvPicPr>
          <p:nvPr/>
        </p:nvPicPr>
        <p:blipFill rotWithShape="1">
          <a:blip r:embed="rId3">
            <a:extLst>
              <a:ext uri="{837473B0-CC2E-450A-ABE3-18F120FF3D39}">
                <a1611:picAttrSrcUrl xmlns:a1611="http://schemas.microsoft.com/office/drawing/2016/11/main" r:id="rId4"/>
              </a:ext>
            </a:extLst>
          </a:blip>
          <a:srcRect/>
          <a:stretch/>
        </p:blipFill>
        <p:spPr>
          <a:xfrm>
            <a:off x="20" y="10"/>
            <a:ext cx="12191980" cy="6857990"/>
          </a:xfrm>
          <a:prstGeom prst="rect">
            <a:avLst/>
          </a:prstGeom>
          <a:blipFill dpi="0" rotWithShape="1">
            <a:blip r:embed="rId5">
              <a:alphaModFix amt="67000"/>
            </a:blip>
            <a:srcRect/>
            <a:tile tx="0" ty="0" sx="100000" sy="100000" flip="none" algn="tl"/>
          </a:blipFill>
        </p:spPr>
      </p:pic>
      <p:sp useBgFill="1">
        <p:nvSpPr>
          <p:cNvPr id="16" name="Freeform 5">
            <a:extLst>
              <a:ext uri="{FF2B5EF4-FFF2-40B4-BE49-F238E27FC236}">
                <a16:creationId xmlns:a16="http://schemas.microsoft.com/office/drawing/2014/main" id="{608EAA06-5488-416B-B2B2-E5521301101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2271651" y="1762886"/>
            <a:ext cx="7656919" cy="3332229"/>
          </a:xfrm>
          <a:custGeom>
            <a:avLst/>
            <a:gdLst>
              <a:gd name="T0" fmla="*/ 1577 w 1601"/>
              <a:gd name="T1" fmla="*/ 0 h 696"/>
              <a:gd name="T2" fmla="*/ 833 w 1601"/>
              <a:gd name="T3" fmla="*/ 0 h 696"/>
              <a:gd name="T4" fmla="*/ 768 w 1601"/>
              <a:gd name="T5" fmla="*/ 0 h 696"/>
              <a:gd name="T6" fmla="*/ 24 w 1601"/>
              <a:gd name="T7" fmla="*/ 0 h 696"/>
              <a:gd name="T8" fmla="*/ 0 w 1601"/>
              <a:gd name="T9" fmla="*/ 27 h 696"/>
              <a:gd name="T10" fmla="*/ 0 w 1601"/>
              <a:gd name="T11" fmla="*/ 669 h 696"/>
              <a:gd name="T12" fmla="*/ 24 w 1601"/>
              <a:gd name="T13" fmla="*/ 696 h 696"/>
              <a:gd name="T14" fmla="*/ 768 w 1601"/>
              <a:gd name="T15" fmla="*/ 696 h 696"/>
              <a:gd name="T16" fmla="*/ 833 w 1601"/>
              <a:gd name="T17" fmla="*/ 696 h 696"/>
              <a:gd name="T18" fmla="*/ 1577 w 1601"/>
              <a:gd name="T19" fmla="*/ 696 h 696"/>
              <a:gd name="T20" fmla="*/ 1601 w 1601"/>
              <a:gd name="T21" fmla="*/ 669 h 696"/>
              <a:gd name="T22" fmla="*/ 1601 w 1601"/>
              <a:gd name="T23" fmla="*/ 27 h 696"/>
              <a:gd name="T24" fmla="*/ 1577 w 1601"/>
              <a:gd name="T25" fmla="*/ 0 h 6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601" h="696">
                <a:moveTo>
                  <a:pt x="1577" y="0"/>
                </a:moveTo>
                <a:cubicBezTo>
                  <a:pt x="833" y="0"/>
                  <a:pt x="833" y="0"/>
                  <a:pt x="833" y="0"/>
                </a:cubicBezTo>
                <a:cubicBezTo>
                  <a:pt x="768" y="0"/>
                  <a:pt x="768" y="0"/>
                  <a:pt x="768" y="0"/>
                </a:cubicBezTo>
                <a:cubicBezTo>
                  <a:pt x="24" y="0"/>
                  <a:pt x="24" y="0"/>
                  <a:pt x="24" y="0"/>
                </a:cubicBezTo>
                <a:cubicBezTo>
                  <a:pt x="11" y="0"/>
                  <a:pt x="0" y="12"/>
                  <a:pt x="0" y="27"/>
                </a:cubicBezTo>
                <a:cubicBezTo>
                  <a:pt x="0" y="669"/>
                  <a:pt x="0" y="669"/>
                  <a:pt x="0" y="669"/>
                </a:cubicBezTo>
                <a:cubicBezTo>
                  <a:pt x="0" y="684"/>
                  <a:pt x="11" y="696"/>
                  <a:pt x="24" y="696"/>
                </a:cubicBezTo>
                <a:cubicBezTo>
                  <a:pt x="768" y="696"/>
                  <a:pt x="768" y="696"/>
                  <a:pt x="768" y="696"/>
                </a:cubicBezTo>
                <a:cubicBezTo>
                  <a:pt x="833" y="696"/>
                  <a:pt x="833" y="696"/>
                  <a:pt x="833" y="696"/>
                </a:cubicBezTo>
                <a:cubicBezTo>
                  <a:pt x="1577" y="696"/>
                  <a:pt x="1577" y="696"/>
                  <a:pt x="1577" y="696"/>
                </a:cubicBezTo>
                <a:cubicBezTo>
                  <a:pt x="1590" y="696"/>
                  <a:pt x="1601" y="684"/>
                  <a:pt x="1601" y="669"/>
                </a:cubicBezTo>
                <a:cubicBezTo>
                  <a:pt x="1601" y="27"/>
                  <a:pt x="1601" y="27"/>
                  <a:pt x="1601" y="27"/>
                </a:cubicBezTo>
                <a:cubicBezTo>
                  <a:pt x="1601" y="12"/>
                  <a:pt x="1590" y="0"/>
                  <a:pt x="1577" y="0"/>
                </a:cubicBezTo>
                <a:close/>
              </a:path>
            </a:pathLst>
          </a:custGeom>
          <a:ln>
            <a:noFill/>
          </a:ln>
          <a:effectLst>
            <a:outerShdw blurRad="50800" dist="38100" dir="5400000" algn="tl" rotWithShape="0">
              <a:srgbClr val="000000">
                <a:alpha val="43000"/>
              </a:srgbClr>
            </a:outerShdw>
          </a:effectLst>
          <a:extLst>
            <a:ext uri="{91240B29-F687-4f45-9708-019B960494DF}">
              <a14:hiddenLine xmlns="" xmlns:a14="http://schemas.microsoft.com/office/drawing/2010/main" xmlns:p14="http://schemas.microsoft.com/office/powerpoint/2010/main" xmlns:a16="http://schemas.microsoft.com/office/drawing/2014/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 name="Title 1">
            <a:extLst>
              <a:ext uri="{FF2B5EF4-FFF2-40B4-BE49-F238E27FC236}">
                <a16:creationId xmlns:a16="http://schemas.microsoft.com/office/drawing/2014/main" id="{CE8D8454-76AF-9E1F-0A69-0FBC0EEE91C1}"/>
              </a:ext>
            </a:extLst>
          </p:cNvPr>
          <p:cNvSpPr>
            <a:spLocks noGrp="1"/>
          </p:cNvSpPr>
          <p:nvPr>
            <p:ph type="ctrTitle"/>
          </p:nvPr>
        </p:nvSpPr>
        <p:spPr>
          <a:xfrm>
            <a:off x="2490026" y="1711924"/>
            <a:ext cx="7219954" cy="1828801"/>
          </a:xfrm>
        </p:spPr>
        <p:txBody>
          <a:bodyPr vert="horz" lIns="91440" tIns="45720" rIns="91440" bIns="45720" rtlCol="0">
            <a:normAutofit/>
          </a:bodyPr>
          <a:lstStyle/>
          <a:p>
            <a:r>
              <a:rPr lang="en-US">
                <a:ln>
                  <a:solidFill>
                    <a:prstClr val="black">
                      <a:lumMod val="75000"/>
                      <a:lumOff val="25000"/>
                      <a:alpha val="10000"/>
                    </a:prstClr>
                  </a:solidFill>
                </a:ln>
                <a:effectLst>
                  <a:outerShdw blurRad="9525" dist="25400" dir="14640000" algn="tl" rotWithShape="0">
                    <a:prstClr val="black">
                      <a:alpha val="30000"/>
                    </a:prstClr>
                  </a:outerShdw>
                </a:effectLst>
              </a:rPr>
              <a:t>Gestion d'Inventaire </a:t>
            </a:r>
            <a:br>
              <a:rPr lang="en-US">
                <a:ln>
                  <a:solidFill>
                    <a:prstClr val="black">
                      <a:lumMod val="75000"/>
                      <a:lumOff val="25000"/>
                      <a:alpha val="10000"/>
                    </a:prstClr>
                  </a:solidFill>
                </a:ln>
                <a:effectLst>
                  <a:outerShdw blurRad="9525" dist="25400" dir="14640000" algn="tl" rotWithShape="0">
                    <a:prstClr val="black">
                      <a:alpha val="30000"/>
                    </a:prstClr>
                  </a:outerShdw>
                </a:effectLst>
              </a:rPr>
            </a:br>
            <a:r>
              <a:rPr lang="en-US">
                <a:ln>
                  <a:solidFill>
                    <a:prstClr val="black">
                      <a:lumMod val="75000"/>
                      <a:lumOff val="25000"/>
                      <a:alpha val="10000"/>
                    </a:prstClr>
                  </a:solidFill>
                </a:ln>
                <a:effectLst>
                  <a:outerShdw blurRad="9525" dist="25400" dir="14640000" algn="tl" rotWithShape="0">
                    <a:prstClr val="black">
                      <a:alpha val="30000"/>
                    </a:prstClr>
                  </a:outerShdw>
                </a:effectLst>
              </a:rPr>
              <a:t>Automatique</a:t>
            </a:r>
            <a:endParaRPr lang="en-US"/>
          </a:p>
        </p:txBody>
      </p:sp>
      <p:sp>
        <p:nvSpPr>
          <p:cNvPr id="3" name="Subtitle 2">
            <a:extLst>
              <a:ext uri="{FF2B5EF4-FFF2-40B4-BE49-F238E27FC236}">
                <a16:creationId xmlns:a16="http://schemas.microsoft.com/office/drawing/2014/main" id="{9638F6FE-36A9-5B1B-12C9-3EF6DAB557C0}"/>
              </a:ext>
            </a:extLst>
          </p:cNvPr>
          <p:cNvSpPr>
            <a:spLocks noGrp="1"/>
          </p:cNvSpPr>
          <p:nvPr>
            <p:ph type="subTitle" idx="1"/>
          </p:nvPr>
        </p:nvSpPr>
        <p:spPr>
          <a:xfrm>
            <a:off x="2490026" y="3617065"/>
            <a:ext cx="7219954" cy="1049867"/>
          </a:xfrm>
        </p:spPr>
        <p:txBody>
          <a:bodyPr vert="horz" lIns="91440" tIns="45720" rIns="91440" bIns="45720" rtlCol="0">
            <a:noAutofit/>
          </a:bodyPr>
          <a:lstStyle/>
          <a:p>
            <a:pPr>
              <a:lnSpc>
                <a:spcPct val="90000"/>
              </a:lnSpc>
            </a:pPr>
            <a:r>
              <a:rPr lang="en-US" sz="1200" b="1"/>
              <a:t>Zacharie Lachapelle</a:t>
            </a:r>
            <a:endParaRPr lang="en-US" sz="1200" b="1">
              <a:ln>
                <a:solidFill>
                  <a:prstClr val="black">
                    <a:lumMod val="75000"/>
                    <a:lumOff val="25000"/>
                    <a:alpha val="10000"/>
                  </a:prstClr>
                </a:solidFill>
              </a:ln>
              <a:effectLst>
                <a:outerShdw blurRad="9525" dist="25400" dir="14640000" algn="tl" rotWithShape="0">
                  <a:prstClr val="black">
                    <a:alpha val="30000"/>
                  </a:prstClr>
                </a:outerShdw>
              </a:effectLst>
            </a:endParaRPr>
          </a:p>
          <a:p>
            <a:pPr>
              <a:lnSpc>
                <a:spcPct val="90000"/>
              </a:lnSpc>
            </a:pPr>
            <a:r>
              <a:rPr lang="en-US" sz="1200" b="1"/>
              <a:t>Passy </a:t>
            </a:r>
            <a:r>
              <a:rPr lang="en-US" sz="1200" b="1" err="1"/>
              <a:t>Niyomuhoza</a:t>
            </a:r>
            <a:endParaRPr lang="en-US" sz="1200" b="1">
              <a:ln>
                <a:solidFill>
                  <a:prstClr val="black">
                    <a:lumMod val="75000"/>
                    <a:lumOff val="25000"/>
                    <a:alpha val="10000"/>
                  </a:prstClr>
                </a:solidFill>
              </a:ln>
              <a:effectLst>
                <a:outerShdw blurRad="9525" dist="25400" dir="14640000" algn="tl" rotWithShape="0">
                  <a:prstClr val="black">
                    <a:alpha val="30000"/>
                  </a:prstClr>
                </a:outerShdw>
              </a:effectLst>
            </a:endParaRPr>
          </a:p>
          <a:p>
            <a:pPr>
              <a:lnSpc>
                <a:spcPct val="90000"/>
              </a:lnSpc>
            </a:pPr>
            <a:r>
              <a:rPr lang="en-US" sz="1200" b="1"/>
              <a:t>Melvyn Kouadio </a:t>
            </a:r>
            <a:endParaRPr lang="en-US" sz="1200" b="1">
              <a:ln>
                <a:solidFill>
                  <a:prstClr val="black">
                    <a:lumMod val="75000"/>
                    <a:lumOff val="25000"/>
                    <a:alpha val="10000"/>
                  </a:prstClr>
                </a:solidFill>
              </a:ln>
              <a:effectLst>
                <a:outerShdw blurRad="9525" dist="25400" dir="14640000" algn="tl" rotWithShape="0">
                  <a:prstClr val="black">
                    <a:alpha val="30000"/>
                  </a:prstClr>
                </a:outerShdw>
              </a:effectLst>
            </a:endParaRPr>
          </a:p>
          <a:p>
            <a:pPr>
              <a:lnSpc>
                <a:spcPct val="90000"/>
              </a:lnSpc>
            </a:pPr>
            <a:r>
              <a:rPr lang="en-US" sz="1200" b="1"/>
              <a:t>Julia Mainville</a:t>
            </a:r>
            <a:endParaRPr lang="en-US" sz="1200" b="1">
              <a:ln>
                <a:solidFill>
                  <a:prstClr val="black">
                    <a:lumMod val="75000"/>
                    <a:lumOff val="25000"/>
                    <a:alpha val="10000"/>
                  </a:prstClr>
                </a:solidFill>
              </a:ln>
              <a:effectLst>
                <a:outerShdw blurRad="9525" dist="25400" dir="14640000" algn="tl" rotWithShape="0">
                  <a:prstClr val="black">
                    <a:alpha val="30000"/>
                  </a:prstClr>
                </a:outerShdw>
              </a:effectLst>
            </a:endParaRPr>
          </a:p>
          <a:p>
            <a:pPr>
              <a:lnSpc>
                <a:spcPct val="90000"/>
              </a:lnSpc>
            </a:pPr>
            <a:r>
              <a:rPr lang="en-US" sz="1200" b="1"/>
              <a:t>Cyr Tullius Kabore</a:t>
            </a:r>
            <a:endParaRPr lang="en-US" sz="1200" b="1">
              <a:ln>
                <a:solidFill>
                  <a:prstClr val="black">
                    <a:lumMod val="75000"/>
                    <a:lumOff val="25000"/>
                    <a:alpha val="10000"/>
                  </a:prstClr>
                </a:solidFill>
              </a:ln>
              <a:effectLst>
                <a:outerShdw blurRad="9525" dist="25400" dir="14640000" algn="tl" rotWithShape="0">
                  <a:prstClr val="black">
                    <a:alpha val="30000"/>
                  </a:prstClr>
                </a:outerShdw>
              </a:effectLst>
            </a:endParaRPr>
          </a:p>
        </p:txBody>
      </p:sp>
    </p:spTree>
    <p:extLst>
      <p:ext uri="{BB962C8B-B14F-4D97-AF65-F5344CB8AC3E}">
        <p14:creationId xmlns:p14="http://schemas.microsoft.com/office/powerpoint/2010/main" val="316781697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3" name="Rectangle 22">
            <a:extLst>
              <a:ext uri="{FF2B5EF4-FFF2-40B4-BE49-F238E27FC236}">
                <a16:creationId xmlns:a16="http://schemas.microsoft.com/office/drawing/2014/main" id="{95CB840F-8E41-4CA5-B79B-25CC80AD234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003">
            <a:schemeClr val="dk2"/>
          </a:fillRef>
          <a:effectRef idx="0">
            <a:schemeClr val="accent1"/>
          </a:effectRef>
          <a:fontRef idx="minor">
            <a:schemeClr val="lt1"/>
          </a:fontRef>
        </p:style>
        <p:txBody>
          <a:bodyPr rtlCol="0" anchor="ctr"/>
          <a:lstStyle/>
          <a:p>
            <a:pPr algn="ctr"/>
            <a:endParaRPr lang="en-US"/>
          </a:p>
        </p:txBody>
      </p:sp>
      <p:sp>
        <p:nvSpPr>
          <p:cNvPr id="18" name="Content Placeholder 7">
            <a:extLst>
              <a:ext uri="{FF2B5EF4-FFF2-40B4-BE49-F238E27FC236}">
                <a16:creationId xmlns:a16="http://schemas.microsoft.com/office/drawing/2014/main" id="{7ADBC609-DB88-CC9C-BA2E-8FF117C7C3BC}"/>
              </a:ext>
            </a:extLst>
          </p:cNvPr>
          <p:cNvSpPr>
            <a:spLocks noGrp="1"/>
          </p:cNvSpPr>
          <p:nvPr>
            <p:ph idx="1"/>
          </p:nvPr>
        </p:nvSpPr>
        <p:spPr>
          <a:xfrm>
            <a:off x="2814089" y="396065"/>
            <a:ext cx="6692400" cy="915501"/>
          </a:xfrm>
        </p:spPr>
        <p:txBody>
          <a:bodyPr vert="horz" lIns="91440" tIns="45720" rIns="91440" bIns="45720" rtlCol="0" anchor="t">
            <a:noAutofit/>
          </a:bodyPr>
          <a:lstStyle/>
          <a:p>
            <a:pPr marL="0" indent="0" algn="ctr">
              <a:buNone/>
            </a:pPr>
            <a:r>
              <a:rPr lang="en-US" sz="2800" b="1" err="1">
                <a:ln>
                  <a:solidFill>
                    <a:srgbClr val="404040">
                      <a:alpha val="10000"/>
                    </a:srgbClr>
                  </a:solidFill>
                </a:ln>
                <a:solidFill>
                  <a:schemeClr val="bg2"/>
                </a:solidFill>
              </a:rPr>
              <a:t>Etalonnage</a:t>
            </a:r>
            <a:r>
              <a:rPr lang="en-US" sz="2800" b="1">
                <a:ln>
                  <a:solidFill>
                    <a:srgbClr val="404040">
                      <a:alpha val="10000"/>
                    </a:srgbClr>
                  </a:solidFill>
                </a:ln>
                <a:solidFill>
                  <a:schemeClr val="bg2"/>
                </a:solidFill>
              </a:rPr>
              <a:t> et </a:t>
            </a:r>
            <a:r>
              <a:rPr lang="en-US" sz="2800" b="1" err="1">
                <a:ln>
                  <a:solidFill>
                    <a:srgbClr val="404040">
                      <a:alpha val="10000"/>
                    </a:srgbClr>
                  </a:solidFill>
                </a:ln>
                <a:solidFill>
                  <a:schemeClr val="bg2"/>
                </a:solidFill>
              </a:rPr>
              <a:t>Matrice</a:t>
            </a:r>
            <a:r>
              <a:rPr lang="en-US" sz="2800" b="1">
                <a:ln>
                  <a:solidFill>
                    <a:srgbClr val="404040">
                      <a:alpha val="10000"/>
                    </a:srgbClr>
                  </a:solidFill>
                </a:ln>
                <a:solidFill>
                  <a:schemeClr val="bg2"/>
                </a:solidFill>
              </a:rPr>
              <a:t> </a:t>
            </a:r>
            <a:r>
              <a:rPr lang="en-US" sz="2800" b="1" err="1">
                <a:ln>
                  <a:solidFill>
                    <a:srgbClr val="404040">
                      <a:alpha val="10000"/>
                    </a:srgbClr>
                  </a:solidFill>
                </a:ln>
                <a:solidFill>
                  <a:schemeClr val="bg2"/>
                </a:solidFill>
              </a:rPr>
              <a:t>Décisionelle</a:t>
            </a:r>
            <a:endParaRPr lang="en-US" sz="2800" b="1">
              <a:ln>
                <a:solidFill>
                  <a:srgbClr val="404040">
                    <a:alpha val="10000"/>
                  </a:srgbClr>
                </a:solidFill>
              </a:ln>
              <a:solidFill>
                <a:schemeClr val="bg2"/>
              </a:solidFill>
            </a:endParaRPr>
          </a:p>
        </p:txBody>
      </p:sp>
      <p:pic>
        <p:nvPicPr>
          <p:cNvPr id="4" name="Content Placeholder 3" descr="A table with red yellow and green squares&#10;&#10;Description automatically generated">
            <a:extLst>
              <a:ext uri="{FF2B5EF4-FFF2-40B4-BE49-F238E27FC236}">
                <a16:creationId xmlns:a16="http://schemas.microsoft.com/office/drawing/2014/main" id="{32C2754B-3962-DC38-82E3-15C80B864FB8}"/>
              </a:ext>
            </a:extLst>
          </p:cNvPr>
          <p:cNvPicPr>
            <a:picLocks noChangeAspect="1"/>
          </p:cNvPicPr>
          <p:nvPr/>
        </p:nvPicPr>
        <p:blipFill>
          <a:blip r:embed="rId2"/>
          <a:stretch>
            <a:fillRect/>
          </a:stretch>
        </p:blipFill>
        <p:spPr>
          <a:xfrm>
            <a:off x="362432" y="1353481"/>
            <a:ext cx="11467136" cy="5160210"/>
          </a:xfrm>
          <a:prstGeom prst="rect">
            <a:avLst/>
          </a:prstGeom>
        </p:spPr>
      </p:pic>
    </p:spTree>
    <p:extLst>
      <p:ext uri="{BB962C8B-B14F-4D97-AF65-F5344CB8AC3E}">
        <p14:creationId xmlns:p14="http://schemas.microsoft.com/office/powerpoint/2010/main" val="121472242"/>
      </p:ext>
    </p:extLst>
  </p:cSld>
  <p:clrMapOvr>
    <a:overrideClrMapping bg1="lt1" tx1="dk1" bg2="lt2" tx2="dk2" accent1="accent1" accent2="accent2" accent3="accent3" accent4="accent4" accent5="accent5" accent6="accent6" hlink="hlink" folHlink="folHlink"/>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drawing of a shelf and a shelf&#10;&#10;Description automatically generated">
            <a:extLst>
              <a:ext uri="{FF2B5EF4-FFF2-40B4-BE49-F238E27FC236}">
                <a16:creationId xmlns:a16="http://schemas.microsoft.com/office/drawing/2014/main" id="{35E11B11-F7A3-85FE-3C51-8EB5DB3A2BF2}"/>
              </a:ext>
            </a:extLst>
          </p:cNvPr>
          <p:cNvPicPr>
            <a:picLocks noChangeAspect="1"/>
          </p:cNvPicPr>
          <p:nvPr/>
        </p:nvPicPr>
        <p:blipFill>
          <a:blip r:embed="rId2"/>
          <a:stretch>
            <a:fillRect/>
          </a:stretch>
        </p:blipFill>
        <p:spPr>
          <a:xfrm>
            <a:off x="116820" y="3048000"/>
            <a:ext cx="5979180" cy="3667107"/>
          </a:xfrm>
          <a:prstGeom prst="rect">
            <a:avLst/>
          </a:prstGeom>
        </p:spPr>
      </p:pic>
      <p:pic>
        <p:nvPicPr>
          <p:cNvPr id="5" name="Picture 4" descr="A table with numbers and letters&#10;&#10;Description automatically generated">
            <a:extLst>
              <a:ext uri="{FF2B5EF4-FFF2-40B4-BE49-F238E27FC236}">
                <a16:creationId xmlns:a16="http://schemas.microsoft.com/office/drawing/2014/main" id="{6EEC0C0D-2FD8-ADF0-CFA9-1035051FB4F1}"/>
              </a:ext>
            </a:extLst>
          </p:cNvPr>
          <p:cNvPicPr>
            <a:picLocks noChangeAspect="1"/>
          </p:cNvPicPr>
          <p:nvPr/>
        </p:nvPicPr>
        <p:blipFill rotWithShape="1">
          <a:blip r:embed="rId3"/>
          <a:srcRect l="19034" t="3910" r="20970" b="2876"/>
          <a:stretch/>
        </p:blipFill>
        <p:spPr>
          <a:xfrm>
            <a:off x="116820" y="128062"/>
            <a:ext cx="2733675" cy="2825497"/>
          </a:xfrm>
          <a:prstGeom prst="rect">
            <a:avLst/>
          </a:prstGeom>
        </p:spPr>
      </p:pic>
      <p:pic>
        <p:nvPicPr>
          <p:cNvPr id="6" name="Content Placeholder 10">
            <a:extLst>
              <a:ext uri="{FF2B5EF4-FFF2-40B4-BE49-F238E27FC236}">
                <a16:creationId xmlns:a16="http://schemas.microsoft.com/office/drawing/2014/main" id="{8A9122EB-77EC-1ADF-3DDF-40A99BD1D70F}"/>
              </a:ext>
            </a:extLst>
          </p:cNvPr>
          <p:cNvPicPr>
            <a:picLocks noChangeAspect="1"/>
          </p:cNvPicPr>
          <p:nvPr/>
        </p:nvPicPr>
        <p:blipFill>
          <a:blip r:embed="rId4"/>
          <a:stretch>
            <a:fillRect/>
          </a:stretch>
        </p:blipFill>
        <p:spPr>
          <a:xfrm>
            <a:off x="6270998" y="3048000"/>
            <a:ext cx="5804182" cy="3667107"/>
          </a:xfrm>
          <a:prstGeom prst="rect">
            <a:avLst/>
          </a:prstGeom>
        </p:spPr>
      </p:pic>
      <p:sp>
        <p:nvSpPr>
          <p:cNvPr id="7" name="Content Placeholder 19">
            <a:extLst>
              <a:ext uri="{FF2B5EF4-FFF2-40B4-BE49-F238E27FC236}">
                <a16:creationId xmlns:a16="http://schemas.microsoft.com/office/drawing/2014/main" id="{1776EE92-07E1-919E-5C92-650F8BB8E49B}"/>
              </a:ext>
            </a:extLst>
          </p:cNvPr>
          <p:cNvSpPr txBox="1">
            <a:spLocks/>
          </p:cNvSpPr>
          <p:nvPr/>
        </p:nvSpPr>
        <p:spPr>
          <a:xfrm>
            <a:off x="4868444" y="746266"/>
            <a:ext cx="5176837" cy="1589088"/>
          </a:xfrm>
          <a:prstGeom prst="rect">
            <a:avLst/>
          </a:prstGeom>
          <a:effectLst>
            <a:outerShdw blurRad="25400" dir="17880000">
              <a:srgbClr val="000000">
                <a:alpha val="46000"/>
              </a:srgbClr>
            </a:outerShdw>
          </a:effectLst>
        </p:spPr>
        <p:txBody>
          <a:bodyPr vert="horz" lIns="91440" tIns="45720" rIns="91440" bIns="45720" rtlCol="0" anchor="t">
            <a:normAutofit/>
          </a:bodyPr>
          <a:lstStyle>
            <a:lvl1pPr marL="342900" indent="-306000" algn="l" defTabSz="457200" rtl="0" eaLnBrk="1" latinLnBrk="0" hangingPunct="1">
              <a:spcBef>
                <a:spcPct val="20000"/>
              </a:spcBef>
              <a:spcAft>
                <a:spcPts val="600"/>
              </a:spcAft>
              <a:buClr>
                <a:schemeClr val="tx2"/>
              </a:buClr>
              <a:buSzPct val="70000"/>
              <a:buFont typeface="Wingdings 2" charset="2"/>
              <a:buChar char=""/>
              <a:defRPr sz="20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1pPr>
            <a:lvl2pPr marL="720000" indent="-270000" algn="l" defTabSz="457200" rtl="0" eaLnBrk="1" latinLnBrk="0" hangingPunct="1">
              <a:spcBef>
                <a:spcPct val="20000"/>
              </a:spcBef>
              <a:spcAft>
                <a:spcPts val="600"/>
              </a:spcAft>
              <a:buClr>
                <a:schemeClr val="tx2"/>
              </a:buClr>
              <a:buSzPct val="70000"/>
              <a:buFont typeface="Wingdings 2" charset="2"/>
              <a:buChar char=""/>
              <a:defRPr sz="18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2pPr>
            <a:lvl3pPr marL="1026000" indent="-216000" algn="l" defTabSz="457200" rtl="0" eaLnBrk="1" latinLnBrk="0" hangingPunct="1">
              <a:spcBef>
                <a:spcPct val="20000"/>
              </a:spcBef>
              <a:spcAft>
                <a:spcPts val="600"/>
              </a:spcAft>
              <a:buClr>
                <a:schemeClr val="tx2"/>
              </a:buClr>
              <a:buSzPct val="70000"/>
              <a:buFont typeface="Wingdings 2" charset="2"/>
              <a:buChar char=""/>
              <a:defRPr sz="16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3pPr>
            <a:lvl4pPr marL="1386000" indent="-2160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4pPr>
            <a:lvl5pPr marL="1674000" indent="-2160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5pPr>
            <a:lvl6pPr marL="2014600" indent="-2286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6pPr>
            <a:lvl7pPr marL="2401800" indent="-2286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7pPr>
            <a:lvl8pPr marL="2789000" indent="-2286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8pPr>
            <a:lvl9pPr marL="3106200" indent="-2286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9pPr>
          </a:lstStyle>
          <a:p>
            <a:pPr marL="0" indent="0" algn="ctr">
              <a:buFont typeface="Wingdings 2" charset="2"/>
              <a:buNone/>
            </a:pPr>
            <a:r>
              <a:rPr lang="en-US" sz="4000" b="1">
                <a:latin typeface="+mj-lt"/>
              </a:rPr>
              <a:t>Dessin et Esquisse du Concept Choisi </a:t>
            </a:r>
          </a:p>
        </p:txBody>
      </p:sp>
    </p:spTree>
    <p:extLst>
      <p:ext uri="{BB962C8B-B14F-4D97-AF65-F5344CB8AC3E}">
        <p14:creationId xmlns:p14="http://schemas.microsoft.com/office/powerpoint/2010/main" val="286531153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DE92D76E-D27D-3617-66B9-F1FCC0F4E577}"/>
              </a:ext>
            </a:extLst>
          </p:cNvPr>
          <p:cNvPicPr>
            <a:picLocks noChangeAspect="1"/>
          </p:cNvPicPr>
          <p:nvPr/>
        </p:nvPicPr>
        <p:blipFill>
          <a:blip r:embed="rId2"/>
          <a:stretch>
            <a:fillRect/>
          </a:stretch>
        </p:blipFill>
        <p:spPr>
          <a:xfrm>
            <a:off x="2876271" y="624597"/>
            <a:ext cx="6439458" cy="5608806"/>
          </a:xfrm>
          <a:prstGeom prst="rect">
            <a:avLst/>
          </a:prstGeom>
        </p:spPr>
      </p:pic>
    </p:spTree>
    <p:extLst>
      <p:ext uri="{BB962C8B-B14F-4D97-AF65-F5344CB8AC3E}">
        <p14:creationId xmlns:p14="http://schemas.microsoft.com/office/powerpoint/2010/main" val="230456766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blipFill rotWithShape="1">
          <a:blip r:embed="rId2">
            <a:duotone>
              <a:schemeClr val="bg2">
                <a:shade val="80000"/>
                <a:lumMod val="80000"/>
              </a:schemeClr>
              <a:schemeClr val="bg2">
                <a:tint val="98000"/>
              </a:schemeClr>
            </a:duotone>
          </a:blip>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3DDC3CC-D94E-5BAF-C631-1D11729008D4}"/>
              </a:ext>
            </a:extLst>
          </p:cNvPr>
          <p:cNvSpPr>
            <a:spLocks noGrp="1"/>
          </p:cNvSpPr>
          <p:nvPr>
            <p:ph type="title"/>
          </p:nvPr>
        </p:nvSpPr>
        <p:spPr>
          <a:xfrm>
            <a:off x="913795" y="609600"/>
            <a:ext cx="5978072" cy="970450"/>
          </a:xfrm>
        </p:spPr>
        <p:txBody>
          <a:bodyPr>
            <a:normAutofit/>
          </a:bodyPr>
          <a:lstStyle/>
          <a:p>
            <a:pPr>
              <a:lnSpc>
                <a:spcPct val="90000"/>
              </a:lnSpc>
            </a:pPr>
            <a:r>
              <a:rPr lang="en-US" sz="2800"/>
              <a:t>Leçons apprises et prochaines étapes</a:t>
            </a:r>
          </a:p>
        </p:txBody>
      </p:sp>
      <p:sp>
        <p:nvSpPr>
          <p:cNvPr id="3" name="Content Placeholder 2">
            <a:extLst>
              <a:ext uri="{FF2B5EF4-FFF2-40B4-BE49-F238E27FC236}">
                <a16:creationId xmlns:a16="http://schemas.microsoft.com/office/drawing/2014/main" id="{22545665-BAB6-DFC1-6486-E294420A8A4A}"/>
              </a:ext>
            </a:extLst>
          </p:cNvPr>
          <p:cNvSpPr>
            <a:spLocks noGrp="1"/>
          </p:cNvSpPr>
          <p:nvPr>
            <p:ph idx="1"/>
          </p:nvPr>
        </p:nvSpPr>
        <p:spPr>
          <a:xfrm>
            <a:off x="913795" y="1828801"/>
            <a:ext cx="5978072" cy="3866048"/>
          </a:xfrm>
        </p:spPr>
        <p:txBody>
          <a:bodyPr vert="horz" lIns="91440" tIns="45720" rIns="91440" bIns="45720" rtlCol="0" anchor="ctr">
            <a:normAutofit/>
          </a:bodyPr>
          <a:lstStyle/>
          <a:p>
            <a:pPr>
              <a:buClr>
                <a:srgbClr val="C4C040"/>
              </a:buClr>
            </a:pPr>
            <a:r>
              <a:rPr lang="en-US">
                <a:latin typeface="Arial"/>
                <a:cs typeface="Arial"/>
              </a:rPr>
              <a:t> </a:t>
            </a:r>
            <a:r>
              <a:rPr lang="en-US" err="1">
                <a:latin typeface="Arial"/>
                <a:cs typeface="Arial"/>
              </a:rPr>
              <a:t>L’importance</a:t>
            </a:r>
            <a:r>
              <a:rPr lang="en-US">
                <a:latin typeface="Arial"/>
                <a:cs typeface="Arial"/>
              </a:rPr>
              <a:t> de la planification </a:t>
            </a:r>
            <a:r>
              <a:rPr lang="en-US" err="1">
                <a:latin typeface="Arial"/>
                <a:cs typeface="Arial"/>
              </a:rPr>
              <a:t>minutieuse</a:t>
            </a:r>
            <a:r>
              <a:rPr lang="en-US">
                <a:latin typeface="Arial"/>
                <a:cs typeface="Arial"/>
              </a:rPr>
              <a:t> </a:t>
            </a:r>
            <a:endParaRPr lang="en-US"/>
          </a:p>
          <a:p>
            <a:pPr>
              <a:buClr>
                <a:srgbClr val="C4C040"/>
              </a:buClr>
            </a:pPr>
            <a:r>
              <a:rPr lang="en-US" err="1">
                <a:latin typeface="Arial"/>
                <a:cs typeface="Arial"/>
              </a:rPr>
              <a:t>Opportunité</a:t>
            </a:r>
            <a:r>
              <a:rPr lang="en-US">
                <a:latin typeface="Arial"/>
                <a:cs typeface="Arial"/>
              </a:rPr>
              <a:t> </a:t>
            </a:r>
            <a:r>
              <a:rPr lang="en-US" err="1">
                <a:latin typeface="Arial"/>
                <a:cs typeface="Arial"/>
              </a:rPr>
              <a:t>d’améliorer</a:t>
            </a:r>
            <a:r>
              <a:rPr lang="en-US">
                <a:latin typeface="Arial"/>
                <a:cs typeface="Arial"/>
              </a:rPr>
              <a:t> </a:t>
            </a:r>
            <a:r>
              <a:rPr lang="en-US" err="1">
                <a:latin typeface="Arial"/>
                <a:cs typeface="Arial"/>
              </a:rPr>
              <a:t>nos</a:t>
            </a:r>
            <a:r>
              <a:rPr lang="en-US">
                <a:latin typeface="Arial"/>
                <a:cs typeface="Arial"/>
              </a:rPr>
              <a:t> </a:t>
            </a:r>
            <a:r>
              <a:rPr lang="en-US" err="1">
                <a:latin typeface="Arial"/>
                <a:cs typeface="Arial"/>
              </a:rPr>
              <a:t>compétences</a:t>
            </a:r>
            <a:r>
              <a:rPr lang="en-US">
                <a:latin typeface="Arial"/>
                <a:cs typeface="Arial"/>
              </a:rPr>
              <a:t> </a:t>
            </a:r>
            <a:r>
              <a:rPr lang="en-US" err="1">
                <a:latin typeface="Arial"/>
                <a:cs typeface="Arial"/>
              </a:rPr>
              <a:t>en</a:t>
            </a:r>
            <a:r>
              <a:rPr lang="en-US">
                <a:latin typeface="Arial"/>
                <a:cs typeface="Arial"/>
              </a:rPr>
              <a:t> gestion de temps, </a:t>
            </a:r>
            <a:r>
              <a:rPr lang="en-US" err="1">
                <a:latin typeface="Arial"/>
                <a:cs typeface="Arial"/>
              </a:rPr>
              <a:t>en</a:t>
            </a:r>
            <a:r>
              <a:rPr lang="en-US">
                <a:latin typeface="Arial"/>
                <a:cs typeface="Arial"/>
              </a:rPr>
              <a:t> communication et </a:t>
            </a:r>
            <a:r>
              <a:rPr lang="en-US" err="1">
                <a:latin typeface="Arial"/>
                <a:cs typeface="Arial"/>
              </a:rPr>
              <a:t>en</a:t>
            </a:r>
            <a:r>
              <a:rPr lang="en-US">
                <a:latin typeface="Arial"/>
                <a:cs typeface="Arial"/>
              </a:rPr>
              <a:t> innovations. </a:t>
            </a:r>
            <a:endParaRPr lang="en-US"/>
          </a:p>
          <a:p>
            <a:pPr>
              <a:buClr>
                <a:srgbClr val="C4C040"/>
              </a:buClr>
            </a:pPr>
            <a:r>
              <a:rPr lang="en-US">
                <a:latin typeface="Arial"/>
                <a:cs typeface="Arial"/>
              </a:rPr>
              <a:t>Les </a:t>
            </a:r>
            <a:r>
              <a:rPr lang="en-US" err="1">
                <a:latin typeface="Arial"/>
                <a:cs typeface="Arial"/>
              </a:rPr>
              <a:t>prochaines</a:t>
            </a:r>
            <a:r>
              <a:rPr lang="en-US">
                <a:latin typeface="Arial"/>
                <a:cs typeface="Arial"/>
              </a:rPr>
              <a:t> étapes </a:t>
            </a:r>
            <a:r>
              <a:rPr lang="en-US" err="1">
                <a:latin typeface="Arial"/>
                <a:cs typeface="Arial"/>
              </a:rPr>
              <a:t>seraient</a:t>
            </a:r>
            <a:r>
              <a:rPr lang="en-US">
                <a:latin typeface="Arial"/>
                <a:cs typeface="Arial"/>
              </a:rPr>
              <a:t> :</a:t>
            </a:r>
            <a:endParaRPr lang="en-US" err="1">
              <a:latin typeface="Avenir Next LT Pro"/>
              <a:cs typeface="Arial"/>
            </a:endParaRPr>
          </a:p>
          <a:p>
            <a:pPr marL="0" indent="0">
              <a:buClr>
                <a:srgbClr val="C4C040"/>
              </a:buClr>
              <a:buNone/>
            </a:pPr>
            <a:r>
              <a:rPr lang="en-US">
                <a:latin typeface="Arial"/>
                <a:cs typeface="Arial"/>
              </a:rPr>
              <a:t>        - Prototype finale</a:t>
            </a:r>
            <a:endParaRPr lang="en-US">
              <a:latin typeface="Avenir Next LT Pro"/>
              <a:cs typeface="Arial"/>
            </a:endParaRPr>
          </a:p>
          <a:p>
            <a:pPr marL="0" indent="0">
              <a:buClr>
                <a:srgbClr val="C4C040"/>
              </a:buClr>
              <a:buNone/>
            </a:pPr>
            <a:r>
              <a:rPr lang="en-US">
                <a:latin typeface="Arial"/>
                <a:cs typeface="Arial"/>
              </a:rPr>
              <a:t>        - Rédaction du </a:t>
            </a:r>
            <a:r>
              <a:rPr lang="en-US" err="1">
                <a:latin typeface="Arial"/>
                <a:cs typeface="Arial"/>
              </a:rPr>
              <a:t>manuel</a:t>
            </a:r>
            <a:r>
              <a:rPr lang="en-US">
                <a:latin typeface="Arial"/>
                <a:cs typeface="Arial"/>
              </a:rPr>
              <a:t> et du </a:t>
            </a:r>
            <a:r>
              <a:rPr lang="en-US" err="1">
                <a:latin typeface="Arial"/>
                <a:cs typeface="Arial"/>
              </a:rPr>
              <a:t>produit</a:t>
            </a:r>
            <a:endParaRPr lang="en-US"/>
          </a:p>
          <a:p>
            <a:pPr>
              <a:buClr>
                <a:srgbClr val="C4C040"/>
              </a:buClr>
            </a:pPr>
            <a:endParaRPr lang="en-US"/>
          </a:p>
        </p:txBody>
      </p:sp>
      <p:pic>
        <p:nvPicPr>
          <p:cNvPr id="5" name="Picture 4" descr="Ampoules blanches avec une ampoule jaune qui se démarque">
            <a:extLst>
              <a:ext uri="{FF2B5EF4-FFF2-40B4-BE49-F238E27FC236}">
                <a16:creationId xmlns:a16="http://schemas.microsoft.com/office/drawing/2014/main" id="{0BC76B36-953F-EAAD-59A2-4A973586367A}"/>
              </a:ext>
            </a:extLst>
          </p:cNvPr>
          <p:cNvPicPr>
            <a:picLocks noChangeAspect="1"/>
          </p:cNvPicPr>
          <p:nvPr/>
        </p:nvPicPr>
        <p:blipFill rotWithShape="1">
          <a:blip r:embed="rId3"/>
          <a:srcRect l="31107" r="24396" b="-1"/>
          <a:stretch/>
        </p:blipFill>
        <p:spPr>
          <a:xfrm>
            <a:off x="7620351" y="10"/>
            <a:ext cx="4571649" cy="6857990"/>
          </a:xfrm>
          <a:prstGeom prst="rect">
            <a:avLst/>
          </a:prstGeom>
        </p:spPr>
      </p:pic>
      <p:pic>
        <p:nvPicPr>
          <p:cNvPr id="12" name="Picture 11">
            <a:extLst>
              <a:ext uri="{FF2B5EF4-FFF2-40B4-BE49-F238E27FC236}">
                <a16:creationId xmlns:a16="http://schemas.microsoft.com/office/drawing/2014/main" id="{E0BE7827-5B1A-4F37-BF70-19F7C5C6BDEB}"/>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4">
            <a:extLst>
              <a:ext uri="{28A0092B-C50C-407E-A947-70E740481C1C}">
                <a14:useLocalDpi xmlns:a14="http://schemas.microsoft.com/office/drawing/2010/main" val="0"/>
              </a:ext>
            </a:extLst>
          </a:blip>
          <a:srcRect t="964" r="2807" b="1446"/>
          <a:stretch/>
        </p:blipFill>
        <p:spPr>
          <a:xfrm>
            <a:off x="7501468" y="1"/>
            <a:ext cx="4690532" cy="6858000"/>
          </a:xfrm>
          <a:prstGeom prst="rect">
            <a:avLst/>
          </a:prstGeom>
        </p:spPr>
      </p:pic>
    </p:spTree>
    <p:extLst>
      <p:ext uri="{BB962C8B-B14F-4D97-AF65-F5344CB8AC3E}">
        <p14:creationId xmlns:p14="http://schemas.microsoft.com/office/powerpoint/2010/main" val="385610083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blipFill rotWithShape="1">
          <a:blip r:embed="rId2">
            <a:duotone>
              <a:schemeClr val="bg2">
                <a:shade val="80000"/>
                <a:lumMod val="80000"/>
              </a:schemeClr>
              <a:schemeClr val="bg2">
                <a:tint val="98000"/>
              </a:schemeClr>
            </a:duotone>
          </a:blip>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674AE7-2565-4D8E-D777-B6C0432010B3}"/>
              </a:ext>
            </a:extLst>
          </p:cNvPr>
          <p:cNvSpPr>
            <a:spLocks noGrp="1"/>
          </p:cNvSpPr>
          <p:nvPr>
            <p:ph type="title"/>
          </p:nvPr>
        </p:nvSpPr>
        <p:spPr>
          <a:xfrm>
            <a:off x="5374363" y="1006415"/>
            <a:ext cx="5844759" cy="970450"/>
          </a:xfrm>
        </p:spPr>
        <p:txBody>
          <a:bodyPr>
            <a:normAutofit/>
          </a:bodyPr>
          <a:lstStyle/>
          <a:p>
            <a:r>
              <a:rPr lang="en-US">
                <a:solidFill>
                  <a:schemeClr val="tx1"/>
                </a:solidFill>
              </a:rPr>
              <a:t>Conclusion</a:t>
            </a:r>
          </a:p>
        </p:txBody>
      </p:sp>
      <p:pic>
        <p:nvPicPr>
          <p:cNvPr id="27" name="Picture 26">
            <a:extLst>
              <a:ext uri="{FF2B5EF4-FFF2-40B4-BE49-F238E27FC236}">
                <a16:creationId xmlns:a16="http://schemas.microsoft.com/office/drawing/2014/main" id="{5405F23C-C82E-4181-95EA-321F3D891A40}"/>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3">
            <a:extLst>
              <a:ext uri="{28A0092B-C50C-407E-A947-70E740481C1C}">
                <a14:useLocalDpi xmlns:a14="http://schemas.microsoft.com/office/drawing/2010/main" val="0"/>
              </a:ext>
            </a:extLst>
          </a:blip>
          <a:srcRect t="964" r="2807" b="1446"/>
          <a:stretch/>
        </p:blipFill>
        <p:spPr>
          <a:xfrm>
            <a:off x="-10650" y="1"/>
            <a:ext cx="4966697" cy="6858000"/>
          </a:xfrm>
          <a:prstGeom prst="rect">
            <a:avLst/>
          </a:prstGeom>
        </p:spPr>
      </p:pic>
      <p:pic>
        <p:nvPicPr>
          <p:cNvPr id="7" name="Graphic 6" descr="Questions">
            <a:extLst>
              <a:ext uri="{FF2B5EF4-FFF2-40B4-BE49-F238E27FC236}">
                <a16:creationId xmlns:a16="http://schemas.microsoft.com/office/drawing/2014/main" id="{73557F36-FEE5-59D2-845C-D17A2A4073DB}"/>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632815" y="1193554"/>
            <a:ext cx="4003193" cy="4003193"/>
          </a:xfrm>
          <a:prstGeom prst="rect">
            <a:avLst/>
          </a:prstGeom>
        </p:spPr>
      </p:pic>
      <p:sp>
        <p:nvSpPr>
          <p:cNvPr id="3" name="Content Placeholder 2">
            <a:extLst>
              <a:ext uri="{FF2B5EF4-FFF2-40B4-BE49-F238E27FC236}">
                <a16:creationId xmlns:a16="http://schemas.microsoft.com/office/drawing/2014/main" id="{5E6C322B-C172-7786-4118-305F866FDE53}"/>
              </a:ext>
            </a:extLst>
          </p:cNvPr>
          <p:cNvSpPr>
            <a:spLocks noGrp="1"/>
          </p:cNvSpPr>
          <p:nvPr>
            <p:ph idx="1"/>
          </p:nvPr>
        </p:nvSpPr>
        <p:spPr>
          <a:xfrm>
            <a:off x="5792678" y="1491640"/>
            <a:ext cx="5844760" cy="3866048"/>
          </a:xfrm>
        </p:spPr>
        <p:txBody>
          <a:bodyPr vert="horz" lIns="91440" tIns="45720" rIns="91440" bIns="45720" rtlCol="0" anchor="ctr">
            <a:normAutofit/>
          </a:bodyPr>
          <a:lstStyle/>
          <a:p>
            <a:pPr indent="-305435"/>
            <a:r>
              <a:rPr lang="en-US" err="1">
                <a:solidFill>
                  <a:schemeClr val="tx1"/>
                </a:solidFill>
              </a:rPr>
              <a:t>L'utilisation</a:t>
            </a:r>
            <a:r>
              <a:rPr lang="en-US">
                <a:solidFill>
                  <a:schemeClr val="tx1"/>
                </a:solidFill>
              </a:rPr>
              <a:t> de la </a:t>
            </a:r>
            <a:r>
              <a:rPr lang="en-US" err="1">
                <a:solidFill>
                  <a:schemeClr val="tx1"/>
                </a:solidFill>
              </a:rPr>
              <a:t>pensé</a:t>
            </a:r>
            <a:r>
              <a:rPr lang="en-US">
                <a:solidFill>
                  <a:schemeClr val="tx1"/>
                </a:solidFill>
              </a:rPr>
              <a:t> </a:t>
            </a:r>
            <a:r>
              <a:rPr lang="en-US" err="1">
                <a:solidFill>
                  <a:schemeClr val="tx1"/>
                </a:solidFill>
              </a:rPr>
              <a:t>conceptuelle</a:t>
            </a:r>
            <a:endParaRPr lang="en-US">
              <a:ln>
                <a:solidFill>
                  <a:prstClr val="black">
                    <a:lumMod val="75000"/>
                    <a:lumOff val="25000"/>
                    <a:alpha val="10000"/>
                  </a:prstClr>
                </a:solidFill>
              </a:ln>
              <a:solidFill>
                <a:schemeClr val="tx1"/>
              </a:solidFill>
              <a:effectLst>
                <a:outerShdw blurRad="9525" dist="25400" dir="14640000" algn="tl" rotWithShape="0">
                  <a:prstClr val="black">
                    <a:alpha val="30000"/>
                  </a:prstClr>
                </a:outerShdw>
              </a:effectLst>
            </a:endParaRPr>
          </a:p>
          <a:p>
            <a:pPr indent="-305435"/>
            <a:r>
              <a:rPr lang="en-US" err="1">
                <a:solidFill>
                  <a:schemeClr val="tx1"/>
                </a:solidFill>
              </a:rPr>
              <a:t>Répond</a:t>
            </a:r>
            <a:r>
              <a:rPr lang="en-US">
                <a:solidFill>
                  <a:schemeClr val="tx1"/>
                </a:solidFill>
              </a:rPr>
              <a:t> à multiples </a:t>
            </a:r>
            <a:r>
              <a:rPr lang="en-US" err="1">
                <a:solidFill>
                  <a:schemeClr val="tx1"/>
                </a:solidFill>
              </a:rPr>
              <a:t>crièteres</a:t>
            </a:r>
            <a:r>
              <a:rPr lang="en-US">
                <a:solidFill>
                  <a:schemeClr val="tx1"/>
                </a:solidFill>
              </a:rPr>
              <a:t> des clients</a:t>
            </a:r>
            <a:endParaRPr lang="en-US">
              <a:ln>
                <a:solidFill>
                  <a:prstClr val="black">
                    <a:lumMod val="75000"/>
                    <a:lumOff val="25000"/>
                    <a:alpha val="10000"/>
                  </a:prstClr>
                </a:solidFill>
              </a:ln>
              <a:solidFill>
                <a:schemeClr val="tx1"/>
              </a:solidFill>
              <a:effectLst>
                <a:outerShdw blurRad="9525" dist="25400" dir="14640000" algn="tl" rotWithShape="0">
                  <a:prstClr val="black">
                    <a:alpha val="30000"/>
                  </a:prstClr>
                </a:outerShdw>
              </a:effectLst>
            </a:endParaRPr>
          </a:p>
          <a:p>
            <a:pPr indent="-305435"/>
            <a:r>
              <a:rPr lang="en-US">
                <a:solidFill>
                  <a:schemeClr val="tx1"/>
                </a:solidFill>
              </a:rPr>
              <a:t>Un prototype qui </a:t>
            </a:r>
            <a:r>
              <a:rPr lang="en-US" err="1">
                <a:solidFill>
                  <a:schemeClr val="tx1"/>
                </a:solidFill>
              </a:rPr>
              <a:t>reflete</a:t>
            </a:r>
            <a:r>
              <a:rPr lang="en-US">
                <a:solidFill>
                  <a:schemeClr val="tx1"/>
                </a:solidFill>
              </a:rPr>
              <a:t> les </a:t>
            </a:r>
            <a:r>
              <a:rPr lang="en-US" err="1">
                <a:solidFill>
                  <a:schemeClr val="tx1"/>
                </a:solidFill>
              </a:rPr>
              <a:t>contraites</a:t>
            </a:r>
            <a:r>
              <a:rPr lang="en-US">
                <a:solidFill>
                  <a:schemeClr val="tx1"/>
                </a:solidFill>
              </a:rPr>
              <a:t> </a:t>
            </a:r>
            <a:r>
              <a:rPr lang="en-US" err="1">
                <a:solidFill>
                  <a:schemeClr val="tx1"/>
                </a:solidFill>
              </a:rPr>
              <a:t>budgétaire</a:t>
            </a:r>
            <a:r>
              <a:rPr lang="en-US">
                <a:solidFill>
                  <a:schemeClr val="tx1"/>
                </a:solidFill>
              </a:rPr>
              <a:t> du </a:t>
            </a:r>
            <a:r>
              <a:rPr lang="en-US" err="1">
                <a:solidFill>
                  <a:schemeClr val="tx1"/>
                </a:solidFill>
              </a:rPr>
              <a:t>projet</a:t>
            </a:r>
            <a:endParaRPr lang="en-US">
              <a:ln>
                <a:solidFill>
                  <a:prstClr val="black">
                    <a:lumMod val="75000"/>
                    <a:lumOff val="25000"/>
                    <a:alpha val="10000"/>
                  </a:prstClr>
                </a:solidFill>
              </a:ln>
              <a:solidFill>
                <a:schemeClr val="tx1"/>
              </a:solidFill>
              <a:effectLst>
                <a:outerShdw blurRad="9525" dist="25400" dir="14640000" algn="tl" rotWithShape="0">
                  <a:prstClr val="black">
                    <a:alpha val="30000"/>
                  </a:prstClr>
                </a:outerShdw>
              </a:effectLst>
            </a:endParaRPr>
          </a:p>
          <a:p>
            <a:pPr indent="-305435"/>
            <a:r>
              <a:rPr lang="en-US">
                <a:solidFill>
                  <a:schemeClr val="tx1"/>
                </a:solidFill>
              </a:rPr>
              <a:t>Questions?</a:t>
            </a:r>
            <a:endParaRPr lang="en-US">
              <a:ln>
                <a:solidFill>
                  <a:prstClr val="black">
                    <a:lumMod val="75000"/>
                    <a:lumOff val="25000"/>
                    <a:alpha val="10000"/>
                  </a:prstClr>
                </a:solidFill>
              </a:ln>
              <a:solidFill>
                <a:schemeClr val="tx1"/>
              </a:solidFill>
              <a:effectLst>
                <a:outerShdw blurRad="9525" dist="25400" dir="14640000" algn="tl" rotWithShape="0">
                  <a:prstClr val="black">
                    <a:alpha val="30000"/>
                  </a:prstClr>
                </a:outerShdw>
              </a:effectLst>
            </a:endParaRPr>
          </a:p>
        </p:txBody>
      </p:sp>
    </p:spTree>
    <p:extLst>
      <p:ext uri="{BB962C8B-B14F-4D97-AF65-F5344CB8AC3E}">
        <p14:creationId xmlns:p14="http://schemas.microsoft.com/office/powerpoint/2010/main" val="77000631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0">
            <a:extLst>
              <a:ext uri="{FF2B5EF4-FFF2-40B4-BE49-F238E27FC236}">
                <a16:creationId xmlns:a16="http://schemas.microsoft.com/office/drawing/2014/main" id="{0419F600-9316-E632-F05E-651846424A36}"/>
              </a:ext>
            </a:extLst>
          </p:cNvPr>
          <p:cNvSpPr>
            <a:spLocks noGrp="1"/>
          </p:cNvSpPr>
          <p:nvPr>
            <p:ph type="title"/>
          </p:nvPr>
        </p:nvSpPr>
        <p:spPr>
          <a:xfrm>
            <a:off x="919119" y="2943775"/>
            <a:ext cx="10353762" cy="970450"/>
          </a:xfrm>
        </p:spPr>
        <p:txBody>
          <a:bodyPr>
            <a:noAutofit/>
          </a:bodyPr>
          <a:lstStyle/>
          <a:p>
            <a:r>
              <a:rPr lang="en-CA" sz="6600">
                <a:solidFill>
                  <a:schemeClr val="tx1"/>
                </a:solidFill>
              </a:rPr>
              <a:t>Merci!</a:t>
            </a:r>
            <a:endParaRPr lang="en-US" sz="6600">
              <a:solidFill>
                <a:schemeClr val="tx1"/>
              </a:solidFill>
            </a:endParaRPr>
          </a:p>
        </p:txBody>
      </p:sp>
      <p:sp>
        <p:nvSpPr>
          <p:cNvPr id="3" name="TextBox 2">
            <a:extLst>
              <a:ext uri="{FF2B5EF4-FFF2-40B4-BE49-F238E27FC236}">
                <a16:creationId xmlns:a16="http://schemas.microsoft.com/office/drawing/2014/main" id="{F961F3BA-5828-0FF7-D0AA-50CF30F60326}"/>
              </a:ext>
            </a:extLst>
          </p:cNvPr>
          <p:cNvSpPr txBox="1"/>
          <p:nvPr/>
        </p:nvSpPr>
        <p:spPr>
          <a:xfrm>
            <a:off x="3211902" y="2234242"/>
            <a:ext cx="5768196" cy="2389516"/>
          </a:xfrm>
          <a:prstGeom prst="rect">
            <a:avLst/>
          </a:prstGeom>
          <a:noFill/>
          <a:ln w="9525" cap="flat" cmpd="sng" algn="ctr">
            <a:solidFill>
              <a:schemeClr val="accent2"/>
            </a:solidFill>
            <a:prstDash val="solid"/>
            <a:round/>
            <a:headEnd type="none" w="med" len="med"/>
            <a:tailEnd type="none" w="med" len="med"/>
          </a:ln>
        </p:spPr>
        <p:style>
          <a:lnRef idx="0">
            <a:scrgbClr r="0" g="0" b="0"/>
          </a:lnRef>
          <a:fillRef idx="0">
            <a:scrgbClr r="0" g="0" b="0"/>
          </a:fillRef>
          <a:effectRef idx="0">
            <a:scrgbClr r="0" g="0" b="0"/>
          </a:effectRef>
          <a:fontRef idx="minor">
            <a:schemeClr val="accent2"/>
          </a:fontRef>
        </p:style>
        <p:txBody>
          <a:bodyPr wrap="square" rtlCol="0">
            <a:spAutoFit/>
          </a:bodyPr>
          <a:lstStyle/>
          <a:p>
            <a:endParaRPr lang="en-CA"/>
          </a:p>
        </p:txBody>
      </p:sp>
    </p:spTree>
    <p:extLst>
      <p:ext uri="{BB962C8B-B14F-4D97-AF65-F5344CB8AC3E}">
        <p14:creationId xmlns:p14="http://schemas.microsoft.com/office/powerpoint/2010/main" val="292914179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blipFill rotWithShape="1">
          <a:blip r:embed="rId2">
            <a:duotone>
              <a:schemeClr val="bg2">
                <a:shade val="80000"/>
                <a:lumMod val="80000"/>
              </a:schemeClr>
              <a:schemeClr val="bg2">
                <a:tint val="98000"/>
              </a:schemeClr>
            </a:duotone>
          </a:blip>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D7A7918-FFC0-9513-CEBE-4CC54847D21A}"/>
              </a:ext>
            </a:extLst>
          </p:cNvPr>
          <p:cNvSpPr>
            <a:spLocks noGrp="1"/>
          </p:cNvSpPr>
          <p:nvPr>
            <p:ph type="title"/>
          </p:nvPr>
        </p:nvSpPr>
        <p:spPr>
          <a:xfrm>
            <a:off x="633743" y="609599"/>
            <a:ext cx="3413156" cy="5273675"/>
          </a:xfrm>
        </p:spPr>
        <p:txBody>
          <a:bodyPr>
            <a:normAutofit/>
          </a:bodyPr>
          <a:lstStyle/>
          <a:p>
            <a:r>
              <a:rPr lang="en-US"/>
              <a:t>Agenda</a:t>
            </a:r>
          </a:p>
        </p:txBody>
      </p:sp>
      <p:pic>
        <p:nvPicPr>
          <p:cNvPr id="59" name="Picture 58">
            <a:extLst>
              <a:ext uri="{FF2B5EF4-FFF2-40B4-BE49-F238E27FC236}">
                <a16:creationId xmlns:a16="http://schemas.microsoft.com/office/drawing/2014/main" id="{82AABC82-C2D1-4340-A6DF-6E73DF06FCAC}"/>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3">
            <a:extLst>
              <a:ext uri="{28A0092B-C50C-407E-A947-70E740481C1C}">
                <a14:useLocalDpi xmlns:a14="http://schemas.microsoft.com/office/drawing/2010/main" val="0"/>
              </a:ext>
            </a:extLst>
          </a:blip>
          <a:srcRect t="964" r="2807" b="1446"/>
          <a:stretch/>
        </p:blipFill>
        <p:spPr>
          <a:xfrm>
            <a:off x="4639056" y="2"/>
            <a:ext cx="7552944" cy="6857998"/>
          </a:xfrm>
          <a:prstGeom prst="rect">
            <a:avLst/>
          </a:prstGeom>
        </p:spPr>
      </p:pic>
      <p:graphicFrame>
        <p:nvGraphicFramePr>
          <p:cNvPr id="57" name="Content Placeholder 2">
            <a:extLst>
              <a:ext uri="{FF2B5EF4-FFF2-40B4-BE49-F238E27FC236}">
                <a16:creationId xmlns:a16="http://schemas.microsoft.com/office/drawing/2014/main" id="{108AD9D7-032A-5827-0CC8-112569CA8036}"/>
              </a:ext>
            </a:extLst>
          </p:cNvPr>
          <p:cNvGraphicFramePr>
            <a:graphicFrameLocks noGrp="1"/>
          </p:cNvGraphicFramePr>
          <p:nvPr>
            <p:ph idx="1"/>
            <p:extLst>
              <p:ext uri="{D42A27DB-BD31-4B8C-83A1-F6EECF244321}">
                <p14:modId xmlns:p14="http://schemas.microsoft.com/office/powerpoint/2010/main" val="4208220214"/>
              </p:ext>
            </p:extLst>
          </p:nvPr>
        </p:nvGraphicFramePr>
        <p:xfrm>
          <a:off x="5282521" y="709683"/>
          <a:ext cx="6266011" cy="4899547"/>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224234833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blipFill rotWithShape="1">
          <a:blip r:embed="rId2">
            <a:duotone>
              <a:schemeClr val="bg2">
                <a:shade val="80000"/>
                <a:lumMod val="80000"/>
              </a:schemeClr>
              <a:schemeClr val="bg2">
                <a:tint val="98000"/>
              </a:schemeClr>
            </a:duotone>
          </a:blip>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EE5438-6F07-DBA1-E516-7C6703309DEC}"/>
              </a:ext>
            </a:extLst>
          </p:cNvPr>
          <p:cNvSpPr>
            <a:spLocks noGrp="1"/>
          </p:cNvSpPr>
          <p:nvPr>
            <p:ph type="title"/>
          </p:nvPr>
        </p:nvSpPr>
        <p:spPr>
          <a:xfrm>
            <a:off x="913795" y="609600"/>
            <a:ext cx="5978072" cy="970450"/>
          </a:xfrm>
        </p:spPr>
        <p:txBody>
          <a:bodyPr>
            <a:normAutofit/>
          </a:bodyPr>
          <a:lstStyle/>
          <a:p>
            <a:r>
              <a:rPr lang="en-US"/>
              <a:t>Introduction</a:t>
            </a:r>
          </a:p>
        </p:txBody>
      </p:sp>
      <p:sp>
        <p:nvSpPr>
          <p:cNvPr id="3" name="Content Placeholder 2">
            <a:extLst>
              <a:ext uri="{FF2B5EF4-FFF2-40B4-BE49-F238E27FC236}">
                <a16:creationId xmlns:a16="http://schemas.microsoft.com/office/drawing/2014/main" id="{91AC10BB-C4EC-B2A1-A379-75B32DDC02C8}"/>
              </a:ext>
            </a:extLst>
          </p:cNvPr>
          <p:cNvSpPr>
            <a:spLocks noGrp="1"/>
          </p:cNvSpPr>
          <p:nvPr>
            <p:ph idx="1"/>
          </p:nvPr>
        </p:nvSpPr>
        <p:spPr>
          <a:xfrm>
            <a:off x="913795" y="1828801"/>
            <a:ext cx="5978072" cy="3866048"/>
          </a:xfrm>
        </p:spPr>
        <p:txBody>
          <a:bodyPr vert="horz" lIns="91440" tIns="45720" rIns="91440" bIns="45720" rtlCol="0" anchor="ctr">
            <a:normAutofit/>
          </a:bodyPr>
          <a:lstStyle/>
          <a:p>
            <a:pPr marL="0" indent="0">
              <a:lnSpc>
                <a:spcPct val="90000"/>
              </a:lnSpc>
              <a:buClr>
                <a:srgbClr val="DB4F85"/>
              </a:buClr>
              <a:buNone/>
            </a:pPr>
            <a:r>
              <a:rPr lang="en-US" sz="1900" b="1" i="1" u="sng"/>
              <a:t>Pensée </a:t>
            </a:r>
            <a:r>
              <a:rPr lang="en-US" sz="1900" b="1" i="1" u="sng" err="1"/>
              <a:t>Conceptuelle</a:t>
            </a:r>
            <a:endParaRPr lang="en-US" sz="1900" b="1" i="1" u="sng"/>
          </a:p>
          <a:p>
            <a:pPr>
              <a:lnSpc>
                <a:spcPct val="90000"/>
              </a:lnSpc>
              <a:buClr>
                <a:srgbClr val="DB4F85"/>
              </a:buClr>
            </a:pPr>
            <a:r>
              <a:rPr lang="en-US" sz="1900" i="1" u="sng" err="1"/>
              <a:t>Empathie</a:t>
            </a:r>
            <a:r>
              <a:rPr lang="en-US" sz="1900" i="1" u="sng"/>
              <a:t>:</a:t>
            </a:r>
            <a:r>
              <a:rPr lang="en-US" sz="1900"/>
              <a:t> </a:t>
            </a:r>
            <a:r>
              <a:rPr lang="en-US" sz="1900" err="1"/>
              <a:t>Reccueillir</a:t>
            </a:r>
            <a:r>
              <a:rPr lang="en-US" sz="1900"/>
              <a:t> des </a:t>
            </a:r>
            <a:r>
              <a:rPr lang="en-US" sz="1900" err="1"/>
              <a:t>informations</a:t>
            </a:r>
            <a:r>
              <a:rPr lang="en-US" sz="1900"/>
              <a:t> </a:t>
            </a:r>
            <a:r>
              <a:rPr lang="en-US" sz="1900" err="1"/>
              <a:t>essentielles</a:t>
            </a:r>
            <a:r>
              <a:rPr lang="en-US" sz="1900"/>
              <a:t> avec le client </a:t>
            </a:r>
          </a:p>
          <a:p>
            <a:pPr>
              <a:lnSpc>
                <a:spcPct val="90000"/>
              </a:lnSpc>
              <a:buClr>
                <a:srgbClr val="DB4F85"/>
              </a:buClr>
            </a:pPr>
            <a:r>
              <a:rPr lang="en-US" sz="1900" i="1" u="sng"/>
              <a:t>Definition:</a:t>
            </a:r>
            <a:r>
              <a:rPr lang="en-US" sz="1900"/>
              <a:t> Identification des </a:t>
            </a:r>
            <a:r>
              <a:rPr lang="en-US" sz="1900" err="1"/>
              <a:t>besoins</a:t>
            </a:r>
            <a:r>
              <a:rPr lang="en-US" sz="1900"/>
              <a:t> et </a:t>
            </a:r>
            <a:r>
              <a:rPr lang="en-US" sz="1900" err="1"/>
              <a:t>l'enoncé</a:t>
            </a:r>
            <a:r>
              <a:rPr lang="en-US" sz="1900"/>
              <a:t> du </a:t>
            </a:r>
            <a:r>
              <a:rPr lang="en-US" sz="1900" err="1"/>
              <a:t>probleme</a:t>
            </a:r>
            <a:endParaRPr lang="en-US" sz="1900"/>
          </a:p>
          <a:p>
            <a:pPr>
              <a:lnSpc>
                <a:spcPct val="90000"/>
              </a:lnSpc>
              <a:buClr>
                <a:srgbClr val="DB4F85"/>
              </a:buClr>
            </a:pPr>
            <a:r>
              <a:rPr lang="en-US" sz="1900" i="1" u="sng" err="1"/>
              <a:t>Idéation</a:t>
            </a:r>
            <a:r>
              <a:rPr lang="en-US" sz="1900" i="1" u="sng"/>
              <a:t>:</a:t>
            </a:r>
            <a:r>
              <a:rPr lang="en-US" sz="1900"/>
              <a:t> </a:t>
            </a:r>
            <a:r>
              <a:rPr lang="en-US" sz="1900" err="1"/>
              <a:t>Génereration</a:t>
            </a:r>
            <a:r>
              <a:rPr lang="en-US" sz="1900"/>
              <a:t> de concepts et le choix du </a:t>
            </a:r>
            <a:r>
              <a:rPr lang="en-US" sz="1900" err="1"/>
              <a:t>meilleur</a:t>
            </a:r>
            <a:endParaRPr lang="en-US" sz="1900"/>
          </a:p>
          <a:p>
            <a:pPr>
              <a:lnSpc>
                <a:spcPct val="90000"/>
              </a:lnSpc>
              <a:buClr>
                <a:srgbClr val="DB4F85"/>
              </a:buClr>
            </a:pPr>
            <a:r>
              <a:rPr lang="en-US" sz="1900" i="1" u="sng" err="1"/>
              <a:t>Prototypage</a:t>
            </a:r>
            <a:r>
              <a:rPr lang="en-US" sz="1900" i="1" u="sng"/>
              <a:t>:</a:t>
            </a:r>
            <a:r>
              <a:rPr lang="en-US" sz="1900"/>
              <a:t>  </a:t>
            </a:r>
            <a:r>
              <a:rPr lang="en-US" sz="1900" err="1"/>
              <a:t>Élaboration</a:t>
            </a:r>
            <a:r>
              <a:rPr lang="en-US" sz="1900"/>
              <a:t> de </a:t>
            </a:r>
            <a:r>
              <a:rPr lang="en-US" sz="1900" err="1"/>
              <a:t>plusieurs</a:t>
            </a:r>
            <a:r>
              <a:rPr lang="en-US" sz="1900"/>
              <a:t> types de prototypes pour des tests </a:t>
            </a:r>
            <a:r>
              <a:rPr lang="en-US" sz="1900" err="1"/>
              <a:t>spécifiques</a:t>
            </a:r>
            <a:endParaRPr lang="en-US" sz="1900"/>
          </a:p>
          <a:p>
            <a:pPr>
              <a:lnSpc>
                <a:spcPct val="90000"/>
              </a:lnSpc>
              <a:buClr>
                <a:srgbClr val="DB4F85"/>
              </a:buClr>
            </a:pPr>
            <a:r>
              <a:rPr lang="en-US" sz="1900" i="1" u="sng" err="1"/>
              <a:t>Essais</a:t>
            </a:r>
            <a:r>
              <a:rPr lang="en-US" sz="1900" i="1" u="sng"/>
              <a:t>:</a:t>
            </a:r>
            <a:r>
              <a:rPr lang="en-US" sz="1900"/>
              <a:t> Faire des plans </a:t>
            </a:r>
            <a:r>
              <a:rPr lang="en-US" sz="1900" err="1"/>
              <a:t>d'essais</a:t>
            </a:r>
            <a:r>
              <a:rPr lang="en-US" sz="1900"/>
              <a:t>/tests pour les prototypes</a:t>
            </a:r>
          </a:p>
          <a:p>
            <a:pPr>
              <a:lnSpc>
                <a:spcPct val="90000"/>
              </a:lnSpc>
              <a:buClr>
                <a:srgbClr val="DB4F85"/>
              </a:buClr>
            </a:pPr>
            <a:endParaRPr lang="en-US" sz="1900"/>
          </a:p>
        </p:txBody>
      </p:sp>
      <p:pic>
        <p:nvPicPr>
          <p:cNvPr id="6" name="Picture 5" descr="Personne permettant d’atteindre un papier sur un tableau complet de papier et de pense-bête">
            <a:extLst>
              <a:ext uri="{FF2B5EF4-FFF2-40B4-BE49-F238E27FC236}">
                <a16:creationId xmlns:a16="http://schemas.microsoft.com/office/drawing/2014/main" id="{27552ED7-AC76-2665-DC0A-3BF4161C9F7D}"/>
              </a:ext>
            </a:extLst>
          </p:cNvPr>
          <p:cNvPicPr>
            <a:picLocks noChangeAspect="1"/>
          </p:cNvPicPr>
          <p:nvPr/>
        </p:nvPicPr>
        <p:blipFill rotWithShape="1">
          <a:blip r:embed="rId3"/>
          <a:srcRect l="27255" r="28248" b="-1"/>
          <a:stretch/>
        </p:blipFill>
        <p:spPr>
          <a:xfrm>
            <a:off x="7620351" y="10"/>
            <a:ext cx="4571649" cy="6857990"/>
          </a:xfrm>
          <a:prstGeom prst="rect">
            <a:avLst/>
          </a:prstGeom>
        </p:spPr>
      </p:pic>
      <p:pic>
        <p:nvPicPr>
          <p:cNvPr id="7" name="Picture 6">
            <a:extLst>
              <a:ext uri="{FF2B5EF4-FFF2-40B4-BE49-F238E27FC236}">
                <a16:creationId xmlns:a16="http://schemas.microsoft.com/office/drawing/2014/main" id="{E0BE7827-5B1A-4F37-BF70-19F7C5C6BDEB}"/>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4">
            <a:extLst>
              <a:ext uri="{28A0092B-C50C-407E-A947-70E740481C1C}">
                <a14:useLocalDpi xmlns:a14="http://schemas.microsoft.com/office/drawing/2010/main" val="0"/>
              </a:ext>
            </a:extLst>
          </a:blip>
          <a:srcRect t="964" r="2807" b="1446"/>
          <a:stretch/>
        </p:blipFill>
        <p:spPr>
          <a:xfrm>
            <a:off x="7501468" y="1"/>
            <a:ext cx="4690532" cy="6858000"/>
          </a:xfrm>
          <a:prstGeom prst="rect">
            <a:avLst/>
          </a:prstGeom>
        </p:spPr>
      </p:pic>
    </p:spTree>
    <p:extLst>
      <p:ext uri="{BB962C8B-B14F-4D97-AF65-F5344CB8AC3E}">
        <p14:creationId xmlns:p14="http://schemas.microsoft.com/office/powerpoint/2010/main" val="257151320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blipFill rotWithShape="1">
          <a:blip r:embed="rId2">
            <a:duotone>
              <a:schemeClr val="bg2">
                <a:shade val="80000"/>
                <a:lumMod val="80000"/>
              </a:schemeClr>
              <a:schemeClr val="bg2">
                <a:tint val="98000"/>
              </a:schemeClr>
            </a:duotone>
          </a:blip>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5E5EE1-163B-4A1E-8934-483B221D7874}"/>
              </a:ext>
            </a:extLst>
          </p:cNvPr>
          <p:cNvSpPr>
            <a:spLocks noGrp="1"/>
          </p:cNvSpPr>
          <p:nvPr>
            <p:ph type="title"/>
          </p:nvPr>
        </p:nvSpPr>
        <p:spPr>
          <a:xfrm>
            <a:off x="759561" y="643467"/>
            <a:ext cx="3894732" cy="1956298"/>
          </a:xfrm>
        </p:spPr>
        <p:txBody>
          <a:bodyPr>
            <a:normAutofit/>
          </a:bodyPr>
          <a:lstStyle/>
          <a:p>
            <a:pPr algn="l"/>
            <a:r>
              <a:rPr lang="en-US" sz="3600">
                <a:ln>
                  <a:solidFill>
                    <a:srgbClr val="404040">
                      <a:alpha val="10000"/>
                    </a:srgbClr>
                  </a:solidFill>
                </a:ln>
              </a:rPr>
              <a:t>Developpement</a:t>
            </a:r>
          </a:p>
        </p:txBody>
      </p:sp>
      <p:sp>
        <p:nvSpPr>
          <p:cNvPr id="23" name="Content Placeholder 2">
            <a:extLst>
              <a:ext uri="{FF2B5EF4-FFF2-40B4-BE49-F238E27FC236}">
                <a16:creationId xmlns:a16="http://schemas.microsoft.com/office/drawing/2014/main" id="{E48F47E2-238D-B850-0851-BEF871DD700F}"/>
              </a:ext>
            </a:extLst>
          </p:cNvPr>
          <p:cNvSpPr>
            <a:spLocks noGrp="1"/>
          </p:cNvSpPr>
          <p:nvPr>
            <p:ph idx="1"/>
          </p:nvPr>
        </p:nvSpPr>
        <p:spPr>
          <a:xfrm>
            <a:off x="5139768" y="1014942"/>
            <a:ext cx="6430560" cy="1956298"/>
          </a:xfrm>
        </p:spPr>
        <p:txBody>
          <a:bodyPr vert="horz" lIns="91440" tIns="45720" rIns="91440" bIns="45720" rtlCol="0" anchor="ctr">
            <a:normAutofit/>
          </a:bodyPr>
          <a:lstStyle/>
          <a:p>
            <a:r>
              <a:rPr lang="en-US" err="1">
                <a:ln>
                  <a:solidFill>
                    <a:srgbClr val="404040">
                      <a:alpha val="10000"/>
                    </a:srgbClr>
                  </a:solidFill>
                </a:ln>
                <a:latin typeface="Arial"/>
                <a:cs typeface="Arial"/>
              </a:rPr>
              <a:t>Besoins</a:t>
            </a:r>
            <a:r>
              <a:rPr lang="en-US">
                <a:ln>
                  <a:solidFill>
                    <a:srgbClr val="404040">
                      <a:alpha val="10000"/>
                    </a:srgbClr>
                  </a:solidFill>
                </a:ln>
                <a:latin typeface="Arial"/>
                <a:cs typeface="Arial"/>
              </a:rPr>
              <a:t>, </a:t>
            </a:r>
            <a:r>
              <a:rPr lang="en-US" err="1">
                <a:ln>
                  <a:solidFill>
                    <a:srgbClr val="404040">
                      <a:alpha val="10000"/>
                    </a:srgbClr>
                  </a:solidFill>
                </a:ln>
                <a:latin typeface="Arial"/>
                <a:cs typeface="Arial"/>
              </a:rPr>
              <a:t>Contraintes</a:t>
            </a:r>
            <a:r>
              <a:rPr lang="en-US">
                <a:ln>
                  <a:solidFill>
                    <a:srgbClr val="404040">
                      <a:alpha val="10000"/>
                    </a:srgbClr>
                  </a:solidFill>
                </a:ln>
                <a:latin typeface="Arial"/>
                <a:cs typeface="Arial"/>
              </a:rPr>
              <a:t> et </a:t>
            </a:r>
            <a:r>
              <a:rPr lang="en-US" err="1">
                <a:ln>
                  <a:solidFill>
                    <a:srgbClr val="404040">
                      <a:alpha val="10000"/>
                    </a:srgbClr>
                  </a:solidFill>
                </a:ln>
                <a:latin typeface="Arial"/>
                <a:cs typeface="Arial"/>
              </a:rPr>
              <a:t>priorisation</a:t>
            </a:r>
            <a:r>
              <a:rPr lang="en-US">
                <a:ln>
                  <a:solidFill>
                    <a:srgbClr val="404040">
                      <a:alpha val="10000"/>
                    </a:srgbClr>
                  </a:solidFill>
                </a:ln>
                <a:latin typeface="Arial"/>
                <a:cs typeface="Arial"/>
              </a:rPr>
              <a:t> et </a:t>
            </a:r>
            <a:r>
              <a:rPr lang="en-US" err="1">
                <a:ln>
                  <a:solidFill>
                    <a:srgbClr val="404040">
                      <a:alpha val="10000"/>
                    </a:srgbClr>
                  </a:solidFill>
                </a:ln>
                <a:latin typeface="Arial"/>
                <a:cs typeface="Arial"/>
              </a:rPr>
              <a:t>notre</a:t>
            </a:r>
            <a:r>
              <a:rPr lang="en-US">
                <a:ln>
                  <a:solidFill>
                    <a:srgbClr val="404040">
                      <a:alpha val="10000"/>
                    </a:srgbClr>
                  </a:solidFill>
                </a:ln>
                <a:latin typeface="Arial"/>
                <a:cs typeface="Arial"/>
              </a:rPr>
              <a:t> </a:t>
            </a:r>
            <a:r>
              <a:rPr lang="en-US" err="1">
                <a:ln>
                  <a:solidFill>
                    <a:srgbClr val="404040">
                      <a:alpha val="10000"/>
                    </a:srgbClr>
                  </a:solidFill>
                </a:ln>
                <a:latin typeface="Arial"/>
                <a:cs typeface="Arial"/>
              </a:rPr>
              <a:t>énoncé</a:t>
            </a:r>
            <a:r>
              <a:rPr lang="en-US">
                <a:ln>
                  <a:solidFill>
                    <a:srgbClr val="404040">
                      <a:alpha val="10000"/>
                    </a:srgbClr>
                  </a:solidFill>
                </a:ln>
                <a:latin typeface="Arial"/>
                <a:cs typeface="Arial"/>
              </a:rPr>
              <a:t> du </a:t>
            </a:r>
            <a:r>
              <a:rPr lang="en-US" err="1">
                <a:ln>
                  <a:solidFill>
                    <a:srgbClr val="404040">
                      <a:alpha val="10000"/>
                    </a:srgbClr>
                  </a:solidFill>
                </a:ln>
                <a:latin typeface="Arial"/>
                <a:cs typeface="Arial"/>
              </a:rPr>
              <a:t>problème</a:t>
            </a:r>
            <a:r>
              <a:rPr lang="en-US">
                <a:ln>
                  <a:solidFill>
                    <a:srgbClr val="404040">
                      <a:alpha val="10000"/>
                    </a:srgbClr>
                  </a:solidFill>
                </a:ln>
                <a:latin typeface="Arial"/>
                <a:cs typeface="Arial"/>
              </a:rPr>
              <a:t>:</a:t>
            </a:r>
            <a:endParaRPr lang="en-US">
              <a:ln>
                <a:solidFill>
                  <a:srgbClr val="404040">
                    <a:alpha val="10000"/>
                  </a:srgbClr>
                </a:solidFill>
              </a:ln>
            </a:endParaRPr>
          </a:p>
          <a:p>
            <a:pPr marL="0" indent="0">
              <a:buNone/>
            </a:pPr>
            <a:endParaRPr lang="en-US">
              <a:ln>
                <a:solidFill>
                  <a:srgbClr val="404040">
                    <a:alpha val="10000"/>
                  </a:srgbClr>
                </a:solidFill>
              </a:ln>
              <a:latin typeface="Avenir Next LT Pro"/>
              <a:cs typeface="Arial"/>
            </a:endParaRPr>
          </a:p>
        </p:txBody>
      </p:sp>
      <p:graphicFrame>
        <p:nvGraphicFramePr>
          <p:cNvPr id="9" name="Table 8">
            <a:extLst>
              <a:ext uri="{FF2B5EF4-FFF2-40B4-BE49-F238E27FC236}">
                <a16:creationId xmlns:a16="http://schemas.microsoft.com/office/drawing/2014/main" id="{27D0C36A-9D32-BB2C-1422-1BA5B5D397DD}"/>
              </a:ext>
            </a:extLst>
          </p:cNvPr>
          <p:cNvGraphicFramePr>
            <a:graphicFrameLocks noGrp="1"/>
          </p:cNvGraphicFramePr>
          <p:nvPr>
            <p:extLst>
              <p:ext uri="{D42A27DB-BD31-4B8C-83A1-F6EECF244321}">
                <p14:modId xmlns:p14="http://schemas.microsoft.com/office/powerpoint/2010/main" val="3047508071"/>
              </p:ext>
            </p:extLst>
          </p:nvPr>
        </p:nvGraphicFramePr>
        <p:xfrm>
          <a:off x="643468" y="3108471"/>
          <a:ext cx="10926861" cy="2771671"/>
        </p:xfrm>
        <a:graphic>
          <a:graphicData uri="http://schemas.openxmlformats.org/drawingml/2006/table">
            <a:tbl>
              <a:tblPr firstRow="1" bandRow="1">
                <a:tableStyleId>{5C22544A-7EE6-4342-B048-85BDC9FD1C3A}</a:tableStyleId>
              </a:tblPr>
              <a:tblGrid>
                <a:gridCol w="5197874">
                  <a:extLst>
                    <a:ext uri="{9D8B030D-6E8A-4147-A177-3AD203B41FA5}">
                      <a16:colId xmlns:a16="http://schemas.microsoft.com/office/drawing/2014/main" val="3913862526"/>
                    </a:ext>
                  </a:extLst>
                </a:gridCol>
                <a:gridCol w="5049590">
                  <a:extLst>
                    <a:ext uri="{9D8B030D-6E8A-4147-A177-3AD203B41FA5}">
                      <a16:colId xmlns:a16="http://schemas.microsoft.com/office/drawing/2014/main" val="3158409217"/>
                    </a:ext>
                  </a:extLst>
                </a:gridCol>
                <a:gridCol w="679397">
                  <a:extLst>
                    <a:ext uri="{9D8B030D-6E8A-4147-A177-3AD203B41FA5}">
                      <a16:colId xmlns:a16="http://schemas.microsoft.com/office/drawing/2014/main" val="2357540241"/>
                    </a:ext>
                  </a:extLst>
                </a:gridCol>
              </a:tblGrid>
              <a:tr h="206375">
                <a:tc>
                  <a:txBody>
                    <a:bodyPr/>
                    <a:lstStyle/>
                    <a:p>
                      <a:r>
                        <a:rPr lang="en-US" sz="1200" b="1" i="1">
                          <a:solidFill>
                            <a:srgbClr val="000000"/>
                          </a:solidFill>
                          <a:effectLst/>
                          <a:latin typeface="Arial"/>
                        </a:rPr>
                        <a:t>Énoncé du client </a:t>
                      </a:r>
                      <a:endParaRPr lang="en-US" sz="1200">
                        <a:solidFill>
                          <a:srgbClr val="000000"/>
                        </a:solidFill>
                        <a:effectLst/>
                        <a:latin typeface="Arial"/>
                      </a:endParaRPr>
                    </a:p>
                  </a:txBody>
                  <a:tcPr marL="7977" marR="7977" marT="7977" marB="7977"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r>
                        <a:rPr lang="en-US" sz="1200" b="1" i="1">
                          <a:solidFill>
                            <a:srgbClr val="000000"/>
                          </a:solidFill>
                          <a:effectLst/>
                          <a:latin typeface="Arial"/>
                        </a:rPr>
                        <a:t>Besoin interprété </a:t>
                      </a:r>
                      <a:endParaRPr lang="en-US" sz="1200">
                        <a:solidFill>
                          <a:srgbClr val="000000"/>
                        </a:solidFill>
                        <a:effectLst/>
                        <a:latin typeface="Arial"/>
                      </a:endParaRPr>
                    </a:p>
                  </a:txBody>
                  <a:tcPr marL="7977" marR="7977" marT="7977" marB="7977" anchor="ctr">
                    <a:lnL w="12700" cap="flat" cmpd="sng" algn="ctr">
                      <a:solidFill>
                        <a:srgbClr val="000000"/>
                      </a:solidFill>
                      <a:prstDash val="solid"/>
                      <a:round/>
                      <a:headEnd type="none" w="med" len="med"/>
                      <a:tailEnd type="none" w="med" len="med"/>
                    </a:lnL>
                    <a:lnR w="12700" cap="flat" cmpd="sng" algn="ctr">
                      <a:solidFill>
                        <a:srgbClr val="900201"/>
                      </a:solidFill>
                      <a:prstDash val="solid"/>
                      <a:round/>
                      <a:headEnd type="none" w="med" len="med"/>
                      <a:tailEnd type="none" w="med" len="med"/>
                    </a:lnR>
                    <a:lnT w="12700" cap="flat" cmpd="sng" algn="ctr">
                      <a:solidFill>
                        <a:srgbClr val="900201"/>
                      </a:solidFill>
                      <a:prstDash val="solid"/>
                      <a:round/>
                      <a:headEnd type="none" w="med" len="med"/>
                      <a:tailEnd type="none" w="med" len="med"/>
                    </a:lnT>
                    <a:lnB w="12700" cap="flat" cmpd="sng" algn="ctr">
                      <a:solidFill>
                        <a:srgbClr val="900201"/>
                      </a:solidFill>
                      <a:prstDash val="solid"/>
                      <a:round/>
                      <a:headEnd type="none" w="med" len="med"/>
                      <a:tailEnd type="none" w="med" len="med"/>
                    </a:lnB>
                    <a:solidFill>
                      <a:srgbClr val="FFFFFF"/>
                    </a:solidFill>
                  </a:tcPr>
                </a:tc>
                <a:tc>
                  <a:txBody>
                    <a:bodyPr/>
                    <a:lstStyle/>
                    <a:p>
                      <a:pPr algn="ctr"/>
                      <a:r>
                        <a:rPr lang="en-US" sz="1200" b="1" i="1">
                          <a:solidFill>
                            <a:srgbClr val="000000"/>
                          </a:solidFill>
                          <a:effectLst/>
                          <a:latin typeface="Arial"/>
                        </a:rPr>
                        <a:t>Priorité </a:t>
                      </a:r>
                      <a:endParaRPr lang="en-US" sz="1200">
                        <a:solidFill>
                          <a:srgbClr val="000000"/>
                        </a:solidFill>
                        <a:effectLst/>
                        <a:latin typeface="Arial"/>
                      </a:endParaRPr>
                    </a:p>
                  </a:txBody>
                  <a:tcPr marL="7977" marR="7977" marT="7977" marB="7977" anchor="ctr">
                    <a:lnL w="12700" cap="flat" cmpd="sng" algn="ctr">
                      <a:solidFill>
                        <a:srgbClr val="900201"/>
                      </a:solidFill>
                      <a:prstDash val="solid"/>
                      <a:round/>
                      <a:headEnd type="none" w="med" len="med"/>
                      <a:tailEnd type="none" w="med" len="med"/>
                    </a:lnL>
                    <a:lnR w="12700" cap="flat" cmpd="sng" algn="ctr">
                      <a:solidFill>
                        <a:srgbClr val="500401"/>
                      </a:solidFill>
                      <a:prstDash val="solid"/>
                      <a:round/>
                      <a:headEnd type="none" w="med" len="med"/>
                      <a:tailEnd type="none" w="med" len="med"/>
                    </a:lnR>
                    <a:lnT w="12700" cap="flat" cmpd="sng" algn="ctr">
                      <a:solidFill>
                        <a:srgbClr val="500401"/>
                      </a:solidFill>
                      <a:prstDash val="solid"/>
                      <a:round/>
                      <a:headEnd type="none" w="med" len="med"/>
                      <a:tailEnd type="none" w="med" len="med"/>
                    </a:lnT>
                    <a:lnB w="12700" cap="flat" cmpd="sng" algn="ctr">
                      <a:solidFill>
                        <a:srgbClr val="500401"/>
                      </a:solidFill>
                      <a:prstDash val="solid"/>
                      <a:round/>
                      <a:headEnd type="none" w="med" len="med"/>
                      <a:tailEnd type="none" w="med" len="med"/>
                    </a:lnB>
                    <a:solidFill>
                      <a:srgbClr val="FFFFFF"/>
                    </a:solidFill>
                  </a:tcPr>
                </a:tc>
                <a:extLst>
                  <a:ext uri="{0D108BD9-81ED-4DB2-BD59-A6C34878D82A}">
                    <a16:rowId xmlns:a16="http://schemas.microsoft.com/office/drawing/2014/main" val="940398653"/>
                  </a:ext>
                </a:extLst>
              </a:tr>
              <a:tr h="534180">
                <a:tc>
                  <a:txBody>
                    <a:bodyPr/>
                    <a:lstStyle/>
                    <a:p>
                      <a:r>
                        <a:rPr lang="en-US" sz="1000">
                          <a:effectLst/>
                          <a:latin typeface="ArialMT"/>
                        </a:rPr>
                        <a:t>déterminer le moment où des articles entrent ou sortent d'une pièce afin de fournir des chiffres en temps réel sur ce qui est stocké, sans avoir à envoyer quelqu'un dans la pièce pour compter. </a:t>
                      </a:r>
                      <a:endParaRPr lang="en-US" sz="1200">
                        <a:effectLst/>
                        <a:latin typeface="Calibri" panose="020F0502020204030204" pitchFamily="34" charset="0"/>
                      </a:endParaRPr>
                    </a:p>
                  </a:txBody>
                  <a:tcPr marL="7977" marR="7977" marT="7977" marB="7977" anchor="ctr">
                    <a:lnL w="12700" cap="flat" cmpd="sng" algn="ctr">
                      <a:solidFill>
                        <a:srgbClr val="703546"/>
                      </a:solidFill>
                      <a:prstDash val="solid"/>
                      <a:round/>
                      <a:headEnd type="none" w="med" len="med"/>
                      <a:tailEnd type="none" w="med" len="med"/>
                    </a:lnL>
                    <a:lnR w="12700" cap="flat" cmpd="sng" algn="ctr">
                      <a:solidFill>
                        <a:srgbClr val="703546"/>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703546"/>
                      </a:solidFill>
                      <a:prstDash val="solid"/>
                      <a:round/>
                      <a:headEnd type="none" w="med" len="med"/>
                      <a:tailEnd type="none" w="med" len="med"/>
                    </a:lnB>
                    <a:solidFill>
                      <a:srgbClr val="FFFFFF"/>
                    </a:solidFill>
                  </a:tcPr>
                </a:tc>
                <a:tc>
                  <a:txBody>
                    <a:bodyPr/>
                    <a:lstStyle/>
                    <a:p>
                      <a:pPr algn="l"/>
                      <a:r>
                        <a:rPr lang="en-US" sz="1000">
                          <a:effectLst/>
                          <a:latin typeface="ArialMT"/>
                        </a:rPr>
                        <a:t>Un suivi efficace de l'inventaire et Statistiques sur l'utilisations </a:t>
                      </a:r>
                      <a:endParaRPr lang="en-US" sz="1200">
                        <a:effectLst/>
                        <a:latin typeface="Calibri" panose="020F0502020204030204" pitchFamily="34" charset="0"/>
                      </a:endParaRPr>
                    </a:p>
                  </a:txBody>
                  <a:tcPr marL="7977" marR="7977" marT="7977" marB="7977" anchor="ctr">
                    <a:lnL w="12700" cap="flat" cmpd="sng" algn="ctr">
                      <a:solidFill>
                        <a:srgbClr val="703546"/>
                      </a:solidFill>
                      <a:prstDash val="solid"/>
                      <a:round/>
                      <a:headEnd type="none" w="med" len="med"/>
                      <a:tailEnd type="none" w="med" len="med"/>
                    </a:lnL>
                    <a:lnR w="12700" cap="flat" cmpd="sng" algn="ctr">
                      <a:solidFill>
                        <a:srgbClr val="6056D1"/>
                      </a:solidFill>
                      <a:prstDash val="solid"/>
                      <a:round/>
                      <a:headEnd type="none" w="med" len="med"/>
                      <a:tailEnd type="none" w="med" len="med"/>
                    </a:lnR>
                    <a:lnT w="12700" cap="flat" cmpd="sng" algn="ctr">
                      <a:solidFill>
                        <a:srgbClr val="900201"/>
                      </a:solidFill>
                      <a:prstDash val="solid"/>
                      <a:round/>
                      <a:headEnd type="none" w="med" len="med"/>
                      <a:tailEnd type="none" w="med" len="med"/>
                    </a:lnT>
                    <a:lnB w="12700" cap="flat" cmpd="sng" algn="ctr">
                      <a:solidFill>
                        <a:srgbClr val="6056D1"/>
                      </a:solidFill>
                      <a:prstDash val="solid"/>
                      <a:round/>
                      <a:headEnd type="none" w="med" len="med"/>
                      <a:tailEnd type="none" w="med" len="med"/>
                    </a:lnB>
                    <a:solidFill>
                      <a:srgbClr val="FFFFFF"/>
                    </a:solidFill>
                  </a:tcPr>
                </a:tc>
                <a:tc>
                  <a:txBody>
                    <a:bodyPr/>
                    <a:lstStyle/>
                    <a:p>
                      <a:pPr algn="ctr"/>
                      <a:r>
                        <a:rPr lang="en-US" sz="1000">
                          <a:effectLst/>
                          <a:latin typeface="ArialMT"/>
                        </a:rPr>
                        <a:t>5 </a:t>
                      </a:r>
                      <a:endParaRPr lang="en-US" sz="1200">
                        <a:effectLst/>
                        <a:latin typeface="Calibri" panose="020F0502020204030204" pitchFamily="34" charset="0"/>
                      </a:endParaRPr>
                    </a:p>
                  </a:txBody>
                  <a:tcPr marL="7977" marR="7977" marT="7977" marB="7977" anchor="ctr">
                    <a:lnL w="12700" cap="flat" cmpd="sng" algn="ctr">
                      <a:solidFill>
                        <a:srgbClr val="6056D1"/>
                      </a:solidFill>
                      <a:prstDash val="solid"/>
                      <a:round/>
                      <a:headEnd type="none" w="med" len="med"/>
                      <a:tailEnd type="none" w="med" len="med"/>
                    </a:lnL>
                    <a:lnR w="12700" cap="flat" cmpd="sng" algn="ctr">
                      <a:solidFill>
                        <a:srgbClr val="6056D1"/>
                      </a:solidFill>
                      <a:prstDash val="solid"/>
                      <a:round/>
                      <a:headEnd type="none" w="med" len="med"/>
                      <a:tailEnd type="none" w="med" len="med"/>
                    </a:lnR>
                    <a:lnT w="12700" cap="flat" cmpd="sng" algn="ctr">
                      <a:solidFill>
                        <a:srgbClr val="500401"/>
                      </a:solidFill>
                      <a:prstDash val="solid"/>
                      <a:round/>
                      <a:headEnd type="none" w="med" len="med"/>
                      <a:tailEnd type="none" w="med" len="med"/>
                    </a:lnT>
                    <a:lnB w="12700" cap="flat" cmpd="sng" algn="ctr">
                      <a:solidFill>
                        <a:srgbClr val="6056D1"/>
                      </a:solidFill>
                      <a:prstDash val="solid"/>
                      <a:round/>
                      <a:headEnd type="none" w="med" len="med"/>
                      <a:tailEnd type="none" w="med" len="med"/>
                    </a:lnB>
                    <a:solidFill>
                      <a:srgbClr val="FFFFFF"/>
                    </a:solidFill>
                  </a:tcPr>
                </a:tc>
                <a:extLst>
                  <a:ext uri="{0D108BD9-81ED-4DB2-BD59-A6C34878D82A}">
                    <a16:rowId xmlns:a16="http://schemas.microsoft.com/office/drawing/2014/main" val="1591818751"/>
                  </a:ext>
                </a:extLst>
              </a:tr>
              <a:tr h="214288">
                <a:tc>
                  <a:txBody>
                    <a:bodyPr/>
                    <a:lstStyle/>
                    <a:p>
                      <a:r>
                        <a:rPr lang="en-US" sz="1000">
                          <a:effectLst/>
                          <a:latin typeface="ArialMT"/>
                        </a:rPr>
                        <a:t>Suivi inconsistant </a:t>
                      </a:r>
                      <a:endParaRPr lang="en-US" sz="1200">
                        <a:effectLst/>
                        <a:latin typeface="Calibri" panose="020F0502020204030204" pitchFamily="34" charset="0"/>
                      </a:endParaRPr>
                    </a:p>
                  </a:txBody>
                  <a:tcPr marL="7977" marR="7977" marT="7977" marB="7977" anchor="ctr">
                    <a:lnL w="12700" cap="flat" cmpd="sng" algn="ctr">
                      <a:solidFill>
                        <a:srgbClr val="304546"/>
                      </a:solidFill>
                      <a:prstDash val="solid"/>
                      <a:round/>
                      <a:headEnd type="none" w="med" len="med"/>
                      <a:tailEnd type="none" w="med" len="med"/>
                    </a:lnL>
                    <a:lnR w="12700" cap="flat" cmpd="sng" algn="ctr">
                      <a:solidFill>
                        <a:srgbClr val="304546"/>
                      </a:solidFill>
                      <a:prstDash val="solid"/>
                      <a:round/>
                      <a:headEnd type="none" w="med" len="med"/>
                      <a:tailEnd type="none" w="med" len="med"/>
                    </a:lnR>
                    <a:lnT w="12700" cap="flat" cmpd="sng" algn="ctr">
                      <a:solidFill>
                        <a:srgbClr val="703546"/>
                      </a:solidFill>
                      <a:prstDash val="solid"/>
                      <a:round/>
                      <a:headEnd type="none" w="med" len="med"/>
                      <a:tailEnd type="none" w="med" len="med"/>
                    </a:lnT>
                    <a:lnB w="12700" cap="flat" cmpd="sng" algn="ctr">
                      <a:solidFill>
                        <a:srgbClr val="304546"/>
                      </a:solidFill>
                      <a:prstDash val="solid"/>
                      <a:round/>
                      <a:headEnd type="none" w="med" len="med"/>
                      <a:tailEnd type="none" w="med" len="med"/>
                    </a:lnB>
                    <a:solidFill>
                      <a:srgbClr val="FFFFFF"/>
                    </a:solidFill>
                  </a:tcPr>
                </a:tc>
                <a:tc>
                  <a:txBody>
                    <a:bodyPr/>
                    <a:lstStyle/>
                    <a:p>
                      <a:pPr algn="l"/>
                      <a:r>
                        <a:rPr lang="en-US" sz="1000">
                          <a:effectLst/>
                          <a:latin typeface="ArialMT"/>
                        </a:rPr>
                        <a:t>Une gestion d'alerte (notification + courriel à certains intervenants) </a:t>
                      </a:r>
                      <a:endParaRPr lang="en-US" sz="1200">
                        <a:effectLst/>
                        <a:latin typeface="Calibri" panose="020F0502020204030204" pitchFamily="34" charset="0"/>
                      </a:endParaRPr>
                    </a:p>
                  </a:txBody>
                  <a:tcPr marL="7977" marR="7977" marT="7977" marB="7977" anchor="ctr">
                    <a:lnL w="12700" cap="flat" cmpd="sng" algn="ctr">
                      <a:solidFill>
                        <a:srgbClr val="304546"/>
                      </a:solidFill>
                      <a:prstDash val="solid"/>
                      <a:round/>
                      <a:headEnd type="none" w="med" len="med"/>
                      <a:tailEnd type="none" w="med" len="med"/>
                    </a:lnL>
                    <a:lnR w="12700" cap="flat" cmpd="sng" algn="ctr">
                      <a:solidFill>
                        <a:srgbClr val="6056D1"/>
                      </a:solidFill>
                      <a:prstDash val="solid"/>
                      <a:round/>
                      <a:headEnd type="none" w="med" len="med"/>
                      <a:tailEnd type="none" w="med" len="med"/>
                    </a:lnR>
                    <a:lnT w="12700" cap="flat" cmpd="sng" algn="ctr">
                      <a:solidFill>
                        <a:srgbClr val="6056D1"/>
                      </a:solidFill>
                      <a:prstDash val="solid"/>
                      <a:round/>
                      <a:headEnd type="none" w="med" len="med"/>
                      <a:tailEnd type="none" w="med" len="med"/>
                    </a:lnT>
                    <a:lnB w="12700" cap="flat" cmpd="sng" algn="ctr">
                      <a:solidFill>
                        <a:srgbClr val="6056D1"/>
                      </a:solidFill>
                      <a:prstDash val="solid"/>
                      <a:round/>
                      <a:headEnd type="none" w="med" len="med"/>
                      <a:tailEnd type="none" w="med" len="med"/>
                    </a:lnB>
                    <a:solidFill>
                      <a:srgbClr val="FFFFFF"/>
                    </a:solidFill>
                  </a:tcPr>
                </a:tc>
                <a:tc>
                  <a:txBody>
                    <a:bodyPr/>
                    <a:lstStyle/>
                    <a:p>
                      <a:pPr algn="ctr"/>
                      <a:r>
                        <a:rPr lang="en-US" sz="1000">
                          <a:effectLst/>
                          <a:latin typeface="ArialMT"/>
                        </a:rPr>
                        <a:t>4 </a:t>
                      </a:r>
                      <a:endParaRPr lang="en-US" sz="1200">
                        <a:effectLst/>
                        <a:latin typeface="Calibri" panose="020F0502020204030204" pitchFamily="34" charset="0"/>
                      </a:endParaRPr>
                    </a:p>
                  </a:txBody>
                  <a:tcPr marL="7977" marR="7977" marT="7977" marB="7977" anchor="ctr">
                    <a:lnL w="12700" cap="flat" cmpd="sng" algn="ctr">
                      <a:solidFill>
                        <a:srgbClr val="6056D1"/>
                      </a:solidFill>
                      <a:prstDash val="solid"/>
                      <a:round/>
                      <a:headEnd type="none" w="med" len="med"/>
                      <a:tailEnd type="none" w="med" len="med"/>
                    </a:lnL>
                    <a:lnR w="12700" cap="flat" cmpd="sng" algn="ctr">
                      <a:solidFill>
                        <a:srgbClr val="A05ED1"/>
                      </a:solidFill>
                      <a:prstDash val="solid"/>
                      <a:round/>
                      <a:headEnd type="none" w="med" len="med"/>
                      <a:tailEnd type="none" w="med" len="med"/>
                    </a:lnR>
                    <a:lnT w="12700" cap="flat" cmpd="sng" algn="ctr">
                      <a:solidFill>
                        <a:srgbClr val="6056D1"/>
                      </a:solidFill>
                      <a:prstDash val="solid"/>
                      <a:round/>
                      <a:headEnd type="none" w="med" len="med"/>
                      <a:tailEnd type="none" w="med" len="med"/>
                    </a:lnT>
                    <a:lnB w="12700" cap="flat" cmpd="sng" algn="ctr">
                      <a:solidFill>
                        <a:srgbClr val="A05ED1"/>
                      </a:solidFill>
                      <a:prstDash val="solid"/>
                      <a:round/>
                      <a:headEnd type="none" w="med" len="med"/>
                      <a:tailEnd type="none" w="med" len="med"/>
                    </a:lnB>
                    <a:solidFill>
                      <a:srgbClr val="FFFFFF"/>
                    </a:solidFill>
                  </a:tcPr>
                </a:tc>
                <a:extLst>
                  <a:ext uri="{0D108BD9-81ED-4DB2-BD59-A6C34878D82A}">
                    <a16:rowId xmlns:a16="http://schemas.microsoft.com/office/drawing/2014/main" val="460518417"/>
                  </a:ext>
                </a:extLst>
              </a:tr>
              <a:tr h="214288">
                <a:tc>
                  <a:txBody>
                    <a:bodyPr/>
                    <a:lstStyle/>
                    <a:p>
                      <a:r>
                        <a:rPr lang="en-US" sz="1000">
                          <a:effectLst/>
                          <a:latin typeface="ArialMT"/>
                        </a:rPr>
                        <a:t>Commande manuelle </a:t>
                      </a:r>
                      <a:endParaRPr lang="en-US" sz="1200">
                        <a:effectLst/>
                        <a:latin typeface="Calibri" panose="020F0502020204030204" pitchFamily="34" charset="0"/>
                      </a:endParaRPr>
                    </a:p>
                  </a:txBody>
                  <a:tcPr marL="7977" marR="7977" marT="7977" marB="7977" anchor="ctr">
                    <a:lnL w="12700" cap="flat" cmpd="sng" algn="ctr">
                      <a:solidFill>
                        <a:srgbClr val="601C7F"/>
                      </a:solidFill>
                      <a:prstDash val="solid"/>
                      <a:round/>
                      <a:headEnd type="none" w="med" len="med"/>
                      <a:tailEnd type="none" w="med" len="med"/>
                    </a:lnL>
                    <a:lnR w="12700" cap="flat" cmpd="sng" algn="ctr">
                      <a:solidFill>
                        <a:srgbClr val="601C7F"/>
                      </a:solidFill>
                      <a:prstDash val="solid"/>
                      <a:round/>
                      <a:headEnd type="none" w="med" len="med"/>
                      <a:tailEnd type="none" w="med" len="med"/>
                    </a:lnR>
                    <a:lnT w="12700" cap="flat" cmpd="sng" algn="ctr">
                      <a:solidFill>
                        <a:srgbClr val="304546"/>
                      </a:solidFill>
                      <a:prstDash val="solid"/>
                      <a:round/>
                      <a:headEnd type="none" w="med" len="med"/>
                      <a:tailEnd type="none" w="med" len="med"/>
                    </a:lnT>
                    <a:lnB w="12700" cap="flat" cmpd="sng" algn="ctr">
                      <a:solidFill>
                        <a:srgbClr val="601C7F"/>
                      </a:solidFill>
                      <a:prstDash val="solid"/>
                      <a:round/>
                      <a:headEnd type="none" w="med" len="med"/>
                      <a:tailEnd type="none" w="med" len="med"/>
                    </a:lnB>
                    <a:solidFill>
                      <a:srgbClr val="FFFFFF"/>
                    </a:solidFill>
                  </a:tcPr>
                </a:tc>
                <a:tc>
                  <a:txBody>
                    <a:bodyPr/>
                    <a:lstStyle/>
                    <a:p>
                      <a:pPr algn="l"/>
                      <a:r>
                        <a:rPr lang="en-US" sz="1000">
                          <a:effectLst/>
                          <a:latin typeface="ArialMT"/>
                        </a:rPr>
                        <a:t>Automatisé une commande si l'inventaire est en dessous d'un minimum déterminé </a:t>
                      </a:r>
                      <a:endParaRPr lang="en-US" sz="1200">
                        <a:effectLst/>
                        <a:latin typeface="Calibri" panose="020F0502020204030204" pitchFamily="34" charset="0"/>
                      </a:endParaRPr>
                    </a:p>
                  </a:txBody>
                  <a:tcPr marL="7977" marR="7977" marT="7977" marB="7977" anchor="ctr">
                    <a:lnL w="12700" cap="flat" cmpd="sng" algn="ctr">
                      <a:solidFill>
                        <a:srgbClr val="601C7F"/>
                      </a:solidFill>
                      <a:prstDash val="solid"/>
                      <a:round/>
                      <a:headEnd type="none" w="med" len="med"/>
                      <a:tailEnd type="none" w="med" len="med"/>
                    </a:lnL>
                    <a:lnR w="12700" cap="flat" cmpd="sng" algn="ctr">
                      <a:solidFill>
                        <a:srgbClr val="6056D1"/>
                      </a:solidFill>
                      <a:prstDash val="solid"/>
                      <a:round/>
                      <a:headEnd type="none" w="med" len="med"/>
                      <a:tailEnd type="none" w="med" len="med"/>
                    </a:lnR>
                    <a:lnT w="12700" cap="flat" cmpd="sng" algn="ctr">
                      <a:solidFill>
                        <a:srgbClr val="6056D1"/>
                      </a:solidFill>
                      <a:prstDash val="solid"/>
                      <a:round/>
                      <a:headEnd type="none" w="med" len="med"/>
                      <a:tailEnd type="none" w="med" len="med"/>
                    </a:lnT>
                    <a:lnB w="12700" cap="flat" cmpd="sng" algn="ctr">
                      <a:solidFill>
                        <a:srgbClr val="6056D1"/>
                      </a:solidFill>
                      <a:prstDash val="solid"/>
                      <a:round/>
                      <a:headEnd type="none" w="med" len="med"/>
                      <a:tailEnd type="none" w="med" len="med"/>
                    </a:lnB>
                    <a:solidFill>
                      <a:srgbClr val="FFFFFF"/>
                    </a:solidFill>
                  </a:tcPr>
                </a:tc>
                <a:tc>
                  <a:txBody>
                    <a:bodyPr/>
                    <a:lstStyle/>
                    <a:p>
                      <a:pPr algn="ctr"/>
                      <a:r>
                        <a:rPr lang="en-US" sz="1000">
                          <a:effectLst/>
                          <a:latin typeface="ArialMT"/>
                        </a:rPr>
                        <a:t>1 </a:t>
                      </a:r>
                      <a:endParaRPr lang="en-US" sz="1200">
                        <a:effectLst/>
                        <a:latin typeface="Calibri" panose="020F0502020204030204" pitchFamily="34" charset="0"/>
                      </a:endParaRPr>
                    </a:p>
                  </a:txBody>
                  <a:tcPr marL="7977" marR="7977" marT="7977" marB="7977" anchor="ctr">
                    <a:lnL w="12700" cap="flat" cmpd="sng" algn="ctr">
                      <a:solidFill>
                        <a:srgbClr val="6056D1"/>
                      </a:solidFill>
                      <a:prstDash val="solid"/>
                      <a:round/>
                      <a:headEnd type="none" w="med" len="med"/>
                      <a:tailEnd type="none" w="med" len="med"/>
                    </a:lnL>
                    <a:lnR w="12700" cap="flat" cmpd="sng" algn="ctr">
                      <a:solidFill>
                        <a:srgbClr val="6056D1"/>
                      </a:solidFill>
                      <a:prstDash val="solid"/>
                      <a:round/>
                      <a:headEnd type="none" w="med" len="med"/>
                      <a:tailEnd type="none" w="med" len="med"/>
                    </a:lnR>
                    <a:lnT w="12700" cap="flat" cmpd="sng" algn="ctr">
                      <a:solidFill>
                        <a:srgbClr val="A05ED1"/>
                      </a:solidFill>
                      <a:prstDash val="solid"/>
                      <a:round/>
                      <a:headEnd type="none" w="med" len="med"/>
                      <a:tailEnd type="none" w="med" len="med"/>
                    </a:lnT>
                    <a:lnB w="12700" cap="flat" cmpd="sng" algn="ctr">
                      <a:solidFill>
                        <a:srgbClr val="6056D1"/>
                      </a:solidFill>
                      <a:prstDash val="solid"/>
                      <a:round/>
                      <a:headEnd type="none" w="med" len="med"/>
                      <a:tailEnd type="none" w="med" len="med"/>
                    </a:lnB>
                    <a:solidFill>
                      <a:srgbClr val="FFFFFF"/>
                    </a:solidFill>
                  </a:tcPr>
                </a:tc>
                <a:extLst>
                  <a:ext uri="{0D108BD9-81ED-4DB2-BD59-A6C34878D82A}">
                    <a16:rowId xmlns:a16="http://schemas.microsoft.com/office/drawing/2014/main" val="2054915477"/>
                  </a:ext>
                </a:extLst>
              </a:tr>
              <a:tr h="854072">
                <a:tc>
                  <a:txBody>
                    <a:bodyPr/>
                    <a:lstStyle/>
                    <a:p>
                      <a:r>
                        <a:rPr lang="en-US" sz="1000">
                          <a:effectLst/>
                          <a:latin typeface="ArialMT"/>
                        </a:rPr>
                        <a:t>La gestion du matériel et le maintien d’inventaire peuvent être complexes et facilement causer des incohérences, anomalies ou pertes pour un département ou un ministère reliés à Service Partagés Canada. Plusieurs ressources sont dépensées chaque année(temps et argent)pour classifier, rechercher, ou acheter à nouveau du matériel mal répertorié, défectueux ou perdu. </a:t>
                      </a:r>
                      <a:endParaRPr lang="en-US" sz="1200">
                        <a:effectLst/>
                        <a:latin typeface="Calibri" panose="020F0502020204030204" pitchFamily="34" charset="0"/>
                      </a:endParaRPr>
                    </a:p>
                  </a:txBody>
                  <a:tcPr marL="7977" marR="7977" marT="7977" marB="7977" anchor="ctr">
                    <a:lnL w="12700" cap="flat" cmpd="sng" algn="ctr">
                      <a:solidFill>
                        <a:srgbClr val="A0187F"/>
                      </a:solidFill>
                      <a:prstDash val="solid"/>
                      <a:round/>
                      <a:headEnd type="none" w="med" len="med"/>
                      <a:tailEnd type="none" w="med" len="med"/>
                    </a:lnL>
                    <a:lnR w="12700" cap="flat" cmpd="sng" algn="ctr">
                      <a:solidFill>
                        <a:srgbClr val="A0187F"/>
                      </a:solidFill>
                      <a:prstDash val="solid"/>
                      <a:round/>
                      <a:headEnd type="none" w="med" len="med"/>
                      <a:tailEnd type="none" w="med" len="med"/>
                    </a:lnR>
                    <a:lnT w="12700" cap="flat" cmpd="sng" algn="ctr">
                      <a:solidFill>
                        <a:srgbClr val="601C7F"/>
                      </a:solidFill>
                      <a:prstDash val="solid"/>
                      <a:round/>
                      <a:headEnd type="none" w="med" len="med"/>
                      <a:tailEnd type="none" w="med" len="med"/>
                    </a:lnT>
                    <a:lnB w="12700" cap="flat" cmpd="sng" algn="ctr">
                      <a:solidFill>
                        <a:srgbClr val="A0187F"/>
                      </a:solidFill>
                      <a:prstDash val="solid"/>
                      <a:round/>
                      <a:headEnd type="none" w="med" len="med"/>
                      <a:tailEnd type="none" w="med" len="med"/>
                    </a:lnB>
                    <a:solidFill>
                      <a:srgbClr val="FFFFFF"/>
                    </a:solidFill>
                  </a:tcPr>
                </a:tc>
                <a:tc>
                  <a:txBody>
                    <a:bodyPr/>
                    <a:lstStyle/>
                    <a:p>
                      <a:pPr algn="l"/>
                      <a:r>
                        <a:rPr lang="en-US" sz="1000">
                          <a:effectLst/>
                          <a:latin typeface="ArialMT"/>
                        </a:rPr>
                        <a:t>Trouver des solutions physique et logiciel pour du "zéro perte" </a:t>
                      </a:r>
                      <a:endParaRPr lang="en-US" sz="1200">
                        <a:effectLst/>
                        <a:latin typeface="Calibri" panose="020F0502020204030204" pitchFamily="34" charset="0"/>
                      </a:endParaRPr>
                    </a:p>
                  </a:txBody>
                  <a:tcPr marL="7977" marR="7977" marT="7977" marB="7977" anchor="ctr">
                    <a:lnL w="12700" cap="flat" cmpd="sng" algn="ctr">
                      <a:solidFill>
                        <a:srgbClr val="A0187F"/>
                      </a:solidFill>
                      <a:prstDash val="solid"/>
                      <a:round/>
                      <a:headEnd type="none" w="med" len="med"/>
                      <a:tailEnd type="none" w="med" len="med"/>
                    </a:lnL>
                    <a:lnR w="12700" cap="flat" cmpd="sng" algn="ctr">
                      <a:solidFill>
                        <a:srgbClr val="6056D1"/>
                      </a:solidFill>
                      <a:prstDash val="solid"/>
                      <a:round/>
                      <a:headEnd type="none" w="med" len="med"/>
                      <a:tailEnd type="none" w="med" len="med"/>
                    </a:lnR>
                    <a:lnT w="12700" cap="flat" cmpd="sng" algn="ctr">
                      <a:solidFill>
                        <a:srgbClr val="6056D1"/>
                      </a:solidFill>
                      <a:prstDash val="solid"/>
                      <a:round/>
                      <a:headEnd type="none" w="med" len="med"/>
                      <a:tailEnd type="none" w="med" len="med"/>
                    </a:lnT>
                    <a:lnB w="12700" cap="flat" cmpd="sng" algn="ctr">
                      <a:solidFill>
                        <a:srgbClr val="6056D1"/>
                      </a:solidFill>
                      <a:prstDash val="solid"/>
                      <a:round/>
                      <a:headEnd type="none" w="med" len="med"/>
                      <a:tailEnd type="none" w="med" len="med"/>
                    </a:lnB>
                    <a:solidFill>
                      <a:srgbClr val="FFFFFF"/>
                    </a:solidFill>
                  </a:tcPr>
                </a:tc>
                <a:tc>
                  <a:txBody>
                    <a:bodyPr/>
                    <a:lstStyle/>
                    <a:p>
                      <a:pPr algn="ctr"/>
                      <a:r>
                        <a:rPr lang="en-US" sz="1000">
                          <a:effectLst/>
                          <a:latin typeface="ArialMT"/>
                        </a:rPr>
                        <a:t>5 </a:t>
                      </a:r>
                      <a:endParaRPr lang="en-US" sz="1200">
                        <a:effectLst/>
                        <a:latin typeface="Calibri" panose="020F0502020204030204" pitchFamily="34" charset="0"/>
                      </a:endParaRPr>
                    </a:p>
                  </a:txBody>
                  <a:tcPr marL="7977" marR="7977" marT="7977" marB="7977" anchor="ctr">
                    <a:lnL w="12700" cap="flat" cmpd="sng" algn="ctr">
                      <a:solidFill>
                        <a:srgbClr val="6056D1"/>
                      </a:solidFill>
                      <a:prstDash val="solid"/>
                      <a:round/>
                      <a:headEnd type="none" w="med" len="med"/>
                      <a:tailEnd type="none" w="med" len="med"/>
                    </a:lnL>
                    <a:lnR w="12700" cap="flat" cmpd="sng" algn="ctr">
                      <a:solidFill>
                        <a:srgbClr val="A05ED1"/>
                      </a:solidFill>
                      <a:prstDash val="solid"/>
                      <a:round/>
                      <a:headEnd type="none" w="med" len="med"/>
                      <a:tailEnd type="none" w="med" len="med"/>
                    </a:lnR>
                    <a:lnT w="12700" cap="flat" cmpd="sng" algn="ctr">
                      <a:solidFill>
                        <a:srgbClr val="6056D1"/>
                      </a:solidFill>
                      <a:prstDash val="solid"/>
                      <a:round/>
                      <a:headEnd type="none" w="med" len="med"/>
                      <a:tailEnd type="none" w="med" len="med"/>
                    </a:lnT>
                    <a:lnB w="12700" cap="flat" cmpd="sng" algn="ctr">
                      <a:solidFill>
                        <a:srgbClr val="A05ED1"/>
                      </a:solidFill>
                      <a:prstDash val="solid"/>
                      <a:round/>
                      <a:headEnd type="none" w="med" len="med"/>
                      <a:tailEnd type="none" w="med" len="med"/>
                    </a:lnB>
                    <a:solidFill>
                      <a:srgbClr val="FFFFFF"/>
                    </a:solidFill>
                  </a:tcPr>
                </a:tc>
                <a:extLst>
                  <a:ext uri="{0D108BD9-81ED-4DB2-BD59-A6C34878D82A}">
                    <a16:rowId xmlns:a16="http://schemas.microsoft.com/office/drawing/2014/main" val="1046088120"/>
                  </a:ext>
                </a:extLst>
              </a:tr>
              <a:tr h="374234">
                <a:tc>
                  <a:txBody>
                    <a:bodyPr/>
                    <a:lstStyle/>
                    <a:p>
                      <a:r>
                        <a:rPr lang="en-US" sz="1000">
                          <a:effectLst/>
                          <a:latin typeface="ArialMT"/>
                        </a:rPr>
                        <a:t>Recherche d'équipement dans un entrepôt </a:t>
                      </a:r>
                      <a:endParaRPr lang="en-US" sz="1200">
                        <a:effectLst/>
                        <a:latin typeface="Calibri" panose="020F0502020204030204" pitchFamily="34" charset="0"/>
                      </a:endParaRPr>
                    </a:p>
                  </a:txBody>
                  <a:tcPr marL="7977" marR="7977" marT="7977" marB="7977" anchor="ctr">
                    <a:lnL w="12700" cap="flat" cmpd="sng" algn="ctr">
                      <a:solidFill>
                        <a:srgbClr val="20307F"/>
                      </a:solidFill>
                      <a:prstDash val="solid"/>
                      <a:round/>
                      <a:headEnd type="none" w="med" len="med"/>
                      <a:tailEnd type="none" w="med" len="med"/>
                    </a:lnL>
                    <a:lnR w="12700" cap="flat" cmpd="sng" algn="ctr">
                      <a:solidFill>
                        <a:srgbClr val="20307F"/>
                      </a:solidFill>
                      <a:prstDash val="solid"/>
                      <a:round/>
                      <a:headEnd type="none" w="med" len="med"/>
                      <a:tailEnd type="none" w="med" len="med"/>
                    </a:lnR>
                    <a:lnT w="12700" cap="flat" cmpd="sng" algn="ctr">
                      <a:solidFill>
                        <a:srgbClr val="A0187F"/>
                      </a:solidFill>
                      <a:prstDash val="solid"/>
                      <a:round/>
                      <a:headEnd type="none" w="med" len="med"/>
                      <a:tailEnd type="none" w="med" len="med"/>
                    </a:lnT>
                    <a:lnB w="12700" cap="flat" cmpd="sng" algn="ctr">
                      <a:solidFill>
                        <a:srgbClr val="20307F"/>
                      </a:solidFill>
                      <a:prstDash val="solid"/>
                      <a:round/>
                      <a:headEnd type="none" w="med" len="med"/>
                      <a:tailEnd type="none" w="med" len="med"/>
                    </a:lnB>
                    <a:solidFill>
                      <a:srgbClr val="FFFFFF"/>
                    </a:solidFill>
                  </a:tcPr>
                </a:tc>
                <a:tc>
                  <a:txBody>
                    <a:bodyPr/>
                    <a:lstStyle/>
                    <a:p>
                      <a:pPr algn="l"/>
                      <a:r>
                        <a:rPr lang="en-US" sz="1000">
                          <a:effectLst/>
                          <a:latin typeface="ArialMT"/>
                        </a:rPr>
                        <a:t>Liaison entre les items, c.-à-d. quand on commande un écran on voudrait avoir une notification pour sortir le filage requis </a:t>
                      </a:r>
                      <a:endParaRPr lang="en-US" sz="1200">
                        <a:effectLst/>
                        <a:latin typeface="Calibri" panose="020F0502020204030204" pitchFamily="34" charset="0"/>
                      </a:endParaRPr>
                    </a:p>
                  </a:txBody>
                  <a:tcPr marL="7977" marR="7977" marT="7977" marB="7977" anchor="ctr">
                    <a:lnL w="12700" cap="flat" cmpd="sng" algn="ctr">
                      <a:solidFill>
                        <a:srgbClr val="20307F"/>
                      </a:solidFill>
                      <a:prstDash val="solid"/>
                      <a:round/>
                      <a:headEnd type="none" w="med" len="med"/>
                      <a:tailEnd type="none" w="med" len="med"/>
                    </a:lnL>
                    <a:lnR w="12700" cap="flat" cmpd="sng" algn="ctr">
                      <a:solidFill>
                        <a:srgbClr val="6056D1"/>
                      </a:solidFill>
                      <a:prstDash val="solid"/>
                      <a:round/>
                      <a:headEnd type="none" w="med" len="med"/>
                      <a:tailEnd type="none" w="med" len="med"/>
                    </a:lnR>
                    <a:lnT w="12700" cap="flat" cmpd="sng" algn="ctr">
                      <a:solidFill>
                        <a:srgbClr val="6056D1"/>
                      </a:solidFill>
                      <a:prstDash val="solid"/>
                      <a:round/>
                      <a:headEnd type="none" w="med" len="med"/>
                      <a:tailEnd type="none" w="med" len="med"/>
                    </a:lnT>
                    <a:lnB w="12700" cap="flat" cmpd="sng" algn="ctr">
                      <a:solidFill>
                        <a:srgbClr val="6056D1"/>
                      </a:solidFill>
                      <a:prstDash val="solid"/>
                      <a:round/>
                      <a:headEnd type="none" w="med" len="med"/>
                      <a:tailEnd type="none" w="med" len="med"/>
                    </a:lnB>
                    <a:solidFill>
                      <a:srgbClr val="FFFFFF"/>
                    </a:solidFill>
                  </a:tcPr>
                </a:tc>
                <a:tc>
                  <a:txBody>
                    <a:bodyPr/>
                    <a:lstStyle/>
                    <a:p>
                      <a:pPr algn="ctr"/>
                      <a:r>
                        <a:rPr lang="en-US" sz="1000">
                          <a:effectLst/>
                          <a:latin typeface="ArialMT"/>
                        </a:rPr>
                        <a:t>2</a:t>
                      </a:r>
                      <a:endParaRPr lang="en-US" sz="1200">
                        <a:effectLst/>
                        <a:latin typeface="Calibri" panose="020F0502020204030204" pitchFamily="34" charset="0"/>
                      </a:endParaRPr>
                    </a:p>
                  </a:txBody>
                  <a:tcPr marL="7977" marR="7977" marT="7977" marB="7977" anchor="ctr">
                    <a:lnL w="12700" cap="flat" cmpd="sng" algn="ctr">
                      <a:solidFill>
                        <a:srgbClr val="6056D1"/>
                      </a:solidFill>
                      <a:prstDash val="solid"/>
                      <a:round/>
                      <a:headEnd type="none" w="med" len="med"/>
                      <a:tailEnd type="none" w="med" len="med"/>
                    </a:lnL>
                    <a:lnR w="12700" cap="flat" cmpd="sng" algn="ctr">
                      <a:solidFill>
                        <a:srgbClr val="6056D1"/>
                      </a:solidFill>
                      <a:prstDash val="solid"/>
                      <a:round/>
                      <a:headEnd type="none" w="med" len="med"/>
                      <a:tailEnd type="none" w="med" len="med"/>
                    </a:lnR>
                    <a:lnT w="12700" cap="flat" cmpd="sng" algn="ctr">
                      <a:solidFill>
                        <a:srgbClr val="A05ED1"/>
                      </a:solidFill>
                      <a:prstDash val="solid"/>
                      <a:round/>
                      <a:headEnd type="none" w="med" len="med"/>
                      <a:tailEnd type="none" w="med" len="med"/>
                    </a:lnT>
                    <a:lnB w="12700" cap="flat" cmpd="sng" algn="ctr">
                      <a:solidFill>
                        <a:srgbClr val="6056D1"/>
                      </a:solidFill>
                      <a:prstDash val="solid"/>
                      <a:round/>
                      <a:headEnd type="none" w="med" len="med"/>
                      <a:tailEnd type="none" w="med" len="med"/>
                    </a:lnB>
                    <a:solidFill>
                      <a:srgbClr val="FFFFFF"/>
                    </a:solidFill>
                  </a:tcPr>
                </a:tc>
                <a:extLst>
                  <a:ext uri="{0D108BD9-81ED-4DB2-BD59-A6C34878D82A}">
                    <a16:rowId xmlns:a16="http://schemas.microsoft.com/office/drawing/2014/main" val="3454638571"/>
                  </a:ext>
                </a:extLst>
              </a:tr>
              <a:tr h="374234">
                <a:tc>
                  <a:txBody>
                    <a:bodyPr/>
                    <a:lstStyle/>
                    <a:p>
                      <a:r>
                        <a:rPr lang="en-US" sz="1000">
                          <a:effectLst/>
                          <a:latin typeface="ArialMT"/>
                        </a:rPr>
                        <a:t>Améliorer notre processus actuel de suivi des articles afin d'économiser du temps et des efforts. </a:t>
                      </a:r>
                      <a:endParaRPr lang="en-US" sz="1200">
                        <a:effectLst/>
                        <a:latin typeface="Calibri" panose="020F0502020204030204" pitchFamily="34" charset="0"/>
                      </a:endParaRPr>
                    </a:p>
                  </a:txBody>
                  <a:tcPr marL="7977" marR="7977" marT="7977" marB="7977" anchor="ctr">
                    <a:lnL w="12700" cap="flat" cmpd="sng" algn="ctr">
                      <a:solidFill>
                        <a:srgbClr val="20357F"/>
                      </a:solidFill>
                      <a:prstDash val="solid"/>
                      <a:round/>
                      <a:headEnd type="none" w="med" len="med"/>
                      <a:tailEnd type="none" w="med" len="med"/>
                    </a:lnL>
                    <a:lnR w="12700" cap="flat" cmpd="sng" algn="ctr">
                      <a:solidFill>
                        <a:srgbClr val="20357F"/>
                      </a:solidFill>
                      <a:prstDash val="solid"/>
                      <a:round/>
                      <a:headEnd type="none" w="med" len="med"/>
                      <a:tailEnd type="none" w="med" len="med"/>
                    </a:lnR>
                    <a:lnT w="12700" cap="flat" cmpd="sng" algn="ctr">
                      <a:solidFill>
                        <a:srgbClr val="20307F"/>
                      </a:solidFill>
                      <a:prstDash val="solid"/>
                      <a:round/>
                      <a:headEnd type="none" w="med" len="med"/>
                      <a:tailEnd type="none" w="med" len="med"/>
                    </a:lnT>
                    <a:lnB w="12700" cap="flat" cmpd="sng" algn="ctr">
                      <a:solidFill>
                        <a:srgbClr val="20357F"/>
                      </a:solidFill>
                      <a:prstDash val="solid"/>
                      <a:round/>
                      <a:headEnd type="none" w="med" len="med"/>
                      <a:tailEnd type="none" w="med" len="med"/>
                    </a:lnB>
                    <a:solidFill>
                      <a:srgbClr val="FFFFFF"/>
                    </a:solidFill>
                  </a:tcPr>
                </a:tc>
                <a:tc>
                  <a:txBody>
                    <a:bodyPr/>
                    <a:lstStyle/>
                    <a:p>
                      <a:pPr algn="l"/>
                      <a:r>
                        <a:rPr lang="en-US" sz="1000">
                          <a:effectLst/>
                          <a:latin typeface="ArialMT"/>
                        </a:rPr>
                        <a:t>Des techniques d'ajout et de suppression à l'inventaire rapide, modernes et simples </a:t>
                      </a:r>
                      <a:endParaRPr lang="en-US" sz="1200">
                        <a:effectLst/>
                        <a:latin typeface="Calibri" panose="020F0502020204030204" pitchFamily="34" charset="0"/>
                      </a:endParaRPr>
                    </a:p>
                  </a:txBody>
                  <a:tcPr marL="7977" marR="7977" marT="7977" marB="7977" anchor="ctr">
                    <a:lnL w="12700" cap="flat" cmpd="sng" algn="ctr">
                      <a:solidFill>
                        <a:srgbClr val="20357F"/>
                      </a:solidFill>
                      <a:prstDash val="solid"/>
                      <a:round/>
                      <a:headEnd type="none" w="med" len="med"/>
                      <a:tailEnd type="none" w="med" len="med"/>
                    </a:lnL>
                    <a:lnR w="12700" cap="flat" cmpd="sng" algn="ctr">
                      <a:solidFill>
                        <a:srgbClr val="6056D1"/>
                      </a:solidFill>
                      <a:prstDash val="solid"/>
                      <a:round/>
                      <a:headEnd type="none" w="med" len="med"/>
                      <a:tailEnd type="none" w="med" len="med"/>
                    </a:lnR>
                    <a:lnT w="12700" cap="flat" cmpd="sng" algn="ctr">
                      <a:solidFill>
                        <a:srgbClr val="6056D1"/>
                      </a:solidFill>
                      <a:prstDash val="solid"/>
                      <a:round/>
                      <a:headEnd type="none" w="med" len="med"/>
                      <a:tailEnd type="none" w="med" len="med"/>
                    </a:lnT>
                    <a:lnB w="12700" cap="flat" cmpd="sng" algn="ctr">
                      <a:solidFill>
                        <a:srgbClr val="6056D1"/>
                      </a:solidFill>
                      <a:prstDash val="solid"/>
                      <a:round/>
                      <a:headEnd type="none" w="med" len="med"/>
                      <a:tailEnd type="none" w="med" len="med"/>
                    </a:lnB>
                    <a:solidFill>
                      <a:srgbClr val="FFFFFF"/>
                    </a:solidFill>
                  </a:tcPr>
                </a:tc>
                <a:tc>
                  <a:txBody>
                    <a:bodyPr/>
                    <a:lstStyle/>
                    <a:p>
                      <a:pPr algn="ctr"/>
                      <a:r>
                        <a:rPr lang="en-US" sz="1000">
                          <a:effectLst/>
                          <a:latin typeface="ArialMT"/>
                        </a:rPr>
                        <a:t>3</a:t>
                      </a:r>
                      <a:endParaRPr lang="en-US" sz="1200">
                        <a:effectLst/>
                        <a:latin typeface="Calibri" panose="020F0502020204030204" pitchFamily="34" charset="0"/>
                      </a:endParaRPr>
                    </a:p>
                  </a:txBody>
                  <a:tcPr marL="7977" marR="7977" marT="7977" marB="7977" anchor="ctr">
                    <a:lnL w="12700" cap="flat" cmpd="sng" algn="ctr">
                      <a:solidFill>
                        <a:srgbClr val="6056D1"/>
                      </a:solidFill>
                      <a:prstDash val="solid"/>
                      <a:round/>
                      <a:headEnd type="none" w="med" len="med"/>
                      <a:tailEnd type="none" w="med" len="med"/>
                    </a:lnL>
                    <a:lnR w="12700" cap="flat" cmpd="sng" algn="ctr">
                      <a:solidFill>
                        <a:srgbClr val="A05ED1"/>
                      </a:solidFill>
                      <a:prstDash val="solid"/>
                      <a:round/>
                      <a:headEnd type="none" w="med" len="med"/>
                      <a:tailEnd type="none" w="med" len="med"/>
                    </a:lnR>
                    <a:lnT w="12700" cap="flat" cmpd="sng" algn="ctr">
                      <a:solidFill>
                        <a:srgbClr val="6056D1"/>
                      </a:solidFill>
                      <a:prstDash val="solid"/>
                      <a:round/>
                      <a:headEnd type="none" w="med" len="med"/>
                      <a:tailEnd type="none" w="med" len="med"/>
                    </a:lnT>
                    <a:lnB w="12700" cap="flat" cmpd="sng" algn="ctr">
                      <a:solidFill>
                        <a:srgbClr val="A05ED1"/>
                      </a:solidFill>
                      <a:prstDash val="solid"/>
                      <a:round/>
                      <a:headEnd type="none" w="med" len="med"/>
                      <a:tailEnd type="none" w="med" len="med"/>
                    </a:lnB>
                    <a:solidFill>
                      <a:srgbClr val="FFFFFF"/>
                    </a:solidFill>
                  </a:tcPr>
                </a:tc>
                <a:extLst>
                  <a:ext uri="{0D108BD9-81ED-4DB2-BD59-A6C34878D82A}">
                    <a16:rowId xmlns:a16="http://schemas.microsoft.com/office/drawing/2014/main" val="3642741874"/>
                  </a:ext>
                </a:extLst>
              </a:tr>
            </a:tbl>
          </a:graphicData>
        </a:graphic>
      </p:graphicFrame>
    </p:spTree>
    <p:extLst>
      <p:ext uri="{BB962C8B-B14F-4D97-AF65-F5344CB8AC3E}">
        <p14:creationId xmlns:p14="http://schemas.microsoft.com/office/powerpoint/2010/main" val="404531429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blipFill rotWithShape="1">
          <a:blip r:embed="rId2">
            <a:duotone>
              <a:schemeClr val="bg2">
                <a:shade val="80000"/>
                <a:lumMod val="80000"/>
              </a:schemeClr>
              <a:schemeClr val="bg2">
                <a:tint val="98000"/>
              </a:schemeClr>
            </a:duotone>
          </a:blip>
          <a:stretch/>
        </a:blipFill>
        <a:effectLst/>
      </p:bgPr>
    </p:bg>
    <p:spTree>
      <p:nvGrpSpPr>
        <p:cNvPr id="1" name=""/>
        <p:cNvGrpSpPr/>
        <p:nvPr/>
      </p:nvGrpSpPr>
      <p:grpSpPr>
        <a:xfrm>
          <a:off x="0" y="0"/>
          <a:ext cx="0" cy="0"/>
          <a:chOff x="0" y="0"/>
          <a:chExt cx="0" cy="0"/>
        </a:xfrm>
      </p:grpSpPr>
      <p:sp useBgFill="1">
        <p:nvSpPr>
          <p:cNvPr id="7" name="Rectangle 6">
            <a:extLst>
              <a:ext uri="{FF2B5EF4-FFF2-40B4-BE49-F238E27FC236}">
                <a16:creationId xmlns:a16="http://schemas.microsoft.com/office/drawing/2014/main" id="{DAB482FD-C684-4DAA-AC4C-1739F51A98A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50F206B-8B1E-A3BE-D96B-79BACD23A9BC}"/>
              </a:ext>
            </a:extLst>
          </p:cNvPr>
          <p:cNvSpPr>
            <a:spLocks noGrp="1"/>
          </p:cNvSpPr>
          <p:nvPr>
            <p:ph type="title"/>
          </p:nvPr>
        </p:nvSpPr>
        <p:spPr>
          <a:xfrm>
            <a:off x="5139236" y="1097280"/>
            <a:ext cx="6043875" cy="4626864"/>
          </a:xfrm>
        </p:spPr>
        <p:txBody>
          <a:bodyPr vert="horz" lIns="91440" tIns="45720" rIns="91440" bIns="45720" rtlCol="0" anchor="ctr">
            <a:normAutofit/>
          </a:bodyPr>
          <a:lstStyle/>
          <a:p>
            <a:pPr algn="l"/>
            <a:endParaRPr lang="en-US" sz="5400"/>
          </a:p>
          <a:p>
            <a:pPr algn="l"/>
            <a:endParaRPr lang="en-US" sz="5400"/>
          </a:p>
        </p:txBody>
      </p:sp>
      <p:cxnSp>
        <p:nvCxnSpPr>
          <p:cNvPr id="9" name="Straight Connector 8">
            <a:extLst>
              <a:ext uri="{FF2B5EF4-FFF2-40B4-BE49-F238E27FC236}">
                <a16:creationId xmlns:a16="http://schemas.microsoft.com/office/drawing/2014/main" id="{2DAA738B-EDF5-4694-B25A-3488245BC87C}"/>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654605" y="2057399"/>
            <a:ext cx="0" cy="2743200"/>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pic>
        <p:nvPicPr>
          <p:cNvPr id="13" name="Content Placeholder 3" descr="A white sheet with black text&#10;&#10;Description automatically generated">
            <a:extLst>
              <a:ext uri="{FF2B5EF4-FFF2-40B4-BE49-F238E27FC236}">
                <a16:creationId xmlns:a16="http://schemas.microsoft.com/office/drawing/2014/main" id="{54040FEB-FA8B-DD4B-BB8F-C99A68AEE492}"/>
              </a:ext>
            </a:extLst>
          </p:cNvPr>
          <p:cNvPicPr>
            <a:picLocks noGrp="1" noChangeAspect="1"/>
          </p:cNvPicPr>
          <p:nvPr>
            <p:ph idx="1"/>
          </p:nvPr>
        </p:nvPicPr>
        <p:blipFill>
          <a:blip r:embed="rId3"/>
          <a:stretch>
            <a:fillRect/>
          </a:stretch>
        </p:blipFill>
        <p:spPr>
          <a:xfrm>
            <a:off x="1606158" y="363491"/>
            <a:ext cx="8979683" cy="6131015"/>
          </a:xfrm>
        </p:spPr>
      </p:pic>
    </p:spTree>
    <p:extLst>
      <p:ext uri="{BB962C8B-B14F-4D97-AF65-F5344CB8AC3E}">
        <p14:creationId xmlns:p14="http://schemas.microsoft.com/office/powerpoint/2010/main" val="39742539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nodePh="1">
                                  <p:stCondLst>
                                    <p:cond delay="500"/>
                                  </p:stCondLst>
                                  <p:endCondLst>
                                    <p:cond evt="begin" delay="0">
                                      <p:tn val="5"/>
                                    </p:cond>
                                  </p:endCondLst>
                                  <p:iterate>
                                    <p:tmPct val="10000"/>
                                  </p:iterate>
                                  <p:childTnLst>
                                    <p:set>
                                      <p:cBhvr>
                                        <p:cTn id="6" dur="1" fill="hold">
                                          <p:stCondLst>
                                            <p:cond delay="0"/>
                                          </p:stCondLst>
                                        </p:cTn>
                                        <p:tgtEl>
                                          <p:spTgt spid="2"/>
                                        </p:tgtEl>
                                        <p:attrNameLst>
                                          <p:attrName>style.visibility</p:attrName>
                                        </p:attrNameLst>
                                      </p:cBhvr>
                                      <p:to>
                                        <p:strVal val="visible"/>
                                      </p:to>
                                    </p:set>
                                    <p:animEffect transition="in" filter="fade">
                                      <p:cBhvr>
                                        <p:cTn id="7" dur="7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rotWithShape="1">
          <a:blip r:embed="rId2">
            <a:duotone>
              <a:schemeClr val="bg2">
                <a:shade val="80000"/>
                <a:lumMod val="80000"/>
              </a:schemeClr>
              <a:schemeClr val="bg2">
                <a:tint val="98000"/>
              </a:schemeClr>
            </a:duotone>
          </a:blip>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CEA426-9887-DAC4-EF31-F1A929C9B44E}"/>
              </a:ext>
            </a:extLst>
          </p:cNvPr>
          <p:cNvSpPr>
            <a:spLocks noGrp="1"/>
          </p:cNvSpPr>
          <p:nvPr>
            <p:ph type="title"/>
          </p:nvPr>
        </p:nvSpPr>
        <p:spPr>
          <a:xfrm>
            <a:off x="5146160" y="609600"/>
            <a:ext cx="5978072" cy="970450"/>
          </a:xfrm>
        </p:spPr>
        <p:txBody>
          <a:bodyPr>
            <a:normAutofit/>
          </a:bodyPr>
          <a:lstStyle/>
          <a:p>
            <a:r>
              <a:rPr lang="en-US" err="1"/>
              <a:t>Enoncé</a:t>
            </a:r>
            <a:r>
              <a:rPr lang="en-US"/>
              <a:t> du </a:t>
            </a:r>
            <a:r>
              <a:rPr lang="en-US" err="1"/>
              <a:t>problème</a:t>
            </a:r>
            <a:r>
              <a:rPr lang="en-US"/>
              <a:t>: </a:t>
            </a:r>
          </a:p>
        </p:txBody>
      </p:sp>
      <p:pic>
        <p:nvPicPr>
          <p:cNvPr id="5" name="Picture 4" descr="Ampoule sur arrière-plan jaune avec faisceaux de lumière et câble">
            <a:extLst>
              <a:ext uri="{FF2B5EF4-FFF2-40B4-BE49-F238E27FC236}">
                <a16:creationId xmlns:a16="http://schemas.microsoft.com/office/drawing/2014/main" id="{CDB6118D-FA49-6923-F23B-D33D22C27959}"/>
              </a:ext>
            </a:extLst>
          </p:cNvPr>
          <p:cNvPicPr>
            <a:picLocks noChangeAspect="1"/>
          </p:cNvPicPr>
          <p:nvPr/>
        </p:nvPicPr>
        <p:blipFill rotWithShape="1">
          <a:blip r:embed="rId3"/>
          <a:srcRect l="51856" r="7147"/>
          <a:stretch/>
        </p:blipFill>
        <p:spPr>
          <a:xfrm>
            <a:off x="-10649" y="1"/>
            <a:ext cx="4571649" cy="6858000"/>
          </a:xfrm>
          <a:prstGeom prst="rect">
            <a:avLst/>
          </a:prstGeom>
        </p:spPr>
      </p:pic>
      <p:sp>
        <p:nvSpPr>
          <p:cNvPr id="3" name="Content Placeholder 2">
            <a:extLst>
              <a:ext uri="{FF2B5EF4-FFF2-40B4-BE49-F238E27FC236}">
                <a16:creationId xmlns:a16="http://schemas.microsoft.com/office/drawing/2014/main" id="{227616D6-5415-D876-4708-2759DF868157}"/>
              </a:ext>
            </a:extLst>
          </p:cNvPr>
          <p:cNvSpPr>
            <a:spLocks noGrp="1"/>
          </p:cNvSpPr>
          <p:nvPr>
            <p:ph idx="1"/>
          </p:nvPr>
        </p:nvSpPr>
        <p:spPr>
          <a:xfrm>
            <a:off x="5146160" y="1828801"/>
            <a:ext cx="5978072" cy="3866048"/>
          </a:xfrm>
        </p:spPr>
        <p:txBody>
          <a:bodyPr vert="horz" lIns="91440" tIns="45720" rIns="91440" bIns="45720" rtlCol="0" anchor="ctr">
            <a:normAutofit/>
          </a:bodyPr>
          <a:lstStyle/>
          <a:p>
            <a:pPr marL="0" indent="0">
              <a:buClr>
                <a:srgbClr val="F5E735"/>
              </a:buClr>
              <a:buNone/>
            </a:pPr>
            <a:r>
              <a:rPr lang="en-US" err="1"/>
              <a:t>L’équipe</a:t>
            </a:r>
            <a:r>
              <a:rPr lang="en-US"/>
              <a:t> IoT </a:t>
            </a:r>
            <a:r>
              <a:rPr lang="en-US" err="1"/>
              <a:t>d’activation</a:t>
            </a:r>
            <a:r>
              <a:rPr lang="en-US"/>
              <a:t> </a:t>
            </a:r>
            <a:r>
              <a:rPr lang="en-US" err="1"/>
              <a:t>numérique</a:t>
            </a:r>
            <a:r>
              <a:rPr lang="en-US"/>
              <a:t> recherche un </a:t>
            </a:r>
            <a:r>
              <a:rPr lang="en-US" err="1"/>
              <a:t>système</a:t>
            </a:r>
            <a:r>
              <a:rPr lang="en-US"/>
              <a:t> de gestion </a:t>
            </a:r>
            <a:r>
              <a:rPr lang="en-US" err="1"/>
              <a:t>d’inventaire</a:t>
            </a:r>
            <a:r>
              <a:rPr lang="en-US"/>
              <a:t> intelligent, </a:t>
            </a:r>
            <a:r>
              <a:rPr lang="en-US" err="1"/>
              <a:t>automatise</a:t>
            </a:r>
            <a:r>
              <a:rPr lang="en-US"/>
              <a:t>́ et facile </a:t>
            </a:r>
            <a:r>
              <a:rPr lang="en-US" err="1"/>
              <a:t>d'accès</a:t>
            </a:r>
            <a:r>
              <a:rPr lang="en-US"/>
              <a:t> </a:t>
            </a:r>
            <a:r>
              <a:rPr lang="en-US" err="1"/>
              <a:t>afin</a:t>
            </a:r>
            <a:r>
              <a:rPr lang="en-US"/>
              <a:t> de </a:t>
            </a:r>
            <a:r>
              <a:rPr lang="en-US" err="1"/>
              <a:t>suivre</a:t>
            </a:r>
            <a:r>
              <a:rPr lang="en-US"/>
              <a:t> </a:t>
            </a:r>
            <a:r>
              <a:rPr lang="en-US" err="1"/>
              <a:t>continuellement</a:t>
            </a:r>
            <a:r>
              <a:rPr lang="en-US"/>
              <a:t> les </a:t>
            </a:r>
            <a:r>
              <a:rPr lang="en-US" err="1"/>
              <a:t>éléments</a:t>
            </a:r>
            <a:r>
              <a:rPr lang="en-US"/>
              <a:t> </a:t>
            </a:r>
            <a:r>
              <a:rPr lang="en-US" err="1"/>
              <a:t>stockés</a:t>
            </a:r>
            <a:r>
              <a:rPr lang="en-US"/>
              <a:t> et </a:t>
            </a:r>
            <a:r>
              <a:rPr lang="en-US" err="1"/>
              <a:t>utilisés</a:t>
            </a:r>
            <a:r>
              <a:rPr lang="en-US"/>
              <a:t>, </a:t>
            </a:r>
            <a:r>
              <a:rPr lang="en-US" err="1"/>
              <a:t>permettant</a:t>
            </a:r>
            <a:r>
              <a:rPr lang="en-US"/>
              <a:t> de limiter les </a:t>
            </a:r>
            <a:r>
              <a:rPr lang="en-US" err="1"/>
              <a:t>pertes</a:t>
            </a:r>
            <a:r>
              <a:rPr lang="en-US"/>
              <a:t> tout </a:t>
            </a:r>
            <a:r>
              <a:rPr lang="en-US" err="1"/>
              <a:t>en</a:t>
            </a:r>
            <a:r>
              <a:rPr lang="en-US"/>
              <a:t> </a:t>
            </a:r>
            <a:r>
              <a:rPr lang="en-US" err="1"/>
              <a:t>soustrayant</a:t>
            </a:r>
            <a:r>
              <a:rPr lang="en-US"/>
              <a:t> </a:t>
            </a:r>
            <a:r>
              <a:rPr lang="en-US" err="1"/>
              <a:t>l’intervention</a:t>
            </a:r>
            <a:r>
              <a:rPr lang="en-US"/>
              <a:t> </a:t>
            </a:r>
            <a:r>
              <a:rPr lang="en-US" err="1"/>
              <a:t>humaine</a:t>
            </a:r>
            <a:r>
              <a:rPr lang="en-US"/>
              <a:t>.</a:t>
            </a:r>
          </a:p>
        </p:txBody>
      </p:sp>
      <p:pic>
        <p:nvPicPr>
          <p:cNvPr id="7" name="Picture 6">
            <a:extLst>
              <a:ext uri="{FF2B5EF4-FFF2-40B4-BE49-F238E27FC236}">
                <a16:creationId xmlns:a16="http://schemas.microsoft.com/office/drawing/2014/main" id="{559DF61F-9058-49C9-8F75-DC501F983B0E}"/>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4">
            <a:extLst>
              <a:ext uri="{28A0092B-C50C-407E-A947-70E740481C1C}">
                <a14:useLocalDpi xmlns:a14="http://schemas.microsoft.com/office/drawing/2010/main" val="0"/>
              </a:ext>
            </a:extLst>
          </a:blip>
          <a:srcRect t="964" r="2807" b="1446"/>
          <a:stretch/>
        </p:blipFill>
        <p:spPr>
          <a:xfrm>
            <a:off x="-10649" y="1"/>
            <a:ext cx="4690532" cy="6858000"/>
          </a:xfrm>
          <a:prstGeom prst="rect">
            <a:avLst/>
          </a:prstGeom>
        </p:spPr>
      </p:pic>
    </p:spTree>
    <p:extLst>
      <p:ext uri="{BB962C8B-B14F-4D97-AF65-F5344CB8AC3E}">
        <p14:creationId xmlns:p14="http://schemas.microsoft.com/office/powerpoint/2010/main" val="59740992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8E482A67-6CD8-49D7-9F85-52ECF99152D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003">
            <a:schemeClr val="dk2"/>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AD45347D-B2CD-15A8-A3F6-66F750855F43}"/>
              </a:ext>
            </a:extLst>
          </p:cNvPr>
          <p:cNvSpPr>
            <a:spLocks noGrp="1"/>
          </p:cNvSpPr>
          <p:nvPr>
            <p:ph type="title" idx="4294967295"/>
          </p:nvPr>
        </p:nvSpPr>
        <p:spPr>
          <a:xfrm>
            <a:off x="8094617" y="965196"/>
            <a:ext cx="3137262" cy="2633146"/>
          </a:xfrm>
        </p:spPr>
        <p:txBody>
          <a:bodyPr vert="horz" lIns="91440" tIns="45720" rIns="91440" bIns="45720" rtlCol="0" anchor="b">
            <a:normAutofit/>
          </a:bodyPr>
          <a:lstStyle/>
          <a:p>
            <a:r>
              <a:rPr lang="en-US">
                <a:solidFill>
                  <a:srgbClr val="DADADA"/>
                </a:solidFill>
              </a:rPr>
              <a:t>Plan de projet  </a:t>
            </a:r>
          </a:p>
        </p:txBody>
      </p:sp>
      <p:sp>
        <p:nvSpPr>
          <p:cNvPr id="16" name="Rectangle 15">
            <a:extLst>
              <a:ext uri="{FF2B5EF4-FFF2-40B4-BE49-F238E27FC236}">
                <a16:creationId xmlns:a16="http://schemas.microsoft.com/office/drawing/2014/main" id="{418F941B-B7E9-44F2-9A2C-5D35ACF9A67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50614" y="965196"/>
            <a:ext cx="6476539" cy="4781641"/>
          </a:xfrm>
          <a:prstGeom prst="rect">
            <a:avLst/>
          </a:prstGeom>
          <a:solidFill>
            <a:schemeClr val="bg1"/>
          </a:solidFill>
          <a:ln w="190500">
            <a:solidFill>
              <a:srgbClr val="FFFFFF">
                <a:alpha val="7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8">
            <a:extLst>
              <a:ext uri="{FF2B5EF4-FFF2-40B4-BE49-F238E27FC236}">
                <a16:creationId xmlns:a16="http://schemas.microsoft.com/office/drawing/2014/main" id="{A0727D99-9528-1502-EC06-599DD404A236}"/>
              </a:ext>
            </a:extLst>
          </p:cNvPr>
          <p:cNvPicPr>
            <a:picLocks noChangeAspect="1"/>
          </p:cNvPicPr>
          <p:nvPr/>
        </p:nvPicPr>
        <p:blipFill>
          <a:blip r:embed="rId3"/>
          <a:stretch>
            <a:fillRect/>
          </a:stretch>
        </p:blipFill>
        <p:spPr>
          <a:xfrm>
            <a:off x="1479468" y="1438360"/>
            <a:ext cx="5364074" cy="3835314"/>
          </a:xfrm>
          <a:prstGeom prst="rect">
            <a:avLst/>
          </a:prstGeom>
        </p:spPr>
      </p:pic>
    </p:spTree>
    <p:extLst>
      <p:ext uri="{BB962C8B-B14F-4D97-AF65-F5344CB8AC3E}">
        <p14:creationId xmlns:p14="http://schemas.microsoft.com/office/powerpoint/2010/main" val="3579250931"/>
      </p:ext>
    </p:extLst>
  </p:cSld>
  <p:clrMapOvr>
    <a:overrideClrMapping bg1="lt1" tx1="dk1" bg2="lt2" tx2="dk2" accent1="accent1" accent2="accent2" accent3="accent3" accent4="accent4" accent5="accent5" accent6="accent6" hlink="hlink" folHlink="folHlink"/>
  </p:clrMapOvr>
</p:sld>
</file>

<file path=ppt/slides/slide8.xml><?xml version="1.0" encoding="utf-8"?>
<p:sld xmlns:a="http://schemas.openxmlformats.org/drawingml/2006/main" xmlns:r="http://schemas.openxmlformats.org/officeDocument/2006/relationships" xmlns:p="http://schemas.openxmlformats.org/presentationml/2006/main">
  <p:cSld>
    <p:bg>
      <p:bgPr>
        <a:blipFill rotWithShape="1">
          <a:blip r:embed="rId2">
            <a:duotone>
              <a:schemeClr val="bg2">
                <a:shade val="80000"/>
                <a:lumMod val="80000"/>
              </a:schemeClr>
              <a:schemeClr val="bg2">
                <a:tint val="98000"/>
              </a:schemeClr>
            </a:duotone>
          </a:blip>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0067BF-BC93-768A-B316-02F88A16303E}"/>
              </a:ext>
            </a:extLst>
          </p:cNvPr>
          <p:cNvSpPr>
            <a:spLocks noGrp="1"/>
          </p:cNvSpPr>
          <p:nvPr>
            <p:ph type="title"/>
          </p:nvPr>
        </p:nvSpPr>
        <p:spPr>
          <a:xfrm>
            <a:off x="913795" y="609600"/>
            <a:ext cx="10353762" cy="970450"/>
          </a:xfrm>
        </p:spPr>
        <p:txBody>
          <a:bodyPr>
            <a:normAutofit/>
          </a:bodyPr>
          <a:lstStyle/>
          <a:p>
            <a:r>
              <a:rPr lang="en-US"/>
              <a:t>Qualité du concept </a:t>
            </a:r>
          </a:p>
          <a:p>
            <a:endParaRPr lang="en-US"/>
          </a:p>
        </p:txBody>
      </p:sp>
      <p:graphicFrame>
        <p:nvGraphicFramePr>
          <p:cNvPr id="5" name="Content Placeholder 2">
            <a:extLst>
              <a:ext uri="{FF2B5EF4-FFF2-40B4-BE49-F238E27FC236}">
                <a16:creationId xmlns:a16="http://schemas.microsoft.com/office/drawing/2014/main" id="{06EF26EB-E55E-ED4E-64D9-1F199284224C}"/>
              </a:ext>
            </a:extLst>
          </p:cNvPr>
          <p:cNvGraphicFramePr>
            <a:graphicFrameLocks noGrp="1"/>
          </p:cNvGraphicFramePr>
          <p:nvPr>
            <p:ph idx="1"/>
            <p:extLst>
              <p:ext uri="{D42A27DB-BD31-4B8C-83A1-F6EECF244321}">
                <p14:modId xmlns:p14="http://schemas.microsoft.com/office/powerpoint/2010/main" val="999221094"/>
              </p:ext>
            </p:extLst>
          </p:nvPr>
        </p:nvGraphicFramePr>
        <p:xfrm>
          <a:off x="914400" y="1731963"/>
          <a:ext cx="10353675" cy="405923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96901113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blipFill rotWithShape="1">
          <a:blip r:embed="rId2">
            <a:duotone>
              <a:schemeClr val="bg2">
                <a:shade val="80000"/>
                <a:lumMod val="80000"/>
              </a:schemeClr>
              <a:schemeClr val="bg2">
                <a:tint val="98000"/>
              </a:schemeClr>
            </a:duotone>
          </a:blip>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2B6FB5F-8F39-809E-6E07-0EC535EB0908}"/>
              </a:ext>
            </a:extLst>
          </p:cNvPr>
          <p:cNvSpPr>
            <a:spLocks noGrp="1"/>
          </p:cNvSpPr>
          <p:nvPr>
            <p:ph type="title"/>
          </p:nvPr>
        </p:nvSpPr>
        <p:spPr>
          <a:xfrm>
            <a:off x="-205528" y="2870200"/>
            <a:ext cx="5168052" cy="1117600"/>
          </a:xfrm>
        </p:spPr>
        <p:txBody>
          <a:bodyPr vert="horz" lIns="91440" tIns="45720" rIns="91440" bIns="45720" rtlCol="0" anchor="ctr">
            <a:normAutofit/>
          </a:bodyPr>
          <a:lstStyle/>
          <a:p>
            <a:pPr>
              <a:lnSpc>
                <a:spcPct val="90000"/>
              </a:lnSpc>
            </a:pPr>
            <a:r>
              <a:rPr lang="en-US" sz="3700" b="1" err="1"/>
              <a:t>Remue-méninge</a:t>
            </a:r>
            <a:r>
              <a:rPr lang="en-US" sz="3700" b="1"/>
              <a:t> et sous-</a:t>
            </a:r>
            <a:r>
              <a:rPr lang="en-US" sz="3700" b="1" err="1"/>
              <a:t>systèmes</a:t>
            </a:r>
            <a:endParaRPr lang="en-US" sz="3700" b="1"/>
          </a:p>
        </p:txBody>
      </p:sp>
      <p:pic>
        <p:nvPicPr>
          <p:cNvPr id="23" name="Picture 22">
            <a:extLst>
              <a:ext uri="{FF2B5EF4-FFF2-40B4-BE49-F238E27FC236}">
                <a16:creationId xmlns:a16="http://schemas.microsoft.com/office/drawing/2014/main" id="{F15A1844-5CB8-438B-B90E-EF2A51CF87B6}"/>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3">
            <a:extLst>
              <a:ext uri="{28A0092B-C50C-407E-A947-70E740481C1C}">
                <a14:useLocalDpi xmlns:a14="http://schemas.microsoft.com/office/drawing/2010/main" val="0"/>
              </a:ext>
            </a:extLst>
          </a:blip>
          <a:srcRect t="964" r="2807" b="1446"/>
          <a:stretch/>
        </p:blipFill>
        <p:spPr>
          <a:xfrm>
            <a:off x="6586695" y="1"/>
            <a:ext cx="5605305" cy="6858000"/>
          </a:xfrm>
          <a:prstGeom prst="rect">
            <a:avLst/>
          </a:prstGeom>
        </p:spPr>
      </p:pic>
      <p:pic>
        <p:nvPicPr>
          <p:cNvPr id="17" name="Content Placeholder 16" descr="A white rectangular box with black text&#10;&#10;Description automatically generated">
            <a:extLst>
              <a:ext uri="{FF2B5EF4-FFF2-40B4-BE49-F238E27FC236}">
                <a16:creationId xmlns:a16="http://schemas.microsoft.com/office/drawing/2014/main" id="{D4F05FB6-EEFA-1414-6A5A-7532131B5CAC}"/>
              </a:ext>
            </a:extLst>
          </p:cNvPr>
          <p:cNvPicPr>
            <a:picLocks noGrp="1" noChangeAspect="1"/>
          </p:cNvPicPr>
          <p:nvPr>
            <p:ph idx="4294967295"/>
          </p:nvPr>
        </p:nvPicPr>
        <p:blipFill rotWithShape="1">
          <a:blip r:embed="rId4"/>
          <a:srcRect l="232" r="1095"/>
          <a:stretch/>
        </p:blipFill>
        <p:spPr>
          <a:xfrm>
            <a:off x="4442604" y="0"/>
            <a:ext cx="7749397" cy="4776792"/>
          </a:xfrm>
          <a:prstGeom prst="rect">
            <a:avLst/>
          </a:prstGeom>
        </p:spPr>
      </p:pic>
      <p:pic>
        <p:nvPicPr>
          <p:cNvPr id="18" name="Picture 17" descr="A screenshot of a computer&#10;&#10;Description automatically generated">
            <a:extLst>
              <a:ext uri="{FF2B5EF4-FFF2-40B4-BE49-F238E27FC236}">
                <a16:creationId xmlns:a16="http://schemas.microsoft.com/office/drawing/2014/main" id="{422DB4BC-E6F4-DD62-CBC3-368B6A8A3F4D}"/>
              </a:ext>
            </a:extLst>
          </p:cNvPr>
          <p:cNvPicPr>
            <a:picLocks noChangeAspect="1"/>
          </p:cNvPicPr>
          <p:nvPr/>
        </p:nvPicPr>
        <p:blipFill>
          <a:blip r:embed="rId5"/>
          <a:stretch>
            <a:fillRect/>
          </a:stretch>
        </p:blipFill>
        <p:spPr>
          <a:xfrm>
            <a:off x="4442602" y="4787656"/>
            <a:ext cx="7749397" cy="2059481"/>
          </a:xfrm>
          <a:prstGeom prst="rect">
            <a:avLst/>
          </a:prstGeom>
        </p:spPr>
      </p:pic>
    </p:spTree>
    <p:extLst>
      <p:ext uri="{BB962C8B-B14F-4D97-AF65-F5344CB8AC3E}">
        <p14:creationId xmlns:p14="http://schemas.microsoft.com/office/powerpoint/2010/main" val="2044534549"/>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late">
  <a:themeElements>
    <a:clrScheme name="Red">
      <a:dk1>
        <a:sysClr val="windowText" lastClr="000000"/>
      </a:dk1>
      <a:lt1>
        <a:sysClr val="window" lastClr="FFFFFF"/>
      </a:lt1>
      <a:dk2>
        <a:srgbClr val="323232"/>
      </a:dk2>
      <a:lt2>
        <a:srgbClr val="E5C243"/>
      </a:lt2>
      <a:accent1>
        <a:srgbClr val="A5300F"/>
      </a:accent1>
      <a:accent2>
        <a:srgbClr val="D55816"/>
      </a:accent2>
      <a:accent3>
        <a:srgbClr val="E19825"/>
      </a:accent3>
      <a:accent4>
        <a:srgbClr val="B19C7D"/>
      </a:accent4>
      <a:accent5>
        <a:srgbClr val="7F5F52"/>
      </a:accent5>
      <a:accent6>
        <a:srgbClr val="B27D49"/>
      </a:accent6>
      <a:hlink>
        <a:srgbClr val="6B9F25"/>
      </a:hlink>
      <a:folHlink>
        <a:srgbClr val="B26B02"/>
      </a:folHlink>
    </a:clrScheme>
    <a:fontScheme name="Slate">
      <a:majorFont>
        <a:latin typeface="Calisto MT" panose="02040603050505030304"/>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alisto MT" panose="02040603050505030304"/>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Slate">
      <a:fillStyleLst>
        <a:solidFill>
          <a:schemeClr val="phClr"/>
        </a:solidFill>
        <a:gradFill rotWithShape="1">
          <a:gsLst>
            <a:gs pos="0">
              <a:schemeClr val="phClr">
                <a:tint val="60000"/>
                <a:lumMod val="110000"/>
              </a:schemeClr>
            </a:gs>
            <a:gs pos="100000">
              <a:schemeClr val="phClr">
                <a:tint val="88000"/>
              </a:schemeClr>
            </a:gs>
          </a:gsLst>
          <a:lin ang="5400000" scaled="0"/>
        </a:gradFill>
        <a:gradFill rotWithShape="1">
          <a:gsLst>
            <a:gs pos="0">
              <a:schemeClr val="phClr">
                <a:tint val="96000"/>
                <a:lumMod val="104000"/>
              </a:schemeClr>
            </a:gs>
            <a:gs pos="100000">
              <a:schemeClr val="phClr">
                <a:shade val="90000"/>
                <a:lumMod val="90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63500" dist="25400" dir="5400000" rotWithShape="0">
              <a:srgbClr val="000000">
                <a:alpha val="60000"/>
              </a:srgbClr>
            </a:outerShdw>
          </a:effectLst>
        </a:effectStyle>
        <a:effectStyle>
          <a:effectLst>
            <a:outerShdw blurRad="76200" dist="38100" dir="5400000" rotWithShape="0">
              <a:srgbClr val="000000">
                <a:alpha val="75000"/>
              </a:srgbClr>
            </a:outerShdw>
          </a:effectLst>
          <a:scene3d>
            <a:camera prst="orthographicFront">
              <a:rot lat="0" lon="0" rev="0"/>
            </a:camera>
            <a:lightRig rig="threePt" dir="t">
              <a:rot lat="0" lon="0" rev="1200000"/>
            </a:lightRig>
          </a:scene3d>
          <a:sp3d>
            <a:bevelT w="63500" h="25400" prst="hardEdge"/>
          </a:sp3d>
        </a:effectStyle>
      </a:effectStyleLst>
      <a:bgFillStyleLst>
        <a:solidFill>
          <a:schemeClr val="phClr"/>
        </a:solidFill>
        <a:solidFill>
          <a:schemeClr val="phClr"/>
        </a:solidFill>
        <a:blipFill rotWithShape="1">
          <a:blip xmlns:r="http://schemas.openxmlformats.org/officeDocument/2006/relationships" r:embed="rId1">
            <a:duotone>
              <a:schemeClr val="phClr">
                <a:shade val="80000"/>
                <a:lumMod val="80000"/>
              </a:schemeClr>
              <a:schemeClr val="phClr">
                <a:tint val="98000"/>
              </a:schemeClr>
            </a:duotone>
          </a:blip>
          <a:stretch/>
        </a:blipFill>
      </a:bgFillStyleLst>
    </a:fmtScheme>
  </a:themeElements>
  <a:objectDefaults/>
  <a:extraClrSchemeLst/>
  <a:extLst>
    <a:ext uri="{05A4C25C-085E-4340-85A3-A5531E510DB2}">
      <thm15:themeFamily xmlns:thm15="http://schemas.microsoft.com/office/thememl/2012/main" name="Slate" id="{C3F70B94-7CE9-428E-ADC1-3269CC2C3385}" vid="{3F2DE9A5-64E6-437C-A389-CC4477E817E8}"/>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_activity xmlns="e5a8dd2f-25e0-4e15-a959-976bf9ed02ce" xsi:nil="tru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93B5A9F2145CCC408AFC1A0737741486" ma:contentTypeVersion="7" ma:contentTypeDescription="Create a new document." ma:contentTypeScope="" ma:versionID="7e514c4c91d06513645ad0cfba4bf81a">
  <xsd:schema xmlns:xsd="http://www.w3.org/2001/XMLSchema" xmlns:xs="http://www.w3.org/2001/XMLSchema" xmlns:p="http://schemas.microsoft.com/office/2006/metadata/properties" xmlns:ns3="e5a8dd2f-25e0-4e15-a959-976bf9ed02ce" xmlns:ns4="a65b52d1-4726-4602-889b-5c41f411f9f3" targetNamespace="http://schemas.microsoft.com/office/2006/metadata/properties" ma:root="true" ma:fieldsID="e5fba234c0129980c2e4b058ff417a17" ns3:_="" ns4:_="">
    <xsd:import namespace="e5a8dd2f-25e0-4e15-a959-976bf9ed02ce"/>
    <xsd:import namespace="a65b52d1-4726-4602-889b-5c41f411f9f3"/>
    <xsd:element name="properties">
      <xsd:complexType>
        <xsd:sequence>
          <xsd:element name="documentManagement">
            <xsd:complexType>
              <xsd:all>
                <xsd:element ref="ns3:MediaServiceMetadata" minOccurs="0"/>
                <xsd:element ref="ns3:MediaServiceFastMetadata" minOccurs="0"/>
                <xsd:element ref="ns3:MediaServiceObjectDetectorVersions" minOccurs="0"/>
                <xsd:element ref="ns3:_activity" minOccurs="0"/>
                <xsd:element ref="ns4:SharedWithUsers" minOccurs="0"/>
                <xsd:element ref="ns4:SharedWithDetails" minOccurs="0"/>
                <xsd:element ref="ns4:SharingHintHash"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5a8dd2f-25e0-4e15-a959-976bf9ed02ce"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bjectDetectorVersions" ma:index="10" nillable="true" ma:displayName="MediaServiceObjectDetectorVersions" ma:hidden="true" ma:indexed="true" ma:internalName="MediaServiceObjectDetectorVersions" ma:readOnly="true">
      <xsd:simpleType>
        <xsd:restriction base="dms:Text"/>
      </xsd:simpleType>
    </xsd:element>
    <xsd:element name="_activity" ma:index="11" nillable="true" ma:displayName="_activity" ma:hidden="true" ma:internalName="_activity">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a65b52d1-4726-4602-889b-5c41f411f9f3" elementFormDefault="qualified">
    <xsd:import namespace="http://schemas.microsoft.com/office/2006/documentManagement/types"/>
    <xsd:import namespace="http://schemas.microsoft.com/office/infopath/2007/PartnerControls"/>
    <xsd:element name="SharedWithUsers" ma:index="12"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Shared With Details" ma:internalName="SharedWithDetails" ma:readOnly="true">
      <xsd:simpleType>
        <xsd:restriction base="dms:Note">
          <xsd:maxLength value="255"/>
        </xsd:restriction>
      </xsd:simpleType>
    </xsd:element>
    <xsd:element name="SharingHintHash" ma:index="14"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76708060-2A16-4DDC-A171-7D734C409A75}">
  <ds:schemaRefs>
    <ds:schemaRef ds:uri="http://schemas.microsoft.com/sharepoint/v3/contenttype/forms"/>
  </ds:schemaRefs>
</ds:datastoreItem>
</file>

<file path=customXml/itemProps2.xml><?xml version="1.0" encoding="utf-8"?>
<ds:datastoreItem xmlns:ds="http://schemas.openxmlformats.org/officeDocument/2006/customXml" ds:itemID="{E05DBC91-AA49-4A2A-99ED-3FFF68803598}">
  <ds:schemaRefs>
    <ds:schemaRef ds:uri="http://www.w3.org/XML/1998/namespace"/>
    <ds:schemaRef ds:uri="http://schemas.openxmlformats.org/package/2006/metadata/core-properties"/>
    <ds:schemaRef ds:uri="a65b52d1-4726-4602-889b-5c41f411f9f3"/>
    <ds:schemaRef ds:uri="e5a8dd2f-25e0-4e15-a959-976bf9ed02ce"/>
    <ds:schemaRef ds:uri="http://schemas.microsoft.com/office/2006/documentManagement/types"/>
    <ds:schemaRef ds:uri="http://purl.org/dc/elements/1.1/"/>
    <ds:schemaRef ds:uri="http://schemas.microsoft.com/office/infopath/2007/PartnerControls"/>
    <ds:schemaRef ds:uri="http://schemas.microsoft.com/office/2006/metadata/properties"/>
    <ds:schemaRef ds:uri="http://purl.org/dc/dcmitype/"/>
    <ds:schemaRef ds:uri="http://purl.org/dc/terms/"/>
  </ds:schemaRefs>
</ds:datastoreItem>
</file>

<file path=customXml/itemProps3.xml><?xml version="1.0" encoding="utf-8"?>
<ds:datastoreItem xmlns:ds="http://schemas.openxmlformats.org/officeDocument/2006/customXml" ds:itemID="{19667EE1-5BFA-4941-B751-DBBDE3E0C2CA}">
  <ds:schemaRefs>
    <ds:schemaRef ds:uri="a65b52d1-4726-4602-889b-5c41f411f9f3"/>
    <ds:schemaRef ds:uri="e5a8dd2f-25e0-4e15-a959-976bf9ed02ce"/>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0/xmlns/"/>
    <ds:schemaRef ds:uri="http://www.w3.org/2001/XMLSchema"/>
  </ds:schemaRefs>
</ds:datastoreItem>
</file>

<file path=docProps/app.xml><?xml version="1.0" encoding="utf-8"?>
<Properties xmlns="http://schemas.openxmlformats.org/officeDocument/2006/extended-properties" xmlns:vt="http://schemas.openxmlformats.org/officeDocument/2006/docPropsVTypes">
  <Template>TM04033929[[fn=Slate]]</Template>
  <TotalTime>23</TotalTime>
  <Words>482</Words>
  <Application>Microsoft Office PowerPoint</Application>
  <PresentationFormat>Widescreen</PresentationFormat>
  <Paragraphs>69</Paragraphs>
  <Slides>15</Slides>
  <Notes>1</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15</vt:i4>
      </vt:variant>
    </vt:vector>
  </HeadingPairs>
  <TitlesOfParts>
    <vt:vector size="22" baseType="lpstr">
      <vt:lpstr>Arial</vt:lpstr>
      <vt:lpstr>ArialMT</vt:lpstr>
      <vt:lpstr>Avenir Next LT Pro</vt:lpstr>
      <vt:lpstr>Calibri</vt:lpstr>
      <vt:lpstr>Calisto MT</vt:lpstr>
      <vt:lpstr>Wingdings 2</vt:lpstr>
      <vt:lpstr>Slate</vt:lpstr>
      <vt:lpstr>Gestion d'Inventaire  Automatique</vt:lpstr>
      <vt:lpstr>Agenda</vt:lpstr>
      <vt:lpstr>Introduction</vt:lpstr>
      <vt:lpstr>Developpement</vt:lpstr>
      <vt:lpstr> </vt:lpstr>
      <vt:lpstr>Enoncé du problème: </vt:lpstr>
      <vt:lpstr>Plan de projet  </vt:lpstr>
      <vt:lpstr>Qualité du concept  </vt:lpstr>
      <vt:lpstr>Remue-méninge et sous-systèmes</vt:lpstr>
      <vt:lpstr>PowerPoint Presentation</vt:lpstr>
      <vt:lpstr>PowerPoint Presentation</vt:lpstr>
      <vt:lpstr>PowerPoint Presentation</vt:lpstr>
      <vt:lpstr>Leçons apprises et prochaines étapes</vt:lpstr>
      <vt:lpstr>Conclusion</vt:lpstr>
      <vt:lpstr>Merci!</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PRESENTATION FINALE</dc:title>
  <dc:creator>Julia Mainville</dc:creator>
  <cp:lastModifiedBy>Julia Mainville</cp:lastModifiedBy>
  <cp:revision>2</cp:revision>
  <dcterms:created xsi:type="dcterms:W3CDTF">2023-11-20T17:18:09Z</dcterms:created>
  <dcterms:modified xsi:type="dcterms:W3CDTF">2023-12-11T02:04:25Z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0x01010093B5A9F2145CCC408AFC1A0737741486</vt:lpwstr>
  </property>
</Properties>
</file>