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embeddedFontLst>
    <p:embeddedFont>
      <p:font typeface="Raleway"/>
      <p:regular r:id="rId21"/>
      <p:bold r:id="rId22"/>
      <p:italic r:id="rId23"/>
      <p:boldItalic r:id="rId24"/>
    </p:embeddedFont>
    <p:embeddedFont>
      <p:font typeface="Lat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Raleway-bold.fntdata"/><Relationship Id="rId21" Type="http://schemas.openxmlformats.org/officeDocument/2006/relationships/font" Target="fonts/Raleway-regular.fntdata"/><Relationship Id="rId24" Type="http://schemas.openxmlformats.org/officeDocument/2006/relationships/font" Target="fonts/Raleway-boldItalic.fntdata"/><Relationship Id="rId23" Type="http://schemas.openxmlformats.org/officeDocument/2006/relationships/font" Target="fonts/Raleway-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Lato-bold.fntdata"/><Relationship Id="rId25" Type="http://schemas.openxmlformats.org/officeDocument/2006/relationships/font" Target="fonts/Lato-regular.fntdata"/><Relationship Id="rId28" Type="http://schemas.openxmlformats.org/officeDocument/2006/relationships/font" Target="fonts/Lato-boldItalic.fntdata"/><Relationship Id="rId27" Type="http://schemas.openxmlformats.org/officeDocument/2006/relationships/font" Target="fonts/Lato-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CA"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rPr lang="en-CA"/>
              <a:t>Changes made to this version (Joongho):</a:t>
            </a:r>
            <a:br>
              <a:rPr lang="en-CA"/>
            </a:br>
            <a:r>
              <a:rPr lang="en-CA"/>
              <a:t>Ask students to download software in the beginning to save some time!</a:t>
            </a:r>
            <a:endParaRPr/>
          </a:p>
          <a:p>
            <a:pPr indent="0" lvl="0" marL="0" marR="0" rtl="0" algn="l">
              <a:spcBef>
                <a:spcPts val="0"/>
              </a:spcBef>
              <a:spcAft>
                <a:spcPts val="0"/>
              </a:spcAft>
              <a:buClr>
                <a:schemeClr val="dk1"/>
              </a:buClr>
              <a:buSzPts val="1200"/>
              <a:buFont typeface="Calibri"/>
              <a:buNone/>
            </a:pPr>
            <a:r>
              <a:rPr lang="en-CA"/>
              <a:t>Added gif to “What is a Laser Cutter?”</a:t>
            </a:r>
            <a:endParaRPr/>
          </a:p>
          <a:p>
            <a:pPr indent="0" lvl="0" marL="0" marR="0" rtl="0" algn="l">
              <a:spcBef>
                <a:spcPts val="0"/>
              </a:spcBef>
              <a:spcAft>
                <a:spcPts val="0"/>
              </a:spcAft>
              <a:buClr>
                <a:schemeClr val="dk1"/>
              </a:buClr>
              <a:buSzPts val="1200"/>
              <a:buFont typeface="Calibri"/>
              <a:buNone/>
            </a:pPr>
            <a:r>
              <a:rPr lang="en-CA"/>
              <a:t>Removed some slides about how to use the laser cutter, with the intention of showing them at the Makerspace </a:t>
            </a:r>
            <a:endParaRPr/>
          </a:p>
          <a:p>
            <a:pPr indent="0" lvl="0" marL="0" marR="0" rtl="0" algn="l">
              <a:spcBef>
                <a:spcPts val="0"/>
              </a:spcBef>
              <a:spcAft>
                <a:spcPts val="0"/>
              </a:spcAft>
              <a:buClr>
                <a:schemeClr val="dk1"/>
              </a:buClr>
              <a:buSzPts val="1200"/>
              <a:buFont typeface="Calibri"/>
              <a:buNone/>
            </a:pPr>
            <a:r>
              <a:rPr lang="en-CA"/>
              <a:t>Adjusted the hours to be accurate to this current year</a:t>
            </a:r>
            <a:endParaRPr/>
          </a:p>
          <a:p>
            <a:pPr indent="0" lvl="0" marL="0" marR="0" rtl="0" algn="l">
              <a:spcBef>
                <a:spcPts val="0"/>
              </a:spcBef>
              <a:spcAft>
                <a:spcPts val="0"/>
              </a:spcAft>
              <a:buClr>
                <a:schemeClr val="dk1"/>
              </a:buClr>
              <a:buSzPts val="1200"/>
              <a:buFont typeface="Calibri"/>
              <a:buNone/>
            </a:pPr>
            <a:r>
              <a:t/>
            </a:r>
            <a:endParaRPr/>
          </a:p>
          <a:p>
            <a:pPr indent="0" lvl="0" marL="0" marR="0" rtl="0" algn="l">
              <a:spcBef>
                <a:spcPts val="0"/>
              </a:spcBef>
              <a:spcAft>
                <a:spcPts val="0"/>
              </a:spcAft>
              <a:buClr>
                <a:schemeClr val="dk1"/>
              </a:buClr>
              <a:buSzPts val="1200"/>
              <a:buFont typeface="Calibri"/>
              <a:buNone/>
            </a:pPr>
            <a:r>
              <a:rPr lang="en-CA"/>
              <a:t>Suggested time frame:</a:t>
            </a:r>
            <a:br>
              <a:rPr lang="en-CA"/>
            </a:br>
            <a:r>
              <a:rPr lang="en-CA"/>
              <a:t>30 mins of slides</a:t>
            </a:r>
            <a:endParaRPr/>
          </a:p>
          <a:p>
            <a:pPr indent="0" lvl="0" marL="0" marR="0" rtl="0" algn="l">
              <a:spcBef>
                <a:spcPts val="0"/>
              </a:spcBef>
              <a:spcAft>
                <a:spcPts val="0"/>
              </a:spcAft>
              <a:buClr>
                <a:schemeClr val="dk1"/>
              </a:buClr>
              <a:buSzPts val="1200"/>
              <a:buFont typeface="Calibri"/>
              <a:buNone/>
            </a:pPr>
            <a:r>
              <a:rPr lang="en-CA"/>
              <a:t>30 mins for students to design something for their test piece on Inkscape, during this time the staff will walk around and assist any students that are having issues</a:t>
            </a:r>
            <a:endParaRPr/>
          </a:p>
          <a:p>
            <a:pPr indent="0" lvl="0" marL="0" marR="0" rtl="0" algn="l">
              <a:spcBef>
                <a:spcPts val="0"/>
              </a:spcBef>
              <a:spcAft>
                <a:spcPts val="0"/>
              </a:spcAft>
              <a:buClr>
                <a:schemeClr val="dk1"/>
              </a:buClr>
              <a:buSzPts val="1200"/>
              <a:buFont typeface="Calibri"/>
              <a:buNone/>
            </a:pPr>
            <a:r>
              <a:rPr lang="en-CA"/>
              <a:t>30 mins to show laser cutter hands-on and allow them to cut their pieces, staff will split the students into two groups, one for each laser cutter to cut down on the waiting time between students</a:t>
            </a:r>
            <a:endParaRPr/>
          </a:p>
          <a:p>
            <a:pPr indent="0" lvl="0" marL="0" marR="0" rtl="0" algn="l">
              <a:spcBef>
                <a:spcPts val="0"/>
              </a:spcBef>
              <a:spcAft>
                <a:spcPts val="0"/>
              </a:spcAft>
              <a:buClr>
                <a:schemeClr val="dk1"/>
              </a:buClr>
              <a:buSzPts val="1200"/>
              <a:buFont typeface="Calibri"/>
              <a:buNone/>
            </a:pPr>
            <a:r>
              <a:t/>
            </a:r>
            <a:endParaRPr/>
          </a:p>
          <a:p>
            <a:pPr indent="0" lvl="0" marL="0" marR="0" rtl="0" algn="l">
              <a:spcBef>
                <a:spcPts val="0"/>
              </a:spcBef>
              <a:spcAft>
                <a:spcPts val="0"/>
              </a:spcAft>
              <a:buClr>
                <a:schemeClr val="dk1"/>
              </a:buClr>
              <a:buSzPts val="1200"/>
              <a:buFont typeface="Calibri"/>
              <a:buNone/>
            </a:pPr>
            <a:r>
              <a:t/>
            </a:r>
            <a:endParaRPr/>
          </a:p>
          <a:p>
            <a:pPr indent="0" lvl="0" marL="0" marR="0" rtl="0" algn="l">
              <a:spcBef>
                <a:spcPts val="0"/>
              </a:spcBef>
              <a:spcAft>
                <a:spcPts val="0"/>
              </a:spcAft>
              <a:buClr>
                <a:schemeClr val="dk1"/>
              </a:buClr>
              <a:buSzPts val="1200"/>
              <a:buFont typeface="Calibri"/>
              <a:buNone/>
            </a:pPr>
            <a:r>
              <a:t/>
            </a:r>
            <a:endParaRPr/>
          </a:p>
          <a:p>
            <a:pPr indent="0" lvl="0" marL="0" marR="0" rtl="0" algn="l">
              <a:spcBef>
                <a:spcPts val="0"/>
              </a:spcBef>
              <a:spcAft>
                <a:spcPts val="0"/>
              </a:spcAft>
              <a:buClr>
                <a:schemeClr val="dk1"/>
              </a:buClr>
              <a:buSzPts val="1200"/>
              <a:buFont typeface="Calibri"/>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 name="Google Shape;19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 name="Google Shape;8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6f61c5f0d8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0" name="Google Shape;90;g6f61c5f0d8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g6f61c5f0d8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CA"/>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 name="Google Shape;13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13" name="Shape 13"/>
        <p:cNvGrpSpPr/>
        <p:nvPr/>
      </p:nvGrpSpPr>
      <p:grpSpPr>
        <a:xfrm>
          <a:off x="0" y="0"/>
          <a:ext cx="0" cy="0"/>
          <a:chOff x="0" y="0"/>
          <a:chExt cx="0" cy="0"/>
        </a:xfrm>
      </p:grpSpPr>
      <p:cxnSp>
        <p:nvCxnSpPr>
          <p:cNvPr id="14" name="Google Shape;14;p2"/>
          <p:cNvCxnSpPr/>
          <p:nvPr/>
        </p:nvCxnSpPr>
        <p:spPr>
          <a:xfrm>
            <a:off x="3303632" y="554200"/>
            <a:ext cx="8325600" cy="0"/>
          </a:xfrm>
          <a:prstGeom prst="straightConnector1">
            <a:avLst/>
          </a:prstGeom>
          <a:noFill/>
          <a:ln cap="flat" cmpd="sng" w="38100">
            <a:solidFill>
              <a:schemeClr val="lt1"/>
            </a:solidFill>
            <a:prstDash val="solid"/>
            <a:round/>
            <a:headEnd len="sm" w="sm" type="none"/>
            <a:tailEnd len="sm" w="sm" type="none"/>
          </a:ln>
        </p:spPr>
      </p:cxnSp>
      <p:cxnSp>
        <p:nvCxnSpPr>
          <p:cNvPr id="15" name="Google Shape;15;p2"/>
          <p:cNvCxnSpPr/>
          <p:nvPr/>
        </p:nvCxnSpPr>
        <p:spPr>
          <a:xfrm>
            <a:off x="3303632" y="6320000"/>
            <a:ext cx="8325600" cy="0"/>
          </a:xfrm>
          <a:prstGeom prst="straightConnector1">
            <a:avLst/>
          </a:prstGeom>
          <a:noFill/>
          <a:ln cap="flat" cmpd="sng" w="19050">
            <a:solidFill>
              <a:schemeClr val="lt1"/>
            </a:solidFill>
            <a:prstDash val="solid"/>
            <a:round/>
            <a:headEnd len="sm" w="sm" type="none"/>
            <a:tailEnd len="sm" w="sm" type="none"/>
          </a:ln>
        </p:spPr>
      </p:cxnSp>
      <p:cxnSp>
        <p:nvCxnSpPr>
          <p:cNvPr id="16" name="Google Shape;16;p2"/>
          <p:cNvCxnSpPr/>
          <p:nvPr/>
        </p:nvCxnSpPr>
        <p:spPr>
          <a:xfrm>
            <a:off x="566931" y="554200"/>
            <a:ext cx="244400" cy="0"/>
          </a:xfrm>
          <a:prstGeom prst="straightConnector1">
            <a:avLst/>
          </a:prstGeom>
          <a:noFill/>
          <a:ln cap="flat" cmpd="sng" w="19050">
            <a:solidFill>
              <a:schemeClr val="lt1"/>
            </a:solidFill>
            <a:prstDash val="solid"/>
            <a:round/>
            <a:headEnd len="sm" w="sm" type="none"/>
            <a:tailEnd len="sm" w="sm" type="none"/>
          </a:ln>
        </p:spPr>
      </p:cxnSp>
      <p:sp>
        <p:nvSpPr>
          <p:cNvPr id="17" name="Google Shape;17;p2"/>
          <p:cNvSpPr txBox="1"/>
          <p:nvPr>
            <p:ph type="ctrTitle"/>
          </p:nvPr>
        </p:nvSpPr>
        <p:spPr>
          <a:xfrm>
            <a:off x="3162300" y="840300"/>
            <a:ext cx="8442000" cy="20560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4800"/>
              <a:buFont typeface="Raleway"/>
              <a:buNone/>
              <a:defRPr b="1" i="0" sz="6400" u="none" cap="none" strike="noStrike">
                <a:solidFill>
                  <a:schemeClr val="lt1"/>
                </a:solidFill>
                <a:latin typeface="Raleway"/>
                <a:ea typeface="Raleway"/>
                <a:cs typeface="Raleway"/>
                <a:sym typeface="Raleway"/>
              </a:defRPr>
            </a:lvl1pPr>
            <a:lvl2pPr lvl="1">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2pPr>
            <a:lvl3pPr lvl="2">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3pPr>
            <a:lvl4pPr lvl="3">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4pPr>
            <a:lvl5pPr lvl="4">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5pPr>
            <a:lvl6pPr lvl="5">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6pPr>
            <a:lvl7pPr lvl="6">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7pPr>
            <a:lvl8pPr lvl="7">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8pPr>
            <a:lvl9pPr lvl="8">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9pPr>
          </a:lstStyle>
          <a:p/>
        </p:txBody>
      </p:sp>
      <p:sp>
        <p:nvSpPr>
          <p:cNvPr id="18" name="Google Shape;18;p2"/>
          <p:cNvSpPr txBox="1"/>
          <p:nvPr>
            <p:ph idx="1" type="subTitle"/>
          </p:nvPr>
        </p:nvSpPr>
        <p:spPr>
          <a:xfrm>
            <a:off x="3187023" y="4317933"/>
            <a:ext cx="8442000" cy="16556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lt1"/>
              </a:buClr>
              <a:buSzPts val="1800"/>
              <a:buFont typeface="Lato"/>
              <a:buNone/>
              <a:defRPr b="0" i="0" sz="1800" u="none" cap="none" strike="noStrike">
                <a:solidFill>
                  <a:schemeClr val="lt1"/>
                </a:solidFill>
                <a:latin typeface="Lato"/>
                <a:ea typeface="Lato"/>
                <a:cs typeface="Lato"/>
                <a:sym typeface="Lato"/>
              </a:defRPr>
            </a:lvl1pPr>
            <a:lvl2pPr lvl="1"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2pPr>
            <a:lvl3pPr lvl="2"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3pPr>
            <a:lvl4pPr lvl="3"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4pPr>
            <a:lvl5pPr lvl="4"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5pPr>
            <a:lvl6pPr lvl="5"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6pPr>
            <a:lvl7pPr lvl="6"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7pPr>
            <a:lvl8pPr lvl="7"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8pPr>
            <a:lvl9pPr lvl="8" marR="0" rtl="0" algn="l">
              <a:lnSpc>
                <a:spcPct val="100000"/>
              </a:lnSpc>
              <a:spcBef>
                <a:spcPts val="0"/>
              </a:spcBef>
              <a:spcAft>
                <a:spcPts val="0"/>
              </a:spcAft>
              <a:buClr>
                <a:schemeClr val="lt1"/>
              </a:buClr>
              <a:buSzPts val="1800"/>
              <a:buFont typeface="Lato"/>
              <a:buNone/>
              <a:defRPr b="0" i="0" sz="2400" u="none" cap="none" strike="noStrike">
                <a:solidFill>
                  <a:schemeClr val="lt1"/>
                </a:solidFill>
                <a:latin typeface="Lato"/>
                <a:ea typeface="Lato"/>
                <a:cs typeface="Lato"/>
                <a:sym typeface="Lato"/>
              </a:defRPr>
            </a:lvl9pPr>
          </a:lstStyle>
          <a:p/>
        </p:txBody>
      </p:sp>
      <p:sp>
        <p:nvSpPr>
          <p:cNvPr id="19" name="Google Shape;19;p2"/>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b="0" i="0" sz="1800" u="none" cap="none" strike="noStrike">
                <a:solidFill>
                  <a:schemeClr val="lt1"/>
                </a:solidFill>
                <a:latin typeface="Arial"/>
                <a:ea typeface="Arial"/>
                <a:cs typeface="Arial"/>
                <a:sym typeface="Arial"/>
              </a:defRPr>
            </a:lvl1pPr>
            <a:lvl2pPr indent="0" lvl="1" marL="0" marR="0" rtl="0" algn="l">
              <a:spcBef>
                <a:spcPts val="0"/>
              </a:spcBef>
              <a:buNone/>
              <a:defRPr b="0" i="0" sz="1800" u="none" cap="none" strike="noStrike">
                <a:solidFill>
                  <a:schemeClr val="lt1"/>
                </a:solidFill>
                <a:latin typeface="Arial"/>
                <a:ea typeface="Arial"/>
                <a:cs typeface="Arial"/>
                <a:sym typeface="Arial"/>
              </a:defRPr>
            </a:lvl2pPr>
            <a:lvl3pPr indent="0" lvl="2" marL="0" marR="0" rtl="0" algn="l">
              <a:spcBef>
                <a:spcPts val="0"/>
              </a:spcBef>
              <a:buNone/>
              <a:defRPr b="0" i="0" sz="1800" u="none" cap="none" strike="noStrike">
                <a:solidFill>
                  <a:schemeClr val="lt1"/>
                </a:solidFill>
                <a:latin typeface="Arial"/>
                <a:ea typeface="Arial"/>
                <a:cs typeface="Arial"/>
                <a:sym typeface="Arial"/>
              </a:defRPr>
            </a:lvl3pPr>
            <a:lvl4pPr indent="0" lvl="3" marL="0" marR="0" rtl="0" algn="l">
              <a:spcBef>
                <a:spcPts val="0"/>
              </a:spcBef>
              <a:buNone/>
              <a:defRPr b="0" i="0" sz="1800" u="none" cap="none" strike="noStrike">
                <a:solidFill>
                  <a:schemeClr val="lt1"/>
                </a:solidFill>
                <a:latin typeface="Arial"/>
                <a:ea typeface="Arial"/>
                <a:cs typeface="Arial"/>
                <a:sym typeface="Arial"/>
              </a:defRPr>
            </a:lvl4pPr>
            <a:lvl5pPr indent="0" lvl="4" marL="0" marR="0" rtl="0" algn="l">
              <a:spcBef>
                <a:spcPts val="0"/>
              </a:spcBef>
              <a:buNone/>
              <a:defRPr b="0" i="0" sz="1800" u="none" cap="none" strike="noStrike">
                <a:solidFill>
                  <a:schemeClr val="lt1"/>
                </a:solidFill>
                <a:latin typeface="Arial"/>
                <a:ea typeface="Arial"/>
                <a:cs typeface="Arial"/>
                <a:sym typeface="Arial"/>
              </a:defRPr>
            </a:lvl5pPr>
            <a:lvl6pPr indent="0" lvl="5" marL="0" marR="0" rtl="0" algn="l">
              <a:spcBef>
                <a:spcPts val="0"/>
              </a:spcBef>
              <a:buNone/>
              <a:defRPr b="0" i="0" sz="1800" u="none" cap="none" strike="noStrike">
                <a:solidFill>
                  <a:schemeClr val="lt1"/>
                </a:solidFill>
                <a:latin typeface="Arial"/>
                <a:ea typeface="Arial"/>
                <a:cs typeface="Arial"/>
                <a:sym typeface="Arial"/>
              </a:defRPr>
            </a:lvl6pPr>
            <a:lvl7pPr indent="0" lvl="6" marL="0" marR="0" rtl="0" algn="l">
              <a:spcBef>
                <a:spcPts val="0"/>
              </a:spcBef>
              <a:buNone/>
              <a:defRPr b="0" i="0" sz="1800" u="none" cap="none" strike="noStrike">
                <a:solidFill>
                  <a:schemeClr val="lt1"/>
                </a:solidFill>
                <a:latin typeface="Arial"/>
                <a:ea typeface="Arial"/>
                <a:cs typeface="Arial"/>
                <a:sym typeface="Arial"/>
              </a:defRPr>
            </a:lvl7pPr>
            <a:lvl8pPr indent="0" lvl="7" marL="0" marR="0" rtl="0" algn="l">
              <a:spcBef>
                <a:spcPts val="0"/>
              </a:spcBef>
              <a:buNone/>
              <a:defRPr b="0" i="0" sz="1800" u="none" cap="none" strike="noStrike">
                <a:solidFill>
                  <a:schemeClr val="lt1"/>
                </a:solidFill>
                <a:latin typeface="Arial"/>
                <a:ea typeface="Arial"/>
                <a:cs typeface="Arial"/>
                <a:sym typeface="Arial"/>
              </a:defRPr>
            </a:lvl8pPr>
            <a:lvl9pPr indent="0" lvl="8" marL="0" marR="0" rtl="0" algn="l">
              <a:spcBef>
                <a:spcPts val="0"/>
              </a:spcBef>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 number">
    <p:spTree>
      <p:nvGrpSpPr>
        <p:cNvPr id="64" name="Shape 64"/>
        <p:cNvGrpSpPr/>
        <p:nvPr/>
      </p:nvGrpSpPr>
      <p:grpSpPr>
        <a:xfrm>
          <a:off x="0" y="0"/>
          <a:ext cx="0" cy="0"/>
          <a:chOff x="0" y="0"/>
          <a:chExt cx="0" cy="0"/>
        </a:xfrm>
      </p:grpSpPr>
      <p:cxnSp>
        <p:nvCxnSpPr>
          <p:cNvPr id="65" name="Google Shape;65;p11"/>
          <p:cNvCxnSpPr/>
          <p:nvPr/>
        </p:nvCxnSpPr>
        <p:spPr>
          <a:xfrm>
            <a:off x="566933" y="6320000"/>
            <a:ext cx="11062400" cy="0"/>
          </a:xfrm>
          <a:prstGeom prst="straightConnector1">
            <a:avLst/>
          </a:prstGeom>
          <a:noFill/>
          <a:ln cap="flat" cmpd="sng" w="19050">
            <a:solidFill>
              <a:schemeClr val="dk2"/>
            </a:solidFill>
            <a:prstDash val="solid"/>
            <a:round/>
            <a:headEnd len="sm" w="sm" type="none"/>
            <a:tailEnd len="sm" w="sm" type="none"/>
          </a:ln>
        </p:spPr>
      </p:cxnSp>
      <p:cxnSp>
        <p:nvCxnSpPr>
          <p:cNvPr id="66" name="Google Shape;66;p11"/>
          <p:cNvCxnSpPr/>
          <p:nvPr/>
        </p:nvCxnSpPr>
        <p:spPr>
          <a:xfrm>
            <a:off x="566933" y="554200"/>
            <a:ext cx="11062400" cy="0"/>
          </a:xfrm>
          <a:prstGeom prst="straightConnector1">
            <a:avLst/>
          </a:prstGeom>
          <a:noFill/>
          <a:ln cap="flat" cmpd="sng" w="38100">
            <a:solidFill>
              <a:schemeClr val="dk2"/>
            </a:solidFill>
            <a:prstDash val="solid"/>
            <a:round/>
            <a:headEnd len="sm" w="sm" type="none"/>
            <a:tailEnd len="sm" w="sm" type="none"/>
          </a:ln>
        </p:spPr>
      </p:cxnSp>
      <p:sp>
        <p:nvSpPr>
          <p:cNvPr id="67" name="Google Shape;67;p11"/>
          <p:cNvSpPr txBox="1"/>
          <p:nvPr>
            <p:ph type="title"/>
          </p:nvPr>
        </p:nvSpPr>
        <p:spPr>
          <a:xfrm>
            <a:off x="1138600" y="1739800"/>
            <a:ext cx="9914800" cy="2051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chemeClr val="dk1"/>
              </a:buClr>
              <a:buSzPts val="9600"/>
              <a:buFont typeface="Lato"/>
              <a:buNone/>
              <a:defRPr b="1" i="0" sz="12800" u="none" cap="none" strike="noStrike">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b="1" sz="12800">
                <a:solidFill>
                  <a:schemeClr val="dk1"/>
                </a:solidFill>
                <a:latin typeface="Lato"/>
                <a:ea typeface="Lato"/>
                <a:cs typeface="Lato"/>
                <a:sym typeface="Lato"/>
              </a:defRPr>
            </a:lvl9pPr>
          </a:lstStyle>
          <a:p/>
        </p:txBody>
      </p:sp>
      <p:sp>
        <p:nvSpPr>
          <p:cNvPr id="68" name="Google Shape;68;p11"/>
          <p:cNvSpPr txBox="1"/>
          <p:nvPr>
            <p:ph idx="1" type="body"/>
          </p:nvPr>
        </p:nvSpPr>
        <p:spPr>
          <a:xfrm>
            <a:off x="1138600" y="3892600"/>
            <a:ext cx="9914800" cy="1428800"/>
          </a:xfrm>
          <a:prstGeom prst="rect">
            <a:avLst/>
          </a:prstGeom>
          <a:noFill/>
          <a:ln>
            <a:noFill/>
          </a:ln>
        </p:spPr>
        <p:txBody>
          <a:bodyPr anchorCtr="0" anchor="t" bIns="91425" lIns="91425" spcFirstLastPara="1" rIns="91425" wrap="square" tIns="91425">
            <a:noAutofit/>
          </a:bodyPr>
          <a:lstStyle>
            <a:lvl1pPr indent="-342900" lvl="0" marL="457200" marR="0" rtl="0" algn="ctr">
              <a:lnSpc>
                <a:spcPct val="115000"/>
              </a:lnSpc>
              <a:spcBef>
                <a:spcPts val="0"/>
              </a:spcBef>
              <a:spcAft>
                <a:spcPts val="0"/>
              </a:spcAft>
              <a:buClr>
                <a:schemeClr val="dk2"/>
              </a:buClr>
              <a:buSzPts val="1800"/>
              <a:buFont typeface="Lato"/>
              <a:buChar char="●"/>
              <a:defRPr b="0" i="0" sz="1800" u="none" cap="none" strike="noStrike">
                <a:solidFill>
                  <a:schemeClr val="dk2"/>
                </a:solidFill>
                <a:latin typeface="Lato"/>
                <a:ea typeface="Lato"/>
                <a:cs typeface="Lato"/>
                <a:sym typeface="Lato"/>
              </a:defRPr>
            </a:lvl1pPr>
            <a:lvl2pPr indent="-317500" lvl="1" marL="9144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2pPr>
            <a:lvl3pPr indent="-317500" lvl="2" marL="13716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3pPr>
            <a:lvl4pPr indent="-317500" lvl="3" marL="18288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4pPr>
            <a:lvl5pPr indent="-317500" lvl="4" marL="22860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5pPr>
            <a:lvl6pPr indent="-317500" lvl="5" marL="27432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6pPr>
            <a:lvl7pPr indent="-317500" lvl="6" marL="32004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7pPr>
            <a:lvl8pPr indent="-317500" lvl="7" marL="3657600" marR="0" rtl="0" algn="ctr">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8pPr>
            <a:lvl9pPr indent="-317500" lvl="8" marL="4114800" marR="0" rtl="0" algn="ctr">
              <a:lnSpc>
                <a:spcPct val="115000"/>
              </a:lnSpc>
              <a:spcBef>
                <a:spcPts val="2133"/>
              </a:spcBef>
              <a:spcAft>
                <a:spcPts val="2133"/>
              </a:spcAft>
              <a:buClr>
                <a:schemeClr val="dk2"/>
              </a:buClr>
              <a:buSzPts val="1400"/>
              <a:buFont typeface="Lato"/>
              <a:buChar char="■"/>
              <a:defRPr b="0" i="0" sz="1867" u="none" cap="none" strike="noStrike">
                <a:solidFill>
                  <a:schemeClr val="dk2"/>
                </a:solidFill>
                <a:latin typeface="Lato"/>
                <a:ea typeface="Lato"/>
                <a:cs typeface="Lato"/>
                <a:sym typeface="Lato"/>
              </a:defRPr>
            </a:lvl9pPr>
          </a:lstStyle>
          <a:p/>
        </p:txBody>
      </p:sp>
      <p:sp>
        <p:nvSpPr>
          <p:cNvPr id="69" name="Google Shape;69;p11"/>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70" name="Shape 70"/>
        <p:cNvGrpSpPr/>
        <p:nvPr/>
      </p:nvGrpSpPr>
      <p:grpSpPr>
        <a:xfrm>
          <a:off x="0" y="0"/>
          <a:ext cx="0" cy="0"/>
          <a:chOff x="0" y="0"/>
          <a:chExt cx="0" cy="0"/>
        </a:xfrm>
      </p:grpSpPr>
      <p:sp>
        <p:nvSpPr>
          <p:cNvPr id="71" name="Google Shape;71;p12"/>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20" name="Shape 20"/>
        <p:cNvGrpSpPr/>
        <p:nvPr/>
      </p:nvGrpSpPr>
      <p:grpSpPr>
        <a:xfrm>
          <a:off x="0" y="0"/>
          <a:ext cx="0" cy="0"/>
          <a:chOff x="0" y="0"/>
          <a:chExt cx="0" cy="0"/>
        </a:xfrm>
      </p:grpSpPr>
      <p:cxnSp>
        <p:nvCxnSpPr>
          <p:cNvPr id="21" name="Google Shape;21;p3"/>
          <p:cNvCxnSpPr/>
          <p:nvPr/>
        </p:nvCxnSpPr>
        <p:spPr>
          <a:xfrm>
            <a:off x="566933" y="554200"/>
            <a:ext cx="11062400" cy="0"/>
          </a:xfrm>
          <a:prstGeom prst="straightConnector1">
            <a:avLst/>
          </a:prstGeom>
          <a:noFill/>
          <a:ln cap="flat" cmpd="sng" w="38100">
            <a:solidFill>
              <a:schemeClr val="lt1"/>
            </a:solidFill>
            <a:prstDash val="solid"/>
            <a:round/>
            <a:headEnd len="sm" w="sm" type="none"/>
            <a:tailEnd len="sm" w="sm" type="none"/>
          </a:ln>
        </p:spPr>
      </p:cxnSp>
      <p:cxnSp>
        <p:nvCxnSpPr>
          <p:cNvPr id="22" name="Google Shape;22;p3"/>
          <p:cNvCxnSpPr/>
          <p:nvPr/>
        </p:nvCxnSpPr>
        <p:spPr>
          <a:xfrm>
            <a:off x="566933" y="6320000"/>
            <a:ext cx="11062400" cy="0"/>
          </a:xfrm>
          <a:prstGeom prst="straightConnector1">
            <a:avLst/>
          </a:prstGeom>
          <a:noFill/>
          <a:ln cap="flat" cmpd="sng" w="19050">
            <a:solidFill>
              <a:schemeClr val="lt1"/>
            </a:solidFill>
            <a:prstDash val="solid"/>
            <a:round/>
            <a:headEnd len="sm" w="sm" type="none"/>
            <a:tailEnd len="sm" w="sm" type="none"/>
          </a:ln>
        </p:spPr>
      </p:cxnSp>
      <p:sp>
        <p:nvSpPr>
          <p:cNvPr id="23" name="Google Shape;23;p3"/>
          <p:cNvSpPr txBox="1"/>
          <p:nvPr>
            <p:ph type="title"/>
          </p:nvPr>
        </p:nvSpPr>
        <p:spPr>
          <a:xfrm>
            <a:off x="541900" y="2409100"/>
            <a:ext cx="11062400" cy="20560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chemeClr val="lt1"/>
              </a:buClr>
              <a:buSzPts val="4800"/>
              <a:buFont typeface="Raleway"/>
              <a:buNone/>
              <a:defRPr b="1" i="0" sz="6400" u="none" cap="none" strike="noStrike">
                <a:solidFill>
                  <a:schemeClr val="lt1"/>
                </a:solidFill>
                <a:latin typeface="Raleway"/>
                <a:ea typeface="Raleway"/>
                <a:cs typeface="Raleway"/>
                <a:sym typeface="Raleway"/>
              </a:defRPr>
            </a:lvl1pPr>
            <a:lvl2pPr lvl="1"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2pPr>
            <a:lvl3pPr lvl="2"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3pPr>
            <a:lvl4pPr lvl="3"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4pPr>
            <a:lvl5pPr lvl="4"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5pPr>
            <a:lvl6pPr lvl="5"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6pPr>
            <a:lvl7pPr lvl="6"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7pPr>
            <a:lvl8pPr lvl="7"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8pPr>
            <a:lvl9pPr lvl="8" algn="ctr">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9pPr>
          </a:lstStyle>
          <a:p/>
        </p:txBody>
      </p:sp>
      <p:sp>
        <p:nvSpPr>
          <p:cNvPr id="24" name="Google Shape;24;p3"/>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b="0" i="0" sz="1800" u="none" cap="none" strike="noStrike">
                <a:solidFill>
                  <a:schemeClr val="lt1"/>
                </a:solidFill>
                <a:latin typeface="Arial"/>
                <a:ea typeface="Arial"/>
                <a:cs typeface="Arial"/>
                <a:sym typeface="Arial"/>
              </a:defRPr>
            </a:lvl1pPr>
            <a:lvl2pPr indent="0" lvl="1" marL="0" marR="0" rtl="0" algn="l">
              <a:spcBef>
                <a:spcPts val="0"/>
              </a:spcBef>
              <a:buNone/>
              <a:defRPr b="0" i="0" sz="1800" u="none" cap="none" strike="noStrike">
                <a:solidFill>
                  <a:schemeClr val="lt1"/>
                </a:solidFill>
                <a:latin typeface="Arial"/>
                <a:ea typeface="Arial"/>
                <a:cs typeface="Arial"/>
                <a:sym typeface="Arial"/>
              </a:defRPr>
            </a:lvl2pPr>
            <a:lvl3pPr indent="0" lvl="2" marL="0" marR="0" rtl="0" algn="l">
              <a:spcBef>
                <a:spcPts val="0"/>
              </a:spcBef>
              <a:buNone/>
              <a:defRPr b="0" i="0" sz="1800" u="none" cap="none" strike="noStrike">
                <a:solidFill>
                  <a:schemeClr val="lt1"/>
                </a:solidFill>
                <a:latin typeface="Arial"/>
                <a:ea typeface="Arial"/>
                <a:cs typeface="Arial"/>
                <a:sym typeface="Arial"/>
              </a:defRPr>
            </a:lvl3pPr>
            <a:lvl4pPr indent="0" lvl="3" marL="0" marR="0" rtl="0" algn="l">
              <a:spcBef>
                <a:spcPts val="0"/>
              </a:spcBef>
              <a:buNone/>
              <a:defRPr b="0" i="0" sz="1800" u="none" cap="none" strike="noStrike">
                <a:solidFill>
                  <a:schemeClr val="lt1"/>
                </a:solidFill>
                <a:latin typeface="Arial"/>
                <a:ea typeface="Arial"/>
                <a:cs typeface="Arial"/>
                <a:sym typeface="Arial"/>
              </a:defRPr>
            </a:lvl4pPr>
            <a:lvl5pPr indent="0" lvl="4" marL="0" marR="0" rtl="0" algn="l">
              <a:spcBef>
                <a:spcPts val="0"/>
              </a:spcBef>
              <a:buNone/>
              <a:defRPr b="0" i="0" sz="1800" u="none" cap="none" strike="noStrike">
                <a:solidFill>
                  <a:schemeClr val="lt1"/>
                </a:solidFill>
                <a:latin typeface="Arial"/>
                <a:ea typeface="Arial"/>
                <a:cs typeface="Arial"/>
                <a:sym typeface="Arial"/>
              </a:defRPr>
            </a:lvl5pPr>
            <a:lvl6pPr indent="0" lvl="5" marL="0" marR="0" rtl="0" algn="l">
              <a:spcBef>
                <a:spcPts val="0"/>
              </a:spcBef>
              <a:buNone/>
              <a:defRPr b="0" i="0" sz="1800" u="none" cap="none" strike="noStrike">
                <a:solidFill>
                  <a:schemeClr val="lt1"/>
                </a:solidFill>
                <a:latin typeface="Arial"/>
                <a:ea typeface="Arial"/>
                <a:cs typeface="Arial"/>
                <a:sym typeface="Arial"/>
              </a:defRPr>
            </a:lvl6pPr>
            <a:lvl7pPr indent="0" lvl="6" marL="0" marR="0" rtl="0" algn="l">
              <a:spcBef>
                <a:spcPts val="0"/>
              </a:spcBef>
              <a:buNone/>
              <a:defRPr b="0" i="0" sz="1800" u="none" cap="none" strike="noStrike">
                <a:solidFill>
                  <a:schemeClr val="lt1"/>
                </a:solidFill>
                <a:latin typeface="Arial"/>
                <a:ea typeface="Arial"/>
                <a:cs typeface="Arial"/>
                <a:sym typeface="Arial"/>
              </a:defRPr>
            </a:lvl7pPr>
            <a:lvl8pPr indent="0" lvl="7" marL="0" marR="0" rtl="0" algn="l">
              <a:spcBef>
                <a:spcPts val="0"/>
              </a:spcBef>
              <a:buNone/>
              <a:defRPr b="0" i="0" sz="1800" u="none" cap="none" strike="noStrike">
                <a:solidFill>
                  <a:schemeClr val="lt1"/>
                </a:solidFill>
                <a:latin typeface="Arial"/>
                <a:ea typeface="Arial"/>
                <a:cs typeface="Arial"/>
                <a:sym typeface="Arial"/>
              </a:defRPr>
            </a:lvl8pPr>
            <a:lvl9pPr indent="0" lvl="8" marL="0" marR="0" rtl="0" algn="l">
              <a:spcBef>
                <a:spcPts val="0"/>
              </a:spcBef>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5" name="Shape 25"/>
        <p:cNvGrpSpPr/>
        <p:nvPr/>
      </p:nvGrpSpPr>
      <p:grpSpPr>
        <a:xfrm>
          <a:off x="0" y="0"/>
          <a:ext cx="0" cy="0"/>
          <a:chOff x="0" y="0"/>
          <a:chExt cx="0" cy="0"/>
        </a:xfrm>
      </p:grpSpPr>
      <p:cxnSp>
        <p:nvCxnSpPr>
          <p:cNvPr id="26" name="Google Shape;26;p4"/>
          <p:cNvCxnSpPr/>
          <p:nvPr/>
        </p:nvCxnSpPr>
        <p:spPr>
          <a:xfrm>
            <a:off x="3303632" y="554200"/>
            <a:ext cx="8325600" cy="0"/>
          </a:xfrm>
          <a:prstGeom prst="straightConnector1">
            <a:avLst/>
          </a:prstGeom>
          <a:noFill/>
          <a:ln cap="flat" cmpd="sng" w="38100">
            <a:solidFill>
              <a:schemeClr val="dk2"/>
            </a:solidFill>
            <a:prstDash val="solid"/>
            <a:round/>
            <a:headEnd len="sm" w="sm" type="none"/>
            <a:tailEnd len="sm" w="sm" type="none"/>
          </a:ln>
        </p:spPr>
      </p:cxnSp>
      <p:cxnSp>
        <p:nvCxnSpPr>
          <p:cNvPr id="27" name="Google Shape;27;p4"/>
          <p:cNvCxnSpPr/>
          <p:nvPr/>
        </p:nvCxnSpPr>
        <p:spPr>
          <a:xfrm>
            <a:off x="3303632" y="6320000"/>
            <a:ext cx="8325600" cy="0"/>
          </a:xfrm>
          <a:prstGeom prst="straightConnector1">
            <a:avLst/>
          </a:prstGeom>
          <a:noFill/>
          <a:ln cap="flat" cmpd="sng" w="19050">
            <a:solidFill>
              <a:schemeClr val="dk2"/>
            </a:solidFill>
            <a:prstDash val="solid"/>
            <a:round/>
            <a:headEnd len="sm" w="sm" type="none"/>
            <a:tailEnd len="sm" w="sm" type="none"/>
          </a:ln>
        </p:spPr>
      </p:cxnSp>
      <p:cxnSp>
        <p:nvCxnSpPr>
          <p:cNvPr id="28" name="Google Shape;28;p4"/>
          <p:cNvCxnSpPr/>
          <p:nvPr/>
        </p:nvCxnSpPr>
        <p:spPr>
          <a:xfrm>
            <a:off x="566931" y="554200"/>
            <a:ext cx="244400" cy="0"/>
          </a:xfrm>
          <a:prstGeom prst="straightConnector1">
            <a:avLst/>
          </a:prstGeom>
          <a:noFill/>
          <a:ln cap="flat" cmpd="sng" w="19050">
            <a:solidFill>
              <a:schemeClr val="dk2"/>
            </a:solidFill>
            <a:prstDash val="solid"/>
            <a:round/>
            <a:headEnd len="sm" w="sm" type="none"/>
            <a:tailEnd len="sm" w="sm" type="none"/>
          </a:ln>
        </p:spPr>
      </p:cxnSp>
      <p:sp>
        <p:nvSpPr>
          <p:cNvPr id="29" name="Google Shape;29;p4"/>
          <p:cNvSpPr txBox="1"/>
          <p:nvPr>
            <p:ph type="title"/>
          </p:nvPr>
        </p:nvSpPr>
        <p:spPr>
          <a:xfrm>
            <a:off x="3200333" y="767933"/>
            <a:ext cx="8428800" cy="84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30" name="Google Shape;30;p4"/>
          <p:cNvSpPr txBox="1"/>
          <p:nvPr>
            <p:ph idx="1" type="body"/>
          </p:nvPr>
        </p:nvSpPr>
        <p:spPr>
          <a:xfrm>
            <a:off x="3213483" y="2127701"/>
            <a:ext cx="8428800" cy="4003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Lato"/>
              <a:buChar char="●"/>
              <a:defRPr b="0" i="0" sz="1800" u="none" cap="none" strike="noStrike">
                <a:solidFill>
                  <a:schemeClr val="dk2"/>
                </a:solidFill>
                <a:latin typeface="Lato"/>
                <a:ea typeface="Lato"/>
                <a:cs typeface="Lato"/>
                <a:sym typeface="Lato"/>
              </a:defRPr>
            </a:lvl1pPr>
            <a:lvl2pPr indent="-317500" lvl="1" marL="9144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2pPr>
            <a:lvl3pPr indent="-317500" lvl="2" marL="13716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3pPr>
            <a:lvl4pPr indent="-317500" lvl="3" marL="18288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4pPr>
            <a:lvl5pPr indent="-317500" lvl="4" marL="22860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5pPr>
            <a:lvl6pPr indent="-317500" lvl="5" marL="27432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6pPr>
            <a:lvl7pPr indent="-317500" lvl="6" marL="32004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7pPr>
            <a:lvl8pPr indent="-317500" lvl="7" marL="3657600" marR="0" rtl="0" algn="l">
              <a:lnSpc>
                <a:spcPct val="115000"/>
              </a:lnSpc>
              <a:spcBef>
                <a:spcPts val="2133"/>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8pPr>
            <a:lvl9pPr indent="-317500" lvl="8" marL="4114800" marR="0" rtl="0" algn="l">
              <a:lnSpc>
                <a:spcPct val="115000"/>
              </a:lnSpc>
              <a:spcBef>
                <a:spcPts val="2133"/>
              </a:spcBef>
              <a:spcAft>
                <a:spcPts val="2133"/>
              </a:spcAft>
              <a:buClr>
                <a:schemeClr val="dk2"/>
              </a:buClr>
              <a:buSzPts val="1400"/>
              <a:buFont typeface="Lato"/>
              <a:buChar char="■"/>
              <a:defRPr b="0" i="0" sz="1867" u="none" cap="none" strike="noStrike">
                <a:solidFill>
                  <a:schemeClr val="dk2"/>
                </a:solidFill>
                <a:latin typeface="Lato"/>
                <a:ea typeface="Lato"/>
                <a:cs typeface="Lato"/>
                <a:sym typeface="Lato"/>
              </a:defRPr>
            </a:lvl9pPr>
          </a:lstStyle>
          <a:p/>
        </p:txBody>
      </p:sp>
      <p:sp>
        <p:nvSpPr>
          <p:cNvPr id="31" name="Google Shape;31;p4"/>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32" name="Shape 32"/>
        <p:cNvGrpSpPr/>
        <p:nvPr/>
      </p:nvGrpSpPr>
      <p:grpSpPr>
        <a:xfrm>
          <a:off x="0" y="0"/>
          <a:ext cx="0" cy="0"/>
          <a:chOff x="0" y="0"/>
          <a:chExt cx="0" cy="0"/>
        </a:xfrm>
      </p:grpSpPr>
      <p:cxnSp>
        <p:nvCxnSpPr>
          <p:cNvPr id="33" name="Google Shape;33;p5"/>
          <p:cNvCxnSpPr/>
          <p:nvPr/>
        </p:nvCxnSpPr>
        <p:spPr>
          <a:xfrm>
            <a:off x="3303632" y="554200"/>
            <a:ext cx="8325600" cy="0"/>
          </a:xfrm>
          <a:prstGeom prst="straightConnector1">
            <a:avLst/>
          </a:prstGeom>
          <a:noFill/>
          <a:ln cap="flat" cmpd="sng" w="38100">
            <a:solidFill>
              <a:schemeClr val="dk2"/>
            </a:solidFill>
            <a:prstDash val="solid"/>
            <a:round/>
            <a:headEnd len="sm" w="sm" type="none"/>
            <a:tailEnd len="sm" w="sm" type="none"/>
          </a:ln>
        </p:spPr>
      </p:cxnSp>
      <p:cxnSp>
        <p:nvCxnSpPr>
          <p:cNvPr id="34" name="Google Shape;34;p5"/>
          <p:cNvCxnSpPr/>
          <p:nvPr/>
        </p:nvCxnSpPr>
        <p:spPr>
          <a:xfrm>
            <a:off x="3303632" y="6320000"/>
            <a:ext cx="8325600" cy="0"/>
          </a:xfrm>
          <a:prstGeom prst="straightConnector1">
            <a:avLst/>
          </a:prstGeom>
          <a:noFill/>
          <a:ln cap="flat" cmpd="sng" w="19050">
            <a:solidFill>
              <a:schemeClr val="dk2"/>
            </a:solidFill>
            <a:prstDash val="solid"/>
            <a:round/>
            <a:headEnd len="sm" w="sm" type="none"/>
            <a:tailEnd len="sm" w="sm" type="none"/>
          </a:ln>
        </p:spPr>
      </p:cxnSp>
      <p:cxnSp>
        <p:nvCxnSpPr>
          <p:cNvPr id="35" name="Google Shape;35;p5"/>
          <p:cNvCxnSpPr/>
          <p:nvPr/>
        </p:nvCxnSpPr>
        <p:spPr>
          <a:xfrm>
            <a:off x="566931" y="554200"/>
            <a:ext cx="244400" cy="0"/>
          </a:xfrm>
          <a:prstGeom prst="straightConnector1">
            <a:avLst/>
          </a:prstGeom>
          <a:noFill/>
          <a:ln cap="flat" cmpd="sng" w="19050">
            <a:solidFill>
              <a:schemeClr val="dk2"/>
            </a:solidFill>
            <a:prstDash val="solid"/>
            <a:round/>
            <a:headEnd len="sm" w="sm" type="none"/>
            <a:tailEnd len="sm" w="sm" type="none"/>
          </a:ln>
        </p:spPr>
      </p:cxnSp>
      <p:sp>
        <p:nvSpPr>
          <p:cNvPr id="36" name="Google Shape;36;p5"/>
          <p:cNvSpPr txBox="1"/>
          <p:nvPr>
            <p:ph type="title"/>
          </p:nvPr>
        </p:nvSpPr>
        <p:spPr>
          <a:xfrm>
            <a:off x="3200333" y="767933"/>
            <a:ext cx="8428800" cy="84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37" name="Google Shape;37;p5"/>
          <p:cNvSpPr txBox="1"/>
          <p:nvPr>
            <p:ph idx="1" type="body"/>
          </p:nvPr>
        </p:nvSpPr>
        <p:spPr>
          <a:xfrm>
            <a:off x="3200404" y="2136900"/>
            <a:ext cx="4095200" cy="40032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15000"/>
              </a:lnSpc>
              <a:spcBef>
                <a:spcPts val="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1pPr>
            <a:lvl2pPr indent="-304800" lvl="1" marL="914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2pPr>
            <a:lvl3pPr indent="-304800" lvl="2" marL="1371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3pPr>
            <a:lvl4pPr indent="-304800" lvl="3" marL="18288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4pPr>
            <a:lvl5pPr indent="-304800" lvl="4" marL="22860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5pPr>
            <a:lvl6pPr indent="-304800" lvl="5" marL="27432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6pPr>
            <a:lvl7pPr indent="-304800" lvl="6" marL="3200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7pPr>
            <a:lvl8pPr indent="-304800" lvl="7" marL="3657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8pPr>
            <a:lvl9pPr indent="-304800" lvl="8" marL="4114800" marR="0" rtl="0" algn="l">
              <a:lnSpc>
                <a:spcPct val="115000"/>
              </a:lnSpc>
              <a:spcBef>
                <a:spcPts val="2133"/>
              </a:spcBef>
              <a:spcAft>
                <a:spcPts val="2133"/>
              </a:spcAft>
              <a:buClr>
                <a:schemeClr val="dk2"/>
              </a:buClr>
              <a:buSzPts val="1200"/>
              <a:buFont typeface="Lato"/>
              <a:buChar char="■"/>
              <a:defRPr b="0" i="0" sz="1600" u="none" cap="none" strike="noStrike">
                <a:solidFill>
                  <a:schemeClr val="dk2"/>
                </a:solidFill>
                <a:latin typeface="Lato"/>
                <a:ea typeface="Lato"/>
                <a:cs typeface="Lato"/>
                <a:sym typeface="Lato"/>
              </a:defRPr>
            </a:lvl9pPr>
          </a:lstStyle>
          <a:p/>
        </p:txBody>
      </p:sp>
      <p:sp>
        <p:nvSpPr>
          <p:cNvPr id="38" name="Google Shape;38;p5"/>
          <p:cNvSpPr txBox="1"/>
          <p:nvPr>
            <p:ph idx="2" type="body"/>
          </p:nvPr>
        </p:nvSpPr>
        <p:spPr>
          <a:xfrm>
            <a:off x="7534096" y="2136900"/>
            <a:ext cx="4095200" cy="40032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15000"/>
              </a:lnSpc>
              <a:spcBef>
                <a:spcPts val="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1pPr>
            <a:lvl2pPr indent="-304800" lvl="1" marL="914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2pPr>
            <a:lvl3pPr indent="-304800" lvl="2" marL="1371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3pPr>
            <a:lvl4pPr indent="-304800" lvl="3" marL="18288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4pPr>
            <a:lvl5pPr indent="-304800" lvl="4" marL="22860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5pPr>
            <a:lvl6pPr indent="-304800" lvl="5" marL="27432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6pPr>
            <a:lvl7pPr indent="-304800" lvl="6" marL="3200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7pPr>
            <a:lvl8pPr indent="-304800" lvl="7" marL="3657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8pPr>
            <a:lvl9pPr indent="-304800" lvl="8" marL="4114800" marR="0" rtl="0" algn="l">
              <a:lnSpc>
                <a:spcPct val="115000"/>
              </a:lnSpc>
              <a:spcBef>
                <a:spcPts val="2133"/>
              </a:spcBef>
              <a:spcAft>
                <a:spcPts val="2133"/>
              </a:spcAft>
              <a:buClr>
                <a:schemeClr val="dk2"/>
              </a:buClr>
              <a:buSzPts val="1200"/>
              <a:buFont typeface="Lato"/>
              <a:buChar char="■"/>
              <a:defRPr b="0" i="0" sz="1600" u="none" cap="none" strike="noStrike">
                <a:solidFill>
                  <a:schemeClr val="dk2"/>
                </a:solidFill>
                <a:latin typeface="Lato"/>
                <a:ea typeface="Lato"/>
                <a:cs typeface="Lato"/>
                <a:sym typeface="Lato"/>
              </a:defRPr>
            </a:lvl9pPr>
          </a:lstStyle>
          <a:p/>
        </p:txBody>
      </p:sp>
      <p:sp>
        <p:nvSpPr>
          <p:cNvPr id="39" name="Google Shape;39;p5"/>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0" name="Shape 40"/>
        <p:cNvGrpSpPr/>
        <p:nvPr/>
      </p:nvGrpSpPr>
      <p:grpSpPr>
        <a:xfrm>
          <a:off x="0" y="0"/>
          <a:ext cx="0" cy="0"/>
          <a:chOff x="0" y="0"/>
          <a:chExt cx="0" cy="0"/>
        </a:xfrm>
      </p:grpSpPr>
      <p:sp>
        <p:nvSpPr>
          <p:cNvPr id="41" name="Google Shape;41;p6"/>
          <p:cNvSpPr txBox="1"/>
          <p:nvPr>
            <p:ph type="title"/>
          </p:nvPr>
        </p:nvSpPr>
        <p:spPr>
          <a:xfrm>
            <a:off x="404400" y="548767"/>
            <a:ext cx="11360800" cy="8528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42" name="Google Shape;42;p6"/>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 column text">
    <p:spTree>
      <p:nvGrpSpPr>
        <p:cNvPr id="43" name="Shape 43"/>
        <p:cNvGrpSpPr/>
        <p:nvPr/>
      </p:nvGrpSpPr>
      <p:grpSpPr>
        <a:xfrm>
          <a:off x="0" y="0"/>
          <a:ext cx="0" cy="0"/>
          <a:chOff x="0" y="0"/>
          <a:chExt cx="0" cy="0"/>
        </a:xfrm>
      </p:grpSpPr>
      <p:cxnSp>
        <p:nvCxnSpPr>
          <p:cNvPr id="44" name="Google Shape;44;p7"/>
          <p:cNvCxnSpPr/>
          <p:nvPr/>
        </p:nvCxnSpPr>
        <p:spPr>
          <a:xfrm>
            <a:off x="566931" y="554200"/>
            <a:ext cx="244400" cy="0"/>
          </a:xfrm>
          <a:prstGeom prst="straightConnector1">
            <a:avLst/>
          </a:prstGeom>
          <a:noFill/>
          <a:ln cap="flat" cmpd="sng" w="19050">
            <a:solidFill>
              <a:schemeClr val="dk2"/>
            </a:solidFill>
            <a:prstDash val="solid"/>
            <a:round/>
            <a:headEnd len="sm" w="sm" type="none"/>
            <a:tailEnd len="sm" w="sm" type="none"/>
          </a:ln>
        </p:spPr>
      </p:cxnSp>
      <p:sp>
        <p:nvSpPr>
          <p:cNvPr id="45" name="Google Shape;45;p7"/>
          <p:cNvSpPr txBox="1"/>
          <p:nvPr>
            <p:ph type="title"/>
          </p:nvPr>
        </p:nvSpPr>
        <p:spPr>
          <a:xfrm>
            <a:off x="426000" y="1248800"/>
            <a:ext cx="3744000" cy="10076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chemeClr val="dk2"/>
              </a:buClr>
              <a:buSzPts val="2400"/>
              <a:buFont typeface="Raleway"/>
              <a:buNone/>
              <a:defRPr b="1" i="0" sz="3200" u="none" cap="none" strike="noStrike">
                <a:solidFill>
                  <a:schemeClr val="dk2"/>
                </a:solidFill>
                <a:latin typeface="Raleway"/>
                <a:ea typeface="Raleway"/>
                <a:cs typeface="Raleway"/>
                <a:sym typeface="Raleway"/>
              </a:defRPr>
            </a:lvl1pPr>
            <a:lvl2pPr lvl="1">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2pPr>
            <a:lvl3pPr lvl="2">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3pPr>
            <a:lvl4pPr lvl="3">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4pPr>
            <a:lvl5pPr lvl="4">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5pPr>
            <a:lvl6pPr lvl="5">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6pPr>
            <a:lvl7pPr lvl="6">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7pPr>
            <a:lvl8pPr lvl="7">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8pPr>
            <a:lvl9pPr lvl="8">
              <a:spcBef>
                <a:spcPts val="0"/>
              </a:spcBef>
              <a:spcAft>
                <a:spcPts val="0"/>
              </a:spcAft>
              <a:buClr>
                <a:schemeClr val="dk2"/>
              </a:buClr>
              <a:buSzPts val="2400"/>
              <a:buFont typeface="Raleway"/>
              <a:buNone/>
              <a:defRPr b="1" sz="3200">
                <a:solidFill>
                  <a:schemeClr val="dk2"/>
                </a:solidFill>
                <a:latin typeface="Raleway"/>
                <a:ea typeface="Raleway"/>
                <a:cs typeface="Raleway"/>
                <a:sym typeface="Raleway"/>
              </a:defRPr>
            </a:lvl9pPr>
          </a:lstStyle>
          <a:p/>
        </p:txBody>
      </p:sp>
      <p:sp>
        <p:nvSpPr>
          <p:cNvPr id="46" name="Google Shape;46;p7"/>
          <p:cNvSpPr txBox="1"/>
          <p:nvPr>
            <p:ph idx="1" type="body"/>
          </p:nvPr>
        </p:nvSpPr>
        <p:spPr>
          <a:xfrm>
            <a:off x="426000" y="2462405"/>
            <a:ext cx="3744000" cy="3741600"/>
          </a:xfrm>
          <a:prstGeom prst="rect">
            <a:avLst/>
          </a:prstGeom>
          <a:noFill/>
          <a:ln>
            <a:noFill/>
          </a:ln>
        </p:spPr>
        <p:txBody>
          <a:bodyPr anchorCtr="0" anchor="t" bIns="91425" lIns="91425" spcFirstLastPara="1" rIns="91425" wrap="square" tIns="91425">
            <a:noAutofit/>
          </a:bodyPr>
          <a:lstStyle>
            <a:lvl1pPr indent="-304800" lvl="0" marL="457200" marR="0" rtl="0" algn="l">
              <a:lnSpc>
                <a:spcPct val="115000"/>
              </a:lnSpc>
              <a:spcBef>
                <a:spcPts val="0"/>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1pPr>
            <a:lvl2pPr indent="-304800" lvl="1" marL="914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2pPr>
            <a:lvl3pPr indent="-304800" lvl="2" marL="1371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3pPr>
            <a:lvl4pPr indent="-304800" lvl="3" marL="18288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4pPr>
            <a:lvl5pPr indent="-304800" lvl="4" marL="22860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5pPr>
            <a:lvl6pPr indent="-304800" lvl="5" marL="27432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6pPr>
            <a:lvl7pPr indent="-304800" lvl="6" marL="32004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7pPr>
            <a:lvl8pPr indent="-304800" lvl="7" marL="3657600" marR="0" rtl="0" algn="l">
              <a:lnSpc>
                <a:spcPct val="115000"/>
              </a:lnSpc>
              <a:spcBef>
                <a:spcPts val="2133"/>
              </a:spcBef>
              <a:spcAft>
                <a:spcPts val="0"/>
              </a:spcAft>
              <a:buClr>
                <a:schemeClr val="dk2"/>
              </a:buClr>
              <a:buSzPts val="1200"/>
              <a:buFont typeface="Lato"/>
              <a:buChar char="○"/>
              <a:defRPr b="0" i="0" sz="1600" u="none" cap="none" strike="noStrike">
                <a:solidFill>
                  <a:schemeClr val="dk2"/>
                </a:solidFill>
                <a:latin typeface="Lato"/>
                <a:ea typeface="Lato"/>
                <a:cs typeface="Lato"/>
                <a:sym typeface="Lato"/>
              </a:defRPr>
            </a:lvl8pPr>
            <a:lvl9pPr indent="-304800" lvl="8" marL="4114800" marR="0" rtl="0" algn="l">
              <a:lnSpc>
                <a:spcPct val="115000"/>
              </a:lnSpc>
              <a:spcBef>
                <a:spcPts val="2133"/>
              </a:spcBef>
              <a:spcAft>
                <a:spcPts val="2133"/>
              </a:spcAft>
              <a:buClr>
                <a:schemeClr val="dk2"/>
              </a:buClr>
              <a:buSzPts val="1200"/>
              <a:buFont typeface="Lato"/>
              <a:buChar char="■"/>
              <a:defRPr b="0" i="0" sz="1600" u="none" cap="none" strike="noStrike">
                <a:solidFill>
                  <a:schemeClr val="dk2"/>
                </a:solidFill>
                <a:latin typeface="Lato"/>
                <a:ea typeface="Lato"/>
                <a:cs typeface="Lato"/>
                <a:sym typeface="Lato"/>
              </a:defRPr>
            </a:lvl9pPr>
          </a:lstStyle>
          <a:p/>
        </p:txBody>
      </p:sp>
      <p:sp>
        <p:nvSpPr>
          <p:cNvPr id="47" name="Google Shape;47;p7"/>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 point">
    <p:bg>
      <p:bgPr>
        <a:solidFill>
          <a:schemeClr val="lt2"/>
        </a:solidFill>
      </p:bgPr>
    </p:bg>
    <p:spTree>
      <p:nvGrpSpPr>
        <p:cNvPr id="48" name="Shape 48"/>
        <p:cNvGrpSpPr/>
        <p:nvPr/>
      </p:nvGrpSpPr>
      <p:grpSpPr>
        <a:xfrm>
          <a:off x="0" y="0"/>
          <a:ext cx="0" cy="0"/>
          <a:chOff x="0" y="0"/>
          <a:chExt cx="0" cy="0"/>
        </a:xfrm>
      </p:grpSpPr>
      <p:cxnSp>
        <p:nvCxnSpPr>
          <p:cNvPr id="49" name="Google Shape;49;p8"/>
          <p:cNvCxnSpPr/>
          <p:nvPr/>
        </p:nvCxnSpPr>
        <p:spPr>
          <a:xfrm>
            <a:off x="566931" y="554200"/>
            <a:ext cx="244400" cy="0"/>
          </a:xfrm>
          <a:prstGeom prst="straightConnector1">
            <a:avLst/>
          </a:prstGeom>
          <a:noFill/>
          <a:ln cap="flat" cmpd="sng" w="19050">
            <a:solidFill>
              <a:schemeClr val="lt1"/>
            </a:solidFill>
            <a:prstDash val="solid"/>
            <a:round/>
            <a:headEnd len="sm" w="sm" type="none"/>
            <a:tailEnd len="sm" w="sm" type="none"/>
          </a:ln>
        </p:spPr>
      </p:cxnSp>
      <p:sp>
        <p:nvSpPr>
          <p:cNvPr id="50" name="Google Shape;50;p8"/>
          <p:cNvSpPr txBox="1"/>
          <p:nvPr>
            <p:ph type="title"/>
          </p:nvPr>
        </p:nvSpPr>
        <p:spPr>
          <a:xfrm>
            <a:off x="377471" y="949521"/>
            <a:ext cx="8325600" cy="51140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lt1"/>
              </a:buClr>
              <a:buSzPts val="4800"/>
              <a:buFont typeface="Raleway"/>
              <a:buNone/>
              <a:defRPr b="1" i="0" sz="6400" u="none" cap="none" strike="noStrike">
                <a:solidFill>
                  <a:schemeClr val="lt1"/>
                </a:solidFill>
                <a:latin typeface="Raleway"/>
                <a:ea typeface="Raleway"/>
                <a:cs typeface="Raleway"/>
                <a:sym typeface="Raleway"/>
              </a:defRPr>
            </a:lvl1pPr>
            <a:lvl2pPr lvl="1">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2pPr>
            <a:lvl3pPr lvl="2">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3pPr>
            <a:lvl4pPr lvl="3">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4pPr>
            <a:lvl5pPr lvl="4">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5pPr>
            <a:lvl6pPr lvl="5">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6pPr>
            <a:lvl7pPr lvl="6">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7pPr>
            <a:lvl8pPr lvl="7">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8pPr>
            <a:lvl9pPr lvl="8">
              <a:spcBef>
                <a:spcPts val="0"/>
              </a:spcBef>
              <a:spcAft>
                <a:spcPts val="0"/>
              </a:spcAft>
              <a:buClr>
                <a:schemeClr val="lt1"/>
              </a:buClr>
              <a:buSzPts val="4800"/>
              <a:buFont typeface="Raleway"/>
              <a:buNone/>
              <a:defRPr b="1" sz="6400">
                <a:solidFill>
                  <a:schemeClr val="lt1"/>
                </a:solidFill>
                <a:latin typeface="Raleway"/>
                <a:ea typeface="Raleway"/>
                <a:cs typeface="Raleway"/>
                <a:sym typeface="Raleway"/>
              </a:defRPr>
            </a:lvl9pPr>
          </a:lstStyle>
          <a:p/>
        </p:txBody>
      </p:sp>
      <p:sp>
        <p:nvSpPr>
          <p:cNvPr id="51" name="Google Shape;51;p8"/>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lt1"/>
                </a:solidFill>
                <a:latin typeface="Arial"/>
                <a:ea typeface="Arial"/>
                <a:cs typeface="Arial"/>
                <a:sym typeface="Arial"/>
              </a:defRPr>
            </a:lvl1pPr>
            <a:lvl2pPr indent="0" lvl="1" marL="0" marR="0" rtl="0" algn="l">
              <a:spcBef>
                <a:spcPts val="0"/>
              </a:spcBef>
              <a:buNone/>
              <a:defRPr sz="1800">
                <a:solidFill>
                  <a:schemeClr val="lt1"/>
                </a:solidFill>
                <a:latin typeface="Arial"/>
                <a:ea typeface="Arial"/>
                <a:cs typeface="Arial"/>
                <a:sym typeface="Arial"/>
              </a:defRPr>
            </a:lvl2pPr>
            <a:lvl3pPr indent="0" lvl="2" marL="0" marR="0" rtl="0" algn="l">
              <a:spcBef>
                <a:spcPts val="0"/>
              </a:spcBef>
              <a:buNone/>
              <a:defRPr sz="1800">
                <a:solidFill>
                  <a:schemeClr val="lt1"/>
                </a:solidFill>
                <a:latin typeface="Arial"/>
                <a:ea typeface="Arial"/>
                <a:cs typeface="Arial"/>
                <a:sym typeface="Arial"/>
              </a:defRPr>
            </a:lvl3pPr>
            <a:lvl4pPr indent="0" lvl="3" marL="0" marR="0" rtl="0" algn="l">
              <a:spcBef>
                <a:spcPts val="0"/>
              </a:spcBef>
              <a:buNone/>
              <a:defRPr sz="1800">
                <a:solidFill>
                  <a:schemeClr val="lt1"/>
                </a:solidFill>
                <a:latin typeface="Arial"/>
                <a:ea typeface="Arial"/>
                <a:cs typeface="Arial"/>
                <a:sym typeface="Arial"/>
              </a:defRPr>
            </a:lvl4pPr>
            <a:lvl5pPr indent="0" lvl="4" marL="0" marR="0" rtl="0" algn="l">
              <a:spcBef>
                <a:spcPts val="0"/>
              </a:spcBef>
              <a:buNone/>
              <a:defRPr sz="1800">
                <a:solidFill>
                  <a:schemeClr val="lt1"/>
                </a:solidFill>
                <a:latin typeface="Arial"/>
                <a:ea typeface="Arial"/>
                <a:cs typeface="Arial"/>
                <a:sym typeface="Arial"/>
              </a:defRPr>
            </a:lvl5pPr>
            <a:lvl6pPr indent="0" lvl="5" marL="0" marR="0" rtl="0" algn="l">
              <a:spcBef>
                <a:spcPts val="0"/>
              </a:spcBef>
              <a:buNone/>
              <a:defRPr sz="1800">
                <a:solidFill>
                  <a:schemeClr val="lt1"/>
                </a:solidFill>
                <a:latin typeface="Arial"/>
                <a:ea typeface="Arial"/>
                <a:cs typeface="Arial"/>
                <a:sym typeface="Arial"/>
              </a:defRPr>
            </a:lvl6pPr>
            <a:lvl7pPr indent="0" lvl="6" marL="0" marR="0" rtl="0" algn="l">
              <a:spcBef>
                <a:spcPts val="0"/>
              </a:spcBef>
              <a:buNone/>
              <a:defRPr sz="1800">
                <a:solidFill>
                  <a:schemeClr val="lt1"/>
                </a:solidFill>
                <a:latin typeface="Arial"/>
                <a:ea typeface="Arial"/>
                <a:cs typeface="Arial"/>
                <a:sym typeface="Arial"/>
              </a:defRPr>
            </a:lvl7pPr>
            <a:lvl8pPr indent="0" lvl="7" marL="0" marR="0" rtl="0" algn="l">
              <a:spcBef>
                <a:spcPts val="0"/>
              </a:spcBef>
              <a:buNone/>
              <a:defRPr sz="1800">
                <a:solidFill>
                  <a:schemeClr val="lt1"/>
                </a:solidFill>
                <a:latin typeface="Arial"/>
                <a:ea typeface="Arial"/>
                <a:cs typeface="Arial"/>
                <a:sym typeface="Arial"/>
              </a:defRPr>
            </a:lvl8pPr>
            <a:lvl9pPr indent="0" lvl="8" marL="0" marR="0" rtl="0" algn="l">
              <a:spcBef>
                <a:spcPts val="0"/>
              </a:spcBef>
              <a:buNone/>
              <a:defRPr sz="1800">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 title and description">
    <p:spTree>
      <p:nvGrpSpPr>
        <p:cNvPr id="52" name="Shape 52"/>
        <p:cNvGrpSpPr/>
        <p:nvPr/>
      </p:nvGrpSpPr>
      <p:grpSpPr>
        <a:xfrm>
          <a:off x="0" y="0"/>
          <a:ext cx="0" cy="0"/>
          <a:chOff x="0" y="0"/>
          <a:chExt cx="0" cy="0"/>
        </a:xfrm>
      </p:grpSpPr>
      <p:sp>
        <p:nvSpPr>
          <p:cNvPr id="53" name="Google Shape;53;p9"/>
          <p:cNvSpPr/>
          <p:nvPr/>
        </p:nvSpPr>
        <p:spPr>
          <a:xfrm>
            <a:off x="6096000" y="167"/>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marR="0" rtl="0" algn="l">
              <a:spcBef>
                <a:spcPts val="0"/>
              </a:spcBef>
              <a:spcAft>
                <a:spcPts val="0"/>
              </a:spcAft>
              <a:buClr>
                <a:schemeClr val="dk1"/>
              </a:buClr>
              <a:buSzPts val="2400"/>
              <a:buFont typeface="Arial"/>
              <a:buNone/>
            </a:pPr>
            <a:r>
              <a:t/>
            </a:r>
            <a:endParaRPr sz="2400">
              <a:solidFill>
                <a:schemeClr val="dk1"/>
              </a:solidFill>
              <a:latin typeface="Arial"/>
              <a:ea typeface="Arial"/>
              <a:cs typeface="Arial"/>
              <a:sym typeface="Arial"/>
            </a:endParaRPr>
          </a:p>
        </p:txBody>
      </p:sp>
      <p:cxnSp>
        <p:nvCxnSpPr>
          <p:cNvPr id="54" name="Google Shape;54;p9"/>
          <p:cNvCxnSpPr/>
          <p:nvPr/>
        </p:nvCxnSpPr>
        <p:spPr>
          <a:xfrm>
            <a:off x="6706233" y="5994000"/>
            <a:ext cx="624400" cy="0"/>
          </a:xfrm>
          <a:prstGeom prst="straightConnector1">
            <a:avLst/>
          </a:prstGeom>
          <a:noFill/>
          <a:ln cap="flat" cmpd="sng" w="19050">
            <a:solidFill>
              <a:schemeClr val="lt1"/>
            </a:solidFill>
            <a:prstDash val="solid"/>
            <a:round/>
            <a:headEnd len="sm" w="sm" type="none"/>
            <a:tailEnd len="sm" w="sm" type="none"/>
          </a:ln>
        </p:spPr>
      </p:cxnSp>
      <p:sp>
        <p:nvSpPr>
          <p:cNvPr id="55" name="Google Shape;55;p9"/>
          <p:cNvSpPr txBox="1"/>
          <p:nvPr>
            <p:ph type="title"/>
          </p:nvPr>
        </p:nvSpPr>
        <p:spPr>
          <a:xfrm>
            <a:off x="354000" y="1863133"/>
            <a:ext cx="5393600" cy="17576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chemeClr val="dk1"/>
              </a:buClr>
              <a:buSzPts val="3600"/>
              <a:buFont typeface="Raleway"/>
              <a:buNone/>
              <a:defRPr b="1" i="0" sz="4800" u="none" cap="none" strike="noStrike">
                <a:solidFill>
                  <a:schemeClr val="dk1"/>
                </a:solidFill>
                <a:latin typeface="Raleway"/>
                <a:ea typeface="Raleway"/>
                <a:cs typeface="Raleway"/>
                <a:sym typeface="Raleway"/>
              </a:defRPr>
            </a:lvl1pPr>
            <a:lvl2pPr lvl="1"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2pPr>
            <a:lvl3pPr lvl="2"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3pPr>
            <a:lvl4pPr lvl="3"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4pPr>
            <a:lvl5pPr lvl="4"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5pPr>
            <a:lvl6pPr lvl="5"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6pPr>
            <a:lvl7pPr lvl="6"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7pPr>
            <a:lvl8pPr lvl="7"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8pPr>
            <a:lvl9pPr lvl="8" algn="ctr">
              <a:spcBef>
                <a:spcPts val="0"/>
              </a:spcBef>
              <a:spcAft>
                <a:spcPts val="0"/>
              </a:spcAft>
              <a:buClr>
                <a:schemeClr val="dk1"/>
              </a:buClr>
              <a:buSzPts val="3600"/>
              <a:buFont typeface="Raleway"/>
              <a:buNone/>
              <a:defRPr b="1" sz="4800">
                <a:solidFill>
                  <a:schemeClr val="dk1"/>
                </a:solidFill>
                <a:latin typeface="Raleway"/>
                <a:ea typeface="Raleway"/>
                <a:cs typeface="Raleway"/>
                <a:sym typeface="Raleway"/>
              </a:defRPr>
            </a:lvl9pPr>
          </a:lstStyle>
          <a:p/>
        </p:txBody>
      </p:sp>
      <p:sp>
        <p:nvSpPr>
          <p:cNvPr id="56" name="Google Shape;56;p9"/>
          <p:cNvSpPr txBox="1"/>
          <p:nvPr>
            <p:ph idx="1" type="subTitle"/>
          </p:nvPr>
        </p:nvSpPr>
        <p:spPr>
          <a:xfrm>
            <a:off x="354000" y="3647161"/>
            <a:ext cx="5393600" cy="1794000"/>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1pPr>
            <a:lvl2pPr lvl="1"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2pPr>
            <a:lvl3pPr lvl="2"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3pPr>
            <a:lvl4pPr lvl="3"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4pPr>
            <a:lvl5pPr lvl="4"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5pPr>
            <a:lvl6pPr lvl="5"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6pPr>
            <a:lvl7pPr lvl="6"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7pPr>
            <a:lvl8pPr lvl="7"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8pPr>
            <a:lvl9pPr lvl="8" marR="0" rtl="0" algn="ctr">
              <a:lnSpc>
                <a:spcPct val="100000"/>
              </a:lnSpc>
              <a:spcBef>
                <a:spcPts val="0"/>
              </a:spcBef>
              <a:spcAft>
                <a:spcPts val="0"/>
              </a:spcAft>
              <a:buClr>
                <a:schemeClr val="dk2"/>
              </a:buClr>
              <a:buSzPts val="2100"/>
              <a:buFont typeface="Lato"/>
              <a:buNone/>
              <a:defRPr b="0" i="0" sz="2800" u="none" cap="none" strike="noStrike">
                <a:solidFill>
                  <a:schemeClr val="dk2"/>
                </a:solidFill>
                <a:latin typeface="Lato"/>
                <a:ea typeface="Lato"/>
                <a:cs typeface="Lato"/>
                <a:sym typeface="Lato"/>
              </a:defRPr>
            </a:lvl9pPr>
          </a:lstStyle>
          <a:p/>
        </p:txBody>
      </p:sp>
      <p:sp>
        <p:nvSpPr>
          <p:cNvPr id="57" name="Google Shape;57;p9"/>
          <p:cNvSpPr txBox="1"/>
          <p:nvPr>
            <p:ph idx="2" type="body"/>
          </p:nvPr>
        </p:nvSpPr>
        <p:spPr>
          <a:xfrm>
            <a:off x="6586000" y="965600"/>
            <a:ext cx="5116000" cy="4926800"/>
          </a:xfrm>
          <a:prstGeom prst="rect">
            <a:avLst/>
          </a:prstGeom>
          <a:noFill/>
          <a:ln>
            <a:noFill/>
          </a:ln>
        </p:spPr>
        <p:txBody>
          <a:bodyPr anchorCtr="0" anchor="ctr" bIns="91425" lIns="91425" spcFirstLastPara="1" rIns="91425" wrap="square" tIns="91425">
            <a:noAutofit/>
          </a:bodyPr>
          <a:lstStyle>
            <a:lvl1pPr indent="-342900" lvl="0" marL="457200" marR="0" rtl="0" algn="l">
              <a:lnSpc>
                <a:spcPct val="115000"/>
              </a:lnSpc>
              <a:spcBef>
                <a:spcPts val="0"/>
              </a:spcBef>
              <a:spcAft>
                <a:spcPts val="0"/>
              </a:spcAft>
              <a:buClr>
                <a:schemeClr val="lt1"/>
              </a:buClr>
              <a:buSzPts val="1800"/>
              <a:buFont typeface="Lato"/>
              <a:buChar char="●"/>
              <a:defRPr b="0" i="0" sz="1800" u="none" cap="none" strike="noStrike">
                <a:solidFill>
                  <a:schemeClr val="lt1"/>
                </a:solidFill>
                <a:latin typeface="Lato"/>
                <a:ea typeface="Lato"/>
                <a:cs typeface="Lato"/>
                <a:sym typeface="Lato"/>
              </a:defRPr>
            </a:lvl1pPr>
            <a:lvl2pPr indent="-317500" lvl="1" marL="9144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2pPr>
            <a:lvl3pPr indent="-317500" lvl="2" marL="13716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3pPr>
            <a:lvl4pPr indent="-317500" lvl="3" marL="18288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4pPr>
            <a:lvl5pPr indent="-317500" lvl="4" marL="22860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5pPr>
            <a:lvl6pPr indent="-317500" lvl="5" marL="27432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6pPr>
            <a:lvl7pPr indent="-317500" lvl="6" marL="32004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7pPr>
            <a:lvl8pPr indent="-317500" lvl="7" marL="3657600" marR="0" rtl="0" algn="l">
              <a:lnSpc>
                <a:spcPct val="115000"/>
              </a:lnSpc>
              <a:spcBef>
                <a:spcPts val="2133"/>
              </a:spcBef>
              <a:spcAft>
                <a:spcPts val="0"/>
              </a:spcAft>
              <a:buClr>
                <a:schemeClr val="lt1"/>
              </a:buClr>
              <a:buSzPts val="1400"/>
              <a:buFont typeface="Lato"/>
              <a:buChar char="○"/>
              <a:defRPr b="0" i="0" sz="1867" u="none" cap="none" strike="noStrike">
                <a:solidFill>
                  <a:schemeClr val="lt1"/>
                </a:solidFill>
                <a:latin typeface="Lato"/>
                <a:ea typeface="Lato"/>
                <a:cs typeface="Lato"/>
                <a:sym typeface="Lato"/>
              </a:defRPr>
            </a:lvl8pPr>
            <a:lvl9pPr indent="-317500" lvl="8" marL="4114800" marR="0" rtl="0" algn="l">
              <a:lnSpc>
                <a:spcPct val="115000"/>
              </a:lnSpc>
              <a:spcBef>
                <a:spcPts val="2133"/>
              </a:spcBef>
              <a:spcAft>
                <a:spcPts val="2133"/>
              </a:spcAft>
              <a:buClr>
                <a:schemeClr val="lt1"/>
              </a:buClr>
              <a:buSzPts val="1400"/>
              <a:buFont typeface="Lato"/>
              <a:buChar char="■"/>
              <a:defRPr b="0" i="0" sz="1867" u="none" cap="none" strike="noStrike">
                <a:solidFill>
                  <a:schemeClr val="lt1"/>
                </a:solidFill>
                <a:latin typeface="Lato"/>
                <a:ea typeface="Lato"/>
                <a:cs typeface="Lato"/>
                <a:sym typeface="Lato"/>
              </a:defRPr>
            </a:lvl9pPr>
          </a:lstStyle>
          <a:p/>
        </p:txBody>
      </p:sp>
      <p:sp>
        <p:nvSpPr>
          <p:cNvPr id="58" name="Google Shape;58;p9"/>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lt1"/>
                </a:solidFill>
                <a:latin typeface="Arial"/>
                <a:ea typeface="Arial"/>
                <a:cs typeface="Arial"/>
                <a:sym typeface="Arial"/>
              </a:defRPr>
            </a:lvl1pPr>
            <a:lvl2pPr indent="0" lvl="1" marL="0" marR="0" rtl="0" algn="l">
              <a:spcBef>
                <a:spcPts val="0"/>
              </a:spcBef>
              <a:buNone/>
              <a:defRPr sz="1800">
                <a:solidFill>
                  <a:schemeClr val="lt1"/>
                </a:solidFill>
                <a:latin typeface="Arial"/>
                <a:ea typeface="Arial"/>
                <a:cs typeface="Arial"/>
                <a:sym typeface="Arial"/>
              </a:defRPr>
            </a:lvl2pPr>
            <a:lvl3pPr indent="0" lvl="2" marL="0" marR="0" rtl="0" algn="l">
              <a:spcBef>
                <a:spcPts val="0"/>
              </a:spcBef>
              <a:buNone/>
              <a:defRPr sz="1800">
                <a:solidFill>
                  <a:schemeClr val="lt1"/>
                </a:solidFill>
                <a:latin typeface="Arial"/>
                <a:ea typeface="Arial"/>
                <a:cs typeface="Arial"/>
                <a:sym typeface="Arial"/>
              </a:defRPr>
            </a:lvl3pPr>
            <a:lvl4pPr indent="0" lvl="3" marL="0" marR="0" rtl="0" algn="l">
              <a:spcBef>
                <a:spcPts val="0"/>
              </a:spcBef>
              <a:buNone/>
              <a:defRPr sz="1800">
                <a:solidFill>
                  <a:schemeClr val="lt1"/>
                </a:solidFill>
                <a:latin typeface="Arial"/>
                <a:ea typeface="Arial"/>
                <a:cs typeface="Arial"/>
                <a:sym typeface="Arial"/>
              </a:defRPr>
            </a:lvl4pPr>
            <a:lvl5pPr indent="0" lvl="4" marL="0" marR="0" rtl="0" algn="l">
              <a:spcBef>
                <a:spcPts val="0"/>
              </a:spcBef>
              <a:buNone/>
              <a:defRPr sz="1800">
                <a:solidFill>
                  <a:schemeClr val="lt1"/>
                </a:solidFill>
                <a:latin typeface="Arial"/>
                <a:ea typeface="Arial"/>
                <a:cs typeface="Arial"/>
                <a:sym typeface="Arial"/>
              </a:defRPr>
            </a:lvl5pPr>
            <a:lvl6pPr indent="0" lvl="5" marL="0" marR="0" rtl="0" algn="l">
              <a:spcBef>
                <a:spcPts val="0"/>
              </a:spcBef>
              <a:buNone/>
              <a:defRPr sz="1800">
                <a:solidFill>
                  <a:schemeClr val="lt1"/>
                </a:solidFill>
                <a:latin typeface="Arial"/>
                <a:ea typeface="Arial"/>
                <a:cs typeface="Arial"/>
                <a:sym typeface="Arial"/>
              </a:defRPr>
            </a:lvl6pPr>
            <a:lvl7pPr indent="0" lvl="6" marL="0" marR="0" rtl="0" algn="l">
              <a:spcBef>
                <a:spcPts val="0"/>
              </a:spcBef>
              <a:buNone/>
              <a:defRPr sz="1800">
                <a:solidFill>
                  <a:schemeClr val="lt1"/>
                </a:solidFill>
                <a:latin typeface="Arial"/>
                <a:ea typeface="Arial"/>
                <a:cs typeface="Arial"/>
                <a:sym typeface="Arial"/>
              </a:defRPr>
            </a:lvl7pPr>
            <a:lvl8pPr indent="0" lvl="7" marL="0" marR="0" rtl="0" algn="l">
              <a:spcBef>
                <a:spcPts val="0"/>
              </a:spcBef>
              <a:buNone/>
              <a:defRPr sz="1800">
                <a:solidFill>
                  <a:schemeClr val="lt1"/>
                </a:solidFill>
                <a:latin typeface="Arial"/>
                <a:ea typeface="Arial"/>
                <a:cs typeface="Arial"/>
                <a:sym typeface="Arial"/>
              </a:defRPr>
            </a:lvl8pPr>
            <a:lvl9pPr indent="0" lvl="8" marL="0" marR="0" rtl="0" algn="l">
              <a:spcBef>
                <a:spcPts val="0"/>
              </a:spcBef>
              <a:buNone/>
              <a:defRPr sz="1800">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
    <p:spTree>
      <p:nvGrpSpPr>
        <p:cNvPr id="59" name="Shape 59"/>
        <p:cNvGrpSpPr/>
        <p:nvPr/>
      </p:nvGrpSpPr>
      <p:grpSpPr>
        <a:xfrm>
          <a:off x="0" y="0"/>
          <a:ext cx="0" cy="0"/>
          <a:chOff x="0" y="0"/>
          <a:chExt cx="0" cy="0"/>
        </a:xfrm>
      </p:grpSpPr>
      <p:cxnSp>
        <p:nvCxnSpPr>
          <p:cNvPr id="60" name="Google Shape;60;p10"/>
          <p:cNvCxnSpPr/>
          <p:nvPr/>
        </p:nvCxnSpPr>
        <p:spPr>
          <a:xfrm>
            <a:off x="566933" y="6320000"/>
            <a:ext cx="11062400" cy="0"/>
          </a:xfrm>
          <a:prstGeom prst="straightConnector1">
            <a:avLst/>
          </a:prstGeom>
          <a:noFill/>
          <a:ln cap="flat" cmpd="sng" w="19050">
            <a:solidFill>
              <a:schemeClr val="dk2"/>
            </a:solidFill>
            <a:prstDash val="solid"/>
            <a:round/>
            <a:headEnd len="sm" w="sm" type="none"/>
            <a:tailEnd len="sm" w="sm" type="none"/>
          </a:ln>
        </p:spPr>
      </p:cxnSp>
      <p:cxnSp>
        <p:nvCxnSpPr>
          <p:cNvPr id="61" name="Google Shape;61;p10"/>
          <p:cNvCxnSpPr/>
          <p:nvPr/>
        </p:nvCxnSpPr>
        <p:spPr>
          <a:xfrm>
            <a:off x="566931" y="554200"/>
            <a:ext cx="244400" cy="0"/>
          </a:xfrm>
          <a:prstGeom prst="straightConnector1">
            <a:avLst/>
          </a:prstGeom>
          <a:noFill/>
          <a:ln cap="flat" cmpd="sng" w="19050">
            <a:solidFill>
              <a:schemeClr val="dk2"/>
            </a:solidFill>
            <a:prstDash val="solid"/>
            <a:round/>
            <a:headEnd len="sm" w="sm" type="none"/>
            <a:tailEnd len="sm" w="sm" type="none"/>
          </a:ln>
        </p:spPr>
      </p:cxnSp>
      <p:sp>
        <p:nvSpPr>
          <p:cNvPr id="62" name="Google Shape;62;p10"/>
          <p:cNvSpPr txBox="1"/>
          <p:nvPr>
            <p:ph idx="1" type="body"/>
          </p:nvPr>
        </p:nvSpPr>
        <p:spPr>
          <a:xfrm>
            <a:off x="437356" y="5634700"/>
            <a:ext cx="11184800" cy="524800"/>
          </a:xfrm>
          <a:prstGeom prst="rect">
            <a:avLst/>
          </a:prstGeom>
          <a:noFill/>
          <a:ln>
            <a:noFill/>
          </a:ln>
        </p:spPr>
        <p:txBody>
          <a:bodyPr anchorCtr="0" anchor="ctr" bIns="91425" lIns="91425" spcFirstLastPara="1" rIns="91425" wrap="square" tIns="91425">
            <a:noAutofit/>
          </a:bodyPr>
          <a:lstStyle>
            <a:lvl1pPr indent="-228600" lvl="0" marL="457200" marR="0" rtl="0" algn="l">
              <a:lnSpc>
                <a:spcPct val="100000"/>
              </a:lnSpc>
              <a:spcBef>
                <a:spcPts val="0"/>
              </a:spcBef>
              <a:spcAft>
                <a:spcPts val="0"/>
              </a:spcAft>
              <a:buClr>
                <a:schemeClr val="dk2"/>
              </a:buClr>
              <a:buSzPts val="1800"/>
              <a:buFont typeface="Lato"/>
              <a:buNone/>
              <a:defRPr b="0" i="0" sz="1800" u="none" cap="none" strike="noStrike">
                <a:solidFill>
                  <a:schemeClr val="dk2"/>
                </a:solidFill>
                <a:latin typeface="Lato"/>
                <a:ea typeface="Lato"/>
                <a:cs typeface="Lato"/>
                <a:sym typeface="Lato"/>
              </a:defRPr>
            </a:lvl1pPr>
            <a:lvl2pPr indent="-317500" lvl="1" marL="9144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2pPr>
            <a:lvl3pPr indent="-317500" lvl="2" marL="13716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3pPr>
            <a:lvl4pPr indent="-317500" lvl="3" marL="18288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4pPr>
            <a:lvl5pPr indent="-317500" lvl="4" marL="22860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5pPr>
            <a:lvl6pPr indent="-317500" lvl="5" marL="27432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6pPr>
            <a:lvl7pPr indent="-317500" lvl="6" marL="32004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7pPr>
            <a:lvl8pPr indent="-317500" lvl="7" marL="36576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8pPr>
            <a:lvl9pPr indent="-317500" lvl="8" marL="4114800" marR="0" rtl="0" algn="l">
              <a:lnSpc>
                <a:spcPct val="115000"/>
              </a:lnSpc>
              <a:spcBef>
                <a:spcPts val="1600"/>
              </a:spcBef>
              <a:spcAft>
                <a:spcPts val="1600"/>
              </a:spcAft>
              <a:buClr>
                <a:schemeClr val="dk2"/>
              </a:buClr>
              <a:buSzPts val="1400"/>
              <a:buFont typeface="Lato"/>
              <a:buChar char="■"/>
              <a:defRPr b="0" i="0" sz="1867" u="none" cap="none" strike="noStrike">
                <a:solidFill>
                  <a:schemeClr val="dk2"/>
                </a:solidFill>
                <a:latin typeface="Lato"/>
                <a:ea typeface="Lato"/>
                <a:cs typeface="Lato"/>
                <a:sym typeface="Lato"/>
              </a:defRPr>
            </a:lvl9pPr>
          </a:lstStyle>
          <a:p/>
        </p:txBody>
      </p:sp>
      <p:sp>
        <p:nvSpPr>
          <p:cNvPr id="63" name="Google Shape;63;p10"/>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buNone/>
              <a:defRPr sz="1800">
                <a:solidFill>
                  <a:schemeClr val="dk1"/>
                </a:solidFill>
                <a:latin typeface="Arial"/>
                <a:ea typeface="Arial"/>
                <a:cs typeface="Arial"/>
                <a:sym typeface="Arial"/>
              </a:defRPr>
            </a:lvl1pPr>
            <a:lvl2pPr indent="0" lvl="1" marL="0" marR="0" rtl="0" algn="l">
              <a:spcBef>
                <a:spcPts val="0"/>
              </a:spcBef>
              <a:buNone/>
              <a:defRPr sz="1800">
                <a:solidFill>
                  <a:schemeClr val="dk1"/>
                </a:solidFill>
                <a:latin typeface="Arial"/>
                <a:ea typeface="Arial"/>
                <a:cs typeface="Arial"/>
                <a:sym typeface="Arial"/>
              </a:defRPr>
            </a:lvl2pPr>
            <a:lvl3pPr indent="0" lvl="2" marL="0" marR="0" rtl="0" algn="l">
              <a:spcBef>
                <a:spcPts val="0"/>
              </a:spcBef>
              <a:buNone/>
              <a:defRPr sz="1800">
                <a:solidFill>
                  <a:schemeClr val="dk1"/>
                </a:solidFill>
                <a:latin typeface="Arial"/>
                <a:ea typeface="Arial"/>
                <a:cs typeface="Arial"/>
                <a:sym typeface="Arial"/>
              </a:defRPr>
            </a:lvl3pPr>
            <a:lvl4pPr indent="0" lvl="3" marL="0" marR="0" rtl="0" algn="l">
              <a:spcBef>
                <a:spcPts val="0"/>
              </a:spcBef>
              <a:buNone/>
              <a:defRPr sz="1800">
                <a:solidFill>
                  <a:schemeClr val="dk1"/>
                </a:solidFill>
                <a:latin typeface="Arial"/>
                <a:ea typeface="Arial"/>
                <a:cs typeface="Arial"/>
                <a:sym typeface="Arial"/>
              </a:defRPr>
            </a:lvl4pPr>
            <a:lvl5pPr indent="0" lvl="4" marL="0" marR="0" rtl="0" algn="l">
              <a:spcBef>
                <a:spcPts val="0"/>
              </a:spcBef>
              <a:buNone/>
              <a:defRPr sz="1800">
                <a:solidFill>
                  <a:schemeClr val="dk1"/>
                </a:solidFill>
                <a:latin typeface="Arial"/>
                <a:ea typeface="Arial"/>
                <a:cs typeface="Arial"/>
                <a:sym typeface="Arial"/>
              </a:defRPr>
            </a:lvl5pPr>
            <a:lvl6pPr indent="0" lvl="5" marL="0" marR="0" rtl="0" algn="l">
              <a:spcBef>
                <a:spcPts val="0"/>
              </a:spcBef>
              <a:buNone/>
              <a:defRPr sz="1800">
                <a:solidFill>
                  <a:schemeClr val="dk1"/>
                </a:solidFill>
                <a:latin typeface="Arial"/>
                <a:ea typeface="Arial"/>
                <a:cs typeface="Arial"/>
                <a:sym typeface="Arial"/>
              </a:defRPr>
            </a:lvl6pPr>
            <a:lvl7pPr indent="0" lvl="6" marL="0" marR="0" rtl="0" algn="l">
              <a:spcBef>
                <a:spcPts val="0"/>
              </a:spcBef>
              <a:buNone/>
              <a:defRPr sz="1800">
                <a:solidFill>
                  <a:schemeClr val="dk1"/>
                </a:solidFill>
                <a:latin typeface="Arial"/>
                <a:ea typeface="Arial"/>
                <a:cs typeface="Arial"/>
                <a:sym typeface="Arial"/>
              </a:defRPr>
            </a:lvl7pPr>
            <a:lvl8pPr indent="0" lvl="7" marL="0" marR="0" rtl="0" algn="l">
              <a:spcBef>
                <a:spcPts val="0"/>
              </a:spcBef>
              <a:buNone/>
              <a:defRPr sz="1800">
                <a:solidFill>
                  <a:schemeClr val="dk1"/>
                </a:solidFill>
                <a:latin typeface="Arial"/>
                <a:ea typeface="Arial"/>
                <a:cs typeface="Arial"/>
                <a:sym typeface="Arial"/>
              </a:defRPr>
            </a:lvl8pPr>
            <a:lvl9pPr indent="0" lvl="8" marL="0" marR="0" rtl="0" algn="l">
              <a:spcBef>
                <a:spcPts val="0"/>
              </a:spcBef>
              <a:buNone/>
              <a:defRPr sz="1800">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CA"/>
              <a:t>‹#›</a:t>
            </a:fld>
            <a:endParaRPr/>
          </a:p>
        </p:txBody>
      </p:sp>
    </p:spTree>
  </p:cSld>
  <p:clrMapOvr>
    <a:masterClrMapping/>
  </p:clrMapOvr>
  <p:transition spd="slow">
    <p:push/>
  </p:transition>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3200333" y="767933"/>
            <a:ext cx="8428800" cy="84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11" name="Google Shape;11;p1"/>
          <p:cNvSpPr txBox="1"/>
          <p:nvPr>
            <p:ph idx="1" type="body"/>
          </p:nvPr>
        </p:nvSpPr>
        <p:spPr>
          <a:xfrm>
            <a:off x="3213483" y="2127701"/>
            <a:ext cx="8428800" cy="40032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Lato"/>
              <a:buChar char="●"/>
              <a:defRPr b="0" i="0" sz="1800" u="none" cap="none" strike="noStrike">
                <a:solidFill>
                  <a:schemeClr val="dk2"/>
                </a:solidFill>
                <a:latin typeface="Lato"/>
                <a:ea typeface="Lato"/>
                <a:cs typeface="Lato"/>
                <a:sym typeface="Lato"/>
              </a:defRPr>
            </a:lvl1pPr>
            <a:lvl2pPr indent="-317500" lvl="1" marL="9144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2pPr>
            <a:lvl3pPr indent="-317500" lvl="2" marL="13716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3pPr>
            <a:lvl4pPr indent="-317500" lvl="3" marL="18288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4pPr>
            <a:lvl5pPr indent="-317500" lvl="4" marL="22860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5pPr>
            <a:lvl6pPr indent="-317500" lvl="5" marL="27432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6pPr>
            <a:lvl7pPr indent="-317500" lvl="6" marL="32004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7pPr>
            <a:lvl8pPr indent="-317500" lvl="7" marL="3657600" marR="0" rtl="0" algn="l">
              <a:lnSpc>
                <a:spcPct val="115000"/>
              </a:lnSpc>
              <a:spcBef>
                <a:spcPts val="1600"/>
              </a:spcBef>
              <a:spcAft>
                <a:spcPts val="0"/>
              </a:spcAft>
              <a:buClr>
                <a:schemeClr val="dk2"/>
              </a:buClr>
              <a:buSzPts val="1400"/>
              <a:buFont typeface="Lato"/>
              <a:buChar char="○"/>
              <a:defRPr b="0" i="0" sz="1867" u="none" cap="none" strike="noStrike">
                <a:solidFill>
                  <a:schemeClr val="dk2"/>
                </a:solidFill>
                <a:latin typeface="Lato"/>
                <a:ea typeface="Lato"/>
                <a:cs typeface="Lato"/>
                <a:sym typeface="Lato"/>
              </a:defRPr>
            </a:lvl8pPr>
            <a:lvl9pPr indent="-317500" lvl="8" marL="4114800" marR="0" rtl="0" algn="l">
              <a:lnSpc>
                <a:spcPct val="115000"/>
              </a:lnSpc>
              <a:spcBef>
                <a:spcPts val="1600"/>
              </a:spcBef>
              <a:spcAft>
                <a:spcPts val="1600"/>
              </a:spcAft>
              <a:buClr>
                <a:schemeClr val="dk2"/>
              </a:buClr>
              <a:buSzPts val="1400"/>
              <a:buFont typeface="Lato"/>
              <a:buChar char="■"/>
              <a:defRPr b="0" i="0" sz="1867" u="none" cap="none" strike="noStrike">
                <a:solidFill>
                  <a:schemeClr val="dk2"/>
                </a:solidFill>
                <a:latin typeface="Lato"/>
                <a:ea typeface="Lato"/>
                <a:cs typeface="Lato"/>
                <a:sym typeface="Lato"/>
              </a:defRPr>
            </a:lvl9pPr>
          </a:lstStyle>
          <a:p/>
        </p:txBody>
      </p:sp>
      <p:sp>
        <p:nvSpPr>
          <p:cNvPr id="12" name="Google Shape;12;p1"/>
          <p:cNvSpPr txBox="1"/>
          <p:nvPr>
            <p:ph idx="12" type="sldNum"/>
          </p:nvPr>
        </p:nvSpPr>
        <p:spPr>
          <a:xfrm>
            <a:off x="11330665" y="6251679"/>
            <a:ext cx="731600" cy="5248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buNone/>
              <a:defRPr b="0" i="0" sz="1333" u="none" cap="none" strike="noStrike">
                <a:solidFill>
                  <a:schemeClr val="dk2"/>
                </a:solidFill>
                <a:latin typeface="Lato"/>
                <a:ea typeface="Lato"/>
                <a:cs typeface="Lato"/>
                <a:sym typeface="Lato"/>
              </a:defRPr>
            </a:lvl1pPr>
            <a:lvl2pPr indent="0" lvl="1" marL="0" marR="0" rtl="0" algn="r">
              <a:spcBef>
                <a:spcPts val="0"/>
              </a:spcBef>
              <a:buNone/>
              <a:defRPr b="0" i="0" sz="1333" u="none" cap="none" strike="noStrike">
                <a:solidFill>
                  <a:schemeClr val="dk2"/>
                </a:solidFill>
                <a:latin typeface="Lato"/>
                <a:ea typeface="Lato"/>
                <a:cs typeface="Lato"/>
                <a:sym typeface="Lato"/>
              </a:defRPr>
            </a:lvl2pPr>
            <a:lvl3pPr indent="0" lvl="2" marL="0" marR="0" rtl="0" algn="r">
              <a:spcBef>
                <a:spcPts val="0"/>
              </a:spcBef>
              <a:buNone/>
              <a:defRPr b="0" i="0" sz="1333" u="none" cap="none" strike="noStrike">
                <a:solidFill>
                  <a:schemeClr val="dk2"/>
                </a:solidFill>
                <a:latin typeface="Lato"/>
                <a:ea typeface="Lato"/>
                <a:cs typeface="Lato"/>
                <a:sym typeface="Lato"/>
              </a:defRPr>
            </a:lvl3pPr>
            <a:lvl4pPr indent="0" lvl="3" marL="0" marR="0" rtl="0" algn="r">
              <a:spcBef>
                <a:spcPts val="0"/>
              </a:spcBef>
              <a:buNone/>
              <a:defRPr b="0" i="0" sz="1333" u="none" cap="none" strike="noStrike">
                <a:solidFill>
                  <a:schemeClr val="dk2"/>
                </a:solidFill>
                <a:latin typeface="Lato"/>
                <a:ea typeface="Lato"/>
                <a:cs typeface="Lato"/>
                <a:sym typeface="Lato"/>
              </a:defRPr>
            </a:lvl4pPr>
            <a:lvl5pPr indent="0" lvl="4" marL="0" marR="0" rtl="0" algn="r">
              <a:spcBef>
                <a:spcPts val="0"/>
              </a:spcBef>
              <a:buNone/>
              <a:defRPr b="0" i="0" sz="1333" u="none" cap="none" strike="noStrike">
                <a:solidFill>
                  <a:schemeClr val="dk2"/>
                </a:solidFill>
                <a:latin typeface="Lato"/>
                <a:ea typeface="Lato"/>
                <a:cs typeface="Lato"/>
                <a:sym typeface="Lato"/>
              </a:defRPr>
            </a:lvl5pPr>
            <a:lvl6pPr indent="0" lvl="5" marL="0" marR="0" rtl="0" algn="r">
              <a:spcBef>
                <a:spcPts val="0"/>
              </a:spcBef>
              <a:buNone/>
              <a:defRPr b="0" i="0" sz="1333" u="none" cap="none" strike="noStrike">
                <a:solidFill>
                  <a:schemeClr val="dk2"/>
                </a:solidFill>
                <a:latin typeface="Lato"/>
                <a:ea typeface="Lato"/>
                <a:cs typeface="Lato"/>
                <a:sym typeface="Lato"/>
              </a:defRPr>
            </a:lvl6pPr>
            <a:lvl7pPr indent="0" lvl="6" marL="0" marR="0" rtl="0" algn="r">
              <a:spcBef>
                <a:spcPts val="0"/>
              </a:spcBef>
              <a:buNone/>
              <a:defRPr b="0" i="0" sz="1333" u="none" cap="none" strike="noStrike">
                <a:solidFill>
                  <a:schemeClr val="dk2"/>
                </a:solidFill>
                <a:latin typeface="Lato"/>
                <a:ea typeface="Lato"/>
                <a:cs typeface="Lato"/>
                <a:sym typeface="Lato"/>
              </a:defRPr>
            </a:lvl7pPr>
            <a:lvl8pPr indent="0" lvl="7" marL="0" marR="0" rtl="0" algn="r">
              <a:spcBef>
                <a:spcPts val="0"/>
              </a:spcBef>
              <a:buNone/>
              <a:defRPr b="0" i="0" sz="1333" u="none" cap="none" strike="noStrike">
                <a:solidFill>
                  <a:schemeClr val="dk2"/>
                </a:solidFill>
                <a:latin typeface="Lato"/>
                <a:ea typeface="Lato"/>
                <a:cs typeface="Lato"/>
                <a:sym typeface="Lato"/>
              </a:defRPr>
            </a:lvl8pPr>
            <a:lvl9pPr indent="0" lvl="8" marL="0" marR="0" rtl="0" algn="r">
              <a:spcBef>
                <a:spcPts val="0"/>
              </a:spcBef>
              <a:buNone/>
              <a:defRPr b="0" i="0" sz="1333"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C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spd="slow">
    <p:push/>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hyperlink" Target="https://inkscape.org/en/" TargetMode="External"/><Relationship Id="rId5" Type="http://schemas.openxmlformats.org/officeDocument/2006/relationships/hyperlink" Target="https://inkscape.org/en/learn/"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10.png"/><Relationship Id="rId5"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6.png"/><Relationship Id="rId5" Type="http://schemas.openxmlformats.org/officeDocument/2006/relationships/image" Target="../media/image25.png"/><Relationship Id="rId6"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8.png"/><Relationship Id="rId4" Type="http://schemas.openxmlformats.org/officeDocument/2006/relationships/image" Target="../media/image27.png"/><Relationship Id="rId5" Type="http://schemas.openxmlformats.org/officeDocument/2006/relationships/image" Target="../media/image21.png"/><Relationship Id="rId6"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14.jpg"/><Relationship Id="rId5" Type="http://schemas.openxmlformats.org/officeDocument/2006/relationships/image" Target="../media/image11.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sp>
        <p:nvSpPr>
          <p:cNvPr id="76" name="Google Shape;76;p13"/>
          <p:cNvSpPr txBox="1"/>
          <p:nvPr>
            <p:ph type="ctrTitle"/>
          </p:nvPr>
        </p:nvSpPr>
        <p:spPr>
          <a:xfrm>
            <a:off x="4780300" y="1892233"/>
            <a:ext cx="6998400" cy="18460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chemeClr val="lt1"/>
              </a:buClr>
              <a:buSzPts val="4800"/>
              <a:buFont typeface="Raleway"/>
              <a:buNone/>
            </a:pPr>
            <a:r>
              <a:rPr b="1" i="0" lang="en-CA" sz="8000" u="none" cap="none" strike="noStrike">
                <a:solidFill>
                  <a:schemeClr val="lt1"/>
                </a:solidFill>
                <a:latin typeface="Raleway"/>
                <a:ea typeface="Raleway"/>
                <a:cs typeface="Raleway"/>
                <a:sym typeface="Raleway"/>
              </a:rPr>
              <a:t>The Basics of</a:t>
            </a:r>
            <a:r>
              <a:rPr b="1" i="0" lang="en-CA" sz="6000" u="none" cap="none" strike="noStrike">
                <a:solidFill>
                  <a:schemeClr val="lt1"/>
                </a:solidFill>
                <a:latin typeface="Raleway"/>
                <a:ea typeface="Raleway"/>
                <a:cs typeface="Raleway"/>
                <a:sym typeface="Raleway"/>
              </a:rPr>
              <a:t>     </a:t>
            </a:r>
            <a:endParaRPr b="1" i="0" sz="6000" u="none" cap="none" strike="noStrike">
              <a:solidFill>
                <a:schemeClr val="lt1"/>
              </a:solidFill>
              <a:latin typeface="Raleway"/>
              <a:ea typeface="Raleway"/>
              <a:cs typeface="Raleway"/>
              <a:sym typeface="Raleway"/>
            </a:endParaRPr>
          </a:p>
          <a:p>
            <a:pPr indent="0" lvl="0" marL="0" marR="0" rtl="0" algn="l">
              <a:lnSpc>
                <a:spcPct val="100000"/>
              </a:lnSpc>
              <a:spcBef>
                <a:spcPts val="0"/>
              </a:spcBef>
              <a:spcAft>
                <a:spcPts val="0"/>
              </a:spcAft>
              <a:buClr>
                <a:schemeClr val="dk2"/>
              </a:buClr>
              <a:buSzPts val="1100"/>
              <a:buFont typeface="Raleway"/>
              <a:buNone/>
            </a:pPr>
            <a:r>
              <a:t/>
            </a:r>
            <a:endParaRPr b="1" i="0" sz="6000" u="none" cap="none" strike="noStrike">
              <a:solidFill>
                <a:schemeClr val="lt1"/>
              </a:solidFill>
              <a:latin typeface="Raleway"/>
              <a:ea typeface="Raleway"/>
              <a:cs typeface="Raleway"/>
              <a:sym typeface="Raleway"/>
            </a:endParaRPr>
          </a:p>
        </p:txBody>
      </p:sp>
      <p:sp>
        <p:nvSpPr>
          <p:cNvPr id="77" name="Google Shape;77;p13"/>
          <p:cNvSpPr txBox="1"/>
          <p:nvPr/>
        </p:nvSpPr>
        <p:spPr>
          <a:xfrm>
            <a:off x="4865511" y="3020167"/>
            <a:ext cx="7464189" cy="17632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100"/>
              <a:buFont typeface="Raleway"/>
              <a:buNone/>
            </a:pPr>
            <a:r>
              <a:rPr b="1" i="0" lang="en-CA" sz="8000" u="none" cap="none" strike="noStrike">
                <a:solidFill>
                  <a:srgbClr val="FFFFFF"/>
                </a:solidFill>
                <a:latin typeface="Raleway"/>
                <a:ea typeface="Raleway"/>
                <a:cs typeface="Raleway"/>
                <a:sym typeface="Raleway"/>
              </a:rPr>
              <a:t>Laser Cutting</a:t>
            </a:r>
            <a:endParaRPr b="1" i="0" sz="8000" u="none" cap="none" strike="noStrike">
              <a:solidFill>
                <a:srgbClr val="FFFFFF"/>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8000" u="none" cap="none" strike="noStrike">
              <a:solidFill>
                <a:srgbClr val="000000"/>
              </a:solidFill>
              <a:latin typeface="Arial"/>
              <a:ea typeface="Arial"/>
              <a:cs typeface="Arial"/>
              <a:sym typeface="Arial"/>
            </a:endParaRPr>
          </a:p>
        </p:txBody>
      </p:sp>
      <p:sp>
        <p:nvSpPr>
          <p:cNvPr id="78" name="Google Shape;78;p13"/>
          <p:cNvSpPr txBox="1"/>
          <p:nvPr/>
        </p:nvSpPr>
        <p:spPr>
          <a:xfrm>
            <a:off x="5978800" y="5570200"/>
            <a:ext cx="5152400" cy="7164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3200"/>
              <a:buFont typeface="Arial"/>
              <a:buNone/>
            </a:pPr>
            <a:r>
              <a:rPr b="0" i="0" lang="en-CA" sz="3200" u="none" cap="none" strike="noStrike">
                <a:solidFill>
                  <a:srgbClr val="000000"/>
                </a:solidFill>
                <a:latin typeface="Arial"/>
                <a:ea typeface="Arial"/>
                <a:cs typeface="Arial"/>
                <a:sym typeface="Arial"/>
              </a:rPr>
              <a:t>Presented by Makerspace</a:t>
            </a:r>
            <a:endParaRPr b="0" i="0" sz="3200" u="none" cap="none" strike="noStrike">
              <a:solidFill>
                <a:srgbClr val="000000"/>
              </a:solidFill>
              <a:latin typeface="Arial"/>
              <a:ea typeface="Arial"/>
              <a:cs typeface="Arial"/>
              <a:sym typeface="Arial"/>
            </a:endParaRPr>
          </a:p>
        </p:txBody>
      </p:sp>
      <p:pic>
        <p:nvPicPr>
          <p:cNvPr descr="CEED Picture.jpg" id="79" name="Google Shape;79;p13"/>
          <p:cNvPicPr preferRelativeResize="0"/>
          <p:nvPr/>
        </p:nvPicPr>
        <p:blipFill rotWithShape="1">
          <a:blip r:embed="rId3">
            <a:alphaModFix/>
          </a:blip>
          <a:srcRect b="83723" l="37636" r="37323" t="0"/>
          <a:stretch/>
        </p:blipFill>
        <p:spPr>
          <a:xfrm>
            <a:off x="825701" y="91734"/>
            <a:ext cx="2683568" cy="1116233"/>
          </a:xfrm>
          <a:prstGeom prst="rect">
            <a:avLst/>
          </a:prstGeom>
          <a:noFill/>
          <a:ln>
            <a:noFill/>
          </a:ln>
        </p:spPr>
      </p:pic>
      <p:pic>
        <p:nvPicPr>
          <p:cNvPr descr="A black sign with white text&#10;&#10;Description generated with high confidence" id="80" name="Google Shape;80;p13"/>
          <p:cNvPicPr preferRelativeResize="0"/>
          <p:nvPr/>
        </p:nvPicPr>
        <p:blipFill rotWithShape="1">
          <a:blip r:embed="rId4">
            <a:alphaModFix/>
          </a:blip>
          <a:srcRect b="0" l="0" r="0" t="0"/>
          <a:stretch/>
        </p:blipFill>
        <p:spPr>
          <a:xfrm>
            <a:off x="413300" y="1892233"/>
            <a:ext cx="4323740" cy="3458992"/>
          </a:xfrm>
          <a:prstGeom prst="rect">
            <a:avLst/>
          </a:prstGeom>
          <a:noFill/>
          <a:ln>
            <a:noFill/>
          </a:ln>
        </p:spPr>
      </p:pic>
    </p:spTree>
  </p:cSld>
  <p:clrMapOvr>
    <a:masterClrMapping/>
  </p:clrMapOvr>
  <p:transition spd="slow">
    <p:push/>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2"/>
          <p:cNvSpPr txBox="1"/>
          <p:nvPr>
            <p:ph type="title"/>
          </p:nvPr>
        </p:nvSpPr>
        <p:spPr>
          <a:xfrm>
            <a:off x="0" y="392731"/>
            <a:ext cx="12496799"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Preparing Files for Laser Cutting</a:t>
            </a:r>
            <a:endParaRPr/>
          </a:p>
        </p:txBody>
      </p:sp>
      <p:pic>
        <p:nvPicPr>
          <p:cNvPr id="151" name="Google Shape;151;p22"/>
          <p:cNvPicPr preferRelativeResize="0"/>
          <p:nvPr/>
        </p:nvPicPr>
        <p:blipFill rotWithShape="1">
          <a:blip r:embed="rId3">
            <a:alphaModFix/>
          </a:blip>
          <a:srcRect b="0" l="0" r="0" t="0"/>
          <a:stretch/>
        </p:blipFill>
        <p:spPr>
          <a:xfrm>
            <a:off x="305847" y="3103452"/>
            <a:ext cx="1639138" cy="1639138"/>
          </a:xfrm>
          <a:prstGeom prst="rect">
            <a:avLst/>
          </a:prstGeom>
          <a:noFill/>
          <a:ln>
            <a:noFill/>
          </a:ln>
        </p:spPr>
      </p:pic>
      <p:sp>
        <p:nvSpPr>
          <p:cNvPr id="152" name="Google Shape;152;p22"/>
          <p:cNvSpPr txBox="1"/>
          <p:nvPr/>
        </p:nvSpPr>
        <p:spPr>
          <a:xfrm>
            <a:off x="2250831" y="2408435"/>
            <a:ext cx="10100100" cy="45243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2400"/>
              <a:buFont typeface="Arial"/>
              <a:buChar char="•"/>
            </a:pPr>
            <a:r>
              <a:rPr lang="en-CA" sz="2400">
                <a:solidFill>
                  <a:schemeClr val="dk2"/>
                </a:solidFill>
                <a:latin typeface="Arial"/>
                <a:ea typeface="Arial"/>
                <a:cs typeface="Arial"/>
                <a:sym typeface="Arial"/>
              </a:rPr>
              <a:t>Inkscape is what we will be using for laser cutting</a:t>
            </a:r>
            <a:endParaRPr/>
          </a:p>
          <a:p>
            <a:pPr indent="-285750" lvl="0" marL="285750" marR="0" rtl="0" algn="l">
              <a:spcBef>
                <a:spcPts val="0"/>
              </a:spcBef>
              <a:spcAft>
                <a:spcPts val="0"/>
              </a:spcAft>
              <a:buClr>
                <a:schemeClr val="dk2"/>
              </a:buClr>
              <a:buSzPts val="2400"/>
              <a:buFont typeface="Arial"/>
              <a:buChar char="•"/>
            </a:pPr>
            <a:r>
              <a:rPr lang="en-CA" sz="2400">
                <a:solidFill>
                  <a:schemeClr val="dk2"/>
                </a:solidFill>
                <a:latin typeface="Arial"/>
                <a:ea typeface="Arial"/>
                <a:cs typeface="Arial"/>
                <a:sym typeface="Arial"/>
              </a:rPr>
              <a:t>Allows you to illustrate your own shapes or obtain bitmaps from any image you can find</a:t>
            </a:r>
            <a:endParaRPr/>
          </a:p>
          <a:p>
            <a:pPr indent="-285750" lvl="0" marL="285750" marR="0" rtl="0" algn="l">
              <a:spcBef>
                <a:spcPts val="0"/>
              </a:spcBef>
              <a:spcAft>
                <a:spcPts val="0"/>
              </a:spcAft>
              <a:buClr>
                <a:schemeClr val="dk2"/>
              </a:buClr>
              <a:buSzPts val="2400"/>
              <a:buFont typeface="Arial"/>
              <a:buChar char="•"/>
            </a:pPr>
            <a:r>
              <a:rPr lang="en-CA" sz="2400">
                <a:solidFill>
                  <a:schemeClr val="dk2"/>
                </a:solidFill>
                <a:latin typeface="Arial"/>
                <a:ea typeface="Arial"/>
                <a:cs typeface="Arial"/>
                <a:sym typeface="Arial"/>
              </a:rPr>
              <a:t>Free to download</a:t>
            </a:r>
            <a:endParaRPr/>
          </a:p>
          <a:p>
            <a:pPr indent="-133350" lvl="1" marL="742950" marR="0" rtl="0" algn="l">
              <a:spcBef>
                <a:spcPts val="0"/>
              </a:spcBef>
              <a:spcAft>
                <a:spcPts val="0"/>
              </a:spcAft>
              <a:buClr>
                <a:schemeClr val="dk1"/>
              </a:buClr>
              <a:buSzPts val="2400"/>
              <a:buFont typeface="Arial"/>
              <a:buNone/>
            </a:pPr>
            <a:r>
              <a:t/>
            </a:r>
            <a:endParaRPr b="0" i="0" sz="2400" u="none" cap="none" strike="noStrike">
              <a:solidFill>
                <a:schemeClr val="dk2"/>
              </a:solidFill>
              <a:latin typeface="Arial"/>
              <a:ea typeface="Arial"/>
              <a:cs typeface="Arial"/>
              <a:sym typeface="Arial"/>
            </a:endParaRPr>
          </a:p>
          <a:p>
            <a:pPr indent="-285750" lvl="0" marL="285750" marR="0" rtl="0" algn="l">
              <a:spcBef>
                <a:spcPts val="0"/>
              </a:spcBef>
              <a:spcAft>
                <a:spcPts val="0"/>
              </a:spcAft>
              <a:buClr>
                <a:schemeClr val="dk2"/>
              </a:buClr>
              <a:buSzPts val="2400"/>
              <a:buFont typeface="Arial"/>
              <a:buChar char="•"/>
            </a:pPr>
            <a:r>
              <a:rPr lang="en-CA" sz="2400">
                <a:solidFill>
                  <a:schemeClr val="dk2"/>
                </a:solidFill>
                <a:latin typeface="Arial"/>
                <a:ea typeface="Arial"/>
                <a:cs typeface="Arial"/>
                <a:sym typeface="Arial"/>
              </a:rPr>
              <a:t>Continue tutorial of software …</a:t>
            </a:r>
            <a:endParaRPr/>
          </a:p>
          <a:p>
            <a:pPr indent="0" lvl="0" marL="0" marR="0" rtl="0" algn="l">
              <a:spcBef>
                <a:spcPts val="0"/>
              </a:spcBef>
              <a:spcAft>
                <a:spcPts val="0"/>
              </a:spcAft>
              <a:buNone/>
            </a:pPr>
            <a:r>
              <a:rPr lang="en-CA" sz="2400" u="sng">
                <a:solidFill>
                  <a:schemeClr val="hlink"/>
                </a:solidFill>
                <a:latin typeface="Arial"/>
                <a:ea typeface="Arial"/>
                <a:cs typeface="Arial"/>
                <a:sym typeface="Arial"/>
                <a:hlinkClick r:id="rId4"/>
              </a:rPr>
              <a:t>https://inkscape.org/en/</a:t>
            </a:r>
            <a:endParaRPr sz="2400">
              <a:solidFill>
                <a:schemeClr val="dk2"/>
              </a:solidFill>
              <a:latin typeface="Arial"/>
              <a:ea typeface="Arial"/>
              <a:cs typeface="Arial"/>
              <a:sym typeface="Arial"/>
            </a:endParaRPr>
          </a:p>
          <a:p>
            <a:pPr indent="-342900" lvl="0" marL="342900" marR="0" rtl="0" algn="l">
              <a:spcBef>
                <a:spcPts val="0"/>
              </a:spcBef>
              <a:spcAft>
                <a:spcPts val="0"/>
              </a:spcAft>
              <a:buClr>
                <a:schemeClr val="dk2"/>
              </a:buClr>
              <a:buSzPts val="2400"/>
              <a:buFont typeface="Arial"/>
              <a:buChar char="•"/>
            </a:pPr>
            <a:r>
              <a:rPr lang="en-CA" sz="2400">
                <a:solidFill>
                  <a:schemeClr val="dk2"/>
                </a:solidFill>
                <a:latin typeface="Arial"/>
                <a:ea typeface="Arial"/>
                <a:cs typeface="Arial"/>
                <a:sym typeface="Arial"/>
              </a:rPr>
              <a:t>Advanced use of Inkscape follow these tutorials</a:t>
            </a:r>
            <a:endParaRPr/>
          </a:p>
          <a:p>
            <a:pPr indent="0" lvl="0" marL="0" marR="0" rtl="0" algn="l">
              <a:spcBef>
                <a:spcPts val="0"/>
              </a:spcBef>
              <a:spcAft>
                <a:spcPts val="0"/>
              </a:spcAft>
              <a:buNone/>
            </a:pPr>
            <a:r>
              <a:rPr lang="en-CA" sz="2400" u="sng">
                <a:solidFill>
                  <a:schemeClr val="hlink"/>
                </a:solidFill>
                <a:latin typeface="Arial"/>
                <a:ea typeface="Arial"/>
                <a:cs typeface="Arial"/>
                <a:sym typeface="Arial"/>
                <a:hlinkClick r:id="rId5"/>
              </a:rPr>
              <a:t>https://inkscape.org/en/learn/</a:t>
            </a:r>
            <a:r>
              <a:rPr lang="en-CA" sz="2400">
                <a:solidFill>
                  <a:schemeClr val="dk2"/>
                </a:solidFill>
                <a:latin typeface="Arial"/>
                <a:ea typeface="Arial"/>
                <a:cs typeface="Arial"/>
                <a:sym typeface="Arial"/>
              </a:rPr>
              <a:t> </a:t>
            </a:r>
            <a:endParaRPr/>
          </a:p>
          <a:p>
            <a:pPr indent="0" lvl="0" marL="0" marR="0" rtl="0" algn="l">
              <a:spcBef>
                <a:spcPts val="0"/>
              </a:spcBef>
              <a:spcAft>
                <a:spcPts val="0"/>
              </a:spcAft>
              <a:buNone/>
            </a:pPr>
            <a:r>
              <a:t/>
            </a:r>
            <a:endParaRPr sz="2400">
              <a:solidFill>
                <a:schemeClr val="dk2"/>
              </a:solidFill>
              <a:latin typeface="Arial"/>
              <a:ea typeface="Arial"/>
              <a:cs typeface="Arial"/>
              <a:sym typeface="Arial"/>
            </a:endParaRPr>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3"/>
          <p:cNvSpPr txBox="1"/>
          <p:nvPr>
            <p:ph type="title"/>
          </p:nvPr>
        </p:nvSpPr>
        <p:spPr>
          <a:xfrm>
            <a:off x="564800" y="226524"/>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Drawing in Inkscape</a:t>
            </a:r>
            <a:endParaRPr/>
          </a:p>
        </p:txBody>
      </p:sp>
      <p:pic>
        <p:nvPicPr>
          <p:cNvPr descr="A screenshot of a cell phone&#10;&#10;Description generated with very high confidence" id="158" name="Google Shape;158;p23"/>
          <p:cNvPicPr preferRelativeResize="0"/>
          <p:nvPr/>
        </p:nvPicPr>
        <p:blipFill rotWithShape="1">
          <a:blip r:embed="rId3">
            <a:alphaModFix/>
          </a:blip>
          <a:srcRect b="0" l="0" r="0" t="0"/>
          <a:stretch/>
        </p:blipFill>
        <p:spPr>
          <a:xfrm>
            <a:off x="750389" y="1918952"/>
            <a:ext cx="4125417" cy="3377740"/>
          </a:xfrm>
          <a:prstGeom prst="rect">
            <a:avLst/>
          </a:prstGeom>
          <a:noFill/>
          <a:ln>
            <a:noFill/>
          </a:ln>
        </p:spPr>
      </p:pic>
      <p:sp>
        <p:nvSpPr>
          <p:cNvPr id="159" name="Google Shape;159;p23"/>
          <p:cNvSpPr txBox="1"/>
          <p:nvPr/>
        </p:nvSpPr>
        <p:spPr>
          <a:xfrm>
            <a:off x="564800" y="5386844"/>
            <a:ext cx="4496597" cy="92333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CA" sz="1800">
                <a:solidFill>
                  <a:schemeClr val="dk2"/>
                </a:solidFill>
                <a:latin typeface="Arial"/>
                <a:ea typeface="Arial"/>
                <a:cs typeface="Arial"/>
                <a:sym typeface="Arial"/>
              </a:rPr>
              <a:t>First make your document size the size of the material you are going to be cutting or the size of the cutting area (12” x 24”)</a:t>
            </a:r>
            <a:endParaRPr/>
          </a:p>
        </p:txBody>
      </p:sp>
      <p:pic>
        <p:nvPicPr>
          <p:cNvPr descr="A close up of a logo&#10;&#10;Description generated with high confidence" id="160" name="Google Shape;160;p23"/>
          <p:cNvPicPr preferRelativeResize="0"/>
          <p:nvPr/>
        </p:nvPicPr>
        <p:blipFill rotWithShape="1">
          <a:blip r:embed="rId4">
            <a:alphaModFix/>
          </a:blip>
          <a:srcRect b="0" l="0" r="0" t="0"/>
          <a:stretch/>
        </p:blipFill>
        <p:spPr>
          <a:xfrm>
            <a:off x="5075512" y="1918953"/>
            <a:ext cx="342948" cy="4391222"/>
          </a:xfrm>
          <a:prstGeom prst="rect">
            <a:avLst/>
          </a:prstGeom>
          <a:noFill/>
          <a:ln>
            <a:noFill/>
          </a:ln>
        </p:spPr>
      </p:pic>
      <p:sp>
        <p:nvSpPr>
          <p:cNvPr id="161" name="Google Shape;161;p23"/>
          <p:cNvSpPr txBox="1"/>
          <p:nvPr/>
        </p:nvSpPr>
        <p:spPr>
          <a:xfrm>
            <a:off x="5418459" y="1918952"/>
            <a:ext cx="2205834" cy="42473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All the tools that can be used for drawing are obtained on the toolbar. </a:t>
            </a:r>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You can use shapes tools or straight line/Bezier curves to make our custom shapes. </a:t>
            </a:r>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We can also use text tools from here for adding text</a:t>
            </a:r>
            <a:endParaRPr/>
          </a:p>
        </p:txBody>
      </p:sp>
      <p:pic>
        <p:nvPicPr>
          <p:cNvPr descr="A screenshot of a cell phone&#10;&#10;Description generated with very high confidence" id="162" name="Google Shape;162;p23"/>
          <p:cNvPicPr preferRelativeResize="0"/>
          <p:nvPr/>
        </p:nvPicPr>
        <p:blipFill rotWithShape="1">
          <a:blip r:embed="rId5">
            <a:alphaModFix/>
          </a:blip>
          <a:srcRect b="0" l="0" r="0" t="0"/>
          <a:stretch/>
        </p:blipFill>
        <p:spPr>
          <a:xfrm>
            <a:off x="7624293" y="1918951"/>
            <a:ext cx="3105583" cy="3010320"/>
          </a:xfrm>
          <a:prstGeom prst="rect">
            <a:avLst/>
          </a:prstGeom>
          <a:noFill/>
          <a:ln>
            <a:noFill/>
          </a:ln>
        </p:spPr>
      </p:pic>
      <p:sp>
        <p:nvSpPr>
          <p:cNvPr id="163" name="Google Shape;163;p23"/>
          <p:cNvSpPr txBox="1"/>
          <p:nvPr/>
        </p:nvSpPr>
        <p:spPr>
          <a:xfrm>
            <a:off x="10752023" y="2267153"/>
            <a:ext cx="1439977" cy="23083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CA" sz="1800">
                <a:solidFill>
                  <a:schemeClr val="dk2"/>
                </a:solidFill>
                <a:latin typeface="Arial"/>
                <a:ea typeface="Arial"/>
                <a:cs typeface="Arial"/>
                <a:sym typeface="Arial"/>
              </a:rPr>
              <a:t>Tip:</a:t>
            </a:r>
            <a:endParaRPr/>
          </a:p>
          <a:p>
            <a:pPr indent="0" lvl="0" marL="0" marR="0" rtl="0" algn="l">
              <a:spcBef>
                <a:spcPts val="0"/>
              </a:spcBef>
              <a:spcAft>
                <a:spcPts val="0"/>
              </a:spcAft>
              <a:buNone/>
            </a:pPr>
            <a:r>
              <a:rPr lang="en-CA" sz="1800">
                <a:solidFill>
                  <a:schemeClr val="dk2"/>
                </a:solidFill>
                <a:latin typeface="Arial"/>
                <a:ea typeface="Arial"/>
                <a:cs typeface="Arial"/>
                <a:sym typeface="Arial"/>
              </a:rPr>
              <a:t>While drawing use any stroke thickness in order to better see your shapes </a:t>
            </a:r>
            <a:endParaRPr/>
          </a:p>
        </p:txBody>
      </p:sp>
      <p:sp>
        <p:nvSpPr>
          <p:cNvPr id="164" name="Google Shape;164;p23"/>
          <p:cNvSpPr txBox="1"/>
          <p:nvPr/>
        </p:nvSpPr>
        <p:spPr>
          <a:xfrm>
            <a:off x="7624293" y="4929271"/>
            <a:ext cx="3127730" cy="147732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In order to </a:t>
            </a:r>
            <a:r>
              <a:rPr b="1" lang="en-CA" sz="1800">
                <a:solidFill>
                  <a:schemeClr val="dk2"/>
                </a:solidFill>
                <a:latin typeface="Arial"/>
                <a:ea typeface="Arial"/>
                <a:cs typeface="Arial"/>
                <a:sym typeface="Arial"/>
              </a:rPr>
              <a:t>Vector</a:t>
            </a:r>
            <a:r>
              <a:rPr lang="en-CA" sz="1800">
                <a:solidFill>
                  <a:schemeClr val="dk2"/>
                </a:solidFill>
                <a:latin typeface="Arial"/>
                <a:ea typeface="Arial"/>
                <a:cs typeface="Arial"/>
                <a:sym typeface="Arial"/>
              </a:rPr>
              <a:t> your design the stroke thickness must be…</a:t>
            </a:r>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0.001 inches </a:t>
            </a:r>
            <a:endParaRPr/>
          </a:p>
        </p:txBody>
      </p:sp>
    </p:spTree>
  </p:cSld>
  <p:clrMapOvr>
    <a:masterClrMapping/>
  </p:clrMapOvr>
  <p:transition spd="slow">
    <p:push/>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24"/>
          <p:cNvSpPr txBox="1"/>
          <p:nvPr>
            <p:ph type="title"/>
          </p:nvPr>
        </p:nvSpPr>
        <p:spPr>
          <a:xfrm>
            <a:off x="564800" y="279475"/>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Bitmaps in Inkscape </a:t>
            </a:r>
            <a:endParaRPr/>
          </a:p>
        </p:txBody>
      </p:sp>
      <p:sp>
        <p:nvSpPr>
          <p:cNvPr id="170" name="Google Shape;170;p24"/>
          <p:cNvSpPr txBox="1"/>
          <p:nvPr/>
        </p:nvSpPr>
        <p:spPr>
          <a:xfrm>
            <a:off x="564800" y="1787096"/>
            <a:ext cx="10948913" cy="64633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CA" sz="1800">
                <a:solidFill>
                  <a:schemeClr val="dk2"/>
                </a:solidFill>
                <a:latin typeface="Arial"/>
                <a:ea typeface="Arial"/>
                <a:cs typeface="Arial"/>
                <a:sym typeface="Arial"/>
              </a:rPr>
              <a:t>In order to </a:t>
            </a:r>
            <a:r>
              <a:rPr b="1" lang="en-CA" sz="1800">
                <a:solidFill>
                  <a:schemeClr val="dk2"/>
                </a:solidFill>
                <a:latin typeface="Arial"/>
                <a:ea typeface="Arial"/>
                <a:cs typeface="Arial"/>
                <a:sym typeface="Arial"/>
              </a:rPr>
              <a:t>Raster</a:t>
            </a:r>
            <a:r>
              <a:rPr lang="en-CA" sz="1800">
                <a:solidFill>
                  <a:schemeClr val="dk2"/>
                </a:solidFill>
                <a:latin typeface="Arial"/>
                <a:ea typeface="Arial"/>
                <a:cs typeface="Arial"/>
                <a:sym typeface="Arial"/>
              </a:rPr>
              <a:t> an image from online it must first be converted into a Bitmap. This turns the image into a map of pixels that the laser head can follow for an engraving. The simpler the image the better results you get</a:t>
            </a:r>
            <a:endParaRPr/>
          </a:p>
        </p:txBody>
      </p:sp>
      <p:pic>
        <p:nvPicPr>
          <p:cNvPr descr="A screenshot of a cell phone&#10;&#10;Description generated with very high confidence" id="171" name="Google Shape;171;p24"/>
          <p:cNvPicPr preferRelativeResize="0"/>
          <p:nvPr/>
        </p:nvPicPr>
        <p:blipFill rotWithShape="1">
          <a:blip r:embed="rId3">
            <a:alphaModFix/>
          </a:blip>
          <a:srcRect b="0" l="0" r="0" t="0"/>
          <a:stretch/>
        </p:blipFill>
        <p:spPr>
          <a:xfrm>
            <a:off x="564800" y="2640105"/>
            <a:ext cx="4545690" cy="3306733"/>
          </a:xfrm>
          <a:prstGeom prst="rect">
            <a:avLst/>
          </a:prstGeom>
          <a:noFill/>
          <a:ln>
            <a:noFill/>
          </a:ln>
        </p:spPr>
      </p:pic>
      <p:pic>
        <p:nvPicPr>
          <p:cNvPr id="172" name="Google Shape;172;p24"/>
          <p:cNvPicPr preferRelativeResize="0"/>
          <p:nvPr/>
        </p:nvPicPr>
        <p:blipFill rotWithShape="1">
          <a:blip r:embed="rId4">
            <a:alphaModFix/>
          </a:blip>
          <a:srcRect b="0" l="0" r="0" t="0"/>
          <a:stretch/>
        </p:blipFill>
        <p:spPr>
          <a:xfrm>
            <a:off x="5307647" y="2433427"/>
            <a:ext cx="2856281" cy="1255122"/>
          </a:xfrm>
          <a:prstGeom prst="rect">
            <a:avLst/>
          </a:prstGeom>
          <a:noFill/>
          <a:ln>
            <a:noFill/>
          </a:ln>
        </p:spPr>
      </p:pic>
      <p:sp>
        <p:nvSpPr>
          <p:cNvPr id="173" name="Google Shape;173;p24"/>
          <p:cNvSpPr txBox="1"/>
          <p:nvPr/>
        </p:nvSpPr>
        <p:spPr>
          <a:xfrm>
            <a:off x="8205762" y="2450639"/>
            <a:ext cx="3986238" cy="110799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Brightness Cut-off:</a:t>
            </a:r>
            <a:endParaRPr/>
          </a:p>
          <a:p>
            <a:pPr indent="0" lvl="0" marL="0" marR="0" rtl="0" algn="l">
              <a:spcBef>
                <a:spcPts val="0"/>
              </a:spcBef>
              <a:spcAft>
                <a:spcPts val="0"/>
              </a:spcAft>
              <a:buNone/>
            </a:pPr>
            <a:r>
              <a:rPr lang="en-CA" sz="1600">
                <a:solidFill>
                  <a:schemeClr val="dk2"/>
                </a:solidFill>
                <a:latin typeface="Arial"/>
                <a:ea typeface="Arial"/>
                <a:cs typeface="Arial"/>
                <a:sym typeface="Arial"/>
              </a:rPr>
              <a:t>Higher the threshold, the fewer the number pixels that will be considered to be “white”, and the image gets darker.</a:t>
            </a:r>
            <a:endParaRPr sz="1400">
              <a:solidFill>
                <a:schemeClr val="dk2"/>
              </a:solidFill>
              <a:latin typeface="Arial"/>
              <a:ea typeface="Arial"/>
              <a:cs typeface="Arial"/>
              <a:sym typeface="Arial"/>
            </a:endParaRPr>
          </a:p>
        </p:txBody>
      </p:sp>
      <p:pic>
        <p:nvPicPr>
          <p:cNvPr id="174" name="Google Shape;174;p24"/>
          <p:cNvPicPr preferRelativeResize="0"/>
          <p:nvPr/>
        </p:nvPicPr>
        <p:blipFill rotWithShape="1">
          <a:blip r:embed="rId5">
            <a:alphaModFix/>
          </a:blip>
          <a:srcRect b="0" l="0" r="0" t="0"/>
          <a:stretch/>
        </p:blipFill>
        <p:spPr>
          <a:xfrm>
            <a:off x="5307644" y="3688549"/>
            <a:ext cx="2856284" cy="1255122"/>
          </a:xfrm>
          <a:prstGeom prst="rect">
            <a:avLst/>
          </a:prstGeom>
          <a:noFill/>
          <a:ln>
            <a:noFill/>
          </a:ln>
        </p:spPr>
      </p:pic>
      <p:sp>
        <p:nvSpPr>
          <p:cNvPr id="175" name="Google Shape;175;p24"/>
          <p:cNvSpPr txBox="1"/>
          <p:nvPr/>
        </p:nvSpPr>
        <p:spPr>
          <a:xfrm>
            <a:off x="8247596" y="3668698"/>
            <a:ext cx="3986238" cy="135421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Edge Detection:</a:t>
            </a:r>
            <a:endParaRPr/>
          </a:p>
          <a:p>
            <a:pPr indent="0" lvl="0" marL="0" marR="0" rtl="0" algn="l">
              <a:spcBef>
                <a:spcPts val="0"/>
              </a:spcBef>
              <a:spcAft>
                <a:spcPts val="0"/>
              </a:spcAft>
              <a:buNone/>
            </a:pPr>
            <a:r>
              <a:rPr lang="en-CA" sz="1600">
                <a:solidFill>
                  <a:schemeClr val="dk2"/>
                </a:solidFill>
                <a:latin typeface="Arial"/>
                <a:ea typeface="Arial"/>
                <a:cs typeface="Arial"/>
                <a:sym typeface="Arial"/>
              </a:rPr>
              <a:t>Produces a bitmap that will look less like the original image compared to Brightness Threshold, but will provide curve information.</a:t>
            </a:r>
            <a:endParaRPr sz="1400">
              <a:solidFill>
                <a:schemeClr val="dk2"/>
              </a:solidFill>
              <a:latin typeface="Arial"/>
              <a:ea typeface="Arial"/>
              <a:cs typeface="Arial"/>
              <a:sym typeface="Arial"/>
            </a:endParaRPr>
          </a:p>
        </p:txBody>
      </p:sp>
      <p:pic>
        <p:nvPicPr>
          <p:cNvPr id="176" name="Google Shape;176;p24"/>
          <p:cNvPicPr preferRelativeResize="0"/>
          <p:nvPr/>
        </p:nvPicPr>
        <p:blipFill rotWithShape="1">
          <a:blip r:embed="rId6">
            <a:alphaModFix/>
          </a:blip>
          <a:srcRect b="0" l="0" r="0" t="0"/>
          <a:stretch/>
        </p:blipFill>
        <p:spPr>
          <a:xfrm>
            <a:off x="5307644" y="4943671"/>
            <a:ext cx="2856284" cy="1159315"/>
          </a:xfrm>
          <a:prstGeom prst="rect">
            <a:avLst/>
          </a:prstGeom>
          <a:noFill/>
          <a:ln>
            <a:noFill/>
          </a:ln>
        </p:spPr>
      </p:pic>
      <p:sp>
        <p:nvSpPr>
          <p:cNvPr id="177" name="Google Shape;177;p24"/>
          <p:cNvSpPr txBox="1"/>
          <p:nvPr/>
        </p:nvSpPr>
        <p:spPr>
          <a:xfrm>
            <a:off x="8205762" y="4995449"/>
            <a:ext cx="3266117" cy="110799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Colour Quantization:</a:t>
            </a:r>
            <a:endParaRPr/>
          </a:p>
          <a:p>
            <a:pPr indent="0" lvl="0" marL="0" marR="0" rtl="0" algn="l">
              <a:spcBef>
                <a:spcPts val="0"/>
              </a:spcBef>
              <a:spcAft>
                <a:spcPts val="0"/>
              </a:spcAft>
              <a:buNone/>
            </a:pPr>
            <a:r>
              <a:rPr lang="en-CA" sz="1600">
                <a:solidFill>
                  <a:schemeClr val="dk2"/>
                </a:solidFill>
                <a:latin typeface="Arial"/>
                <a:ea typeface="Arial"/>
                <a:cs typeface="Arial"/>
                <a:sym typeface="Arial"/>
              </a:rPr>
              <a:t>Find edges where colors change, even at equal brightness and contrast. </a:t>
            </a:r>
            <a:endParaRPr sz="1200">
              <a:solidFill>
                <a:schemeClr val="dk2"/>
              </a:solidFill>
              <a:latin typeface="Arial"/>
              <a:ea typeface="Arial"/>
              <a:cs typeface="Arial"/>
              <a:sym typeface="Arial"/>
            </a:endParaRPr>
          </a:p>
        </p:txBody>
      </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Google Shape;182;p25"/>
          <p:cNvSpPr txBox="1"/>
          <p:nvPr>
            <p:ph type="title"/>
          </p:nvPr>
        </p:nvSpPr>
        <p:spPr>
          <a:xfrm>
            <a:off x="564800" y="395268"/>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Bitmaps Continued…</a:t>
            </a:r>
            <a:endParaRPr/>
          </a:p>
        </p:txBody>
      </p:sp>
      <p:sp>
        <p:nvSpPr>
          <p:cNvPr id="183" name="Google Shape;183;p25"/>
          <p:cNvSpPr txBox="1"/>
          <p:nvPr/>
        </p:nvSpPr>
        <p:spPr>
          <a:xfrm>
            <a:off x="6373806" y="2157795"/>
            <a:ext cx="5560613" cy="147732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1800">
                <a:solidFill>
                  <a:schemeClr val="dk2"/>
                </a:solidFill>
                <a:latin typeface="Arial"/>
                <a:ea typeface="Arial"/>
                <a:cs typeface="Arial"/>
                <a:sym typeface="Arial"/>
              </a:rPr>
              <a:t>In order to obtain the best results try all 3 depending on your image certain scans will produce a better </a:t>
            </a:r>
            <a:r>
              <a:rPr b="1" lang="en-CA" sz="1800">
                <a:solidFill>
                  <a:schemeClr val="dk2"/>
                </a:solidFill>
                <a:latin typeface="Arial"/>
                <a:ea typeface="Arial"/>
                <a:cs typeface="Arial"/>
                <a:sym typeface="Arial"/>
              </a:rPr>
              <a:t>Raster</a:t>
            </a:r>
            <a:r>
              <a:rPr lang="en-CA" sz="1800">
                <a:solidFill>
                  <a:schemeClr val="dk2"/>
                </a:solidFill>
                <a:latin typeface="Arial"/>
                <a:ea typeface="Arial"/>
                <a:cs typeface="Arial"/>
                <a:sym typeface="Arial"/>
              </a:rPr>
              <a:t> image. </a:t>
            </a:r>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p:txBody>
      </p:sp>
      <p:pic>
        <p:nvPicPr>
          <p:cNvPr descr="A picture containing text, book&#10;&#10;Description generated with high confidence" id="184" name="Google Shape;184;p25"/>
          <p:cNvPicPr preferRelativeResize="0"/>
          <p:nvPr/>
        </p:nvPicPr>
        <p:blipFill rotWithShape="1">
          <a:blip r:embed="rId3">
            <a:alphaModFix/>
          </a:blip>
          <a:srcRect b="0" l="0" r="0" t="0"/>
          <a:stretch/>
        </p:blipFill>
        <p:spPr>
          <a:xfrm>
            <a:off x="8573569" y="3978182"/>
            <a:ext cx="1426569" cy="2049215"/>
          </a:xfrm>
          <a:prstGeom prst="rect">
            <a:avLst/>
          </a:prstGeom>
          <a:noFill/>
          <a:ln>
            <a:noFill/>
          </a:ln>
        </p:spPr>
      </p:pic>
      <p:pic>
        <p:nvPicPr>
          <p:cNvPr descr="A picture containing text&#10;&#10;Description generated with very high confidence" id="185" name="Google Shape;185;p25"/>
          <p:cNvPicPr preferRelativeResize="0"/>
          <p:nvPr/>
        </p:nvPicPr>
        <p:blipFill rotWithShape="1">
          <a:blip r:embed="rId4">
            <a:alphaModFix/>
          </a:blip>
          <a:srcRect b="0" l="605" r="6564" t="0"/>
          <a:stretch/>
        </p:blipFill>
        <p:spPr>
          <a:xfrm>
            <a:off x="9955365" y="3975909"/>
            <a:ext cx="1687133" cy="2049215"/>
          </a:xfrm>
          <a:prstGeom prst="rect">
            <a:avLst/>
          </a:prstGeom>
          <a:noFill/>
          <a:ln>
            <a:noFill/>
          </a:ln>
        </p:spPr>
      </p:pic>
      <p:pic>
        <p:nvPicPr>
          <p:cNvPr descr="A close up of a flower&#10;&#10;Description generated with very high confidence" id="186" name="Google Shape;186;p25"/>
          <p:cNvPicPr preferRelativeResize="0"/>
          <p:nvPr/>
        </p:nvPicPr>
        <p:blipFill rotWithShape="1">
          <a:blip r:embed="rId5">
            <a:alphaModFix/>
          </a:blip>
          <a:srcRect b="0" l="0" r="0" t="0"/>
          <a:stretch/>
        </p:blipFill>
        <p:spPr>
          <a:xfrm>
            <a:off x="3433849" y="2169029"/>
            <a:ext cx="2939958" cy="3847764"/>
          </a:xfrm>
          <a:prstGeom prst="rect">
            <a:avLst/>
          </a:prstGeom>
          <a:noFill/>
          <a:ln>
            <a:noFill/>
          </a:ln>
        </p:spPr>
      </p:pic>
      <p:pic>
        <p:nvPicPr>
          <p:cNvPr descr="A close up of a flower&#10;&#10;Description generated with very high confidence" id="187" name="Google Shape;187;p25"/>
          <p:cNvPicPr preferRelativeResize="0"/>
          <p:nvPr/>
        </p:nvPicPr>
        <p:blipFill rotWithShape="1">
          <a:blip r:embed="rId6">
            <a:alphaModFix/>
          </a:blip>
          <a:srcRect b="0" l="0" r="0" t="0"/>
          <a:stretch/>
        </p:blipFill>
        <p:spPr>
          <a:xfrm>
            <a:off x="521017" y="2169029"/>
            <a:ext cx="2910280" cy="3847764"/>
          </a:xfrm>
          <a:prstGeom prst="rect">
            <a:avLst/>
          </a:prstGeom>
          <a:noFill/>
          <a:ln>
            <a:noFill/>
          </a:ln>
        </p:spPr>
      </p:pic>
      <p:sp>
        <p:nvSpPr>
          <p:cNvPr id="188" name="Google Shape;188;p25"/>
          <p:cNvSpPr txBox="1"/>
          <p:nvPr/>
        </p:nvSpPr>
        <p:spPr>
          <a:xfrm>
            <a:off x="6551345" y="3007775"/>
            <a:ext cx="5091153" cy="1477328"/>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The simpler the image the better the result</a:t>
            </a:r>
            <a:endParaRPr/>
          </a:p>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Once you are satisfied with the bitmap use the simplify function to clean up the Bitmap further </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9" name="Google Shape;189;p25"/>
          <p:cNvSpPr txBox="1"/>
          <p:nvPr/>
        </p:nvSpPr>
        <p:spPr>
          <a:xfrm>
            <a:off x="6551345" y="4092911"/>
            <a:ext cx="2086378" cy="2031325"/>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It does this by eliminating ineffective nodes </a:t>
            </a:r>
            <a:endParaRPr/>
          </a:p>
          <a:p>
            <a:pPr indent="-285750" lvl="1" marL="742950" marR="0" rtl="0" algn="l">
              <a:spcBef>
                <a:spcPts val="0"/>
              </a:spcBef>
              <a:spcAft>
                <a:spcPts val="0"/>
              </a:spcAft>
              <a:buClr>
                <a:schemeClr val="dk2"/>
              </a:buClr>
              <a:buSzPts val="1800"/>
              <a:buFont typeface="Arial"/>
              <a:buChar char="•"/>
            </a:pPr>
            <a:r>
              <a:rPr b="0" i="0" lang="en-CA" sz="1800" u="none" cap="none" strike="noStrike">
                <a:solidFill>
                  <a:schemeClr val="dk2"/>
                </a:solidFill>
                <a:latin typeface="Arial"/>
                <a:ea typeface="Arial"/>
                <a:cs typeface="Arial"/>
                <a:sym typeface="Arial"/>
              </a:rPr>
              <a:t>(Ctrl + L)  Simplify </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transition spd="slow">
    <p:push/>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Google Shape;194;p26"/>
          <p:cNvSpPr txBox="1"/>
          <p:nvPr>
            <p:ph type="title"/>
          </p:nvPr>
        </p:nvSpPr>
        <p:spPr>
          <a:xfrm>
            <a:off x="564800" y="298946"/>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Epilog Printing Software</a:t>
            </a:r>
            <a:endParaRPr/>
          </a:p>
        </p:txBody>
      </p:sp>
      <p:pic>
        <p:nvPicPr>
          <p:cNvPr descr="A screenshot of a cell phone&#10;&#10;Description generated with very high confidence" id="195" name="Google Shape;195;p26"/>
          <p:cNvPicPr preferRelativeResize="0"/>
          <p:nvPr/>
        </p:nvPicPr>
        <p:blipFill rotWithShape="1">
          <a:blip r:embed="rId3">
            <a:alphaModFix/>
          </a:blip>
          <a:srcRect b="0" l="0" r="0" t="0"/>
          <a:stretch/>
        </p:blipFill>
        <p:spPr>
          <a:xfrm>
            <a:off x="564799" y="1865692"/>
            <a:ext cx="7242769" cy="4485844"/>
          </a:xfrm>
          <a:prstGeom prst="rect">
            <a:avLst/>
          </a:prstGeom>
          <a:noFill/>
          <a:ln>
            <a:noFill/>
          </a:ln>
        </p:spPr>
      </p:pic>
      <p:sp>
        <p:nvSpPr>
          <p:cNvPr id="196" name="Google Shape;196;p26"/>
          <p:cNvSpPr txBox="1"/>
          <p:nvPr/>
        </p:nvSpPr>
        <p:spPr>
          <a:xfrm>
            <a:off x="7807568" y="1865692"/>
            <a:ext cx="3819632" cy="4401205"/>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2000"/>
              <a:buFont typeface="Arial"/>
              <a:buChar char="•"/>
            </a:pPr>
            <a:r>
              <a:rPr lang="en-CA" sz="2000">
                <a:solidFill>
                  <a:schemeClr val="dk2"/>
                </a:solidFill>
                <a:latin typeface="Arial"/>
                <a:ea typeface="Arial"/>
                <a:cs typeface="Arial"/>
                <a:sym typeface="Arial"/>
              </a:rPr>
              <a:t>Printer driver software, already on the laptop beside cutter</a:t>
            </a:r>
            <a:endParaRPr/>
          </a:p>
          <a:p>
            <a:pPr indent="-285750" lvl="0" marL="285750" marR="0" rtl="0" algn="l">
              <a:spcBef>
                <a:spcPts val="0"/>
              </a:spcBef>
              <a:spcAft>
                <a:spcPts val="0"/>
              </a:spcAft>
              <a:buClr>
                <a:schemeClr val="dk2"/>
              </a:buClr>
              <a:buSzPts val="2000"/>
              <a:buFont typeface="Arial"/>
              <a:buChar char="•"/>
            </a:pPr>
            <a:r>
              <a:rPr lang="en-CA" sz="2000">
                <a:solidFill>
                  <a:schemeClr val="dk2"/>
                </a:solidFill>
                <a:latin typeface="Arial"/>
                <a:ea typeface="Arial"/>
                <a:cs typeface="Arial"/>
                <a:sym typeface="Arial"/>
              </a:rPr>
              <a:t>Allows you to change raster and vector settings</a:t>
            </a:r>
            <a:endParaRPr/>
          </a:p>
          <a:p>
            <a:pPr indent="-285750" lvl="1" marL="742950" marR="0" rtl="0" algn="l">
              <a:spcBef>
                <a:spcPts val="0"/>
              </a:spcBef>
              <a:spcAft>
                <a:spcPts val="0"/>
              </a:spcAft>
              <a:buClr>
                <a:schemeClr val="dk2"/>
              </a:buClr>
              <a:buSzPts val="2000"/>
              <a:buFont typeface="Arial"/>
              <a:buChar char="•"/>
            </a:pPr>
            <a:r>
              <a:rPr b="0" i="0" lang="en-CA" sz="2000" u="none" cap="none" strike="noStrike">
                <a:solidFill>
                  <a:schemeClr val="dk2"/>
                </a:solidFill>
                <a:latin typeface="Arial"/>
                <a:ea typeface="Arial"/>
                <a:cs typeface="Arial"/>
                <a:sym typeface="Arial"/>
              </a:rPr>
              <a:t>These values must be specific to the actual material being used</a:t>
            </a:r>
            <a:endParaRPr/>
          </a:p>
          <a:p>
            <a:pPr indent="-158750" lvl="1" marL="742950" marR="0" rtl="0" algn="l">
              <a:spcBef>
                <a:spcPts val="0"/>
              </a:spcBef>
              <a:spcAft>
                <a:spcPts val="0"/>
              </a:spcAft>
              <a:buClr>
                <a:schemeClr val="dk1"/>
              </a:buClr>
              <a:buSzPts val="2000"/>
              <a:buFont typeface="Arial"/>
              <a:buNone/>
            </a:pPr>
            <a:r>
              <a:t/>
            </a:r>
            <a:endParaRPr b="0" i="0" sz="2000" u="none" cap="none" strike="noStrike">
              <a:solidFill>
                <a:schemeClr val="dk2"/>
              </a:solidFill>
              <a:latin typeface="Arial"/>
              <a:ea typeface="Arial"/>
              <a:cs typeface="Arial"/>
              <a:sym typeface="Arial"/>
            </a:endParaRPr>
          </a:p>
          <a:p>
            <a:pPr indent="-285750" lvl="0" marL="285750" marR="0" rtl="0" algn="l">
              <a:spcBef>
                <a:spcPts val="0"/>
              </a:spcBef>
              <a:spcAft>
                <a:spcPts val="0"/>
              </a:spcAft>
              <a:buClr>
                <a:schemeClr val="dk2"/>
              </a:buClr>
              <a:buSzPts val="2000"/>
              <a:buFont typeface="Arial"/>
              <a:buChar char="•"/>
            </a:pPr>
            <a:r>
              <a:rPr b="1" lang="en-CA" sz="2000">
                <a:solidFill>
                  <a:schemeClr val="dk2"/>
                </a:solidFill>
                <a:latin typeface="Arial"/>
                <a:ea typeface="Arial"/>
                <a:cs typeface="Arial"/>
                <a:sym typeface="Arial"/>
              </a:rPr>
              <a:t>NEVER</a:t>
            </a:r>
            <a:r>
              <a:rPr lang="en-CA" sz="2000">
                <a:solidFill>
                  <a:schemeClr val="dk2"/>
                </a:solidFill>
                <a:latin typeface="Arial"/>
                <a:ea typeface="Arial"/>
                <a:cs typeface="Arial"/>
                <a:sym typeface="Arial"/>
              </a:rPr>
              <a:t> use the Auto-Focus function (not currently operational)</a:t>
            </a:r>
            <a:endParaRPr/>
          </a:p>
          <a:p>
            <a:pPr indent="-285750" lvl="1" marL="742950" marR="0" rtl="0" algn="l">
              <a:spcBef>
                <a:spcPts val="0"/>
              </a:spcBef>
              <a:spcAft>
                <a:spcPts val="0"/>
              </a:spcAft>
              <a:buClr>
                <a:schemeClr val="dk2"/>
              </a:buClr>
              <a:buSzPts val="2000"/>
              <a:buFont typeface="Arial"/>
              <a:buChar char="•"/>
            </a:pPr>
            <a:r>
              <a:rPr b="1" i="0" lang="en-CA" sz="2000" u="none" cap="none" strike="noStrike">
                <a:solidFill>
                  <a:schemeClr val="dk2"/>
                </a:solidFill>
                <a:latin typeface="Arial"/>
                <a:ea typeface="Arial"/>
                <a:cs typeface="Arial"/>
                <a:sym typeface="Arial"/>
              </a:rPr>
              <a:t>ALWAYS</a:t>
            </a:r>
            <a:r>
              <a:rPr b="0" i="0" lang="en-CA" sz="2000" u="none" cap="none" strike="noStrike">
                <a:solidFill>
                  <a:schemeClr val="dk2"/>
                </a:solidFill>
                <a:latin typeface="Arial"/>
                <a:ea typeface="Arial"/>
                <a:cs typeface="Arial"/>
                <a:sym typeface="Arial"/>
              </a:rPr>
              <a:t> manually focus the piece you are cutting</a:t>
            </a:r>
            <a:endParaRPr/>
          </a:p>
        </p:txBody>
      </p:sp>
    </p:spTree>
  </p:cSld>
  <p:clrMapOvr>
    <a:masterClrMapping/>
  </p:clrMapOvr>
  <p:transition spd="slow">
    <p:push/>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 name="Shape 200"/>
        <p:cNvGrpSpPr/>
        <p:nvPr/>
      </p:nvGrpSpPr>
      <p:grpSpPr>
        <a:xfrm>
          <a:off x="0" y="0"/>
          <a:ext cx="0" cy="0"/>
          <a:chOff x="0" y="0"/>
          <a:chExt cx="0" cy="0"/>
        </a:xfrm>
      </p:grpSpPr>
      <p:pic>
        <p:nvPicPr>
          <p:cNvPr id="201" name="Google Shape;201;p27"/>
          <p:cNvPicPr preferRelativeResize="0"/>
          <p:nvPr/>
        </p:nvPicPr>
        <p:blipFill rotWithShape="1">
          <a:blip r:embed="rId3">
            <a:alphaModFix/>
          </a:blip>
          <a:srcRect b="0" l="0" r="0" t="0"/>
          <a:stretch/>
        </p:blipFill>
        <p:spPr>
          <a:xfrm>
            <a:off x="6682047" y="2162150"/>
            <a:ext cx="5509953" cy="4070601"/>
          </a:xfrm>
          <a:prstGeom prst="rect">
            <a:avLst/>
          </a:prstGeom>
          <a:noFill/>
          <a:ln>
            <a:noFill/>
          </a:ln>
        </p:spPr>
      </p:pic>
      <p:sp>
        <p:nvSpPr>
          <p:cNvPr id="202" name="Google Shape;202;p27"/>
          <p:cNvSpPr txBox="1"/>
          <p:nvPr>
            <p:ph type="title"/>
          </p:nvPr>
        </p:nvSpPr>
        <p:spPr>
          <a:xfrm>
            <a:off x="564800" y="625249"/>
            <a:ext cx="11062400" cy="2056000"/>
          </a:xfrm>
          <a:prstGeom prst="rect">
            <a:avLst/>
          </a:prstGeom>
          <a:noFill/>
          <a:ln>
            <a:noFill/>
          </a:ln>
        </p:spPr>
        <p:txBody>
          <a:bodyPr anchorCtr="0" anchor="t" bIns="121900" lIns="121900" spcFirstLastPara="1" rIns="121900" wrap="square" tIns="121900">
            <a:noAutofit/>
          </a:bodyPr>
          <a:lstStyle/>
          <a:p>
            <a:pPr indent="0" lvl="0" marL="0" marR="0" rtl="0" algn="ctr">
              <a:lnSpc>
                <a:spcPct val="100000"/>
              </a:lnSpc>
              <a:spcBef>
                <a:spcPts val="0"/>
              </a:spcBef>
              <a:spcAft>
                <a:spcPts val="0"/>
              </a:spcAft>
              <a:buClr>
                <a:schemeClr val="lt1"/>
              </a:buClr>
              <a:buSzPts val="4800"/>
              <a:buFont typeface="Raleway"/>
              <a:buNone/>
            </a:pPr>
            <a:r>
              <a:rPr b="1" i="0" lang="en-CA" sz="4800" u="none" cap="none" strike="noStrike">
                <a:solidFill>
                  <a:schemeClr val="lt1"/>
                </a:solidFill>
                <a:latin typeface="Raleway"/>
                <a:ea typeface="Raleway"/>
                <a:cs typeface="Raleway"/>
                <a:sym typeface="Raleway"/>
              </a:rPr>
              <a:t>Want to be a volunteer??</a:t>
            </a:r>
            <a:endParaRPr b="1" i="0" sz="4800" u="none" cap="none" strike="noStrike">
              <a:solidFill>
                <a:schemeClr val="lt1"/>
              </a:solidFill>
              <a:latin typeface="Raleway"/>
              <a:ea typeface="Raleway"/>
              <a:cs typeface="Raleway"/>
              <a:sym typeface="Raleway"/>
            </a:endParaRPr>
          </a:p>
        </p:txBody>
      </p:sp>
      <p:sp>
        <p:nvSpPr>
          <p:cNvPr id="203" name="Google Shape;203;p27"/>
          <p:cNvSpPr txBox="1"/>
          <p:nvPr>
            <p:ph idx="4294967295" type="body"/>
          </p:nvPr>
        </p:nvSpPr>
        <p:spPr>
          <a:xfrm>
            <a:off x="240430" y="1814739"/>
            <a:ext cx="6751638" cy="4418012"/>
          </a:xfrm>
          <a:prstGeom prst="rect">
            <a:avLst/>
          </a:prstGeom>
          <a:noFill/>
          <a:ln>
            <a:noFill/>
          </a:ln>
        </p:spPr>
        <p:txBody>
          <a:bodyPr anchorCtr="0" anchor="t" bIns="121900" lIns="121900" spcFirstLastPara="1" rIns="121900" wrap="square" tIns="121900">
            <a:noAutofit/>
          </a:bodyPr>
          <a:lstStyle/>
          <a:p>
            <a:pPr indent="0" lvl="0" marL="0" marR="0" rtl="0" algn="l">
              <a:lnSpc>
                <a:spcPct val="115000"/>
              </a:lnSpc>
              <a:spcBef>
                <a:spcPts val="0"/>
              </a:spcBef>
              <a:spcAft>
                <a:spcPts val="0"/>
              </a:spcAft>
              <a:buClr>
                <a:schemeClr val="dk2"/>
              </a:buClr>
              <a:buSzPts val="1800"/>
              <a:buFont typeface="Lato"/>
              <a:buNone/>
            </a:pPr>
            <a:r>
              <a:rPr b="0" i="0" lang="en-CA" sz="3333" u="none" cap="none" strike="noStrike">
                <a:solidFill>
                  <a:schemeClr val="dk2"/>
                </a:solidFill>
                <a:latin typeface="Lato"/>
                <a:ea typeface="Lato"/>
                <a:cs typeface="Lato"/>
                <a:sym typeface="Lato"/>
              </a:rPr>
              <a:t>Go to </a:t>
            </a:r>
            <a:r>
              <a:rPr b="1" i="0" lang="en-CA" sz="3333" u="none" cap="none" strike="noStrike">
                <a:solidFill>
                  <a:schemeClr val="lt1"/>
                </a:solidFill>
                <a:latin typeface="Lato"/>
                <a:ea typeface="Lato"/>
                <a:cs typeface="Lato"/>
                <a:sym typeface="Lato"/>
              </a:rPr>
              <a:t>volunteer.makerepo.com</a:t>
            </a:r>
            <a:r>
              <a:rPr b="0" i="0" lang="en-CA" sz="3333" u="none" cap="none" strike="noStrike">
                <a:solidFill>
                  <a:schemeClr val="lt1"/>
                </a:solidFill>
                <a:latin typeface="Lato"/>
                <a:ea typeface="Lato"/>
                <a:cs typeface="Lato"/>
                <a:sym typeface="Lato"/>
              </a:rPr>
              <a:t> </a:t>
            </a:r>
            <a:r>
              <a:rPr b="0" i="0" lang="en-CA" sz="3333" u="none" cap="none" strike="noStrike">
                <a:solidFill>
                  <a:schemeClr val="dk2"/>
                </a:solidFill>
                <a:latin typeface="Lato"/>
                <a:ea typeface="Lato"/>
                <a:cs typeface="Lato"/>
                <a:sym typeface="Lato"/>
              </a:rPr>
              <a:t>and get trained! </a:t>
            </a:r>
            <a:endParaRPr b="0" i="0" sz="3333" u="none" cap="none" strike="noStrike">
              <a:solidFill>
                <a:schemeClr val="dk2"/>
              </a:solidFill>
              <a:latin typeface="Lato"/>
              <a:ea typeface="Lato"/>
              <a:cs typeface="Lato"/>
              <a:sym typeface="Lato"/>
            </a:endParaRPr>
          </a:p>
          <a:p>
            <a:pPr indent="0" lvl="0" marL="0" marR="0" rtl="0" algn="l">
              <a:lnSpc>
                <a:spcPct val="115000"/>
              </a:lnSpc>
              <a:spcBef>
                <a:spcPts val="2133"/>
              </a:spcBef>
              <a:spcAft>
                <a:spcPts val="0"/>
              </a:spcAft>
              <a:buClr>
                <a:schemeClr val="dk2"/>
              </a:buClr>
              <a:buSzPts val="1800"/>
              <a:buFont typeface="Lato"/>
              <a:buNone/>
            </a:pPr>
            <a:r>
              <a:rPr b="0" i="0" lang="en-CA" sz="3333" u="none" cap="none" strike="noStrike">
                <a:solidFill>
                  <a:schemeClr val="dk2"/>
                </a:solidFill>
                <a:latin typeface="Lato"/>
                <a:ea typeface="Lato"/>
                <a:cs typeface="Lato"/>
                <a:sym typeface="Lato"/>
              </a:rPr>
              <a:t>Here you can find the rewards for volunteer hours and some of the things you can do to get involved.</a:t>
            </a:r>
            <a:endParaRPr b="0" i="0" sz="3333" u="none" cap="none" strike="noStrike">
              <a:solidFill>
                <a:schemeClr val="dk2"/>
              </a:solidFill>
              <a:latin typeface="Lato"/>
              <a:ea typeface="Lato"/>
              <a:cs typeface="Lato"/>
              <a:sym typeface="Lato"/>
            </a:endParaRPr>
          </a:p>
          <a:p>
            <a:pPr indent="0" lvl="0" marL="0" marR="0" rtl="0" algn="l">
              <a:lnSpc>
                <a:spcPct val="115000"/>
              </a:lnSpc>
              <a:spcBef>
                <a:spcPts val="2133"/>
              </a:spcBef>
              <a:spcAft>
                <a:spcPts val="0"/>
              </a:spcAft>
              <a:buClr>
                <a:schemeClr val="dk2"/>
              </a:buClr>
              <a:buSzPts val="1800"/>
              <a:buFont typeface="Lato"/>
              <a:buNone/>
            </a:pPr>
            <a:r>
              <a:rPr b="0" i="0" lang="en-CA" sz="3333" u="none" cap="none" strike="noStrike">
                <a:solidFill>
                  <a:schemeClr val="dk2"/>
                </a:solidFill>
                <a:latin typeface="Lato"/>
                <a:ea typeface="Lato"/>
                <a:cs typeface="Lato"/>
                <a:sym typeface="Lato"/>
              </a:rPr>
              <a:t>HOPE TO SEE YOU THERE!!</a:t>
            </a:r>
            <a:endParaRPr b="0" i="0" sz="3333" u="none" cap="none" strike="noStrike">
              <a:solidFill>
                <a:schemeClr val="dk2"/>
              </a:solidFill>
              <a:latin typeface="Lato"/>
              <a:ea typeface="Lato"/>
              <a:cs typeface="Lato"/>
              <a:sym typeface="Lato"/>
            </a:endParaRPr>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207" name="Shape 207"/>
        <p:cNvGrpSpPr/>
        <p:nvPr/>
      </p:nvGrpSpPr>
      <p:grpSpPr>
        <a:xfrm>
          <a:off x="0" y="0"/>
          <a:ext cx="0" cy="0"/>
          <a:chOff x="0" y="0"/>
          <a:chExt cx="0" cy="0"/>
        </a:xfrm>
      </p:grpSpPr>
      <p:sp>
        <p:nvSpPr>
          <p:cNvPr id="208" name="Google Shape;208;p28"/>
          <p:cNvSpPr txBox="1"/>
          <p:nvPr>
            <p:ph type="title"/>
          </p:nvPr>
        </p:nvSpPr>
        <p:spPr>
          <a:xfrm>
            <a:off x="564800" y="740320"/>
            <a:ext cx="11062400" cy="2056000"/>
          </a:xfrm>
          <a:prstGeom prst="rect">
            <a:avLst/>
          </a:prstGeom>
          <a:noFill/>
          <a:ln>
            <a:noFill/>
          </a:ln>
        </p:spPr>
        <p:txBody>
          <a:bodyPr anchorCtr="0" anchor="t" bIns="121900" lIns="121900" spcFirstLastPara="1" rIns="121900" wrap="square" tIns="121900">
            <a:noAutofit/>
          </a:bodyPr>
          <a:lstStyle/>
          <a:p>
            <a:pPr indent="0" lvl="0" marL="0" marR="0" rtl="0" algn="ctr">
              <a:lnSpc>
                <a:spcPct val="100000"/>
              </a:lnSpc>
              <a:spcBef>
                <a:spcPts val="0"/>
              </a:spcBef>
              <a:spcAft>
                <a:spcPts val="0"/>
              </a:spcAft>
              <a:buClr>
                <a:schemeClr val="lt1"/>
              </a:buClr>
              <a:buSzPts val="4800"/>
              <a:buFont typeface="Raleway"/>
              <a:buNone/>
            </a:pPr>
            <a:r>
              <a:rPr b="1" i="0" lang="en-CA" sz="4800" u="none" cap="none" strike="noStrike">
                <a:solidFill>
                  <a:schemeClr val="dk2"/>
                </a:solidFill>
                <a:latin typeface="Raleway"/>
                <a:ea typeface="Raleway"/>
                <a:cs typeface="Raleway"/>
                <a:sym typeface="Raleway"/>
              </a:rPr>
              <a:t>PLEASE FILL OUT THIS SURVEY</a:t>
            </a:r>
            <a:endParaRPr b="1" i="0" sz="4800" u="none" cap="none" strike="noStrike">
              <a:solidFill>
                <a:schemeClr val="dk2"/>
              </a:solidFill>
              <a:latin typeface="Raleway"/>
              <a:ea typeface="Raleway"/>
              <a:cs typeface="Raleway"/>
              <a:sym typeface="Raleway"/>
            </a:endParaRPr>
          </a:p>
        </p:txBody>
      </p:sp>
      <p:sp>
        <p:nvSpPr>
          <p:cNvPr id="209" name="Google Shape;209;p28"/>
          <p:cNvSpPr txBox="1"/>
          <p:nvPr>
            <p:ph idx="4294967295" type="body"/>
          </p:nvPr>
        </p:nvSpPr>
        <p:spPr>
          <a:xfrm>
            <a:off x="1012031" y="2059843"/>
            <a:ext cx="10167937" cy="4003675"/>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0"/>
              </a:spcAft>
              <a:buClr>
                <a:schemeClr val="dk2"/>
              </a:buClr>
              <a:buSzPts val="1800"/>
              <a:buFont typeface="Lato"/>
              <a:buNone/>
            </a:pPr>
            <a:r>
              <a:rPr b="1" i="0" lang="en-CA" sz="4800" u="none" cap="none" strike="noStrike">
                <a:solidFill>
                  <a:schemeClr val="lt1"/>
                </a:solidFill>
                <a:latin typeface="Lato"/>
                <a:ea typeface="Lato"/>
                <a:cs typeface="Lato"/>
                <a:sym typeface="Lato"/>
              </a:rPr>
              <a:t>Survey.makerepo.com</a:t>
            </a:r>
            <a:endParaRPr b="1" i="0" sz="4800" u="none" cap="none" strike="noStrike">
              <a:solidFill>
                <a:schemeClr val="lt1"/>
              </a:solidFill>
              <a:latin typeface="Lato"/>
              <a:ea typeface="Lato"/>
              <a:cs typeface="Lato"/>
              <a:sym typeface="Lato"/>
            </a:endParaRPr>
          </a:p>
          <a:p>
            <a:pPr indent="0" lvl="0" marL="0" marR="0" rtl="0" algn="ctr">
              <a:lnSpc>
                <a:spcPct val="115000"/>
              </a:lnSpc>
              <a:spcBef>
                <a:spcPts val="2133"/>
              </a:spcBef>
              <a:spcAft>
                <a:spcPts val="0"/>
              </a:spcAft>
              <a:buClr>
                <a:schemeClr val="dk2"/>
              </a:buClr>
              <a:buSzPts val="1800"/>
              <a:buFont typeface="Lato"/>
              <a:buNone/>
            </a:pPr>
            <a:r>
              <a:rPr b="0" i="0" lang="en-CA" sz="3333" u="none" cap="none" strike="noStrike">
                <a:solidFill>
                  <a:srgbClr val="000000"/>
                </a:solidFill>
                <a:latin typeface="Lato"/>
                <a:ea typeface="Lato"/>
                <a:cs typeface="Lato"/>
                <a:sym typeface="Lato"/>
              </a:rPr>
              <a:t>Help us improve our workshops, it only takes a minute.</a:t>
            </a:r>
            <a:endParaRPr b="0" i="0" sz="3333" u="none" cap="none" strike="noStrike">
              <a:solidFill>
                <a:srgbClr val="000000"/>
              </a:solidFill>
              <a:latin typeface="Lato"/>
              <a:ea typeface="Lato"/>
              <a:cs typeface="Lato"/>
              <a:sym typeface="Lato"/>
            </a:endParaRPr>
          </a:p>
          <a:p>
            <a:pPr indent="0" lvl="0" marL="0" marR="0" rtl="0" algn="ctr">
              <a:lnSpc>
                <a:spcPct val="115000"/>
              </a:lnSpc>
              <a:spcBef>
                <a:spcPts val="2133"/>
              </a:spcBef>
              <a:spcAft>
                <a:spcPts val="0"/>
              </a:spcAft>
              <a:buClr>
                <a:schemeClr val="dk2"/>
              </a:buClr>
              <a:buSzPts val="1800"/>
              <a:buFont typeface="Lato"/>
              <a:buNone/>
            </a:pPr>
            <a:r>
              <a:rPr b="1" i="0" lang="en-CA" sz="3333" u="none" cap="none" strike="noStrike">
                <a:solidFill>
                  <a:srgbClr val="000000"/>
                </a:solidFill>
                <a:latin typeface="Lato"/>
                <a:ea typeface="Lato"/>
                <a:cs typeface="Lato"/>
                <a:sym typeface="Lato"/>
              </a:rPr>
              <a:t>We are open 1</a:t>
            </a:r>
            <a:r>
              <a:rPr b="1" lang="en-CA" sz="3333">
                <a:solidFill>
                  <a:srgbClr val="000000"/>
                </a:solidFill>
              </a:rPr>
              <a:t>0</a:t>
            </a:r>
            <a:r>
              <a:rPr b="1" i="0" lang="en-CA" sz="3333" u="none" cap="none" strike="noStrike">
                <a:solidFill>
                  <a:srgbClr val="000000"/>
                </a:solidFill>
                <a:latin typeface="Lato"/>
                <a:ea typeface="Lato"/>
                <a:cs typeface="Lato"/>
                <a:sym typeface="Lato"/>
              </a:rPr>
              <a:t>-</a:t>
            </a:r>
            <a:r>
              <a:rPr b="1" lang="en-CA" sz="3333">
                <a:solidFill>
                  <a:srgbClr val="000000"/>
                </a:solidFill>
              </a:rPr>
              <a:t>6</a:t>
            </a:r>
            <a:r>
              <a:rPr b="1" i="0" lang="en-CA" sz="3333" u="none" cap="none" strike="noStrike">
                <a:solidFill>
                  <a:srgbClr val="000000"/>
                </a:solidFill>
                <a:latin typeface="Lato"/>
                <a:ea typeface="Lato"/>
                <a:cs typeface="Lato"/>
                <a:sym typeface="Lato"/>
              </a:rPr>
              <a:t> Mondays to Friday </a:t>
            </a:r>
            <a:endParaRPr b="1" i="0" sz="3333" u="none" cap="none" strike="noStrike">
              <a:solidFill>
                <a:srgbClr val="000000"/>
              </a:solidFill>
              <a:latin typeface="Lato"/>
              <a:ea typeface="Lato"/>
              <a:cs typeface="Lato"/>
              <a:sym typeface="Lato"/>
            </a:endParaRPr>
          </a:p>
          <a:p>
            <a:pPr indent="0" lvl="0" marL="0" marR="0" rtl="0" algn="ctr">
              <a:lnSpc>
                <a:spcPct val="115000"/>
              </a:lnSpc>
              <a:spcBef>
                <a:spcPts val="2133"/>
              </a:spcBef>
              <a:spcAft>
                <a:spcPts val="0"/>
              </a:spcAft>
              <a:buClr>
                <a:schemeClr val="dk2"/>
              </a:buClr>
              <a:buSzPts val="1800"/>
              <a:buFont typeface="Lato"/>
              <a:buNone/>
            </a:pPr>
            <a:r>
              <a:rPr b="1" i="0" lang="en-CA" sz="3333" u="none" cap="none" strike="noStrike">
                <a:solidFill>
                  <a:srgbClr val="000000"/>
                </a:solidFill>
                <a:latin typeface="Lato"/>
                <a:ea typeface="Lato"/>
                <a:cs typeface="Lato"/>
                <a:sym typeface="Lato"/>
              </a:rPr>
              <a:t>and Sundays 11-5 (Community Hours)</a:t>
            </a:r>
            <a:endParaRPr b="1" i="0" sz="3333" u="none" cap="none" strike="noStrike">
              <a:solidFill>
                <a:srgbClr val="000000"/>
              </a:solidFill>
              <a:latin typeface="Lato"/>
              <a:ea typeface="Lato"/>
              <a:cs typeface="Lato"/>
              <a:sym typeface="Lato"/>
            </a:endParaRPr>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4" name="Shape 84"/>
        <p:cNvGrpSpPr/>
        <p:nvPr/>
      </p:nvGrpSpPr>
      <p:grpSpPr>
        <a:xfrm>
          <a:off x="0" y="0"/>
          <a:ext cx="0" cy="0"/>
          <a:chOff x="0" y="0"/>
          <a:chExt cx="0" cy="0"/>
        </a:xfrm>
      </p:grpSpPr>
      <p:sp>
        <p:nvSpPr>
          <p:cNvPr id="85" name="Google Shape;85;p14"/>
          <p:cNvSpPr txBox="1"/>
          <p:nvPr>
            <p:ph type="title"/>
          </p:nvPr>
        </p:nvSpPr>
        <p:spPr>
          <a:xfrm>
            <a:off x="564800" y="763180"/>
            <a:ext cx="11062400" cy="2056000"/>
          </a:xfrm>
          <a:prstGeom prst="rect">
            <a:avLst/>
          </a:prstGeom>
          <a:noFill/>
          <a:ln>
            <a:noFill/>
          </a:ln>
        </p:spPr>
        <p:txBody>
          <a:bodyPr anchorCtr="0" anchor="t" bIns="121900" lIns="121900" spcFirstLastPara="1" rIns="121900" wrap="square" tIns="121900">
            <a:noAutofit/>
          </a:bodyPr>
          <a:lstStyle/>
          <a:p>
            <a:pPr indent="0" lvl="0" marL="0" marR="0" rtl="0" algn="ctr">
              <a:lnSpc>
                <a:spcPct val="100000"/>
              </a:lnSpc>
              <a:spcBef>
                <a:spcPts val="0"/>
              </a:spcBef>
              <a:spcAft>
                <a:spcPts val="0"/>
              </a:spcAft>
              <a:buClr>
                <a:schemeClr val="lt1"/>
              </a:buClr>
              <a:buSzPts val="4800"/>
              <a:buFont typeface="Raleway"/>
              <a:buNone/>
            </a:pPr>
            <a:r>
              <a:rPr b="1" i="0" lang="en-CA" sz="4800" u="none" cap="none" strike="noStrike">
                <a:solidFill>
                  <a:schemeClr val="dk2"/>
                </a:solidFill>
                <a:latin typeface="Raleway"/>
                <a:ea typeface="Raleway"/>
                <a:cs typeface="Raleway"/>
                <a:sym typeface="Raleway"/>
              </a:rPr>
              <a:t>Do You Have a Makerepo Account?</a:t>
            </a:r>
            <a:endParaRPr b="1" i="0" sz="4800" u="none" cap="none" strike="noStrike">
              <a:solidFill>
                <a:schemeClr val="dk2"/>
              </a:solidFill>
              <a:latin typeface="Raleway"/>
              <a:ea typeface="Raleway"/>
              <a:cs typeface="Raleway"/>
              <a:sym typeface="Raleway"/>
            </a:endParaRPr>
          </a:p>
        </p:txBody>
      </p:sp>
      <p:sp>
        <p:nvSpPr>
          <p:cNvPr id="86" name="Google Shape;86;p14"/>
          <p:cNvSpPr txBox="1"/>
          <p:nvPr>
            <p:ph idx="4294967295" type="body"/>
          </p:nvPr>
        </p:nvSpPr>
        <p:spPr>
          <a:xfrm>
            <a:off x="5813600" y="1722600"/>
            <a:ext cx="5689600" cy="4003675"/>
          </a:xfrm>
          <a:prstGeom prst="rect">
            <a:avLst/>
          </a:prstGeom>
          <a:noFill/>
          <a:ln>
            <a:noFill/>
          </a:ln>
        </p:spPr>
        <p:txBody>
          <a:bodyPr anchorCtr="0" anchor="t" bIns="121900" lIns="121900" spcFirstLastPara="1" rIns="121900" wrap="square" tIns="121900">
            <a:noAutofit/>
          </a:bodyPr>
          <a:lstStyle/>
          <a:p>
            <a:pPr indent="0" lvl="0" marL="0" marR="0" rtl="0" algn="l">
              <a:lnSpc>
                <a:spcPct val="115000"/>
              </a:lnSpc>
              <a:spcBef>
                <a:spcPts val="0"/>
              </a:spcBef>
              <a:spcAft>
                <a:spcPts val="0"/>
              </a:spcAft>
              <a:buClr>
                <a:schemeClr val="dk2"/>
              </a:buClr>
              <a:buSzPts val="1800"/>
              <a:buFont typeface="Lato"/>
              <a:buNone/>
            </a:pPr>
            <a:r>
              <a:rPr b="0" i="0" lang="en-CA" sz="3000" u="none" cap="none" strike="noStrike">
                <a:solidFill>
                  <a:schemeClr val="dk2"/>
                </a:solidFill>
                <a:latin typeface="Lato"/>
                <a:ea typeface="Lato"/>
                <a:cs typeface="Lato"/>
                <a:sym typeface="Lato"/>
              </a:rPr>
              <a:t>Make an account on </a:t>
            </a:r>
            <a:r>
              <a:rPr b="1" i="0" lang="en-CA" sz="3000" u="none" cap="none" strike="noStrike">
                <a:solidFill>
                  <a:schemeClr val="lt1"/>
                </a:solidFill>
                <a:latin typeface="Lato"/>
                <a:ea typeface="Lato"/>
                <a:cs typeface="Lato"/>
                <a:sym typeface="Lato"/>
              </a:rPr>
              <a:t>Makerepo.com</a:t>
            </a:r>
            <a:r>
              <a:rPr b="0" i="0" lang="en-CA" sz="3000" u="none" cap="none" strike="noStrike">
                <a:solidFill>
                  <a:schemeClr val="lt1"/>
                </a:solidFill>
                <a:latin typeface="Lato"/>
                <a:ea typeface="Lato"/>
                <a:cs typeface="Lato"/>
                <a:sym typeface="Lato"/>
              </a:rPr>
              <a:t> </a:t>
            </a:r>
            <a:r>
              <a:rPr b="0" i="0" lang="en-CA" sz="3000" u="none" cap="none" strike="noStrike">
                <a:solidFill>
                  <a:schemeClr val="dk2"/>
                </a:solidFill>
                <a:latin typeface="Lato"/>
                <a:ea typeface="Lato"/>
                <a:cs typeface="Lato"/>
                <a:sym typeface="Lato"/>
              </a:rPr>
              <a:t>so that you can have access to other people’s projects and the use of our space! Everyone NEEDS one.</a:t>
            </a:r>
            <a:endParaRPr/>
          </a:p>
          <a:p>
            <a:pPr indent="0" lvl="0" marL="0" marR="0" rtl="0" algn="l">
              <a:lnSpc>
                <a:spcPct val="115000"/>
              </a:lnSpc>
              <a:spcBef>
                <a:spcPts val="2133"/>
              </a:spcBef>
              <a:spcAft>
                <a:spcPts val="0"/>
              </a:spcAft>
              <a:buClr>
                <a:schemeClr val="dk2"/>
              </a:buClr>
              <a:buSzPts val="1800"/>
              <a:buFont typeface="Lato"/>
              <a:buNone/>
            </a:pPr>
            <a:r>
              <a:rPr b="0" i="0" lang="en-CA" sz="3000" u="none" cap="none" strike="noStrike">
                <a:solidFill>
                  <a:schemeClr val="dk2"/>
                </a:solidFill>
                <a:latin typeface="Lato"/>
                <a:ea typeface="Lato"/>
                <a:cs typeface="Lato"/>
                <a:sym typeface="Lato"/>
              </a:rPr>
              <a:t>Community members speak to those working in the makerspace to get setup!</a:t>
            </a:r>
            <a:endParaRPr b="0" i="0" sz="3000" u="none" cap="none" strike="noStrike">
              <a:solidFill>
                <a:schemeClr val="dk2"/>
              </a:solidFill>
              <a:latin typeface="Lato"/>
              <a:ea typeface="Lato"/>
              <a:cs typeface="Lato"/>
              <a:sym typeface="Lato"/>
            </a:endParaRPr>
          </a:p>
        </p:txBody>
      </p:sp>
      <p:pic>
        <p:nvPicPr>
          <p:cNvPr id="87" name="Google Shape;87;p14"/>
          <p:cNvPicPr preferRelativeResize="0"/>
          <p:nvPr/>
        </p:nvPicPr>
        <p:blipFill rotWithShape="1">
          <a:blip r:embed="rId3">
            <a:alphaModFix/>
          </a:blip>
          <a:srcRect b="9540" l="0" r="44690" t="23551"/>
          <a:stretch/>
        </p:blipFill>
        <p:spPr>
          <a:xfrm>
            <a:off x="564800" y="1814040"/>
            <a:ext cx="5124800" cy="4280780"/>
          </a:xfrm>
          <a:prstGeom prst="rect">
            <a:avLst/>
          </a:prstGeom>
          <a:noFill/>
          <a:ln>
            <a:noFill/>
          </a:ln>
        </p:spPr>
      </p:pic>
    </p:spTree>
  </p:cSld>
  <p:clrMapOvr>
    <a:masterClrMapping/>
  </p:clrMapOvr>
  <p:transition spd="slow">
    <p:push/>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5"/>
          <p:cNvSpPr txBox="1"/>
          <p:nvPr/>
        </p:nvSpPr>
        <p:spPr>
          <a:xfrm>
            <a:off x="536175" y="579425"/>
            <a:ext cx="11273100" cy="1398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CA" sz="6400">
                <a:solidFill>
                  <a:schemeClr val="lt1"/>
                </a:solidFill>
                <a:latin typeface="Raleway"/>
                <a:ea typeface="Raleway"/>
                <a:cs typeface="Raleway"/>
                <a:sym typeface="Raleway"/>
              </a:rPr>
              <a:t>Software Required</a:t>
            </a:r>
            <a:endParaRPr/>
          </a:p>
        </p:txBody>
      </p:sp>
      <p:pic>
        <p:nvPicPr>
          <p:cNvPr id="94" name="Google Shape;94;p15"/>
          <p:cNvPicPr preferRelativeResize="0"/>
          <p:nvPr/>
        </p:nvPicPr>
        <p:blipFill rotWithShape="1">
          <a:blip r:embed="rId3">
            <a:alphaModFix/>
          </a:blip>
          <a:srcRect b="0" l="0" r="0" t="0"/>
          <a:stretch/>
        </p:blipFill>
        <p:spPr>
          <a:xfrm>
            <a:off x="764775" y="1708750"/>
            <a:ext cx="2379174" cy="2379174"/>
          </a:xfrm>
          <a:prstGeom prst="rect">
            <a:avLst/>
          </a:prstGeom>
          <a:noFill/>
          <a:ln>
            <a:noFill/>
          </a:ln>
        </p:spPr>
      </p:pic>
      <p:sp>
        <p:nvSpPr>
          <p:cNvPr id="95" name="Google Shape;95;p15"/>
          <p:cNvSpPr txBox="1"/>
          <p:nvPr/>
        </p:nvSpPr>
        <p:spPr>
          <a:xfrm>
            <a:off x="4084450" y="2255925"/>
            <a:ext cx="7543200" cy="3276600"/>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2400"/>
              <a:buFont typeface="Arial"/>
              <a:buChar char="•"/>
            </a:pPr>
            <a:r>
              <a:rPr lang="en-CA" sz="2400">
                <a:solidFill>
                  <a:schemeClr val="dk2"/>
                </a:solidFill>
              </a:rPr>
              <a:t>Any vector-editing software can be used to prepare files for the laser cutter (Adobe Illustrator, Adobe Photoshop, Sketch, Inkscape etc…)</a:t>
            </a:r>
            <a:endParaRPr sz="2400">
              <a:solidFill>
                <a:schemeClr val="dk2"/>
              </a:solidFill>
            </a:endParaRPr>
          </a:p>
          <a:p>
            <a:pPr indent="0" lvl="0" marL="285750" marR="0" rtl="0" algn="l">
              <a:spcBef>
                <a:spcPts val="0"/>
              </a:spcBef>
              <a:spcAft>
                <a:spcPts val="0"/>
              </a:spcAft>
              <a:buNone/>
            </a:pPr>
            <a:r>
              <a:t/>
            </a:r>
            <a:endParaRPr sz="2400">
              <a:solidFill>
                <a:schemeClr val="dk2"/>
              </a:solidFill>
            </a:endParaRPr>
          </a:p>
          <a:p>
            <a:pPr indent="-285750" lvl="0" marL="285750" rtl="0" algn="l">
              <a:spcBef>
                <a:spcPts val="0"/>
              </a:spcBef>
              <a:spcAft>
                <a:spcPts val="0"/>
              </a:spcAft>
              <a:buClr>
                <a:schemeClr val="dk2"/>
              </a:buClr>
              <a:buSzPts val="2400"/>
              <a:buFont typeface="Arial"/>
              <a:buChar char="•"/>
            </a:pPr>
            <a:r>
              <a:rPr lang="en-CA" sz="2400">
                <a:solidFill>
                  <a:schemeClr val="dk2"/>
                </a:solidFill>
              </a:rPr>
              <a:t>Today we will be using Inkscape as it is free to download and simple to use</a:t>
            </a:r>
            <a:endParaRPr sz="2400">
              <a:solidFill>
                <a:schemeClr val="dk2"/>
              </a:solidFill>
            </a:endParaRPr>
          </a:p>
          <a:p>
            <a:pPr indent="0" lvl="0" marL="0" rtl="0" algn="l">
              <a:spcBef>
                <a:spcPts val="0"/>
              </a:spcBef>
              <a:spcAft>
                <a:spcPts val="0"/>
              </a:spcAft>
              <a:buNone/>
            </a:pPr>
            <a:r>
              <a:t/>
            </a:r>
            <a:endParaRPr sz="2400">
              <a:solidFill>
                <a:schemeClr val="dk2"/>
              </a:solidFill>
            </a:endParaRPr>
          </a:p>
          <a:p>
            <a:pPr indent="457200" lvl="0" marL="457200" rtl="0" algn="l">
              <a:spcBef>
                <a:spcPts val="0"/>
              </a:spcBef>
              <a:spcAft>
                <a:spcPts val="0"/>
              </a:spcAft>
              <a:buNone/>
            </a:pPr>
            <a:r>
              <a:rPr lang="en-CA" sz="2400">
                <a:solidFill>
                  <a:schemeClr val="dk2"/>
                </a:solidFill>
              </a:rPr>
              <a:t>Go to inkscape.org to download! </a:t>
            </a:r>
            <a:endParaRPr sz="2400">
              <a:solidFill>
                <a:schemeClr val="dk2"/>
              </a:solidFill>
            </a:endParaRPr>
          </a:p>
        </p:txBody>
      </p:sp>
      <p:pic>
        <p:nvPicPr>
          <p:cNvPr id="96" name="Google Shape;96;p15"/>
          <p:cNvPicPr preferRelativeResize="0"/>
          <p:nvPr/>
        </p:nvPicPr>
        <p:blipFill>
          <a:blip r:embed="rId4">
            <a:alphaModFix/>
          </a:blip>
          <a:stretch>
            <a:fillRect/>
          </a:stretch>
        </p:blipFill>
        <p:spPr>
          <a:xfrm>
            <a:off x="285750" y="4046374"/>
            <a:ext cx="1789563" cy="1744824"/>
          </a:xfrm>
          <a:prstGeom prst="rect">
            <a:avLst/>
          </a:prstGeom>
          <a:noFill/>
          <a:ln>
            <a:noFill/>
          </a:ln>
        </p:spPr>
      </p:pic>
      <p:pic>
        <p:nvPicPr>
          <p:cNvPr id="97" name="Google Shape;97;p15"/>
          <p:cNvPicPr preferRelativeResize="0"/>
          <p:nvPr/>
        </p:nvPicPr>
        <p:blipFill>
          <a:blip r:embed="rId5">
            <a:alphaModFix/>
          </a:blip>
          <a:stretch>
            <a:fillRect/>
          </a:stretch>
        </p:blipFill>
        <p:spPr>
          <a:xfrm>
            <a:off x="2075313" y="4087924"/>
            <a:ext cx="1704336" cy="166172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564800" y="322392"/>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What is a Laser Cutter?</a:t>
            </a:r>
            <a:endParaRPr/>
          </a:p>
        </p:txBody>
      </p:sp>
      <p:sp>
        <p:nvSpPr>
          <p:cNvPr id="103" name="Google Shape;103;p16"/>
          <p:cNvSpPr txBox="1"/>
          <p:nvPr/>
        </p:nvSpPr>
        <p:spPr>
          <a:xfrm>
            <a:off x="1031631" y="1916727"/>
            <a:ext cx="10105292" cy="1200329"/>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A technology that uses a laser to (vector or raster)  a material</a:t>
            </a:r>
            <a:endParaRPr/>
          </a:p>
          <a:p>
            <a:pPr indent="-285750" lvl="0" marL="2857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Uses a high-power laser that is shone through optics to then make the cut</a:t>
            </a:r>
            <a:endParaRPr/>
          </a:p>
        </p:txBody>
      </p:sp>
      <p:pic>
        <p:nvPicPr>
          <p:cNvPr descr="A close up of a piece of paper&#10;&#10;Description generated with high confidence" id="104" name="Google Shape;104;p16"/>
          <p:cNvPicPr preferRelativeResize="0"/>
          <p:nvPr/>
        </p:nvPicPr>
        <p:blipFill rotWithShape="1">
          <a:blip r:embed="rId3">
            <a:alphaModFix/>
          </a:blip>
          <a:srcRect b="0" l="0" r="0" t="0"/>
          <a:stretch/>
        </p:blipFill>
        <p:spPr>
          <a:xfrm>
            <a:off x="4880988" y="2982127"/>
            <a:ext cx="2314575" cy="1981200"/>
          </a:xfrm>
          <a:prstGeom prst="rect">
            <a:avLst/>
          </a:prstGeom>
          <a:noFill/>
          <a:ln>
            <a:noFill/>
          </a:ln>
        </p:spPr>
      </p:pic>
      <p:pic>
        <p:nvPicPr>
          <p:cNvPr descr="A close up of a dinosaur&#10;&#10;Description generated with very high confidence" id="105" name="Google Shape;105;p16"/>
          <p:cNvPicPr preferRelativeResize="0"/>
          <p:nvPr/>
        </p:nvPicPr>
        <p:blipFill rotWithShape="1">
          <a:blip r:embed="rId4">
            <a:alphaModFix/>
          </a:blip>
          <a:srcRect b="0" l="0" r="0" t="0"/>
          <a:stretch/>
        </p:blipFill>
        <p:spPr>
          <a:xfrm>
            <a:off x="7296005" y="3194540"/>
            <a:ext cx="4673530" cy="2885273"/>
          </a:xfrm>
          <a:prstGeom prst="rect">
            <a:avLst/>
          </a:prstGeom>
          <a:noFill/>
          <a:ln>
            <a:noFill/>
          </a:ln>
        </p:spPr>
      </p:pic>
      <p:sp>
        <p:nvSpPr>
          <p:cNvPr id="106" name="Google Shape;106;p16"/>
          <p:cNvSpPr txBox="1"/>
          <p:nvPr/>
        </p:nvSpPr>
        <p:spPr>
          <a:xfrm>
            <a:off x="4697202" y="5037327"/>
            <a:ext cx="2682300" cy="8310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CA" sz="2400" u="none" cap="none" strike="noStrike">
                <a:solidFill>
                  <a:schemeClr val="dk2"/>
                </a:solidFill>
                <a:latin typeface="Arial"/>
                <a:ea typeface="Arial"/>
                <a:cs typeface="Arial"/>
                <a:sym typeface="Arial"/>
              </a:rPr>
              <a:t>Cut = </a:t>
            </a:r>
            <a:r>
              <a:rPr b="1" i="0" lang="en-CA" sz="2400" u="none" cap="none" strike="noStrike">
                <a:solidFill>
                  <a:schemeClr val="dk2"/>
                </a:solidFill>
                <a:latin typeface="Arial"/>
                <a:ea typeface="Arial"/>
                <a:cs typeface="Arial"/>
                <a:sym typeface="Arial"/>
              </a:rPr>
              <a:t>Vector</a:t>
            </a:r>
            <a:endParaRPr/>
          </a:p>
          <a:p>
            <a:pPr indent="0" lvl="0" marL="0" marR="0" rtl="0" algn="ctr">
              <a:spcBef>
                <a:spcPts val="0"/>
              </a:spcBef>
              <a:spcAft>
                <a:spcPts val="0"/>
              </a:spcAft>
              <a:buNone/>
            </a:pPr>
            <a:r>
              <a:rPr b="0" i="0" lang="en-CA" sz="2400" u="none" cap="none" strike="noStrike">
                <a:solidFill>
                  <a:schemeClr val="dk2"/>
                </a:solidFill>
                <a:latin typeface="Arial"/>
                <a:ea typeface="Arial"/>
                <a:cs typeface="Arial"/>
                <a:sym typeface="Arial"/>
              </a:rPr>
              <a:t>Engrave = </a:t>
            </a:r>
            <a:r>
              <a:rPr b="1" i="0" lang="en-CA" sz="2400" u="none" cap="none" strike="noStrike">
                <a:solidFill>
                  <a:schemeClr val="dk2"/>
                </a:solidFill>
                <a:latin typeface="Arial"/>
                <a:ea typeface="Arial"/>
                <a:cs typeface="Arial"/>
                <a:sym typeface="Arial"/>
              </a:rPr>
              <a:t>Raster</a:t>
            </a:r>
            <a:endParaRPr/>
          </a:p>
        </p:txBody>
      </p:sp>
      <p:pic>
        <p:nvPicPr>
          <p:cNvPr id="107" name="Google Shape;107;p16"/>
          <p:cNvPicPr preferRelativeResize="0"/>
          <p:nvPr/>
        </p:nvPicPr>
        <p:blipFill>
          <a:blip r:embed="rId5">
            <a:alphaModFix/>
          </a:blip>
          <a:stretch>
            <a:fillRect/>
          </a:stretch>
        </p:blipFill>
        <p:spPr>
          <a:xfrm>
            <a:off x="462550" y="3299475"/>
            <a:ext cx="4250125" cy="2490575"/>
          </a:xfrm>
          <a:prstGeom prst="rect">
            <a:avLst/>
          </a:prstGeom>
          <a:noFill/>
          <a:ln>
            <a:noFill/>
          </a:ln>
        </p:spPr>
      </p:pic>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17"/>
          <p:cNvSpPr txBox="1"/>
          <p:nvPr>
            <p:ph type="title"/>
          </p:nvPr>
        </p:nvSpPr>
        <p:spPr>
          <a:xfrm>
            <a:off x="564800" y="533407"/>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How does a Laser Cutter Work?</a:t>
            </a:r>
            <a:endParaRPr b="1" i="0" sz="6400" u="none" cap="none" strike="noStrike">
              <a:solidFill>
                <a:schemeClr val="lt1"/>
              </a:solidFill>
              <a:latin typeface="Raleway"/>
              <a:ea typeface="Raleway"/>
              <a:cs typeface="Raleway"/>
              <a:sym typeface="Raleway"/>
            </a:endParaRPr>
          </a:p>
        </p:txBody>
      </p:sp>
      <p:pic>
        <p:nvPicPr>
          <p:cNvPr descr="A close up of text on a black background&#10;&#10;Description generated with very high confidence" id="113" name="Google Shape;113;p17"/>
          <p:cNvPicPr preferRelativeResize="0"/>
          <p:nvPr/>
        </p:nvPicPr>
        <p:blipFill rotWithShape="1">
          <a:blip r:embed="rId3">
            <a:alphaModFix/>
          </a:blip>
          <a:srcRect b="0" l="0" r="0" t="0"/>
          <a:stretch/>
        </p:blipFill>
        <p:spPr>
          <a:xfrm>
            <a:off x="564800" y="2342475"/>
            <a:ext cx="4499569" cy="3982118"/>
          </a:xfrm>
          <a:prstGeom prst="rect">
            <a:avLst/>
          </a:prstGeom>
          <a:noFill/>
          <a:ln>
            <a:noFill/>
          </a:ln>
        </p:spPr>
      </p:pic>
      <p:sp>
        <p:nvSpPr>
          <p:cNvPr id="114" name="Google Shape;114;p17"/>
          <p:cNvSpPr txBox="1"/>
          <p:nvPr/>
        </p:nvSpPr>
        <p:spPr>
          <a:xfrm>
            <a:off x="5251938" y="2836339"/>
            <a:ext cx="6562831" cy="3046988"/>
          </a:xfrm>
          <a:prstGeom prst="rect">
            <a:avLst/>
          </a:prstGeom>
          <a:noFill/>
          <a:ln>
            <a:noFill/>
          </a:ln>
        </p:spPr>
        <p:txBody>
          <a:bodyPr anchorCtr="0" anchor="t" bIns="45700" lIns="91425" spcFirstLastPara="1" rIns="91425" wrap="square" tIns="45700">
            <a:noAutofit/>
          </a:bodyPr>
          <a:lstStyle/>
          <a:p>
            <a:pPr indent="-285750" lvl="0" marL="2857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The laser is not directly cutting material, we use optic bending to remove material </a:t>
            </a:r>
            <a:endParaRPr/>
          </a:p>
          <a:p>
            <a:pPr indent="-285750" lvl="0" marL="2857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Focal length is very important and dependant on your piece</a:t>
            </a:r>
            <a:endParaRPr/>
          </a:p>
          <a:p>
            <a:pPr indent="-285750" lvl="1" marL="7429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Too far away doesn’t allow for clean vectoring</a:t>
            </a:r>
            <a:endParaRPr/>
          </a:p>
          <a:p>
            <a:pPr indent="-285750" lvl="0" marL="285750" marR="0" rtl="0" algn="l">
              <a:spcBef>
                <a:spcPts val="0"/>
              </a:spcBef>
              <a:spcAft>
                <a:spcPts val="0"/>
              </a:spcAft>
              <a:buClr>
                <a:schemeClr val="dk2"/>
              </a:buClr>
              <a:buSzPts val="2400"/>
              <a:buFont typeface="Arial"/>
              <a:buChar char="•"/>
            </a:pPr>
            <a:r>
              <a:rPr b="0" i="0" lang="en-CA" sz="2400" u="none" cap="none" strike="noStrike">
                <a:solidFill>
                  <a:schemeClr val="dk2"/>
                </a:solidFill>
                <a:latin typeface="Arial"/>
                <a:ea typeface="Arial"/>
                <a:cs typeface="Arial"/>
                <a:sym typeface="Arial"/>
              </a:rPr>
              <a:t>Works by cutting along the X-Y plane allowing for complex designs</a:t>
            </a:r>
            <a:endParaRP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18"/>
          <p:cNvSpPr txBox="1"/>
          <p:nvPr>
            <p:ph type="title"/>
          </p:nvPr>
        </p:nvSpPr>
        <p:spPr>
          <a:xfrm>
            <a:off x="564800" y="181715"/>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Laser Safety</a:t>
            </a:r>
            <a:endParaRPr/>
          </a:p>
        </p:txBody>
      </p:sp>
      <p:sp>
        <p:nvSpPr>
          <p:cNvPr id="120" name="Google Shape;120;p18"/>
          <p:cNvSpPr txBox="1"/>
          <p:nvPr/>
        </p:nvSpPr>
        <p:spPr>
          <a:xfrm>
            <a:off x="564800" y="1631749"/>
            <a:ext cx="7758585" cy="507831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en-CA" sz="1800" u="none" cap="none" strike="noStrike">
                <a:solidFill>
                  <a:schemeClr val="dk2"/>
                </a:solidFill>
                <a:latin typeface="Arial"/>
                <a:ea typeface="Arial"/>
                <a:cs typeface="Arial"/>
                <a:sym typeface="Arial"/>
              </a:rPr>
              <a:t>1.1 Laser beam</a:t>
            </a:r>
            <a:endParaRPr b="1"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In operation there is a laser diode pointer (red dot pointer), this is similar to a laser pen but it should</a:t>
            </a:r>
            <a:r>
              <a:rPr b="1" lang="en-CA" sz="1800">
                <a:solidFill>
                  <a:schemeClr val="dk2"/>
                </a:solidFill>
                <a:latin typeface="Arial"/>
                <a:ea typeface="Arial"/>
                <a:cs typeface="Arial"/>
                <a:sym typeface="Arial"/>
              </a:rPr>
              <a:t> never </a:t>
            </a:r>
            <a:r>
              <a:rPr lang="en-CA" sz="1800">
                <a:solidFill>
                  <a:schemeClr val="dk2"/>
                </a:solidFill>
                <a:latin typeface="Arial"/>
                <a:ea typeface="Arial"/>
                <a:cs typeface="Arial"/>
                <a:sym typeface="Arial"/>
              </a:rPr>
              <a:t>be directed into anyone's eyes.  The actual laser beam that will be cutting is invisible so </a:t>
            </a:r>
            <a:r>
              <a:rPr b="1" lang="en-CA" sz="1800">
                <a:solidFill>
                  <a:schemeClr val="dk2"/>
                </a:solidFill>
                <a:latin typeface="Arial"/>
                <a:ea typeface="Arial"/>
                <a:cs typeface="Arial"/>
                <a:sym typeface="Arial"/>
              </a:rPr>
              <a:t>never </a:t>
            </a:r>
            <a:r>
              <a:rPr lang="en-CA" sz="1800">
                <a:solidFill>
                  <a:schemeClr val="dk2"/>
                </a:solidFill>
                <a:latin typeface="Arial"/>
                <a:ea typeface="Arial"/>
                <a:cs typeface="Arial"/>
                <a:sym typeface="Arial"/>
              </a:rPr>
              <a:t>modify the enclosure.</a:t>
            </a:r>
            <a:endParaRPr b="0" sz="1800">
              <a:solidFill>
                <a:schemeClr val="dk2"/>
              </a:solidFill>
              <a:latin typeface="Arial"/>
              <a:ea typeface="Arial"/>
              <a:cs typeface="Arial"/>
              <a:sym typeface="Arial"/>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0" lvl="0" marL="0" marR="0" rtl="0" algn="l">
              <a:spcBef>
                <a:spcPts val="0"/>
              </a:spcBef>
              <a:spcAft>
                <a:spcPts val="0"/>
              </a:spcAft>
              <a:buNone/>
            </a:pPr>
            <a:r>
              <a:rPr b="1" lang="en-CA" sz="1800">
                <a:solidFill>
                  <a:schemeClr val="dk2"/>
                </a:solidFill>
                <a:latin typeface="Arial"/>
                <a:ea typeface="Arial"/>
                <a:cs typeface="Arial"/>
                <a:sym typeface="Arial"/>
              </a:rPr>
              <a:t>1.2 The filter </a:t>
            </a:r>
            <a:endParaRPr b="1"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Should always be attached while performing a cut, the laser cutter is not to be used without the filter, this ensures that the air in the room is safe for users and limits potentially hazardous debris (see Materials below for more)</a:t>
            </a:r>
            <a:endParaRPr b="0" sz="1800">
              <a:solidFill>
                <a:schemeClr val="dk2"/>
              </a:solidFill>
              <a:latin typeface="Arial"/>
              <a:ea typeface="Arial"/>
              <a:cs typeface="Arial"/>
              <a:sym typeface="Arial"/>
            </a:endParaRPr>
          </a:p>
          <a:p>
            <a:pPr indent="0" lvl="0" marL="0" marR="0" rtl="0" algn="l">
              <a:spcBef>
                <a:spcPts val="0"/>
              </a:spcBef>
              <a:spcAft>
                <a:spcPts val="0"/>
              </a:spcAft>
              <a:buNone/>
            </a:pPr>
            <a:br>
              <a:rPr b="0" lang="en-CA" sz="1800">
                <a:solidFill>
                  <a:schemeClr val="dk2"/>
                </a:solidFill>
                <a:latin typeface="Arial"/>
                <a:ea typeface="Arial"/>
                <a:cs typeface="Arial"/>
                <a:sym typeface="Arial"/>
              </a:rPr>
            </a:br>
            <a:r>
              <a:rPr b="1" lang="en-CA" sz="1800">
                <a:solidFill>
                  <a:schemeClr val="dk2"/>
                </a:solidFill>
                <a:latin typeface="Arial"/>
                <a:ea typeface="Arial"/>
                <a:cs typeface="Arial"/>
                <a:sym typeface="Arial"/>
              </a:rPr>
              <a:t>1.3 Materials</a:t>
            </a:r>
            <a:endParaRPr b="1"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The laser can cut many materials but any material must first be approved by the Makerspace staff. There are some materials that can be hazardous or dangerous to cut. (ex. the small dust particles of MDF are cancer causing)</a:t>
            </a:r>
            <a:endParaRPr b="0" sz="1800">
              <a:solidFill>
                <a:schemeClr val="dk2"/>
              </a:solidFill>
              <a:latin typeface="Arial"/>
              <a:ea typeface="Arial"/>
              <a:cs typeface="Arial"/>
              <a:sym typeface="Arial"/>
            </a:endParaRPr>
          </a:p>
          <a:p>
            <a:pPr indent="0" lvl="0" marL="0" marR="0" rtl="0" algn="l">
              <a:spcBef>
                <a:spcPts val="0"/>
              </a:spcBef>
              <a:spcAft>
                <a:spcPts val="0"/>
              </a:spcAft>
              <a:buNone/>
            </a:pPr>
            <a:br>
              <a:rPr lang="en-CA" sz="1800">
                <a:solidFill>
                  <a:schemeClr val="dk2"/>
                </a:solidFill>
                <a:latin typeface="Arial"/>
                <a:ea typeface="Arial"/>
                <a:cs typeface="Arial"/>
                <a:sym typeface="Arial"/>
              </a:rPr>
            </a:br>
            <a:endParaRPr sz="1800">
              <a:solidFill>
                <a:schemeClr val="dk2"/>
              </a:solidFill>
              <a:latin typeface="Arial"/>
              <a:ea typeface="Arial"/>
              <a:cs typeface="Arial"/>
              <a:sym typeface="Arial"/>
            </a:endParaRPr>
          </a:p>
        </p:txBody>
      </p:sp>
      <p:pic>
        <p:nvPicPr>
          <p:cNvPr descr="A close up of text on a black background&#10;&#10;Description generated with very high confidence" id="121" name="Google Shape;121;p18"/>
          <p:cNvPicPr preferRelativeResize="0"/>
          <p:nvPr/>
        </p:nvPicPr>
        <p:blipFill rotWithShape="1">
          <a:blip r:embed="rId3">
            <a:alphaModFix/>
          </a:blip>
          <a:srcRect b="0" l="0" r="0" t="0"/>
          <a:stretch/>
        </p:blipFill>
        <p:spPr>
          <a:xfrm>
            <a:off x="8542174" y="3765061"/>
            <a:ext cx="2961204" cy="2127131"/>
          </a:xfrm>
          <a:prstGeom prst="rect">
            <a:avLst/>
          </a:prstGeom>
          <a:noFill/>
          <a:ln>
            <a:noFill/>
          </a:ln>
        </p:spPr>
      </p:pic>
      <p:pic>
        <p:nvPicPr>
          <p:cNvPr descr="A close up of a sign&#10;&#10;Description generated with very high confidence" id="122" name="Google Shape;122;p18"/>
          <p:cNvPicPr preferRelativeResize="0"/>
          <p:nvPr/>
        </p:nvPicPr>
        <p:blipFill rotWithShape="1">
          <a:blip r:embed="rId4">
            <a:alphaModFix/>
          </a:blip>
          <a:srcRect b="0" l="0" r="0" t="0"/>
          <a:stretch/>
        </p:blipFill>
        <p:spPr>
          <a:xfrm>
            <a:off x="8981093" y="1373000"/>
            <a:ext cx="2014284" cy="2014284"/>
          </a:xfrm>
          <a:prstGeom prst="rect">
            <a:avLst/>
          </a:prstGeom>
          <a:noFill/>
          <a:ln>
            <a:noFill/>
          </a:ln>
        </p:spPr>
      </p:pic>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6" name="Shape 126"/>
        <p:cNvGrpSpPr/>
        <p:nvPr/>
      </p:nvGrpSpPr>
      <p:grpSpPr>
        <a:xfrm>
          <a:off x="0" y="0"/>
          <a:ext cx="0" cy="0"/>
          <a:chOff x="0" y="0"/>
          <a:chExt cx="0" cy="0"/>
        </a:xfrm>
      </p:grpSpPr>
      <p:sp>
        <p:nvSpPr>
          <p:cNvPr id="127" name="Google Shape;127;p19"/>
          <p:cNvSpPr txBox="1"/>
          <p:nvPr>
            <p:ph type="title"/>
          </p:nvPr>
        </p:nvSpPr>
        <p:spPr>
          <a:xfrm>
            <a:off x="564800" y="140033"/>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Laser Safety Continued</a:t>
            </a:r>
            <a:endParaRPr/>
          </a:p>
        </p:txBody>
      </p:sp>
      <p:sp>
        <p:nvSpPr>
          <p:cNvPr id="128" name="Google Shape;128;p19"/>
          <p:cNvSpPr txBox="1"/>
          <p:nvPr/>
        </p:nvSpPr>
        <p:spPr>
          <a:xfrm>
            <a:off x="711200" y="1941689"/>
            <a:ext cx="10735733" cy="480131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CA" sz="1800">
                <a:solidFill>
                  <a:schemeClr val="dk2"/>
                </a:solidFill>
                <a:latin typeface="Arial"/>
                <a:ea typeface="Arial"/>
                <a:cs typeface="Arial"/>
                <a:sym typeface="Arial"/>
              </a:rPr>
              <a:t>1.4 Fire safety</a:t>
            </a:r>
            <a:endParaRPr/>
          </a:p>
          <a:p>
            <a:pPr indent="0" lvl="0" marL="0" marR="0" rtl="0" algn="l">
              <a:spcBef>
                <a:spcPts val="0"/>
              </a:spcBef>
              <a:spcAft>
                <a:spcPts val="0"/>
              </a:spcAft>
              <a:buNone/>
            </a:pPr>
            <a:r>
              <a:t/>
            </a:r>
            <a:endParaRPr b="1" sz="1800">
              <a:solidFill>
                <a:schemeClr val="dk2"/>
              </a:solidFill>
              <a:latin typeface="Arial"/>
              <a:ea typeface="Arial"/>
              <a:cs typeface="Arial"/>
              <a:sym typeface="Arial"/>
            </a:endParaRPr>
          </a:p>
          <a:p>
            <a:pPr indent="0" lvl="0" marL="0" marR="0" rtl="0" algn="l">
              <a:spcBef>
                <a:spcPts val="0"/>
              </a:spcBef>
              <a:spcAft>
                <a:spcPts val="0"/>
              </a:spcAft>
              <a:buNone/>
            </a:pPr>
            <a:r>
              <a:rPr b="1" lang="en-CA" sz="1800">
                <a:solidFill>
                  <a:schemeClr val="dk2"/>
                </a:solidFill>
                <a:latin typeface="Arial"/>
                <a:ea typeface="Arial"/>
                <a:cs typeface="Arial"/>
                <a:sym typeface="Arial"/>
              </a:rPr>
              <a:t>Never </a:t>
            </a:r>
            <a:r>
              <a:rPr lang="en-CA" sz="1800">
                <a:solidFill>
                  <a:schemeClr val="dk2"/>
                </a:solidFill>
                <a:latin typeface="Arial"/>
                <a:ea typeface="Arial"/>
                <a:cs typeface="Arial"/>
                <a:sym typeface="Arial"/>
              </a:rPr>
              <a:t>let the laser system operate unattended.</a:t>
            </a:r>
            <a:endParaRPr b="0" sz="1800">
              <a:solidFill>
                <a:schemeClr val="dk2"/>
              </a:solidFill>
              <a:latin typeface="Arial"/>
              <a:ea typeface="Arial"/>
              <a:cs typeface="Arial"/>
              <a:sym typeface="Arial"/>
            </a:endParaRPr>
          </a:p>
          <a:p>
            <a:pPr indent="0" lvl="0" marL="0" marR="0" rtl="0" algn="l">
              <a:spcBef>
                <a:spcPts val="0"/>
              </a:spcBef>
              <a:spcAft>
                <a:spcPts val="0"/>
              </a:spcAft>
              <a:buNone/>
            </a:pPr>
            <a:r>
              <a:rPr lang="en-CA" sz="1800">
                <a:solidFill>
                  <a:schemeClr val="dk2"/>
                </a:solidFill>
                <a:latin typeface="Arial"/>
                <a:ea typeface="Arial"/>
                <a:cs typeface="Arial"/>
                <a:sym typeface="Arial"/>
              </a:rPr>
              <a:t>When vector cutting, use the air assist (located below the table) to provided sufficient airflow for the cut. </a:t>
            </a:r>
            <a:endParaRPr/>
          </a:p>
          <a:p>
            <a:pPr indent="0" lvl="0" marL="0" marR="0" rtl="0" algn="l">
              <a:spcBef>
                <a:spcPts val="0"/>
              </a:spcBef>
              <a:spcAft>
                <a:spcPts val="0"/>
              </a:spcAft>
              <a:buNone/>
            </a:pPr>
            <a:r>
              <a:t/>
            </a:r>
            <a:endParaRPr sz="1800">
              <a:solidFill>
                <a:schemeClr val="dk2"/>
              </a:solidFill>
              <a:latin typeface="Arial"/>
              <a:ea typeface="Arial"/>
              <a:cs typeface="Arial"/>
              <a:sym typeface="Arial"/>
            </a:endParaRPr>
          </a:p>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A vector cut moves much slower than a raster engrave therefore a lot of heat is being applied to the material for longer time, may cause it to combust.</a:t>
            </a:r>
            <a:endParaRPr b="0" sz="1800">
              <a:solidFill>
                <a:schemeClr val="dk2"/>
              </a:solidFill>
              <a:latin typeface="Arial"/>
              <a:ea typeface="Arial"/>
              <a:cs typeface="Arial"/>
              <a:sym typeface="Arial"/>
            </a:endParaRPr>
          </a:p>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Make sure you know where the fire extinguisher is and the closest emergency exit.</a:t>
            </a:r>
            <a:endParaRPr/>
          </a:p>
          <a:p>
            <a:pPr indent="-285750" lvl="0" marL="285750" marR="0" rtl="0" algn="l">
              <a:spcBef>
                <a:spcPts val="0"/>
              </a:spcBef>
              <a:spcAft>
                <a:spcPts val="0"/>
              </a:spcAft>
              <a:buClr>
                <a:schemeClr val="dk2"/>
              </a:buClr>
              <a:buSzPts val="1800"/>
              <a:buFont typeface="Arial"/>
              <a:buChar char="•"/>
            </a:pPr>
            <a:r>
              <a:rPr lang="en-CA" sz="1800">
                <a:solidFill>
                  <a:schemeClr val="dk2"/>
                </a:solidFill>
                <a:latin typeface="Arial"/>
                <a:ea typeface="Arial"/>
                <a:cs typeface="Arial"/>
                <a:sym typeface="Arial"/>
              </a:rPr>
              <a:t>Remove debris from crumb tray after machine use to prevent fires.</a:t>
            </a:r>
            <a:endParaRPr b="0" sz="1800">
              <a:solidFill>
                <a:schemeClr val="dk2"/>
              </a:solidFill>
              <a:latin typeface="Arial"/>
              <a:ea typeface="Arial"/>
              <a:cs typeface="Arial"/>
              <a:sym typeface="Arial"/>
            </a:endParaRPr>
          </a:p>
          <a:p>
            <a:pPr indent="0" lvl="0" marL="0" marR="0" rtl="0" algn="l">
              <a:spcBef>
                <a:spcPts val="0"/>
              </a:spcBef>
              <a:spcAft>
                <a:spcPts val="0"/>
              </a:spcAft>
              <a:buNone/>
            </a:pPr>
            <a:br>
              <a:rPr b="0" lang="en-CA" sz="1800">
                <a:solidFill>
                  <a:schemeClr val="dk2"/>
                </a:solidFill>
                <a:latin typeface="Arial"/>
                <a:ea typeface="Arial"/>
                <a:cs typeface="Arial"/>
                <a:sym typeface="Arial"/>
              </a:rPr>
            </a:br>
            <a:r>
              <a:rPr lang="en-CA" sz="1800">
                <a:solidFill>
                  <a:schemeClr val="dk2"/>
                </a:solidFill>
                <a:latin typeface="Arial"/>
                <a:ea typeface="Arial"/>
                <a:cs typeface="Arial"/>
                <a:sym typeface="Arial"/>
              </a:rPr>
              <a:t>1.5 Machine safety</a:t>
            </a:r>
            <a:endParaRPr/>
          </a:p>
          <a:p>
            <a:pPr indent="0" lvl="0" marL="0" marR="0" rtl="0" algn="l">
              <a:spcBef>
                <a:spcPts val="0"/>
              </a:spcBef>
              <a:spcAft>
                <a:spcPts val="0"/>
              </a:spcAft>
              <a:buNone/>
            </a:pPr>
            <a:r>
              <a:t/>
            </a:r>
            <a:endParaRPr b="0" sz="1800">
              <a:solidFill>
                <a:schemeClr val="dk2"/>
              </a:solidFill>
              <a:latin typeface="Arial"/>
              <a:ea typeface="Arial"/>
              <a:cs typeface="Arial"/>
              <a:sym typeface="Arial"/>
            </a:endParaRPr>
          </a:p>
          <a:p>
            <a:pPr indent="0" lvl="0" marL="0" marR="0" rtl="0" algn="l">
              <a:spcBef>
                <a:spcPts val="0"/>
              </a:spcBef>
              <a:spcAft>
                <a:spcPts val="0"/>
              </a:spcAft>
              <a:buNone/>
            </a:pPr>
            <a:r>
              <a:rPr b="1" lang="en-CA" sz="1800">
                <a:solidFill>
                  <a:schemeClr val="dk2"/>
                </a:solidFill>
                <a:latin typeface="Arial"/>
                <a:ea typeface="Arial"/>
                <a:cs typeface="Arial"/>
                <a:sym typeface="Arial"/>
              </a:rPr>
              <a:t>Never </a:t>
            </a:r>
            <a:r>
              <a:rPr lang="en-CA" sz="1800">
                <a:solidFill>
                  <a:schemeClr val="dk2"/>
                </a:solidFill>
                <a:latin typeface="Arial"/>
                <a:ea typeface="Arial"/>
                <a:cs typeface="Arial"/>
                <a:sym typeface="Arial"/>
              </a:rPr>
              <a:t>disassemble the machine or remove protective covers. </a:t>
            </a:r>
            <a:r>
              <a:rPr b="1" lang="en-CA" sz="1800">
                <a:solidFill>
                  <a:schemeClr val="dk2"/>
                </a:solidFill>
                <a:latin typeface="Arial"/>
                <a:ea typeface="Arial"/>
                <a:cs typeface="Arial"/>
                <a:sym typeface="Arial"/>
              </a:rPr>
              <a:t>Never</a:t>
            </a:r>
            <a:r>
              <a:rPr lang="en-CA" sz="1800">
                <a:solidFill>
                  <a:schemeClr val="dk2"/>
                </a:solidFill>
                <a:latin typeface="Arial"/>
                <a:ea typeface="Arial"/>
                <a:cs typeface="Arial"/>
                <a:sym typeface="Arial"/>
              </a:rPr>
              <a:t> open the machines access panels while unit is plugged in. The AC input to the Epilog Laser is potentially lethal and fully contained in the cabinet.</a:t>
            </a:r>
            <a:endParaRPr b="0" sz="1800">
              <a:solidFill>
                <a:schemeClr val="dk2"/>
              </a:solidFill>
              <a:latin typeface="Arial"/>
              <a:ea typeface="Arial"/>
              <a:cs typeface="Arial"/>
              <a:sym typeface="Arial"/>
            </a:endParaRPr>
          </a:p>
          <a:p>
            <a:pPr indent="0" lvl="0" marL="0" marR="0" rtl="0" algn="l">
              <a:spcBef>
                <a:spcPts val="0"/>
              </a:spcBef>
              <a:spcAft>
                <a:spcPts val="0"/>
              </a:spcAft>
              <a:buNone/>
            </a:pPr>
            <a:br>
              <a:rPr lang="en-CA" sz="1800">
                <a:solidFill>
                  <a:schemeClr val="dk2"/>
                </a:solidFill>
                <a:latin typeface="Arial"/>
                <a:ea typeface="Arial"/>
                <a:cs typeface="Arial"/>
                <a:sym typeface="Arial"/>
              </a:rPr>
            </a:br>
            <a:endParaRPr sz="1800">
              <a:solidFill>
                <a:schemeClr val="dk2"/>
              </a:solidFill>
              <a:latin typeface="Arial"/>
              <a:ea typeface="Arial"/>
              <a:cs typeface="Arial"/>
              <a:sym typeface="Arial"/>
            </a:endParaRPr>
          </a:p>
        </p:txBody>
      </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20"/>
          <p:cNvSpPr txBox="1"/>
          <p:nvPr>
            <p:ph type="title"/>
          </p:nvPr>
        </p:nvSpPr>
        <p:spPr>
          <a:xfrm>
            <a:off x="564800" y="345838"/>
            <a:ext cx="11062400"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Filtration System</a:t>
            </a:r>
            <a:endParaRPr/>
          </a:p>
        </p:txBody>
      </p:sp>
      <p:sp>
        <p:nvSpPr>
          <p:cNvPr id="134" name="Google Shape;134;p20"/>
          <p:cNvSpPr txBox="1"/>
          <p:nvPr/>
        </p:nvSpPr>
        <p:spPr>
          <a:xfrm>
            <a:off x="515814" y="1940173"/>
            <a:ext cx="10503877"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CA" sz="2000">
                <a:solidFill>
                  <a:schemeClr val="dk2"/>
                </a:solidFill>
                <a:latin typeface="Arial"/>
                <a:ea typeface="Arial"/>
                <a:cs typeface="Arial"/>
                <a:sym typeface="Arial"/>
              </a:rPr>
              <a:t>ENSURE</a:t>
            </a:r>
            <a:r>
              <a:rPr lang="en-CA" sz="2000">
                <a:solidFill>
                  <a:schemeClr val="dk2"/>
                </a:solidFill>
                <a:latin typeface="Arial"/>
                <a:ea typeface="Arial"/>
                <a:cs typeface="Arial"/>
                <a:sym typeface="Arial"/>
              </a:rPr>
              <a:t> that</a:t>
            </a:r>
            <a:r>
              <a:rPr b="1" lang="en-CA" sz="2000">
                <a:solidFill>
                  <a:schemeClr val="dk2"/>
                </a:solidFill>
                <a:latin typeface="Arial"/>
                <a:ea typeface="Arial"/>
                <a:cs typeface="Arial"/>
                <a:sym typeface="Arial"/>
              </a:rPr>
              <a:t> both</a:t>
            </a:r>
            <a:r>
              <a:rPr lang="en-CA" sz="2000">
                <a:solidFill>
                  <a:schemeClr val="dk2"/>
                </a:solidFill>
                <a:latin typeface="Arial"/>
                <a:ea typeface="Arial"/>
                <a:cs typeface="Arial"/>
                <a:sym typeface="Arial"/>
              </a:rPr>
              <a:t> the filter and compressor are running before you start any work with the laser</a:t>
            </a:r>
            <a:endParaRPr/>
          </a:p>
          <a:p>
            <a:pPr indent="-285750" lvl="0" marL="285750" marR="0" rtl="0" algn="l">
              <a:spcBef>
                <a:spcPts val="0"/>
              </a:spcBef>
              <a:spcAft>
                <a:spcPts val="0"/>
              </a:spcAft>
              <a:buClr>
                <a:schemeClr val="dk2"/>
              </a:buClr>
              <a:buSzPts val="2000"/>
              <a:buFont typeface="Arial"/>
              <a:buChar char="•"/>
            </a:pPr>
            <a:r>
              <a:rPr lang="en-CA" sz="2000">
                <a:solidFill>
                  <a:schemeClr val="dk2"/>
                </a:solidFill>
                <a:latin typeface="Arial"/>
                <a:ea typeface="Arial"/>
                <a:cs typeface="Arial"/>
                <a:sym typeface="Arial"/>
              </a:rPr>
              <a:t>Ignoring this allows harsh fumes to fill the makerspace</a:t>
            </a:r>
            <a:endParaRPr/>
          </a:p>
          <a:p>
            <a:pPr indent="-285750" lvl="0" marL="285750" marR="0" rtl="0" algn="l">
              <a:spcBef>
                <a:spcPts val="0"/>
              </a:spcBef>
              <a:spcAft>
                <a:spcPts val="0"/>
              </a:spcAft>
              <a:buClr>
                <a:schemeClr val="dk2"/>
              </a:buClr>
              <a:buSzPts val="2000"/>
              <a:buFont typeface="Arial"/>
              <a:buChar char="•"/>
            </a:pPr>
            <a:r>
              <a:rPr lang="en-CA" sz="2000">
                <a:solidFill>
                  <a:schemeClr val="dk2"/>
                </a:solidFill>
                <a:latin typeface="Arial"/>
                <a:ea typeface="Arial"/>
                <a:cs typeface="Arial"/>
                <a:sym typeface="Arial"/>
              </a:rPr>
              <a:t>Risk of ruining equipment or causing harm</a:t>
            </a:r>
            <a:endParaRPr/>
          </a:p>
        </p:txBody>
      </p:sp>
      <p:pic>
        <p:nvPicPr>
          <p:cNvPr descr="A close up of a box&#10;&#10;Description generated with high confidence" id="135" name="Google Shape;135;p20"/>
          <p:cNvPicPr preferRelativeResize="0"/>
          <p:nvPr/>
        </p:nvPicPr>
        <p:blipFill rotWithShape="1">
          <a:blip r:embed="rId3">
            <a:alphaModFix/>
          </a:blip>
          <a:srcRect b="0" l="0" r="0" t="0"/>
          <a:stretch/>
        </p:blipFill>
        <p:spPr>
          <a:xfrm>
            <a:off x="6096000" y="3041363"/>
            <a:ext cx="4286262" cy="3214697"/>
          </a:xfrm>
          <a:prstGeom prst="rect">
            <a:avLst/>
          </a:prstGeom>
          <a:noFill/>
          <a:ln>
            <a:noFill/>
          </a:ln>
        </p:spPr>
      </p:pic>
      <p:pic>
        <p:nvPicPr>
          <p:cNvPr descr="A picture containing indoor, wall, table, sitting&#10;&#10;Description generated with very high confidence" id="136" name="Google Shape;136;p20"/>
          <p:cNvPicPr preferRelativeResize="0"/>
          <p:nvPr/>
        </p:nvPicPr>
        <p:blipFill rotWithShape="1">
          <a:blip r:embed="rId4">
            <a:alphaModFix/>
          </a:blip>
          <a:srcRect b="0" l="0" r="0" t="0"/>
          <a:stretch/>
        </p:blipFill>
        <p:spPr>
          <a:xfrm>
            <a:off x="2162369" y="3263612"/>
            <a:ext cx="2992448" cy="2992448"/>
          </a:xfrm>
          <a:prstGeom prst="rect">
            <a:avLst/>
          </a:prstGeom>
          <a:noFill/>
          <a:ln>
            <a:noFill/>
          </a:ln>
        </p:spPr>
      </p:pic>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1"/>
          <p:cNvSpPr txBox="1"/>
          <p:nvPr>
            <p:ph type="title"/>
          </p:nvPr>
        </p:nvSpPr>
        <p:spPr>
          <a:xfrm>
            <a:off x="278851" y="811639"/>
            <a:ext cx="6395018" cy="2056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4800"/>
              <a:buFont typeface="Raleway"/>
              <a:buNone/>
            </a:pPr>
            <a:r>
              <a:rPr b="1" i="0" lang="en-CA" sz="6400" u="none" cap="none" strike="noStrike">
                <a:solidFill>
                  <a:schemeClr val="lt1"/>
                </a:solidFill>
                <a:latin typeface="Raleway"/>
                <a:ea typeface="Raleway"/>
                <a:cs typeface="Raleway"/>
                <a:sym typeface="Raleway"/>
              </a:rPr>
              <a:t>Materials</a:t>
            </a:r>
            <a:endParaRPr/>
          </a:p>
        </p:txBody>
      </p:sp>
      <p:sp>
        <p:nvSpPr>
          <p:cNvPr id="142" name="Google Shape;142;p21"/>
          <p:cNvSpPr txBox="1"/>
          <p:nvPr/>
        </p:nvSpPr>
        <p:spPr>
          <a:xfrm>
            <a:off x="469816" y="2601648"/>
            <a:ext cx="5629170" cy="317009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CA" sz="2000">
                <a:solidFill>
                  <a:schemeClr val="dk2"/>
                </a:solidFill>
                <a:latin typeface="Arial"/>
                <a:ea typeface="Arial"/>
                <a:cs typeface="Arial"/>
                <a:sym typeface="Arial"/>
              </a:rPr>
              <a:t>The Makerspace will sell some materials that you can cut with, they have been tested and are certified to work, these include:</a:t>
            </a:r>
            <a:endParaRPr/>
          </a:p>
          <a:p>
            <a:pPr indent="-285750" lvl="1" marL="742950" marR="0" rtl="0" algn="l">
              <a:spcBef>
                <a:spcPts val="0"/>
              </a:spcBef>
              <a:spcAft>
                <a:spcPts val="0"/>
              </a:spcAft>
              <a:buClr>
                <a:schemeClr val="dk2"/>
              </a:buClr>
              <a:buSzPts val="2000"/>
              <a:buFont typeface="Arial"/>
              <a:buChar char="•"/>
            </a:pPr>
            <a:r>
              <a:rPr b="0" i="0" lang="en-CA" sz="2000" u="none" cap="none" strike="noStrike">
                <a:solidFill>
                  <a:schemeClr val="dk2"/>
                </a:solidFill>
                <a:latin typeface="Arial"/>
                <a:ea typeface="Arial"/>
                <a:cs typeface="Arial"/>
                <a:sym typeface="Arial"/>
              </a:rPr>
              <a:t>MDF</a:t>
            </a:r>
            <a:endParaRPr/>
          </a:p>
          <a:p>
            <a:pPr indent="-285750" lvl="1" marL="742950" marR="0" rtl="0" algn="l">
              <a:spcBef>
                <a:spcPts val="0"/>
              </a:spcBef>
              <a:spcAft>
                <a:spcPts val="0"/>
              </a:spcAft>
              <a:buClr>
                <a:schemeClr val="dk2"/>
              </a:buClr>
              <a:buSzPts val="2000"/>
              <a:buFont typeface="Arial"/>
              <a:buChar char="•"/>
            </a:pPr>
            <a:r>
              <a:rPr b="0" i="0" lang="en-CA" sz="2000" u="none" cap="none" strike="noStrike">
                <a:solidFill>
                  <a:schemeClr val="dk2"/>
                </a:solidFill>
                <a:latin typeface="Arial"/>
                <a:ea typeface="Arial"/>
                <a:cs typeface="Arial"/>
                <a:sym typeface="Arial"/>
              </a:rPr>
              <a:t>Acrylic (1/4’’ or 1/8’’)</a:t>
            </a:r>
            <a:endParaRPr/>
          </a:p>
          <a:p>
            <a:pPr indent="0" lvl="0" marL="0" marR="0" rtl="0" algn="l">
              <a:spcBef>
                <a:spcPts val="0"/>
              </a:spcBef>
              <a:spcAft>
                <a:spcPts val="0"/>
              </a:spcAft>
              <a:buNone/>
            </a:pPr>
            <a:r>
              <a:rPr lang="en-CA" sz="2000">
                <a:solidFill>
                  <a:schemeClr val="dk2"/>
                </a:solidFill>
                <a:latin typeface="Arial"/>
                <a:ea typeface="Arial"/>
                <a:cs typeface="Arial"/>
                <a:sym typeface="Arial"/>
              </a:rPr>
              <a:t>Other materials can be used too however, they must be verified before being used</a:t>
            </a:r>
            <a:endParaRPr/>
          </a:p>
          <a:p>
            <a:pPr indent="-285750" lvl="1" marL="742950" marR="0" rtl="0" algn="l">
              <a:spcBef>
                <a:spcPts val="0"/>
              </a:spcBef>
              <a:spcAft>
                <a:spcPts val="0"/>
              </a:spcAft>
              <a:buClr>
                <a:schemeClr val="dk2"/>
              </a:buClr>
              <a:buSzPts val="2000"/>
              <a:buFont typeface="Arial"/>
              <a:buChar char="•"/>
            </a:pPr>
            <a:r>
              <a:rPr b="0" i="0" lang="en-CA" sz="2000" u="none" cap="none" strike="noStrike">
                <a:solidFill>
                  <a:schemeClr val="dk2"/>
                </a:solidFill>
                <a:latin typeface="Arial"/>
                <a:ea typeface="Arial"/>
                <a:cs typeface="Arial"/>
                <a:sym typeface="Arial"/>
              </a:rPr>
              <a:t>Wood (as long as there is no chemical coating)</a:t>
            </a:r>
            <a:endParaRPr/>
          </a:p>
          <a:p>
            <a:pPr indent="-285750" lvl="1" marL="742950" marR="0" rtl="0" algn="l">
              <a:spcBef>
                <a:spcPts val="0"/>
              </a:spcBef>
              <a:spcAft>
                <a:spcPts val="0"/>
              </a:spcAft>
              <a:buClr>
                <a:schemeClr val="dk2"/>
              </a:buClr>
              <a:buSzPts val="2000"/>
              <a:buFont typeface="Arial"/>
              <a:buChar char="•"/>
            </a:pPr>
            <a:r>
              <a:rPr b="0" i="0" lang="en-CA" sz="2000" u="none" cap="none" strike="noStrike">
                <a:solidFill>
                  <a:schemeClr val="dk2"/>
                </a:solidFill>
                <a:latin typeface="Arial"/>
                <a:ea typeface="Arial"/>
                <a:cs typeface="Arial"/>
                <a:sym typeface="Arial"/>
              </a:rPr>
              <a:t>Thin Metals (dependant)</a:t>
            </a:r>
            <a:endParaRPr/>
          </a:p>
        </p:txBody>
      </p:sp>
      <p:pic>
        <p:nvPicPr>
          <p:cNvPr descr="A close up of text on a white background&#10;&#10;Description generated with high confidence" id="143" name="Google Shape;143;p21"/>
          <p:cNvPicPr preferRelativeResize="0"/>
          <p:nvPr/>
        </p:nvPicPr>
        <p:blipFill rotWithShape="1">
          <a:blip r:embed="rId3">
            <a:alphaModFix/>
          </a:blip>
          <a:srcRect b="35663" l="0" r="0" t="0"/>
          <a:stretch/>
        </p:blipFill>
        <p:spPr>
          <a:xfrm>
            <a:off x="6096000" y="1314157"/>
            <a:ext cx="3252932" cy="2790426"/>
          </a:xfrm>
          <a:prstGeom prst="rect">
            <a:avLst/>
          </a:prstGeom>
          <a:noFill/>
          <a:ln>
            <a:noFill/>
          </a:ln>
        </p:spPr>
      </p:pic>
      <p:pic>
        <p:nvPicPr>
          <p:cNvPr descr="A close up of text on a white background&#10;&#10;Description generated with very high confidence" id="144" name="Google Shape;144;p21"/>
          <p:cNvPicPr preferRelativeResize="0"/>
          <p:nvPr/>
        </p:nvPicPr>
        <p:blipFill rotWithShape="1">
          <a:blip r:embed="rId4">
            <a:alphaModFix/>
          </a:blip>
          <a:srcRect b="0" l="0" r="0" t="0"/>
          <a:stretch/>
        </p:blipFill>
        <p:spPr>
          <a:xfrm>
            <a:off x="9007560" y="1314157"/>
            <a:ext cx="2961012" cy="3948016"/>
          </a:xfrm>
          <a:prstGeom prst="rect">
            <a:avLst/>
          </a:prstGeom>
          <a:noFill/>
          <a:ln>
            <a:noFill/>
          </a:ln>
        </p:spPr>
      </p:pic>
      <p:sp>
        <p:nvSpPr>
          <p:cNvPr id="145" name="Google Shape;145;p21"/>
          <p:cNvSpPr txBox="1"/>
          <p:nvPr/>
        </p:nvSpPr>
        <p:spPr>
          <a:xfrm>
            <a:off x="6096000" y="4294419"/>
            <a:ext cx="2911560" cy="147732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CA" sz="1800">
                <a:solidFill>
                  <a:schemeClr val="dk2"/>
                </a:solidFill>
                <a:latin typeface="Arial"/>
                <a:ea typeface="Arial"/>
                <a:cs typeface="Arial"/>
                <a:sym typeface="Arial"/>
              </a:rPr>
              <a:t>A list of all ACCEPTABLE and NON_ACCEPTABLE materials is listed in front of the printer</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transition spd="slow">
    <p:push/>
  </p:transition>
</p:sld>
</file>

<file path=ppt/theme/theme1.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