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96" r:id="rId5"/>
    <p:sldMasterId id="2147483697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y="5143500" cx="9144000"/>
  <p:notesSz cx="6858000" cy="9144000"/>
  <p:embeddedFontLst>
    <p:embeddedFont>
      <p:font typeface="DM Sans Medium"/>
      <p:regular r:id="rId18"/>
      <p:bold r:id="rId19"/>
      <p:italic r:id="rId20"/>
      <p:boldItalic r:id="rId21"/>
    </p:embeddedFont>
    <p:embeddedFont>
      <p:font typeface="Roboto"/>
      <p:regular r:id="rId22"/>
      <p:bold r:id="rId23"/>
      <p:italic r:id="rId24"/>
      <p:boldItalic r:id="rId25"/>
    </p:embeddedFont>
    <p:embeddedFont>
      <p:font typeface="Merriweather Light"/>
      <p:regular r:id="rId26"/>
      <p:bold r:id="rId27"/>
      <p:italic r:id="rId28"/>
      <p:boldItalic r:id="rId29"/>
    </p:embeddedFont>
    <p:embeddedFont>
      <p:font typeface="DM Sans SemiBold"/>
      <p:regular r:id="rId30"/>
      <p:bold r:id="rId31"/>
      <p:italic r:id="rId32"/>
      <p:boldItalic r:id="rId33"/>
    </p:embeddedFont>
    <p:embeddedFont>
      <p:font typeface="Merriweather"/>
      <p:regular r:id="rId34"/>
      <p:bold r:id="rId35"/>
      <p:italic r:id="rId36"/>
      <p:boldItalic r:id="rId37"/>
    </p:embeddedFont>
    <p:embeddedFont>
      <p:font typeface="DM Sans"/>
      <p:regular r:id="rId38"/>
      <p:bold r:id="rId39"/>
      <p:italic r:id="rId40"/>
      <p:boldItalic r:id="rId4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1084804-D7AA-43CA-AD71-E17F1142E781}">
  <a:tblStyle styleId="{A1084804-D7AA-43CA-AD71-E17F1142E78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DMSans-italic.fntdata"/><Relationship Id="rId20" Type="http://schemas.openxmlformats.org/officeDocument/2006/relationships/font" Target="fonts/DMSansMedium-italic.fntdata"/><Relationship Id="rId41" Type="http://schemas.openxmlformats.org/officeDocument/2006/relationships/font" Target="fonts/DMSans-boldItalic.fntdata"/><Relationship Id="rId22" Type="http://schemas.openxmlformats.org/officeDocument/2006/relationships/font" Target="fonts/Roboto-regular.fntdata"/><Relationship Id="rId21" Type="http://schemas.openxmlformats.org/officeDocument/2006/relationships/font" Target="fonts/DMSansMedium-boldItalic.fntdata"/><Relationship Id="rId24" Type="http://schemas.openxmlformats.org/officeDocument/2006/relationships/font" Target="fonts/Roboto-italic.fntdata"/><Relationship Id="rId23" Type="http://schemas.openxmlformats.org/officeDocument/2006/relationships/font" Target="fonts/Roboto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6" Type="http://schemas.openxmlformats.org/officeDocument/2006/relationships/font" Target="fonts/MerriweatherLight-regular.fntdata"/><Relationship Id="rId25" Type="http://schemas.openxmlformats.org/officeDocument/2006/relationships/font" Target="fonts/Roboto-boldItalic.fntdata"/><Relationship Id="rId28" Type="http://schemas.openxmlformats.org/officeDocument/2006/relationships/font" Target="fonts/MerriweatherLight-italic.fntdata"/><Relationship Id="rId27" Type="http://schemas.openxmlformats.org/officeDocument/2006/relationships/font" Target="fonts/MerriweatherLight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font" Target="fonts/MerriweatherLight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font" Target="fonts/DMSansSemiBold-bold.fntdata"/><Relationship Id="rId30" Type="http://schemas.openxmlformats.org/officeDocument/2006/relationships/font" Target="fonts/DMSansSemiBold-regular.fntdata"/><Relationship Id="rId11" Type="http://schemas.openxmlformats.org/officeDocument/2006/relationships/slide" Target="slides/slide4.xml"/><Relationship Id="rId33" Type="http://schemas.openxmlformats.org/officeDocument/2006/relationships/font" Target="fonts/DMSansSemiBold-boldItalic.fntdata"/><Relationship Id="rId10" Type="http://schemas.openxmlformats.org/officeDocument/2006/relationships/slide" Target="slides/slide3.xml"/><Relationship Id="rId32" Type="http://schemas.openxmlformats.org/officeDocument/2006/relationships/font" Target="fonts/DMSansSemiBold-italic.fntdata"/><Relationship Id="rId13" Type="http://schemas.openxmlformats.org/officeDocument/2006/relationships/slide" Target="slides/slide6.xml"/><Relationship Id="rId35" Type="http://schemas.openxmlformats.org/officeDocument/2006/relationships/font" Target="fonts/Merriweather-bold.fntdata"/><Relationship Id="rId12" Type="http://schemas.openxmlformats.org/officeDocument/2006/relationships/slide" Target="slides/slide5.xml"/><Relationship Id="rId34" Type="http://schemas.openxmlformats.org/officeDocument/2006/relationships/font" Target="fonts/Merriweather-regular.fntdata"/><Relationship Id="rId15" Type="http://schemas.openxmlformats.org/officeDocument/2006/relationships/slide" Target="slides/slide8.xml"/><Relationship Id="rId37" Type="http://schemas.openxmlformats.org/officeDocument/2006/relationships/font" Target="fonts/Merriweather-boldItalic.fntdata"/><Relationship Id="rId14" Type="http://schemas.openxmlformats.org/officeDocument/2006/relationships/slide" Target="slides/slide7.xml"/><Relationship Id="rId36" Type="http://schemas.openxmlformats.org/officeDocument/2006/relationships/font" Target="fonts/Merriweather-italic.fntdata"/><Relationship Id="rId17" Type="http://schemas.openxmlformats.org/officeDocument/2006/relationships/slide" Target="slides/slide10.xml"/><Relationship Id="rId39" Type="http://schemas.openxmlformats.org/officeDocument/2006/relationships/font" Target="fonts/DMSans-bold.fntdata"/><Relationship Id="rId16" Type="http://schemas.openxmlformats.org/officeDocument/2006/relationships/slide" Target="slides/slide9.xml"/><Relationship Id="rId38" Type="http://schemas.openxmlformats.org/officeDocument/2006/relationships/font" Target="fonts/DMSans-regular.fntdata"/><Relationship Id="rId19" Type="http://schemas.openxmlformats.org/officeDocument/2006/relationships/font" Target="fonts/DMSansMedium-bold.fntdata"/><Relationship Id="rId18" Type="http://schemas.openxmlformats.org/officeDocument/2006/relationships/font" Target="fonts/DMSansMedium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333a6158bdc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7" name="Google Shape;417;g333a6158bdc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333a6158bdc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333a6158bdc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400510a9491e6de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2" name="Google Shape;422;g400510a9491e6de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33bcc8f9300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" name="Google Shape;427;g33bcc8f9300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32f953dd959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4" name="Google Shape;434;g32f953dd959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333a6158bdc_2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Google Shape;439;g333a6158bdc_2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33bcc8f930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2" name="Google Shape;452;g33bcc8f930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g333a6158bdc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9" name="Google Shape;459;g333a6158bdc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g333a6158bd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4" name="Google Shape;464;g333a6158bd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g33bcc8f9300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7" name="Google Shape;477;g33bcc8f9300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" type="title">
  <p:cSld name="TITLE">
    <p:bg>
      <p:bgPr>
        <a:solidFill>
          <a:schemeClr val="accent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" name="Google Shape;55;p14"/>
          <p:cNvGraphicFramePr/>
          <p:nvPr/>
        </p:nvGraphicFramePr>
        <p:xfrm>
          <a:off x="457200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6" name="Google Shape;56;p14"/>
          <p:cNvSpPr/>
          <p:nvPr>
            <p:ph idx="2" type="pic"/>
          </p:nvPr>
        </p:nvSpPr>
        <p:spPr>
          <a:xfrm>
            <a:off x="-25" y="-50"/>
            <a:ext cx="4572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57" name="Google Shape;57;p14"/>
          <p:cNvSpPr/>
          <p:nvPr>
            <p:ph idx="3" type="pic"/>
          </p:nvPr>
        </p:nvSpPr>
        <p:spPr>
          <a:xfrm>
            <a:off x="6853700" y="3857693"/>
            <a:ext cx="571500" cy="642900"/>
          </a:xfrm>
          <a:prstGeom prst="rect">
            <a:avLst/>
          </a:prstGeom>
          <a:noFill/>
          <a:ln>
            <a:noFill/>
          </a:ln>
        </p:spPr>
      </p:sp>
      <p:sp>
        <p:nvSpPr>
          <p:cNvPr id="58" name="Google Shape;58;p14"/>
          <p:cNvSpPr/>
          <p:nvPr>
            <p:ph idx="4" type="pic"/>
          </p:nvPr>
        </p:nvSpPr>
        <p:spPr>
          <a:xfrm>
            <a:off x="8001000" y="3211168"/>
            <a:ext cx="571500" cy="642900"/>
          </a:xfrm>
          <a:prstGeom prst="rect">
            <a:avLst/>
          </a:prstGeom>
          <a:noFill/>
          <a:ln>
            <a:noFill/>
          </a:ln>
        </p:spPr>
      </p:sp>
      <p:sp>
        <p:nvSpPr>
          <p:cNvPr id="59" name="Google Shape;59;p14"/>
          <p:cNvSpPr/>
          <p:nvPr>
            <p:ph idx="5" type="pic"/>
          </p:nvPr>
        </p:nvSpPr>
        <p:spPr>
          <a:xfrm>
            <a:off x="7429500" y="4500618"/>
            <a:ext cx="571500" cy="642900"/>
          </a:xfrm>
          <a:prstGeom prst="rect">
            <a:avLst/>
          </a:prstGeom>
          <a:noFill/>
          <a:ln>
            <a:noFill/>
          </a:ln>
        </p:spPr>
      </p:sp>
      <p:sp>
        <p:nvSpPr>
          <p:cNvPr id="60" name="Google Shape;60;p14"/>
          <p:cNvSpPr txBox="1"/>
          <p:nvPr>
            <p:ph idx="1" type="subTitle"/>
          </p:nvPr>
        </p:nvSpPr>
        <p:spPr>
          <a:xfrm>
            <a:off x="4747800" y="4343150"/>
            <a:ext cx="2106000" cy="80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DM Sans Medium"/>
              <a:buNone/>
              <a:defRPr sz="20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DM Sans Medium"/>
              <a:buNone/>
              <a:defRPr sz="20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DM Sans Medium"/>
              <a:buNone/>
              <a:defRPr sz="20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DM Sans Medium"/>
              <a:buNone/>
              <a:defRPr sz="20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DM Sans Medium"/>
              <a:buNone/>
              <a:defRPr sz="20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DM Sans Medium"/>
              <a:buNone/>
              <a:defRPr sz="20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DM Sans Medium"/>
              <a:buNone/>
              <a:defRPr sz="20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DM Sans Medium"/>
              <a:buNone/>
              <a:defRPr sz="20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DM Sans Medium"/>
              <a:buNone/>
              <a:defRPr sz="20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type="title"/>
          </p:nvPr>
        </p:nvSpPr>
        <p:spPr>
          <a:xfrm>
            <a:off x="4745850" y="125600"/>
            <a:ext cx="42243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_1_2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_1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6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9" name="Google Shape;69;p16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70" name="Google Shape;70;p16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CUSTOM_12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idx="12" type="sldNum"/>
          </p:nvPr>
        </p:nvSpPr>
        <p:spPr>
          <a:xfrm>
            <a:off x="8653375" y="4829350"/>
            <a:ext cx="490500" cy="31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roduction">
  <p:cSld name="SECTION_HEADER_1">
    <p:bg>
      <p:bgPr>
        <a:solidFill>
          <a:schemeClr val="accent4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" name="Google Shape;75;p18"/>
          <p:cNvGraphicFramePr/>
          <p:nvPr/>
        </p:nvGraphicFramePr>
        <p:xfrm>
          <a:off x="457200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6" name="Google Shape;76;p18"/>
          <p:cNvSpPr/>
          <p:nvPr>
            <p:ph idx="2" type="pic"/>
          </p:nvPr>
        </p:nvSpPr>
        <p:spPr>
          <a:xfrm>
            <a:off x="6286500" y="-50"/>
            <a:ext cx="2857500" cy="5143500"/>
          </a:xfrm>
          <a:prstGeom prst="corner">
            <a:avLst>
              <a:gd fmla="val 157589" name="adj1"/>
              <a:gd fmla="val 79653" name="adj2"/>
            </a:avLst>
          </a:prstGeom>
          <a:noFill/>
          <a:ln>
            <a:noFill/>
          </a:ln>
        </p:spPr>
      </p:sp>
      <p:graphicFrame>
        <p:nvGraphicFramePr>
          <p:cNvPr id="77" name="Google Shape;77;p18"/>
          <p:cNvGraphicFramePr/>
          <p:nvPr/>
        </p:nvGraphicFramePr>
        <p:xfrm>
          <a:off x="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8" name="Google Shape;78;p18"/>
          <p:cNvSpPr/>
          <p:nvPr>
            <p:ph idx="3" type="pic"/>
          </p:nvPr>
        </p:nvSpPr>
        <p:spPr>
          <a:xfrm>
            <a:off x="2286000" y="4500618"/>
            <a:ext cx="571500" cy="642900"/>
          </a:xfrm>
          <a:prstGeom prst="rect">
            <a:avLst/>
          </a:prstGeom>
          <a:noFill/>
          <a:ln>
            <a:noFill/>
          </a:ln>
        </p:spPr>
      </p:sp>
      <p:sp>
        <p:nvSpPr>
          <p:cNvPr id="79" name="Google Shape;79;p18"/>
          <p:cNvSpPr txBox="1"/>
          <p:nvPr>
            <p:ph idx="12" type="sldNum"/>
          </p:nvPr>
        </p:nvSpPr>
        <p:spPr>
          <a:xfrm>
            <a:off x="8572500" y="-50"/>
            <a:ext cx="571500" cy="640200"/>
          </a:xfrm>
          <a:prstGeom prst="rect">
            <a:avLst/>
          </a:prstGeom>
          <a:solidFill>
            <a:schemeClr val="accent4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sz="1400"/>
            </a:lvl1pPr>
            <a:lvl2pPr lvl="1">
              <a:buNone/>
              <a:defRPr sz="1400"/>
            </a:lvl2pPr>
            <a:lvl3pPr lvl="2">
              <a:buNone/>
              <a:defRPr sz="1400"/>
            </a:lvl3pPr>
            <a:lvl4pPr lvl="3">
              <a:buNone/>
              <a:defRPr sz="1400"/>
            </a:lvl4pPr>
            <a:lvl5pPr lvl="4">
              <a:buNone/>
              <a:defRPr sz="1400"/>
            </a:lvl5pPr>
            <a:lvl6pPr lvl="5">
              <a:buNone/>
              <a:defRPr sz="1400"/>
            </a:lvl6pPr>
            <a:lvl7pPr lvl="6">
              <a:buNone/>
              <a:defRPr sz="1400"/>
            </a:lvl7pPr>
            <a:lvl8pPr lvl="7">
              <a:buNone/>
              <a:defRPr sz="1400"/>
            </a:lvl8pPr>
            <a:lvl9pPr lvl="8">
              <a:buNone/>
              <a:defRPr sz="1400"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0" name="Google Shape;80;p18"/>
          <p:cNvSpPr txBox="1"/>
          <p:nvPr>
            <p:ph idx="1" type="body"/>
          </p:nvPr>
        </p:nvSpPr>
        <p:spPr>
          <a:xfrm>
            <a:off x="175800" y="2457450"/>
            <a:ext cx="5975100" cy="204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rriweather Light"/>
              <a:buChar char="●"/>
              <a:defRPr sz="1800">
                <a:solidFill>
                  <a:schemeClr val="lt1"/>
                </a:solidFill>
                <a:latin typeface="Merriweather Light"/>
                <a:ea typeface="Merriweather Light"/>
                <a:cs typeface="Merriweather Light"/>
                <a:sym typeface="Merriweather Light"/>
              </a:defRPr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rriweather Light"/>
              <a:buChar char="○"/>
              <a:defRPr sz="1800">
                <a:solidFill>
                  <a:schemeClr val="lt1"/>
                </a:solidFill>
                <a:latin typeface="Merriweather Light"/>
                <a:ea typeface="Merriweather Light"/>
                <a:cs typeface="Merriweather Light"/>
                <a:sym typeface="Merriweather Light"/>
              </a:defRPr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rriweather Light"/>
              <a:buChar char="■"/>
              <a:defRPr sz="1800">
                <a:solidFill>
                  <a:schemeClr val="lt1"/>
                </a:solidFill>
                <a:latin typeface="Merriweather Light"/>
                <a:ea typeface="Merriweather Light"/>
                <a:cs typeface="Merriweather Light"/>
                <a:sym typeface="Merriweather Light"/>
              </a:defRPr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rriweather Light"/>
              <a:buChar char="●"/>
              <a:defRPr sz="1800">
                <a:solidFill>
                  <a:schemeClr val="lt1"/>
                </a:solidFill>
                <a:latin typeface="Merriweather Light"/>
                <a:ea typeface="Merriweather Light"/>
                <a:cs typeface="Merriweather Light"/>
                <a:sym typeface="Merriweather Light"/>
              </a:defRPr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rriweather Light"/>
              <a:buChar char="○"/>
              <a:defRPr sz="1800">
                <a:solidFill>
                  <a:schemeClr val="lt1"/>
                </a:solidFill>
                <a:latin typeface="Merriweather Light"/>
                <a:ea typeface="Merriweather Light"/>
                <a:cs typeface="Merriweather Light"/>
                <a:sym typeface="Merriweather Light"/>
              </a:defRPr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rriweather Light"/>
              <a:buChar char="■"/>
              <a:defRPr sz="1800">
                <a:solidFill>
                  <a:schemeClr val="lt1"/>
                </a:solidFill>
                <a:latin typeface="Merriweather Light"/>
                <a:ea typeface="Merriweather Light"/>
                <a:cs typeface="Merriweather Light"/>
                <a:sym typeface="Merriweather Light"/>
              </a:defRPr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rriweather Light"/>
              <a:buChar char="●"/>
              <a:defRPr sz="1800">
                <a:solidFill>
                  <a:schemeClr val="lt1"/>
                </a:solidFill>
                <a:latin typeface="Merriweather Light"/>
                <a:ea typeface="Merriweather Light"/>
                <a:cs typeface="Merriweather Light"/>
                <a:sym typeface="Merriweather Light"/>
              </a:defRPr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rriweather Light"/>
              <a:buChar char="○"/>
              <a:defRPr sz="1800">
                <a:solidFill>
                  <a:schemeClr val="lt1"/>
                </a:solidFill>
                <a:latin typeface="Merriweather Light"/>
                <a:ea typeface="Merriweather Light"/>
                <a:cs typeface="Merriweather Light"/>
                <a:sym typeface="Merriweather Light"/>
              </a:defRPr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rriweather Light"/>
              <a:buChar char="■"/>
              <a:defRPr sz="1800">
                <a:solidFill>
                  <a:schemeClr val="lt1"/>
                </a:solidFill>
                <a:latin typeface="Merriweather Light"/>
                <a:ea typeface="Merriweather Light"/>
                <a:cs typeface="Merriweather Light"/>
                <a:sym typeface="Merriweather Light"/>
              </a:defRPr>
            </a:lvl9pPr>
          </a:lstStyle>
          <a:p/>
        </p:txBody>
      </p:sp>
      <p:sp>
        <p:nvSpPr>
          <p:cNvPr id="81" name="Google Shape;81;p18"/>
          <p:cNvSpPr txBox="1"/>
          <p:nvPr>
            <p:ph type="title"/>
          </p:nvPr>
        </p:nvSpPr>
        <p:spPr>
          <a:xfrm>
            <a:off x="175800" y="125600"/>
            <a:ext cx="59751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e Mission" type="tx">
  <p:cSld name="TITLE_AND_BODY">
    <p:bg>
      <p:bgPr>
        <a:solidFill>
          <a:schemeClr val="lt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" name="Google Shape;83;p19"/>
          <p:cNvGraphicFramePr/>
          <p:nvPr/>
        </p:nvGraphicFramePr>
        <p:xfrm>
          <a:off x="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84" name="Google Shape;84;p1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dk1"/>
                </a:solidFill>
              </a:defRPr>
            </a:lvl1pPr>
            <a:lvl2pPr lvl="1" algn="r">
              <a:buNone/>
              <a:defRPr sz="1300">
                <a:solidFill>
                  <a:schemeClr val="dk1"/>
                </a:solidFill>
              </a:defRPr>
            </a:lvl2pPr>
            <a:lvl3pPr lvl="2" algn="r">
              <a:buNone/>
              <a:defRPr sz="1300">
                <a:solidFill>
                  <a:schemeClr val="dk1"/>
                </a:solidFill>
              </a:defRPr>
            </a:lvl3pPr>
            <a:lvl4pPr lvl="3" algn="r">
              <a:buNone/>
              <a:defRPr sz="1300">
                <a:solidFill>
                  <a:schemeClr val="dk1"/>
                </a:solidFill>
              </a:defRPr>
            </a:lvl4pPr>
            <a:lvl5pPr lvl="4" algn="r">
              <a:buNone/>
              <a:defRPr sz="1300">
                <a:solidFill>
                  <a:schemeClr val="dk1"/>
                </a:solidFill>
              </a:defRPr>
            </a:lvl5pPr>
            <a:lvl6pPr lvl="5" algn="r">
              <a:buNone/>
              <a:defRPr sz="1300">
                <a:solidFill>
                  <a:schemeClr val="dk1"/>
                </a:solidFill>
              </a:defRPr>
            </a:lvl6pPr>
            <a:lvl7pPr lvl="6" algn="r">
              <a:buNone/>
              <a:defRPr sz="1300">
                <a:solidFill>
                  <a:schemeClr val="dk1"/>
                </a:solidFill>
              </a:defRPr>
            </a:lvl7pPr>
            <a:lvl8pPr lvl="7" algn="r">
              <a:buNone/>
              <a:defRPr sz="1300">
                <a:solidFill>
                  <a:schemeClr val="dk1"/>
                </a:solidFill>
              </a:defRPr>
            </a:lvl8pPr>
            <a:lvl9pPr lvl="8" algn="r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5" name="Google Shape;85;p19"/>
          <p:cNvSpPr txBox="1"/>
          <p:nvPr>
            <p:ph idx="2" type="sldNum"/>
          </p:nvPr>
        </p:nvSpPr>
        <p:spPr>
          <a:xfrm>
            <a:off x="8572500" y="-50"/>
            <a:ext cx="571500" cy="6402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sz="1400">
                <a:solidFill>
                  <a:schemeClr val="dk1"/>
                </a:solidFill>
              </a:defRPr>
            </a:lvl1pPr>
            <a:lvl2pPr lvl="1">
              <a:buNone/>
              <a:defRPr sz="1400">
                <a:solidFill>
                  <a:schemeClr val="dk1"/>
                </a:solidFill>
              </a:defRPr>
            </a:lvl2pPr>
            <a:lvl3pPr lvl="2">
              <a:buNone/>
              <a:defRPr sz="1400">
                <a:solidFill>
                  <a:schemeClr val="dk1"/>
                </a:solidFill>
              </a:defRPr>
            </a:lvl3pPr>
            <a:lvl4pPr lvl="3">
              <a:buNone/>
              <a:defRPr sz="1400">
                <a:solidFill>
                  <a:schemeClr val="dk1"/>
                </a:solidFill>
              </a:defRPr>
            </a:lvl4pPr>
            <a:lvl5pPr lvl="4">
              <a:buNone/>
              <a:defRPr sz="1400">
                <a:solidFill>
                  <a:schemeClr val="dk1"/>
                </a:solidFill>
              </a:defRPr>
            </a:lvl5pPr>
            <a:lvl6pPr lvl="5">
              <a:buNone/>
              <a:defRPr sz="1400">
                <a:solidFill>
                  <a:schemeClr val="dk1"/>
                </a:solidFill>
              </a:defRPr>
            </a:lvl6pPr>
            <a:lvl7pPr lvl="6">
              <a:buNone/>
              <a:defRPr sz="1400">
                <a:solidFill>
                  <a:schemeClr val="dk1"/>
                </a:solidFill>
              </a:defRPr>
            </a:lvl7pPr>
            <a:lvl8pPr lvl="7">
              <a:buNone/>
              <a:defRPr sz="1400">
                <a:solidFill>
                  <a:schemeClr val="dk1"/>
                </a:solidFill>
              </a:defRPr>
            </a:lvl8pPr>
            <a:lvl9pPr lvl="8">
              <a:buNone/>
              <a:defRPr sz="1400">
                <a:solidFill>
                  <a:schemeClr val="dk1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6" name="Google Shape;86;p19"/>
          <p:cNvSpPr/>
          <p:nvPr>
            <p:ph idx="3" type="pic"/>
          </p:nvPr>
        </p:nvSpPr>
        <p:spPr>
          <a:xfrm>
            <a:off x="4572000" y="0"/>
            <a:ext cx="4572000" cy="5143500"/>
          </a:xfrm>
          <a:prstGeom prst="corner">
            <a:avLst>
              <a:gd fmla="val 98504" name="adj1"/>
              <a:gd fmla="val 87411" name="adj2"/>
            </a:avLst>
          </a:prstGeom>
          <a:noFill/>
          <a:ln>
            <a:noFill/>
          </a:ln>
        </p:spPr>
      </p:sp>
      <p:sp>
        <p:nvSpPr>
          <p:cNvPr id="87" name="Google Shape;87;p19"/>
          <p:cNvSpPr/>
          <p:nvPr>
            <p:ph idx="4" type="pic"/>
          </p:nvPr>
        </p:nvSpPr>
        <p:spPr>
          <a:xfrm>
            <a:off x="2286000" y="-1407"/>
            <a:ext cx="571500" cy="642900"/>
          </a:xfrm>
          <a:prstGeom prst="rect">
            <a:avLst/>
          </a:prstGeom>
          <a:noFill/>
          <a:ln>
            <a:noFill/>
          </a:ln>
        </p:spPr>
      </p:sp>
      <p:sp>
        <p:nvSpPr>
          <p:cNvPr id="88" name="Google Shape;88;p19"/>
          <p:cNvSpPr txBox="1"/>
          <p:nvPr>
            <p:ph type="title"/>
          </p:nvPr>
        </p:nvSpPr>
        <p:spPr>
          <a:xfrm>
            <a:off x="175800" y="125600"/>
            <a:ext cx="42243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" type="body"/>
          </p:nvPr>
        </p:nvSpPr>
        <p:spPr>
          <a:xfrm>
            <a:off x="175800" y="2457450"/>
            <a:ext cx="4224300" cy="204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●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○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■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●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○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■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●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○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■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rvice Overview">
  <p:cSld name="TITLE_AND_TWO_COLUMNS_1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" name="Google Shape;91;p20"/>
          <p:cNvGraphicFramePr/>
          <p:nvPr/>
        </p:nvGraphicFramePr>
        <p:xfrm>
          <a:off x="4572000" y="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92" name="Google Shape;92;p20"/>
          <p:cNvSpPr/>
          <p:nvPr/>
        </p:nvSpPr>
        <p:spPr>
          <a:xfrm>
            <a:off x="8572500" y="0"/>
            <a:ext cx="571500" cy="6429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4"/>
                </a:solidFill>
                <a:latin typeface="Merriweather"/>
                <a:ea typeface="Merriweather"/>
                <a:cs typeface="Merriweather"/>
                <a:sym typeface="Merriweather"/>
              </a:rPr>
              <a:t>3</a:t>
            </a:r>
            <a:endParaRPr>
              <a:solidFill>
                <a:schemeClr val="accent4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93" name="Google Shape;93;p20"/>
          <p:cNvSpPr txBox="1"/>
          <p:nvPr>
            <p:ph idx="12" type="sldNum"/>
          </p:nvPr>
        </p:nvSpPr>
        <p:spPr>
          <a:xfrm>
            <a:off x="8572500" y="-50"/>
            <a:ext cx="571500" cy="640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sz="1400">
                <a:solidFill>
                  <a:schemeClr val="dk1"/>
                </a:solidFill>
              </a:defRPr>
            </a:lvl1pPr>
            <a:lvl2pPr lvl="1">
              <a:buNone/>
              <a:defRPr sz="1400">
                <a:solidFill>
                  <a:schemeClr val="dk1"/>
                </a:solidFill>
              </a:defRPr>
            </a:lvl2pPr>
            <a:lvl3pPr lvl="2">
              <a:buNone/>
              <a:defRPr sz="1400">
                <a:solidFill>
                  <a:schemeClr val="dk1"/>
                </a:solidFill>
              </a:defRPr>
            </a:lvl3pPr>
            <a:lvl4pPr lvl="3">
              <a:buNone/>
              <a:defRPr sz="1400">
                <a:solidFill>
                  <a:schemeClr val="dk1"/>
                </a:solidFill>
              </a:defRPr>
            </a:lvl4pPr>
            <a:lvl5pPr lvl="4">
              <a:buNone/>
              <a:defRPr sz="1400">
                <a:solidFill>
                  <a:schemeClr val="dk1"/>
                </a:solidFill>
              </a:defRPr>
            </a:lvl5pPr>
            <a:lvl6pPr lvl="5">
              <a:buNone/>
              <a:defRPr sz="1400">
                <a:solidFill>
                  <a:schemeClr val="dk1"/>
                </a:solidFill>
              </a:defRPr>
            </a:lvl6pPr>
            <a:lvl7pPr lvl="6">
              <a:buNone/>
              <a:defRPr sz="1400">
                <a:solidFill>
                  <a:schemeClr val="dk1"/>
                </a:solidFill>
              </a:defRPr>
            </a:lvl7pPr>
            <a:lvl8pPr lvl="7">
              <a:buNone/>
              <a:defRPr sz="1400">
                <a:solidFill>
                  <a:schemeClr val="dk1"/>
                </a:solidFill>
              </a:defRPr>
            </a:lvl8pPr>
            <a:lvl9pPr lvl="8">
              <a:buNone/>
              <a:defRPr sz="1400">
                <a:solidFill>
                  <a:schemeClr val="dk1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4" name="Google Shape;94;p20"/>
          <p:cNvSpPr/>
          <p:nvPr>
            <p:ph idx="2" type="pic"/>
          </p:nvPr>
        </p:nvSpPr>
        <p:spPr>
          <a:xfrm>
            <a:off x="0" y="-3075"/>
            <a:ext cx="2274900" cy="2571900"/>
          </a:xfrm>
          <a:prstGeom prst="rect">
            <a:avLst/>
          </a:prstGeom>
          <a:noFill/>
          <a:ln>
            <a:noFill/>
          </a:ln>
        </p:spPr>
      </p:sp>
      <p:sp>
        <p:nvSpPr>
          <p:cNvPr id="95" name="Google Shape;95;p20"/>
          <p:cNvSpPr/>
          <p:nvPr>
            <p:ph idx="3" type="pic"/>
          </p:nvPr>
        </p:nvSpPr>
        <p:spPr>
          <a:xfrm>
            <a:off x="2274875" y="2571700"/>
            <a:ext cx="2297100" cy="2571900"/>
          </a:xfrm>
          <a:prstGeom prst="rect">
            <a:avLst/>
          </a:prstGeom>
          <a:noFill/>
          <a:ln>
            <a:noFill/>
          </a:ln>
        </p:spPr>
      </p:sp>
      <p:sp>
        <p:nvSpPr>
          <p:cNvPr id="96" name="Google Shape;96;p20"/>
          <p:cNvSpPr/>
          <p:nvPr>
            <p:ph idx="4" type="pic"/>
          </p:nvPr>
        </p:nvSpPr>
        <p:spPr>
          <a:xfrm>
            <a:off x="8001000" y="3857668"/>
            <a:ext cx="571500" cy="642900"/>
          </a:xfrm>
          <a:prstGeom prst="rect">
            <a:avLst/>
          </a:prstGeom>
          <a:noFill/>
          <a:ln>
            <a:noFill/>
          </a:ln>
        </p:spPr>
      </p:sp>
      <p:sp>
        <p:nvSpPr>
          <p:cNvPr id="97" name="Google Shape;97;p20"/>
          <p:cNvSpPr/>
          <p:nvPr>
            <p:ph idx="5" type="pic"/>
          </p:nvPr>
        </p:nvSpPr>
        <p:spPr>
          <a:xfrm>
            <a:off x="5143500" y="4500618"/>
            <a:ext cx="571500" cy="642900"/>
          </a:xfrm>
          <a:prstGeom prst="rect">
            <a:avLst/>
          </a:prstGeom>
          <a:noFill/>
          <a:ln>
            <a:noFill/>
          </a:ln>
        </p:spPr>
      </p:sp>
      <p:sp>
        <p:nvSpPr>
          <p:cNvPr id="98" name="Google Shape;98;p20"/>
          <p:cNvSpPr txBox="1"/>
          <p:nvPr>
            <p:ph type="title"/>
          </p:nvPr>
        </p:nvSpPr>
        <p:spPr>
          <a:xfrm>
            <a:off x="4745850" y="125600"/>
            <a:ext cx="42243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9" name="Google Shape;99;p20"/>
          <p:cNvSpPr txBox="1"/>
          <p:nvPr>
            <p:ph idx="1" type="body"/>
          </p:nvPr>
        </p:nvSpPr>
        <p:spPr>
          <a:xfrm>
            <a:off x="2458800" y="183600"/>
            <a:ext cx="1929300" cy="220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100" name="Google Shape;100;p20"/>
          <p:cNvSpPr txBox="1"/>
          <p:nvPr>
            <p:ph idx="6" type="body"/>
          </p:nvPr>
        </p:nvSpPr>
        <p:spPr>
          <a:xfrm>
            <a:off x="172800" y="2756800"/>
            <a:ext cx="1929300" cy="220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ved Consumer Problem">
  <p:cSld name="TITLE_ONLY_1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" name="Google Shape;102;p21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03" name="Google Shape;103;p21"/>
          <p:cNvSpPr/>
          <p:nvPr>
            <p:ph idx="2" type="pic"/>
          </p:nvPr>
        </p:nvSpPr>
        <p:spPr>
          <a:xfrm>
            <a:off x="4572000" y="-3075"/>
            <a:ext cx="2283600" cy="2571900"/>
          </a:xfrm>
          <a:prstGeom prst="rect">
            <a:avLst/>
          </a:prstGeom>
          <a:noFill/>
          <a:ln>
            <a:noFill/>
          </a:ln>
        </p:spPr>
      </p:sp>
      <p:sp>
        <p:nvSpPr>
          <p:cNvPr id="104" name="Google Shape;104;p21"/>
          <p:cNvSpPr/>
          <p:nvPr>
            <p:ph idx="3" type="pic"/>
          </p:nvPr>
        </p:nvSpPr>
        <p:spPr>
          <a:xfrm>
            <a:off x="6860400" y="2571700"/>
            <a:ext cx="2283600" cy="2571900"/>
          </a:xfrm>
          <a:prstGeom prst="rect">
            <a:avLst/>
          </a:prstGeom>
          <a:noFill/>
          <a:ln>
            <a:noFill/>
          </a:ln>
        </p:spPr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8572500" y="-50"/>
            <a:ext cx="571500" cy="640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sz="1400">
                <a:solidFill>
                  <a:schemeClr val="dk1"/>
                </a:solidFill>
              </a:defRPr>
            </a:lvl1pPr>
            <a:lvl2pPr lvl="1">
              <a:buNone/>
              <a:defRPr sz="1400">
                <a:solidFill>
                  <a:schemeClr val="dk1"/>
                </a:solidFill>
              </a:defRPr>
            </a:lvl2pPr>
            <a:lvl3pPr lvl="2">
              <a:buNone/>
              <a:defRPr sz="1400">
                <a:solidFill>
                  <a:schemeClr val="dk1"/>
                </a:solidFill>
              </a:defRPr>
            </a:lvl3pPr>
            <a:lvl4pPr lvl="3">
              <a:buNone/>
              <a:defRPr sz="1400">
                <a:solidFill>
                  <a:schemeClr val="dk1"/>
                </a:solidFill>
              </a:defRPr>
            </a:lvl4pPr>
            <a:lvl5pPr lvl="4">
              <a:buNone/>
              <a:defRPr sz="1400">
                <a:solidFill>
                  <a:schemeClr val="dk1"/>
                </a:solidFill>
              </a:defRPr>
            </a:lvl5pPr>
            <a:lvl6pPr lvl="5">
              <a:buNone/>
              <a:defRPr sz="1400">
                <a:solidFill>
                  <a:schemeClr val="dk1"/>
                </a:solidFill>
              </a:defRPr>
            </a:lvl6pPr>
            <a:lvl7pPr lvl="6">
              <a:buNone/>
              <a:defRPr sz="1400">
                <a:solidFill>
                  <a:schemeClr val="dk1"/>
                </a:solidFill>
              </a:defRPr>
            </a:lvl7pPr>
            <a:lvl8pPr lvl="7">
              <a:buNone/>
              <a:defRPr sz="1400">
                <a:solidFill>
                  <a:schemeClr val="dk1"/>
                </a:solidFill>
              </a:defRPr>
            </a:lvl8pPr>
            <a:lvl9pPr lvl="8">
              <a:buNone/>
              <a:defRPr sz="1400">
                <a:solidFill>
                  <a:schemeClr val="dk1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6" name="Google Shape;106;p21"/>
          <p:cNvSpPr txBox="1"/>
          <p:nvPr>
            <p:ph type="title"/>
          </p:nvPr>
        </p:nvSpPr>
        <p:spPr>
          <a:xfrm>
            <a:off x="175800" y="125600"/>
            <a:ext cx="42243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07" name="Google Shape;107;p21"/>
          <p:cNvSpPr/>
          <p:nvPr>
            <p:ph idx="4" type="pic"/>
          </p:nvPr>
        </p:nvSpPr>
        <p:spPr>
          <a:xfrm>
            <a:off x="2286000" y="3214768"/>
            <a:ext cx="571500" cy="642900"/>
          </a:xfrm>
          <a:prstGeom prst="rect">
            <a:avLst/>
          </a:prstGeom>
          <a:noFill/>
          <a:ln>
            <a:noFill/>
          </a:ln>
        </p:spPr>
      </p:sp>
      <p:sp>
        <p:nvSpPr>
          <p:cNvPr id="108" name="Google Shape;108;p21"/>
          <p:cNvSpPr/>
          <p:nvPr>
            <p:ph idx="5" type="pic"/>
          </p:nvPr>
        </p:nvSpPr>
        <p:spPr>
          <a:xfrm>
            <a:off x="571500" y="4500618"/>
            <a:ext cx="571500" cy="64290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1"/>
          <p:cNvSpPr txBox="1"/>
          <p:nvPr>
            <p:ph idx="1" type="body"/>
          </p:nvPr>
        </p:nvSpPr>
        <p:spPr>
          <a:xfrm>
            <a:off x="7030800" y="183600"/>
            <a:ext cx="1929300" cy="220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110" name="Google Shape;110;p21"/>
          <p:cNvSpPr txBox="1"/>
          <p:nvPr>
            <p:ph idx="6" type="body"/>
          </p:nvPr>
        </p:nvSpPr>
        <p:spPr>
          <a:xfrm>
            <a:off x="4744800" y="2756800"/>
            <a:ext cx="1929300" cy="220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rget Market">
  <p:cSld name="TITLE_ONLY_1_1">
    <p:bg>
      <p:bgPr>
        <a:solidFill>
          <a:schemeClr val="dk1"/>
        </a:solid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" name="Google Shape;112;p22"/>
          <p:cNvGraphicFramePr/>
          <p:nvPr/>
        </p:nvGraphicFramePr>
        <p:xfrm>
          <a:off x="457200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13" name="Google Shape;113;p22"/>
          <p:cNvGraphicFramePr/>
          <p:nvPr/>
        </p:nvGraphicFramePr>
        <p:xfrm>
          <a:off x="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14" name="Google Shape;114;p22"/>
          <p:cNvSpPr txBox="1"/>
          <p:nvPr>
            <p:ph idx="12" type="sldNum"/>
          </p:nvPr>
        </p:nvSpPr>
        <p:spPr>
          <a:xfrm>
            <a:off x="8572500" y="-50"/>
            <a:ext cx="571500" cy="6402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sz="1400"/>
            </a:lvl1pPr>
            <a:lvl2pPr lvl="1">
              <a:buNone/>
              <a:defRPr sz="1400"/>
            </a:lvl2pPr>
            <a:lvl3pPr lvl="2">
              <a:buNone/>
              <a:defRPr sz="1400"/>
            </a:lvl3pPr>
            <a:lvl4pPr lvl="3">
              <a:buNone/>
              <a:defRPr sz="1400"/>
            </a:lvl4pPr>
            <a:lvl5pPr lvl="4">
              <a:buNone/>
              <a:defRPr sz="1400"/>
            </a:lvl5pPr>
            <a:lvl6pPr lvl="5">
              <a:buNone/>
              <a:defRPr sz="1400"/>
            </a:lvl6pPr>
            <a:lvl7pPr lvl="6">
              <a:buNone/>
              <a:defRPr sz="1400"/>
            </a:lvl7pPr>
            <a:lvl8pPr lvl="7">
              <a:buNone/>
              <a:defRPr sz="1400"/>
            </a:lvl8pPr>
            <a:lvl9pPr lvl="8">
              <a:buNone/>
              <a:defRPr sz="1400"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5" name="Google Shape;115;p22"/>
          <p:cNvSpPr/>
          <p:nvPr/>
        </p:nvSpPr>
        <p:spPr>
          <a:xfrm>
            <a:off x="0" y="3214700"/>
            <a:ext cx="9144000" cy="1929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Google Shape;116;p22"/>
          <p:cNvSpPr/>
          <p:nvPr/>
        </p:nvSpPr>
        <p:spPr>
          <a:xfrm>
            <a:off x="2277888" y="3214700"/>
            <a:ext cx="2286000" cy="19290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Google Shape;117;p22"/>
          <p:cNvSpPr/>
          <p:nvPr/>
        </p:nvSpPr>
        <p:spPr>
          <a:xfrm>
            <a:off x="4572000" y="3214700"/>
            <a:ext cx="2286000" cy="19290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Google Shape;118;p22"/>
          <p:cNvSpPr/>
          <p:nvPr>
            <p:ph idx="2" type="pic"/>
          </p:nvPr>
        </p:nvSpPr>
        <p:spPr>
          <a:xfrm>
            <a:off x="2286000" y="1928850"/>
            <a:ext cx="1714500" cy="1285800"/>
          </a:xfrm>
          <a:prstGeom prst="rect">
            <a:avLst/>
          </a:prstGeom>
          <a:noFill/>
          <a:ln>
            <a:noFill/>
          </a:ln>
        </p:spPr>
      </p:sp>
      <p:sp>
        <p:nvSpPr>
          <p:cNvPr id="119" name="Google Shape;119;p22"/>
          <p:cNvSpPr/>
          <p:nvPr>
            <p:ph idx="3" type="pic"/>
          </p:nvPr>
        </p:nvSpPr>
        <p:spPr>
          <a:xfrm>
            <a:off x="0" y="1928800"/>
            <a:ext cx="1714500" cy="1285800"/>
          </a:xfrm>
          <a:prstGeom prst="rect">
            <a:avLst/>
          </a:prstGeom>
          <a:noFill/>
          <a:ln>
            <a:noFill/>
          </a:ln>
        </p:spPr>
      </p:sp>
      <p:sp>
        <p:nvSpPr>
          <p:cNvPr id="120" name="Google Shape;120;p22"/>
          <p:cNvSpPr/>
          <p:nvPr>
            <p:ph idx="4" type="pic"/>
          </p:nvPr>
        </p:nvSpPr>
        <p:spPr>
          <a:xfrm>
            <a:off x="4572000" y="1928850"/>
            <a:ext cx="1714500" cy="1285800"/>
          </a:xfrm>
          <a:prstGeom prst="rect">
            <a:avLst/>
          </a:prstGeom>
          <a:noFill/>
          <a:ln>
            <a:noFill/>
          </a:ln>
        </p:spPr>
      </p:sp>
      <p:sp>
        <p:nvSpPr>
          <p:cNvPr id="121" name="Google Shape;121;p22"/>
          <p:cNvSpPr/>
          <p:nvPr>
            <p:ph idx="5" type="pic"/>
          </p:nvPr>
        </p:nvSpPr>
        <p:spPr>
          <a:xfrm>
            <a:off x="6858000" y="1928850"/>
            <a:ext cx="1714500" cy="1285800"/>
          </a:xfrm>
          <a:prstGeom prst="rect">
            <a:avLst/>
          </a:prstGeom>
          <a:noFill/>
          <a:ln>
            <a:noFill/>
          </a:ln>
        </p:spPr>
      </p:sp>
      <p:sp>
        <p:nvSpPr>
          <p:cNvPr id="122" name="Google Shape;122;p22"/>
          <p:cNvSpPr txBox="1"/>
          <p:nvPr>
            <p:ph type="title"/>
          </p:nvPr>
        </p:nvSpPr>
        <p:spPr>
          <a:xfrm>
            <a:off x="175800" y="125600"/>
            <a:ext cx="83967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123" name="Google Shape;123;p22"/>
          <p:cNvSpPr txBox="1"/>
          <p:nvPr>
            <p:ph idx="1" type="body"/>
          </p:nvPr>
        </p:nvSpPr>
        <p:spPr>
          <a:xfrm>
            <a:off x="7044450" y="3319325"/>
            <a:ext cx="1929300" cy="18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4" name="Google Shape;124;p22"/>
          <p:cNvSpPr txBox="1"/>
          <p:nvPr>
            <p:ph idx="6" type="body"/>
          </p:nvPr>
        </p:nvSpPr>
        <p:spPr>
          <a:xfrm>
            <a:off x="162150" y="3319325"/>
            <a:ext cx="1929300" cy="18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5" name="Google Shape;125;p22"/>
          <p:cNvSpPr txBox="1"/>
          <p:nvPr>
            <p:ph idx="7" type="body"/>
          </p:nvPr>
        </p:nvSpPr>
        <p:spPr>
          <a:xfrm>
            <a:off x="4750350" y="3319325"/>
            <a:ext cx="1929300" cy="18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22"/>
          <p:cNvSpPr txBox="1"/>
          <p:nvPr>
            <p:ph idx="8" type="body"/>
          </p:nvPr>
        </p:nvSpPr>
        <p:spPr>
          <a:xfrm>
            <a:off x="2443275" y="3319325"/>
            <a:ext cx="1929300" cy="18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rvice Detail">
  <p:cSld name="ONE_COLUMN_TEXT">
    <p:bg>
      <p:bgPr>
        <a:solidFill>
          <a:schemeClr val="accent1"/>
        </a:solid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8" name="Google Shape;128;p23"/>
          <p:cNvGraphicFramePr/>
          <p:nvPr/>
        </p:nvGraphicFramePr>
        <p:xfrm>
          <a:off x="457200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29" name="Google Shape;129;p23"/>
          <p:cNvSpPr txBox="1"/>
          <p:nvPr>
            <p:ph idx="12" type="sldNum"/>
          </p:nvPr>
        </p:nvSpPr>
        <p:spPr>
          <a:xfrm>
            <a:off x="8572500" y="-50"/>
            <a:ext cx="571500" cy="6402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sz="1400"/>
            </a:lvl1pPr>
            <a:lvl2pPr lvl="1">
              <a:buNone/>
              <a:defRPr sz="1400"/>
            </a:lvl2pPr>
            <a:lvl3pPr lvl="2">
              <a:buNone/>
              <a:defRPr sz="1400"/>
            </a:lvl3pPr>
            <a:lvl4pPr lvl="3">
              <a:buNone/>
              <a:defRPr sz="1400"/>
            </a:lvl4pPr>
            <a:lvl5pPr lvl="4">
              <a:buNone/>
              <a:defRPr sz="1400"/>
            </a:lvl5pPr>
            <a:lvl6pPr lvl="5">
              <a:buNone/>
              <a:defRPr sz="1400"/>
            </a:lvl6pPr>
            <a:lvl7pPr lvl="6">
              <a:buNone/>
              <a:defRPr sz="1400"/>
            </a:lvl7pPr>
            <a:lvl8pPr lvl="7">
              <a:buNone/>
              <a:defRPr sz="1400"/>
            </a:lvl8pPr>
            <a:lvl9pPr lvl="8">
              <a:buNone/>
              <a:defRPr sz="1400"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0" name="Google Shape;130;p23"/>
          <p:cNvSpPr/>
          <p:nvPr>
            <p:ph idx="2" type="pic"/>
          </p:nvPr>
        </p:nvSpPr>
        <p:spPr>
          <a:xfrm>
            <a:off x="-25" y="-50"/>
            <a:ext cx="4572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131" name="Google Shape;131;p23"/>
          <p:cNvSpPr/>
          <p:nvPr/>
        </p:nvSpPr>
        <p:spPr>
          <a:xfrm>
            <a:off x="4572000" y="2571750"/>
            <a:ext cx="2286000" cy="1285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" name="Google Shape;132;p23"/>
          <p:cNvSpPr/>
          <p:nvPr/>
        </p:nvSpPr>
        <p:spPr>
          <a:xfrm>
            <a:off x="6858000" y="2571750"/>
            <a:ext cx="2286000" cy="1285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" name="Google Shape;133;p23"/>
          <p:cNvSpPr/>
          <p:nvPr/>
        </p:nvSpPr>
        <p:spPr>
          <a:xfrm>
            <a:off x="4572000" y="3857550"/>
            <a:ext cx="2286000" cy="1285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4" name="Google Shape;134;p23"/>
          <p:cNvSpPr/>
          <p:nvPr/>
        </p:nvSpPr>
        <p:spPr>
          <a:xfrm>
            <a:off x="6858000" y="3857550"/>
            <a:ext cx="2286000" cy="12858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5" name="Google Shape;135;p23"/>
          <p:cNvSpPr/>
          <p:nvPr>
            <p:ph idx="3" type="pic"/>
          </p:nvPr>
        </p:nvSpPr>
        <p:spPr>
          <a:xfrm>
            <a:off x="8572500" y="1285868"/>
            <a:ext cx="571500" cy="642900"/>
          </a:xfrm>
          <a:prstGeom prst="rect">
            <a:avLst/>
          </a:prstGeom>
          <a:noFill/>
          <a:ln>
            <a:noFill/>
          </a:ln>
        </p:spPr>
      </p:sp>
      <p:sp>
        <p:nvSpPr>
          <p:cNvPr id="136" name="Google Shape;136;p23"/>
          <p:cNvSpPr txBox="1"/>
          <p:nvPr>
            <p:ph type="title"/>
          </p:nvPr>
        </p:nvSpPr>
        <p:spPr>
          <a:xfrm>
            <a:off x="4745850" y="125600"/>
            <a:ext cx="42243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7" name="Google Shape;137;p23"/>
          <p:cNvSpPr txBox="1"/>
          <p:nvPr>
            <p:ph idx="1" type="body"/>
          </p:nvPr>
        </p:nvSpPr>
        <p:spPr>
          <a:xfrm>
            <a:off x="4694750" y="2667500"/>
            <a:ext cx="2020800" cy="106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8" name="Google Shape;138;p23"/>
          <p:cNvSpPr txBox="1"/>
          <p:nvPr>
            <p:ph idx="4" type="body"/>
          </p:nvPr>
        </p:nvSpPr>
        <p:spPr>
          <a:xfrm>
            <a:off x="4694750" y="3945650"/>
            <a:ext cx="2020800" cy="106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9" name="Google Shape;139;p23"/>
          <p:cNvSpPr txBox="1"/>
          <p:nvPr>
            <p:ph idx="5" type="body"/>
          </p:nvPr>
        </p:nvSpPr>
        <p:spPr>
          <a:xfrm>
            <a:off x="6990600" y="2667500"/>
            <a:ext cx="2020800" cy="106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0" name="Google Shape;140;p23"/>
          <p:cNvSpPr txBox="1"/>
          <p:nvPr>
            <p:ph idx="6" type="body"/>
          </p:nvPr>
        </p:nvSpPr>
        <p:spPr>
          <a:xfrm>
            <a:off x="6990600" y="3945650"/>
            <a:ext cx="2020800" cy="106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ow the Service Works">
  <p:cSld name="ONE_COLUMN_TEXT_1_1">
    <p:bg>
      <p:bgPr>
        <a:solidFill>
          <a:schemeClr val="accent1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" name="Google Shape;142;p24"/>
          <p:cNvGraphicFramePr/>
          <p:nvPr/>
        </p:nvGraphicFramePr>
        <p:xfrm>
          <a:off x="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43" name="Google Shape;143;p24"/>
          <p:cNvGraphicFramePr/>
          <p:nvPr/>
        </p:nvGraphicFramePr>
        <p:xfrm>
          <a:off x="457200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44" name="Google Shape;144;p24"/>
          <p:cNvSpPr txBox="1"/>
          <p:nvPr>
            <p:ph idx="12" type="sldNum"/>
          </p:nvPr>
        </p:nvSpPr>
        <p:spPr>
          <a:xfrm>
            <a:off x="8572500" y="-50"/>
            <a:ext cx="571500" cy="6402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sz="1400"/>
            </a:lvl1pPr>
            <a:lvl2pPr lvl="1">
              <a:buNone/>
              <a:defRPr sz="1400"/>
            </a:lvl2pPr>
            <a:lvl3pPr lvl="2">
              <a:buNone/>
              <a:defRPr sz="1400"/>
            </a:lvl3pPr>
            <a:lvl4pPr lvl="3">
              <a:buNone/>
              <a:defRPr sz="1400"/>
            </a:lvl4pPr>
            <a:lvl5pPr lvl="4">
              <a:buNone/>
              <a:defRPr sz="1400"/>
            </a:lvl5pPr>
            <a:lvl6pPr lvl="5">
              <a:buNone/>
              <a:defRPr sz="1400"/>
            </a:lvl6pPr>
            <a:lvl7pPr lvl="6">
              <a:buNone/>
              <a:defRPr sz="1400"/>
            </a:lvl7pPr>
            <a:lvl8pPr lvl="7">
              <a:buNone/>
              <a:defRPr sz="1400"/>
            </a:lvl8pPr>
            <a:lvl9pPr lvl="8">
              <a:buNone/>
              <a:defRPr sz="1400"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5" name="Google Shape;145;p24"/>
          <p:cNvSpPr/>
          <p:nvPr/>
        </p:nvSpPr>
        <p:spPr>
          <a:xfrm>
            <a:off x="0" y="3214700"/>
            <a:ext cx="9144000" cy="1929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6" name="Google Shape;146;p24"/>
          <p:cNvSpPr/>
          <p:nvPr/>
        </p:nvSpPr>
        <p:spPr>
          <a:xfrm>
            <a:off x="2286000" y="3214700"/>
            <a:ext cx="2277900" cy="1929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7" name="Google Shape;147;p24"/>
          <p:cNvSpPr/>
          <p:nvPr/>
        </p:nvSpPr>
        <p:spPr>
          <a:xfrm>
            <a:off x="4563900" y="3214700"/>
            <a:ext cx="2294100" cy="1929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8" name="Google Shape;148;p24"/>
          <p:cNvSpPr txBox="1"/>
          <p:nvPr>
            <p:ph type="title"/>
          </p:nvPr>
        </p:nvSpPr>
        <p:spPr>
          <a:xfrm>
            <a:off x="175800" y="125600"/>
            <a:ext cx="83967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149" name="Google Shape;149;p24"/>
          <p:cNvSpPr/>
          <p:nvPr>
            <p:ph idx="2" type="pic"/>
          </p:nvPr>
        </p:nvSpPr>
        <p:spPr>
          <a:xfrm>
            <a:off x="2286000" y="1928800"/>
            <a:ext cx="2277900" cy="1285800"/>
          </a:xfrm>
          <a:prstGeom prst="rect">
            <a:avLst/>
          </a:prstGeom>
          <a:noFill/>
          <a:ln>
            <a:noFill/>
          </a:ln>
        </p:spPr>
      </p:sp>
      <p:sp>
        <p:nvSpPr>
          <p:cNvPr id="150" name="Google Shape;150;p24"/>
          <p:cNvSpPr/>
          <p:nvPr>
            <p:ph idx="3" type="pic"/>
          </p:nvPr>
        </p:nvSpPr>
        <p:spPr>
          <a:xfrm>
            <a:off x="-8100" y="1928800"/>
            <a:ext cx="2294100" cy="1285800"/>
          </a:xfrm>
          <a:prstGeom prst="rect">
            <a:avLst/>
          </a:prstGeom>
          <a:noFill/>
          <a:ln>
            <a:noFill/>
          </a:ln>
        </p:spPr>
      </p:sp>
      <p:sp>
        <p:nvSpPr>
          <p:cNvPr id="151" name="Google Shape;151;p24"/>
          <p:cNvSpPr/>
          <p:nvPr>
            <p:ph idx="4" type="pic"/>
          </p:nvPr>
        </p:nvSpPr>
        <p:spPr>
          <a:xfrm>
            <a:off x="4563900" y="1928850"/>
            <a:ext cx="2294100" cy="1285800"/>
          </a:xfrm>
          <a:prstGeom prst="rect">
            <a:avLst/>
          </a:prstGeom>
          <a:noFill/>
          <a:ln>
            <a:noFill/>
          </a:ln>
        </p:spPr>
      </p:sp>
      <p:sp>
        <p:nvSpPr>
          <p:cNvPr id="152" name="Google Shape;152;p24"/>
          <p:cNvSpPr/>
          <p:nvPr>
            <p:ph idx="5" type="pic"/>
          </p:nvPr>
        </p:nvSpPr>
        <p:spPr>
          <a:xfrm>
            <a:off x="6858000" y="1928850"/>
            <a:ext cx="2294100" cy="1285800"/>
          </a:xfrm>
          <a:prstGeom prst="rect">
            <a:avLst/>
          </a:prstGeom>
          <a:noFill/>
          <a:ln>
            <a:noFill/>
          </a:ln>
        </p:spPr>
      </p:sp>
      <p:sp>
        <p:nvSpPr>
          <p:cNvPr id="153" name="Google Shape;153;p24"/>
          <p:cNvSpPr txBox="1"/>
          <p:nvPr>
            <p:ph idx="1" type="body"/>
          </p:nvPr>
        </p:nvSpPr>
        <p:spPr>
          <a:xfrm>
            <a:off x="7044450" y="3319325"/>
            <a:ext cx="1929300" cy="18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154" name="Google Shape;154;p24"/>
          <p:cNvSpPr txBox="1"/>
          <p:nvPr>
            <p:ph idx="6" type="body"/>
          </p:nvPr>
        </p:nvSpPr>
        <p:spPr>
          <a:xfrm>
            <a:off x="162150" y="3319325"/>
            <a:ext cx="1929300" cy="18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155" name="Google Shape;155;p24"/>
          <p:cNvSpPr txBox="1"/>
          <p:nvPr>
            <p:ph idx="7" type="body"/>
          </p:nvPr>
        </p:nvSpPr>
        <p:spPr>
          <a:xfrm>
            <a:off x="4750350" y="3319325"/>
            <a:ext cx="1929300" cy="18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156" name="Google Shape;156;p24"/>
          <p:cNvSpPr txBox="1"/>
          <p:nvPr>
            <p:ph idx="8" type="body"/>
          </p:nvPr>
        </p:nvSpPr>
        <p:spPr>
          <a:xfrm>
            <a:off x="2443275" y="3319325"/>
            <a:ext cx="1929300" cy="18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ey Features">
  <p:cSld name="ONE_COLUMN_TEXT_1_1_1">
    <p:bg>
      <p:bgPr>
        <a:solidFill>
          <a:schemeClr val="lt1"/>
        </a:solid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8" name="Google Shape;158;p25"/>
          <p:cNvGraphicFramePr/>
          <p:nvPr/>
        </p:nvGraphicFramePr>
        <p:xfrm>
          <a:off x="4572000" y="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59" name="Google Shape;159;p25"/>
          <p:cNvGraphicFramePr/>
          <p:nvPr/>
        </p:nvGraphicFramePr>
        <p:xfrm>
          <a:off x="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60" name="Google Shape;160;p25"/>
          <p:cNvSpPr txBox="1"/>
          <p:nvPr>
            <p:ph idx="12" type="sldNum"/>
          </p:nvPr>
        </p:nvSpPr>
        <p:spPr>
          <a:xfrm>
            <a:off x="8572500" y="-50"/>
            <a:ext cx="571500" cy="6402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sz="1400">
                <a:solidFill>
                  <a:schemeClr val="dk1"/>
                </a:solidFill>
              </a:defRPr>
            </a:lvl1pPr>
            <a:lvl2pPr lvl="1">
              <a:buNone/>
              <a:defRPr sz="1400">
                <a:solidFill>
                  <a:schemeClr val="dk1"/>
                </a:solidFill>
              </a:defRPr>
            </a:lvl2pPr>
            <a:lvl3pPr lvl="2">
              <a:buNone/>
              <a:defRPr sz="1400">
                <a:solidFill>
                  <a:schemeClr val="dk1"/>
                </a:solidFill>
              </a:defRPr>
            </a:lvl3pPr>
            <a:lvl4pPr lvl="3">
              <a:buNone/>
              <a:defRPr sz="1400">
                <a:solidFill>
                  <a:schemeClr val="dk1"/>
                </a:solidFill>
              </a:defRPr>
            </a:lvl4pPr>
            <a:lvl5pPr lvl="4">
              <a:buNone/>
              <a:defRPr sz="1400">
                <a:solidFill>
                  <a:schemeClr val="dk1"/>
                </a:solidFill>
              </a:defRPr>
            </a:lvl5pPr>
            <a:lvl6pPr lvl="5">
              <a:buNone/>
              <a:defRPr sz="1400">
                <a:solidFill>
                  <a:schemeClr val="dk1"/>
                </a:solidFill>
              </a:defRPr>
            </a:lvl6pPr>
            <a:lvl7pPr lvl="6">
              <a:buNone/>
              <a:defRPr sz="1400">
                <a:solidFill>
                  <a:schemeClr val="dk1"/>
                </a:solidFill>
              </a:defRPr>
            </a:lvl7pPr>
            <a:lvl8pPr lvl="7">
              <a:buNone/>
              <a:defRPr sz="1400">
                <a:solidFill>
                  <a:schemeClr val="dk1"/>
                </a:solidFill>
              </a:defRPr>
            </a:lvl8pPr>
            <a:lvl9pPr lvl="8">
              <a:buNone/>
              <a:defRPr sz="1400">
                <a:solidFill>
                  <a:schemeClr val="dk1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1" name="Google Shape;161;p25"/>
          <p:cNvSpPr/>
          <p:nvPr/>
        </p:nvSpPr>
        <p:spPr>
          <a:xfrm>
            <a:off x="2286000" y="1928750"/>
            <a:ext cx="2286000" cy="16074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2" name="Google Shape;162;p25"/>
          <p:cNvSpPr/>
          <p:nvPr/>
        </p:nvSpPr>
        <p:spPr>
          <a:xfrm>
            <a:off x="2286000" y="3536150"/>
            <a:ext cx="2286000" cy="16074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3" name="Google Shape;163;p25"/>
          <p:cNvSpPr/>
          <p:nvPr/>
        </p:nvSpPr>
        <p:spPr>
          <a:xfrm>
            <a:off x="0" y="1928800"/>
            <a:ext cx="2286000" cy="16074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4" name="Google Shape;164;p25"/>
          <p:cNvSpPr/>
          <p:nvPr/>
        </p:nvSpPr>
        <p:spPr>
          <a:xfrm>
            <a:off x="0" y="3536200"/>
            <a:ext cx="2286000" cy="16074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5" name="Google Shape;165;p25"/>
          <p:cNvSpPr/>
          <p:nvPr>
            <p:ph idx="2" type="pic"/>
          </p:nvPr>
        </p:nvSpPr>
        <p:spPr>
          <a:xfrm>
            <a:off x="5715000" y="642918"/>
            <a:ext cx="571500" cy="642900"/>
          </a:xfrm>
          <a:prstGeom prst="rect">
            <a:avLst/>
          </a:prstGeom>
          <a:noFill/>
          <a:ln>
            <a:noFill/>
          </a:ln>
        </p:spPr>
      </p:sp>
      <p:sp>
        <p:nvSpPr>
          <p:cNvPr id="166" name="Google Shape;166;p25"/>
          <p:cNvSpPr/>
          <p:nvPr>
            <p:ph idx="3" type="pic"/>
          </p:nvPr>
        </p:nvSpPr>
        <p:spPr>
          <a:xfrm>
            <a:off x="4572000" y="1928750"/>
            <a:ext cx="4572000" cy="32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67" name="Google Shape;167;p25"/>
          <p:cNvSpPr txBox="1"/>
          <p:nvPr>
            <p:ph type="title"/>
          </p:nvPr>
        </p:nvSpPr>
        <p:spPr>
          <a:xfrm>
            <a:off x="175800" y="125600"/>
            <a:ext cx="83967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68" name="Google Shape;168;p25"/>
          <p:cNvSpPr txBox="1"/>
          <p:nvPr>
            <p:ph idx="1" type="body"/>
          </p:nvPr>
        </p:nvSpPr>
        <p:spPr>
          <a:xfrm>
            <a:off x="183150" y="2040750"/>
            <a:ext cx="1919700" cy="13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169" name="Google Shape;169;p25"/>
          <p:cNvSpPr txBox="1"/>
          <p:nvPr>
            <p:ph idx="4" type="body"/>
          </p:nvPr>
        </p:nvSpPr>
        <p:spPr>
          <a:xfrm>
            <a:off x="183150" y="3643550"/>
            <a:ext cx="1919700" cy="13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170" name="Google Shape;170;p25"/>
          <p:cNvSpPr txBox="1"/>
          <p:nvPr>
            <p:ph idx="5" type="body"/>
          </p:nvPr>
        </p:nvSpPr>
        <p:spPr>
          <a:xfrm>
            <a:off x="2479850" y="2038450"/>
            <a:ext cx="1919700" cy="13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171" name="Google Shape;171;p25"/>
          <p:cNvSpPr txBox="1"/>
          <p:nvPr>
            <p:ph idx="6" type="body"/>
          </p:nvPr>
        </p:nvSpPr>
        <p:spPr>
          <a:xfrm>
            <a:off x="2479850" y="3641250"/>
            <a:ext cx="1919700" cy="13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icing Options">
  <p:cSld name="CUSTOM_7"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3" name="Google Shape;173;p26"/>
          <p:cNvGraphicFramePr/>
          <p:nvPr/>
        </p:nvGraphicFramePr>
        <p:xfrm>
          <a:off x="4572000" y="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74" name="Google Shape;174;p26"/>
          <p:cNvGraphicFramePr/>
          <p:nvPr/>
        </p:nvGraphicFramePr>
        <p:xfrm>
          <a:off x="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75" name="Google Shape;175;p26"/>
          <p:cNvSpPr txBox="1"/>
          <p:nvPr>
            <p:ph idx="12" type="sldNum"/>
          </p:nvPr>
        </p:nvSpPr>
        <p:spPr>
          <a:xfrm>
            <a:off x="8572500" y="-50"/>
            <a:ext cx="571500" cy="6402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sz="1400">
                <a:solidFill>
                  <a:schemeClr val="dk1"/>
                </a:solidFill>
              </a:defRPr>
            </a:lvl1pPr>
            <a:lvl2pPr lvl="1">
              <a:buNone/>
              <a:defRPr sz="1400">
                <a:solidFill>
                  <a:schemeClr val="dk1"/>
                </a:solidFill>
              </a:defRPr>
            </a:lvl2pPr>
            <a:lvl3pPr lvl="2">
              <a:buNone/>
              <a:defRPr sz="1400">
                <a:solidFill>
                  <a:schemeClr val="dk1"/>
                </a:solidFill>
              </a:defRPr>
            </a:lvl3pPr>
            <a:lvl4pPr lvl="3">
              <a:buNone/>
              <a:defRPr sz="1400">
                <a:solidFill>
                  <a:schemeClr val="dk1"/>
                </a:solidFill>
              </a:defRPr>
            </a:lvl4pPr>
            <a:lvl5pPr lvl="4">
              <a:buNone/>
              <a:defRPr sz="1400">
                <a:solidFill>
                  <a:schemeClr val="dk1"/>
                </a:solidFill>
              </a:defRPr>
            </a:lvl5pPr>
            <a:lvl6pPr lvl="5">
              <a:buNone/>
              <a:defRPr sz="1400">
                <a:solidFill>
                  <a:schemeClr val="dk1"/>
                </a:solidFill>
              </a:defRPr>
            </a:lvl6pPr>
            <a:lvl7pPr lvl="6">
              <a:buNone/>
              <a:defRPr sz="1400">
                <a:solidFill>
                  <a:schemeClr val="dk1"/>
                </a:solidFill>
              </a:defRPr>
            </a:lvl7pPr>
            <a:lvl8pPr lvl="7">
              <a:buNone/>
              <a:defRPr sz="1400">
                <a:solidFill>
                  <a:schemeClr val="dk1"/>
                </a:solidFill>
              </a:defRPr>
            </a:lvl8pPr>
            <a:lvl9pPr lvl="8">
              <a:buNone/>
              <a:defRPr sz="1400">
                <a:solidFill>
                  <a:schemeClr val="dk1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6" name="Google Shape;176;p26"/>
          <p:cNvSpPr/>
          <p:nvPr/>
        </p:nvSpPr>
        <p:spPr>
          <a:xfrm>
            <a:off x="0" y="2571700"/>
            <a:ext cx="9144000" cy="25719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7" name="Google Shape;177;p26"/>
          <p:cNvSpPr/>
          <p:nvPr/>
        </p:nvSpPr>
        <p:spPr>
          <a:xfrm>
            <a:off x="0" y="1285850"/>
            <a:ext cx="2286000" cy="1286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8" name="Google Shape;178;p26"/>
          <p:cNvSpPr/>
          <p:nvPr/>
        </p:nvSpPr>
        <p:spPr>
          <a:xfrm>
            <a:off x="2296700" y="1285850"/>
            <a:ext cx="2275200" cy="128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9" name="Google Shape;179;p26"/>
          <p:cNvSpPr/>
          <p:nvPr/>
        </p:nvSpPr>
        <p:spPr>
          <a:xfrm>
            <a:off x="4562300" y="1285850"/>
            <a:ext cx="2295600" cy="12861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0" name="Google Shape;180;p26"/>
          <p:cNvSpPr/>
          <p:nvPr/>
        </p:nvSpPr>
        <p:spPr>
          <a:xfrm>
            <a:off x="6855000" y="1285850"/>
            <a:ext cx="2286000" cy="1286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1" name="Google Shape;181;p26"/>
          <p:cNvSpPr/>
          <p:nvPr/>
        </p:nvSpPr>
        <p:spPr>
          <a:xfrm>
            <a:off x="1100" y="2571700"/>
            <a:ext cx="2295600" cy="25719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2" name="Google Shape;182;p26"/>
          <p:cNvSpPr/>
          <p:nvPr/>
        </p:nvSpPr>
        <p:spPr>
          <a:xfrm>
            <a:off x="2296700" y="2571000"/>
            <a:ext cx="2265600" cy="25719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3" name="Google Shape;183;p26"/>
          <p:cNvSpPr/>
          <p:nvPr/>
        </p:nvSpPr>
        <p:spPr>
          <a:xfrm>
            <a:off x="4562300" y="2571000"/>
            <a:ext cx="2295600" cy="25719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4" name="Google Shape;184;p26"/>
          <p:cNvSpPr/>
          <p:nvPr>
            <p:ph idx="2" type="pic"/>
          </p:nvPr>
        </p:nvSpPr>
        <p:spPr>
          <a:xfrm>
            <a:off x="6858000" y="-1407"/>
            <a:ext cx="571500" cy="642900"/>
          </a:xfrm>
          <a:prstGeom prst="rect">
            <a:avLst/>
          </a:prstGeom>
          <a:noFill/>
          <a:ln>
            <a:noFill/>
          </a:ln>
        </p:spPr>
      </p:sp>
      <p:sp>
        <p:nvSpPr>
          <p:cNvPr id="185" name="Google Shape;185;p26"/>
          <p:cNvSpPr txBox="1"/>
          <p:nvPr>
            <p:ph type="title"/>
          </p:nvPr>
        </p:nvSpPr>
        <p:spPr>
          <a:xfrm>
            <a:off x="175800" y="125600"/>
            <a:ext cx="83967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86" name="Google Shape;186;p26"/>
          <p:cNvSpPr txBox="1"/>
          <p:nvPr>
            <p:ph idx="1" type="body"/>
          </p:nvPr>
        </p:nvSpPr>
        <p:spPr>
          <a:xfrm>
            <a:off x="7044450" y="2696700"/>
            <a:ext cx="1929300" cy="23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187" name="Google Shape;187;p26"/>
          <p:cNvSpPr txBox="1"/>
          <p:nvPr>
            <p:ph idx="3" type="body"/>
          </p:nvPr>
        </p:nvSpPr>
        <p:spPr>
          <a:xfrm>
            <a:off x="162150" y="2696700"/>
            <a:ext cx="1929300" cy="23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188" name="Google Shape;188;p26"/>
          <p:cNvSpPr txBox="1"/>
          <p:nvPr>
            <p:ph idx="4" type="body"/>
          </p:nvPr>
        </p:nvSpPr>
        <p:spPr>
          <a:xfrm>
            <a:off x="4750350" y="2696700"/>
            <a:ext cx="1929300" cy="23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189" name="Google Shape;189;p26"/>
          <p:cNvSpPr txBox="1"/>
          <p:nvPr>
            <p:ph idx="5" type="body"/>
          </p:nvPr>
        </p:nvSpPr>
        <p:spPr>
          <a:xfrm>
            <a:off x="2469700" y="2696700"/>
            <a:ext cx="1929300" cy="23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190" name="Google Shape;190;p26"/>
          <p:cNvSpPr txBox="1"/>
          <p:nvPr>
            <p:ph idx="6" type="subTitle"/>
          </p:nvPr>
        </p:nvSpPr>
        <p:spPr>
          <a:xfrm>
            <a:off x="167675" y="1433750"/>
            <a:ext cx="1929300" cy="99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9pPr>
          </a:lstStyle>
          <a:p/>
        </p:txBody>
      </p:sp>
      <p:sp>
        <p:nvSpPr>
          <p:cNvPr id="191" name="Google Shape;191;p26"/>
          <p:cNvSpPr txBox="1"/>
          <p:nvPr>
            <p:ph idx="7" type="subTitle"/>
          </p:nvPr>
        </p:nvSpPr>
        <p:spPr>
          <a:xfrm>
            <a:off x="4748850" y="1433750"/>
            <a:ext cx="1929300" cy="99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9pPr>
          </a:lstStyle>
          <a:p/>
        </p:txBody>
      </p:sp>
      <p:sp>
        <p:nvSpPr>
          <p:cNvPr id="192" name="Google Shape;192;p26"/>
          <p:cNvSpPr txBox="1"/>
          <p:nvPr>
            <p:ph idx="8" type="subTitle"/>
          </p:nvPr>
        </p:nvSpPr>
        <p:spPr>
          <a:xfrm>
            <a:off x="7044450" y="1433750"/>
            <a:ext cx="1929300" cy="99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9pPr>
          </a:lstStyle>
          <a:p/>
        </p:txBody>
      </p:sp>
      <p:sp>
        <p:nvSpPr>
          <p:cNvPr id="193" name="Google Shape;193;p26"/>
          <p:cNvSpPr txBox="1"/>
          <p:nvPr>
            <p:ph idx="9" type="subTitle"/>
          </p:nvPr>
        </p:nvSpPr>
        <p:spPr>
          <a:xfrm>
            <a:off x="2469700" y="1433750"/>
            <a:ext cx="1929300" cy="99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lient Ratings &amp; Testimonials">
  <p:cSld name="CUSTOM_5">
    <p:bg>
      <p:bgPr>
        <a:solidFill>
          <a:schemeClr val="dk1"/>
        </a:solid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5" name="Google Shape;195;p27"/>
          <p:cNvGraphicFramePr/>
          <p:nvPr/>
        </p:nvGraphicFramePr>
        <p:xfrm>
          <a:off x="457200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96" name="Google Shape;196;p27"/>
          <p:cNvSpPr/>
          <p:nvPr/>
        </p:nvSpPr>
        <p:spPr>
          <a:xfrm>
            <a:off x="6858000" y="3857538"/>
            <a:ext cx="2286000" cy="1285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7" name="Google Shape;197;p27"/>
          <p:cNvSpPr/>
          <p:nvPr/>
        </p:nvSpPr>
        <p:spPr>
          <a:xfrm>
            <a:off x="4572000" y="2571750"/>
            <a:ext cx="2286000" cy="1285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8" name="Google Shape;198;p27"/>
          <p:cNvSpPr txBox="1"/>
          <p:nvPr>
            <p:ph idx="1" type="body"/>
          </p:nvPr>
        </p:nvSpPr>
        <p:spPr>
          <a:xfrm>
            <a:off x="6990600" y="3945650"/>
            <a:ext cx="2020800" cy="106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99" name="Google Shape;199;p27"/>
          <p:cNvSpPr txBox="1"/>
          <p:nvPr>
            <p:ph idx="2" type="body"/>
          </p:nvPr>
        </p:nvSpPr>
        <p:spPr>
          <a:xfrm>
            <a:off x="4694750" y="2667500"/>
            <a:ext cx="2020800" cy="106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9pPr>
          </a:lstStyle>
          <a:p/>
        </p:txBody>
      </p:sp>
      <p:graphicFrame>
        <p:nvGraphicFramePr>
          <p:cNvPr id="200" name="Google Shape;200;p27"/>
          <p:cNvGraphicFramePr/>
          <p:nvPr/>
        </p:nvGraphicFramePr>
        <p:xfrm>
          <a:off x="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01" name="Google Shape;201;p27"/>
          <p:cNvSpPr/>
          <p:nvPr/>
        </p:nvSpPr>
        <p:spPr>
          <a:xfrm>
            <a:off x="2286000" y="3857563"/>
            <a:ext cx="2286000" cy="1285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2" name="Google Shape;202;p27"/>
          <p:cNvSpPr txBox="1"/>
          <p:nvPr>
            <p:ph idx="3" type="body"/>
          </p:nvPr>
        </p:nvSpPr>
        <p:spPr>
          <a:xfrm>
            <a:off x="2413750" y="3945650"/>
            <a:ext cx="2020800" cy="106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3" name="Google Shape;203;p27"/>
          <p:cNvSpPr/>
          <p:nvPr/>
        </p:nvSpPr>
        <p:spPr>
          <a:xfrm>
            <a:off x="0" y="2571775"/>
            <a:ext cx="2286000" cy="1285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4" name="Google Shape;204;p27"/>
          <p:cNvSpPr txBox="1"/>
          <p:nvPr>
            <p:ph idx="4" type="body"/>
          </p:nvPr>
        </p:nvSpPr>
        <p:spPr>
          <a:xfrm>
            <a:off x="132600" y="2667500"/>
            <a:ext cx="2020800" cy="106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5" name="Google Shape;205;p27"/>
          <p:cNvSpPr txBox="1"/>
          <p:nvPr>
            <p:ph type="title"/>
          </p:nvPr>
        </p:nvSpPr>
        <p:spPr>
          <a:xfrm>
            <a:off x="2520350" y="125600"/>
            <a:ext cx="60522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206" name="Google Shape;206;p27"/>
          <p:cNvSpPr txBox="1"/>
          <p:nvPr>
            <p:ph idx="12" type="sldNum"/>
          </p:nvPr>
        </p:nvSpPr>
        <p:spPr>
          <a:xfrm>
            <a:off x="8572500" y="-50"/>
            <a:ext cx="571500" cy="6402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sz="1400"/>
            </a:lvl1pPr>
            <a:lvl2pPr lvl="1">
              <a:buNone/>
              <a:defRPr sz="1400"/>
            </a:lvl2pPr>
            <a:lvl3pPr lvl="2">
              <a:buNone/>
              <a:defRPr sz="1400"/>
            </a:lvl3pPr>
            <a:lvl4pPr lvl="3">
              <a:buNone/>
              <a:defRPr sz="1400"/>
            </a:lvl4pPr>
            <a:lvl5pPr lvl="4">
              <a:buNone/>
              <a:defRPr sz="1400"/>
            </a:lvl5pPr>
            <a:lvl6pPr lvl="5">
              <a:buNone/>
              <a:defRPr sz="1400"/>
            </a:lvl6pPr>
            <a:lvl7pPr lvl="6">
              <a:buNone/>
              <a:defRPr sz="1400"/>
            </a:lvl7pPr>
            <a:lvl8pPr lvl="7">
              <a:buNone/>
              <a:defRPr sz="1400"/>
            </a:lvl8pPr>
            <a:lvl9pPr lvl="8">
              <a:buNone/>
              <a:defRPr sz="1400"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7" name="Google Shape;207;p27"/>
          <p:cNvSpPr/>
          <p:nvPr>
            <p:ph idx="5" type="pic"/>
          </p:nvPr>
        </p:nvSpPr>
        <p:spPr>
          <a:xfrm>
            <a:off x="-100" y="-150"/>
            <a:ext cx="2286000" cy="2571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ign-Up Options">
  <p:cSld name="CAPTION_ONLY">
    <p:bg>
      <p:bgPr>
        <a:solidFill>
          <a:schemeClr val="lt1"/>
        </a:solidFill>
      </p:bgPr>
    </p:bg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9" name="Google Shape;209;p28"/>
          <p:cNvGraphicFramePr/>
          <p:nvPr/>
        </p:nvGraphicFramePr>
        <p:xfrm>
          <a:off x="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210" name="Google Shape;210;p28"/>
          <p:cNvGraphicFramePr/>
          <p:nvPr/>
        </p:nvGraphicFramePr>
        <p:xfrm>
          <a:off x="4572000" y="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11" name="Google Shape;211;p28"/>
          <p:cNvSpPr txBox="1"/>
          <p:nvPr>
            <p:ph idx="12" type="sldNum"/>
          </p:nvPr>
        </p:nvSpPr>
        <p:spPr>
          <a:xfrm>
            <a:off x="8572500" y="-50"/>
            <a:ext cx="571500" cy="6402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sz="1400">
                <a:solidFill>
                  <a:schemeClr val="dk1"/>
                </a:solidFill>
              </a:defRPr>
            </a:lvl1pPr>
            <a:lvl2pPr lvl="1">
              <a:buNone/>
              <a:defRPr sz="1400">
                <a:solidFill>
                  <a:schemeClr val="dk1"/>
                </a:solidFill>
              </a:defRPr>
            </a:lvl2pPr>
            <a:lvl3pPr lvl="2">
              <a:buNone/>
              <a:defRPr sz="1400">
                <a:solidFill>
                  <a:schemeClr val="dk1"/>
                </a:solidFill>
              </a:defRPr>
            </a:lvl3pPr>
            <a:lvl4pPr lvl="3">
              <a:buNone/>
              <a:defRPr sz="1400">
                <a:solidFill>
                  <a:schemeClr val="dk1"/>
                </a:solidFill>
              </a:defRPr>
            </a:lvl4pPr>
            <a:lvl5pPr lvl="4">
              <a:buNone/>
              <a:defRPr sz="1400">
                <a:solidFill>
                  <a:schemeClr val="dk1"/>
                </a:solidFill>
              </a:defRPr>
            </a:lvl5pPr>
            <a:lvl6pPr lvl="5">
              <a:buNone/>
              <a:defRPr sz="1400">
                <a:solidFill>
                  <a:schemeClr val="dk1"/>
                </a:solidFill>
              </a:defRPr>
            </a:lvl6pPr>
            <a:lvl7pPr lvl="6">
              <a:buNone/>
              <a:defRPr sz="1400">
                <a:solidFill>
                  <a:schemeClr val="dk1"/>
                </a:solidFill>
              </a:defRPr>
            </a:lvl7pPr>
            <a:lvl8pPr lvl="7">
              <a:buNone/>
              <a:defRPr sz="1400">
                <a:solidFill>
                  <a:schemeClr val="dk1"/>
                </a:solidFill>
              </a:defRPr>
            </a:lvl8pPr>
            <a:lvl9pPr lvl="8">
              <a:buNone/>
              <a:defRPr sz="1400">
                <a:solidFill>
                  <a:schemeClr val="dk1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12" name="Google Shape;212;p28"/>
          <p:cNvSpPr/>
          <p:nvPr>
            <p:ph idx="2" type="pic"/>
          </p:nvPr>
        </p:nvSpPr>
        <p:spPr>
          <a:xfrm>
            <a:off x="0" y="1275100"/>
            <a:ext cx="4572000" cy="1939500"/>
          </a:xfrm>
          <a:prstGeom prst="rect">
            <a:avLst/>
          </a:prstGeom>
          <a:noFill/>
          <a:ln>
            <a:noFill/>
          </a:ln>
        </p:spPr>
      </p:sp>
      <p:sp>
        <p:nvSpPr>
          <p:cNvPr id="213" name="Google Shape;213;p28"/>
          <p:cNvSpPr/>
          <p:nvPr>
            <p:ph idx="3" type="pic"/>
          </p:nvPr>
        </p:nvSpPr>
        <p:spPr>
          <a:xfrm>
            <a:off x="4572000" y="3208650"/>
            <a:ext cx="4572000" cy="1939500"/>
          </a:xfrm>
          <a:prstGeom prst="rect">
            <a:avLst/>
          </a:prstGeom>
          <a:noFill/>
          <a:ln>
            <a:noFill/>
          </a:ln>
        </p:spPr>
      </p:sp>
      <p:sp>
        <p:nvSpPr>
          <p:cNvPr id="214" name="Google Shape;214;p28"/>
          <p:cNvSpPr txBox="1"/>
          <p:nvPr>
            <p:ph type="title"/>
          </p:nvPr>
        </p:nvSpPr>
        <p:spPr>
          <a:xfrm>
            <a:off x="175800" y="125600"/>
            <a:ext cx="83967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15" name="Google Shape;215;p28"/>
          <p:cNvSpPr txBox="1"/>
          <p:nvPr>
            <p:ph idx="1" type="body"/>
          </p:nvPr>
        </p:nvSpPr>
        <p:spPr>
          <a:xfrm>
            <a:off x="4809600" y="1413850"/>
            <a:ext cx="40968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●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○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■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●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○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■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●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○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■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9pPr>
          </a:lstStyle>
          <a:p/>
        </p:txBody>
      </p:sp>
      <p:sp>
        <p:nvSpPr>
          <p:cNvPr id="216" name="Google Shape;216;p28"/>
          <p:cNvSpPr txBox="1"/>
          <p:nvPr>
            <p:ph idx="4" type="body"/>
          </p:nvPr>
        </p:nvSpPr>
        <p:spPr>
          <a:xfrm>
            <a:off x="237600" y="3347250"/>
            <a:ext cx="40968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●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○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■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●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○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■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●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○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■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cial Handle Feature">
  <p:cSld name="CUSTOM_3">
    <p:bg>
      <p:bgPr>
        <a:solidFill>
          <a:schemeClr val="lt1"/>
        </a:solidFill>
      </p:bgPr>
    </p:bg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9"/>
          <p:cNvSpPr txBox="1"/>
          <p:nvPr>
            <p:ph idx="1" type="body"/>
          </p:nvPr>
        </p:nvSpPr>
        <p:spPr>
          <a:xfrm>
            <a:off x="2413750" y="111850"/>
            <a:ext cx="2020800" cy="106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219" name="Google Shape;219;p29"/>
          <p:cNvSpPr txBox="1"/>
          <p:nvPr>
            <p:ph idx="2" type="body"/>
          </p:nvPr>
        </p:nvSpPr>
        <p:spPr>
          <a:xfrm>
            <a:off x="132600" y="1397800"/>
            <a:ext cx="2020800" cy="106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220" name="Google Shape;220;p29"/>
          <p:cNvSpPr txBox="1"/>
          <p:nvPr>
            <p:ph idx="3" type="body"/>
          </p:nvPr>
        </p:nvSpPr>
        <p:spPr>
          <a:xfrm>
            <a:off x="2413750" y="2683800"/>
            <a:ext cx="2020800" cy="106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221" name="Google Shape;221;p29"/>
          <p:cNvSpPr/>
          <p:nvPr>
            <p:ph idx="4" type="pic"/>
          </p:nvPr>
        </p:nvSpPr>
        <p:spPr>
          <a:xfrm>
            <a:off x="0" y="2571700"/>
            <a:ext cx="2286000" cy="1286100"/>
          </a:xfrm>
          <a:prstGeom prst="rect">
            <a:avLst/>
          </a:prstGeom>
          <a:noFill/>
          <a:ln>
            <a:noFill/>
          </a:ln>
        </p:spPr>
      </p:sp>
      <p:sp>
        <p:nvSpPr>
          <p:cNvPr id="222" name="Google Shape;222;p29"/>
          <p:cNvSpPr txBox="1"/>
          <p:nvPr>
            <p:ph idx="5" type="body"/>
          </p:nvPr>
        </p:nvSpPr>
        <p:spPr>
          <a:xfrm>
            <a:off x="132600" y="3969700"/>
            <a:ext cx="2020800" cy="106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223" name="Google Shape;223;p29"/>
          <p:cNvSpPr/>
          <p:nvPr>
            <p:ph idx="6" type="pic"/>
          </p:nvPr>
        </p:nvSpPr>
        <p:spPr>
          <a:xfrm>
            <a:off x="0" y="-200"/>
            <a:ext cx="2286000" cy="1286100"/>
          </a:xfrm>
          <a:prstGeom prst="rect">
            <a:avLst/>
          </a:prstGeom>
          <a:noFill/>
          <a:ln>
            <a:noFill/>
          </a:ln>
        </p:spPr>
      </p:sp>
      <p:sp>
        <p:nvSpPr>
          <p:cNvPr id="224" name="Google Shape;224;p29"/>
          <p:cNvSpPr/>
          <p:nvPr>
            <p:ph idx="7" type="pic"/>
          </p:nvPr>
        </p:nvSpPr>
        <p:spPr>
          <a:xfrm>
            <a:off x="2286000" y="1285775"/>
            <a:ext cx="2286000" cy="1286100"/>
          </a:xfrm>
          <a:prstGeom prst="rect">
            <a:avLst/>
          </a:prstGeom>
          <a:noFill/>
          <a:ln>
            <a:noFill/>
          </a:ln>
        </p:spPr>
      </p:sp>
      <p:graphicFrame>
        <p:nvGraphicFramePr>
          <p:cNvPr id="225" name="Google Shape;225;p29"/>
          <p:cNvGraphicFramePr/>
          <p:nvPr/>
        </p:nvGraphicFramePr>
        <p:xfrm>
          <a:off x="4572000" y="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26" name="Google Shape;226;p29"/>
          <p:cNvSpPr txBox="1"/>
          <p:nvPr>
            <p:ph idx="12" type="sldNum"/>
          </p:nvPr>
        </p:nvSpPr>
        <p:spPr>
          <a:xfrm>
            <a:off x="8572500" y="-50"/>
            <a:ext cx="571500" cy="6402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sz="1400">
                <a:solidFill>
                  <a:schemeClr val="dk1"/>
                </a:solidFill>
              </a:defRPr>
            </a:lvl1pPr>
            <a:lvl2pPr lvl="1">
              <a:buNone/>
              <a:defRPr sz="1400">
                <a:solidFill>
                  <a:schemeClr val="dk1"/>
                </a:solidFill>
              </a:defRPr>
            </a:lvl2pPr>
            <a:lvl3pPr lvl="2">
              <a:buNone/>
              <a:defRPr sz="1400">
                <a:solidFill>
                  <a:schemeClr val="dk1"/>
                </a:solidFill>
              </a:defRPr>
            </a:lvl3pPr>
            <a:lvl4pPr lvl="3">
              <a:buNone/>
              <a:defRPr sz="1400">
                <a:solidFill>
                  <a:schemeClr val="dk1"/>
                </a:solidFill>
              </a:defRPr>
            </a:lvl4pPr>
            <a:lvl5pPr lvl="4">
              <a:buNone/>
              <a:defRPr sz="1400">
                <a:solidFill>
                  <a:schemeClr val="dk1"/>
                </a:solidFill>
              </a:defRPr>
            </a:lvl5pPr>
            <a:lvl6pPr lvl="5">
              <a:buNone/>
              <a:defRPr sz="1400">
                <a:solidFill>
                  <a:schemeClr val="dk1"/>
                </a:solidFill>
              </a:defRPr>
            </a:lvl6pPr>
            <a:lvl7pPr lvl="6">
              <a:buNone/>
              <a:defRPr sz="1400">
                <a:solidFill>
                  <a:schemeClr val="dk1"/>
                </a:solidFill>
              </a:defRPr>
            </a:lvl7pPr>
            <a:lvl8pPr lvl="7">
              <a:buNone/>
              <a:defRPr sz="1400">
                <a:solidFill>
                  <a:schemeClr val="dk1"/>
                </a:solidFill>
              </a:defRPr>
            </a:lvl8pPr>
            <a:lvl9pPr lvl="8">
              <a:buNone/>
              <a:defRPr sz="1400">
                <a:solidFill>
                  <a:schemeClr val="dk1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7" name="Google Shape;227;p29"/>
          <p:cNvSpPr/>
          <p:nvPr>
            <p:ph idx="8" type="pic"/>
          </p:nvPr>
        </p:nvSpPr>
        <p:spPr>
          <a:xfrm>
            <a:off x="2286000" y="3857725"/>
            <a:ext cx="2286000" cy="1286100"/>
          </a:xfrm>
          <a:prstGeom prst="rect">
            <a:avLst/>
          </a:prstGeom>
          <a:noFill/>
          <a:ln>
            <a:noFill/>
          </a:ln>
        </p:spPr>
      </p:sp>
      <p:sp>
        <p:nvSpPr>
          <p:cNvPr id="228" name="Google Shape;228;p29"/>
          <p:cNvSpPr txBox="1"/>
          <p:nvPr>
            <p:ph type="title"/>
          </p:nvPr>
        </p:nvSpPr>
        <p:spPr>
          <a:xfrm>
            <a:off x="4745850" y="125600"/>
            <a:ext cx="42243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29" name="Google Shape;229;p29"/>
          <p:cNvSpPr txBox="1"/>
          <p:nvPr>
            <p:ph idx="9" type="body"/>
          </p:nvPr>
        </p:nvSpPr>
        <p:spPr>
          <a:xfrm>
            <a:off x="4809600" y="2457450"/>
            <a:ext cx="4096800" cy="204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 Cover">
  <p:cSld name="TITLE_AND_BODY_1">
    <p:bg>
      <p:bgPr>
        <a:solidFill>
          <a:schemeClr val="accent1"/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0"/>
          <p:cNvSpPr/>
          <p:nvPr>
            <p:ph idx="2" type="pic"/>
          </p:nvPr>
        </p:nvSpPr>
        <p:spPr>
          <a:xfrm>
            <a:off x="4572000" y="-50"/>
            <a:ext cx="4572000" cy="5143500"/>
          </a:xfrm>
          <a:prstGeom prst="rect">
            <a:avLst/>
          </a:prstGeom>
          <a:noFill/>
          <a:ln>
            <a:noFill/>
          </a:ln>
        </p:spPr>
      </p:sp>
      <p:graphicFrame>
        <p:nvGraphicFramePr>
          <p:cNvPr id="232" name="Google Shape;232;p30"/>
          <p:cNvGraphicFramePr/>
          <p:nvPr/>
        </p:nvGraphicFramePr>
        <p:xfrm>
          <a:off x="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33" name="Google Shape;233;p30"/>
          <p:cNvSpPr txBox="1"/>
          <p:nvPr>
            <p:ph type="title"/>
          </p:nvPr>
        </p:nvSpPr>
        <p:spPr>
          <a:xfrm>
            <a:off x="175800" y="125600"/>
            <a:ext cx="42609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CUSTOM_14">
    <p:bg>
      <p:bgPr>
        <a:solidFill>
          <a:schemeClr val="accent1"/>
        </a:solidFill>
      </p:bgPr>
    </p:bg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" name="Google Shape;235;p31"/>
          <p:cNvGraphicFramePr/>
          <p:nvPr/>
        </p:nvGraphicFramePr>
        <p:xfrm>
          <a:off x="457200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36" name="Google Shape;236;p31"/>
          <p:cNvSpPr txBox="1"/>
          <p:nvPr>
            <p:ph idx="1" type="subTitle"/>
          </p:nvPr>
        </p:nvSpPr>
        <p:spPr>
          <a:xfrm>
            <a:off x="4747800" y="4343150"/>
            <a:ext cx="2106000" cy="80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DM Sans Medium"/>
              <a:buNone/>
              <a:defRPr sz="20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DM Sans Medium"/>
              <a:buNone/>
              <a:defRPr sz="20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DM Sans Medium"/>
              <a:buNone/>
              <a:defRPr sz="20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DM Sans Medium"/>
              <a:buNone/>
              <a:defRPr sz="20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DM Sans Medium"/>
              <a:buNone/>
              <a:defRPr sz="20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DM Sans Medium"/>
              <a:buNone/>
              <a:defRPr sz="20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DM Sans Medium"/>
              <a:buNone/>
              <a:defRPr sz="20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DM Sans Medium"/>
              <a:buNone/>
              <a:defRPr sz="20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DM Sans Medium"/>
              <a:buNone/>
              <a:defRPr sz="20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9pPr>
          </a:lstStyle>
          <a:p/>
        </p:txBody>
      </p:sp>
      <p:sp>
        <p:nvSpPr>
          <p:cNvPr id="237" name="Google Shape;237;p31"/>
          <p:cNvSpPr txBox="1"/>
          <p:nvPr>
            <p:ph type="title"/>
          </p:nvPr>
        </p:nvSpPr>
        <p:spPr>
          <a:xfrm>
            <a:off x="4745850" y="125600"/>
            <a:ext cx="42243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CUSTOM_15">
    <p:bg>
      <p:bgPr>
        <a:solidFill>
          <a:schemeClr val="dk1"/>
        </a:solidFill>
      </p:bgPr>
    </p:bg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9" name="Google Shape;239;p32"/>
          <p:cNvGraphicFramePr/>
          <p:nvPr/>
        </p:nvGraphicFramePr>
        <p:xfrm>
          <a:off x="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40" name="Google Shape;240;p32"/>
          <p:cNvSpPr txBox="1"/>
          <p:nvPr>
            <p:ph type="title"/>
          </p:nvPr>
        </p:nvSpPr>
        <p:spPr>
          <a:xfrm>
            <a:off x="175800" y="125600"/>
            <a:ext cx="59751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>
  <p:cSld name="CUSTOM_16"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3"/>
          <p:cNvSpPr txBox="1"/>
          <p:nvPr>
            <p:ph idx="12" type="sldNum"/>
          </p:nvPr>
        </p:nvSpPr>
        <p:spPr>
          <a:xfrm>
            <a:off x="8653375" y="4829350"/>
            <a:ext cx="490500" cy="31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243" name="Google Shape;243;p33"/>
          <p:cNvGraphicFramePr/>
          <p:nvPr/>
        </p:nvGraphicFramePr>
        <p:xfrm>
          <a:off x="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44" name="Google Shape;244;p33"/>
          <p:cNvSpPr txBox="1"/>
          <p:nvPr>
            <p:ph type="title"/>
          </p:nvPr>
        </p:nvSpPr>
        <p:spPr>
          <a:xfrm>
            <a:off x="175800" y="125600"/>
            <a:ext cx="42243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45" name="Google Shape;245;p33"/>
          <p:cNvSpPr txBox="1"/>
          <p:nvPr>
            <p:ph idx="1" type="body"/>
          </p:nvPr>
        </p:nvSpPr>
        <p:spPr>
          <a:xfrm>
            <a:off x="175800" y="2457450"/>
            <a:ext cx="4224300" cy="204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●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○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■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●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○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■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●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○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Font typeface="Merriweather Light"/>
              <a:buChar char="■"/>
              <a:defRPr sz="1800">
                <a:latin typeface="Merriweather Light"/>
                <a:ea typeface="Merriweather Light"/>
                <a:cs typeface="Merriweather Light"/>
                <a:sym typeface="Merriweather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>
  <p:cSld name="CUSTOM_17"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4"/>
          <p:cNvSpPr txBox="1"/>
          <p:nvPr>
            <p:ph idx="12" type="sldNum"/>
          </p:nvPr>
        </p:nvSpPr>
        <p:spPr>
          <a:xfrm>
            <a:off x="8653375" y="4829350"/>
            <a:ext cx="490500" cy="31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248" name="Google Shape;248;p34"/>
          <p:cNvGraphicFramePr/>
          <p:nvPr/>
        </p:nvGraphicFramePr>
        <p:xfrm>
          <a:off x="4572000" y="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249" name="Google Shape;249;p34"/>
          <p:cNvGraphicFramePr/>
          <p:nvPr/>
        </p:nvGraphicFramePr>
        <p:xfrm>
          <a:off x="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50" name="Google Shape;250;p34"/>
          <p:cNvSpPr/>
          <p:nvPr/>
        </p:nvSpPr>
        <p:spPr>
          <a:xfrm>
            <a:off x="0" y="2571700"/>
            <a:ext cx="9144000" cy="25719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1" name="Google Shape;251;p34"/>
          <p:cNvSpPr/>
          <p:nvPr/>
        </p:nvSpPr>
        <p:spPr>
          <a:xfrm>
            <a:off x="1100" y="2571700"/>
            <a:ext cx="2295600" cy="25719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2" name="Google Shape;252;p34"/>
          <p:cNvSpPr/>
          <p:nvPr/>
        </p:nvSpPr>
        <p:spPr>
          <a:xfrm>
            <a:off x="2296700" y="2571000"/>
            <a:ext cx="2265600" cy="25719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3" name="Google Shape;253;p34"/>
          <p:cNvSpPr/>
          <p:nvPr/>
        </p:nvSpPr>
        <p:spPr>
          <a:xfrm>
            <a:off x="4562300" y="2571000"/>
            <a:ext cx="2295600" cy="25719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4" name="Google Shape;254;p34"/>
          <p:cNvSpPr txBox="1"/>
          <p:nvPr>
            <p:ph type="title"/>
          </p:nvPr>
        </p:nvSpPr>
        <p:spPr>
          <a:xfrm>
            <a:off x="175800" y="125600"/>
            <a:ext cx="83967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55" name="Google Shape;255;p34"/>
          <p:cNvSpPr txBox="1"/>
          <p:nvPr>
            <p:ph idx="1" type="body"/>
          </p:nvPr>
        </p:nvSpPr>
        <p:spPr>
          <a:xfrm>
            <a:off x="162150" y="2696700"/>
            <a:ext cx="1929300" cy="23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256" name="Google Shape;256;p34"/>
          <p:cNvSpPr txBox="1"/>
          <p:nvPr>
            <p:ph idx="2" type="body"/>
          </p:nvPr>
        </p:nvSpPr>
        <p:spPr>
          <a:xfrm>
            <a:off x="2469700" y="2696700"/>
            <a:ext cx="1929300" cy="23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CUSTOM_18"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5"/>
          <p:cNvSpPr txBox="1"/>
          <p:nvPr>
            <p:ph idx="12" type="sldNum"/>
          </p:nvPr>
        </p:nvSpPr>
        <p:spPr>
          <a:xfrm>
            <a:off x="8653375" y="4829350"/>
            <a:ext cx="490500" cy="31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259" name="Google Shape;259;p35"/>
          <p:cNvGraphicFramePr/>
          <p:nvPr/>
        </p:nvGraphicFramePr>
        <p:xfrm>
          <a:off x="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60" name="Google Shape;260;p35"/>
          <p:cNvSpPr txBox="1"/>
          <p:nvPr>
            <p:ph type="title"/>
          </p:nvPr>
        </p:nvSpPr>
        <p:spPr>
          <a:xfrm>
            <a:off x="175800" y="125600"/>
            <a:ext cx="42243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one column text">
  <p:cSld name="CUSTOM_19"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6"/>
          <p:cNvSpPr txBox="1"/>
          <p:nvPr>
            <p:ph idx="12" type="sldNum"/>
          </p:nvPr>
        </p:nvSpPr>
        <p:spPr>
          <a:xfrm>
            <a:off x="8653375" y="4829350"/>
            <a:ext cx="490500" cy="31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263" name="Google Shape;263;p36"/>
          <p:cNvGraphicFramePr/>
          <p:nvPr/>
        </p:nvGraphicFramePr>
        <p:xfrm>
          <a:off x="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64" name="Google Shape;264;p36"/>
          <p:cNvSpPr/>
          <p:nvPr/>
        </p:nvSpPr>
        <p:spPr>
          <a:xfrm>
            <a:off x="0" y="2571700"/>
            <a:ext cx="9144000" cy="25719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5" name="Google Shape;265;p36"/>
          <p:cNvSpPr/>
          <p:nvPr/>
        </p:nvSpPr>
        <p:spPr>
          <a:xfrm>
            <a:off x="0" y="1285850"/>
            <a:ext cx="2286000" cy="1286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6" name="Google Shape;266;p36"/>
          <p:cNvSpPr/>
          <p:nvPr/>
        </p:nvSpPr>
        <p:spPr>
          <a:xfrm>
            <a:off x="1100" y="2571700"/>
            <a:ext cx="2295600" cy="25719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7" name="Google Shape;267;p36"/>
          <p:cNvSpPr txBox="1"/>
          <p:nvPr>
            <p:ph type="title"/>
          </p:nvPr>
        </p:nvSpPr>
        <p:spPr>
          <a:xfrm>
            <a:off x="175800" y="125600"/>
            <a:ext cx="83967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68" name="Google Shape;268;p36"/>
          <p:cNvSpPr txBox="1"/>
          <p:nvPr>
            <p:ph idx="1" type="body"/>
          </p:nvPr>
        </p:nvSpPr>
        <p:spPr>
          <a:xfrm>
            <a:off x="162150" y="2696700"/>
            <a:ext cx="1929300" cy="23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269" name="Google Shape;269;p36"/>
          <p:cNvSpPr txBox="1"/>
          <p:nvPr>
            <p:ph idx="2" type="subTitle"/>
          </p:nvPr>
        </p:nvSpPr>
        <p:spPr>
          <a:xfrm>
            <a:off x="167675" y="1433750"/>
            <a:ext cx="1929300" cy="99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CUSTOM_20">
    <p:bg>
      <p:bgPr>
        <a:solidFill>
          <a:schemeClr val="accent1"/>
        </a:solidFill>
      </p:bgPr>
    </p:bg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1" name="Google Shape;271;p37"/>
          <p:cNvGraphicFramePr/>
          <p:nvPr/>
        </p:nvGraphicFramePr>
        <p:xfrm>
          <a:off x="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72" name="Google Shape;272;p37"/>
          <p:cNvSpPr txBox="1"/>
          <p:nvPr>
            <p:ph type="title"/>
          </p:nvPr>
        </p:nvSpPr>
        <p:spPr>
          <a:xfrm>
            <a:off x="175800" y="125600"/>
            <a:ext cx="42609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section title and description">
  <p:cSld name="CUSTOM_21">
    <p:bg>
      <p:bgPr>
        <a:solidFill>
          <a:schemeClr val="dk1"/>
        </a:solidFill>
      </p:bgPr>
    </p:bg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4" name="Google Shape;274;p38"/>
          <p:cNvGraphicFramePr/>
          <p:nvPr/>
        </p:nvGraphicFramePr>
        <p:xfrm>
          <a:off x="457200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75" name="Google Shape;275;p38"/>
          <p:cNvSpPr txBox="1"/>
          <p:nvPr>
            <p:ph idx="1" type="subTitle"/>
          </p:nvPr>
        </p:nvSpPr>
        <p:spPr>
          <a:xfrm>
            <a:off x="4747800" y="4343150"/>
            <a:ext cx="2106000" cy="80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DM Sans Medium"/>
              <a:buNone/>
              <a:defRPr sz="20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DM Sans Medium"/>
              <a:buNone/>
              <a:defRPr sz="20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DM Sans Medium"/>
              <a:buNone/>
              <a:defRPr sz="20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DM Sans Medium"/>
              <a:buNone/>
              <a:defRPr sz="20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DM Sans Medium"/>
              <a:buNone/>
              <a:defRPr sz="20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DM Sans Medium"/>
              <a:buNone/>
              <a:defRPr sz="20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DM Sans Medium"/>
              <a:buNone/>
              <a:defRPr sz="20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DM Sans Medium"/>
              <a:buNone/>
              <a:defRPr sz="20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DM Sans Medium"/>
              <a:buNone/>
              <a:defRPr sz="20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9pPr>
          </a:lstStyle>
          <a:p/>
        </p:txBody>
      </p:sp>
      <p:sp>
        <p:nvSpPr>
          <p:cNvPr id="276" name="Google Shape;276;p38"/>
          <p:cNvSpPr txBox="1"/>
          <p:nvPr>
            <p:ph type="title"/>
          </p:nvPr>
        </p:nvSpPr>
        <p:spPr>
          <a:xfrm>
            <a:off x="4745850" y="125600"/>
            <a:ext cx="42243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USTOM_22"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9"/>
          <p:cNvSpPr txBox="1"/>
          <p:nvPr>
            <p:ph idx="12" type="sldNum"/>
          </p:nvPr>
        </p:nvSpPr>
        <p:spPr>
          <a:xfrm>
            <a:off x="8653375" y="4829350"/>
            <a:ext cx="490500" cy="31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279" name="Google Shape;279;p39"/>
          <p:cNvGraphicFramePr/>
          <p:nvPr/>
        </p:nvGraphicFramePr>
        <p:xfrm>
          <a:off x="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80" name="Google Shape;280;p39"/>
          <p:cNvSpPr/>
          <p:nvPr/>
        </p:nvSpPr>
        <p:spPr>
          <a:xfrm>
            <a:off x="0" y="2571700"/>
            <a:ext cx="9144000" cy="25719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1" name="Google Shape;281;p39"/>
          <p:cNvSpPr/>
          <p:nvPr/>
        </p:nvSpPr>
        <p:spPr>
          <a:xfrm>
            <a:off x="1100" y="2571700"/>
            <a:ext cx="2295600" cy="25719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2" name="Google Shape;282;p39"/>
          <p:cNvSpPr txBox="1"/>
          <p:nvPr>
            <p:ph idx="1" type="body"/>
          </p:nvPr>
        </p:nvSpPr>
        <p:spPr>
          <a:xfrm>
            <a:off x="162150" y="2696700"/>
            <a:ext cx="1929300" cy="23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CUSTOM_23"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40"/>
          <p:cNvSpPr txBox="1"/>
          <p:nvPr>
            <p:ph idx="12" type="sldNum"/>
          </p:nvPr>
        </p:nvSpPr>
        <p:spPr>
          <a:xfrm>
            <a:off x="8653375" y="4829350"/>
            <a:ext cx="490500" cy="31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285" name="Google Shape;285;p40"/>
          <p:cNvGraphicFramePr/>
          <p:nvPr/>
        </p:nvGraphicFramePr>
        <p:xfrm>
          <a:off x="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86" name="Google Shape;286;p40"/>
          <p:cNvSpPr/>
          <p:nvPr/>
        </p:nvSpPr>
        <p:spPr>
          <a:xfrm>
            <a:off x="0" y="2571700"/>
            <a:ext cx="9144000" cy="25719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7" name="Google Shape;287;p40"/>
          <p:cNvSpPr/>
          <p:nvPr/>
        </p:nvSpPr>
        <p:spPr>
          <a:xfrm>
            <a:off x="0" y="1285850"/>
            <a:ext cx="2286000" cy="1286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8" name="Google Shape;288;p40"/>
          <p:cNvSpPr/>
          <p:nvPr/>
        </p:nvSpPr>
        <p:spPr>
          <a:xfrm>
            <a:off x="1100" y="2571700"/>
            <a:ext cx="2295600" cy="25719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9" name="Google Shape;289;p40"/>
          <p:cNvSpPr txBox="1"/>
          <p:nvPr>
            <p:ph type="title"/>
          </p:nvPr>
        </p:nvSpPr>
        <p:spPr>
          <a:xfrm>
            <a:off x="175800" y="125600"/>
            <a:ext cx="83967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90" name="Google Shape;290;p40"/>
          <p:cNvSpPr txBox="1"/>
          <p:nvPr>
            <p:ph idx="1" type="body"/>
          </p:nvPr>
        </p:nvSpPr>
        <p:spPr>
          <a:xfrm>
            <a:off x="162150" y="2696700"/>
            <a:ext cx="1929300" cy="23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">
  <p:cSld name="CUSTOM_24"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41"/>
          <p:cNvSpPr txBox="1"/>
          <p:nvPr>
            <p:ph idx="12" type="sldNum"/>
          </p:nvPr>
        </p:nvSpPr>
        <p:spPr>
          <a:xfrm>
            <a:off x="8653375" y="4829350"/>
            <a:ext cx="490500" cy="31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293" name="Google Shape;293;p41"/>
          <p:cNvGraphicFramePr/>
          <p:nvPr/>
        </p:nvGraphicFramePr>
        <p:xfrm>
          <a:off x="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94" name="Google Shape;294;p41"/>
          <p:cNvSpPr/>
          <p:nvPr/>
        </p:nvSpPr>
        <p:spPr>
          <a:xfrm>
            <a:off x="2286000" y="1928750"/>
            <a:ext cx="2286000" cy="16074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5" name="Google Shape;295;p41"/>
          <p:cNvSpPr/>
          <p:nvPr/>
        </p:nvSpPr>
        <p:spPr>
          <a:xfrm>
            <a:off x="2286000" y="3536150"/>
            <a:ext cx="2286000" cy="16074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6" name="Google Shape;296;p41"/>
          <p:cNvSpPr/>
          <p:nvPr/>
        </p:nvSpPr>
        <p:spPr>
          <a:xfrm>
            <a:off x="0" y="1928800"/>
            <a:ext cx="2286000" cy="16074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7" name="Google Shape;297;p41"/>
          <p:cNvSpPr/>
          <p:nvPr/>
        </p:nvSpPr>
        <p:spPr>
          <a:xfrm>
            <a:off x="0" y="3536200"/>
            <a:ext cx="2286000" cy="16074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8" name="Google Shape;298;p41"/>
          <p:cNvSpPr txBox="1"/>
          <p:nvPr>
            <p:ph type="title"/>
          </p:nvPr>
        </p:nvSpPr>
        <p:spPr>
          <a:xfrm>
            <a:off x="175800" y="125600"/>
            <a:ext cx="88425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99" name="Google Shape;299;p41"/>
          <p:cNvSpPr txBox="1"/>
          <p:nvPr>
            <p:ph idx="1" type="subTitle"/>
          </p:nvPr>
        </p:nvSpPr>
        <p:spPr>
          <a:xfrm>
            <a:off x="167675" y="2237350"/>
            <a:ext cx="1929300" cy="99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9pPr>
          </a:lstStyle>
          <a:p/>
        </p:txBody>
      </p:sp>
      <p:sp>
        <p:nvSpPr>
          <p:cNvPr id="300" name="Google Shape;300;p41"/>
          <p:cNvSpPr txBox="1"/>
          <p:nvPr>
            <p:ph idx="2" type="subTitle"/>
          </p:nvPr>
        </p:nvSpPr>
        <p:spPr>
          <a:xfrm>
            <a:off x="4748850" y="2237350"/>
            <a:ext cx="1929300" cy="99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9pPr>
          </a:lstStyle>
          <a:p/>
        </p:txBody>
      </p:sp>
      <p:sp>
        <p:nvSpPr>
          <p:cNvPr id="301" name="Google Shape;301;p41"/>
          <p:cNvSpPr txBox="1"/>
          <p:nvPr>
            <p:ph idx="3" type="subTitle"/>
          </p:nvPr>
        </p:nvSpPr>
        <p:spPr>
          <a:xfrm>
            <a:off x="7044450" y="2237350"/>
            <a:ext cx="1929300" cy="99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9pPr>
          </a:lstStyle>
          <a:p/>
        </p:txBody>
      </p:sp>
      <p:sp>
        <p:nvSpPr>
          <p:cNvPr id="302" name="Google Shape;302;p41"/>
          <p:cNvSpPr txBox="1"/>
          <p:nvPr>
            <p:ph idx="4" type="subTitle"/>
          </p:nvPr>
        </p:nvSpPr>
        <p:spPr>
          <a:xfrm>
            <a:off x="2469700" y="2237350"/>
            <a:ext cx="1929300" cy="99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9pPr>
          </a:lstStyle>
          <a:p/>
        </p:txBody>
      </p:sp>
      <p:sp>
        <p:nvSpPr>
          <p:cNvPr id="303" name="Google Shape;303;p41"/>
          <p:cNvSpPr txBox="1"/>
          <p:nvPr>
            <p:ph idx="5" type="subTitle"/>
          </p:nvPr>
        </p:nvSpPr>
        <p:spPr>
          <a:xfrm>
            <a:off x="167675" y="3844700"/>
            <a:ext cx="1929300" cy="99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9pPr>
          </a:lstStyle>
          <a:p/>
        </p:txBody>
      </p:sp>
      <p:sp>
        <p:nvSpPr>
          <p:cNvPr id="304" name="Google Shape;304;p41"/>
          <p:cNvSpPr txBox="1"/>
          <p:nvPr>
            <p:ph idx="6" type="subTitle"/>
          </p:nvPr>
        </p:nvSpPr>
        <p:spPr>
          <a:xfrm>
            <a:off x="2469700" y="3844700"/>
            <a:ext cx="1929300" cy="99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body and image">
  <p:cSld name="CUSTOM_25">
    <p:bg>
      <p:bgPr>
        <a:solidFill>
          <a:schemeClr val="dk1"/>
        </a:solidFill>
      </p:bgPr>
    </p:bg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42"/>
          <p:cNvSpPr txBox="1"/>
          <p:nvPr>
            <p:ph idx="12" type="sldNum"/>
          </p:nvPr>
        </p:nvSpPr>
        <p:spPr>
          <a:xfrm>
            <a:off x="8653375" y="4829350"/>
            <a:ext cx="490500" cy="31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307" name="Google Shape;307;p42"/>
          <p:cNvGraphicFramePr/>
          <p:nvPr/>
        </p:nvGraphicFramePr>
        <p:xfrm>
          <a:off x="457200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08" name="Google Shape;308;p42"/>
          <p:cNvSpPr/>
          <p:nvPr>
            <p:ph idx="2" type="pic"/>
          </p:nvPr>
        </p:nvSpPr>
        <p:spPr>
          <a:xfrm>
            <a:off x="6286500" y="-50"/>
            <a:ext cx="2857500" cy="5143500"/>
          </a:xfrm>
          <a:prstGeom prst="corner">
            <a:avLst>
              <a:gd fmla="val 157589" name="adj1"/>
              <a:gd fmla="val 79653" name="adj2"/>
            </a:avLst>
          </a:prstGeom>
          <a:noFill/>
          <a:ln>
            <a:noFill/>
          </a:ln>
        </p:spPr>
      </p:sp>
      <p:graphicFrame>
        <p:nvGraphicFramePr>
          <p:cNvPr id="309" name="Google Shape;309;p42"/>
          <p:cNvGraphicFramePr/>
          <p:nvPr/>
        </p:nvGraphicFramePr>
        <p:xfrm>
          <a:off x="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10" name="Google Shape;310;p42"/>
          <p:cNvSpPr txBox="1"/>
          <p:nvPr>
            <p:ph idx="1" type="body"/>
          </p:nvPr>
        </p:nvSpPr>
        <p:spPr>
          <a:xfrm>
            <a:off x="175800" y="2457450"/>
            <a:ext cx="5975100" cy="204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rriweather Light"/>
              <a:buChar char="●"/>
              <a:defRPr sz="1800">
                <a:solidFill>
                  <a:schemeClr val="lt1"/>
                </a:solidFill>
                <a:latin typeface="Merriweather Light"/>
                <a:ea typeface="Merriweather Light"/>
                <a:cs typeface="Merriweather Light"/>
                <a:sym typeface="Merriweather Light"/>
              </a:defRPr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rriweather Light"/>
              <a:buChar char="○"/>
              <a:defRPr sz="1800">
                <a:solidFill>
                  <a:schemeClr val="lt1"/>
                </a:solidFill>
                <a:latin typeface="Merriweather Light"/>
                <a:ea typeface="Merriweather Light"/>
                <a:cs typeface="Merriweather Light"/>
                <a:sym typeface="Merriweather Light"/>
              </a:defRPr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rriweather Light"/>
              <a:buChar char="■"/>
              <a:defRPr sz="1800">
                <a:solidFill>
                  <a:schemeClr val="lt1"/>
                </a:solidFill>
                <a:latin typeface="Merriweather Light"/>
                <a:ea typeface="Merriweather Light"/>
                <a:cs typeface="Merriweather Light"/>
                <a:sym typeface="Merriweather Light"/>
              </a:defRPr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rriweather Light"/>
              <a:buChar char="●"/>
              <a:defRPr sz="1800">
                <a:solidFill>
                  <a:schemeClr val="lt1"/>
                </a:solidFill>
                <a:latin typeface="Merriweather Light"/>
                <a:ea typeface="Merriweather Light"/>
                <a:cs typeface="Merriweather Light"/>
                <a:sym typeface="Merriweather Light"/>
              </a:defRPr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rriweather Light"/>
              <a:buChar char="○"/>
              <a:defRPr sz="1800">
                <a:solidFill>
                  <a:schemeClr val="lt1"/>
                </a:solidFill>
                <a:latin typeface="Merriweather Light"/>
                <a:ea typeface="Merriweather Light"/>
                <a:cs typeface="Merriweather Light"/>
                <a:sym typeface="Merriweather Light"/>
              </a:defRPr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rriweather Light"/>
              <a:buChar char="■"/>
              <a:defRPr sz="1800">
                <a:solidFill>
                  <a:schemeClr val="lt1"/>
                </a:solidFill>
                <a:latin typeface="Merriweather Light"/>
                <a:ea typeface="Merriweather Light"/>
                <a:cs typeface="Merriweather Light"/>
                <a:sym typeface="Merriweather Light"/>
              </a:defRPr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rriweather Light"/>
              <a:buChar char="●"/>
              <a:defRPr sz="1800">
                <a:solidFill>
                  <a:schemeClr val="lt1"/>
                </a:solidFill>
                <a:latin typeface="Merriweather Light"/>
                <a:ea typeface="Merriweather Light"/>
                <a:cs typeface="Merriweather Light"/>
                <a:sym typeface="Merriweather Light"/>
              </a:defRPr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rriweather Light"/>
              <a:buChar char="○"/>
              <a:defRPr sz="1800">
                <a:solidFill>
                  <a:schemeClr val="lt1"/>
                </a:solidFill>
                <a:latin typeface="Merriweather Light"/>
                <a:ea typeface="Merriweather Light"/>
                <a:cs typeface="Merriweather Light"/>
                <a:sym typeface="Merriweather Light"/>
              </a:defRPr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rriweather Light"/>
              <a:buChar char="■"/>
              <a:defRPr sz="1800">
                <a:solidFill>
                  <a:schemeClr val="lt1"/>
                </a:solidFill>
                <a:latin typeface="Merriweather Light"/>
                <a:ea typeface="Merriweather Light"/>
                <a:cs typeface="Merriweather Light"/>
                <a:sym typeface="Merriweather Light"/>
              </a:defRPr>
            </a:lvl9pPr>
          </a:lstStyle>
          <a:p/>
        </p:txBody>
      </p:sp>
      <p:sp>
        <p:nvSpPr>
          <p:cNvPr id="311" name="Google Shape;311;p42"/>
          <p:cNvSpPr txBox="1"/>
          <p:nvPr>
            <p:ph type="title"/>
          </p:nvPr>
        </p:nvSpPr>
        <p:spPr>
          <a:xfrm>
            <a:off x="175800" y="125600"/>
            <a:ext cx="59751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big ideas">
  <p:cSld name="CUSTOM_26">
    <p:bg>
      <p:bgPr>
        <a:solidFill>
          <a:schemeClr val="lt1"/>
        </a:solidFill>
      </p:bgPr>
    </p:bg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3" name="Google Shape;313;p43"/>
          <p:cNvGraphicFramePr/>
          <p:nvPr/>
        </p:nvGraphicFramePr>
        <p:xfrm>
          <a:off x="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14" name="Google Shape;314;p43"/>
          <p:cNvSpPr/>
          <p:nvPr/>
        </p:nvSpPr>
        <p:spPr>
          <a:xfrm>
            <a:off x="0" y="2571700"/>
            <a:ext cx="9144000" cy="25719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5" name="Google Shape;315;p43"/>
          <p:cNvSpPr/>
          <p:nvPr/>
        </p:nvSpPr>
        <p:spPr>
          <a:xfrm>
            <a:off x="0" y="1285850"/>
            <a:ext cx="2286000" cy="1286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6" name="Google Shape;316;p43"/>
          <p:cNvSpPr/>
          <p:nvPr/>
        </p:nvSpPr>
        <p:spPr>
          <a:xfrm>
            <a:off x="2296700" y="1285850"/>
            <a:ext cx="2275200" cy="128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7" name="Google Shape;317;p43"/>
          <p:cNvSpPr/>
          <p:nvPr/>
        </p:nvSpPr>
        <p:spPr>
          <a:xfrm>
            <a:off x="1100" y="2571700"/>
            <a:ext cx="2295600" cy="25719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8" name="Google Shape;318;p43"/>
          <p:cNvSpPr/>
          <p:nvPr/>
        </p:nvSpPr>
        <p:spPr>
          <a:xfrm>
            <a:off x="2296700" y="2571000"/>
            <a:ext cx="2265600" cy="25719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9" name="Google Shape;319;p43"/>
          <p:cNvSpPr txBox="1"/>
          <p:nvPr>
            <p:ph type="title"/>
          </p:nvPr>
        </p:nvSpPr>
        <p:spPr>
          <a:xfrm>
            <a:off x="175800" y="125600"/>
            <a:ext cx="83967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20" name="Google Shape;320;p43"/>
          <p:cNvSpPr txBox="1"/>
          <p:nvPr>
            <p:ph idx="1" type="body"/>
          </p:nvPr>
        </p:nvSpPr>
        <p:spPr>
          <a:xfrm>
            <a:off x="162150" y="2696700"/>
            <a:ext cx="1929300" cy="23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321" name="Google Shape;321;p43"/>
          <p:cNvSpPr txBox="1"/>
          <p:nvPr>
            <p:ph idx="2" type="body"/>
          </p:nvPr>
        </p:nvSpPr>
        <p:spPr>
          <a:xfrm>
            <a:off x="2469700" y="2696700"/>
            <a:ext cx="1929300" cy="23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322" name="Google Shape;322;p43"/>
          <p:cNvSpPr txBox="1"/>
          <p:nvPr>
            <p:ph idx="3" type="subTitle"/>
          </p:nvPr>
        </p:nvSpPr>
        <p:spPr>
          <a:xfrm>
            <a:off x="167675" y="1433750"/>
            <a:ext cx="1929300" cy="99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9pPr>
          </a:lstStyle>
          <a:p/>
        </p:txBody>
      </p:sp>
      <p:sp>
        <p:nvSpPr>
          <p:cNvPr id="323" name="Google Shape;323;p43"/>
          <p:cNvSpPr txBox="1"/>
          <p:nvPr>
            <p:ph idx="4" type="subTitle"/>
          </p:nvPr>
        </p:nvSpPr>
        <p:spPr>
          <a:xfrm>
            <a:off x="2469700" y="1433750"/>
            <a:ext cx="1929300" cy="99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big ideas">
  <p:cSld name="CUSTOM_27"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44"/>
          <p:cNvSpPr txBox="1"/>
          <p:nvPr>
            <p:ph idx="12" type="sldNum"/>
          </p:nvPr>
        </p:nvSpPr>
        <p:spPr>
          <a:xfrm>
            <a:off x="8653375" y="4829350"/>
            <a:ext cx="490500" cy="31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326" name="Google Shape;326;p44"/>
          <p:cNvGraphicFramePr/>
          <p:nvPr/>
        </p:nvGraphicFramePr>
        <p:xfrm>
          <a:off x="4572000" y="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327" name="Google Shape;327;p44"/>
          <p:cNvGraphicFramePr/>
          <p:nvPr/>
        </p:nvGraphicFramePr>
        <p:xfrm>
          <a:off x="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28" name="Google Shape;328;p44"/>
          <p:cNvSpPr/>
          <p:nvPr/>
        </p:nvSpPr>
        <p:spPr>
          <a:xfrm>
            <a:off x="0" y="2571700"/>
            <a:ext cx="9144000" cy="25719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9" name="Google Shape;329;p44"/>
          <p:cNvSpPr/>
          <p:nvPr/>
        </p:nvSpPr>
        <p:spPr>
          <a:xfrm>
            <a:off x="0" y="1285850"/>
            <a:ext cx="2286000" cy="1286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0" name="Google Shape;330;p44"/>
          <p:cNvSpPr/>
          <p:nvPr/>
        </p:nvSpPr>
        <p:spPr>
          <a:xfrm>
            <a:off x="2296700" y="1285850"/>
            <a:ext cx="2275200" cy="128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1" name="Google Shape;331;p44"/>
          <p:cNvSpPr/>
          <p:nvPr/>
        </p:nvSpPr>
        <p:spPr>
          <a:xfrm>
            <a:off x="4562300" y="1285850"/>
            <a:ext cx="2295600" cy="12861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2" name="Google Shape;332;p44"/>
          <p:cNvSpPr/>
          <p:nvPr/>
        </p:nvSpPr>
        <p:spPr>
          <a:xfrm>
            <a:off x="1100" y="2571700"/>
            <a:ext cx="2295600" cy="25719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3" name="Google Shape;333;p44"/>
          <p:cNvSpPr/>
          <p:nvPr/>
        </p:nvSpPr>
        <p:spPr>
          <a:xfrm>
            <a:off x="2296700" y="2571000"/>
            <a:ext cx="2265600" cy="25719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4" name="Google Shape;334;p44"/>
          <p:cNvSpPr/>
          <p:nvPr/>
        </p:nvSpPr>
        <p:spPr>
          <a:xfrm>
            <a:off x="4562300" y="2571000"/>
            <a:ext cx="2295600" cy="25719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5" name="Google Shape;335;p44"/>
          <p:cNvSpPr txBox="1"/>
          <p:nvPr>
            <p:ph type="title"/>
          </p:nvPr>
        </p:nvSpPr>
        <p:spPr>
          <a:xfrm>
            <a:off x="175800" y="125600"/>
            <a:ext cx="83967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36" name="Google Shape;336;p44"/>
          <p:cNvSpPr txBox="1"/>
          <p:nvPr>
            <p:ph idx="1" type="body"/>
          </p:nvPr>
        </p:nvSpPr>
        <p:spPr>
          <a:xfrm>
            <a:off x="162150" y="2696700"/>
            <a:ext cx="1929300" cy="23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337" name="Google Shape;337;p44"/>
          <p:cNvSpPr txBox="1"/>
          <p:nvPr>
            <p:ph idx="2" type="body"/>
          </p:nvPr>
        </p:nvSpPr>
        <p:spPr>
          <a:xfrm>
            <a:off x="4750350" y="2696700"/>
            <a:ext cx="1929300" cy="23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338" name="Google Shape;338;p44"/>
          <p:cNvSpPr txBox="1"/>
          <p:nvPr>
            <p:ph idx="3" type="body"/>
          </p:nvPr>
        </p:nvSpPr>
        <p:spPr>
          <a:xfrm>
            <a:off x="2469700" y="2696700"/>
            <a:ext cx="1929300" cy="23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339" name="Google Shape;339;p44"/>
          <p:cNvSpPr txBox="1"/>
          <p:nvPr>
            <p:ph idx="4" type="subTitle"/>
          </p:nvPr>
        </p:nvSpPr>
        <p:spPr>
          <a:xfrm>
            <a:off x="167675" y="1433750"/>
            <a:ext cx="1929300" cy="99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9pPr>
          </a:lstStyle>
          <a:p/>
        </p:txBody>
      </p:sp>
      <p:sp>
        <p:nvSpPr>
          <p:cNvPr id="340" name="Google Shape;340;p44"/>
          <p:cNvSpPr txBox="1"/>
          <p:nvPr>
            <p:ph idx="5" type="subTitle"/>
          </p:nvPr>
        </p:nvSpPr>
        <p:spPr>
          <a:xfrm>
            <a:off x="4748850" y="1433750"/>
            <a:ext cx="1929300" cy="99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9pPr>
          </a:lstStyle>
          <a:p/>
        </p:txBody>
      </p:sp>
      <p:sp>
        <p:nvSpPr>
          <p:cNvPr id="341" name="Google Shape;341;p44"/>
          <p:cNvSpPr txBox="1"/>
          <p:nvPr>
            <p:ph idx="6" type="subTitle"/>
          </p:nvPr>
        </p:nvSpPr>
        <p:spPr>
          <a:xfrm>
            <a:off x="2469700" y="1433750"/>
            <a:ext cx="1929300" cy="99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big ideas">
  <p:cSld name="CUSTOM_28"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45"/>
          <p:cNvSpPr txBox="1"/>
          <p:nvPr>
            <p:ph idx="12" type="sldNum"/>
          </p:nvPr>
        </p:nvSpPr>
        <p:spPr>
          <a:xfrm>
            <a:off x="8653375" y="4829350"/>
            <a:ext cx="490500" cy="31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344" name="Google Shape;344;p45"/>
          <p:cNvGraphicFramePr/>
          <p:nvPr/>
        </p:nvGraphicFramePr>
        <p:xfrm>
          <a:off x="4572000" y="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345" name="Google Shape;345;p45"/>
          <p:cNvGraphicFramePr/>
          <p:nvPr/>
        </p:nvGraphicFramePr>
        <p:xfrm>
          <a:off x="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46" name="Google Shape;346;p45"/>
          <p:cNvSpPr/>
          <p:nvPr/>
        </p:nvSpPr>
        <p:spPr>
          <a:xfrm>
            <a:off x="0" y="2571700"/>
            <a:ext cx="9144000" cy="25719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7" name="Google Shape;347;p45"/>
          <p:cNvSpPr/>
          <p:nvPr/>
        </p:nvSpPr>
        <p:spPr>
          <a:xfrm>
            <a:off x="0" y="1285850"/>
            <a:ext cx="2286000" cy="1286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8" name="Google Shape;348;p45"/>
          <p:cNvSpPr/>
          <p:nvPr/>
        </p:nvSpPr>
        <p:spPr>
          <a:xfrm>
            <a:off x="2296700" y="1285850"/>
            <a:ext cx="2275200" cy="128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9" name="Google Shape;349;p45"/>
          <p:cNvSpPr/>
          <p:nvPr/>
        </p:nvSpPr>
        <p:spPr>
          <a:xfrm>
            <a:off x="4562300" y="1285850"/>
            <a:ext cx="2295600" cy="12861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0" name="Google Shape;350;p45"/>
          <p:cNvSpPr/>
          <p:nvPr/>
        </p:nvSpPr>
        <p:spPr>
          <a:xfrm>
            <a:off x="6855000" y="1285850"/>
            <a:ext cx="2286000" cy="1286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1" name="Google Shape;351;p45"/>
          <p:cNvSpPr/>
          <p:nvPr/>
        </p:nvSpPr>
        <p:spPr>
          <a:xfrm>
            <a:off x="1100" y="2571700"/>
            <a:ext cx="2295600" cy="25719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2" name="Google Shape;352;p45"/>
          <p:cNvSpPr/>
          <p:nvPr/>
        </p:nvSpPr>
        <p:spPr>
          <a:xfrm>
            <a:off x="2296700" y="2571000"/>
            <a:ext cx="2265600" cy="25719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3" name="Google Shape;353;p45"/>
          <p:cNvSpPr/>
          <p:nvPr/>
        </p:nvSpPr>
        <p:spPr>
          <a:xfrm>
            <a:off x="4562300" y="2571000"/>
            <a:ext cx="2295600" cy="25719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4" name="Google Shape;354;p45"/>
          <p:cNvSpPr txBox="1"/>
          <p:nvPr>
            <p:ph type="title"/>
          </p:nvPr>
        </p:nvSpPr>
        <p:spPr>
          <a:xfrm>
            <a:off x="175800" y="125600"/>
            <a:ext cx="83967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55" name="Google Shape;355;p45"/>
          <p:cNvSpPr txBox="1"/>
          <p:nvPr>
            <p:ph idx="1" type="body"/>
          </p:nvPr>
        </p:nvSpPr>
        <p:spPr>
          <a:xfrm>
            <a:off x="7044450" y="2696700"/>
            <a:ext cx="1929300" cy="23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356" name="Google Shape;356;p45"/>
          <p:cNvSpPr txBox="1"/>
          <p:nvPr>
            <p:ph idx="2" type="body"/>
          </p:nvPr>
        </p:nvSpPr>
        <p:spPr>
          <a:xfrm>
            <a:off x="162150" y="2696700"/>
            <a:ext cx="1929300" cy="23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357" name="Google Shape;357;p45"/>
          <p:cNvSpPr txBox="1"/>
          <p:nvPr>
            <p:ph idx="3" type="body"/>
          </p:nvPr>
        </p:nvSpPr>
        <p:spPr>
          <a:xfrm>
            <a:off x="4750350" y="2696700"/>
            <a:ext cx="1929300" cy="23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358" name="Google Shape;358;p45"/>
          <p:cNvSpPr txBox="1"/>
          <p:nvPr>
            <p:ph idx="4" type="body"/>
          </p:nvPr>
        </p:nvSpPr>
        <p:spPr>
          <a:xfrm>
            <a:off x="2469700" y="2696700"/>
            <a:ext cx="1929300" cy="23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359" name="Google Shape;359;p45"/>
          <p:cNvSpPr txBox="1"/>
          <p:nvPr>
            <p:ph idx="5" type="subTitle"/>
          </p:nvPr>
        </p:nvSpPr>
        <p:spPr>
          <a:xfrm>
            <a:off x="167675" y="1433750"/>
            <a:ext cx="1929300" cy="99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9pPr>
          </a:lstStyle>
          <a:p/>
        </p:txBody>
      </p:sp>
      <p:sp>
        <p:nvSpPr>
          <p:cNvPr id="360" name="Google Shape;360;p45"/>
          <p:cNvSpPr txBox="1"/>
          <p:nvPr>
            <p:ph idx="6" type="subTitle"/>
          </p:nvPr>
        </p:nvSpPr>
        <p:spPr>
          <a:xfrm>
            <a:off x="4748850" y="1433750"/>
            <a:ext cx="1929300" cy="99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9pPr>
          </a:lstStyle>
          <a:p/>
        </p:txBody>
      </p:sp>
      <p:sp>
        <p:nvSpPr>
          <p:cNvPr id="361" name="Google Shape;361;p45"/>
          <p:cNvSpPr txBox="1"/>
          <p:nvPr>
            <p:ph idx="7" type="subTitle"/>
          </p:nvPr>
        </p:nvSpPr>
        <p:spPr>
          <a:xfrm>
            <a:off x="7044450" y="1433750"/>
            <a:ext cx="1929300" cy="99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9pPr>
          </a:lstStyle>
          <a:p/>
        </p:txBody>
      </p:sp>
      <p:sp>
        <p:nvSpPr>
          <p:cNvPr id="362" name="Google Shape;362;p45"/>
          <p:cNvSpPr txBox="1"/>
          <p:nvPr>
            <p:ph idx="8" type="subTitle"/>
          </p:nvPr>
        </p:nvSpPr>
        <p:spPr>
          <a:xfrm>
            <a:off x="2469700" y="1433750"/>
            <a:ext cx="1929300" cy="99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image">
  <p:cSld name="CUSTOM_29"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46"/>
          <p:cNvSpPr txBox="1"/>
          <p:nvPr>
            <p:ph idx="12" type="sldNum"/>
          </p:nvPr>
        </p:nvSpPr>
        <p:spPr>
          <a:xfrm>
            <a:off x="8653375" y="4829350"/>
            <a:ext cx="490500" cy="31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365" name="Google Shape;365;p46"/>
          <p:cNvGraphicFramePr/>
          <p:nvPr/>
        </p:nvGraphicFramePr>
        <p:xfrm>
          <a:off x="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66" name="Google Shape;366;p46"/>
          <p:cNvSpPr/>
          <p:nvPr>
            <p:ph idx="2" type="pic"/>
          </p:nvPr>
        </p:nvSpPr>
        <p:spPr>
          <a:xfrm>
            <a:off x="4572000" y="0"/>
            <a:ext cx="4572000" cy="5143500"/>
          </a:xfrm>
          <a:prstGeom prst="corner">
            <a:avLst>
              <a:gd fmla="val 98504" name="adj1"/>
              <a:gd fmla="val 87411" name="adj2"/>
            </a:avLst>
          </a:prstGeom>
          <a:noFill/>
          <a:ln>
            <a:noFill/>
          </a:ln>
        </p:spPr>
      </p:sp>
      <p:sp>
        <p:nvSpPr>
          <p:cNvPr id="367" name="Google Shape;367;p46"/>
          <p:cNvSpPr txBox="1"/>
          <p:nvPr>
            <p:ph type="title"/>
          </p:nvPr>
        </p:nvSpPr>
        <p:spPr>
          <a:xfrm>
            <a:off x="175800" y="125600"/>
            <a:ext cx="42243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storyboards">
  <p:cSld name="CUSTOM_30">
    <p:bg>
      <p:bgPr>
        <a:solidFill>
          <a:schemeClr val="lt1"/>
        </a:solidFill>
      </p:bgPr>
    </p:bg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9" name="Google Shape;369;p47"/>
          <p:cNvGraphicFramePr/>
          <p:nvPr/>
        </p:nvGraphicFramePr>
        <p:xfrm>
          <a:off x="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70" name="Google Shape;370;p47"/>
          <p:cNvSpPr/>
          <p:nvPr/>
        </p:nvSpPr>
        <p:spPr>
          <a:xfrm>
            <a:off x="0" y="2571700"/>
            <a:ext cx="9144000" cy="25719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1" name="Google Shape;371;p47"/>
          <p:cNvSpPr/>
          <p:nvPr/>
        </p:nvSpPr>
        <p:spPr>
          <a:xfrm>
            <a:off x="0" y="1285850"/>
            <a:ext cx="2286000" cy="1286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2" name="Google Shape;372;p47"/>
          <p:cNvSpPr/>
          <p:nvPr/>
        </p:nvSpPr>
        <p:spPr>
          <a:xfrm>
            <a:off x="2296700" y="1285850"/>
            <a:ext cx="2275200" cy="128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3" name="Google Shape;373;p47"/>
          <p:cNvSpPr/>
          <p:nvPr/>
        </p:nvSpPr>
        <p:spPr>
          <a:xfrm>
            <a:off x="1100" y="2571700"/>
            <a:ext cx="2295600" cy="25719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4" name="Google Shape;374;p47"/>
          <p:cNvSpPr/>
          <p:nvPr/>
        </p:nvSpPr>
        <p:spPr>
          <a:xfrm>
            <a:off x="2296700" y="2571000"/>
            <a:ext cx="2265600" cy="25719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5" name="Google Shape;375;p47"/>
          <p:cNvSpPr txBox="1"/>
          <p:nvPr>
            <p:ph type="title"/>
          </p:nvPr>
        </p:nvSpPr>
        <p:spPr>
          <a:xfrm>
            <a:off x="175800" y="125600"/>
            <a:ext cx="4858200" cy="103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76" name="Google Shape;376;p47"/>
          <p:cNvSpPr txBox="1"/>
          <p:nvPr>
            <p:ph idx="1" type="body"/>
          </p:nvPr>
        </p:nvSpPr>
        <p:spPr>
          <a:xfrm>
            <a:off x="162150" y="2696700"/>
            <a:ext cx="1929300" cy="23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377" name="Google Shape;377;p47"/>
          <p:cNvSpPr txBox="1"/>
          <p:nvPr>
            <p:ph idx="2" type="body"/>
          </p:nvPr>
        </p:nvSpPr>
        <p:spPr>
          <a:xfrm>
            <a:off x="2469700" y="2696700"/>
            <a:ext cx="1929300" cy="23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378" name="Google Shape;378;p47"/>
          <p:cNvSpPr txBox="1"/>
          <p:nvPr>
            <p:ph idx="3" type="subTitle"/>
          </p:nvPr>
        </p:nvSpPr>
        <p:spPr>
          <a:xfrm>
            <a:off x="167675" y="1433750"/>
            <a:ext cx="1929300" cy="99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Font typeface="DM Sans SemiBold"/>
              <a:buNone/>
              <a:defRPr sz="2000">
                <a:latin typeface="DM Sans SemiBold"/>
                <a:ea typeface="DM Sans SemiBold"/>
                <a:cs typeface="DM Sans SemiBold"/>
                <a:sym typeface="DM Sans SemiBold"/>
              </a:defRPr>
            </a:lvl9pPr>
          </a:lstStyle>
          <a:p/>
        </p:txBody>
      </p:sp>
      <p:sp>
        <p:nvSpPr>
          <p:cNvPr id="379" name="Google Shape;379;p47"/>
          <p:cNvSpPr txBox="1"/>
          <p:nvPr>
            <p:ph idx="4" type="subTitle"/>
          </p:nvPr>
        </p:nvSpPr>
        <p:spPr>
          <a:xfrm>
            <a:off x="2469700" y="1433750"/>
            <a:ext cx="1929300" cy="99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9pPr>
          </a:lstStyle>
          <a:p/>
        </p:txBody>
      </p:sp>
      <p:sp>
        <p:nvSpPr>
          <p:cNvPr id="380" name="Google Shape;380;p47"/>
          <p:cNvSpPr/>
          <p:nvPr>
            <p:ph idx="5" type="pic"/>
          </p:nvPr>
        </p:nvSpPr>
        <p:spPr>
          <a:xfrm>
            <a:off x="5034002" y="-3075"/>
            <a:ext cx="2052900" cy="2571900"/>
          </a:xfrm>
          <a:prstGeom prst="rect">
            <a:avLst/>
          </a:prstGeom>
          <a:noFill/>
          <a:ln>
            <a:noFill/>
          </a:ln>
        </p:spPr>
      </p:sp>
      <p:sp>
        <p:nvSpPr>
          <p:cNvPr id="381" name="Google Shape;381;p47"/>
          <p:cNvSpPr/>
          <p:nvPr>
            <p:ph idx="6" type="pic"/>
          </p:nvPr>
        </p:nvSpPr>
        <p:spPr>
          <a:xfrm>
            <a:off x="7091161" y="2571700"/>
            <a:ext cx="2052900" cy="2571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storyboards">
  <p:cSld name="CUSTOM_31">
    <p:bg>
      <p:bgPr>
        <a:solidFill>
          <a:schemeClr val="dk1"/>
        </a:solidFill>
      </p:bgPr>
    </p:bg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48"/>
          <p:cNvSpPr txBox="1"/>
          <p:nvPr>
            <p:ph idx="12" type="sldNum"/>
          </p:nvPr>
        </p:nvSpPr>
        <p:spPr>
          <a:xfrm>
            <a:off x="8653375" y="4829350"/>
            <a:ext cx="490500" cy="31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384" name="Google Shape;384;p48"/>
          <p:cNvGraphicFramePr/>
          <p:nvPr/>
        </p:nvGraphicFramePr>
        <p:xfrm>
          <a:off x="457200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385" name="Google Shape;385;p48"/>
          <p:cNvGraphicFramePr/>
          <p:nvPr/>
        </p:nvGraphicFramePr>
        <p:xfrm>
          <a:off x="0" y="-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86" name="Google Shape;386;p48"/>
          <p:cNvSpPr/>
          <p:nvPr/>
        </p:nvSpPr>
        <p:spPr>
          <a:xfrm>
            <a:off x="0" y="3214700"/>
            <a:ext cx="9144000" cy="1929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7" name="Google Shape;387;p48"/>
          <p:cNvSpPr/>
          <p:nvPr/>
        </p:nvSpPr>
        <p:spPr>
          <a:xfrm>
            <a:off x="2277888" y="3214700"/>
            <a:ext cx="2286000" cy="19290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8" name="Google Shape;388;p48"/>
          <p:cNvSpPr/>
          <p:nvPr/>
        </p:nvSpPr>
        <p:spPr>
          <a:xfrm>
            <a:off x="4572000" y="3214700"/>
            <a:ext cx="2286000" cy="19290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9" name="Google Shape;389;p48"/>
          <p:cNvSpPr/>
          <p:nvPr>
            <p:ph idx="2" type="pic"/>
          </p:nvPr>
        </p:nvSpPr>
        <p:spPr>
          <a:xfrm>
            <a:off x="3439700" y="1539700"/>
            <a:ext cx="2265600" cy="1408800"/>
          </a:xfrm>
          <a:prstGeom prst="rect">
            <a:avLst/>
          </a:prstGeom>
          <a:noFill/>
          <a:ln>
            <a:noFill/>
          </a:ln>
        </p:spPr>
      </p:sp>
      <p:sp>
        <p:nvSpPr>
          <p:cNvPr id="390" name="Google Shape;390;p48"/>
          <p:cNvSpPr/>
          <p:nvPr>
            <p:ph idx="3" type="pic"/>
          </p:nvPr>
        </p:nvSpPr>
        <p:spPr>
          <a:xfrm>
            <a:off x="0" y="1539650"/>
            <a:ext cx="3314100" cy="1408800"/>
          </a:xfrm>
          <a:prstGeom prst="rect">
            <a:avLst/>
          </a:prstGeom>
          <a:noFill/>
          <a:ln>
            <a:noFill/>
          </a:ln>
        </p:spPr>
      </p:sp>
      <p:sp>
        <p:nvSpPr>
          <p:cNvPr id="391" name="Google Shape;391;p48"/>
          <p:cNvSpPr/>
          <p:nvPr>
            <p:ph idx="4" type="pic"/>
          </p:nvPr>
        </p:nvSpPr>
        <p:spPr>
          <a:xfrm>
            <a:off x="5830950" y="1539700"/>
            <a:ext cx="3187200" cy="1408800"/>
          </a:xfrm>
          <a:prstGeom prst="rect">
            <a:avLst/>
          </a:prstGeom>
          <a:noFill/>
          <a:ln>
            <a:noFill/>
          </a:ln>
        </p:spPr>
      </p:sp>
      <p:sp>
        <p:nvSpPr>
          <p:cNvPr id="392" name="Google Shape;392;p48"/>
          <p:cNvSpPr txBox="1"/>
          <p:nvPr>
            <p:ph type="title"/>
          </p:nvPr>
        </p:nvSpPr>
        <p:spPr>
          <a:xfrm>
            <a:off x="175800" y="125600"/>
            <a:ext cx="8396700" cy="116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393" name="Google Shape;393;p48"/>
          <p:cNvSpPr txBox="1"/>
          <p:nvPr>
            <p:ph idx="1" type="body"/>
          </p:nvPr>
        </p:nvSpPr>
        <p:spPr>
          <a:xfrm>
            <a:off x="125700" y="4005125"/>
            <a:ext cx="1929300" cy="116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4" name="Google Shape;394;p48"/>
          <p:cNvSpPr txBox="1"/>
          <p:nvPr>
            <p:ph idx="5" type="body"/>
          </p:nvPr>
        </p:nvSpPr>
        <p:spPr>
          <a:xfrm>
            <a:off x="5838150" y="4005125"/>
            <a:ext cx="1929300" cy="116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5" name="Google Shape;395;p48"/>
          <p:cNvSpPr txBox="1"/>
          <p:nvPr>
            <p:ph idx="6" type="body"/>
          </p:nvPr>
        </p:nvSpPr>
        <p:spPr>
          <a:xfrm>
            <a:off x="3439700" y="4005125"/>
            <a:ext cx="1929300" cy="116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 sz="1100"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 sz="1100"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 sz="1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6" name="Google Shape;396;p48"/>
          <p:cNvSpPr txBox="1"/>
          <p:nvPr>
            <p:ph idx="7" type="subTitle"/>
          </p:nvPr>
        </p:nvSpPr>
        <p:spPr>
          <a:xfrm>
            <a:off x="125700" y="3066275"/>
            <a:ext cx="1929300" cy="6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9pPr>
          </a:lstStyle>
          <a:p/>
        </p:txBody>
      </p:sp>
      <p:sp>
        <p:nvSpPr>
          <p:cNvPr id="397" name="Google Shape;397;p48"/>
          <p:cNvSpPr txBox="1"/>
          <p:nvPr>
            <p:ph idx="8" type="subTitle"/>
          </p:nvPr>
        </p:nvSpPr>
        <p:spPr>
          <a:xfrm>
            <a:off x="5838150" y="3066275"/>
            <a:ext cx="1929300" cy="6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9pPr>
          </a:lstStyle>
          <a:p/>
        </p:txBody>
      </p:sp>
      <p:sp>
        <p:nvSpPr>
          <p:cNvPr id="398" name="Google Shape;398;p48"/>
          <p:cNvSpPr txBox="1"/>
          <p:nvPr>
            <p:ph idx="9" type="subTitle"/>
          </p:nvPr>
        </p:nvSpPr>
        <p:spPr>
          <a:xfrm>
            <a:off x="3439700" y="3066275"/>
            <a:ext cx="1929300" cy="6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DM Sans SemiBold"/>
              <a:buNone/>
              <a:defRPr sz="2000">
                <a:solidFill>
                  <a:schemeClr val="lt1"/>
                </a:solidFill>
                <a:latin typeface="DM Sans SemiBold"/>
                <a:ea typeface="DM Sans SemiBold"/>
                <a:cs typeface="DM Sans SemiBold"/>
                <a:sym typeface="DM Sans SemiBol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only">
  <p:cSld name="CUSTOM_32"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49"/>
          <p:cNvSpPr txBox="1"/>
          <p:nvPr>
            <p:ph idx="12" type="sldNum"/>
          </p:nvPr>
        </p:nvSpPr>
        <p:spPr>
          <a:xfrm>
            <a:off x="8653375" y="4829350"/>
            <a:ext cx="490500" cy="31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01" name="Google Shape;401;p49"/>
          <p:cNvSpPr/>
          <p:nvPr>
            <p:ph idx="2" type="pic"/>
          </p:nvPr>
        </p:nvSpPr>
        <p:spPr>
          <a:xfrm>
            <a:off x="0" y="-50"/>
            <a:ext cx="9144000" cy="5143500"/>
          </a:xfrm>
          <a:prstGeom prst="corner">
            <a:avLst>
              <a:gd fmla="val 86554" name="adj1"/>
              <a:gd fmla="val 160071" name="adj2"/>
            </a:avLst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grid">
  <p:cSld name="CUSTOM_33"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50"/>
          <p:cNvSpPr txBox="1"/>
          <p:nvPr>
            <p:ph idx="12" type="sldNum"/>
          </p:nvPr>
        </p:nvSpPr>
        <p:spPr>
          <a:xfrm>
            <a:off x="8653375" y="4829350"/>
            <a:ext cx="490500" cy="31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404" name="Google Shape;404;p50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{A1084804-D7AA-43CA-AD71-E17F1142E781}</a:tableStyleId>
              </a:tblPr>
              <a:tblGrid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  <a:gridCol w="571500"/>
              </a:tblGrid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2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405" name="Google Shape;405;p50"/>
          <p:cNvSpPr/>
          <p:nvPr>
            <p:ph idx="2" type="pic"/>
          </p:nvPr>
        </p:nvSpPr>
        <p:spPr>
          <a:xfrm>
            <a:off x="4572000" y="-3075"/>
            <a:ext cx="2283600" cy="1286700"/>
          </a:xfrm>
          <a:prstGeom prst="rect">
            <a:avLst/>
          </a:prstGeom>
          <a:noFill/>
          <a:ln>
            <a:noFill/>
          </a:ln>
        </p:spPr>
      </p:sp>
      <p:sp>
        <p:nvSpPr>
          <p:cNvPr id="406" name="Google Shape;406;p50"/>
          <p:cNvSpPr/>
          <p:nvPr>
            <p:ph idx="3" type="pic"/>
          </p:nvPr>
        </p:nvSpPr>
        <p:spPr>
          <a:xfrm>
            <a:off x="6860482" y="1285082"/>
            <a:ext cx="2283600" cy="1286700"/>
          </a:xfrm>
          <a:prstGeom prst="rect">
            <a:avLst/>
          </a:prstGeom>
          <a:noFill/>
          <a:ln>
            <a:noFill/>
          </a:ln>
        </p:spPr>
      </p:sp>
      <p:sp>
        <p:nvSpPr>
          <p:cNvPr id="407" name="Google Shape;407;p50"/>
          <p:cNvSpPr txBox="1"/>
          <p:nvPr>
            <p:ph type="title"/>
          </p:nvPr>
        </p:nvSpPr>
        <p:spPr>
          <a:xfrm>
            <a:off x="175800" y="125600"/>
            <a:ext cx="4224300" cy="116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8" name="Google Shape;408;p50"/>
          <p:cNvSpPr/>
          <p:nvPr>
            <p:ph idx="4" type="pic"/>
          </p:nvPr>
        </p:nvSpPr>
        <p:spPr>
          <a:xfrm>
            <a:off x="2859963" y="2571868"/>
            <a:ext cx="571500" cy="642900"/>
          </a:xfrm>
          <a:prstGeom prst="rect">
            <a:avLst/>
          </a:prstGeom>
          <a:noFill/>
          <a:ln>
            <a:noFill/>
          </a:ln>
        </p:spPr>
      </p:sp>
      <p:sp>
        <p:nvSpPr>
          <p:cNvPr id="409" name="Google Shape;409;p50"/>
          <p:cNvSpPr/>
          <p:nvPr>
            <p:ph idx="5" type="pic"/>
          </p:nvPr>
        </p:nvSpPr>
        <p:spPr>
          <a:xfrm>
            <a:off x="571500" y="4500618"/>
            <a:ext cx="571500" cy="642900"/>
          </a:xfrm>
          <a:prstGeom prst="rect">
            <a:avLst/>
          </a:prstGeom>
          <a:noFill/>
          <a:ln>
            <a:noFill/>
          </a:ln>
        </p:spPr>
      </p:sp>
      <p:sp>
        <p:nvSpPr>
          <p:cNvPr id="410" name="Google Shape;410;p50"/>
          <p:cNvSpPr/>
          <p:nvPr>
            <p:ph idx="6" type="pic"/>
          </p:nvPr>
        </p:nvSpPr>
        <p:spPr>
          <a:xfrm>
            <a:off x="571500" y="2571881"/>
            <a:ext cx="1143000" cy="1285800"/>
          </a:xfrm>
          <a:prstGeom prst="rect">
            <a:avLst/>
          </a:prstGeom>
          <a:noFill/>
          <a:ln>
            <a:noFill/>
          </a:ln>
        </p:spPr>
      </p:sp>
      <p:sp>
        <p:nvSpPr>
          <p:cNvPr id="411" name="Google Shape;411;p50"/>
          <p:cNvSpPr/>
          <p:nvPr>
            <p:ph idx="7" type="pic"/>
          </p:nvPr>
        </p:nvSpPr>
        <p:spPr>
          <a:xfrm>
            <a:off x="3429000" y="3858582"/>
            <a:ext cx="1143000" cy="1285800"/>
          </a:xfrm>
          <a:prstGeom prst="rect">
            <a:avLst/>
          </a:prstGeom>
          <a:noFill/>
          <a:ln>
            <a:noFill/>
          </a:ln>
        </p:spPr>
      </p:sp>
      <p:sp>
        <p:nvSpPr>
          <p:cNvPr id="412" name="Google Shape;412;p50"/>
          <p:cNvSpPr/>
          <p:nvPr>
            <p:ph idx="8" type="pic"/>
          </p:nvPr>
        </p:nvSpPr>
        <p:spPr>
          <a:xfrm>
            <a:off x="2286000" y="3858568"/>
            <a:ext cx="571500" cy="642900"/>
          </a:xfrm>
          <a:prstGeom prst="rect">
            <a:avLst/>
          </a:prstGeom>
          <a:noFill/>
          <a:ln>
            <a:noFill/>
          </a:ln>
        </p:spPr>
      </p:sp>
      <p:sp>
        <p:nvSpPr>
          <p:cNvPr id="413" name="Google Shape;413;p50"/>
          <p:cNvSpPr/>
          <p:nvPr>
            <p:ph idx="9" type="pic"/>
          </p:nvPr>
        </p:nvSpPr>
        <p:spPr>
          <a:xfrm>
            <a:off x="4576922" y="2571425"/>
            <a:ext cx="2283600" cy="1286700"/>
          </a:xfrm>
          <a:prstGeom prst="rect">
            <a:avLst/>
          </a:prstGeom>
          <a:noFill/>
          <a:ln>
            <a:noFill/>
          </a:ln>
        </p:spPr>
      </p:sp>
      <p:sp>
        <p:nvSpPr>
          <p:cNvPr id="414" name="Google Shape;414;p50"/>
          <p:cNvSpPr/>
          <p:nvPr>
            <p:ph idx="13" type="pic"/>
          </p:nvPr>
        </p:nvSpPr>
        <p:spPr>
          <a:xfrm>
            <a:off x="6860465" y="3858125"/>
            <a:ext cx="2283600" cy="12867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31.xml"/><Relationship Id="rId22" Type="http://schemas.openxmlformats.org/officeDocument/2006/relationships/slideLayout" Target="../slideLayouts/slideLayout33.xml"/><Relationship Id="rId21" Type="http://schemas.openxmlformats.org/officeDocument/2006/relationships/slideLayout" Target="../slideLayouts/slideLayout32.xml"/><Relationship Id="rId24" Type="http://schemas.openxmlformats.org/officeDocument/2006/relationships/slideLayout" Target="../slideLayouts/slideLayout35.xml"/><Relationship Id="rId23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37.xml"/><Relationship Id="rId25" Type="http://schemas.openxmlformats.org/officeDocument/2006/relationships/slideLayout" Target="../slideLayouts/slideLayout36.xml"/><Relationship Id="rId28" Type="http://schemas.openxmlformats.org/officeDocument/2006/relationships/slideLayout" Target="../slideLayouts/slideLayout39.xml"/><Relationship Id="rId27" Type="http://schemas.openxmlformats.org/officeDocument/2006/relationships/slideLayout" Target="../slideLayouts/slideLayout38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29" Type="http://schemas.openxmlformats.org/officeDocument/2006/relationships/slideLayout" Target="../slideLayouts/slideLayout40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42.xml"/><Relationship Id="rId30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22.xml"/><Relationship Id="rId33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21.xml"/><Relationship Id="rId32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24.xml"/><Relationship Id="rId35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23.xml"/><Relationship Id="rId34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26.xml"/><Relationship Id="rId37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25.xml"/><Relationship Id="rId36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38" Type="http://schemas.openxmlformats.org/officeDocument/2006/relationships/theme" Target="../theme/theme1.xml"/><Relationship Id="rId19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29050" y="393200"/>
            <a:ext cx="8685900" cy="7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DM Sans Medium"/>
              <a:buNone/>
              <a:defRPr sz="3600">
                <a:solidFill>
                  <a:schemeClr val="dk1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Font typeface="DM Sans Medium"/>
              <a:buNone/>
              <a:defRPr sz="3600">
                <a:latin typeface="DM Sans Medium"/>
                <a:ea typeface="DM Sans Medium"/>
                <a:cs typeface="DM Sans Medium"/>
                <a:sym typeface="DM Sans Medium"/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Font typeface="DM Sans Medium"/>
              <a:buNone/>
              <a:defRPr sz="3600">
                <a:latin typeface="DM Sans Medium"/>
                <a:ea typeface="DM Sans Medium"/>
                <a:cs typeface="DM Sans Medium"/>
                <a:sym typeface="DM Sans Medium"/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Font typeface="DM Sans Medium"/>
              <a:buNone/>
              <a:defRPr sz="3600">
                <a:latin typeface="DM Sans Medium"/>
                <a:ea typeface="DM Sans Medium"/>
                <a:cs typeface="DM Sans Medium"/>
                <a:sym typeface="DM Sans Medium"/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Font typeface="DM Sans Medium"/>
              <a:buNone/>
              <a:defRPr sz="3600">
                <a:latin typeface="DM Sans Medium"/>
                <a:ea typeface="DM Sans Medium"/>
                <a:cs typeface="DM Sans Medium"/>
                <a:sym typeface="DM Sans Medium"/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Font typeface="DM Sans Medium"/>
              <a:buNone/>
              <a:defRPr sz="3600">
                <a:latin typeface="DM Sans Medium"/>
                <a:ea typeface="DM Sans Medium"/>
                <a:cs typeface="DM Sans Medium"/>
                <a:sym typeface="DM Sans Medium"/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Font typeface="DM Sans Medium"/>
              <a:buNone/>
              <a:defRPr sz="3600">
                <a:latin typeface="DM Sans Medium"/>
                <a:ea typeface="DM Sans Medium"/>
                <a:cs typeface="DM Sans Medium"/>
                <a:sym typeface="DM Sans Medium"/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Font typeface="DM Sans Medium"/>
              <a:buNone/>
              <a:defRPr sz="3600">
                <a:latin typeface="DM Sans Medium"/>
                <a:ea typeface="DM Sans Medium"/>
                <a:cs typeface="DM Sans Medium"/>
                <a:sym typeface="DM Sans Medium"/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600"/>
              <a:buFont typeface="DM Sans Medium"/>
              <a:buNone/>
              <a:defRPr sz="3600">
                <a:latin typeface="DM Sans Medium"/>
                <a:ea typeface="DM Sans Medium"/>
                <a:cs typeface="DM Sans Medium"/>
                <a:sym typeface="DM Sans Medium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80800" y="2705300"/>
            <a:ext cx="3906900" cy="19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"/>
              <a:buChar char="●"/>
              <a:defRPr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"/>
              <a:buChar char="○"/>
              <a:defRPr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"/>
              <a:buChar char="■"/>
              <a:defRPr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"/>
              <a:buChar char="●"/>
              <a:defRPr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"/>
              <a:buChar char="○"/>
              <a:defRPr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"/>
              <a:buChar char="■"/>
              <a:defRPr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"/>
              <a:buChar char="●"/>
              <a:defRPr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"/>
              <a:buChar char="○"/>
              <a:defRPr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erriweather"/>
              <a:buChar char="■"/>
              <a:defRPr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53375" y="4829350"/>
            <a:ext cx="490500" cy="31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buNone/>
              <a:defRPr b="1" sz="8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 algn="ctr">
              <a:buNone/>
              <a:defRPr b="1" sz="8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 algn="ctr">
              <a:buNone/>
              <a:defRPr b="1" sz="8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 algn="ctr">
              <a:buNone/>
              <a:defRPr b="1" sz="8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 algn="ctr">
              <a:buNone/>
              <a:defRPr b="1" sz="8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 algn="ctr">
              <a:buNone/>
              <a:defRPr b="1" sz="8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 algn="ctr">
              <a:buNone/>
              <a:defRPr b="1" sz="8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 algn="ctr">
              <a:buNone/>
              <a:defRPr b="1" sz="8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 algn="ctr">
              <a:buNone/>
              <a:defRPr b="1" sz="8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  <p:sldLayoutId id="2147483680" r:id="rId22"/>
    <p:sldLayoutId id="2147483681" r:id="rId23"/>
    <p:sldLayoutId id="2147483682" r:id="rId24"/>
    <p:sldLayoutId id="2147483683" r:id="rId25"/>
    <p:sldLayoutId id="2147483684" r:id="rId26"/>
    <p:sldLayoutId id="2147483685" r:id="rId27"/>
    <p:sldLayoutId id="2147483686" r:id="rId28"/>
    <p:sldLayoutId id="2147483687" r:id="rId29"/>
    <p:sldLayoutId id="2147483688" r:id="rId30"/>
    <p:sldLayoutId id="2147483689" r:id="rId31"/>
    <p:sldLayoutId id="2147483690" r:id="rId32"/>
    <p:sldLayoutId id="2147483691" r:id="rId33"/>
    <p:sldLayoutId id="2147483692" r:id="rId34"/>
    <p:sldLayoutId id="2147483693" r:id="rId35"/>
    <p:sldLayoutId id="2147483694" r:id="rId36"/>
    <p:sldLayoutId id="2147483695" r:id="rId3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79">
          <p15:clr>
            <a:srgbClr val="E46962"/>
          </p15:clr>
        </p15:guide>
        <p15:guide id="2" pos="158">
          <p15:clr>
            <a:srgbClr val="E46962"/>
          </p15:clr>
        </p15:guide>
        <p15:guide id="3" orient="horz" pos="79">
          <p15:clr>
            <a:srgbClr val="E46962"/>
          </p15:clr>
        </p15:guide>
        <p15:guide id="4" pos="581">
          <p15:clr>
            <a:srgbClr val="E46962"/>
          </p15:clr>
        </p15:guide>
        <p15:guide id="5" pos="660">
          <p15:clr>
            <a:srgbClr val="E46962"/>
          </p15:clr>
        </p15:guide>
        <p15:guide id="6" pos="1083">
          <p15:clr>
            <a:srgbClr val="E46962"/>
          </p15:clr>
        </p15:guide>
        <p15:guide id="7" pos="1163">
          <p15:clr>
            <a:srgbClr val="E46962"/>
          </p15:clr>
        </p15:guide>
        <p15:guide id="8" pos="1585">
          <p15:clr>
            <a:srgbClr val="E46962"/>
          </p15:clr>
        </p15:guide>
        <p15:guide id="9" pos="1665">
          <p15:clr>
            <a:srgbClr val="E46962"/>
          </p15:clr>
        </p15:guide>
        <p15:guide id="10" pos="2088">
          <p15:clr>
            <a:srgbClr val="E46962"/>
          </p15:clr>
        </p15:guide>
        <p15:guide id="11" pos="2167">
          <p15:clr>
            <a:srgbClr val="E46962"/>
          </p15:clr>
        </p15:guide>
        <p15:guide id="12" pos="2590">
          <p15:clr>
            <a:srgbClr val="E46962"/>
          </p15:clr>
        </p15:guide>
        <p15:guide id="13" pos="2669">
          <p15:clr>
            <a:srgbClr val="E46962"/>
          </p15:clr>
        </p15:guide>
        <p15:guide id="14" pos="3092">
          <p15:clr>
            <a:srgbClr val="E46962"/>
          </p15:clr>
        </p15:guide>
        <p15:guide id="15" pos="3171">
          <p15:clr>
            <a:srgbClr val="E46962"/>
          </p15:clr>
        </p15:guide>
        <p15:guide id="16" pos="3594">
          <p15:clr>
            <a:srgbClr val="E46962"/>
          </p15:clr>
        </p15:guide>
        <p15:guide id="17" pos="3673">
          <p15:clr>
            <a:srgbClr val="E46962"/>
          </p15:clr>
        </p15:guide>
        <p15:guide id="18" pos="4096">
          <p15:clr>
            <a:srgbClr val="E46962"/>
          </p15:clr>
        </p15:guide>
        <p15:guide id="19" pos="4175">
          <p15:clr>
            <a:srgbClr val="E46962"/>
          </p15:clr>
        </p15:guide>
        <p15:guide id="20" pos="4598">
          <p15:clr>
            <a:srgbClr val="E46962"/>
          </p15:clr>
        </p15:guide>
        <p15:guide id="21" pos="4677">
          <p15:clr>
            <a:srgbClr val="E46962"/>
          </p15:clr>
        </p15:guide>
        <p15:guide id="22" pos="5100">
          <p15:clr>
            <a:srgbClr val="E46962"/>
          </p15:clr>
        </p15:guide>
        <p15:guide id="23" pos="5179">
          <p15:clr>
            <a:srgbClr val="E46962"/>
          </p15:clr>
        </p15:guide>
        <p15:guide id="24" pos="5602">
          <p15:clr>
            <a:srgbClr val="E46962"/>
          </p15:clr>
        </p15:guide>
        <p15:guide id="25" pos="5681">
          <p15:clr>
            <a:srgbClr val="E46962"/>
          </p15:clr>
        </p15:guide>
        <p15:guide id="26" orient="horz" pos="2961">
          <p15:clr>
            <a:srgbClr val="E46962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drive.google.com/file/d/1gOujh7MtKK3SbYYBaJLuv8y-bpjZUJ10/view" TargetMode="External"/><Relationship Id="rId4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drive.google.com/file/d/1Yp4y_EXVxXoN3WvKFeHZw2DPZ4z4gln7/view" TargetMode="External"/><Relationship Id="rId4" Type="http://schemas.openxmlformats.org/officeDocument/2006/relationships/image" Target="../media/image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drive.google.com/file/d/1ac3EdSukmaGzSEwkm2kejwnisiSB8Euc/view" TargetMode="Externa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51"/>
          <p:cNvSpPr txBox="1"/>
          <p:nvPr>
            <p:ph type="title"/>
          </p:nvPr>
        </p:nvSpPr>
        <p:spPr>
          <a:xfrm>
            <a:off x="175800" y="125600"/>
            <a:ext cx="59751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Prototype for Robomaster S1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Group 8 | GNG 1103 W25</a:t>
            </a:r>
            <a:endParaRPr sz="3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400"/>
              <a:t>Emilia, Farooq, Krystian, Cassidie, Liam</a:t>
            </a:r>
            <a:r>
              <a:rPr i="1" lang="en" sz="3600"/>
              <a:t> </a:t>
            </a:r>
            <a:endParaRPr i="1" sz="3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60"/>
          <p:cNvSpPr txBox="1"/>
          <p:nvPr>
            <p:ph type="title"/>
          </p:nvPr>
        </p:nvSpPr>
        <p:spPr>
          <a:xfrm>
            <a:off x="519300" y="1901950"/>
            <a:ext cx="81054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you!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4" name="Google Shape;424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99600"/>
            <a:ext cx="8839202" cy="4544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53"/>
          <p:cNvSpPr txBox="1"/>
          <p:nvPr>
            <p:ph type="title"/>
          </p:nvPr>
        </p:nvSpPr>
        <p:spPr>
          <a:xfrm>
            <a:off x="175800" y="125600"/>
            <a:ext cx="42609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Wake up</a:t>
            </a:r>
            <a:endParaRPr/>
          </a:p>
        </p:txBody>
      </p:sp>
      <p:pic>
        <p:nvPicPr>
          <p:cNvPr id="430" name="Google Shape;430;p53" title="IMG_3658.MOV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3275" y="1218375"/>
            <a:ext cx="5423645" cy="3050800"/>
          </a:xfrm>
          <a:prstGeom prst="rect">
            <a:avLst/>
          </a:prstGeom>
          <a:noFill/>
          <a:ln>
            <a:noFill/>
          </a:ln>
        </p:spPr>
      </p:pic>
      <p:sp>
        <p:nvSpPr>
          <p:cNvPr id="431" name="Google Shape;431;p53"/>
          <p:cNvSpPr txBox="1"/>
          <p:nvPr/>
        </p:nvSpPr>
        <p:spPr>
          <a:xfrm>
            <a:off x="6037550" y="1211275"/>
            <a:ext cx="2523900" cy="303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DM Sans"/>
              <a:buChar char="★"/>
            </a:pPr>
            <a:r>
              <a:rPr lang="en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rPr>
              <a:t>Companion/friend</a:t>
            </a:r>
            <a:endParaRPr>
              <a:solidFill>
                <a:schemeClr val="dk2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DM Sans"/>
              <a:buChar char="★"/>
            </a:pPr>
            <a:r>
              <a:rPr lang="en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rPr>
              <a:t>Friendly alarm clock</a:t>
            </a:r>
            <a:endParaRPr>
              <a:solidFill>
                <a:schemeClr val="dk2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rPr>
              <a:t>Impacts: </a:t>
            </a:r>
            <a:endParaRPr>
              <a:solidFill>
                <a:schemeClr val="dk2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DM Sans"/>
              <a:buChar char="●"/>
            </a:pPr>
            <a:r>
              <a:rPr lang="en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rPr>
              <a:t>relationship with technology</a:t>
            </a:r>
            <a:endParaRPr>
              <a:solidFill>
                <a:schemeClr val="dk2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54"/>
          <p:cNvSpPr txBox="1"/>
          <p:nvPr>
            <p:ph type="title"/>
          </p:nvPr>
        </p:nvSpPr>
        <p:spPr>
          <a:xfrm>
            <a:off x="519300" y="1740600"/>
            <a:ext cx="81054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Food Delivery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4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4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55"/>
          <p:cNvSpPr txBox="1"/>
          <p:nvPr>
            <p:ph idx="1" type="body"/>
          </p:nvPr>
        </p:nvSpPr>
        <p:spPr>
          <a:xfrm>
            <a:off x="7044450" y="2696700"/>
            <a:ext cx="1929300" cy="23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DM Sans"/>
                <a:ea typeface="DM Sans"/>
                <a:cs typeface="DM Sans"/>
                <a:sym typeface="DM Sans"/>
              </a:rPr>
              <a:t>Once meals is delivered will collect scraps and properly </a:t>
            </a:r>
            <a:r>
              <a:rPr lang="en" sz="1200">
                <a:latin typeface="DM Sans"/>
                <a:ea typeface="DM Sans"/>
                <a:cs typeface="DM Sans"/>
                <a:sym typeface="DM Sans"/>
              </a:rPr>
              <a:t>disposed</a:t>
            </a:r>
            <a:r>
              <a:rPr lang="en" sz="1200">
                <a:latin typeface="DM Sans"/>
                <a:ea typeface="DM Sans"/>
                <a:cs typeface="DM Sans"/>
                <a:sym typeface="DM Sans"/>
              </a:rPr>
              <a:t> of them.</a:t>
            </a:r>
            <a:endParaRPr sz="1200"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DM Sans"/>
                <a:ea typeface="DM Sans"/>
                <a:cs typeface="DM Sans"/>
                <a:sym typeface="DM Sans"/>
              </a:rPr>
              <a:t>Impact: fixes the hassle with throwing away things. </a:t>
            </a:r>
            <a:endParaRPr sz="1200"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Impact on our relationship to technology</a:t>
            </a:r>
            <a:endParaRPr sz="1200"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442" name="Google Shape;442;p55"/>
          <p:cNvSpPr txBox="1"/>
          <p:nvPr>
            <p:ph idx="2" type="body"/>
          </p:nvPr>
        </p:nvSpPr>
        <p:spPr>
          <a:xfrm>
            <a:off x="162150" y="2696700"/>
            <a:ext cx="1929300" cy="23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DM Sans"/>
                <a:ea typeface="DM Sans"/>
                <a:cs typeface="DM Sans"/>
                <a:sym typeface="DM Sans"/>
              </a:rPr>
              <a:t>Program it to follow the most optimal route.</a:t>
            </a:r>
            <a:endParaRPr sz="1200"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DM Sans"/>
                <a:ea typeface="DM Sans"/>
                <a:cs typeface="DM Sans"/>
                <a:sym typeface="DM Sans"/>
              </a:rPr>
              <a:t>Avoid obstacles.</a:t>
            </a:r>
            <a:endParaRPr sz="1200"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443" name="Google Shape;443;p55"/>
          <p:cNvSpPr txBox="1"/>
          <p:nvPr>
            <p:ph idx="3" type="body"/>
          </p:nvPr>
        </p:nvSpPr>
        <p:spPr>
          <a:xfrm>
            <a:off x="4750350" y="2696700"/>
            <a:ext cx="1929300" cy="23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DM Sans"/>
                <a:ea typeface="DM Sans"/>
                <a:cs typeface="DM Sans"/>
                <a:sym typeface="DM Sans"/>
              </a:rPr>
              <a:t>Have it take food from A to B.</a:t>
            </a:r>
            <a:endParaRPr sz="1200"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DM Sans"/>
                <a:ea typeface="DM Sans"/>
                <a:cs typeface="DM Sans"/>
                <a:sym typeface="DM Sans"/>
              </a:rPr>
              <a:t>Embed custom instructions when complete (audio). </a:t>
            </a:r>
            <a:endParaRPr sz="1200"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444" name="Google Shape;444;p55"/>
          <p:cNvSpPr txBox="1"/>
          <p:nvPr>
            <p:ph idx="4" type="body"/>
          </p:nvPr>
        </p:nvSpPr>
        <p:spPr>
          <a:xfrm>
            <a:off x="2469700" y="2696700"/>
            <a:ext cx="1929300" cy="23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DM Sans"/>
                <a:ea typeface="DM Sans"/>
                <a:cs typeface="DM Sans"/>
                <a:sym typeface="DM Sans"/>
              </a:rPr>
              <a:t>Food will be </a:t>
            </a:r>
            <a:r>
              <a:rPr lang="en" sz="1200">
                <a:latin typeface="DM Sans"/>
                <a:ea typeface="DM Sans"/>
                <a:cs typeface="DM Sans"/>
                <a:sym typeface="DM Sans"/>
              </a:rPr>
              <a:t>ordered</a:t>
            </a:r>
            <a:r>
              <a:rPr lang="en" sz="1200">
                <a:latin typeface="DM Sans"/>
                <a:ea typeface="DM Sans"/>
                <a:cs typeface="DM Sans"/>
                <a:sym typeface="DM Sans"/>
              </a:rPr>
              <a:t> online.</a:t>
            </a:r>
            <a:endParaRPr sz="1200"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DM Sans"/>
                <a:ea typeface="DM Sans"/>
                <a:cs typeface="DM Sans"/>
                <a:sym typeface="DM Sans"/>
              </a:rPr>
              <a:t>Order will have information on where to </a:t>
            </a:r>
            <a:r>
              <a:rPr lang="en" sz="1200">
                <a:latin typeface="DM Sans"/>
                <a:ea typeface="DM Sans"/>
                <a:cs typeface="DM Sans"/>
                <a:sym typeface="DM Sans"/>
              </a:rPr>
              <a:t>deliver</a:t>
            </a:r>
            <a:r>
              <a:rPr lang="en" sz="1200">
                <a:latin typeface="DM Sans"/>
                <a:ea typeface="DM Sans"/>
                <a:cs typeface="DM Sans"/>
                <a:sym typeface="DM Sans"/>
              </a:rPr>
              <a:t> the food</a:t>
            </a:r>
            <a:endParaRPr sz="1200"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445" name="Google Shape;445;p55"/>
          <p:cNvSpPr txBox="1"/>
          <p:nvPr>
            <p:ph type="title"/>
          </p:nvPr>
        </p:nvSpPr>
        <p:spPr>
          <a:xfrm>
            <a:off x="173100" y="201800"/>
            <a:ext cx="8797800" cy="1112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Explanation</a:t>
            </a:r>
            <a:endParaRPr sz="4300"/>
          </a:p>
        </p:txBody>
      </p:sp>
      <p:sp>
        <p:nvSpPr>
          <p:cNvPr id="446" name="Google Shape;446;p55"/>
          <p:cNvSpPr txBox="1"/>
          <p:nvPr>
            <p:ph idx="5" type="subTitle"/>
          </p:nvPr>
        </p:nvSpPr>
        <p:spPr>
          <a:xfrm>
            <a:off x="167675" y="1433750"/>
            <a:ext cx="1929300" cy="99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Follow a path</a:t>
            </a:r>
            <a:endParaRPr/>
          </a:p>
        </p:txBody>
      </p:sp>
      <p:sp>
        <p:nvSpPr>
          <p:cNvPr id="447" name="Google Shape;447;p55"/>
          <p:cNvSpPr txBox="1"/>
          <p:nvPr>
            <p:ph idx="6" type="subTitle"/>
          </p:nvPr>
        </p:nvSpPr>
        <p:spPr>
          <a:xfrm>
            <a:off x="4748850" y="1433750"/>
            <a:ext cx="1929300" cy="99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Deliver Food</a:t>
            </a:r>
            <a:endParaRPr/>
          </a:p>
        </p:txBody>
      </p:sp>
      <p:sp>
        <p:nvSpPr>
          <p:cNvPr id="448" name="Google Shape;448;p55"/>
          <p:cNvSpPr txBox="1"/>
          <p:nvPr>
            <p:ph idx="7" type="subTitle"/>
          </p:nvPr>
        </p:nvSpPr>
        <p:spPr>
          <a:xfrm>
            <a:off x="7028000" y="1581450"/>
            <a:ext cx="1929300" cy="99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6F5EC"/>
                </a:solidFill>
              </a:rPr>
              <a:t>Impact</a:t>
            </a:r>
            <a:endParaRPr>
              <a:solidFill>
                <a:srgbClr val="F6F5EC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9" name="Google Shape;449;p55"/>
          <p:cNvSpPr txBox="1"/>
          <p:nvPr>
            <p:ph idx="8" type="subTitle"/>
          </p:nvPr>
        </p:nvSpPr>
        <p:spPr>
          <a:xfrm>
            <a:off x="2469700" y="1433750"/>
            <a:ext cx="1929300" cy="99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Receives </a:t>
            </a:r>
            <a:r>
              <a:rPr lang="en"/>
              <a:t>directions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56"/>
          <p:cNvSpPr txBox="1"/>
          <p:nvPr>
            <p:ph type="title"/>
          </p:nvPr>
        </p:nvSpPr>
        <p:spPr>
          <a:xfrm>
            <a:off x="175800" y="125600"/>
            <a:ext cx="42609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Delivery</a:t>
            </a:r>
            <a:endParaRPr/>
          </a:p>
        </p:txBody>
      </p:sp>
      <p:pic>
        <p:nvPicPr>
          <p:cNvPr id="455" name="Google Shape;455;p56" title="Untitled video - Made with Clipchamp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5788" y="1249150"/>
            <a:ext cx="5253077" cy="2954850"/>
          </a:xfrm>
          <a:prstGeom prst="rect">
            <a:avLst/>
          </a:prstGeom>
          <a:noFill/>
          <a:ln>
            <a:noFill/>
          </a:ln>
        </p:spPr>
      </p:pic>
      <p:sp>
        <p:nvSpPr>
          <p:cNvPr id="456" name="Google Shape;456;p56"/>
          <p:cNvSpPr txBox="1"/>
          <p:nvPr/>
        </p:nvSpPr>
        <p:spPr>
          <a:xfrm>
            <a:off x="6037550" y="1211275"/>
            <a:ext cx="2980800" cy="303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DM Sans"/>
              <a:buChar char="★"/>
            </a:pPr>
            <a:r>
              <a:rPr lang="en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rPr>
              <a:t>Technical aspects (following a certain route)</a:t>
            </a:r>
            <a:endParaRPr>
              <a:solidFill>
                <a:schemeClr val="dk2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DM Sans"/>
              <a:buChar char="★"/>
            </a:pPr>
            <a:r>
              <a:rPr lang="en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rPr>
              <a:t>Example: Boost morale of elderly people in retirement homes</a:t>
            </a:r>
            <a:endParaRPr>
              <a:solidFill>
                <a:schemeClr val="dk2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DM Sans"/>
              <a:buChar char="★"/>
            </a:pPr>
            <a:r>
              <a:rPr lang="en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rPr>
              <a:t>Help with a daily task</a:t>
            </a:r>
            <a:endParaRPr>
              <a:solidFill>
                <a:schemeClr val="dk2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rPr>
              <a:t>Impacts: </a:t>
            </a:r>
            <a:endParaRPr>
              <a:solidFill>
                <a:schemeClr val="dk2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DM Sans"/>
              <a:buChar char="●"/>
            </a:pPr>
            <a:r>
              <a:rPr lang="en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rPr>
              <a:t>relationship with technology</a:t>
            </a:r>
            <a:endParaRPr>
              <a:solidFill>
                <a:schemeClr val="dk2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DM Sans"/>
              <a:buChar char="●"/>
            </a:pPr>
            <a:r>
              <a:rPr lang="en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rPr>
              <a:t>human control</a:t>
            </a:r>
            <a:endParaRPr>
              <a:solidFill>
                <a:schemeClr val="dk2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DM Sans"/>
              <a:buChar char="●"/>
            </a:pPr>
            <a:r>
              <a:rPr lang="en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rPr>
              <a:t>human judgement and understanding</a:t>
            </a:r>
            <a:endParaRPr>
              <a:solidFill>
                <a:schemeClr val="dk2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57"/>
          <p:cNvSpPr txBox="1"/>
          <p:nvPr>
            <p:ph type="title"/>
          </p:nvPr>
        </p:nvSpPr>
        <p:spPr>
          <a:xfrm>
            <a:off x="519300" y="1740600"/>
            <a:ext cx="81054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Music &amp; Dancing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4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58"/>
          <p:cNvSpPr txBox="1"/>
          <p:nvPr>
            <p:ph idx="1" type="body"/>
          </p:nvPr>
        </p:nvSpPr>
        <p:spPr>
          <a:xfrm>
            <a:off x="7044450" y="2696700"/>
            <a:ext cx="1929300" cy="23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DM Sans"/>
                <a:ea typeface="DM Sans"/>
                <a:cs typeface="DM Sans"/>
                <a:sym typeface="DM Sans"/>
              </a:rPr>
              <a:t>Would go heavy on the movement of the robot to show it’s </a:t>
            </a:r>
            <a:r>
              <a:rPr lang="en" sz="1200">
                <a:latin typeface="DM Sans"/>
                <a:ea typeface="DM Sans"/>
                <a:cs typeface="DM Sans"/>
                <a:sym typeface="DM Sans"/>
              </a:rPr>
              <a:t>capabilities</a:t>
            </a:r>
            <a:r>
              <a:rPr lang="en" sz="1200">
                <a:latin typeface="DM Sans"/>
                <a:ea typeface="DM Sans"/>
                <a:cs typeface="DM Sans"/>
                <a:sym typeface="DM Sans"/>
              </a:rPr>
              <a:t>. </a:t>
            </a:r>
            <a:endParaRPr sz="1200"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DM Sans"/>
                <a:ea typeface="DM Sans"/>
                <a:cs typeface="DM Sans"/>
                <a:sym typeface="DM Sans"/>
              </a:rPr>
              <a:t>Lots to explore with audio, detection of items and vision. </a:t>
            </a:r>
            <a:endParaRPr sz="1200"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DM Sans"/>
                <a:ea typeface="DM Sans"/>
                <a:cs typeface="DM Sans"/>
                <a:sym typeface="DM Sans"/>
              </a:rPr>
              <a:t>Lights could be synced with music, once again technically heavy. </a:t>
            </a:r>
            <a:endParaRPr sz="1200"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467" name="Google Shape;467;p58"/>
          <p:cNvSpPr txBox="1"/>
          <p:nvPr>
            <p:ph idx="2" type="body"/>
          </p:nvPr>
        </p:nvSpPr>
        <p:spPr>
          <a:xfrm>
            <a:off x="162150" y="2696700"/>
            <a:ext cx="1929300" cy="23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DM Sans"/>
                <a:ea typeface="DM Sans"/>
                <a:cs typeface="DM Sans"/>
                <a:sym typeface="DM Sans"/>
              </a:rPr>
              <a:t>Making use of </a:t>
            </a:r>
            <a:r>
              <a:rPr lang="en" sz="1200">
                <a:latin typeface="DM Sans"/>
                <a:ea typeface="DM Sans"/>
                <a:cs typeface="DM Sans"/>
                <a:sym typeface="DM Sans"/>
              </a:rPr>
              <a:t>custom audio imports.</a:t>
            </a:r>
            <a:endParaRPr sz="1200"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DM Sans"/>
                <a:ea typeface="DM Sans"/>
                <a:cs typeface="DM Sans"/>
                <a:sym typeface="DM Sans"/>
              </a:rPr>
              <a:t>Increase morale, pair it with other ideas as well. </a:t>
            </a:r>
            <a:endParaRPr sz="1200"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468" name="Google Shape;468;p58"/>
          <p:cNvSpPr txBox="1"/>
          <p:nvPr>
            <p:ph idx="3" type="body"/>
          </p:nvPr>
        </p:nvSpPr>
        <p:spPr>
          <a:xfrm>
            <a:off x="4750350" y="2696700"/>
            <a:ext cx="1929300" cy="23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DM Sans"/>
                <a:ea typeface="DM Sans"/>
                <a:cs typeface="DM Sans"/>
                <a:sym typeface="DM Sans"/>
              </a:rPr>
              <a:t>Impacts: relationship with technology, human control, human judgement and understanding. </a:t>
            </a:r>
            <a:endParaRPr sz="1200"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469" name="Google Shape;469;p58"/>
          <p:cNvSpPr txBox="1"/>
          <p:nvPr>
            <p:ph idx="4" type="body"/>
          </p:nvPr>
        </p:nvSpPr>
        <p:spPr>
          <a:xfrm>
            <a:off x="2469700" y="2696700"/>
            <a:ext cx="1929300" cy="231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DM Sans"/>
                <a:ea typeface="DM Sans"/>
                <a:cs typeface="DM Sans"/>
                <a:sym typeface="DM Sans"/>
              </a:rPr>
              <a:t>Show off the advanced technical nature of the robot. </a:t>
            </a:r>
            <a:endParaRPr sz="1200"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DM Sans"/>
                <a:ea typeface="DM Sans"/>
                <a:cs typeface="DM Sans"/>
                <a:sym typeface="DM Sans"/>
              </a:rPr>
              <a:t>Shows at parties, more fun aspects: lights, confetti through cannon, etc.</a:t>
            </a:r>
            <a:endParaRPr sz="1200"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470" name="Google Shape;470;p58"/>
          <p:cNvSpPr txBox="1"/>
          <p:nvPr>
            <p:ph type="title"/>
          </p:nvPr>
        </p:nvSpPr>
        <p:spPr>
          <a:xfrm>
            <a:off x="175800" y="125600"/>
            <a:ext cx="8396700" cy="111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Explanation</a:t>
            </a:r>
            <a:endParaRPr/>
          </a:p>
        </p:txBody>
      </p:sp>
      <p:sp>
        <p:nvSpPr>
          <p:cNvPr id="471" name="Google Shape;471;p58"/>
          <p:cNvSpPr txBox="1"/>
          <p:nvPr>
            <p:ph idx="5" type="subTitle"/>
          </p:nvPr>
        </p:nvSpPr>
        <p:spPr>
          <a:xfrm>
            <a:off x="167675" y="1433750"/>
            <a:ext cx="1929300" cy="99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Music </a:t>
            </a:r>
            <a:endParaRPr/>
          </a:p>
        </p:txBody>
      </p:sp>
      <p:sp>
        <p:nvSpPr>
          <p:cNvPr id="472" name="Google Shape;472;p58"/>
          <p:cNvSpPr txBox="1"/>
          <p:nvPr>
            <p:ph idx="6" type="subTitle"/>
          </p:nvPr>
        </p:nvSpPr>
        <p:spPr>
          <a:xfrm>
            <a:off x="4748850" y="1433750"/>
            <a:ext cx="1929300" cy="99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Impacts</a:t>
            </a:r>
            <a:endParaRPr/>
          </a:p>
        </p:txBody>
      </p:sp>
      <p:sp>
        <p:nvSpPr>
          <p:cNvPr id="473" name="Google Shape;473;p58"/>
          <p:cNvSpPr txBox="1"/>
          <p:nvPr>
            <p:ph idx="7" type="subTitle"/>
          </p:nvPr>
        </p:nvSpPr>
        <p:spPr>
          <a:xfrm>
            <a:off x="7044450" y="1433750"/>
            <a:ext cx="1929300" cy="99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Technical</a:t>
            </a:r>
            <a:endParaRPr/>
          </a:p>
        </p:txBody>
      </p:sp>
      <p:sp>
        <p:nvSpPr>
          <p:cNvPr id="474" name="Google Shape;474;p58"/>
          <p:cNvSpPr txBox="1"/>
          <p:nvPr>
            <p:ph idx="8" type="subTitle"/>
          </p:nvPr>
        </p:nvSpPr>
        <p:spPr>
          <a:xfrm>
            <a:off x="2469700" y="1433750"/>
            <a:ext cx="1929300" cy="99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Dancing	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59"/>
          <p:cNvSpPr txBox="1"/>
          <p:nvPr>
            <p:ph type="title"/>
          </p:nvPr>
        </p:nvSpPr>
        <p:spPr>
          <a:xfrm>
            <a:off x="175800" y="125600"/>
            <a:ext cx="4260900" cy="166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Dance!</a:t>
            </a:r>
            <a:endParaRPr/>
          </a:p>
        </p:txBody>
      </p:sp>
      <p:pic>
        <p:nvPicPr>
          <p:cNvPr id="480" name="Google Shape;480;p59" title="Untitled video - Made with Clipchamp (1)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52100" y="1046350"/>
            <a:ext cx="5423645" cy="3050800"/>
          </a:xfrm>
          <a:prstGeom prst="rect">
            <a:avLst/>
          </a:prstGeom>
          <a:noFill/>
          <a:ln>
            <a:noFill/>
          </a:ln>
        </p:spPr>
      </p:pic>
      <p:sp>
        <p:nvSpPr>
          <p:cNvPr id="481" name="Google Shape;481;p59"/>
          <p:cNvSpPr txBox="1"/>
          <p:nvPr/>
        </p:nvSpPr>
        <p:spPr>
          <a:xfrm>
            <a:off x="334625" y="1175925"/>
            <a:ext cx="2523900" cy="303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DM Sans"/>
              <a:buChar char="★"/>
            </a:pPr>
            <a:r>
              <a:rPr lang="en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rPr>
              <a:t>Increase morale</a:t>
            </a:r>
            <a:endParaRPr>
              <a:solidFill>
                <a:schemeClr val="dk2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DM Sans"/>
              <a:buChar char="★"/>
            </a:pPr>
            <a:r>
              <a:rPr lang="en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rPr>
              <a:t>Technical aspects (synching with music, lights, </a:t>
            </a:r>
            <a:r>
              <a:rPr lang="en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rPr>
              <a:t>movements</a:t>
            </a:r>
            <a:r>
              <a:rPr lang="en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rPr>
              <a:t>)</a:t>
            </a:r>
            <a:endParaRPr>
              <a:solidFill>
                <a:schemeClr val="dk2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rPr>
              <a:t>Impacts: </a:t>
            </a:r>
            <a:endParaRPr>
              <a:solidFill>
                <a:schemeClr val="dk2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DM Sans"/>
              <a:buChar char="●"/>
            </a:pPr>
            <a:r>
              <a:rPr lang="en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rPr>
              <a:t>relationship with technology</a:t>
            </a:r>
            <a:endParaRPr>
              <a:solidFill>
                <a:schemeClr val="dk2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DM Sans"/>
              <a:buChar char="●"/>
            </a:pPr>
            <a:r>
              <a:rPr lang="en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rPr>
              <a:t>human control</a:t>
            </a:r>
            <a:endParaRPr>
              <a:solidFill>
                <a:schemeClr val="dk2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DM Sans"/>
              <a:buChar char="●"/>
            </a:pPr>
            <a:r>
              <a:rPr lang="en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rPr>
              <a:t>human judgement and understanding</a:t>
            </a:r>
            <a:endParaRPr>
              <a:solidFill>
                <a:schemeClr val="dk2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Product Service Offering">
  <a:themeElements>
    <a:clrScheme name="Simple Light">
      <a:dk1>
        <a:srgbClr val="001225"/>
      </a:dk1>
      <a:lt1>
        <a:srgbClr val="F1F2F7"/>
      </a:lt1>
      <a:dk2>
        <a:srgbClr val="F1F2F7"/>
      </a:dk2>
      <a:lt2>
        <a:srgbClr val="E3E4E7"/>
      </a:lt2>
      <a:accent1>
        <a:srgbClr val="5E00EB"/>
      </a:accent1>
      <a:accent2>
        <a:srgbClr val="761AFF"/>
      </a:accent2>
      <a:accent3>
        <a:srgbClr val="002142"/>
      </a:accent3>
      <a:accent4>
        <a:srgbClr val="001225"/>
      </a:accent4>
      <a:accent5>
        <a:srgbClr val="C9A4FF"/>
      </a:accent5>
      <a:accent6>
        <a:srgbClr val="B98AFF"/>
      </a:accent6>
      <a:hlink>
        <a:srgbClr val="5E00E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