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embeddedFontLst>
    <p:embeddedFont>
      <p:font typeface="Roboto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should start by introducing ourselves and our presentation.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b1b68b83c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b1b68b83c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b1b68b83c_2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5b1b68b83c_2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b1b68b83c_2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b1b68b83c_2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Inspired by mechanical pencils that claim to have unbreakable tips, where the led will retract into the pen if you press down too hard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1)sticky tip limits multiple taps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2)limit pressing wrong button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Easy to build and test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value for the price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 risk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b1b68b83c_2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b1b68b83c_2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b083106a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5b083106a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Joy</a:t>
            </a:r>
            <a:endParaRPr sz="1800" b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b083106a5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b083106a5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Come back to this 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Ali/Faye</a:t>
            </a:r>
            <a:endParaRPr sz="2400" b="1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b1b68b83c_3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5b1b68b83c_3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Joy</a:t>
            </a:r>
            <a:endParaRPr sz="24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b1b68b83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b1b68b83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b1b68b83c_2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5b1b68b83c_2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Optional button to additionally limit repeated taps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b083106a5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b083106a5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Harisan</a:t>
            </a: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meeting 2, feedback on mechanical and magnetic stylus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5b083106a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5b083106a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b1b68b83c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b1b68b83c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is not compromised in target specifications.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b1b68b83c_3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b1b68b83c_3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Dima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the following weeks 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b23726257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b23726257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for being with us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5afe07634a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5afe07634a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Introduction: </a:t>
            </a:r>
            <a:r>
              <a:rPr lang="en" sz="1800" b="1"/>
              <a:t>Ali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start all the way from the beginning.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We met Gary for the first time on May 17th 2019 to discuss the problem he wants us to help solve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Told us how he, Gary, Used to be a handyman around the house but now really suffers not being able to use tools like he once used to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Told us how an attempt at one tap results in multiple 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Told us about his fears about having to call 911 but being unable to due to his Parkinson’s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5afe07634a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5afe07634a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Times New Roman"/>
                <a:ea typeface="Times New Roman"/>
                <a:cs typeface="Times New Roman"/>
                <a:sym typeface="Times New Roman"/>
              </a:rPr>
              <a:t>Here we talk about the specific issues Gary has when using his phone:</a:t>
            </a:r>
            <a:endParaRPr sz="12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Joy </a:t>
            </a:r>
            <a:endParaRPr sz="2400" b="1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Times New Roman"/>
                <a:ea typeface="Times New Roman"/>
                <a:cs typeface="Times New Roman"/>
                <a:sym typeface="Times New Roman"/>
              </a:rPr>
              <a:t>Selecting characters and tapping are the major problems.</a:t>
            </a:r>
            <a:endParaRPr sz="12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Wants something that either works as a separate device or can be directly connected to his arm, 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latin typeface="Times New Roman"/>
                <a:ea typeface="Times New Roman"/>
                <a:cs typeface="Times New Roman"/>
                <a:sym typeface="Times New Roman"/>
              </a:rPr>
              <a:t>Works for all people with Parkinson's ← </a:t>
            </a: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This is a very important point, It highlights Gary’s personality and will make everyone watching our presentation more emotionally involved 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 Is between the phone and his hand. 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Times New Roman"/>
                <a:ea typeface="Times New Roman"/>
                <a:cs typeface="Times New Roman"/>
                <a:sym typeface="Times New Roman"/>
              </a:rPr>
              <a:t>Software solutions did not work for him.</a:t>
            </a:r>
            <a:endParaRPr sz="12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Needs to type on the phone fast and without spelling mistakes.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Times New Roman"/>
                <a:ea typeface="Times New Roman"/>
                <a:cs typeface="Times New Roman"/>
                <a:sym typeface="Times New Roman"/>
              </a:rPr>
              <a:t>What’s NOT a problem </a:t>
            </a:r>
            <a:endParaRPr sz="12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Smooth operations like swiping and zooming are not a problem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b083106a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b083106a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Dima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Proficient typewriter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90 words per minute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At least a little 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Limit Consequences , or better to eliminate</a:t>
            </a:r>
            <a:endParaRPr sz="1800" b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afe07634a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afe07634a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Harisan</a:t>
            </a:r>
            <a:endParaRPr sz="1800" b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b083106a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b083106a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Dima</a:t>
            </a:r>
            <a:endParaRPr sz="18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Ultimately we decided to make small and light device to usage on the street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Must work with his smartphone and tablet</a:t>
            </a:r>
            <a:endParaRPr sz="18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b083106a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b083106a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Ali</a:t>
            </a:r>
            <a:endParaRPr sz="2400" b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5b1b68b83c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5b1b68b83c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Dima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believe it would require too many physical prototypes to test everything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1)magnetic tip limits multiple taps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2)limits pressing wrong keys using buckling spring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GNG2101: Deliverable E</a:t>
            </a:r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Joydeep’s Concept </a:t>
            </a:r>
            <a:endParaRPr/>
          </a:p>
        </p:txBody>
      </p:sp>
      <p:sp>
        <p:nvSpPr>
          <p:cNvPr id="124" name="Google Shape;124;p2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stylus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Thicker version of a normal stylus (it is supposed to be thicker so that it is easier for the client to grip onto)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Heavier grip with center of mass in between of the fingers would make it easier for the client to hold onto for when he experiences hand tremors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Harisan’s Concept: Magnetic glove + Stylus</a:t>
            </a:r>
            <a:endParaRPr/>
          </a:p>
        </p:txBody>
      </p:sp>
      <p:sp>
        <p:nvSpPr>
          <p:cNvPr id="130" name="Google Shape;130;p2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Magnets inside glove and stylus 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Attractive forces will secure hand with stylus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Switch to control the magnets distance 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Button to lower a magnetic blocker</a:t>
            </a:r>
            <a:endParaRPr sz="240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4"/>
          <p:cNvSpPr txBox="1">
            <a:spLocks noGrp="1"/>
          </p:cNvSpPr>
          <p:nvPr>
            <p:ph type="title"/>
          </p:nvPr>
        </p:nvSpPr>
        <p:spPr>
          <a:xfrm>
            <a:off x="124200" y="196800"/>
            <a:ext cx="8917500" cy="959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Faye’s Concept: stylus</a:t>
            </a:r>
            <a:endParaRPr/>
          </a:p>
        </p:txBody>
      </p:sp>
      <p:sp>
        <p:nvSpPr>
          <p:cNvPr id="136" name="Google Shape;136;p24"/>
          <p:cNvSpPr txBox="1">
            <a:spLocks noGrp="1"/>
          </p:cNvSpPr>
          <p:nvPr>
            <p:ph type="body" idx="1"/>
          </p:nvPr>
        </p:nvSpPr>
        <p:spPr>
          <a:xfrm>
            <a:off x="206400" y="1919075"/>
            <a:ext cx="5143500" cy="299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Stylus with retractable sticky pin and conductive resin base. May have extra button.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Pros: Very cheap, takes very little space, light, has small number of parts.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Cons: May require replacements of the pin once a several months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The client liked this variant </a:t>
            </a:r>
            <a:endParaRPr/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1300" y="4269200"/>
            <a:ext cx="560725" cy="56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4"/>
          <p:cNvPicPr preferRelativeResize="0"/>
          <p:nvPr/>
        </p:nvPicPr>
        <p:blipFill rotWithShape="1">
          <a:blip r:embed="rId4">
            <a:alphaModFix/>
          </a:blip>
          <a:srcRect l="26750" t="34940" r="35540" b="3965"/>
          <a:stretch/>
        </p:blipFill>
        <p:spPr>
          <a:xfrm>
            <a:off x="5277350" y="1707025"/>
            <a:ext cx="3705726" cy="3375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Ali’s</a:t>
            </a:r>
            <a:r>
              <a:rPr lang="en">
                <a:solidFill>
                  <a:srgbClr val="FFFFFF"/>
                </a:solidFill>
              </a:rPr>
              <a:t> Concept: A sort of exoskeleton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Fits around finger and hand.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Allows movement in xy-axis 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Restricts movement to 2 heights in z-axis </a:t>
            </a:r>
            <a:endParaRPr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Concept Evaluation</a:t>
            </a:r>
            <a:endParaRPr/>
          </a:p>
        </p:txBody>
      </p:sp>
      <p:sp>
        <p:nvSpPr>
          <p:cNvPr id="150" name="Google Shape;150;p26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Conducted concept screening, analysing concepts based on: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Feasibility (most of the concepts failed)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Adherence to target specifications </a:t>
            </a: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Group Design Concept </a:t>
            </a:r>
            <a:endParaRPr/>
          </a:p>
        </p:txBody>
      </p:sp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322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Have chosen Faye’s stylus, made non-working prototype to show the client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Developed more focussed prototypes to find/check: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lphaLcPeriod"/>
            </a:pPr>
            <a:r>
              <a:rPr lang="en" sz="2400"/>
              <a:t>Best handle shape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lphaLcPeriod"/>
            </a:pPr>
            <a:r>
              <a:rPr lang="en" sz="2400"/>
              <a:t>Convenience of usage of the stylus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lphaLcPeriod"/>
            </a:pPr>
            <a:r>
              <a:rPr lang="en" sz="2400"/>
              <a:t>Possibility of usage of electrically connected pin to a button</a:t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Plan</a:t>
            </a:r>
            <a:endParaRPr/>
          </a:p>
        </p:txBody>
      </p:sp>
      <p:sp>
        <p:nvSpPr>
          <p:cNvPr id="162" name="Google Shape;162;p2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 are using Trello to keep track of who is responsible for specific tasks for each Deliverable 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 have also made a Gantt Chart (on Zoho - a project management software) just to keep track of the general progress we’ve made for finishing up the deliverable</a:t>
            </a:r>
            <a:endParaRPr sz="1400"/>
          </a:p>
        </p:txBody>
      </p:sp>
      <p:pic>
        <p:nvPicPr>
          <p:cNvPr id="163" name="Google Shape;16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850" y="3093887"/>
            <a:ext cx="3985285" cy="171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5225" y="3093875"/>
            <a:ext cx="3618775" cy="1635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1</a:t>
            </a:r>
            <a:endParaRPr/>
          </a:p>
        </p:txBody>
      </p:sp>
      <p:pic>
        <p:nvPicPr>
          <p:cNvPr id="170" name="Google Shape;17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850" y="2150987"/>
            <a:ext cx="4076250" cy="2722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8192" y="2157062"/>
            <a:ext cx="4076258" cy="271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30"/>
          <p:cNvPicPr preferRelativeResize="0"/>
          <p:nvPr/>
        </p:nvPicPr>
        <p:blipFill rotWithShape="1">
          <a:blip r:embed="rId3">
            <a:alphaModFix/>
          </a:blip>
          <a:srcRect l="26750" t="34940" r="35540" b="3965"/>
          <a:stretch/>
        </p:blipFill>
        <p:spPr>
          <a:xfrm>
            <a:off x="1898100" y="135988"/>
            <a:ext cx="5347801" cy="4871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Client’s feedbacks</a:t>
            </a:r>
            <a:endParaRPr/>
          </a:p>
        </p:txBody>
      </p:sp>
      <p:sp>
        <p:nvSpPr>
          <p:cNvPr id="182" name="Google Shape;182;p3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Prefers a thicker grip on the stylus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Emphasizes that the device shouldn’t compromise the speed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Talked about the commercialized cost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</a:t>
            </a:r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First meeting with the Client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What was done by today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Our concepts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Client’s feedback about the first prototype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Our present plan for the following weeks</a:t>
            </a:r>
            <a:endParaRPr sz="2400"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from Prototype 1 Feedback</a:t>
            </a:r>
            <a:endParaRPr/>
          </a:p>
        </p:txBody>
      </p:sp>
      <p:sp>
        <p:nvSpPr>
          <p:cNvPr id="188" name="Google Shape;188;p3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 stylus concept was a success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Successfully prevents multiple taps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Additional mechanism is required to reduce errors due to tremors</a:t>
            </a:r>
            <a:endParaRPr sz="200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Accidently tapping letters around the desired letter as opposed to tapping the correct letter multiple times   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We need to include speed of use in the target specifications</a:t>
            </a:r>
            <a:endParaRPr sz="20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3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Updated Project Plan</a:t>
            </a:r>
            <a:endParaRPr/>
          </a:p>
        </p:txBody>
      </p:sp>
      <p:sp>
        <p:nvSpPr>
          <p:cNvPr id="194" name="Google Shape;194;p3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30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Ali to create 3D sketch of updated prototype by 9th of June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Get the design and BOM(bill of materials) approved, and begin building it.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Let Gary test a working prototype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Make any changes according to the customer’s demands</a:t>
            </a:r>
            <a:endParaRPr sz="2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4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</a:t>
            </a:r>
            <a:endParaRPr/>
          </a:p>
        </p:txBody>
      </p:sp>
      <p:pic>
        <p:nvPicPr>
          <p:cNvPr id="200" name="Google Shape;200;p34" descr="Image result for smil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2750" y="3308000"/>
            <a:ext cx="1005427" cy="1102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Parkinson's disease? What is it? And who is our client?</a:t>
            </a:r>
            <a:endParaRPr/>
          </a:p>
        </p:txBody>
      </p:sp>
      <p:pic>
        <p:nvPicPr>
          <p:cNvPr id="80" name="Google Shape;80;p15" descr="https://www.farmandfleet.com/blog/wp-content/uploads/2015/04/Screwdriver-Beginners-Guid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800" y="1898513"/>
            <a:ext cx="4409200" cy="29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 descr="https://www.incimages.com/uploaded_files/image/970x450/getty_157743832_970646970450012_68661.jpg"/>
          <p:cNvPicPr preferRelativeResize="0"/>
          <p:nvPr/>
        </p:nvPicPr>
        <p:blipFill rotWithShape="1">
          <a:blip r:embed="rId4">
            <a:alphaModFix/>
          </a:blip>
          <a:srcRect r="33849"/>
          <a:stretch/>
        </p:blipFill>
        <p:spPr>
          <a:xfrm>
            <a:off x="4803500" y="1929012"/>
            <a:ext cx="4071826" cy="285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Problems, in the order of importance</a:t>
            </a:r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335350" y="187355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Very slow typing caused by unintentional repeated taps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●"/>
            </a:pPr>
            <a:r>
              <a:rPr lang="en"/>
              <a:t>When the customer rides a bike and needs to call somebody, he can’t press the correct contact button as his hands are very shaky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Difficulty in operating the built in camera on the smartphone</a:t>
            </a: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3900" y="3464325"/>
            <a:ext cx="1098100" cy="16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Statement </a:t>
            </a:r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1"/>
          </p:nvPr>
        </p:nvSpPr>
        <p:spPr>
          <a:xfrm>
            <a:off x="533100" y="2571750"/>
            <a:ext cx="80997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434343"/>
                </a:solidFill>
              </a:rPr>
              <a:t>Design a compact device that helps individuals with hand tremors to use touch screens.</a:t>
            </a:r>
            <a:endParaRPr sz="30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373225" y="75517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Target specifications</a:t>
            </a:r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" sz="2000">
                <a:solidFill>
                  <a:srgbClr val="434343"/>
                </a:solidFill>
              </a:rPr>
              <a:t>The device stabilizes input movements to produce a precise single tap when needed on the desired area of the touchscreen.</a:t>
            </a:r>
            <a:endParaRPr sz="2000">
              <a:solidFill>
                <a:srgbClr val="434343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" sz="2000">
                <a:solidFill>
                  <a:srgbClr val="434343"/>
                </a:solidFill>
              </a:rPr>
              <a:t>The device is compatible with all the client’s touch screen devices. </a:t>
            </a:r>
            <a:endParaRPr sz="2000">
              <a:solidFill>
                <a:srgbClr val="434343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" sz="2000">
                <a:solidFill>
                  <a:srgbClr val="434343"/>
                </a:solidFill>
              </a:rPr>
              <a:t>The device is compact, transportable and transferable.</a:t>
            </a:r>
            <a:endParaRPr sz="200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specifications</a:t>
            </a:r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" sz="2000">
                <a:solidFill>
                  <a:srgbClr val="434343"/>
                </a:solidFill>
              </a:rPr>
              <a:t>Length: &lt; 30 cm along the largest side</a:t>
            </a:r>
            <a:endParaRPr sz="2000">
              <a:solidFill>
                <a:srgbClr val="434343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" sz="2000">
                <a:solidFill>
                  <a:srgbClr val="434343"/>
                </a:solidFill>
              </a:rPr>
              <a:t>Mass: not exceeds 1 pound(0.5 kg). </a:t>
            </a:r>
            <a:endParaRPr sz="2000">
              <a:solidFill>
                <a:srgbClr val="434343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" sz="2000">
                <a:solidFill>
                  <a:srgbClr val="434343"/>
                </a:solidFill>
              </a:rPr>
              <a:t>Suppresses tremor at frequency range at least 2-5 Hz</a:t>
            </a:r>
            <a:endParaRPr sz="2000">
              <a:solidFill>
                <a:srgbClr val="434343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" sz="2000">
                <a:solidFill>
                  <a:srgbClr val="434343"/>
                </a:solidFill>
              </a:rPr>
              <a:t>Suppresses tremor of amplitude at least 3 mm in all the directions. (updated from 1 cm)</a:t>
            </a:r>
            <a:endParaRPr sz="2000">
              <a:solidFill>
                <a:srgbClr val="434343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AutoNum type="arabicPeriod"/>
            </a:pPr>
            <a:r>
              <a:rPr lang="en" sz="2000">
                <a:solidFill>
                  <a:srgbClr val="434343"/>
                </a:solidFill>
              </a:rPr>
              <a:t>Supports capacitive for touchscreens</a:t>
            </a:r>
            <a:endParaRPr sz="20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Concept Development and Ideation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Dima’s Concept: pistol </a:t>
            </a:r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body" idx="1"/>
          </p:nvPr>
        </p:nvSpPr>
        <p:spPr>
          <a:xfrm>
            <a:off x="141075" y="1809050"/>
            <a:ext cx="5248500" cy="33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Magnet on the buckling spring(not shown, should extend from the barrel), and special magnetic screen protector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Pros: Very simple and cheap in mass production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Has potentially very high stabilising effect and convenient feedback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Cons: requires expensive neodymium magnet and most possibly several physical iterations to make the product usable. May have unpredictable behaviour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400"/>
          </a:p>
        </p:txBody>
      </p:sp>
      <p:pic>
        <p:nvPicPr>
          <p:cNvPr id="118" name="Google Shape;118;p21"/>
          <p:cNvPicPr preferRelativeResize="0"/>
          <p:nvPr/>
        </p:nvPicPr>
        <p:blipFill rotWithShape="1">
          <a:blip r:embed="rId3">
            <a:alphaModFix/>
          </a:blip>
          <a:srcRect l="39321" t="31530" r="24541" b="11473"/>
          <a:stretch/>
        </p:blipFill>
        <p:spPr>
          <a:xfrm>
            <a:off x="5389676" y="1809062"/>
            <a:ext cx="3304327" cy="293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1066</Words>
  <Application>Microsoft Office PowerPoint</Application>
  <PresentationFormat>On-screen Show (16:9)</PresentationFormat>
  <Paragraphs>132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Roboto</vt:lpstr>
      <vt:lpstr>Arial</vt:lpstr>
      <vt:lpstr>Times New Roman</vt:lpstr>
      <vt:lpstr>Material</vt:lpstr>
      <vt:lpstr>GNG2101: Deliverable E</vt:lpstr>
      <vt:lpstr>Content</vt:lpstr>
      <vt:lpstr>Parkinson's disease? What is it? And who is our client?</vt:lpstr>
      <vt:lpstr>The Problems, in the order of importance</vt:lpstr>
      <vt:lpstr>Problem Statement </vt:lpstr>
      <vt:lpstr>Target specifications</vt:lpstr>
      <vt:lpstr>Final specifications</vt:lpstr>
      <vt:lpstr>Concept Development and Ideation</vt:lpstr>
      <vt:lpstr>Dima’s Concept: pistol </vt:lpstr>
      <vt:lpstr>Joydeep’s Concept </vt:lpstr>
      <vt:lpstr>Harisan’s Concept: Magnetic glove + Stylus</vt:lpstr>
      <vt:lpstr>Faye’s Concept: stylus</vt:lpstr>
      <vt:lpstr>Ali’s Concept: A sort of exoskeleton </vt:lpstr>
      <vt:lpstr>Concept Evaluation</vt:lpstr>
      <vt:lpstr>A Group Design Concept </vt:lpstr>
      <vt:lpstr>Project Plan</vt:lpstr>
      <vt:lpstr>Prototype 1</vt:lpstr>
      <vt:lpstr>PowerPoint Presentation</vt:lpstr>
      <vt:lpstr>Client’s feedbacks</vt:lpstr>
      <vt:lpstr>Lessons from Prototype 1 Feedback</vt:lpstr>
      <vt:lpstr>Updated Project Plan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GNG2101: Deliverable E</dc:title>
  <dc:creator>Joydeep Gill</dc:creator>
  <cp:lastModifiedBy>Joydeep Gill</cp:lastModifiedBy>
  <cp:revision>1</cp:revision>
  <dcterms:modified xsi:type="dcterms:W3CDTF">2019-07-24T18:25:49Z</dcterms:modified>
</cp:coreProperties>
</file>