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8" r:id="rId15"/>
    <p:sldId id="269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E58336-EC54-47E3-848B-483655D915AD}" v="196" dt="2024-04-02T02:55:25.842"/>
    <p1510:client id="{5E1D723A-5B7F-45F0-B410-6DE678025A32}" v="3" dt="2024-04-02T20:34:31.439"/>
    <p1510:client id="{6489857F-E314-4892-84F3-EA235563B870}" v="2962" dt="2024-04-03T02:27:54.435"/>
    <p1510:client id="{82C5BA29-EA10-4896-97F8-03C9FCC69E43}" v="26" dt="2024-04-02T20:58:48.346"/>
    <p1510:client id="{A089063D-7360-491E-BAAC-034A1A4A2B52}" v="22" dt="2024-04-03T01:51:33.064"/>
    <p1510:client id="{DC22FE7A-10C9-4DAD-B652-8FF9975BAA45}" v="248" dt="2024-04-03T00:23:43.529"/>
    <p1510:client id="{E98717F5-CA31-38EB-EEB7-6D1E64ABC430}" v="26" dt="2024-04-03T02:27:24.3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E3A92B-BA57-4A9E-A93D-78785C79F542}" type="doc">
      <dgm:prSet loTypeId="urn:microsoft.com/office/officeart/2005/8/layout/hProcess9" loCatId="process" qsTypeId="urn:microsoft.com/office/officeart/2005/8/quickstyle/simple1" qsCatId="simple" csTypeId="urn:microsoft.com/office/officeart/2005/8/colors/colorful5" csCatId="colorful" phldr="1"/>
      <dgm:spPr/>
    </dgm:pt>
    <dgm:pt modelId="{DE4F1A4B-C67A-4CCA-A559-89EBA9BE9D82}">
      <dgm:prSet phldrT="[Text]"/>
      <dgm:spPr/>
      <dgm:t>
        <a:bodyPr/>
        <a:lstStyle/>
        <a:p>
          <a:r>
            <a:rPr lang="fr-FR"/>
            <a:t>Diagramme de Gantt</a:t>
          </a:r>
        </a:p>
      </dgm:t>
    </dgm:pt>
    <dgm:pt modelId="{ADE85B83-696E-4E5C-BEFC-EC7C7C587CCC}" type="parTrans" cxnId="{0E99CE2F-EDDB-4EC5-B90C-C2075B4CC229}">
      <dgm:prSet/>
      <dgm:spPr/>
      <dgm:t>
        <a:bodyPr/>
        <a:lstStyle/>
        <a:p>
          <a:endParaRPr lang="fr-FR"/>
        </a:p>
      </dgm:t>
    </dgm:pt>
    <dgm:pt modelId="{682236CC-6FD4-43F6-8D33-EBDAE7CD4E1F}" type="sibTrans" cxnId="{0E99CE2F-EDDB-4EC5-B90C-C2075B4CC229}">
      <dgm:prSet/>
      <dgm:spPr/>
      <dgm:t>
        <a:bodyPr/>
        <a:lstStyle/>
        <a:p>
          <a:endParaRPr lang="fr-FR"/>
        </a:p>
      </dgm:t>
    </dgm:pt>
    <dgm:pt modelId="{3CE02D0D-9865-47CC-B3EF-E0AF7AD51D27}">
      <dgm:prSet phldrT="[Text]"/>
      <dgm:spPr/>
      <dgm:t>
        <a:bodyPr/>
        <a:lstStyle/>
        <a:p>
          <a:r>
            <a:rPr lang="fr-FR"/>
            <a:t>Croquis</a:t>
          </a:r>
        </a:p>
      </dgm:t>
    </dgm:pt>
    <dgm:pt modelId="{B8F76BEC-6A13-43F0-8F67-E0BC4CCDAF1D}" type="parTrans" cxnId="{C1FDF5C2-5296-4F24-816E-8B37619253E1}">
      <dgm:prSet/>
      <dgm:spPr/>
      <dgm:t>
        <a:bodyPr/>
        <a:lstStyle/>
        <a:p>
          <a:endParaRPr lang="fr-FR"/>
        </a:p>
      </dgm:t>
    </dgm:pt>
    <dgm:pt modelId="{CEC953F7-C84E-40EF-94E4-37CDC4BA6C6D}" type="sibTrans" cxnId="{C1FDF5C2-5296-4F24-816E-8B37619253E1}">
      <dgm:prSet/>
      <dgm:spPr/>
      <dgm:t>
        <a:bodyPr/>
        <a:lstStyle/>
        <a:p>
          <a:endParaRPr lang="fr-FR"/>
        </a:p>
      </dgm:t>
    </dgm:pt>
    <dgm:pt modelId="{99E5B93E-676B-4167-BE1A-6F68C5B79B6F}">
      <dgm:prSet phldrT="[Text]"/>
      <dgm:spPr/>
      <dgm:t>
        <a:bodyPr/>
        <a:lstStyle/>
        <a:p>
          <a:r>
            <a:rPr lang="fr-FR"/>
            <a:t>Développement et évolution de la solution</a:t>
          </a:r>
        </a:p>
      </dgm:t>
    </dgm:pt>
    <dgm:pt modelId="{179D5E44-C40A-4931-A15F-3B21384AE736}" type="parTrans" cxnId="{CAC55DD2-C8B6-4A7C-9624-0816BDEDB8BA}">
      <dgm:prSet/>
      <dgm:spPr/>
      <dgm:t>
        <a:bodyPr/>
        <a:lstStyle/>
        <a:p>
          <a:endParaRPr lang="fr-FR"/>
        </a:p>
      </dgm:t>
    </dgm:pt>
    <dgm:pt modelId="{AF36B5D4-D812-472D-B89B-41EECD8F2EA5}" type="sibTrans" cxnId="{CAC55DD2-C8B6-4A7C-9624-0816BDEDB8BA}">
      <dgm:prSet/>
      <dgm:spPr/>
      <dgm:t>
        <a:bodyPr/>
        <a:lstStyle/>
        <a:p>
          <a:endParaRPr lang="fr-FR"/>
        </a:p>
      </dgm:t>
    </dgm:pt>
    <dgm:pt modelId="{904476A6-A7D3-48C0-A18A-76D0B1C97E57}">
      <dgm:prSet phldrT="[Text]"/>
      <dgm:spPr/>
      <dgm:t>
        <a:bodyPr/>
        <a:lstStyle/>
        <a:p>
          <a:r>
            <a:rPr lang="fr-FR"/>
            <a:t>Critères de conception </a:t>
          </a:r>
        </a:p>
      </dgm:t>
    </dgm:pt>
    <dgm:pt modelId="{DE7928B2-A009-4E21-A022-F1635F2FCDD4}" type="parTrans" cxnId="{7A31C69D-2BFD-4C4A-80C2-D04673507A00}">
      <dgm:prSet/>
      <dgm:spPr/>
      <dgm:t>
        <a:bodyPr/>
        <a:lstStyle/>
        <a:p>
          <a:endParaRPr lang="fr-FR"/>
        </a:p>
      </dgm:t>
    </dgm:pt>
    <dgm:pt modelId="{169AE994-EA1A-41E4-8B7B-958505C32A9F}" type="sibTrans" cxnId="{7A31C69D-2BFD-4C4A-80C2-D04673507A00}">
      <dgm:prSet/>
      <dgm:spPr/>
      <dgm:t>
        <a:bodyPr/>
        <a:lstStyle/>
        <a:p>
          <a:endParaRPr lang="fr-FR"/>
        </a:p>
      </dgm:t>
    </dgm:pt>
    <dgm:pt modelId="{688CC079-E768-419F-ABCE-90760F571CD2}" type="pres">
      <dgm:prSet presAssocID="{E8E3A92B-BA57-4A9E-A93D-78785C79F542}" presName="CompostProcess" presStyleCnt="0">
        <dgm:presLayoutVars>
          <dgm:dir/>
          <dgm:resizeHandles val="exact"/>
        </dgm:presLayoutVars>
      </dgm:prSet>
      <dgm:spPr/>
    </dgm:pt>
    <dgm:pt modelId="{3244EDD0-B447-429A-B664-58C921A23C3B}" type="pres">
      <dgm:prSet presAssocID="{E8E3A92B-BA57-4A9E-A93D-78785C79F542}" presName="arrow" presStyleLbl="bgShp" presStyleIdx="0" presStyleCnt="1" custLinFactNeighborX="-6546" custLinFactNeighborY="-24088"/>
      <dgm:spPr/>
    </dgm:pt>
    <dgm:pt modelId="{D9893463-F70F-42CF-9766-3E39A1F0C48A}" type="pres">
      <dgm:prSet presAssocID="{E8E3A92B-BA57-4A9E-A93D-78785C79F542}" presName="linearProcess" presStyleCnt="0"/>
      <dgm:spPr/>
    </dgm:pt>
    <dgm:pt modelId="{31A413FF-D104-4F17-89B4-84D5BF43D77F}" type="pres">
      <dgm:prSet presAssocID="{904476A6-A7D3-48C0-A18A-76D0B1C97E57}" presName="textNode" presStyleLbl="node1" presStyleIdx="0" presStyleCnt="4">
        <dgm:presLayoutVars>
          <dgm:bulletEnabled val="1"/>
        </dgm:presLayoutVars>
      </dgm:prSet>
      <dgm:spPr/>
    </dgm:pt>
    <dgm:pt modelId="{FB11120B-16A3-4610-AA8C-797636C1E3A8}" type="pres">
      <dgm:prSet presAssocID="{169AE994-EA1A-41E4-8B7B-958505C32A9F}" presName="sibTrans" presStyleCnt="0"/>
      <dgm:spPr/>
    </dgm:pt>
    <dgm:pt modelId="{A827D571-A42F-4E7F-82D5-99F148F615AB}" type="pres">
      <dgm:prSet presAssocID="{DE4F1A4B-C67A-4CCA-A559-89EBA9BE9D82}" presName="textNode" presStyleLbl="node1" presStyleIdx="1" presStyleCnt="4">
        <dgm:presLayoutVars>
          <dgm:bulletEnabled val="1"/>
        </dgm:presLayoutVars>
      </dgm:prSet>
      <dgm:spPr/>
    </dgm:pt>
    <dgm:pt modelId="{31FD4922-5F00-431D-A28A-44E1188F1073}" type="pres">
      <dgm:prSet presAssocID="{682236CC-6FD4-43F6-8D33-EBDAE7CD4E1F}" presName="sibTrans" presStyleCnt="0"/>
      <dgm:spPr/>
    </dgm:pt>
    <dgm:pt modelId="{AF7EB7C3-E21F-45B6-98BC-44F7EBD801E3}" type="pres">
      <dgm:prSet presAssocID="{3CE02D0D-9865-47CC-B3EF-E0AF7AD51D27}" presName="textNode" presStyleLbl="node1" presStyleIdx="2" presStyleCnt="4">
        <dgm:presLayoutVars>
          <dgm:bulletEnabled val="1"/>
        </dgm:presLayoutVars>
      </dgm:prSet>
      <dgm:spPr/>
    </dgm:pt>
    <dgm:pt modelId="{CB7DC0B7-CDC1-4F8E-956D-E779D4A0A5A3}" type="pres">
      <dgm:prSet presAssocID="{CEC953F7-C84E-40EF-94E4-37CDC4BA6C6D}" presName="sibTrans" presStyleCnt="0"/>
      <dgm:spPr/>
    </dgm:pt>
    <dgm:pt modelId="{136FE3B8-FC2D-4E43-A377-97651008F353}" type="pres">
      <dgm:prSet presAssocID="{99E5B93E-676B-4167-BE1A-6F68C5B79B6F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8BC2620B-079D-4A3D-98B2-513DA2F4A61B}" type="presOf" srcId="{DE4F1A4B-C67A-4CCA-A559-89EBA9BE9D82}" destId="{A827D571-A42F-4E7F-82D5-99F148F615AB}" srcOrd="0" destOrd="0" presId="urn:microsoft.com/office/officeart/2005/8/layout/hProcess9"/>
    <dgm:cxn modelId="{AD76940C-67E3-415A-9E4B-0D57C0D74FF7}" type="presOf" srcId="{904476A6-A7D3-48C0-A18A-76D0B1C97E57}" destId="{31A413FF-D104-4F17-89B4-84D5BF43D77F}" srcOrd="0" destOrd="0" presId="urn:microsoft.com/office/officeart/2005/8/layout/hProcess9"/>
    <dgm:cxn modelId="{0E99CE2F-EDDB-4EC5-B90C-C2075B4CC229}" srcId="{E8E3A92B-BA57-4A9E-A93D-78785C79F542}" destId="{DE4F1A4B-C67A-4CCA-A559-89EBA9BE9D82}" srcOrd="1" destOrd="0" parTransId="{ADE85B83-696E-4E5C-BEFC-EC7C7C587CCC}" sibTransId="{682236CC-6FD4-43F6-8D33-EBDAE7CD4E1F}"/>
    <dgm:cxn modelId="{3D1D9E83-8F89-4DCD-8CAE-DE6AE83BCFA9}" type="presOf" srcId="{3CE02D0D-9865-47CC-B3EF-E0AF7AD51D27}" destId="{AF7EB7C3-E21F-45B6-98BC-44F7EBD801E3}" srcOrd="0" destOrd="0" presId="urn:microsoft.com/office/officeart/2005/8/layout/hProcess9"/>
    <dgm:cxn modelId="{A98B2D8D-2A84-4956-BABB-2E67FBD2F5E6}" type="presOf" srcId="{99E5B93E-676B-4167-BE1A-6F68C5B79B6F}" destId="{136FE3B8-FC2D-4E43-A377-97651008F353}" srcOrd="0" destOrd="0" presId="urn:microsoft.com/office/officeart/2005/8/layout/hProcess9"/>
    <dgm:cxn modelId="{7A31C69D-2BFD-4C4A-80C2-D04673507A00}" srcId="{E8E3A92B-BA57-4A9E-A93D-78785C79F542}" destId="{904476A6-A7D3-48C0-A18A-76D0B1C97E57}" srcOrd="0" destOrd="0" parTransId="{DE7928B2-A009-4E21-A022-F1635F2FCDD4}" sibTransId="{169AE994-EA1A-41E4-8B7B-958505C32A9F}"/>
    <dgm:cxn modelId="{A23A6BB5-D802-4488-A9AC-B2D3049E3E37}" type="presOf" srcId="{E8E3A92B-BA57-4A9E-A93D-78785C79F542}" destId="{688CC079-E768-419F-ABCE-90760F571CD2}" srcOrd="0" destOrd="0" presId="urn:microsoft.com/office/officeart/2005/8/layout/hProcess9"/>
    <dgm:cxn modelId="{C1FDF5C2-5296-4F24-816E-8B37619253E1}" srcId="{E8E3A92B-BA57-4A9E-A93D-78785C79F542}" destId="{3CE02D0D-9865-47CC-B3EF-E0AF7AD51D27}" srcOrd="2" destOrd="0" parTransId="{B8F76BEC-6A13-43F0-8F67-E0BC4CCDAF1D}" sibTransId="{CEC953F7-C84E-40EF-94E4-37CDC4BA6C6D}"/>
    <dgm:cxn modelId="{CAC55DD2-C8B6-4A7C-9624-0816BDEDB8BA}" srcId="{E8E3A92B-BA57-4A9E-A93D-78785C79F542}" destId="{99E5B93E-676B-4167-BE1A-6F68C5B79B6F}" srcOrd="3" destOrd="0" parTransId="{179D5E44-C40A-4931-A15F-3B21384AE736}" sibTransId="{AF36B5D4-D812-472D-B89B-41EECD8F2EA5}"/>
    <dgm:cxn modelId="{5E8CB2B8-39ED-4BB7-977B-1AB2AE391B5A}" type="presParOf" srcId="{688CC079-E768-419F-ABCE-90760F571CD2}" destId="{3244EDD0-B447-429A-B664-58C921A23C3B}" srcOrd="0" destOrd="0" presId="urn:microsoft.com/office/officeart/2005/8/layout/hProcess9"/>
    <dgm:cxn modelId="{5B15D795-D872-4673-97F4-E300CE87D718}" type="presParOf" srcId="{688CC079-E768-419F-ABCE-90760F571CD2}" destId="{D9893463-F70F-42CF-9766-3E39A1F0C48A}" srcOrd="1" destOrd="0" presId="urn:microsoft.com/office/officeart/2005/8/layout/hProcess9"/>
    <dgm:cxn modelId="{1AFE39DB-48B7-47E7-8E3A-635BCA356638}" type="presParOf" srcId="{D9893463-F70F-42CF-9766-3E39A1F0C48A}" destId="{31A413FF-D104-4F17-89B4-84D5BF43D77F}" srcOrd="0" destOrd="0" presId="urn:microsoft.com/office/officeart/2005/8/layout/hProcess9"/>
    <dgm:cxn modelId="{B129ABD7-A398-4AEA-A8CF-CED7600040A5}" type="presParOf" srcId="{D9893463-F70F-42CF-9766-3E39A1F0C48A}" destId="{FB11120B-16A3-4610-AA8C-797636C1E3A8}" srcOrd="1" destOrd="0" presId="urn:microsoft.com/office/officeart/2005/8/layout/hProcess9"/>
    <dgm:cxn modelId="{5BA449D6-944E-4B28-B5F5-3A513C4837A9}" type="presParOf" srcId="{D9893463-F70F-42CF-9766-3E39A1F0C48A}" destId="{A827D571-A42F-4E7F-82D5-99F148F615AB}" srcOrd="2" destOrd="0" presId="urn:microsoft.com/office/officeart/2005/8/layout/hProcess9"/>
    <dgm:cxn modelId="{26199E8D-8492-471B-8D2F-D80C5B561C74}" type="presParOf" srcId="{D9893463-F70F-42CF-9766-3E39A1F0C48A}" destId="{31FD4922-5F00-431D-A28A-44E1188F1073}" srcOrd="3" destOrd="0" presId="urn:microsoft.com/office/officeart/2005/8/layout/hProcess9"/>
    <dgm:cxn modelId="{DA811800-BBFC-4BBD-9798-41E741795A48}" type="presParOf" srcId="{D9893463-F70F-42CF-9766-3E39A1F0C48A}" destId="{AF7EB7C3-E21F-45B6-98BC-44F7EBD801E3}" srcOrd="4" destOrd="0" presId="urn:microsoft.com/office/officeart/2005/8/layout/hProcess9"/>
    <dgm:cxn modelId="{2059591C-0AEA-41E2-8DBA-C9914964CD01}" type="presParOf" srcId="{D9893463-F70F-42CF-9766-3E39A1F0C48A}" destId="{CB7DC0B7-CDC1-4F8E-956D-E779D4A0A5A3}" srcOrd="5" destOrd="0" presId="urn:microsoft.com/office/officeart/2005/8/layout/hProcess9"/>
    <dgm:cxn modelId="{16439419-A060-4035-A2D1-A78A3D33CA67}" type="presParOf" srcId="{D9893463-F70F-42CF-9766-3E39A1F0C48A}" destId="{136FE3B8-FC2D-4E43-A377-97651008F353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3D6A8D-5AE3-4934-A3D2-90169C9053A6}" type="doc">
      <dgm:prSet loTypeId="urn:microsoft.com/office/officeart/2005/8/layout/matrix1" loCatId="matrix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B104F19D-34C2-45E5-A6D5-0DB0E8BAAA22}">
      <dgm:prSet phldrT="[Text]"/>
      <dgm:spPr/>
      <dgm:t>
        <a:bodyPr/>
        <a:lstStyle/>
        <a:p>
          <a:r>
            <a:rPr lang="fr-FR"/>
            <a:t>Polisseuse Automatique </a:t>
          </a:r>
        </a:p>
      </dgm:t>
    </dgm:pt>
    <dgm:pt modelId="{AEFBE15A-21D1-40A3-B5C2-461314118363}" type="parTrans" cxnId="{477EFF87-14AC-4BE5-9535-BB8A8A1AAB72}">
      <dgm:prSet/>
      <dgm:spPr/>
      <dgm:t>
        <a:bodyPr/>
        <a:lstStyle/>
        <a:p>
          <a:endParaRPr lang="fr-FR"/>
        </a:p>
      </dgm:t>
    </dgm:pt>
    <dgm:pt modelId="{27E5C52D-4A60-46C1-AE7E-52896A9AD4D1}" type="sibTrans" cxnId="{477EFF87-14AC-4BE5-9535-BB8A8A1AAB72}">
      <dgm:prSet/>
      <dgm:spPr/>
      <dgm:t>
        <a:bodyPr/>
        <a:lstStyle/>
        <a:p>
          <a:endParaRPr lang="fr-FR"/>
        </a:p>
      </dgm:t>
    </dgm:pt>
    <dgm:pt modelId="{493508CD-7B74-4810-893C-854E0F9250BB}">
      <dgm:prSet phldrT="[Text]"/>
      <dgm:spPr/>
      <dgm:t>
        <a:bodyPr/>
        <a:lstStyle/>
        <a:p>
          <a:r>
            <a:rPr lang="fr-FR"/>
            <a:t>Socle de la polisseuse</a:t>
          </a:r>
        </a:p>
      </dgm:t>
    </dgm:pt>
    <dgm:pt modelId="{A1A4D264-FB8D-4392-823A-8ED50607B737}" type="parTrans" cxnId="{324D7AB6-76BC-4195-A6FE-ED479A448A4B}">
      <dgm:prSet/>
      <dgm:spPr/>
      <dgm:t>
        <a:bodyPr/>
        <a:lstStyle/>
        <a:p>
          <a:endParaRPr lang="fr-FR"/>
        </a:p>
      </dgm:t>
    </dgm:pt>
    <dgm:pt modelId="{0A8F29D2-391C-4350-A889-2E086E7BCF75}" type="sibTrans" cxnId="{324D7AB6-76BC-4195-A6FE-ED479A448A4B}">
      <dgm:prSet/>
      <dgm:spPr/>
      <dgm:t>
        <a:bodyPr/>
        <a:lstStyle/>
        <a:p>
          <a:endParaRPr lang="fr-FR"/>
        </a:p>
      </dgm:t>
    </dgm:pt>
    <dgm:pt modelId="{20FE3A14-B4C9-4469-B2D6-EDD2B14389B1}">
      <dgm:prSet phldrT="[Text]"/>
      <dgm:spPr/>
      <dgm:t>
        <a:bodyPr/>
        <a:lstStyle/>
        <a:p>
          <a:r>
            <a:rPr lang="fr-FR"/>
            <a:t>Portique </a:t>
          </a:r>
        </a:p>
      </dgm:t>
    </dgm:pt>
    <dgm:pt modelId="{D6368915-42CC-46C3-95D5-EC2476443C19}" type="parTrans" cxnId="{687447F8-1B19-46B3-87F8-5EE13A38D4EB}">
      <dgm:prSet/>
      <dgm:spPr/>
      <dgm:t>
        <a:bodyPr/>
        <a:lstStyle/>
        <a:p>
          <a:endParaRPr lang="fr-FR"/>
        </a:p>
      </dgm:t>
    </dgm:pt>
    <dgm:pt modelId="{57522E79-5E40-4293-89D5-CB8255E2EAA4}" type="sibTrans" cxnId="{687447F8-1B19-46B3-87F8-5EE13A38D4EB}">
      <dgm:prSet/>
      <dgm:spPr/>
      <dgm:t>
        <a:bodyPr/>
        <a:lstStyle/>
        <a:p>
          <a:endParaRPr lang="fr-FR"/>
        </a:p>
      </dgm:t>
    </dgm:pt>
    <dgm:pt modelId="{C9352F01-7A70-4CC8-B0BF-4B62D6C8DBDA}">
      <dgm:prSet phldrT="[Text]"/>
      <dgm:spPr/>
      <dgm:t>
        <a:bodyPr/>
        <a:lstStyle/>
        <a:p>
          <a:r>
            <a:rPr lang="fr-FR"/>
            <a:t>Tronc principal</a:t>
          </a:r>
        </a:p>
      </dgm:t>
    </dgm:pt>
    <dgm:pt modelId="{5972F45C-7C00-4320-8712-06D3E0336523}" type="parTrans" cxnId="{74B41288-2497-410C-BA50-4D63295E1CD3}">
      <dgm:prSet/>
      <dgm:spPr/>
      <dgm:t>
        <a:bodyPr/>
        <a:lstStyle/>
        <a:p>
          <a:endParaRPr lang="fr-FR"/>
        </a:p>
      </dgm:t>
    </dgm:pt>
    <dgm:pt modelId="{17A0CDA7-D8BB-4615-A537-FFE9764DA1E5}" type="sibTrans" cxnId="{74B41288-2497-410C-BA50-4D63295E1CD3}">
      <dgm:prSet/>
      <dgm:spPr/>
      <dgm:t>
        <a:bodyPr/>
        <a:lstStyle/>
        <a:p>
          <a:endParaRPr lang="fr-FR"/>
        </a:p>
      </dgm:t>
    </dgm:pt>
    <dgm:pt modelId="{11E71DBC-0AD4-40D6-87C9-6DAE44A6F601}">
      <dgm:prSet phldrT="[Text]"/>
      <dgm:spPr/>
      <dgm:t>
        <a:bodyPr/>
        <a:lstStyle/>
        <a:p>
          <a:r>
            <a:rPr lang="fr-FR"/>
            <a:t>Circuit pneumatique </a:t>
          </a:r>
        </a:p>
      </dgm:t>
    </dgm:pt>
    <dgm:pt modelId="{64597E4B-676A-4DEC-9737-4C62D9AD533D}" type="parTrans" cxnId="{7B1DD560-9E54-44F5-9D30-95936686285B}">
      <dgm:prSet/>
      <dgm:spPr/>
      <dgm:t>
        <a:bodyPr/>
        <a:lstStyle/>
        <a:p>
          <a:endParaRPr lang="fr-FR"/>
        </a:p>
      </dgm:t>
    </dgm:pt>
    <dgm:pt modelId="{2556AB60-E926-4A95-B056-C5BC7D09E838}" type="sibTrans" cxnId="{7B1DD560-9E54-44F5-9D30-95936686285B}">
      <dgm:prSet/>
      <dgm:spPr/>
      <dgm:t>
        <a:bodyPr/>
        <a:lstStyle/>
        <a:p>
          <a:endParaRPr lang="fr-FR"/>
        </a:p>
      </dgm:t>
    </dgm:pt>
    <dgm:pt modelId="{471675F7-0212-4B72-A5B0-241D1C2D8A57}" type="pres">
      <dgm:prSet presAssocID="{803D6A8D-5AE3-4934-A3D2-90169C9053A6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B1FC148-7B17-4094-94ED-700C8A1C155F}" type="pres">
      <dgm:prSet presAssocID="{803D6A8D-5AE3-4934-A3D2-90169C9053A6}" presName="matrix" presStyleCnt="0"/>
      <dgm:spPr/>
    </dgm:pt>
    <dgm:pt modelId="{98DEFB67-251C-4427-92CE-BCBC4D8F793F}" type="pres">
      <dgm:prSet presAssocID="{803D6A8D-5AE3-4934-A3D2-90169C9053A6}" presName="tile1" presStyleLbl="node1" presStyleIdx="0" presStyleCnt="4"/>
      <dgm:spPr/>
    </dgm:pt>
    <dgm:pt modelId="{88698CC5-6A61-4EA4-9A80-9D5F55BE4868}" type="pres">
      <dgm:prSet presAssocID="{803D6A8D-5AE3-4934-A3D2-90169C9053A6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DB60A106-FDF0-4C12-9AE1-46A7E2CD8C07}" type="pres">
      <dgm:prSet presAssocID="{803D6A8D-5AE3-4934-A3D2-90169C9053A6}" presName="tile2" presStyleLbl="node1" presStyleIdx="1" presStyleCnt="4"/>
      <dgm:spPr/>
    </dgm:pt>
    <dgm:pt modelId="{9F664828-7BD7-4FBC-9246-0A0DB870F8F9}" type="pres">
      <dgm:prSet presAssocID="{803D6A8D-5AE3-4934-A3D2-90169C9053A6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254C844A-02E8-409E-B0BC-C8605B616FBE}" type="pres">
      <dgm:prSet presAssocID="{803D6A8D-5AE3-4934-A3D2-90169C9053A6}" presName="tile3" presStyleLbl="node1" presStyleIdx="2" presStyleCnt="4"/>
      <dgm:spPr/>
    </dgm:pt>
    <dgm:pt modelId="{6E8E409A-0AEA-4C7D-9C4E-97EA27895E8A}" type="pres">
      <dgm:prSet presAssocID="{803D6A8D-5AE3-4934-A3D2-90169C9053A6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F45BA048-CBF1-43C0-ADDF-A435C14D5ED1}" type="pres">
      <dgm:prSet presAssocID="{803D6A8D-5AE3-4934-A3D2-90169C9053A6}" presName="tile4" presStyleLbl="node1" presStyleIdx="3" presStyleCnt="4"/>
      <dgm:spPr/>
    </dgm:pt>
    <dgm:pt modelId="{EBD57652-0F32-421A-B429-63B9F7DF9549}" type="pres">
      <dgm:prSet presAssocID="{803D6A8D-5AE3-4934-A3D2-90169C9053A6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F1878243-7DC4-4554-A25C-BC93521410BE}" type="pres">
      <dgm:prSet presAssocID="{803D6A8D-5AE3-4934-A3D2-90169C9053A6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C24BB601-E676-4EA1-A223-A17681D2DD8F}" type="presOf" srcId="{C9352F01-7A70-4CC8-B0BF-4B62D6C8DBDA}" destId="{6E8E409A-0AEA-4C7D-9C4E-97EA27895E8A}" srcOrd="1" destOrd="0" presId="urn:microsoft.com/office/officeart/2005/8/layout/matrix1"/>
    <dgm:cxn modelId="{C593C119-E3CD-414F-BCC4-782EA1C3F487}" type="presOf" srcId="{C9352F01-7A70-4CC8-B0BF-4B62D6C8DBDA}" destId="{254C844A-02E8-409E-B0BC-C8605B616FBE}" srcOrd="0" destOrd="0" presId="urn:microsoft.com/office/officeart/2005/8/layout/matrix1"/>
    <dgm:cxn modelId="{B639B15E-5AED-43EC-90C7-922972295C5F}" type="presOf" srcId="{11E71DBC-0AD4-40D6-87C9-6DAE44A6F601}" destId="{F45BA048-CBF1-43C0-ADDF-A435C14D5ED1}" srcOrd="0" destOrd="0" presId="urn:microsoft.com/office/officeart/2005/8/layout/matrix1"/>
    <dgm:cxn modelId="{7B1DD560-9E54-44F5-9D30-95936686285B}" srcId="{B104F19D-34C2-45E5-A6D5-0DB0E8BAAA22}" destId="{11E71DBC-0AD4-40D6-87C9-6DAE44A6F601}" srcOrd="3" destOrd="0" parTransId="{64597E4B-676A-4DEC-9737-4C62D9AD533D}" sibTransId="{2556AB60-E926-4A95-B056-C5BC7D09E838}"/>
    <dgm:cxn modelId="{5DF0AD4A-A003-4BF7-8EED-B48FE6408C76}" type="presOf" srcId="{20FE3A14-B4C9-4469-B2D6-EDD2B14389B1}" destId="{DB60A106-FDF0-4C12-9AE1-46A7E2CD8C07}" srcOrd="0" destOrd="0" presId="urn:microsoft.com/office/officeart/2005/8/layout/matrix1"/>
    <dgm:cxn modelId="{3ECA3258-9AFC-48E2-A592-E162FA9E0FE3}" type="presOf" srcId="{493508CD-7B74-4810-893C-854E0F9250BB}" destId="{88698CC5-6A61-4EA4-9A80-9D5F55BE4868}" srcOrd="1" destOrd="0" presId="urn:microsoft.com/office/officeart/2005/8/layout/matrix1"/>
    <dgm:cxn modelId="{41B2767B-2EB0-43CC-9D2B-DC80284BDA93}" type="presOf" srcId="{20FE3A14-B4C9-4469-B2D6-EDD2B14389B1}" destId="{9F664828-7BD7-4FBC-9246-0A0DB870F8F9}" srcOrd="1" destOrd="0" presId="urn:microsoft.com/office/officeart/2005/8/layout/matrix1"/>
    <dgm:cxn modelId="{477EFF87-14AC-4BE5-9535-BB8A8A1AAB72}" srcId="{803D6A8D-5AE3-4934-A3D2-90169C9053A6}" destId="{B104F19D-34C2-45E5-A6D5-0DB0E8BAAA22}" srcOrd="0" destOrd="0" parTransId="{AEFBE15A-21D1-40A3-B5C2-461314118363}" sibTransId="{27E5C52D-4A60-46C1-AE7E-52896A9AD4D1}"/>
    <dgm:cxn modelId="{74B41288-2497-410C-BA50-4D63295E1CD3}" srcId="{B104F19D-34C2-45E5-A6D5-0DB0E8BAAA22}" destId="{C9352F01-7A70-4CC8-B0BF-4B62D6C8DBDA}" srcOrd="2" destOrd="0" parTransId="{5972F45C-7C00-4320-8712-06D3E0336523}" sibTransId="{17A0CDA7-D8BB-4615-A537-FFE9764DA1E5}"/>
    <dgm:cxn modelId="{E7BFBF9E-E24F-4229-90D8-2F8EF40F7515}" type="presOf" srcId="{B104F19D-34C2-45E5-A6D5-0DB0E8BAAA22}" destId="{F1878243-7DC4-4554-A25C-BC93521410BE}" srcOrd="0" destOrd="0" presId="urn:microsoft.com/office/officeart/2005/8/layout/matrix1"/>
    <dgm:cxn modelId="{324D7AB6-76BC-4195-A6FE-ED479A448A4B}" srcId="{B104F19D-34C2-45E5-A6D5-0DB0E8BAAA22}" destId="{493508CD-7B74-4810-893C-854E0F9250BB}" srcOrd="0" destOrd="0" parTransId="{A1A4D264-FB8D-4392-823A-8ED50607B737}" sibTransId="{0A8F29D2-391C-4350-A889-2E086E7BCF75}"/>
    <dgm:cxn modelId="{12E1A6B8-5DFB-434D-A1B9-A88A29A2DCDF}" type="presOf" srcId="{493508CD-7B74-4810-893C-854E0F9250BB}" destId="{98DEFB67-251C-4427-92CE-BCBC4D8F793F}" srcOrd="0" destOrd="0" presId="urn:microsoft.com/office/officeart/2005/8/layout/matrix1"/>
    <dgm:cxn modelId="{2FB4CBD1-7680-400D-8D5F-B0F72379FCFD}" type="presOf" srcId="{11E71DBC-0AD4-40D6-87C9-6DAE44A6F601}" destId="{EBD57652-0F32-421A-B429-63B9F7DF9549}" srcOrd="1" destOrd="0" presId="urn:microsoft.com/office/officeart/2005/8/layout/matrix1"/>
    <dgm:cxn modelId="{0AD7DAF2-DA8A-426A-81BF-725A20D10136}" type="presOf" srcId="{803D6A8D-5AE3-4934-A3D2-90169C9053A6}" destId="{471675F7-0212-4B72-A5B0-241D1C2D8A57}" srcOrd="0" destOrd="0" presId="urn:microsoft.com/office/officeart/2005/8/layout/matrix1"/>
    <dgm:cxn modelId="{687447F8-1B19-46B3-87F8-5EE13A38D4EB}" srcId="{B104F19D-34C2-45E5-A6D5-0DB0E8BAAA22}" destId="{20FE3A14-B4C9-4469-B2D6-EDD2B14389B1}" srcOrd="1" destOrd="0" parTransId="{D6368915-42CC-46C3-95D5-EC2476443C19}" sibTransId="{57522E79-5E40-4293-89D5-CB8255E2EAA4}"/>
    <dgm:cxn modelId="{6C771481-3AB7-4F6C-942F-EC73CBAC1403}" type="presParOf" srcId="{471675F7-0212-4B72-A5B0-241D1C2D8A57}" destId="{BB1FC148-7B17-4094-94ED-700C8A1C155F}" srcOrd="0" destOrd="0" presId="urn:microsoft.com/office/officeart/2005/8/layout/matrix1"/>
    <dgm:cxn modelId="{2FC9198D-2A6C-432B-BE94-C9627EA9D1C3}" type="presParOf" srcId="{BB1FC148-7B17-4094-94ED-700C8A1C155F}" destId="{98DEFB67-251C-4427-92CE-BCBC4D8F793F}" srcOrd="0" destOrd="0" presId="urn:microsoft.com/office/officeart/2005/8/layout/matrix1"/>
    <dgm:cxn modelId="{362A2902-E2BC-4909-94B7-E2F4AA8B965C}" type="presParOf" srcId="{BB1FC148-7B17-4094-94ED-700C8A1C155F}" destId="{88698CC5-6A61-4EA4-9A80-9D5F55BE4868}" srcOrd="1" destOrd="0" presId="urn:microsoft.com/office/officeart/2005/8/layout/matrix1"/>
    <dgm:cxn modelId="{8C8F37EC-11EC-4B86-83B2-4B4C93EDE1AA}" type="presParOf" srcId="{BB1FC148-7B17-4094-94ED-700C8A1C155F}" destId="{DB60A106-FDF0-4C12-9AE1-46A7E2CD8C07}" srcOrd="2" destOrd="0" presId="urn:microsoft.com/office/officeart/2005/8/layout/matrix1"/>
    <dgm:cxn modelId="{98299DD5-BF6D-43ED-ACA6-98654C6FFC14}" type="presParOf" srcId="{BB1FC148-7B17-4094-94ED-700C8A1C155F}" destId="{9F664828-7BD7-4FBC-9246-0A0DB870F8F9}" srcOrd="3" destOrd="0" presId="urn:microsoft.com/office/officeart/2005/8/layout/matrix1"/>
    <dgm:cxn modelId="{4D62B66C-9896-4A79-BD04-7BA9D55C983D}" type="presParOf" srcId="{BB1FC148-7B17-4094-94ED-700C8A1C155F}" destId="{254C844A-02E8-409E-B0BC-C8605B616FBE}" srcOrd="4" destOrd="0" presId="urn:microsoft.com/office/officeart/2005/8/layout/matrix1"/>
    <dgm:cxn modelId="{CED72E17-8EB4-4F83-B00B-C7ACE954E3D7}" type="presParOf" srcId="{BB1FC148-7B17-4094-94ED-700C8A1C155F}" destId="{6E8E409A-0AEA-4C7D-9C4E-97EA27895E8A}" srcOrd="5" destOrd="0" presId="urn:microsoft.com/office/officeart/2005/8/layout/matrix1"/>
    <dgm:cxn modelId="{F53A059C-EA5E-407D-9DE4-463946E22231}" type="presParOf" srcId="{BB1FC148-7B17-4094-94ED-700C8A1C155F}" destId="{F45BA048-CBF1-43C0-ADDF-A435C14D5ED1}" srcOrd="6" destOrd="0" presId="urn:microsoft.com/office/officeart/2005/8/layout/matrix1"/>
    <dgm:cxn modelId="{659812B0-DAA9-4288-A057-41C1839C3A61}" type="presParOf" srcId="{BB1FC148-7B17-4094-94ED-700C8A1C155F}" destId="{EBD57652-0F32-421A-B429-63B9F7DF9549}" srcOrd="7" destOrd="0" presId="urn:microsoft.com/office/officeart/2005/8/layout/matrix1"/>
    <dgm:cxn modelId="{BD746F7D-B55F-4606-99C4-D0B6CF7BCE5F}" type="presParOf" srcId="{471675F7-0212-4B72-A5B0-241D1C2D8A57}" destId="{F1878243-7DC4-4554-A25C-BC93521410BE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8F6B850-F5C8-40B9-94DD-21324AC23957}" type="doc">
      <dgm:prSet loTypeId="urn:microsoft.com/office/officeart/2005/8/layout/hList3" loCatId="list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43A4005-EF7D-44CA-9A09-78F9B70CC625}">
      <dgm:prSet phldrT="[Text]" phldr="0"/>
      <dgm:spPr/>
      <dgm:t>
        <a:bodyPr/>
        <a:lstStyle/>
        <a:p>
          <a:pPr rtl="0"/>
          <a:r>
            <a:rPr lang="en-US">
              <a:latin typeface="Aptos Display" panose="02110004020202020204"/>
            </a:rPr>
            <a:t>SOCLE DE LA POLISSEUSE</a:t>
          </a:r>
          <a:endParaRPr lang="en-US"/>
        </a:p>
      </dgm:t>
    </dgm:pt>
    <dgm:pt modelId="{7BC6A7B8-3B66-4670-9DB4-47DE989F2298}" type="parTrans" cxnId="{2F6173C5-61DA-4ECC-B703-7A72B662056E}">
      <dgm:prSet/>
      <dgm:spPr/>
      <dgm:t>
        <a:bodyPr/>
        <a:lstStyle/>
        <a:p>
          <a:endParaRPr lang="en-US"/>
        </a:p>
      </dgm:t>
    </dgm:pt>
    <dgm:pt modelId="{3E00AD20-C7F3-46BE-B235-7A9E33FF0354}" type="sibTrans" cxnId="{2F6173C5-61DA-4ECC-B703-7A72B662056E}">
      <dgm:prSet/>
      <dgm:spPr/>
      <dgm:t>
        <a:bodyPr/>
        <a:lstStyle/>
        <a:p>
          <a:endParaRPr lang="en-US"/>
        </a:p>
      </dgm:t>
    </dgm:pt>
    <dgm:pt modelId="{A6155394-4C6E-4418-9F6A-DC98BCA9A241}">
      <dgm:prSet phldr="0"/>
      <dgm:spPr/>
      <dgm:t>
        <a:bodyPr/>
        <a:lstStyle/>
        <a:p>
          <a:pPr algn="ctr" rtl="0"/>
          <a:r>
            <a:rPr lang="fr-CA">
              <a:latin typeface="Arial"/>
              <a:cs typeface="Arial"/>
            </a:rPr>
            <a:t>Manche adaptable pour tout type de polisseuse.</a:t>
          </a:r>
          <a:endParaRPr lang="en-US">
            <a:latin typeface="Arial"/>
            <a:cs typeface="Arial"/>
          </a:endParaRPr>
        </a:p>
      </dgm:t>
    </dgm:pt>
    <dgm:pt modelId="{FCAE2E15-659C-461B-8F4F-94863762D26E}" type="parTrans" cxnId="{DA580E78-894C-4A3C-A5A4-066AC316BA53}">
      <dgm:prSet/>
      <dgm:spPr/>
      <dgm:t>
        <a:bodyPr/>
        <a:lstStyle/>
        <a:p>
          <a:endParaRPr lang="en-CA"/>
        </a:p>
      </dgm:t>
    </dgm:pt>
    <dgm:pt modelId="{68F73ACF-E224-42F1-973D-CA20E9AF5040}" type="sibTrans" cxnId="{DA580E78-894C-4A3C-A5A4-066AC316BA53}">
      <dgm:prSet/>
      <dgm:spPr/>
    </dgm:pt>
    <dgm:pt modelId="{51F43A3E-7B68-4BAC-8226-98D3460BC7F2}">
      <dgm:prSet phldr="0"/>
      <dgm:spPr/>
      <dgm:t>
        <a:bodyPr/>
        <a:lstStyle/>
        <a:p>
          <a:pPr rtl="0"/>
          <a:r>
            <a:rPr lang="fr-CA">
              <a:latin typeface="Arial"/>
              <a:cs typeface="Arial"/>
            </a:rPr>
            <a:t>Socle principale liant la polisseuse au tronc principal</a:t>
          </a:r>
        </a:p>
      </dgm:t>
    </dgm:pt>
    <dgm:pt modelId="{177643EA-84A5-4BEF-B739-E72F6EA06D3D}" type="parTrans" cxnId="{842D9001-EBB9-4AD8-9EB3-7DE58B017E5D}">
      <dgm:prSet/>
      <dgm:spPr/>
      <dgm:t>
        <a:bodyPr/>
        <a:lstStyle/>
        <a:p>
          <a:endParaRPr lang="en-CA"/>
        </a:p>
      </dgm:t>
    </dgm:pt>
    <dgm:pt modelId="{9BBA4CE7-509C-4C6F-BFE8-10EA12222AC3}" type="sibTrans" cxnId="{842D9001-EBB9-4AD8-9EB3-7DE58B017E5D}">
      <dgm:prSet/>
      <dgm:spPr/>
    </dgm:pt>
    <dgm:pt modelId="{81618256-5950-4735-B155-0B130F5153CA}">
      <dgm:prSet phldr="0"/>
      <dgm:spPr/>
      <dgm:t>
        <a:bodyPr/>
        <a:lstStyle/>
        <a:p>
          <a:pPr rtl="0"/>
          <a:r>
            <a:rPr lang="fr-CA">
              <a:latin typeface="Arial"/>
              <a:cs typeface="Arial"/>
            </a:rPr>
            <a:t>Mécanisme de roues équilibrant le socle lors du mouvement</a:t>
          </a:r>
          <a:endParaRPr lang="en-US">
            <a:latin typeface="Arial"/>
            <a:cs typeface="Arial"/>
          </a:endParaRPr>
        </a:p>
      </dgm:t>
    </dgm:pt>
    <dgm:pt modelId="{33569E00-A60A-4CE9-B6F3-7AA312AFA6D7}" type="parTrans" cxnId="{1E1125DA-E62B-4FFF-B1FC-3D8D71D2D364}">
      <dgm:prSet/>
      <dgm:spPr/>
      <dgm:t>
        <a:bodyPr/>
        <a:lstStyle/>
        <a:p>
          <a:endParaRPr lang="en-CA"/>
        </a:p>
      </dgm:t>
    </dgm:pt>
    <dgm:pt modelId="{BBA84545-E61A-4DA6-A0AF-F45FF4F1AFCD}" type="sibTrans" cxnId="{1E1125DA-E62B-4FFF-B1FC-3D8D71D2D364}">
      <dgm:prSet/>
      <dgm:spPr/>
    </dgm:pt>
    <dgm:pt modelId="{8229D003-DFEB-42F0-82D6-7DCAA188BCEE}">
      <dgm:prSet phldr="0"/>
      <dgm:spPr/>
      <dgm:t>
        <a:bodyPr/>
        <a:lstStyle/>
        <a:p>
          <a:r>
            <a:rPr lang="fr-CA">
              <a:latin typeface="Arial"/>
              <a:cs typeface="Arial"/>
            </a:rPr>
            <a:t>Partie inférieure de la rotule liant le socle et tronc principal</a:t>
          </a:r>
          <a:endParaRPr lang="en-US">
            <a:latin typeface="Arial"/>
            <a:cs typeface="Arial"/>
          </a:endParaRPr>
        </a:p>
      </dgm:t>
    </dgm:pt>
    <dgm:pt modelId="{BF35BB73-A12B-43CE-87D2-F9CA4B7DBD29}" type="parTrans" cxnId="{6DE723DE-A18C-4BFD-BA52-DEF3D7594740}">
      <dgm:prSet/>
      <dgm:spPr/>
      <dgm:t>
        <a:bodyPr/>
        <a:lstStyle/>
        <a:p>
          <a:endParaRPr lang="en-CA"/>
        </a:p>
      </dgm:t>
    </dgm:pt>
    <dgm:pt modelId="{59D4813E-2437-4055-A068-21313A76821E}" type="sibTrans" cxnId="{6DE723DE-A18C-4BFD-BA52-DEF3D7594740}">
      <dgm:prSet/>
      <dgm:spPr/>
    </dgm:pt>
    <dgm:pt modelId="{932B39C8-A17F-4791-BCA8-56C80A55132C}" type="pres">
      <dgm:prSet presAssocID="{88F6B850-F5C8-40B9-94DD-21324AC23957}" presName="composite" presStyleCnt="0">
        <dgm:presLayoutVars>
          <dgm:chMax val="1"/>
          <dgm:dir/>
          <dgm:resizeHandles val="exact"/>
        </dgm:presLayoutVars>
      </dgm:prSet>
      <dgm:spPr/>
    </dgm:pt>
    <dgm:pt modelId="{E21A092E-A0A2-4CF3-BDCB-CBE608C7974A}" type="pres">
      <dgm:prSet presAssocID="{343A4005-EF7D-44CA-9A09-78F9B70CC625}" presName="roof" presStyleLbl="dkBgShp" presStyleIdx="0" presStyleCnt="2" custLinFactNeighborX="-1582" custLinFactNeighborY="2540"/>
      <dgm:spPr/>
    </dgm:pt>
    <dgm:pt modelId="{26359850-A248-4A53-BDB5-22AFA6DC8DEA}" type="pres">
      <dgm:prSet presAssocID="{343A4005-EF7D-44CA-9A09-78F9B70CC625}" presName="pillars" presStyleCnt="0"/>
      <dgm:spPr/>
    </dgm:pt>
    <dgm:pt modelId="{C2A8D08B-0F9C-4FA7-BD21-8271211C4049}" type="pres">
      <dgm:prSet presAssocID="{343A4005-EF7D-44CA-9A09-78F9B70CC625}" presName="pillar1" presStyleLbl="node1" presStyleIdx="0" presStyleCnt="4">
        <dgm:presLayoutVars>
          <dgm:bulletEnabled val="1"/>
        </dgm:presLayoutVars>
      </dgm:prSet>
      <dgm:spPr/>
    </dgm:pt>
    <dgm:pt modelId="{AED3E7F1-7E3B-4E05-9C6E-ED4CD2199572}" type="pres">
      <dgm:prSet presAssocID="{51F43A3E-7B68-4BAC-8226-98D3460BC7F2}" presName="pillarX" presStyleLbl="node1" presStyleIdx="1" presStyleCnt="4">
        <dgm:presLayoutVars>
          <dgm:bulletEnabled val="1"/>
        </dgm:presLayoutVars>
      </dgm:prSet>
      <dgm:spPr/>
    </dgm:pt>
    <dgm:pt modelId="{76251A52-B709-4B02-A246-8EEF1999F0D5}" type="pres">
      <dgm:prSet presAssocID="{81618256-5950-4735-B155-0B130F5153CA}" presName="pillarX" presStyleLbl="node1" presStyleIdx="2" presStyleCnt="4">
        <dgm:presLayoutVars>
          <dgm:bulletEnabled val="1"/>
        </dgm:presLayoutVars>
      </dgm:prSet>
      <dgm:spPr/>
    </dgm:pt>
    <dgm:pt modelId="{DB494F81-5128-46C9-9347-5903F8C20620}" type="pres">
      <dgm:prSet presAssocID="{8229D003-DFEB-42F0-82D6-7DCAA188BCEE}" presName="pillarX" presStyleLbl="node1" presStyleIdx="3" presStyleCnt="4" custLinFactNeighborX="-2658" custLinFactNeighborY="-550">
        <dgm:presLayoutVars>
          <dgm:bulletEnabled val="1"/>
        </dgm:presLayoutVars>
      </dgm:prSet>
      <dgm:spPr/>
    </dgm:pt>
    <dgm:pt modelId="{EF1EEBD8-A8E7-4C93-916A-9B144393923E}" type="pres">
      <dgm:prSet presAssocID="{343A4005-EF7D-44CA-9A09-78F9B70CC625}" presName="base" presStyleLbl="dkBgShp" presStyleIdx="1" presStyleCnt="2" custLinFactNeighborY="9887"/>
      <dgm:spPr/>
    </dgm:pt>
  </dgm:ptLst>
  <dgm:cxnLst>
    <dgm:cxn modelId="{842D9001-EBB9-4AD8-9EB3-7DE58B017E5D}" srcId="{343A4005-EF7D-44CA-9A09-78F9B70CC625}" destId="{51F43A3E-7B68-4BAC-8226-98D3460BC7F2}" srcOrd="1" destOrd="0" parTransId="{177643EA-84A5-4BEF-B739-E72F6EA06D3D}" sibTransId="{9BBA4CE7-509C-4C6F-BFE8-10EA12222AC3}"/>
    <dgm:cxn modelId="{42483E28-A7FF-483E-8F6A-3A561947C1C0}" type="presOf" srcId="{A6155394-4C6E-4418-9F6A-DC98BCA9A241}" destId="{C2A8D08B-0F9C-4FA7-BD21-8271211C4049}" srcOrd="0" destOrd="0" presId="urn:microsoft.com/office/officeart/2005/8/layout/hList3"/>
    <dgm:cxn modelId="{4662CB35-8405-4172-9DBF-DE7711FD1B27}" type="presOf" srcId="{88F6B850-F5C8-40B9-94DD-21324AC23957}" destId="{932B39C8-A17F-4791-BCA8-56C80A55132C}" srcOrd="0" destOrd="0" presId="urn:microsoft.com/office/officeart/2005/8/layout/hList3"/>
    <dgm:cxn modelId="{8750CD5E-D33A-40CF-88CF-48B0591F2D8D}" type="presOf" srcId="{81618256-5950-4735-B155-0B130F5153CA}" destId="{76251A52-B709-4B02-A246-8EEF1999F0D5}" srcOrd="0" destOrd="0" presId="urn:microsoft.com/office/officeart/2005/8/layout/hList3"/>
    <dgm:cxn modelId="{DAB9B273-5ACD-474A-BAA9-06D15A74B13E}" type="presOf" srcId="{8229D003-DFEB-42F0-82D6-7DCAA188BCEE}" destId="{DB494F81-5128-46C9-9347-5903F8C20620}" srcOrd="0" destOrd="0" presId="urn:microsoft.com/office/officeart/2005/8/layout/hList3"/>
    <dgm:cxn modelId="{DA580E78-894C-4A3C-A5A4-066AC316BA53}" srcId="{343A4005-EF7D-44CA-9A09-78F9B70CC625}" destId="{A6155394-4C6E-4418-9F6A-DC98BCA9A241}" srcOrd="0" destOrd="0" parTransId="{FCAE2E15-659C-461B-8F4F-94863762D26E}" sibTransId="{68F73ACF-E224-42F1-973D-CA20E9AF5040}"/>
    <dgm:cxn modelId="{2F6173C5-61DA-4ECC-B703-7A72B662056E}" srcId="{88F6B850-F5C8-40B9-94DD-21324AC23957}" destId="{343A4005-EF7D-44CA-9A09-78F9B70CC625}" srcOrd="0" destOrd="0" parTransId="{7BC6A7B8-3B66-4670-9DB4-47DE989F2298}" sibTransId="{3E00AD20-C7F3-46BE-B235-7A9E33FF0354}"/>
    <dgm:cxn modelId="{1E1125DA-E62B-4FFF-B1FC-3D8D71D2D364}" srcId="{343A4005-EF7D-44CA-9A09-78F9B70CC625}" destId="{81618256-5950-4735-B155-0B130F5153CA}" srcOrd="2" destOrd="0" parTransId="{33569E00-A60A-4CE9-B6F3-7AA312AFA6D7}" sibTransId="{BBA84545-E61A-4DA6-A0AF-F45FF4F1AFCD}"/>
    <dgm:cxn modelId="{E9DA56DA-B38D-41B9-97AB-01171190D7C2}" type="presOf" srcId="{51F43A3E-7B68-4BAC-8226-98D3460BC7F2}" destId="{AED3E7F1-7E3B-4E05-9C6E-ED4CD2199572}" srcOrd="0" destOrd="0" presId="urn:microsoft.com/office/officeart/2005/8/layout/hList3"/>
    <dgm:cxn modelId="{6DE723DE-A18C-4BFD-BA52-DEF3D7594740}" srcId="{343A4005-EF7D-44CA-9A09-78F9B70CC625}" destId="{8229D003-DFEB-42F0-82D6-7DCAA188BCEE}" srcOrd="3" destOrd="0" parTransId="{BF35BB73-A12B-43CE-87D2-F9CA4B7DBD29}" sibTransId="{59D4813E-2437-4055-A068-21313A76821E}"/>
    <dgm:cxn modelId="{3A36B0E2-66A9-45AE-834B-DFDDF0DF7AF7}" type="presOf" srcId="{343A4005-EF7D-44CA-9A09-78F9B70CC625}" destId="{E21A092E-A0A2-4CF3-BDCB-CBE608C7974A}" srcOrd="0" destOrd="0" presId="urn:microsoft.com/office/officeart/2005/8/layout/hList3"/>
    <dgm:cxn modelId="{2EC0E4D4-858A-4D58-BA10-D663090A7723}" type="presParOf" srcId="{932B39C8-A17F-4791-BCA8-56C80A55132C}" destId="{E21A092E-A0A2-4CF3-BDCB-CBE608C7974A}" srcOrd="0" destOrd="0" presId="urn:microsoft.com/office/officeart/2005/8/layout/hList3"/>
    <dgm:cxn modelId="{7A166FE1-1628-4C7C-884C-05CC7F657F3A}" type="presParOf" srcId="{932B39C8-A17F-4791-BCA8-56C80A55132C}" destId="{26359850-A248-4A53-BDB5-22AFA6DC8DEA}" srcOrd="1" destOrd="0" presId="urn:microsoft.com/office/officeart/2005/8/layout/hList3"/>
    <dgm:cxn modelId="{8B71F21E-5E05-4810-B422-3EC1DD73B082}" type="presParOf" srcId="{26359850-A248-4A53-BDB5-22AFA6DC8DEA}" destId="{C2A8D08B-0F9C-4FA7-BD21-8271211C4049}" srcOrd="0" destOrd="0" presId="urn:microsoft.com/office/officeart/2005/8/layout/hList3"/>
    <dgm:cxn modelId="{AF74C437-5A88-4CDF-A032-0200D1F1EB66}" type="presParOf" srcId="{26359850-A248-4A53-BDB5-22AFA6DC8DEA}" destId="{AED3E7F1-7E3B-4E05-9C6E-ED4CD2199572}" srcOrd="1" destOrd="0" presId="urn:microsoft.com/office/officeart/2005/8/layout/hList3"/>
    <dgm:cxn modelId="{857EE8D4-FD89-4EB8-B5EB-4557A1E9355A}" type="presParOf" srcId="{26359850-A248-4A53-BDB5-22AFA6DC8DEA}" destId="{76251A52-B709-4B02-A246-8EEF1999F0D5}" srcOrd="2" destOrd="0" presId="urn:microsoft.com/office/officeart/2005/8/layout/hList3"/>
    <dgm:cxn modelId="{A4F231D0-512D-4DB3-8408-A1938BAE8162}" type="presParOf" srcId="{26359850-A248-4A53-BDB5-22AFA6DC8DEA}" destId="{DB494F81-5128-46C9-9347-5903F8C20620}" srcOrd="3" destOrd="0" presId="urn:microsoft.com/office/officeart/2005/8/layout/hList3"/>
    <dgm:cxn modelId="{46019201-2C39-467B-9094-CF22AE4193D6}" type="presParOf" srcId="{932B39C8-A17F-4791-BCA8-56C80A55132C}" destId="{EF1EEBD8-A8E7-4C93-916A-9B144393923E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032C8B2-1FD4-4241-B84B-D0F10427D687}" type="doc">
      <dgm:prSet loTypeId="urn:microsoft.com/office/officeart/2005/8/layout/hierarchy3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CA"/>
        </a:p>
      </dgm:t>
    </dgm:pt>
    <dgm:pt modelId="{F64BE33F-3CB2-4CBF-824B-4310DCB4CBDA}">
      <dgm:prSet phldrT="[Text]"/>
      <dgm:spPr/>
      <dgm:t>
        <a:bodyPr/>
        <a:lstStyle/>
        <a:p>
          <a:r>
            <a:rPr lang="fr-FR" noProof="0"/>
            <a:t>Rotule</a:t>
          </a:r>
        </a:p>
      </dgm:t>
    </dgm:pt>
    <dgm:pt modelId="{2FA76FBB-581C-4387-8213-C0635A6CE269}" type="parTrans" cxnId="{0841B568-B728-40E4-8475-000267E69E2C}">
      <dgm:prSet/>
      <dgm:spPr/>
      <dgm:t>
        <a:bodyPr/>
        <a:lstStyle/>
        <a:p>
          <a:endParaRPr lang="en-CA"/>
        </a:p>
      </dgm:t>
    </dgm:pt>
    <dgm:pt modelId="{4E35B755-5CB1-4302-95A8-1A6F01F0934C}" type="sibTrans" cxnId="{0841B568-B728-40E4-8475-000267E69E2C}">
      <dgm:prSet/>
      <dgm:spPr/>
      <dgm:t>
        <a:bodyPr/>
        <a:lstStyle/>
        <a:p>
          <a:endParaRPr lang="en-CA"/>
        </a:p>
      </dgm:t>
    </dgm:pt>
    <dgm:pt modelId="{E1BB991D-11AD-4033-BD12-21F6D9FDE415}">
      <dgm:prSet phldrT="[Text]"/>
      <dgm:spPr/>
      <dgm:t>
        <a:bodyPr/>
        <a:lstStyle/>
        <a:p>
          <a:pPr algn="ctr"/>
          <a:r>
            <a:rPr lang="fr-FR" noProof="1"/>
            <a:t>Avantages</a:t>
          </a:r>
          <a:r>
            <a:rPr lang="en-US"/>
            <a:t> </a:t>
          </a:r>
          <a:endParaRPr lang="en-CA"/>
        </a:p>
      </dgm:t>
    </dgm:pt>
    <dgm:pt modelId="{4BE45186-2BFD-4606-9FD1-FEB715F8C0D4}" type="parTrans" cxnId="{FDACCF16-AEDC-4C84-81D4-79CC420CD72F}">
      <dgm:prSet/>
      <dgm:spPr/>
      <dgm:t>
        <a:bodyPr/>
        <a:lstStyle/>
        <a:p>
          <a:endParaRPr lang="en-CA"/>
        </a:p>
      </dgm:t>
    </dgm:pt>
    <dgm:pt modelId="{098F31E1-6D1C-4BD4-84F8-74A113F02494}" type="sibTrans" cxnId="{FDACCF16-AEDC-4C84-81D4-79CC420CD72F}">
      <dgm:prSet/>
      <dgm:spPr/>
      <dgm:t>
        <a:bodyPr/>
        <a:lstStyle/>
        <a:p>
          <a:endParaRPr lang="en-CA"/>
        </a:p>
      </dgm:t>
    </dgm:pt>
    <dgm:pt modelId="{EC73A4E6-54B3-4617-BEC1-02DA36CECBA6}">
      <dgm:prSet phldrT="[Text]"/>
      <dgm:spPr/>
      <dgm:t>
        <a:bodyPr/>
        <a:lstStyle/>
        <a:p>
          <a:pPr algn="ctr"/>
          <a:r>
            <a:rPr lang="en-US" err="1"/>
            <a:t>Inconveniants</a:t>
          </a:r>
          <a:endParaRPr lang="en-CA"/>
        </a:p>
      </dgm:t>
    </dgm:pt>
    <dgm:pt modelId="{0719588E-A815-4F05-B0C6-A2067930340D}" type="parTrans" cxnId="{EF0C5F89-F311-4E20-AEA9-C2565064A55A}">
      <dgm:prSet/>
      <dgm:spPr/>
      <dgm:t>
        <a:bodyPr/>
        <a:lstStyle/>
        <a:p>
          <a:endParaRPr lang="en-CA"/>
        </a:p>
      </dgm:t>
    </dgm:pt>
    <dgm:pt modelId="{A3C8AA83-72C3-4BD1-B4F3-9F1F68FA8BED}" type="sibTrans" cxnId="{EF0C5F89-F311-4E20-AEA9-C2565064A55A}">
      <dgm:prSet/>
      <dgm:spPr/>
      <dgm:t>
        <a:bodyPr/>
        <a:lstStyle/>
        <a:p>
          <a:endParaRPr lang="en-CA"/>
        </a:p>
      </dgm:t>
    </dgm:pt>
    <dgm:pt modelId="{263E2BC7-3443-453D-8C1F-16CB898B85CC}">
      <dgm:prSet phldrT="[Text]"/>
      <dgm:spPr/>
      <dgm:t>
        <a:bodyPr/>
        <a:lstStyle/>
        <a:p>
          <a:r>
            <a:rPr lang="en-US" err="1"/>
            <a:t>Mécanisme</a:t>
          </a:r>
          <a:r>
            <a:rPr lang="en-US"/>
            <a:t> des roues </a:t>
          </a:r>
          <a:endParaRPr lang="en-CA"/>
        </a:p>
      </dgm:t>
    </dgm:pt>
    <dgm:pt modelId="{FBC1EDF8-E0CF-41AA-8BED-D61207A50DB7}" type="parTrans" cxnId="{16FFC4CF-1D1E-49EF-BB0A-044AC9C58264}">
      <dgm:prSet/>
      <dgm:spPr/>
      <dgm:t>
        <a:bodyPr/>
        <a:lstStyle/>
        <a:p>
          <a:endParaRPr lang="en-CA"/>
        </a:p>
      </dgm:t>
    </dgm:pt>
    <dgm:pt modelId="{CA78940A-DCCE-45A8-9120-8AD493D54EF4}" type="sibTrans" cxnId="{16FFC4CF-1D1E-49EF-BB0A-044AC9C58264}">
      <dgm:prSet/>
      <dgm:spPr/>
      <dgm:t>
        <a:bodyPr/>
        <a:lstStyle/>
        <a:p>
          <a:endParaRPr lang="en-CA"/>
        </a:p>
      </dgm:t>
    </dgm:pt>
    <dgm:pt modelId="{3A34E1C5-921C-4CF3-B843-D3896308E19A}">
      <dgm:prSet phldrT="[Text]"/>
      <dgm:spPr/>
      <dgm:t>
        <a:bodyPr/>
        <a:lstStyle/>
        <a:p>
          <a:pPr algn="ctr"/>
          <a:r>
            <a:rPr lang="fr-CA" noProof="0"/>
            <a:t>Avantages</a:t>
          </a:r>
        </a:p>
      </dgm:t>
    </dgm:pt>
    <dgm:pt modelId="{7F17E4FA-640A-4520-978C-757DA03CF40F}" type="parTrans" cxnId="{45A11B13-FD6A-4907-ACCF-F722C812E6F5}">
      <dgm:prSet/>
      <dgm:spPr/>
      <dgm:t>
        <a:bodyPr/>
        <a:lstStyle/>
        <a:p>
          <a:endParaRPr lang="en-CA"/>
        </a:p>
      </dgm:t>
    </dgm:pt>
    <dgm:pt modelId="{DA6F3DBE-FD12-45EB-93A2-5983BED965A2}" type="sibTrans" cxnId="{45A11B13-FD6A-4907-ACCF-F722C812E6F5}">
      <dgm:prSet/>
      <dgm:spPr/>
      <dgm:t>
        <a:bodyPr/>
        <a:lstStyle/>
        <a:p>
          <a:endParaRPr lang="en-CA"/>
        </a:p>
      </dgm:t>
    </dgm:pt>
    <dgm:pt modelId="{08C11035-6D73-432C-A1C5-DA1FD44D8620}">
      <dgm:prSet phldrT="[Text]"/>
      <dgm:spPr/>
      <dgm:t>
        <a:bodyPr/>
        <a:lstStyle/>
        <a:p>
          <a:pPr algn="ctr"/>
          <a:r>
            <a:rPr lang="en-US" err="1"/>
            <a:t>Inconveniants</a:t>
          </a:r>
          <a:endParaRPr lang="en-CA"/>
        </a:p>
      </dgm:t>
    </dgm:pt>
    <dgm:pt modelId="{CB51DFCA-AEB8-4FC9-8B5D-B5D8A21E5DF5}" type="parTrans" cxnId="{C91A4AE7-6A21-47E1-85BA-AB152AA7073E}">
      <dgm:prSet/>
      <dgm:spPr/>
      <dgm:t>
        <a:bodyPr/>
        <a:lstStyle/>
        <a:p>
          <a:endParaRPr lang="en-CA"/>
        </a:p>
      </dgm:t>
    </dgm:pt>
    <dgm:pt modelId="{7938A705-4B31-4273-97DE-66A0DC137F7C}" type="sibTrans" cxnId="{C91A4AE7-6A21-47E1-85BA-AB152AA7073E}">
      <dgm:prSet/>
      <dgm:spPr/>
      <dgm:t>
        <a:bodyPr/>
        <a:lstStyle/>
        <a:p>
          <a:endParaRPr lang="en-CA"/>
        </a:p>
      </dgm:t>
    </dgm:pt>
    <dgm:pt modelId="{DBEBEE85-7E49-47F4-AA53-3F347D20E87F}">
      <dgm:prSet phldrT="[Text]"/>
      <dgm:spPr/>
      <dgm:t>
        <a:bodyPr/>
        <a:lstStyle/>
        <a:p>
          <a:r>
            <a:rPr lang="en-US"/>
            <a:t>Manche adaptable</a:t>
          </a:r>
          <a:endParaRPr lang="en-CA"/>
        </a:p>
      </dgm:t>
    </dgm:pt>
    <dgm:pt modelId="{B1CDE778-C0DA-4B41-9462-4A8E404283A0}" type="parTrans" cxnId="{4E6D1558-0278-4D7E-A15D-D195964FF642}">
      <dgm:prSet/>
      <dgm:spPr/>
      <dgm:t>
        <a:bodyPr/>
        <a:lstStyle/>
        <a:p>
          <a:endParaRPr lang="en-CA"/>
        </a:p>
      </dgm:t>
    </dgm:pt>
    <dgm:pt modelId="{CFD3CA8C-DE81-4F39-A1B7-5E531E94B917}" type="sibTrans" cxnId="{4E6D1558-0278-4D7E-A15D-D195964FF642}">
      <dgm:prSet/>
      <dgm:spPr/>
      <dgm:t>
        <a:bodyPr/>
        <a:lstStyle/>
        <a:p>
          <a:endParaRPr lang="en-CA"/>
        </a:p>
      </dgm:t>
    </dgm:pt>
    <dgm:pt modelId="{78A84C66-CCD1-419F-ABA3-E7C4655C29F1}">
      <dgm:prSet phldrT="[Text]"/>
      <dgm:spPr/>
      <dgm:t>
        <a:bodyPr/>
        <a:lstStyle/>
        <a:p>
          <a:pPr algn="ctr"/>
          <a:r>
            <a:rPr lang="en-US" err="1"/>
            <a:t>Avantages</a:t>
          </a:r>
          <a:endParaRPr lang="en-CA"/>
        </a:p>
      </dgm:t>
    </dgm:pt>
    <dgm:pt modelId="{EAF423D8-BCC0-486C-B1AC-97C1217EA854}" type="parTrans" cxnId="{BCB1AE96-E709-4201-8D10-230FEB6CB185}">
      <dgm:prSet/>
      <dgm:spPr/>
      <dgm:t>
        <a:bodyPr/>
        <a:lstStyle/>
        <a:p>
          <a:endParaRPr lang="en-CA"/>
        </a:p>
      </dgm:t>
    </dgm:pt>
    <dgm:pt modelId="{28D565B9-3A30-4A83-BC91-252F07A95A03}" type="sibTrans" cxnId="{BCB1AE96-E709-4201-8D10-230FEB6CB185}">
      <dgm:prSet/>
      <dgm:spPr/>
      <dgm:t>
        <a:bodyPr/>
        <a:lstStyle/>
        <a:p>
          <a:endParaRPr lang="en-CA"/>
        </a:p>
      </dgm:t>
    </dgm:pt>
    <dgm:pt modelId="{B8BD0399-9F8F-4207-A5BC-76A86F2C0A5E}">
      <dgm:prSet phldrT="[Text]"/>
      <dgm:spPr/>
      <dgm:t>
        <a:bodyPr/>
        <a:lstStyle/>
        <a:p>
          <a:pPr algn="ctr"/>
          <a:r>
            <a:rPr lang="en-US" err="1"/>
            <a:t>Inconveniants</a:t>
          </a:r>
          <a:endParaRPr lang="en-CA"/>
        </a:p>
      </dgm:t>
    </dgm:pt>
    <dgm:pt modelId="{C03543E5-626D-4AED-B0CE-8D993DE4E934}" type="parTrans" cxnId="{37C1EC65-54A0-4B13-A36B-D0628C6BD2B3}">
      <dgm:prSet/>
      <dgm:spPr/>
      <dgm:t>
        <a:bodyPr/>
        <a:lstStyle/>
        <a:p>
          <a:endParaRPr lang="en-CA"/>
        </a:p>
      </dgm:t>
    </dgm:pt>
    <dgm:pt modelId="{4D3BBCE5-6BB3-4217-A305-754D15872063}" type="sibTrans" cxnId="{37C1EC65-54A0-4B13-A36B-D0628C6BD2B3}">
      <dgm:prSet/>
      <dgm:spPr/>
      <dgm:t>
        <a:bodyPr/>
        <a:lstStyle/>
        <a:p>
          <a:endParaRPr lang="en-CA"/>
        </a:p>
      </dgm:t>
    </dgm:pt>
    <dgm:pt modelId="{ADBC083A-68E3-4E45-B742-4B080F745E05}">
      <dgm:prSet phldrT="[Text]"/>
      <dgm:spPr/>
      <dgm:t>
        <a:bodyPr/>
        <a:lstStyle/>
        <a:p>
          <a:pPr algn="ctr"/>
          <a:r>
            <a:rPr lang="fr-FR" noProof="0"/>
            <a:t>Vaste</a:t>
          </a:r>
          <a:r>
            <a:rPr lang="en-US"/>
            <a:t> </a:t>
          </a:r>
          <a:r>
            <a:rPr lang="en-US" err="1"/>
            <a:t>degré</a:t>
          </a:r>
          <a:r>
            <a:rPr lang="en-US"/>
            <a:t> de liberté (translation et rotation) </a:t>
          </a:r>
          <a:endParaRPr lang="en-CA"/>
        </a:p>
      </dgm:t>
    </dgm:pt>
    <dgm:pt modelId="{895CC9B9-AD53-4159-8516-78311521608C}" type="parTrans" cxnId="{5C02ACC7-23C8-40EB-8332-D4100E8B6944}">
      <dgm:prSet/>
      <dgm:spPr/>
      <dgm:t>
        <a:bodyPr/>
        <a:lstStyle/>
        <a:p>
          <a:endParaRPr lang="en-CA"/>
        </a:p>
      </dgm:t>
    </dgm:pt>
    <dgm:pt modelId="{50AA3217-A9EC-4FA2-B92F-DA6D762738E4}" type="sibTrans" cxnId="{5C02ACC7-23C8-40EB-8332-D4100E8B6944}">
      <dgm:prSet/>
      <dgm:spPr/>
      <dgm:t>
        <a:bodyPr/>
        <a:lstStyle/>
        <a:p>
          <a:endParaRPr lang="en-CA"/>
        </a:p>
      </dgm:t>
    </dgm:pt>
    <dgm:pt modelId="{6419C58D-4761-46A3-BA23-C5DC12483F76}">
      <dgm:prSet phldrT="[Text]"/>
      <dgm:spPr/>
      <dgm:t>
        <a:bodyPr/>
        <a:lstStyle/>
        <a:p>
          <a:pPr algn="ctr"/>
          <a:r>
            <a:rPr lang="en-US" err="1"/>
            <a:t>Fluidité</a:t>
          </a:r>
          <a:r>
            <a:rPr lang="en-US"/>
            <a:t> du movement</a:t>
          </a:r>
          <a:endParaRPr lang="en-CA"/>
        </a:p>
      </dgm:t>
    </dgm:pt>
    <dgm:pt modelId="{E93D7B50-06BA-4093-A261-C5C972693563}" type="parTrans" cxnId="{547CDA30-231C-4CD4-BA30-76B3532564D4}">
      <dgm:prSet/>
      <dgm:spPr/>
      <dgm:t>
        <a:bodyPr/>
        <a:lstStyle/>
        <a:p>
          <a:endParaRPr lang="en-CA"/>
        </a:p>
      </dgm:t>
    </dgm:pt>
    <dgm:pt modelId="{EAAB2E61-B5F6-4B15-86D3-B80387B36B5C}" type="sibTrans" cxnId="{547CDA30-231C-4CD4-BA30-76B3532564D4}">
      <dgm:prSet/>
      <dgm:spPr/>
      <dgm:t>
        <a:bodyPr/>
        <a:lstStyle/>
        <a:p>
          <a:endParaRPr lang="en-CA"/>
        </a:p>
      </dgm:t>
    </dgm:pt>
    <dgm:pt modelId="{89A5357F-B81F-4CDC-B81E-BAD51C9EAAF4}">
      <dgm:prSet phldrT="[Text]"/>
      <dgm:spPr/>
      <dgm:t>
        <a:bodyPr/>
        <a:lstStyle/>
        <a:p>
          <a:pPr algn="ctr"/>
          <a:r>
            <a:rPr lang="en-US" err="1"/>
            <a:t>Frottement</a:t>
          </a:r>
          <a:r>
            <a:rPr lang="en-US"/>
            <a:t> </a:t>
          </a:r>
          <a:endParaRPr lang="en-CA"/>
        </a:p>
      </dgm:t>
    </dgm:pt>
    <dgm:pt modelId="{562715A3-9D4B-4CCE-B03E-B1CB92F22B9F}" type="parTrans" cxnId="{9F8BCD90-01D9-4085-BC1C-54041F6C3FBD}">
      <dgm:prSet/>
      <dgm:spPr/>
      <dgm:t>
        <a:bodyPr/>
        <a:lstStyle/>
        <a:p>
          <a:endParaRPr lang="en-CA"/>
        </a:p>
      </dgm:t>
    </dgm:pt>
    <dgm:pt modelId="{EBB6769B-299E-4ED2-86D5-C268676C7DCE}" type="sibTrans" cxnId="{9F8BCD90-01D9-4085-BC1C-54041F6C3FBD}">
      <dgm:prSet/>
      <dgm:spPr/>
      <dgm:t>
        <a:bodyPr/>
        <a:lstStyle/>
        <a:p>
          <a:endParaRPr lang="en-CA"/>
        </a:p>
      </dgm:t>
    </dgm:pt>
    <dgm:pt modelId="{52A95F13-C93F-45F1-B7C7-A75A4E25CBA2}">
      <dgm:prSet phldrT="[Text]"/>
      <dgm:spPr/>
      <dgm:t>
        <a:bodyPr/>
        <a:lstStyle/>
        <a:p>
          <a:pPr algn="ctr"/>
          <a:r>
            <a:rPr lang="en-US"/>
            <a:t>Jeux et tolerances </a:t>
          </a:r>
          <a:r>
            <a:rPr lang="en-US" err="1"/>
            <a:t>importants</a:t>
          </a:r>
          <a:r>
            <a:rPr lang="en-US"/>
            <a:t> </a:t>
          </a:r>
          <a:r>
            <a:rPr lang="en-US" err="1"/>
            <a:t>lors</a:t>
          </a:r>
          <a:r>
            <a:rPr lang="en-US"/>
            <a:t> de la conception </a:t>
          </a:r>
          <a:endParaRPr lang="en-CA"/>
        </a:p>
      </dgm:t>
    </dgm:pt>
    <dgm:pt modelId="{E432C840-1F6E-4A1E-A12E-3C5119DC2467}" type="parTrans" cxnId="{12C7F85D-545F-474F-8CDD-16110D0CDFDF}">
      <dgm:prSet/>
      <dgm:spPr/>
      <dgm:t>
        <a:bodyPr/>
        <a:lstStyle/>
        <a:p>
          <a:endParaRPr lang="en-CA"/>
        </a:p>
      </dgm:t>
    </dgm:pt>
    <dgm:pt modelId="{32D90CA6-5A89-4D06-A28F-3F7CBF5876AA}" type="sibTrans" cxnId="{12C7F85D-545F-474F-8CDD-16110D0CDFDF}">
      <dgm:prSet/>
      <dgm:spPr/>
      <dgm:t>
        <a:bodyPr/>
        <a:lstStyle/>
        <a:p>
          <a:endParaRPr lang="en-CA"/>
        </a:p>
      </dgm:t>
    </dgm:pt>
    <dgm:pt modelId="{B7DC2DEA-1FD8-473A-A771-97E54B51AF4B}">
      <dgm:prSet phldrT="[Text]"/>
      <dgm:spPr/>
      <dgm:t>
        <a:bodyPr/>
        <a:lstStyle/>
        <a:p>
          <a:pPr algn="ctr"/>
          <a:r>
            <a:rPr lang="fr-CA" noProof="0"/>
            <a:t>Stabilité lors des mouvements </a:t>
          </a:r>
        </a:p>
      </dgm:t>
    </dgm:pt>
    <dgm:pt modelId="{678938E4-E3A5-4005-8897-ED1F52D64A9A}" type="parTrans" cxnId="{8949672A-F1B6-40C8-818C-1200C7A11D4D}">
      <dgm:prSet/>
      <dgm:spPr/>
      <dgm:t>
        <a:bodyPr/>
        <a:lstStyle/>
        <a:p>
          <a:endParaRPr lang="fr-FR"/>
        </a:p>
      </dgm:t>
    </dgm:pt>
    <dgm:pt modelId="{F70C60CD-13D5-4DC4-86D6-8645C261097D}" type="sibTrans" cxnId="{8949672A-F1B6-40C8-818C-1200C7A11D4D}">
      <dgm:prSet/>
      <dgm:spPr/>
      <dgm:t>
        <a:bodyPr/>
        <a:lstStyle/>
        <a:p>
          <a:endParaRPr lang="fr-FR"/>
        </a:p>
      </dgm:t>
    </dgm:pt>
    <dgm:pt modelId="{1F61DCC0-A5EB-498C-A58C-9E197052D5ED}">
      <dgm:prSet phldrT="[Text]"/>
      <dgm:spPr/>
      <dgm:t>
        <a:bodyPr/>
        <a:lstStyle/>
        <a:p>
          <a:pPr algn="ctr"/>
          <a:r>
            <a:rPr lang="fr-CA" noProof="0" err="1"/>
            <a:t>Répartion</a:t>
          </a:r>
          <a:r>
            <a:rPr lang="fr-CA" noProof="0"/>
            <a:t> des charges sur les roues</a:t>
          </a:r>
        </a:p>
      </dgm:t>
    </dgm:pt>
    <dgm:pt modelId="{BDFEFCD7-A6A2-4F43-AFFA-BDC5EE2DF36E}" type="parTrans" cxnId="{530E3570-A8F9-446B-9CCE-F8A0054D8220}">
      <dgm:prSet/>
      <dgm:spPr/>
      <dgm:t>
        <a:bodyPr/>
        <a:lstStyle/>
        <a:p>
          <a:endParaRPr lang="fr-FR"/>
        </a:p>
      </dgm:t>
    </dgm:pt>
    <dgm:pt modelId="{86619110-6682-4251-B701-0F5126145736}" type="sibTrans" cxnId="{530E3570-A8F9-446B-9CCE-F8A0054D8220}">
      <dgm:prSet/>
      <dgm:spPr/>
      <dgm:t>
        <a:bodyPr/>
        <a:lstStyle/>
        <a:p>
          <a:endParaRPr lang="fr-FR"/>
        </a:p>
      </dgm:t>
    </dgm:pt>
    <dgm:pt modelId="{A4370E95-1288-422D-B9E6-0E8880C4C961}">
      <dgm:prSet phldrT="[Text]"/>
      <dgm:spPr/>
      <dgm:t>
        <a:bodyPr/>
        <a:lstStyle/>
        <a:p>
          <a:pPr algn="ctr"/>
          <a:r>
            <a:rPr lang="fr-CA" noProof="0"/>
            <a:t>Roues au mouvement rectiligne omnidirectionnel </a:t>
          </a:r>
        </a:p>
      </dgm:t>
    </dgm:pt>
    <dgm:pt modelId="{E0DB8978-76AA-4A00-8C30-683FE4D422CC}" type="parTrans" cxnId="{E537E1E3-D7CC-42A9-88CB-377D56AB2DD6}">
      <dgm:prSet/>
      <dgm:spPr/>
      <dgm:t>
        <a:bodyPr/>
        <a:lstStyle/>
        <a:p>
          <a:endParaRPr lang="fr-FR"/>
        </a:p>
      </dgm:t>
    </dgm:pt>
    <dgm:pt modelId="{07A908DC-5BC0-4655-B4C7-100A5CEFBE7C}" type="sibTrans" cxnId="{E537E1E3-D7CC-42A9-88CB-377D56AB2DD6}">
      <dgm:prSet/>
      <dgm:spPr/>
      <dgm:t>
        <a:bodyPr/>
        <a:lstStyle/>
        <a:p>
          <a:endParaRPr lang="fr-FR"/>
        </a:p>
      </dgm:t>
    </dgm:pt>
    <dgm:pt modelId="{19FBF2D9-DCAE-4F99-9EA3-DF2A637AE6F1}">
      <dgm:prSet phldrT="[Text]"/>
      <dgm:spPr/>
      <dgm:t>
        <a:bodyPr/>
        <a:lstStyle/>
        <a:p>
          <a:pPr algn="ctr"/>
          <a:r>
            <a:rPr lang="en-CA"/>
            <a:t>Contact avec surface </a:t>
          </a:r>
          <a:r>
            <a:rPr lang="en-CA" err="1"/>
            <a:t>nouvellement</a:t>
          </a:r>
          <a:r>
            <a:rPr lang="en-CA"/>
            <a:t> </a:t>
          </a:r>
          <a:r>
            <a:rPr lang="en-CA" err="1"/>
            <a:t>polie</a:t>
          </a:r>
          <a:r>
            <a:rPr lang="en-CA"/>
            <a:t> </a:t>
          </a:r>
        </a:p>
      </dgm:t>
    </dgm:pt>
    <dgm:pt modelId="{BC26B9F1-206D-48E4-978D-C02BDDC4C6AD}" type="parTrans" cxnId="{426F3CD4-9E90-4779-8E31-4F239A6F685A}">
      <dgm:prSet/>
      <dgm:spPr/>
      <dgm:t>
        <a:bodyPr/>
        <a:lstStyle/>
        <a:p>
          <a:endParaRPr lang="fr-FR"/>
        </a:p>
      </dgm:t>
    </dgm:pt>
    <dgm:pt modelId="{E2B3D32B-8D85-4978-9DA5-CE39F1433E0C}" type="sibTrans" cxnId="{426F3CD4-9E90-4779-8E31-4F239A6F685A}">
      <dgm:prSet/>
      <dgm:spPr/>
      <dgm:t>
        <a:bodyPr/>
        <a:lstStyle/>
        <a:p>
          <a:endParaRPr lang="fr-FR"/>
        </a:p>
      </dgm:t>
    </dgm:pt>
    <dgm:pt modelId="{1F1BA00F-2A80-4C7C-A2B8-F9861A8C2834}">
      <dgm:prSet phldrT="[Text]"/>
      <dgm:spPr/>
      <dgm:t>
        <a:bodyPr/>
        <a:lstStyle/>
        <a:p>
          <a:pPr algn="ctr"/>
          <a:r>
            <a:rPr lang="en-CA" err="1"/>
            <a:t>Changement</a:t>
          </a:r>
          <a:r>
            <a:rPr lang="en-CA"/>
            <a:t> de direction </a:t>
          </a:r>
          <a:r>
            <a:rPr lang="en-CA" err="1"/>
            <a:t>moins</a:t>
          </a:r>
          <a:r>
            <a:rPr lang="en-CA"/>
            <a:t> </a:t>
          </a:r>
          <a:r>
            <a:rPr lang="en-CA" err="1"/>
            <a:t>fluide</a:t>
          </a:r>
          <a:r>
            <a:rPr lang="en-CA"/>
            <a:t> au </a:t>
          </a:r>
          <a:r>
            <a:rPr lang="en-CA" err="1"/>
            <a:t>faible</a:t>
          </a:r>
          <a:r>
            <a:rPr lang="en-CA"/>
            <a:t> forces</a:t>
          </a:r>
        </a:p>
      </dgm:t>
    </dgm:pt>
    <dgm:pt modelId="{DF120DD8-7674-46BA-95DF-958D3EA3967A}" type="parTrans" cxnId="{E41C1B1B-D2B4-4736-B5BA-6173A63CB373}">
      <dgm:prSet/>
      <dgm:spPr/>
      <dgm:t>
        <a:bodyPr/>
        <a:lstStyle/>
        <a:p>
          <a:endParaRPr lang="fr-FR"/>
        </a:p>
      </dgm:t>
    </dgm:pt>
    <dgm:pt modelId="{8B4ABDC1-586A-4D7C-B3F7-8DE0CFA37B9F}" type="sibTrans" cxnId="{E41C1B1B-D2B4-4736-B5BA-6173A63CB373}">
      <dgm:prSet/>
      <dgm:spPr/>
      <dgm:t>
        <a:bodyPr/>
        <a:lstStyle/>
        <a:p>
          <a:endParaRPr lang="fr-FR"/>
        </a:p>
      </dgm:t>
    </dgm:pt>
    <dgm:pt modelId="{93C248A8-7B11-488C-AEA1-C0E22244A3D3}">
      <dgm:prSet phldrT="[Text]"/>
      <dgm:spPr/>
      <dgm:t>
        <a:bodyPr/>
        <a:lstStyle/>
        <a:p>
          <a:pPr algn="ctr"/>
          <a:r>
            <a:rPr lang="en-CA"/>
            <a:t>Adaptable pour tout taille de </a:t>
          </a:r>
          <a:r>
            <a:rPr lang="en-CA" err="1"/>
            <a:t>polisseuse</a:t>
          </a:r>
          <a:r>
            <a:rPr lang="en-CA"/>
            <a:t> </a:t>
          </a:r>
        </a:p>
      </dgm:t>
    </dgm:pt>
    <dgm:pt modelId="{BBDAFA61-B17D-45D4-A5C8-E42ABB0A6203}" type="parTrans" cxnId="{C8DF4C77-C4DB-41C6-9700-1DF4CAAC3242}">
      <dgm:prSet/>
      <dgm:spPr/>
      <dgm:t>
        <a:bodyPr/>
        <a:lstStyle/>
        <a:p>
          <a:endParaRPr lang="fr-FR"/>
        </a:p>
      </dgm:t>
    </dgm:pt>
    <dgm:pt modelId="{E348E02D-1385-4A16-BE5D-5243ABB58C12}" type="sibTrans" cxnId="{C8DF4C77-C4DB-41C6-9700-1DF4CAAC3242}">
      <dgm:prSet/>
      <dgm:spPr/>
      <dgm:t>
        <a:bodyPr/>
        <a:lstStyle/>
        <a:p>
          <a:endParaRPr lang="fr-FR"/>
        </a:p>
      </dgm:t>
    </dgm:pt>
    <dgm:pt modelId="{9C846FC4-B08F-4563-8D67-CB86AADFF25A}">
      <dgm:prSet phldrT="[Text]"/>
      <dgm:spPr/>
      <dgm:t>
        <a:bodyPr/>
        <a:lstStyle/>
        <a:p>
          <a:pPr algn="ctr"/>
          <a:r>
            <a:rPr lang="en-CA"/>
            <a:t>Forte adhesion ( </a:t>
          </a:r>
          <a:r>
            <a:rPr lang="en-CA" err="1"/>
            <a:t>vissage</a:t>
          </a:r>
          <a:r>
            <a:rPr lang="en-CA"/>
            <a:t> a la </a:t>
          </a:r>
          <a:r>
            <a:rPr lang="en-CA" err="1"/>
            <a:t>polisseuse</a:t>
          </a:r>
          <a:r>
            <a:rPr lang="en-CA"/>
            <a:t>) </a:t>
          </a:r>
        </a:p>
      </dgm:t>
    </dgm:pt>
    <dgm:pt modelId="{B08A1D47-9486-4105-B8BE-3E7FC4427AA6}" type="parTrans" cxnId="{274BDC66-15F1-4966-9884-7D356B207B7C}">
      <dgm:prSet/>
      <dgm:spPr/>
      <dgm:t>
        <a:bodyPr/>
        <a:lstStyle/>
        <a:p>
          <a:endParaRPr lang="fr-FR"/>
        </a:p>
      </dgm:t>
    </dgm:pt>
    <dgm:pt modelId="{59A23D1F-0CF5-4C91-B731-BB716E239C71}" type="sibTrans" cxnId="{274BDC66-15F1-4966-9884-7D356B207B7C}">
      <dgm:prSet/>
      <dgm:spPr/>
      <dgm:t>
        <a:bodyPr/>
        <a:lstStyle/>
        <a:p>
          <a:endParaRPr lang="fr-FR"/>
        </a:p>
      </dgm:t>
    </dgm:pt>
    <dgm:pt modelId="{D0F366F1-32F3-4924-8C85-F5786E44015E}">
      <dgm:prSet phldrT="[Text]"/>
      <dgm:spPr/>
      <dgm:t>
        <a:bodyPr/>
        <a:lstStyle/>
        <a:p>
          <a:pPr algn="ctr"/>
          <a:r>
            <a:rPr lang="en-CA" err="1"/>
            <a:t>Diametre</a:t>
          </a:r>
          <a:r>
            <a:rPr lang="en-CA"/>
            <a:t> du vis </a:t>
          </a:r>
          <a:r>
            <a:rPr lang="en-CA" err="1"/>
            <a:t>universel</a:t>
          </a:r>
          <a:r>
            <a:rPr lang="en-CA"/>
            <a:t> (</a:t>
          </a:r>
          <a:r>
            <a:rPr lang="en-CA" err="1"/>
            <a:t>celui</a:t>
          </a:r>
          <a:r>
            <a:rPr lang="en-CA"/>
            <a:t> de la </a:t>
          </a:r>
          <a:r>
            <a:rPr lang="en-CA" err="1"/>
            <a:t>polisseuse</a:t>
          </a:r>
          <a:r>
            <a:rPr lang="en-CA"/>
            <a:t> </a:t>
          </a:r>
          <a:r>
            <a:rPr lang="en-CA" err="1"/>
            <a:t>utilisée</a:t>
          </a:r>
          <a:r>
            <a:rPr lang="en-CA"/>
            <a:t> </a:t>
          </a:r>
          <a:r>
            <a:rPr lang="en-CA" err="1"/>
            <a:t>est</a:t>
          </a:r>
          <a:r>
            <a:rPr lang="en-CA"/>
            <a:t> non </a:t>
          </a:r>
          <a:r>
            <a:rPr lang="en-CA" err="1"/>
            <a:t>fournit</a:t>
          </a:r>
          <a:r>
            <a:rPr lang="en-CA"/>
            <a:t>) </a:t>
          </a:r>
        </a:p>
      </dgm:t>
    </dgm:pt>
    <dgm:pt modelId="{9FB5222B-4493-4CA9-AD38-AA5F2F542BE2}" type="parTrans" cxnId="{AE98001F-93A1-427C-B8E0-9DDCCEA31D3D}">
      <dgm:prSet/>
      <dgm:spPr/>
      <dgm:t>
        <a:bodyPr/>
        <a:lstStyle/>
        <a:p>
          <a:endParaRPr lang="fr-FR"/>
        </a:p>
      </dgm:t>
    </dgm:pt>
    <dgm:pt modelId="{64E266BC-AA5A-4759-B9F2-524AB1AF084D}" type="sibTrans" cxnId="{AE98001F-93A1-427C-B8E0-9DDCCEA31D3D}">
      <dgm:prSet/>
      <dgm:spPr/>
      <dgm:t>
        <a:bodyPr/>
        <a:lstStyle/>
        <a:p>
          <a:endParaRPr lang="fr-FR"/>
        </a:p>
      </dgm:t>
    </dgm:pt>
    <dgm:pt modelId="{CE4682D6-B5B2-44B8-B567-287CC6A38B62}" type="pres">
      <dgm:prSet presAssocID="{A032C8B2-1FD4-4241-B84B-D0F10427D68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7F7D7AC-C1F1-4470-B87E-913EEABD748F}" type="pres">
      <dgm:prSet presAssocID="{F64BE33F-3CB2-4CBF-824B-4310DCB4CBDA}" presName="root" presStyleCnt="0"/>
      <dgm:spPr/>
    </dgm:pt>
    <dgm:pt modelId="{B9C70581-07D5-4F56-8840-8E96D227F1C4}" type="pres">
      <dgm:prSet presAssocID="{F64BE33F-3CB2-4CBF-824B-4310DCB4CBDA}" presName="rootComposite" presStyleCnt="0"/>
      <dgm:spPr/>
    </dgm:pt>
    <dgm:pt modelId="{F194EF5B-7D4F-45DD-A029-A106E3DF26D9}" type="pres">
      <dgm:prSet presAssocID="{F64BE33F-3CB2-4CBF-824B-4310DCB4CBDA}" presName="rootText" presStyleLbl="node1" presStyleIdx="0" presStyleCnt="3"/>
      <dgm:spPr/>
    </dgm:pt>
    <dgm:pt modelId="{A306AB38-0105-4AB2-8AAB-585979CCB016}" type="pres">
      <dgm:prSet presAssocID="{F64BE33F-3CB2-4CBF-824B-4310DCB4CBDA}" presName="rootConnector" presStyleLbl="node1" presStyleIdx="0" presStyleCnt="3"/>
      <dgm:spPr/>
    </dgm:pt>
    <dgm:pt modelId="{B130D286-9A44-484C-8364-DBD8B9C9DC7B}" type="pres">
      <dgm:prSet presAssocID="{F64BE33F-3CB2-4CBF-824B-4310DCB4CBDA}" presName="childShape" presStyleCnt="0"/>
      <dgm:spPr/>
    </dgm:pt>
    <dgm:pt modelId="{6CE7C498-C1B3-4A43-88DC-69AFA7AC4FD0}" type="pres">
      <dgm:prSet presAssocID="{4BE45186-2BFD-4606-9FD1-FEB715F8C0D4}" presName="Name13" presStyleLbl="parChTrans1D2" presStyleIdx="0" presStyleCnt="6"/>
      <dgm:spPr/>
    </dgm:pt>
    <dgm:pt modelId="{F8C55E81-DD73-49D1-819E-BC9A041DFE35}" type="pres">
      <dgm:prSet presAssocID="{E1BB991D-11AD-4033-BD12-21F6D9FDE415}" presName="childText" presStyleLbl="bgAcc1" presStyleIdx="0" presStyleCnt="6">
        <dgm:presLayoutVars>
          <dgm:bulletEnabled val="1"/>
        </dgm:presLayoutVars>
      </dgm:prSet>
      <dgm:spPr/>
    </dgm:pt>
    <dgm:pt modelId="{274B5E69-2A60-457D-A075-81A5D0EAD05A}" type="pres">
      <dgm:prSet presAssocID="{0719588E-A815-4F05-B0C6-A2067930340D}" presName="Name13" presStyleLbl="parChTrans1D2" presStyleIdx="1" presStyleCnt="6"/>
      <dgm:spPr/>
    </dgm:pt>
    <dgm:pt modelId="{10394403-C2B0-41C6-B41D-3D6D4A8DDF53}" type="pres">
      <dgm:prSet presAssocID="{EC73A4E6-54B3-4617-BEC1-02DA36CECBA6}" presName="childText" presStyleLbl="bgAcc1" presStyleIdx="1" presStyleCnt="6">
        <dgm:presLayoutVars>
          <dgm:bulletEnabled val="1"/>
        </dgm:presLayoutVars>
      </dgm:prSet>
      <dgm:spPr/>
    </dgm:pt>
    <dgm:pt modelId="{A44A29ED-6147-46FB-A795-B25CFF0B1C0F}" type="pres">
      <dgm:prSet presAssocID="{263E2BC7-3443-453D-8C1F-16CB898B85CC}" presName="root" presStyleCnt="0"/>
      <dgm:spPr/>
    </dgm:pt>
    <dgm:pt modelId="{76E3B112-7F1F-4D86-B8EE-FF96BA78B9D4}" type="pres">
      <dgm:prSet presAssocID="{263E2BC7-3443-453D-8C1F-16CB898B85CC}" presName="rootComposite" presStyleCnt="0"/>
      <dgm:spPr/>
    </dgm:pt>
    <dgm:pt modelId="{3E7C1DAA-CA05-4B74-9813-C263850F7CAF}" type="pres">
      <dgm:prSet presAssocID="{263E2BC7-3443-453D-8C1F-16CB898B85CC}" presName="rootText" presStyleLbl="node1" presStyleIdx="1" presStyleCnt="3"/>
      <dgm:spPr/>
    </dgm:pt>
    <dgm:pt modelId="{D3692193-305B-4574-8F2D-6C626AB6424F}" type="pres">
      <dgm:prSet presAssocID="{263E2BC7-3443-453D-8C1F-16CB898B85CC}" presName="rootConnector" presStyleLbl="node1" presStyleIdx="1" presStyleCnt="3"/>
      <dgm:spPr/>
    </dgm:pt>
    <dgm:pt modelId="{27157B6F-D4B3-49F0-94A3-52CB729F9BBC}" type="pres">
      <dgm:prSet presAssocID="{263E2BC7-3443-453D-8C1F-16CB898B85CC}" presName="childShape" presStyleCnt="0"/>
      <dgm:spPr/>
    </dgm:pt>
    <dgm:pt modelId="{A4C73437-8A17-43AA-8580-83F65245EE8E}" type="pres">
      <dgm:prSet presAssocID="{7F17E4FA-640A-4520-978C-757DA03CF40F}" presName="Name13" presStyleLbl="parChTrans1D2" presStyleIdx="2" presStyleCnt="6"/>
      <dgm:spPr/>
    </dgm:pt>
    <dgm:pt modelId="{4AE92E1D-2442-4E1F-A72F-173AC28684ED}" type="pres">
      <dgm:prSet presAssocID="{3A34E1C5-921C-4CF3-B843-D3896308E19A}" presName="childText" presStyleLbl="bgAcc1" presStyleIdx="2" presStyleCnt="6">
        <dgm:presLayoutVars>
          <dgm:bulletEnabled val="1"/>
        </dgm:presLayoutVars>
      </dgm:prSet>
      <dgm:spPr/>
    </dgm:pt>
    <dgm:pt modelId="{E2C0D785-B0AD-404F-A326-C338EFAD2DF2}" type="pres">
      <dgm:prSet presAssocID="{CB51DFCA-AEB8-4FC9-8B5D-B5D8A21E5DF5}" presName="Name13" presStyleLbl="parChTrans1D2" presStyleIdx="3" presStyleCnt="6"/>
      <dgm:spPr/>
    </dgm:pt>
    <dgm:pt modelId="{CDBC3D3C-5C9D-47FD-9268-9AC2A8B05C1E}" type="pres">
      <dgm:prSet presAssocID="{08C11035-6D73-432C-A1C5-DA1FD44D8620}" presName="childText" presStyleLbl="bgAcc1" presStyleIdx="3" presStyleCnt="6">
        <dgm:presLayoutVars>
          <dgm:bulletEnabled val="1"/>
        </dgm:presLayoutVars>
      </dgm:prSet>
      <dgm:spPr/>
    </dgm:pt>
    <dgm:pt modelId="{D0F7FEA3-3D86-4DFB-9C14-08E0C7E488A7}" type="pres">
      <dgm:prSet presAssocID="{DBEBEE85-7E49-47F4-AA53-3F347D20E87F}" presName="root" presStyleCnt="0"/>
      <dgm:spPr/>
    </dgm:pt>
    <dgm:pt modelId="{E49459C8-1057-4712-88CB-F8128EE71691}" type="pres">
      <dgm:prSet presAssocID="{DBEBEE85-7E49-47F4-AA53-3F347D20E87F}" presName="rootComposite" presStyleCnt="0"/>
      <dgm:spPr/>
    </dgm:pt>
    <dgm:pt modelId="{8A1053DD-6092-4865-A301-8CF80879BFB8}" type="pres">
      <dgm:prSet presAssocID="{DBEBEE85-7E49-47F4-AA53-3F347D20E87F}" presName="rootText" presStyleLbl="node1" presStyleIdx="2" presStyleCnt="3"/>
      <dgm:spPr/>
    </dgm:pt>
    <dgm:pt modelId="{BCD14D37-8730-4BCB-9A9B-9A66261EC768}" type="pres">
      <dgm:prSet presAssocID="{DBEBEE85-7E49-47F4-AA53-3F347D20E87F}" presName="rootConnector" presStyleLbl="node1" presStyleIdx="2" presStyleCnt="3"/>
      <dgm:spPr/>
    </dgm:pt>
    <dgm:pt modelId="{6D302E1B-82D3-4341-A5E5-F2A333B2EC5F}" type="pres">
      <dgm:prSet presAssocID="{DBEBEE85-7E49-47F4-AA53-3F347D20E87F}" presName="childShape" presStyleCnt="0"/>
      <dgm:spPr/>
    </dgm:pt>
    <dgm:pt modelId="{B00D2582-E32A-42B6-8418-0A538491ED99}" type="pres">
      <dgm:prSet presAssocID="{EAF423D8-BCC0-486C-B1AC-97C1217EA854}" presName="Name13" presStyleLbl="parChTrans1D2" presStyleIdx="4" presStyleCnt="6"/>
      <dgm:spPr/>
    </dgm:pt>
    <dgm:pt modelId="{655FC395-F900-4D1E-A7B0-BFF7A1B914F9}" type="pres">
      <dgm:prSet presAssocID="{78A84C66-CCD1-419F-ABA3-E7C4655C29F1}" presName="childText" presStyleLbl="bgAcc1" presStyleIdx="4" presStyleCnt="6">
        <dgm:presLayoutVars>
          <dgm:bulletEnabled val="1"/>
        </dgm:presLayoutVars>
      </dgm:prSet>
      <dgm:spPr/>
    </dgm:pt>
    <dgm:pt modelId="{138CE78A-1584-4532-B263-F3936287445D}" type="pres">
      <dgm:prSet presAssocID="{C03543E5-626D-4AED-B0CE-8D993DE4E934}" presName="Name13" presStyleLbl="parChTrans1D2" presStyleIdx="5" presStyleCnt="6"/>
      <dgm:spPr/>
    </dgm:pt>
    <dgm:pt modelId="{7E1DDAF8-2707-4BA3-B38A-1A6050DC6737}" type="pres">
      <dgm:prSet presAssocID="{B8BD0399-9F8F-4207-A5BC-76A86F2C0A5E}" presName="childText" presStyleLbl="bgAcc1" presStyleIdx="5" presStyleCnt="6" custLinFactNeighborX="2117" custLinFactNeighborY="1694">
        <dgm:presLayoutVars>
          <dgm:bulletEnabled val="1"/>
        </dgm:presLayoutVars>
      </dgm:prSet>
      <dgm:spPr/>
    </dgm:pt>
  </dgm:ptLst>
  <dgm:cxnLst>
    <dgm:cxn modelId="{9F888812-4698-4FD5-B708-25BD26EFDB62}" type="presOf" srcId="{52A95F13-C93F-45F1-B7C7-A75A4E25CBA2}" destId="{10394403-C2B0-41C6-B41D-3D6D4A8DDF53}" srcOrd="0" destOrd="2" presId="urn:microsoft.com/office/officeart/2005/8/layout/hierarchy3"/>
    <dgm:cxn modelId="{45A11B13-FD6A-4907-ACCF-F722C812E6F5}" srcId="{263E2BC7-3443-453D-8C1F-16CB898B85CC}" destId="{3A34E1C5-921C-4CF3-B843-D3896308E19A}" srcOrd="0" destOrd="0" parTransId="{7F17E4FA-640A-4520-978C-757DA03CF40F}" sibTransId="{DA6F3DBE-FD12-45EB-93A2-5983BED965A2}"/>
    <dgm:cxn modelId="{FDACCF16-AEDC-4C84-81D4-79CC420CD72F}" srcId="{F64BE33F-3CB2-4CBF-824B-4310DCB4CBDA}" destId="{E1BB991D-11AD-4033-BD12-21F6D9FDE415}" srcOrd="0" destOrd="0" parTransId="{4BE45186-2BFD-4606-9FD1-FEB715F8C0D4}" sibTransId="{098F31E1-6D1C-4BD4-84F8-74A113F02494}"/>
    <dgm:cxn modelId="{CDE7F41A-683D-42E1-B2BB-C5B58CE70CF7}" type="presOf" srcId="{0719588E-A815-4F05-B0C6-A2067930340D}" destId="{274B5E69-2A60-457D-A075-81A5D0EAD05A}" srcOrd="0" destOrd="0" presId="urn:microsoft.com/office/officeart/2005/8/layout/hierarchy3"/>
    <dgm:cxn modelId="{E41C1B1B-D2B4-4736-B5BA-6173A63CB373}" srcId="{08C11035-6D73-432C-A1C5-DA1FD44D8620}" destId="{1F1BA00F-2A80-4C7C-A2B8-F9861A8C2834}" srcOrd="1" destOrd="0" parTransId="{DF120DD8-7674-46BA-95DF-958D3EA3967A}" sibTransId="{8B4ABDC1-586A-4D7C-B3F7-8DE0CFA37B9F}"/>
    <dgm:cxn modelId="{4307AB1C-A0EA-4E2D-9203-1D1EA6F94AD7}" type="presOf" srcId="{3A34E1C5-921C-4CF3-B843-D3896308E19A}" destId="{4AE92E1D-2442-4E1F-A72F-173AC28684ED}" srcOrd="0" destOrd="0" presId="urn:microsoft.com/office/officeart/2005/8/layout/hierarchy3"/>
    <dgm:cxn modelId="{4B0CF71C-086F-42E8-AA25-D52012B4B39E}" type="presOf" srcId="{89A5357F-B81F-4CDC-B81E-BAD51C9EAAF4}" destId="{10394403-C2B0-41C6-B41D-3D6D4A8DDF53}" srcOrd="0" destOrd="1" presId="urn:microsoft.com/office/officeart/2005/8/layout/hierarchy3"/>
    <dgm:cxn modelId="{AE98001F-93A1-427C-B8E0-9DDCCEA31D3D}" srcId="{B8BD0399-9F8F-4207-A5BC-76A86F2C0A5E}" destId="{D0F366F1-32F3-4924-8C85-F5786E44015E}" srcOrd="0" destOrd="0" parTransId="{9FB5222B-4493-4CA9-AD38-AA5F2F542BE2}" sibTransId="{64E266BC-AA5A-4759-B9F2-524AB1AF084D}"/>
    <dgm:cxn modelId="{8949672A-F1B6-40C8-818C-1200C7A11D4D}" srcId="{3A34E1C5-921C-4CF3-B843-D3896308E19A}" destId="{B7DC2DEA-1FD8-473A-A771-97E54B51AF4B}" srcOrd="0" destOrd="0" parTransId="{678938E4-E3A5-4005-8897-ED1F52D64A9A}" sibTransId="{F70C60CD-13D5-4DC4-86D6-8645C261097D}"/>
    <dgm:cxn modelId="{547CDA30-231C-4CD4-BA30-76B3532564D4}" srcId="{E1BB991D-11AD-4033-BD12-21F6D9FDE415}" destId="{6419C58D-4761-46A3-BA23-C5DC12483F76}" srcOrd="1" destOrd="0" parTransId="{E93D7B50-06BA-4093-A261-C5C972693563}" sibTransId="{EAAB2E61-B5F6-4B15-86D3-B80387B36B5C}"/>
    <dgm:cxn modelId="{0B1F9A34-6167-467D-9717-D72FC8ABB567}" type="presOf" srcId="{08C11035-6D73-432C-A1C5-DA1FD44D8620}" destId="{CDBC3D3C-5C9D-47FD-9268-9AC2A8B05C1E}" srcOrd="0" destOrd="0" presId="urn:microsoft.com/office/officeart/2005/8/layout/hierarchy3"/>
    <dgm:cxn modelId="{3524945B-CE13-47F7-AAD5-5908340DEA3D}" type="presOf" srcId="{DBEBEE85-7E49-47F4-AA53-3F347D20E87F}" destId="{8A1053DD-6092-4865-A301-8CF80879BFB8}" srcOrd="0" destOrd="0" presId="urn:microsoft.com/office/officeart/2005/8/layout/hierarchy3"/>
    <dgm:cxn modelId="{E9E3CE5C-C42B-4309-8498-19F33CC8EFE8}" type="presOf" srcId="{D0F366F1-32F3-4924-8C85-F5786E44015E}" destId="{7E1DDAF8-2707-4BA3-B38A-1A6050DC6737}" srcOrd="0" destOrd="1" presId="urn:microsoft.com/office/officeart/2005/8/layout/hierarchy3"/>
    <dgm:cxn modelId="{12C7F85D-545F-474F-8CDD-16110D0CDFDF}" srcId="{EC73A4E6-54B3-4617-BEC1-02DA36CECBA6}" destId="{52A95F13-C93F-45F1-B7C7-A75A4E25CBA2}" srcOrd="1" destOrd="0" parTransId="{E432C840-1F6E-4A1E-A12E-3C5119DC2467}" sibTransId="{32D90CA6-5A89-4D06-A28F-3F7CBF5876AA}"/>
    <dgm:cxn modelId="{C7B85A45-2354-481A-A02C-7B26D091D3D5}" type="presOf" srcId="{263E2BC7-3443-453D-8C1F-16CB898B85CC}" destId="{D3692193-305B-4574-8F2D-6C626AB6424F}" srcOrd="1" destOrd="0" presId="urn:microsoft.com/office/officeart/2005/8/layout/hierarchy3"/>
    <dgm:cxn modelId="{37C1EC65-54A0-4B13-A36B-D0628C6BD2B3}" srcId="{DBEBEE85-7E49-47F4-AA53-3F347D20E87F}" destId="{B8BD0399-9F8F-4207-A5BC-76A86F2C0A5E}" srcOrd="1" destOrd="0" parTransId="{C03543E5-626D-4AED-B0CE-8D993DE4E934}" sibTransId="{4D3BBCE5-6BB3-4217-A305-754D15872063}"/>
    <dgm:cxn modelId="{EDDB3366-43C8-4F6F-B3CF-1FFA040337A9}" type="presOf" srcId="{B8BD0399-9F8F-4207-A5BC-76A86F2C0A5E}" destId="{7E1DDAF8-2707-4BA3-B38A-1A6050DC6737}" srcOrd="0" destOrd="0" presId="urn:microsoft.com/office/officeart/2005/8/layout/hierarchy3"/>
    <dgm:cxn modelId="{274BDC66-15F1-4966-9884-7D356B207B7C}" srcId="{78A84C66-CCD1-419F-ABA3-E7C4655C29F1}" destId="{9C846FC4-B08F-4563-8D67-CB86AADFF25A}" srcOrd="1" destOrd="0" parTransId="{B08A1D47-9486-4105-B8BE-3E7FC4427AA6}" sibTransId="{59A23D1F-0CF5-4C91-B731-BB716E239C71}"/>
    <dgm:cxn modelId="{5409E266-547B-4F69-9639-2594E630B837}" type="presOf" srcId="{ADBC083A-68E3-4E45-B742-4B080F745E05}" destId="{F8C55E81-DD73-49D1-819E-BC9A041DFE35}" srcOrd="0" destOrd="1" presId="urn:microsoft.com/office/officeart/2005/8/layout/hierarchy3"/>
    <dgm:cxn modelId="{0841B568-B728-40E4-8475-000267E69E2C}" srcId="{A032C8B2-1FD4-4241-B84B-D0F10427D687}" destId="{F64BE33F-3CB2-4CBF-824B-4310DCB4CBDA}" srcOrd="0" destOrd="0" parTransId="{2FA76FBB-581C-4387-8213-C0635A6CE269}" sibTransId="{4E35B755-5CB1-4302-95A8-1A6F01F0934C}"/>
    <dgm:cxn modelId="{E107C24E-72BA-4A32-8913-C45810A76707}" type="presOf" srcId="{F64BE33F-3CB2-4CBF-824B-4310DCB4CBDA}" destId="{A306AB38-0105-4AB2-8AAB-585979CCB016}" srcOrd="1" destOrd="0" presId="urn:microsoft.com/office/officeart/2005/8/layout/hierarchy3"/>
    <dgm:cxn modelId="{2B590770-D014-4C19-BD32-9EAC315D7DEC}" type="presOf" srcId="{EC73A4E6-54B3-4617-BEC1-02DA36CECBA6}" destId="{10394403-C2B0-41C6-B41D-3D6D4A8DDF53}" srcOrd="0" destOrd="0" presId="urn:microsoft.com/office/officeart/2005/8/layout/hierarchy3"/>
    <dgm:cxn modelId="{530E3570-A8F9-446B-9CCE-F8A0054D8220}" srcId="{3A34E1C5-921C-4CF3-B843-D3896308E19A}" destId="{1F61DCC0-A5EB-498C-A58C-9E197052D5ED}" srcOrd="1" destOrd="0" parTransId="{BDFEFCD7-A6A2-4F43-AFFA-BDC5EE2DF36E}" sibTransId="{86619110-6682-4251-B701-0F5126145736}"/>
    <dgm:cxn modelId="{0AC14653-5D12-4229-8387-0A327C08840F}" type="presOf" srcId="{B7DC2DEA-1FD8-473A-A771-97E54B51AF4B}" destId="{4AE92E1D-2442-4E1F-A72F-173AC28684ED}" srcOrd="0" destOrd="1" presId="urn:microsoft.com/office/officeart/2005/8/layout/hierarchy3"/>
    <dgm:cxn modelId="{1EBD2B57-C844-4AB7-9A26-ABBC1D79852A}" type="presOf" srcId="{A032C8B2-1FD4-4241-B84B-D0F10427D687}" destId="{CE4682D6-B5B2-44B8-B567-287CC6A38B62}" srcOrd="0" destOrd="0" presId="urn:microsoft.com/office/officeart/2005/8/layout/hierarchy3"/>
    <dgm:cxn modelId="{C8DF4C77-C4DB-41C6-9700-1DF4CAAC3242}" srcId="{78A84C66-CCD1-419F-ABA3-E7C4655C29F1}" destId="{93C248A8-7B11-488C-AEA1-C0E22244A3D3}" srcOrd="0" destOrd="0" parTransId="{BBDAFA61-B17D-45D4-A5C8-E42ABB0A6203}" sibTransId="{E348E02D-1385-4A16-BE5D-5243ABB58C12}"/>
    <dgm:cxn modelId="{4E6D1558-0278-4D7E-A15D-D195964FF642}" srcId="{A032C8B2-1FD4-4241-B84B-D0F10427D687}" destId="{DBEBEE85-7E49-47F4-AA53-3F347D20E87F}" srcOrd="2" destOrd="0" parTransId="{B1CDE778-C0DA-4B41-9462-4A8E404283A0}" sibTransId="{CFD3CA8C-DE81-4F39-A1B7-5E531E94B917}"/>
    <dgm:cxn modelId="{5B7ECD7A-1D44-4645-854B-80BDD7A05F2D}" type="presOf" srcId="{F64BE33F-3CB2-4CBF-824B-4310DCB4CBDA}" destId="{F194EF5B-7D4F-45DD-A029-A106E3DF26D9}" srcOrd="0" destOrd="0" presId="urn:microsoft.com/office/officeart/2005/8/layout/hierarchy3"/>
    <dgm:cxn modelId="{5A512A7B-02C6-49E0-8F27-705CAAC75B4A}" type="presOf" srcId="{EAF423D8-BCC0-486C-B1AC-97C1217EA854}" destId="{B00D2582-E32A-42B6-8418-0A538491ED99}" srcOrd="0" destOrd="0" presId="urn:microsoft.com/office/officeart/2005/8/layout/hierarchy3"/>
    <dgm:cxn modelId="{A95ED788-35D6-4FA4-BB75-15C12F728B0D}" type="presOf" srcId="{CB51DFCA-AEB8-4FC9-8B5D-B5D8A21E5DF5}" destId="{E2C0D785-B0AD-404F-A326-C338EFAD2DF2}" srcOrd="0" destOrd="0" presId="urn:microsoft.com/office/officeart/2005/8/layout/hierarchy3"/>
    <dgm:cxn modelId="{EF0C5F89-F311-4E20-AEA9-C2565064A55A}" srcId="{F64BE33F-3CB2-4CBF-824B-4310DCB4CBDA}" destId="{EC73A4E6-54B3-4617-BEC1-02DA36CECBA6}" srcOrd="1" destOrd="0" parTransId="{0719588E-A815-4F05-B0C6-A2067930340D}" sibTransId="{A3C8AA83-72C3-4BD1-B4F3-9F1F68FA8BED}"/>
    <dgm:cxn modelId="{9F8BCD90-01D9-4085-BC1C-54041F6C3FBD}" srcId="{EC73A4E6-54B3-4617-BEC1-02DA36CECBA6}" destId="{89A5357F-B81F-4CDC-B81E-BAD51C9EAAF4}" srcOrd="0" destOrd="0" parTransId="{562715A3-9D4B-4CCE-B03E-B1CB92F22B9F}" sibTransId="{EBB6769B-299E-4ED2-86D5-C268676C7DCE}"/>
    <dgm:cxn modelId="{BCB1AE96-E709-4201-8D10-230FEB6CB185}" srcId="{DBEBEE85-7E49-47F4-AA53-3F347D20E87F}" destId="{78A84C66-CCD1-419F-ABA3-E7C4655C29F1}" srcOrd="0" destOrd="0" parTransId="{EAF423D8-BCC0-486C-B1AC-97C1217EA854}" sibTransId="{28D565B9-3A30-4A83-BC91-252F07A95A03}"/>
    <dgm:cxn modelId="{51CD489D-E934-4377-AC13-20A5475D53A3}" type="presOf" srcId="{1F61DCC0-A5EB-498C-A58C-9E197052D5ED}" destId="{4AE92E1D-2442-4E1F-A72F-173AC28684ED}" srcOrd="0" destOrd="2" presId="urn:microsoft.com/office/officeart/2005/8/layout/hierarchy3"/>
    <dgm:cxn modelId="{2CE5BEB2-30C5-4FB2-91E8-6B7422FA83FB}" type="presOf" srcId="{1F1BA00F-2A80-4C7C-A2B8-F9861A8C2834}" destId="{CDBC3D3C-5C9D-47FD-9268-9AC2A8B05C1E}" srcOrd="0" destOrd="2" presId="urn:microsoft.com/office/officeart/2005/8/layout/hierarchy3"/>
    <dgm:cxn modelId="{6A47C6B5-AB9F-49CB-B4A7-271E5E283EA8}" type="presOf" srcId="{93C248A8-7B11-488C-AEA1-C0E22244A3D3}" destId="{655FC395-F900-4D1E-A7B0-BFF7A1B914F9}" srcOrd="0" destOrd="1" presId="urn:microsoft.com/office/officeart/2005/8/layout/hierarchy3"/>
    <dgm:cxn modelId="{E29023BC-1A1A-4254-844A-C463452F3687}" type="presOf" srcId="{E1BB991D-11AD-4033-BD12-21F6D9FDE415}" destId="{F8C55E81-DD73-49D1-819E-BC9A041DFE35}" srcOrd="0" destOrd="0" presId="urn:microsoft.com/office/officeart/2005/8/layout/hierarchy3"/>
    <dgm:cxn modelId="{EC8E5DBD-9847-4772-875F-E09BE82C2B21}" type="presOf" srcId="{19FBF2D9-DCAE-4F99-9EA3-DF2A637AE6F1}" destId="{CDBC3D3C-5C9D-47FD-9268-9AC2A8B05C1E}" srcOrd="0" destOrd="1" presId="urn:microsoft.com/office/officeart/2005/8/layout/hierarchy3"/>
    <dgm:cxn modelId="{F19980C5-5F9B-4CB3-AD7B-3B8C91435F6C}" type="presOf" srcId="{A4370E95-1288-422D-B9E6-0E8880C4C961}" destId="{4AE92E1D-2442-4E1F-A72F-173AC28684ED}" srcOrd="0" destOrd="3" presId="urn:microsoft.com/office/officeart/2005/8/layout/hierarchy3"/>
    <dgm:cxn modelId="{5C02ACC7-23C8-40EB-8332-D4100E8B6944}" srcId="{E1BB991D-11AD-4033-BD12-21F6D9FDE415}" destId="{ADBC083A-68E3-4E45-B742-4B080F745E05}" srcOrd="0" destOrd="0" parTransId="{895CC9B9-AD53-4159-8516-78311521608C}" sibTransId="{50AA3217-A9EC-4FA2-B92F-DA6D762738E4}"/>
    <dgm:cxn modelId="{83DCDAC7-179D-45E4-9851-6FF6EDD35F00}" type="presOf" srcId="{78A84C66-CCD1-419F-ABA3-E7C4655C29F1}" destId="{655FC395-F900-4D1E-A7B0-BFF7A1B914F9}" srcOrd="0" destOrd="0" presId="urn:microsoft.com/office/officeart/2005/8/layout/hierarchy3"/>
    <dgm:cxn modelId="{16FFC4CF-1D1E-49EF-BB0A-044AC9C58264}" srcId="{A032C8B2-1FD4-4241-B84B-D0F10427D687}" destId="{263E2BC7-3443-453D-8C1F-16CB898B85CC}" srcOrd="1" destOrd="0" parTransId="{FBC1EDF8-E0CF-41AA-8BED-D61207A50DB7}" sibTransId="{CA78940A-DCCE-45A8-9120-8AD493D54EF4}"/>
    <dgm:cxn modelId="{FA0C51D1-60C5-4A60-A175-F3AF9E4D27ED}" type="presOf" srcId="{DBEBEE85-7E49-47F4-AA53-3F347D20E87F}" destId="{BCD14D37-8730-4BCB-9A9B-9A66261EC768}" srcOrd="1" destOrd="0" presId="urn:microsoft.com/office/officeart/2005/8/layout/hierarchy3"/>
    <dgm:cxn modelId="{426F3CD4-9E90-4779-8E31-4F239A6F685A}" srcId="{08C11035-6D73-432C-A1C5-DA1FD44D8620}" destId="{19FBF2D9-DCAE-4F99-9EA3-DF2A637AE6F1}" srcOrd="0" destOrd="0" parTransId="{BC26B9F1-206D-48E4-978D-C02BDDC4C6AD}" sibTransId="{E2B3D32B-8D85-4978-9DA5-CE39F1433E0C}"/>
    <dgm:cxn modelId="{8491F4D6-F493-43D1-A4A1-E1EAD0EF61AC}" type="presOf" srcId="{9C846FC4-B08F-4563-8D67-CB86AADFF25A}" destId="{655FC395-F900-4D1E-A7B0-BFF7A1B914F9}" srcOrd="0" destOrd="2" presId="urn:microsoft.com/office/officeart/2005/8/layout/hierarchy3"/>
    <dgm:cxn modelId="{E537E1E3-D7CC-42A9-88CB-377D56AB2DD6}" srcId="{3A34E1C5-921C-4CF3-B843-D3896308E19A}" destId="{A4370E95-1288-422D-B9E6-0E8880C4C961}" srcOrd="2" destOrd="0" parTransId="{E0DB8978-76AA-4A00-8C30-683FE4D422CC}" sibTransId="{07A908DC-5BC0-4655-B4C7-100A5CEFBE7C}"/>
    <dgm:cxn modelId="{C91A4AE7-6A21-47E1-85BA-AB152AA7073E}" srcId="{263E2BC7-3443-453D-8C1F-16CB898B85CC}" destId="{08C11035-6D73-432C-A1C5-DA1FD44D8620}" srcOrd="1" destOrd="0" parTransId="{CB51DFCA-AEB8-4FC9-8B5D-B5D8A21E5DF5}" sibTransId="{7938A705-4B31-4273-97DE-66A0DC137F7C}"/>
    <dgm:cxn modelId="{92EE1DEA-4A2D-401E-8D6E-FDD2975D7A6D}" type="presOf" srcId="{7F17E4FA-640A-4520-978C-757DA03CF40F}" destId="{A4C73437-8A17-43AA-8580-83F65245EE8E}" srcOrd="0" destOrd="0" presId="urn:microsoft.com/office/officeart/2005/8/layout/hierarchy3"/>
    <dgm:cxn modelId="{86EB3DEA-6E5F-4806-8C39-82C450554C44}" type="presOf" srcId="{4BE45186-2BFD-4606-9FD1-FEB715F8C0D4}" destId="{6CE7C498-C1B3-4A43-88DC-69AFA7AC4FD0}" srcOrd="0" destOrd="0" presId="urn:microsoft.com/office/officeart/2005/8/layout/hierarchy3"/>
    <dgm:cxn modelId="{F4647EEA-9CAC-4228-B355-7FC36C62B4CA}" type="presOf" srcId="{C03543E5-626D-4AED-B0CE-8D993DE4E934}" destId="{138CE78A-1584-4532-B263-F3936287445D}" srcOrd="0" destOrd="0" presId="urn:microsoft.com/office/officeart/2005/8/layout/hierarchy3"/>
    <dgm:cxn modelId="{8E9ABEED-5231-4889-A750-472BF807DB83}" type="presOf" srcId="{263E2BC7-3443-453D-8C1F-16CB898B85CC}" destId="{3E7C1DAA-CA05-4B74-9813-C263850F7CAF}" srcOrd="0" destOrd="0" presId="urn:microsoft.com/office/officeart/2005/8/layout/hierarchy3"/>
    <dgm:cxn modelId="{4AB723F9-531F-411D-BFFC-6DA6EBE611BB}" type="presOf" srcId="{6419C58D-4761-46A3-BA23-C5DC12483F76}" destId="{F8C55E81-DD73-49D1-819E-BC9A041DFE35}" srcOrd="0" destOrd="2" presId="urn:microsoft.com/office/officeart/2005/8/layout/hierarchy3"/>
    <dgm:cxn modelId="{1B688999-2499-4816-B3BB-41143ABB416F}" type="presParOf" srcId="{CE4682D6-B5B2-44B8-B567-287CC6A38B62}" destId="{B7F7D7AC-C1F1-4470-B87E-913EEABD748F}" srcOrd="0" destOrd="0" presId="urn:microsoft.com/office/officeart/2005/8/layout/hierarchy3"/>
    <dgm:cxn modelId="{8794E6F7-0E43-4598-BA7A-9E4FE9A33D35}" type="presParOf" srcId="{B7F7D7AC-C1F1-4470-B87E-913EEABD748F}" destId="{B9C70581-07D5-4F56-8840-8E96D227F1C4}" srcOrd="0" destOrd="0" presId="urn:microsoft.com/office/officeart/2005/8/layout/hierarchy3"/>
    <dgm:cxn modelId="{09935F33-38A8-4EFE-BA91-5BCD4CADD4CC}" type="presParOf" srcId="{B9C70581-07D5-4F56-8840-8E96D227F1C4}" destId="{F194EF5B-7D4F-45DD-A029-A106E3DF26D9}" srcOrd="0" destOrd="0" presId="urn:microsoft.com/office/officeart/2005/8/layout/hierarchy3"/>
    <dgm:cxn modelId="{0D2E3A51-EEDF-49B4-B564-77C576507DE4}" type="presParOf" srcId="{B9C70581-07D5-4F56-8840-8E96D227F1C4}" destId="{A306AB38-0105-4AB2-8AAB-585979CCB016}" srcOrd="1" destOrd="0" presId="urn:microsoft.com/office/officeart/2005/8/layout/hierarchy3"/>
    <dgm:cxn modelId="{B0F61D1A-222F-4759-94A6-66231C5845F9}" type="presParOf" srcId="{B7F7D7AC-C1F1-4470-B87E-913EEABD748F}" destId="{B130D286-9A44-484C-8364-DBD8B9C9DC7B}" srcOrd="1" destOrd="0" presId="urn:microsoft.com/office/officeart/2005/8/layout/hierarchy3"/>
    <dgm:cxn modelId="{7473C6BD-48D0-4192-985C-B688A097F49F}" type="presParOf" srcId="{B130D286-9A44-484C-8364-DBD8B9C9DC7B}" destId="{6CE7C498-C1B3-4A43-88DC-69AFA7AC4FD0}" srcOrd="0" destOrd="0" presId="urn:microsoft.com/office/officeart/2005/8/layout/hierarchy3"/>
    <dgm:cxn modelId="{63CB6DC2-45A7-4012-8C33-0A988DA29643}" type="presParOf" srcId="{B130D286-9A44-484C-8364-DBD8B9C9DC7B}" destId="{F8C55E81-DD73-49D1-819E-BC9A041DFE35}" srcOrd="1" destOrd="0" presId="urn:microsoft.com/office/officeart/2005/8/layout/hierarchy3"/>
    <dgm:cxn modelId="{44F490CF-108E-46DA-9C9E-473B77D7FA52}" type="presParOf" srcId="{B130D286-9A44-484C-8364-DBD8B9C9DC7B}" destId="{274B5E69-2A60-457D-A075-81A5D0EAD05A}" srcOrd="2" destOrd="0" presId="urn:microsoft.com/office/officeart/2005/8/layout/hierarchy3"/>
    <dgm:cxn modelId="{413181F0-EDEA-414A-A8E9-0E4340F2ACCC}" type="presParOf" srcId="{B130D286-9A44-484C-8364-DBD8B9C9DC7B}" destId="{10394403-C2B0-41C6-B41D-3D6D4A8DDF53}" srcOrd="3" destOrd="0" presId="urn:microsoft.com/office/officeart/2005/8/layout/hierarchy3"/>
    <dgm:cxn modelId="{3D3D8DD0-9068-402D-BFFD-7B2B27159E23}" type="presParOf" srcId="{CE4682D6-B5B2-44B8-B567-287CC6A38B62}" destId="{A44A29ED-6147-46FB-A795-B25CFF0B1C0F}" srcOrd="1" destOrd="0" presId="urn:microsoft.com/office/officeart/2005/8/layout/hierarchy3"/>
    <dgm:cxn modelId="{BE9B41B7-4E0B-4660-860F-7C3095A2B829}" type="presParOf" srcId="{A44A29ED-6147-46FB-A795-B25CFF0B1C0F}" destId="{76E3B112-7F1F-4D86-B8EE-FF96BA78B9D4}" srcOrd="0" destOrd="0" presId="urn:microsoft.com/office/officeart/2005/8/layout/hierarchy3"/>
    <dgm:cxn modelId="{6DEE020D-35E7-4F13-B32B-C8A123BF2065}" type="presParOf" srcId="{76E3B112-7F1F-4D86-B8EE-FF96BA78B9D4}" destId="{3E7C1DAA-CA05-4B74-9813-C263850F7CAF}" srcOrd="0" destOrd="0" presId="urn:microsoft.com/office/officeart/2005/8/layout/hierarchy3"/>
    <dgm:cxn modelId="{6E00C5B5-0162-47DE-A9B3-94B4372C6022}" type="presParOf" srcId="{76E3B112-7F1F-4D86-B8EE-FF96BA78B9D4}" destId="{D3692193-305B-4574-8F2D-6C626AB6424F}" srcOrd="1" destOrd="0" presId="urn:microsoft.com/office/officeart/2005/8/layout/hierarchy3"/>
    <dgm:cxn modelId="{41171A1C-2A1E-4D53-8BC2-5FD1C2576F1A}" type="presParOf" srcId="{A44A29ED-6147-46FB-A795-B25CFF0B1C0F}" destId="{27157B6F-D4B3-49F0-94A3-52CB729F9BBC}" srcOrd="1" destOrd="0" presId="urn:microsoft.com/office/officeart/2005/8/layout/hierarchy3"/>
    <dgm:cxn modelId="{18B508AF-3052-4CD0-879A-9BDFE6A8F835}" type="presParOf" srcId="{27157B6F-D4B3-49F0-94A3-52CB729F9BBC}" destId="{A4C73437-8A17-43AA-8580-83F65245EE8E}" srcOrd="0" destOrd="0" presId="urn:microsoft.com/office/officeart/2005/8/layout/hierarchy3"/>
    <dgm:cxn modelId="{9CF76829-5029-4100-BFF0-A0E181DBC19D}" type="presParOf" srcId="{27157B6F-D4B3-49F0-94A3-52CB729F9BBC}" destId="{4AE92E1D-2442-4E1F-A72F-173AC28684ED}" srcOrd="1" destOrd="0" presId="urn:microsoft.com/office/officeart/2005/8/layout/hierarchy3"/>
    <dgm:cxn modelId="{B1974227-F5AF-43F3-866A-628255F5DCE4}" type="presParOf" srcId="{27157B6F-D4B3-49F0-94A3-52CB729F9BBC}" destId="{E2C0D785-B0AD-404F-A326-C338EFAD2DF2}" srcOrd="2" destOrd="0" presId="urn:microsoft.com/office/officeart/2005/8/layout/hierarchy3"/>
    <dgm:cxn modelId="{12463338-2C10-4AC3-BCF0-16B3348A0375}" type="presParOf" srcId="{27157B6F-D4B3-49F0-94A3-52CB729F9BBC}" destId="{CDBC3D3C-5C9D-47FD-9268-9AC2A8B05C1E}" srcOrd="3" destOrd="0" presId="urn:microsoft.com/office/officeart/2005/8/layout/hierarchy3"/>
    <dgm:cxn modelId="{52C625CA-BB4F-496A-80AB-53941691EFFB}" type="presParOf" srcId="{CE4682D6-B5B2-44B8-B567-287CC6A38B62}" destId="{D0F7FEA3-3D86-4DFB-9C14-08E0C7E488A7}" srcOrd="2" destOrd="0" presId="urn:microsoft.com/office/officeart/2005/8/layout/hierarchy3"/>
    <dgm:cxn modelId="{FB3D0361-5A11-4597-9441-6CD82316313E}" type="presParOf" srcId="{D0F7FEA3-3D86-4DFB-9C14-08E0C7E488A7}" destId="{E49459C8-1057-4712-88CB-F8128EE71691}" srcOrd="0" destOrd="0" presId="urn:microsoft.com/office/officeart/2005/8/layout/hierarchy3"/>
    <dgm:cxn modelId="{1A270A5B-F922-4848-A62E-3736CC4A6D64}" type="presParOf" srcId="{E49459C8-1057-4712-88CB-F8128EE71691}" destId="{8A1053DD-6092-4865-A301-8CF80879BFB8}" srcOrd="0" destOrd="0" presId="urn:microsoft.com/office/officeart/2005/8/layout/hierarchy3"/>
    <dgm:cxn modelId="{07C5AF34-E1DE-4176-8D19-319BB6B1C06B}" type="presParOf" srcId="{E49459C8-1057-4712-88CB-F8128EE71691}" destId="{BCD14D37-8730-4BCB-9A9B-9A66261EC768}" srcOrd="1" destOrd="0" presId="urn:microsoft.com/office/officeart/2005/8/layout/hierarchy3"/>
    <dgm:cxn modelId="{8E7DFA09-58FB-48BA-A95F-2254EE7898EB}" type="presParOf" srcId="{D0F7FEA3-3D86-4DFB-9C14-08E0C7E488A7}" destId="{6D302E1B-82D3-4341-A5E5-F2A333B2EC5F}" srcOrd="1" destOrd="0" presId="urn:microsoft.com/office/officeart/2005/8/layout/hierarchy3"/>
    <dgm:cxn modelId="{06F0C206-CCDB-4D25-8F53-DAFC02427CD0}" type="presParOf" srcId="{6D302E1B-82D3-4341-A5E5-F2A333B2EC5F}" destId="{B00D2582-E32A-42B6-8418-0A538491ED99}" srcOrd="0" destOrd="0" presId="urn:microsoft.com/office/officeart/2005/8/layout/hierarchy3"/>
    <dgm:cxn modelId="{5302F3C7-FE69-4E02-AEA6-1411E3461B44}" type="presParOf" srcId="{6D302E1B-82D3-4341-A5E5-F2A333B2EC5F}" destId="{655FC395-F900-4D1E-A7B0-BFF7A1B914F9}" srcOrd="1" destOrd="0" presId="urn:microsoft.com/office/officeart/2005/8/layout/hierarchy3"/>
    <dgm:cxn modelId="{220ED0C4-CF90-403C-BA29-D61E0E1A561B}" type="presParOf" srcId="{6D302E1B-82D3-4341-A5E5-F2A333B2EC5F}" destId="{138CE78A-1584-4532-B263-F3936287445D}" srcOrd="2" destOrd="0" presId="urn:microsoft.com/office/officeart/2005/8/layout/hierarchy3"/>
    <dgm:cxn modelId="{41A93E9A-9581-40A8-8CD5-5289AC52045A}" type="presParOf" srcId="{6D302E1B-82D3-4341-A5E5-F2A333B2EC5F}" destId="{7E1DDAF8-2707-4BA3-B38A-1A6050DC6737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0E344DC-3248-4082-A73E-A1D35641219B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12019397-FEFB-45C5-9C24-5B030E52A6AD}">
      <dgm:prSet phldrT="[Text]"/>
      <dgm:spPr/>
      <dgm:t>
        <a:bodyPr/>
        <a:lstStyle/>
        <a:p>
          <a:r>
            <a:rPr lang="fr-CA"/>
            <a:t>Activation du premier moteur </a:t>
          </a:r>
          <a:endParaRPr lang="fr-FR"/>
        </a:p>
      </dgm:t>
    </dgm:pt>
    <dgm:pt modelId="{57CA85C0-6647-4A72-AFEA-A8788318B33C}" type="parTrans" cxnId="{A76B4D3C-7DBC-43D0-B167-DBE82EC30CF1}">
      <dgm:prSet/>
      <dgm:spPr/>
      <dgm:t>
        <a:bodyPr/>
        <a:lstStyle/>
        <a:p>
          <a:endParaRPr lang="fr-FR"/>
        </a:p>
      </dgm:t>
    </dgm:pt>
    <dgm:pt modelId="{087C75D6-0E4A-47B4-84AF-25E53121BA59}" type="sibTrans" cxnId="{A76B4D3C-7DBC-43D0-B167-DBE82EC30CF1}">
      <dgm:prSet/>
      <dgm:spPr/>
      <dgm:t>
        <a:bodyPr/>
        <a:lstStyle/>
        <a:p>
          <a:endParaRPr lang="fr-FR"/>
        </a:p>
      </dgm:t>
    </dgm:pt>
    <dgm:pt modelId="{1CC31FC8-9222-4C99-99E0-0D66138AF217}">
      <dgm:prSet phldrT="[Text]"/>
      <dgm:spPr/>
      <dgm:t>
        <a:bodyPr/>
        <a:lstStyle/>
        <a:p>
          <a:r>
            <a:rPr lang="fr-CA"/>
            <a:t>Mouvement du tronc de gauche a droite</a:t>
          </a:r>
          <a:endParaRPr lang="fr-FR"/>
        </a:p>
      </dgm:t>
    </dgm:pt>
    <dgm:pt modelId="{ABF8DB54-9C54-41DB-B0F1-DC89D7856AEA}" type="parTrans" cxnId="{57D3B3FC-BD4A-4C92-891F-7A16264F13D8}">
      <dgm:prSet/>
      <dgm:spPr/>
      <dgm:t>
        <a:bodyPr/>
        <a:lstStyle/>
        <a:p>
          <a:endParaRPr lang="fr-FR"/>
        </a:p>
      </dgm:t>
    </dgm:pt>
    <dgm:pt modelId="{129ED64E-4E26-43AC-8C96-74226650FC8D}" type="sibTrans" cxnId="{57D3B3FC-BD4A-4C92-891F-7A16264F13D8}">
      <dgm:prSet/>
      <dgm:spPr/>
      <dgm:t>
        <a:bodyPr/>
        <a:lstStyle/>
        <a:p>
          <a:endParaRPr lang="fr-FR"/>
        </a:p>
      </dgm:t>
    </dgm:pt>
    <dgm:pt modelId="{68BF3319-01A2-4780-99B0-650CE58BF1EF}">
      <dgm:prSet phldrT="[Text]"/>
      <dgm:spPr/>
      <dgm:t>
        <a:bodyPr/>
        <a:lstStyle/>
        <a:p>
          <a:r>
            <a:rPr lang="fr-CA"/>
            <a:t>Activation d'une valve d'arrêt qui arrête le mouvement (G/D), suivit du déclanchement de la roue de Genève pour faire avancer le portique de 15cm. Et relancer le tronc dans l'autre direction(D/G)</a:t>
          </a:r>
          <a:endParaRPr lang="fr-FR"/>
        </a:p>
      </dgm:t>
    </dgm:pt>
    <dgm:pt modelId="{245EB665-070E-4CF0-8C83-91B9E2CEE92A}" type="parTrans" cxnId="{4A5A7C13-5714-417B-9240-8D62946AA154}">
      <dgm:prSet/>
      <dgm:spPr/>
      <dgm:t>
        <a:bodyPr/>
        <a:lstStyle/>
        <a:p>
          <a:endParaRPr lang="fr-FR"/>
        </a:p>
      </dgm:t>
    </dgm:pt>
    <dgm:pt modelId="{613F2522-2C28-44CB-81A3-889AF9055E21}" type="sibTrans" cxnId="{4A5A7C13-5714-417B-9240-8D62946AA154}">
      <dgm:prSet/>
      <dgm:spPr/>
      <dgm:t>
        <a:bodyPr/>
        <a:lstStyle/>
        <a:p>
          <a:endParaRPr lang="fr-FR"/>
        </a:p>
      </dgm:t>
    </dgm:pt>
    <dgm:pt modelId="{E9952197-8B37-4ED0-A657-7441786732F5}">
      <dgm:prSet phldrT="[Text]"/>
      <dgm:spPr/>
      <dgm:t>
        <a:bodyPr/>
        <a:lstStyle/>
        <a:p>
          <a:r>
            <a:rPr lang="fr-CA"/>
            <a:t>Répétition de la séquence jusqu’a la valve d'arrêt final sur le portique après 20m.</a:t>
          </a:r>
          <a:endParaRPr lang="fr-FR"/>
        </a:p>
      </dgm:t>
    </dgm:pt>
    <dgm:pt modelId="{D6B43776-483B-4849-8354-BCB2BDD78744}" type="parTrans" cxnId="{D8A1CFC1-2EFC-461B-9811-5AD322EF31DC}">
      <dgm:prSet/>
      <dgm:spPr/>
      <dgm:t>
        <a:bodyPr/>
        <a:lstStyle/>
        <a:p>
          <a:endParaRPr lang="fr-FR"/>
        </a:p>
      </dgm:t>
    </dgm:pt>
    <dgm:pt modelId="{25795136-3789-454F-96B9-5EEA04AEC633}" type="sibTrans" cxnId="{D8A1CFC1-2EFC-461B-9811-5AD322EF31DC}">
      <dgm:prSet/>
      <dgm:spPr/>
      <dgm:t>
        <a:bodyPr/>
        <a:lstStyle/>
        <a:p>
          <a:endParaRPr lang="fr-FR"/>
        </a:p>
      </dgm:t>
    </dgm:pt>
    <dgm:pt modelId="{7FCA33FE-B925-47F5-93C2-E60CC4D03F62}" type="pres">
      <dgm:prSet presAssocID="{70E344DC-3248-4082-A73E-A1D35641219B}" presName="Name0" presStyleCnt="0">
        <dgm:presLayoutVars>
          <dgm:dir/>
          <dgm:animLvl val="lvl"/>
          <dgm:resizeHandles val="exact"/>
        </dgm:presLayoutVars>
      </dgm:prSet>
      <dgm:spPr/>
    </dgm:pt>
    <dgm:pt modelId="{9973F2C3-C89B-4DF1-AF84-BF316BE8323F}" type="pres">
      <dgm:prSet presAssocID="{12019397-FEFB-45C5-9C24-5B030E52A6AD}" presName="parTxOnly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DBFC3026-A58B-4554-98F2-25433EF117B7}" type="pres">
      <dgm:prSet presAssocID="{087C75D6-0E4A-47B4-84AF-25E53121BA59}" presName="parTxOnlySpace" presStyleCnt="0"/>
      <dgm:spPr/>
    </dgm:pt>
    <dgm:pt modelId="{C49B5339-9CC6-43BF-BDF6-8823513A3B8A}" type="pres">
      <dgm:prSet presAssocID="{1CC31FC8-9222-4C99-99E0-0D66138AF217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684501E-7A21-40FB-AD56-F4E8DA46E34D}" type="pres">
      <dgm:prSet presAssocID="{129ED64E-4E26-43AC-8C96-74226650FC8D}" presName="parTxOnlySpace" presStyleCnt="0"/>
      <dgm:spPr/>
    </dgm:pt>
    <dgm:pt modelId="{631EC740-3536-4169-A41A-3A6C51BBAA3B}" type="pres">
      <dgm:prSet presAssocID="{68BF3319-01A2-4780-99B0-650CE58BF1EF}" presName="parTxOnly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A0459047-4E36-4C08-B730-3597B2377234}" type="pres">
      <dgm:prSet presAssocID="{613F2522-2C28-44CB-81A3-889AF9055E21}" presName="parTxOnlySpace" presStyleCnt="0"/>
      <dgm:spPr/>
    </dgm:pt>
    <dgm:pt modelId="{111433BE-B7B2-4437-8F25-69D4D5FC7DC6}" type="pres">
      <dgm:prSet presAssocID="{E9952197-8B37-4ED0-A657-7441786732F5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F1A66104-593B-48A6-87B7-6BDA94335AF9}" type="presOf" srcId="{1CC31FC8-9222-4C99-99E0-0D66138AF217}" destId="{C49B5339-9CC6-43BF-BDF6-8823513A3B8A}" srcOrd="0" destOrd="0" presId="urn:microsoft.com/office/officeart/2005/8/layout/chevron1"/>
    <dgm:cxn modelId="{4A5A7C13-5714-417B-9240-8D62946AA154}" srcId="{70E344DC-3248-4082-A73E-A1D35641219B}" destId="{68BF3319-01A2-4780-99B0-650CE58BF1EF}" srcOrd="2" destOrd="0" parTransId="{245EB665-070E-4CF0-8C83-91B9E2CEE92A}" sibTransId="{613F2522-2C28-44CB-81A3-889AF9055E21}"/>
    <dgm:cxn modelId="{A76B4D3C-7DBC-43D0-B167-DBE82EC30CF1}" srcId="{70E344DC-3248-4082-A73E-A1D35641219B}" destId="{12019397-FEFB-45C5-9C24-5B030E52A6AD}" srcOrd="0" destOrd="0" parTransId="{57CA85C0-6647-4A72-AFEA-A8788318B33C}" sibTransId="{087C75D6-0E4A-47B4-84AF-25E53121BA59}"/>
    <dgm:cxn modelId="{56125149-D7FC-4068-805D-F299986C965C}" type="presOf" srcId="{E9952197-8B37-4ED0-A657-7441786732F5}" destId="{111433BE-B7B2-4437-8F25-69D4D5FC7DC6}" srcOrd="0" destOrd="0" presId="urn:microsoft.com/office/officeart/2005/8/layout/chevron1"/>
    <dgm:cxn modelId="{D012DD49-2582-403E-A207-0A98472CCA71}" type="presOf" srcId="{70E344DC-3248-4082-A73E-A1D35641219B}" destId="{7FCA33FE-B925-47F5-93C2-E60CC4D03F62}" srcOrd="0" destOrd="0" presId="urn:microsoft.com/office/officeart/2005/8/layout/chevron1"/>
    <dgm:cxn modelId="{75C02FA7-7070-4D2C-B91A-C0C512F68E33}" type="presOf" srcId="{12019397-FEFB-45C5-9C24-5B030E52A6AD}" destId="{9973F2C3-C89B-4DF1-AF84-BF316BE8323F}" srcOrd="0" destOrd="0" presId="urn:microsoft.com/office/officeart/2005/8/layout/chevron1"/>
    <dgm:cxn modelId="{B8AE55AC-0411-4B4B-9034-DB1263BEB5B1}" type="presOf" srcId="{68BF3319-01A2-4780-99B0-650CE58BF1EF}" destId="{631EC740-3536-4169-A41A-3A6C51BBAA3B}" srcOrd="0" destOrd="0" presId="urn:microsoft.com/office/officeart/2005/8/layout/chevron1"/>
    <dgm:cxn modelId="{D8A1CFC1-2EFC-461B-9811-5AD322EF31DC}" srcId="{70E344DC-3248-4082-A73E-A1D35641219B}" destId="{E9952197-8B37-4ED0-A657-7441786732F5}" srcOrd="3" destOrd="0" parTransId="{D6B43776-483B-4849-8354-BCB2BDD78744}" sibTransId="{25795136-3789-454F-96B9-5EEA04AEC633}"/>
    <dgm:cxn modelId="{57D3B3FC-BD4A-4C92-891F-7A16264F13D8}" srcId="{70E344DC-3248-4082-A73E-A1D35641219B}" destId="{1CC31FC8-9222-4C99-99E0-0D66138AF217}" srcOrd="1" destOrd="0" parTransId="{ABF8DB54-9C54-41DB-B0F1-DC89D7856AEA}" sibTransId="{129ED64E-4E26-43AC-8C96-74226650FC8D}"/>
    <dgm:cxn modelId="{19C79CAB-6B0A-44B4-AE00-305EF9B4319A}" type="presParOf" srcId="{7FCA33FE-B925-47F5-93C2-E60CC4D03F62}" destId="{9973F2C3-C89B-4DF1-AF84-BF316BE8323F}" srcOrd="0" destOrd="0" presId="urn:microsoft.com/office/officeart/2005/8/layout/chevron1"/>
    <dgm:cxn modelId="{E18A9EAF-84BD-45FA-974A-3BF3CB2A715B}" type="presParOf" srcId="{7FCA33FE-B925-47F5-93C2-E60CC4D03F62}" destId="{DBFC3026-A58B-4554-98F2-25433EF117B7}" srcOrd="1" destOrd="0" presId="urn:microsoft.com/office/officeart/2005/8/layout/chevron1"/>
    <dgm:cxn modelId="{210679F0-1A32-4802-BAB9-A9FCABA13A94}" type="presParOf" srcId="{7FCA33FE-B925-47F5-93C2-E60CC4D03F62}" destId="{C49B5339-9CC6-43BF-BDF6-8823513A3B8A}" srcOrd="2" destOrd="0" presId="urn:microsoft.com/office/officeart/2005/8/layout/chevron1"/>
    <dgm:cxn modelId="{907F11B7-263A-4C02-8721-B74C440A0762}" type="presParOf" srcId="{7FCA33FE-B925-47F5-93C2-E60CC4D03F62}" destId="{1684501E-7A21-40FB-AD56-F4E8DA46E34D}" srcOrd="3" destOrd="0" presId="urn:microsoft.com/office/officeart/2005/8/layout/chevron1"/>
    <dgm:cxn modelId="{38CBBFA4-2FE5-4373-9FED-8B1EB1393803}" type="presParOf" srcId="{7FCA33FE-B925-47F5-93C2-E60CC4D03F62}" destId="{631EC740-3536-4169-A41A-3A6C51BBAA3B}" srcOrd="4" destOrd="0" presId="urn:microsoft.com/office/officeart/2005/8/layout/chevron1"/>
    <dgm:cxn modelId="{D436452D-2DA7-4227-8799-2E1A3D3332D0}" type="presParOf" srcId="{7FCA33FE-B925-47F5-93C2-E60CC4D03F62}" destId="{A0459047-4E36-4C08-B730-3597B2377234}" srcOrd="5" destOrd="0" presId="urn:microsoft.com/office/officeart/2005/8/layout/chevron1"/>
    <dgm:cxn modelId="{CA0AB539-61FB-4D44-AAD3-FC31CDD16BA6}" type="presParOf" srcId="{7FCA33FE-B925-47F5-93C2-E60CC4D03F62}" destId="{111433BE-B7B2-4437-8F25-69D4D5FC7DC6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0CB4116-0AA4-4F6F-8798-9197643E34B2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BAF6AADF-D083-453B-829D-5C814764CA47}">
      <dgm:prSet phldrT="[Text]"/>
      <dgm:spPr/>
      <dgm:t>
        <a:bodyPr/>
        <a:lstStyle/>
        <a:p>
          <a:r>
            <a:rPr lang="fr-CA"/>
            <a:t>Matériaux le plus </a:t>
          </a:r>
          <a:r>
            <a:rPr lang="fr-CA" err="1"/>
            <a:t>leger</a:t>
          </a:r>
          <a:r>
            <a:rPr lang="fr-CA"/>
            <a:t> possible </a:t>
          </a:r>
          <a:endParaRPr lang="fr-FR"/>
        </a:p>
      </dgm:t>
    </dgm:pt>
    <dgm:pt modelId="{DD2FEECD-61B4-459F-956C-598D459679BC}" type="parTrans" cxnId="{3B50D1AB-39F5-4839-A24B-7E8B62097C87}">
      <dgm:prSet/>
      <dgm:spPr/>
      <dgm:t>
        <a:bodyPr/>
        <a:lstStyle/>
        <a:p>
          <a:endParaRPr lang="fr-FR"/>
        </a:p>
      </dgm:t>
    </dgm:pt>
    <dgm:pt modelId="{2D56471A-D308-4015-A46B-693073542A4E}" type="sibTrans" cxnId="{3B50D1AB-39F5-4839-A24B-7E8B62097C87}">
      <dgm:prSet/>
      <dgm:spPr/>
      <dgm:t>
        <a:bodyPr/>
        <a:lstStyle/>
        <a:p>
          <a:endParaRPr lang="fr-FR"/>
        </a:p>
      </dgm:t>
    </dgm:pt>
    <dgm:pt modelId="{59830232-C8ED-4037-9D3D-9E17286F0F16}">
      <dgm:prSet phldrT="[Text]"/>
      <dgm:spPr/>
      <dgm:t>
        <a:bodyPr/>
        <a:lstStyle/>
        <a:p>
          <a:r>
            <a:rPr lang="fr-CA"/>
            <a:t>Poids</a:t>
          </a:r>
          <a:endParaRPr lang="fr-FR"/>
        </a:p>
      </dgm:t>
    </dgm:pt>
    <dgm:pt modelId="{CA3708D5-804F-413C-BE78-C111598F6138}" type="parTrans" cxnId="{20512133-9908-4D1C-8142-3BE6663AE886}">
      <dgm:prSet/>
      <dgm:spPr/>
      <dgm:t>
        <a:bodyPr/>
        <a:lstStyle/>
        <a:p>
          <a:endParaRPr lang="fr-FR"/>
        </a:p>
      </dgm:t>
    </dgm:pt>
    <dgm:pt modelId="{47A10700-4C64-421E-A394-DA66AE81E9DC}" type="sibTrans" cxnId="{20512133-9908-4D1C-8142-3BE6663AE886}">
      <dgm:prSet/>
      <dgm:spPr/>
      <dgm:t>
        <a:bodyPr/>
        <a:lstStyle/>
        <a:p>
          <a:endParaRPr lang="fr-FR"/>
        </a:p>
      </dgm:t>
    </dgm:pt>
    <dgm:pt modelId="{F98A0E52-FD2F-42C0-8A1A-30C11B5981F9}">
      <dgm:prSet phldrT="[Text]"/>
      <dgm:spPr/>
      <dgm:t>
        <a:bodyPr/>
        <a:lstStyle/>
        <a:p>
          <a:r>
            <a:rPr lang="fr-CA"/>
            <a:t>Friction négligée</a:t>
          </a:r>
          <a:endParaRPr lang="fr-FR"/>
        </a:p>
      </dgm:t>
    </dgm:pt>
    <dgm:pt modelId="{84BC553B-FE8B-4DA0-AF02-D022891DEBED}" type="parTrans" cxnId="{5709A0A6-5FC2-4BCD-A29E-C47A8AFDE4D1}">
      <dgm:prSet/>
      <dgm:spPr/>
      <dgm:t>
        <a:bodyPr/>
        <a:lstStyle/>
        <a:p>
          <a:endParaRPr lang="fr-FR"/>
        </a:p>
      </dgm:t>
    </dgm:pt>
    <dgm:pt modelId="{6ADBF73A-0F17-4CB5-A3C6-2893A72E3576}" type="sibTrans" cxnId="{5709A0A6-5FC2-4BCD-A29E-C47A8AFDE4D1}">
      <dgm:prSet/>
      <dgm:spPr/>
      <dgm:t>
        <a:bodyPr/>
        <a:lstStyle/>
        <a:p>
          <a:endParaRPr lang="fr-FR"/>
        </a:p>
      </dgm:t>
    </dgm:pt>
    <dgm:pt modelId="{9DAE8674-ECD7-4331-BE88-2333B9230EF6}">
      <dgm:prSet phldrT="[Text]"/>
      <dgm:spPr/>
      <dgm:t>
        <a:bodyPr/>
        <a:lstStyle/>
        <a:p>
          <a:r>
            <a:rPr lang="fr-CA"/>
            <a:t>Réseaux de tubes pour le circuit pneumatique </a:t>
          </a:r>
          <a:endParaRPr lang="fr-FR"/>
        </a:p>
      </dgm:t>
    </dgm:pt>
    <dgm:pt modelId="{EE1E7E79-1BD9-4EE1-AFC6-C67E5F3DAC8A}" type="parTrans" cxnId="{92D2AA89-4BCD-4A00-ACCE-7FF7C87351E3}">
      <dgm:prSet/>
      <dgm:spPr/>
      <dgm:t>
        <a:bodyPr/>
        <a:lstStyle/>
        <a:p>
          <a:endParaRPr lang="fr-FR"/>
        </a:p>
      </dgm:t>
    </dgm:pt>
    <dgm:pt modelId="{6B465DDA-96D7-44A2-A9EA-D8BE3EC22CDE}" type="sibTrans" cxnId="{92D2AA89-4BCD-4A00-ACCE-7FF7C87351E3}">
      <dgm:prSet/>
      <dgm:spPr/>
      <dgm:t>
        <a:bodyPr/>
        <a:lstStyle/>
        <a:p>
          <a:endParaRPr lang="fr-FR"/>
        </a:p>
      </dgm:t>
    </dgm:pt>
    <dgm:pt modelId="{2A779C9F-C1AB-4511-945C-8BF4413865AB}">
      <dgm:prSet phldrT="[Text]"/>
      <dgm:spPr/>
      <dgm:t>
        <a:bodyPr/>
        <a:lstStyle/>
        <a:p>
          <a:r>
            <a:rPr lang="fr-CA"/>
            <a:t>Facteurs de puissance(engrenages/vitesses de rotation/vitesses de mouvement)</a:t>
          </a:r>
          <a:endParaRPr lang="fr-FR"/>
        </a:p>
      </dgm:t>
    </dgm:pt>
    <dgm:pt modelId="{A706F887-8CBF-46C7-95B3-E0DF6460C418}" type="parTrans" cxnId="{F0D1C57C-0C08-4F97-AD7C-7AD472F628F8}">
      <dgm:prSet/>
      <dgm:spPr/>
      <dgm:t>
        <a:bodyPr/>
        <a:lstStyle/>
        <a:p>
          <a:endParaRPr lang="fr-FR"/>
        </a:p>
      </dgm:t>
    </dgm:pt>
    <dgm:pt modelId="{84FCB67C-CCE9-484E-B7C4-0EF6A8ED5E62}" type="sibTrans" cxnId="{F0D1C57C-0C08-4F97-AD7C-7AD472F628F8}">
      <dgm:prSet/>
      <dgm:spPr/>
      <dgm:t>
        <a:bodyPr/>
        <a:lstStyle/>
        <a:p>
          <a:endParaRPr lang="fr-FR"/>
        </a:p>
      </dgm:t>
    </dgm:pt>
    <dgm:pt modelId="{E4497B9F-3D7B-4334-A426-211014F43860}" type="pres">
      <dgm:prSet presAssocID="{D0CB4116-0AA4-4F6F-8798-9197643E34B2}" presName="diagram" presStyleCnt="0">
        <dgm:presLayoutVars>
          <dgm:dir/>
          <dgm:resizeHandles val="exact"/>
        </dgm:presLayoutVars>
      </dgm:prSet>
      <dgm:spPr/>
    </dgm:pt>
    <dgm:pt modelId="{58C0CA31-832A-4D6A-A799-FEC092772724}" type="pres">
      <dgm:prSet presAssocID="{BAF6AADF-D083-453B-829D-5C814764CA47}" presName="node" presStyleLbl="node1" presStyleIdx="0" presStyleCnt="5">
        <dgm:presLayoutVars>
          <dgm:bulletEnabled val="1"/>
        </dgm:presLayoutVars>
      </dgm:prSet>
      <dgm:spPr/>
    </dgm:pt>
    <dgm:pt modelId="{A40F517E-CF89-470A-8A3F-734B80ED1C3F}" type="pres">
      <dgm:prSet presAssocID="{2D56471A-D308-4015-A46B-693073542A4E}" presName="sibTrans" presStyleCnt="0"/>
      <dgm:spPr/>
    </dgm:pt>
    <dgm:pt modelId="{9C4B11DA-BD00-4958-9282-1EC547629827}" type="pres">
      <dgm:prSet presAssocID="{59830232-C8ED-4037-9D3D-9E17286F0F16}" presName="node" presStyleLbl="node1" presStyleIdx="1" presStyleCnt="5">
        <dgm:presLayoutVars>
          <dgm:bulletEnabled val="1"/>
        </dgm:presLayoutVars>
      </dgm:prSet>
      <dgm:spPr/>
    </dgm:pt>
    <dgm:pt modelId="{757A4BFF-5808-4A21-A862-F2884F47F935}" type="pres">
      <dgm:prSet presAssocID="{47A10700-4C64-421E-A394-DA66AE81E9DC}" presName="sibTrans" presStyleCnt="0"/>
      <dgm:spPr/>
    </dgm:pt>
    <dgm:pt modelId="{65D1EB6C-C3A5-4002-9BBD-741505E9DA6D}" type="pres">
      <dgm:prSet presAssocID="{F98A0E52-FD2F-42C0-8A1A-30C11B5981F9}" presName="node" presStyleLbl="node1" presStyleIdx="2" presStyleCnt="5">
        <dgm:presLayoutVars>
          <dgm:bulletEnabled val="1"/>
        </dgm:presLayoutVars>
      </dgm:prSet>
      <dgm:spPr/>
    </dgm:pt>
    <dgm:pt modelId="{5BEABC21-687D-403C-9539-F18FBEB92A15}" type="pres">
      <dgm:prSet presAssocID="{6ADBF73A-0F17-4CB5-A3C6-2893A72E3576}" presName="sibTrans" presStyleCnt="0"/>
      <dgm:spPr/>
    </dgm:pt>
    <dgm:pt modelId="{7302F83D-6B6B-427A-BD3D-46EBF6651553}" type="pres">
      <dgm:prSet presAssocID="{9DAE8674-ECD7-4331-BE88-2333B9230EF6}" presName="node" presStyleLbl="node1" presStyleIdx="3" presStyleCnt="5">
        <dgm:presLayoutVars>
          <dgm:bulletEnabled val="1"/>
        </dgm:presLayoutVars>
      </dgm:prSet>
      <dgm:spPr/>
    </dgm:pt>
    <dgm:pt modelId="{A1E2A6F1-339C-4A9E-B38B-4C0B9CA624C1}" type="pres">
      <dgm:prSet presAssocID="{6B465DDA-96D7-44A2-A9EA-D8BE3EC22CDE}" presName="sibTrans" presStyleCnt="0"/>
      <dgm:spPr/>
    </dgm:pt>
    <dgm:pt modelId="{C6C1A3B3-14A1-4AE0-84F2-2AF697284C2B}" type="pres">
      <dgm:prSet presAssocID="{2A779C9F-C1AB-4511-945C-8BF4413865AB}" presName="node" presStyleLbl="node1" presStyleIdx="4" presStyleCnt="5">
        <dgm:presLayoutVars>
          <dgm:bulletEnabled val="1"/>
        </dgm:presLayoutVars>
      </dgm:prSet>
      <dgm:spPr/>
    </dgm:pt>
  </dgm:ptLst>
  <dgm:cxnLst>
    <dgm:cxn modelId="{20512133-9908-4D1C-8142-3BE6663AE886}" srcId="{D0CB4116-0AA4-4F6F-8798-9197643E34B2}" destId="{59830232-C8ED-4037-9D3D-9E17286F0F16}" srcOrd="1" destOrd="0" parTransId="{CA3708D5-804F-413C-BE78-C111598F6138}" sibTransId="{47A10700-4C64-421E-A394-DA66AE81E9DC}"/>
    <dgm:cxn modelId="{EC00FC48-A705-46AD-B212-2629C554581A}" type="presOf" srcId="{2A779C9F-C1AB-4511-945C-8BF4413865AB}" destId="{C6C1A3B3-14A1-4AE0-84F2-2AF697284C2B}" srcOrd="0" destOrd="0" presId="urn:microsoft.com/office/officeart/2005/8/layout/default"/>
    <dgm:cxn modelId="{4B4EA671-024D-4DBF-A80E-2F3E39F1BD44}" type="presOf" srcId="{BAF6AADF-D083-453B-829D-5C814764CA47}" destId="{58C0CA31-832A-4D6A-A799-FEC092772724}" srcOrd="0" destOrd="0" presId="urn:microsoft.com/office/officeart/2005/8/layout/default"/>
    <dgm:cxn modelId="{93976357-190B-4564-A2E1-13D06F95EAD7}" type="presOf" srcId="{F98A0E52-FD2F-42C0-8A1A-30C11B5981F9}" destId="{65D1EB6C-C3A5-4002-9BBD-741505E9DA6D}" srcOrd="0" destOrd="0" presId="urn:microsoft.com/office/officeart/2005/8/layout/default"/>
    <dgm:cxn modelId="{F0D1C57C-0C08-4F97-AD7C-7AD472F628F8}" srcId="{D0CB4116-0AA4-4F6F-8798-9197643E34B2}" destId="{2A779C9F-C1AB-4511-945C-8BF4413865AB}" srcOrd="4" destOrd="0" parTransId="{A706F887-8CBF-46C7-95B3-E0DF6460C418}" sibTransId="{84FCB67C-CCE9-484E-B7C4-0EF6A8ED5E62}"/>
    <dgm:cxn modelId="{92D2AA89-4BCD-4A00-ACCE-7FF7C87351E3}" srcId="{D0CB4116-0AA4-4F6F-8798-9197643E34B2}" destId="{9DAE8674-ECD7-4331-BE88-2333B9230EF6}" srcOrd="3" destOrd="0" parTransId="{EE1E7E79-1BD9-4EE1-AFC6-C67E5F3DAC8A}" sibTransId="{6B465DDA-96D7-44A2-A9EA-D8BE3EC22CDE}"/>
    <dgm:cxn modelId="{5709A0A6-5FC2-4BCD-A29E-C47A8AFDE4D1}" srcId="{D0CB4116-0AA4-4F6F-8798-9197643E34B2}" destId="{F98A0E52-FD2F-42C0-8A1A-30C11B5981F9}" srcOrd="2" destOrd="0" parTransId="{84BC553B-FE8B-4DA0-AF02-D022891DEBED}" sibTransId="{6ADBF73A-0F17-4CB5-A3C6-2893A72E3576}"/>
    <dgm:cxn modelId="{3B50D1AB-39F5-4839-A24B-7E8B62097C87}" srcId="{D0CB4116-0AA4-4F6F-8798-9197643E34B2}" destId="{BAF6AADF-D083-453B-829D-5C814764CA47}" srcOrd="0" destOrd="0" parTransId="{DD2FEECD-61B4-459F-956C-598D459679BC}" sibTransId="{2D56471A-D308-4015-A46B-693073542A4E}"/>
    <dgm:cxn modelId="{495B9BD2-5D75-4076-8626-2444D2256D46}" type="presOf" srcId="{D0CB4116-0AA4-4F6F-8798-9197643E34B2}" destId="{E4497B9F-3D7B-4334-A426-211014F43860}" srcOrd="0" destOrd="0" presId="urn:microsoft.com/office/officeart/2005/8/layout/default"/>
    <dgm:cxn modelId="{B9B39CE6-2ABE-4E94-8A40-84BDFC5FF7F2}" type="presOf" srcId="{9DAE8674-ECD7-4331-BE88-2333B9230EF6}" destId="{7302F83D-6B6B-427A-BD3D-46EBF6651553}" srcOrd="0" destOrd="0" presId="urn:microsoft.com/office/officeart/2005/8/layout/default"/>
    <dgm:cxn modelId="{3D5390EA-B2B6-42C9-ACB2-3D73E850A8D1}" type="presOf" srcId="{59830232-C8ED-4037-9D3D-9E17286F0F16}" destId="{9C4B11DA-BD00-4958-9282-1EC547629827}" srcOrd="0" destOrd="0" presId="urn:microsoft.com/office/officeart/2005/8/layout/default"/>
    <dgm:cxn modelId="{E2800CF3-1A9E-4F4F-A147-37A1EBA050DA}" type="presParOf" srcId="{E4497B9F-3D7B-4334-A426-211014F43860}" destId="{58C0CA31-832A-4D6A-A799-FEC092772724}" srcOrd="0" destOrd="0" presId="urn:microsoft.com/office/officeart/2005/8/layout/default"/>
    <dgm:cxn modelId="{C5EE44AF-6FA8-4B26-8C50-F02F35013523}" type="presParOf" srcId="{E4497B9F-3D7B-4334-A426-211014F43860}" destId="{A40F517E-CF89-470A-8A3F-734B80ED1C3F}" srcOrd="1" destOrd="0" presId="urn:microsoft.com/office/officeart/2005/8/layout/default"/>
    <dgm:cxn modelId="{D65524B1-B073-4A9E-8DBD-26CBEE7DB795}" type="presParOf" srcId="{E4497B9F-3D7B-4334-A426-211014F43860}" destId="{9C4B11DA-BD00-4958-9282-1EC547629827}" srcOrd="2" destOrd="0" presId="urn:microsoft.com/office/officeart/2005/8/layout/default"/>
    <dgm:cxn modelId="{6CFDEE3E-35FD-4470-BF83-188512C69976}" type="presParOf" srcId="{E4497B9F-3D7B-4334-A426-211014F43860}" destId="{757A4BFF-5808-4A21-A862-F2884F47F935}" srcOrd="3" destOrd="0" presId="urn:microsoft.com/office/officeart/2005/8/layout/default"/>
    <dgm:cxn modelId="{B27B8B1F-DB41-4F11-871E-4BF78148CB1E}" type="presParOf" srcId="{E4497B9F-3D7B-4334-A426-211014F43860}" destId="{65D1EB6C-C3A5-4002-9BBD-741505E9DA6D}" srcOrd="4" destOrd="0" presId="urn:microsoft.com/office/officeart/2005/8/layout/default"/>
    <dgm:cxn modelId="{5B817507-A471-4F46-9A8E-55E96F50389D}" type="presParOf" srcId="{E4497B9F-3D7B-4334-A426-211014F43860}" destId="{5BEABC21-687D-403C-9539-F18FBEB92A15}" srcOrd="5" destOrd="0" presId="urn:microsoft.com/office/officeart/2005/8/layout/default"/>
    <dgm:cxn modelId="{14E811E8-1B2E-4533-A4D3-81E50C0BBC28}" type="presParOf" srcId="{E4497B9F-3D7B-4334-A426-211014F43860}" destId="{7302F83D-6B6B-427A-BD3D-46EBF6651553}" srcOrd="6" destOrd="0" presId="urn:microsoft.com/office/officeart/2005/8/layout/default"/>
    <dgm:cxn modelId="{77B47F5F-C553-4F3D-918C-2EC079C5E00C}" type="presParOf" srcId="{E4497B9F-3D7B-4334-A426-211014F43860}" destId="{A1E2A6F1-339C-4A9E-B38B-4C0B9CA624C1}" srcOrd="7" destOrd="0" presId="urn:microsoft.com/office/officeart/2005/8/layout/default"/>
    <dgm:cxn modelId="{CB364FE2-A735-4463-94E6-A121C486E332}" type="presParOf" srcId="{E4497B9F-3D7B-4334-A426-211014F43860}" destId="{C6C1A3B3-14A1-4AE0-84F2-2AF697284C2B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44EDD0-B447-429A-B664-58C921A23C3B}">
      <dsp:nvSpPr>
        <dsp:cNvPr id="0" name=""/>
        <dsp:cNvSpPr/>
      </dsp:nvSpPr>
      <dsp:spPr>
        <a:xfrm>
          <a:off x="157349" y="0"/>
          <a:ext cx="6908800" cy="5418667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A413FF-D104-4F17-89B4-84D5BF43D77F}">
      <dsp:nvSpPr>
        <dsp:cNvPr id="0" name=""/>
        <dsp:cNvSpPr/>
      </dsp:nvSpPr>
      <dsp:spPr>
        <a:xfrm>
          <a:off x="4067" y="1625600"/>
          <a:ext cx="1956593" cy="216746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/>
            <a:t>Critères de conception </a:t>
          </a:r>
        </a:p>
      </dsp:txBody>
      <dsp:txXfrm>
        <a:off x="99580" y="1721113"/>
        <a:ext cx="1765567" cy="1976440"/>
      </dsp:txXfrm>
    </dsp:sp>
    <dsp:sp modelId="{A827D571-A42F-4E7F-82D5-99F148F615AB}">
      <dsp:nvSpPr>
        <dsp:cNvPr id="0" name=""/>
        <dsp:cNvSpPr/>
      </dsp:nvSpPr>
      <dsp:spPr>
        <a:xfrm>
          <a:off x="2058491" y="1625600"/>
          <a:ext cx="1956593" cy="2167466"/>
        </a:xfrm>
        <a:prstGeom prst="roundRect">
          <a:avLst/>
        </a:prstGeom>
        <a:solidFill>
          <a:schemeClr val="accent5">
            <a:hueOff val="-4050717"/>
            <a:satOff val="-275"/>
            <a:lumOff val="65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/>
            <a:t>Diagramme de Gantt</a:t>
          </a:r>
        </a:p>
      </dsp:txBody>
      <dsp:txXfrm>
        <a:off x="2154004" y="1721113"/>
        <a:ext cx="1765567" cy="1976440"/>
      </dsp:txXfrm>
    </dsp:sp>
    <dsp:sp modelId="{AF7EB7C3-E21F-45B6-98BC-44F7EBD801E3}">
      <dsp:nvSpPr>
        <dsp:cNvPr id="0" name=""/>
        <dsp:cNvSpPr/>
      </dsp:nvSpPr>
      <dsp:spPr>
        <a:xfrm>
          <a:off x="4112914" y="1625600"/>
          <a:ext cx="1956593" cy="2167466"/>
        </a:xfrm>
        <a:prstGeom prst="roundRect">
          <a:avLst/>
        </a:prstGeom>
        <a:solidFill>
          <a:schemeClr val="accent5">
            <a:hueOff val="-8101434"/>
            <a:satOff val="-551"/>
            <a:lumOff val="130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/>
            <a:t>Croquis</a:t>
          </a:r>
        </a:p>
      </dsp:txBody>
      <dsp:txXfrm>
        <a:off x="4208427" y="1721113"/>
        <a:ext cx="1765567" cy="1976440"/>
      </dsp:txXfrm>
    </dsp:sp>
    <dsp:sp modelId="{136FE3B8-FC2D-4E43-A377-97651008F353}">
      <dsp:nvSpPr>
        <dsp:cNvPr id="0" name=""/>
        <dsp:cNvSpPr/>
      </dsp:nvSpPr>
      <dsp:spPr>
        <a:xfrm>
          <a:off x="6167338" y="1625600"/>
          <a:ext cx="1956593" cy="2167466"/>
        </a:xfrm>
        <a:prstGeom prst="roundRect">
          <a:avLst/>
        </a:prstGeom>
        <a:solidFill>
          <a:schemeClr val="accent5">
            <a:hueOff val="-12152150"/>
            <a:satOff val="-826"/>
            <a:lumOff val="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/>
            <a:t>Développement et évolution de la solution</a:t>
          </a:r>
        </a:p>
      </dsp:txBody>
      <dsp:txXfrm>
        <a:off x="6262851" y="1721113"/>
        <a:ext cx="1765567" cy="19764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DEFB67-251C-4427-92CE-BCBC4D8F793F}">
      <dsp:nvSpPr>
        <dsp:cNvPr id="0" name=""/>
        <dsp:cNvSpPr/>
      </dsp:nvSpPr>
      <dsp:spPr>
        <a:xfrm rot="16200000">
          <a:off x="677333" y="-677333"/>
          <a:ext cx="2709333" cy="4064000"/>
        </a:xfrm>
        <a:prstGeom prst="round1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900" kern="1200"/>
            <a:t>Socle de la polisseuse</a:t>
          </a:r>
        </a:p>
      </dsp:txBody>
      <dsp:txXfrm rot="5400000">
        <a:off x="-1" y="1"/>
        <a:ext cx="4064000" cy="2032000"/>
      </dsp:txXfrm>
    </dsp:sp>
    <dsp:sp modelId="{DB60A106-FDF0-4C12-9AE1-46A7E2CD8C07}">
      <dsp:nvSpPr>
        <dsp:cNvPr id="0" name=""/>
        <dsp:cNvSpPr/>
      </dsp:nvSpPr>
      <dsp:spPr>
        <a:xfrm>
          <a:off x="4064000" y="0"/>
          <a:ext cx="4064000" cy="2709333"/>
        </a:xfrm>
        <a:prstGeom prst="round1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900" kern="1200"/>
            <a:t>Portique </a:t>
          </a:r>
        </a:p>
      </dsp:txBody>
      <dsp:txXfrm>
        <a:off x="4064000" y="0"/>
        <a:ext cx="4064000" cy="2032000"/>
      </dsp:txXfrm>
    </dsp:sp>
    <dsp:sp modelId="{254C844A-02E8-409E-B0BC-C8605B616FBE}">
      <dsp:nvSpPr>
        <dsp:cNvPr id="0" name=""/>
        <dsp:cNvSpPr/>
      </dsp:nvSpPr>
      <dsp:spPr>
        <a:xfrm rot="10800000">
          <a:off x="0" y="2709333"/>
          <a:ext cx="4064000" cy="2709333"/>
        </a:xfrm>
        <a:prstGeom prst="round1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900" kern="1200"/>
            <a:t>Tronc principal</a:t>
          </a:r>
        </a:p>
      </dsp:txBody>
      <dsp:txXfrm rot="10800000">
        <a:off x="0" y="3386666"/>
        <a:ext cx="4064000" cy="2032000"/>
      </dsp:txXfrm>
    </dsp:sp>
    <dsp:sp modelId="{F45BA048-CBF1-43C0-ADDF-A435C14D5ED1}">
      <dsp:nvSpPr>
        <dsp:cNvPr id="0" name=""/>
        <dsp:cNvSpPr/>
      </dsp:nvSpPr>
      <dsp:spPr>
        <a:xfrm rot="5400000">
          <a:off x="4741333" y="2032000"/>
          <a:ext cx="2709333" cy="4064000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900" kern="1200"/>
            <a:t>Circuit pneumatique </a:t>
          </a:r>
        </a:p>
      </dsp:txBody>
      <dsp:txXfrm rot="-5400000">
        <a:off x="4063999" y="3386666"/>
        <a:ext cx="4064000" cy="2032000"/>
      </dsp:txXfrm>
    </dsp:sp>
    <dsp:sp modelId="{F1878243-7DC4-4554-A25C-BC93521410BE}">
      <dsp:nvSpPr>
        <dsp:cNvPr id="0" name=""/>
        <dsp:cNvSpPr/>
      </dsp:nvSpPr>
      <dsp:spPr>
        <a:xfrm>
          <a:off x="2844799" y="2032000"/>
          <a:ext cx="2438400" cy="1354666"/>
        </a:xfrm>
        <a:prstGeom prst="round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900" kern="1200"/>
            <a:t>Polisseuse Automatique </a:t>
          </a:r>
        </a:p>
      </dsp:txBody>
      <dsp:txXfrm>
        <a:off x="2910928" y="2098129"/>
        <a:ext cx="2306142" cy="12224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1A092E-A0A2-4CF3-BDCB-CBE608C7974A}">
      <dsp:nvSpPr>
        <dsp:cNvPr id="0" name=""/>
        <dsp:cNvSpPr/>
      </dsp:nvSpPr>
      <dsp:spPr>
        <a:xfrm>
          <a:off x="0" y="47949"/>
          <a:ext cx="5928851" cy="1887793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marL="0" lvl="0" indent="0" algn="ctr" defTabSz="2355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300" kern="1200">
              <a:latin typeface="Aptos Display" panose="02110004020202020204"/>
            </a:rPr>
            <a:t>SOCLE DE LA POLISSEUSE</a:t>
          </a:r>
          <a:endParaRPr lang="en-US" sz="5300" kern="1200"/>
        </a:p>
      </dsp:txBody>
      <dsp:txXfrm>
        <a:off x="0" y="47949"/>
        <a:ext cx="5928851" cy="1887793"/>
      </dsp:txXfrm>
    </dsp:sp>
    <dsp:sp modelId="{C2A8D08B-0F9C-4FA7-BD21-8271211C4049}">
      <dsp:nvSpPr>
        <dsp:cNvPr id="0" name=""/>
        <dsp:cNvSpPr/>
      </dsp:nvSpPr>
      <dsp:spPr>
        <a:xfrm>
          <a:off x="0" y="1887793"/>
          <a:ext cx="1482212" cy="396436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500" kern="1200">
              <a:latin typeface="Arial"/>
              <a:cs typeface="Arial"/>
            </a:rPr>
            <a:t>Manche adaptable pour tout type de polisseuse.</a:t>
          </a:r>
          <a:endParaRPr lang="en-US" sz="1500" kern="1200">
            <a:latin typeface="Arial"/>
            <a:cs typeface="Arial"/>
          </a:endParaRPr>
        </a:p>
      </dsp:txBody>
      <dsp:txXfrm>
        <a:off x="0" y="1887793"/>
        <a:ext cx="1482212" cy="3964365"/>
      </dsp:txXfrm>
    </dsp:sp>
    <dsp:sp modelId="{AED3E7F1-7E3B-4E05-9C6E-ED4CD2199572}">
      <dsp:nvSpPr>
        <dsp:cNvPr id="0" name=""/>
        <dsp:cNvSpPr/>
      </dsp:nvSpPr>
      <dsp:spPr>
        <a:xfrm>
          <a:off x="1482212" y="1887793"/>
          <a:ext cx="1482212" cy="3964365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500" kern="1200">
              <a:latin typeface="Arial"/>
              <a:cs typeface="Arial"/>
            </a:rPr>
            <a:t>Socle principale liant la polisseuse au tronc principal</a:t>
          </a:r>
        </a:p>
      </dsp:txBody>
      <dsp:txXfrm>
        <a:off x="1482212" y="1887793"/>
        <a:ext cx="1482212" cy="3964365"/>
      </dsp:txXfrm>
    </dsp:sp>
    <dsp:sp modelId="{76251A52-B709-4B02-A246-8EEF1999F0D5}">
      <dsp:nvSpPr>
        <dsp:cNvPr id="0" name=""/>
        <dsp:cNvSpPr/>
      </dsp:nvSpPr>
      <dsp:spPr>
        <a:xfrm>
          <a:off x="2964425" y="1887793"/>
          <a:ext cx="1482212" cy="396436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500" kern="1200">
              <a:latin typeface="Arial"/>
              <a:cs typeface="Arial"/>
            </a:rPr>
            <a:t>Mécanisme de roues équilibrant le socle lors du mouvement</a:t>
          </a:r>
          <a:endParaRPr lang="en-US" sz="1500" kern="1200">
            <a:latin typeface="Arial"/>
            <a:cs typeface="Arial"/>
          </a:endParaRPr>
        </a:p>
      </dsp:txBody>
      <dsp:txXfrm>
        <a:off x="2964425" y="1887793"/>
        <a:ext cx="1482212" cy="3964365"/>
      </dsp:txXfrm>
    </dsp:sp>
    <dsp:sp modelId="{DB494F81-5128-46C9-9347-5903F8C20620}">
      <dsp:nvSpPr>
        <dsp:cNvPr id="0" name=""/>
        <dsp:cNvSpPr/>
      </dsp:nvSpPr>
      <dsp:spPr>
        <a:xfrm>
          <a:off x="4407241" y="1865989"/>
          <a:ext cx="1482212" cy="396436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500" kern="1200">
              <a:latin typeface="Arial"/>
              <a:cs typeface="Arial"/>
            </a:rPr>
            <a:t>Partie inférieure de la rotule liant le socle et tronc principal</a:t>
          </a:r>
          <a:endParaRPr lang="en-US" sz="1500" kern="1200">
            <a:latin typeface="Arial"/>
            <a:cs typeface="Arial"/>
          </a:endParaRPr>
        </a:p>
      </dsp:txBody>
      <dsp:txXfrm>
        <a:off x="4407241" y="1865989"/>
        <a:ext cx="1482212" cy="3964365"/>
      </dsp:txXfrm>
    </dsp:sp>
    <dsp:sp modelId="{EF1EEBD8-A8E7-4C93-916A-9B144393923E}">
      <dsp:nvSpPr>
        <dsp:cNvPr id="0" name=""/>
        <dsp:cNvSpPr/>
      </dsp:nvSpPr>
      <dsp:spPr>
        <a:xfrm>
          <a:off x="0" y="5852158"/>
          <a:ext cx="5928851" cy="440485"/>
        </a:xfrm>
        <a:prstGeom prst="rect">
          <a:avLst/>
        </a:prstGeom>
        <a:solidFill>
          <a:schemeClr val="accent2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94EF5B-7D4F-45DD-A029-A106E3DF26D9}">
      <dsp:nvSpPr>
        <dsp:cNvPr id="0" name=""/>
        <dsp:cNvSpPr/>
      </dsp:nvSpPr>
      <dsp:spPr>
        <a:xfrm>
          <a:off x="1263" y="551238"/>
          <a:ext cx="2957382" cy="14786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8001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4200" kern="1200" noProof="0"/>
            <a:t>Rotule</a:t>
          </a:r>
        </a:p>
      </dsp:txBody>
      <dsp:txXfrm>
        <a:off x="44572" y="594547"/>
        <a:ext cx="2870764" cy="1392073"/>
      </dsp:txXfrm>
    </dsp:sp>
    <dsp:sp modelId="{6CE7C498-C1B3-4A43-88DC-69AFA7AC4FD0}">
      <dsp:nvSpPr>
        <dsp:cNvPr id="0" name=""/>
        <dsp:cNvSpPr/>
      </dsp:nvSpPr>
      <dsp:spPr>
        <a:xfrm>
          <a:off x="297002" y="2029929"/>
          <a:ext cx="295738" cy="11090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9018"/>
              </a:lnTo>
              <a:lnTo>
                <a:pt x="295738" y="1109018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C55E81-DD73-49D1-819E-BC9A041DFE35}">
      <dsp:nvSpPr>
        <dsp:cNvPr id="0" name=""/>
        <dsp:cNvSpPr/>
      </dsp:nvSpPr>
      <dsp:spPr>
        <a:xfrm>
          <a:off x="592740" y="2399602"/>
          <a:ext cx="2365906" cy="14786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noProof="1"/>
            <a:t>Avantages</a:t>
          </a:r>
          <a:r>
            <a:rPr lang="en-US" sz="1600" kern="1200"/>
            <a:t> </a:t>
          </a:r>
          <a:endParaRPr lang="en-CA" sz="1600" kern="1200"/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200" kern="1200" noProof="0"/>
            <a:t>Vaste</a:t>
          </a:r>
          <a:r>
            <a:rPr lang="en-US" sz="1200" kern="1200"/>
            <a:t> </a:t>
          </a:r>
          <a:r>
            <a:rPr lang="en-US" sz="1200" kern="1200" err="1"/>
            <a:t>degré</a:t>
          </a:r>
          <a:r>
            <a:rPr lang="en-US" sz="1200" kern="1200"/>
            <a:t> de liberté (translation et rotation) </a:t>
          </a:r>
          <a:endParaRPr lang="en-CA" sz="1200" kern="1200"/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err="1"/>
            <a:t>Fluidité</a:t>
          </a:r>
          <a:r>
            <a:rPr lang="en-US" sz="1200" kern="1200"/>
            <a:t> du movement</a:t>
          </a:r>
          <a:endParaRPr lang="en-CA" sz="1200" kern="1200"/>
        </a:p>
      </dsp:txBody>
      <dsp:txXfrm>
        <a:off x="636049" y="2442911"/>
        <a:ext cx="2279288" cy="1392073"/>
      </dsp:txXfrm>
    </dsp:sp>
    <dsp:sp modelId="{274B5E69-2A60-457D-A075-81A5D0EAD05A}">
      <dsp:nvSpPr>
        <dsp:cNvPr id="0" name=""/>
        <dsp:cNvSpPr/>
      </dsp:nvSpPr>
      <dsp:spPr>
        <a:xfrm>
          <a:off x="297002" y="2029929"/>
          <a:ext cx="295738" cy="29573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57382"/>
              </a:lnTo>
              <a:lnTo>
                <a:pt x="295738" y="2957382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394403-C2B0-41C6-B41D-3D6D4A8DDF53}">
      <dsp:nvSpPr>
        <dsp:cNvPr id="0" name=""/>
        <dsp:cNvSpPr/>
      </dsp:nvSpPr>
      <dsp:spPr>
        <a:xfrm>
          <a:off x="592740" y="4247967"/>
          <a:ext cx="2365906" cy="14786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err="1"/>
            <a:t>Inconveniants</a:t>
          </a:r>
          <a:endParaRPr lang="en-CA" sz="1600" kern="1200"/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err="1"/>
            <a:t>Frottement</a:t>
          </a:r>
          <a:r>
            <a:rPr lang="en-US" sz="1200" kern="1200"/>
            <a:t> </a:t>
          </a:r>
          <a:endParaRPr lang="en-CA" sz="1200" kern="1200"/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Jeux et tolerances </a:t>
          </a:r>
          <a:r>
            <a:rPr lang="en-US" sz="1200" kern="1200" err="1"/>
            <a:t>importants</a:t>
          </a:r>
          <a:r>
            <a:rPr lang="en-US" sz="1200" kern="1200"/>
            <a:t> </a:t>
          </a:r>
          <a:r>
            <a:rPr lang="en-US" sz="1200" kern="1200" err="1"/>
            <a:t>lors</a:t>
          </a:r>
          <a:r>
            <a:rPr lang="en-US" sz="1200" kern="1200"/>
            <a:t> de la conception </a:t>
          </a:r>
          <a:endParaRPr lang="en-CA" sz="1200" kern="1200"/>
        </a:p>
      </dsp:txBody>
      <dsp:txXfrm>
        <a:off x="636049" y="4291276"/>
        <a:ext cx="2279288" cy="1392073"/>
      </dsp:txXfrm>
    </dsp:sp>
    <dsp:sp modelId="{3E7C1DAA-CA05-4B74-9813-C263850F7CAF}">
      <dsp:nvSpPr>
        <dsp:cNvPr id="0" name=""/>
        <dsp:cNvSpPr/>
      </dsp:nvSpPr>
      <dsp:spPr>
        <a:xfrm>
          <a:off x="3697992" y="551238"/>
          <a:ext cx="2957382" cy="147869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8001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 err="1"/>
            <a:t>Mécanisme</a:t>
          </a:r>
          <a:r>
            <a:rPr lang="en-US" sz="4200" kern="1200"/>
            <a:t> des roues </a:t>
          </a:r>
          <a:endParaRPr lang="en-CA" sz="4200" kern="1200"/>
        </a:p>
      </dsp:txBody>
      <dsp:txXfrm>
        <a:off x="3741301" y="594547"/>
        <a:ext cx="2870764" cy="1392073"/>
      </dsp:txXfrm>
    </dsp:sp>
    <dsp:sp modelId="{A4C73437-8A17-43AA-8580-83F65245EE8E}">
      <dsp:nvSpPr>
        <dsp:cNvPr id="0" name=""/>
        <dsp:cNvSpPr/>
      </dsp:nvSpPr>
      <dsp:spPr>
        <a:xfrm>
          <a:off x="3993730" y="2029929"/>
          <a:ext cx="295738" cy="11090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9018"/>
              </a:lnTo>
              <a:lnTo>
                <a:pt x="295738" y="1109018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E92E1D-2442-4E1F-A72F-173AC28684ED}">
      <dsp:nvSpPr>
        <dsp:cNvPr id="0" name=""/>
        <dsp:cNvSpPr/>
      </dsp:nvSpPr>
      <dsp:spPr>
        <a:xfrm>
          <a:off x="4289469" y="2399602"/>
          <a:ext cx="2365906" cy="14786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600" kern="1200" noProof="0"/>
            <a:t>Avantages</a:t>
          </a:r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1200" kern="1200" noProof="0"/>
            <a:t>Stabilité lors des mouvements </a:t>
          </a:r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1200" kern="1200" noProof="0" err="1"/>
            <a:t>Répartion</a:t>
          </a:r>
          <a:r>
            <a:rPr lang="fr-CA" sz="1200" kern="1200" noProof="0"/>
            <a:t> des charges sur les roues</a:t>
          </a:r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CA" sz="1200" kern="1200" noProof="0"/>
            <a:t>Roues au mouvement rectiligne omnidirectionnel </a:t>
          </a:r>
        </a:p>
      </dsp:txBody>
      <dsp:txXfrm>
        <a:off x="4332778" y="2442911"/>
        <a:ext cx="2279288" cy="1392073"/>
      </dsp:txXfrm>
    </dsp:sp>
    <dsp:sp modelId="{E2C0D785-B0AD-404F-A326-C338EFAD2DF2}">
      <dsp:nvSpPr>
        <dsp:cNvPr id="0" name=""/>
        <dsp:cNvSpPr/>
      </dsp:nvSpPr>
      <dsp:spPr>
        <a:xfrm>
          <a:off x="3993730" y="2029929"/>
          <a:ext cx="295738" cy="29573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57382"/>
              </a:lnTo>
              <a:lnTo>
                <a:pt x="295738" y="2957382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BC3D3C-5C9D-47FD-9268-9AC2A8B05C1E}">
      <dsp:nvSpPr>
        <dsp:cNvPr id="0" name=""/>
        <dsp:cNvSpPr/>
      </dsp:nvSpPr>
      <dsp:spPr>
        <a:xfrm>
          <a:off x="4289469" y="4247967"/>
          <a:ext cx="2365906" cy="14786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err="1"/>
            <a:t>Inconveniants</a:t>
          </a:r>
          <a:endParaRPr lang="en-CA" sz="1600" kern="1200"/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200" kern="1200"/>
            <a:t>Contact avec surface </a:t>
          </a:r>
          <a:r>
            <a:rPr lang="en-CA" sz="1200" kern="1200" err="1"/>
            <a:t>nouvellement</a:t>
          </a:r>
          <a:r>
            <a:rPr lang="en-CA" sz="1200" kern="1200"/>
            <a:t> </a:t>
          </a:r>
          <a:r>
            <a:rPr lang="en-CA" sz="1200" kern="1200" err="1"/>
            <a:t>polie</a:t>
          </a:r>
          <a:r>
            <a:rPr lang="en-CA" sz="1200" kern="1200"/>
            <a:t> </a:t>
          </a:r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200" kern="1200" err="1"/>
            <a:t>Changement</a:t>
          </a:r>
          <a:r>
            <a:rPr lang="en-CA" sz="1200" kern="1200"/>
            <a:t> de direction </a:t>
          </a:r>
          <a:r>
            <a:rPr lang="en-CA" sz="1200" kern="1200" err="1"/>
            <a:t>moins</a:t>
          </a:r>
          <a:r>
            <a:rPr lang="en-CA" sz="1200" kern="1200"/>
            <a:t> </a:t>
          </a:r>
          <a:r>
            <a:rPr lang="en-CA" sz="1200" kern="1200" err="1"/>
            <a:t>fluide</a:t>
          </a:r>
          <a:r>
            <a:rPr lang="en-CA" sz="1200" kern="1200"/>
            <a:t> au </a:t>
          </a:r>
          <a:r>
            <a:rPr lang="en-CA" sz="1200" kern="1200" err="1"/>
            <a:t>faible</a:t>
          </a:r>
          <a:r>
            <a:rPr lang="en-CA" sz="1200" kern="1200"/>
            <a:t> forces</a:t>
          </a:r>
        </a:p>
      </dsp:txBody>
      <dsp:txXfrm>
        <a:off x="4332778" y="4291276"/>
        <a:ext cx="2279288" cy="1392073"/>
      </dsp:txXfrm>
    </dsp:sp>
    <dsp:sp modelId="{8A1053DD-6092-4865-A301-8CF80879BFB8}">
      <dsp:nvSpPr>
        <dsp:cNvPr id="0" name=""/>
        <dsp:cNvSpPr/>
      </dsp:nvSpPr>
      <dsp:spPr>
        <a:xfrm>
          <a:off x="7394721" y="551238"/>
          <a:ext cx="2957382" cy="14786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80010" bIns="5334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kern="1200"/>
            <a:t>Manche adaptable</a:t>
          </a:r>
          <a:endParaRPr lang="en-CA" sz="4200" kern="1200"/>
        </a:p>
      </dsp:txBody>
      <dsp:txXfrm>
        <a:off x="7438030" y="594547"/>
        <a:ext cx="2870764" cy="1392073"/>
      </dsp:txXfrm>
    </dsp:sp>
    <dsp:sp modelId="{B00D2582-E32A-42B6-8418-0A538491ED99}">
      <dsp:nvSpPr>
        <dsp:cNvPr id="0" name=""/>
        <dsp:cNvSpPr/>
      </dsp:nvSpPr>
      <dsp:spPr>
        <a:xfrm>
          <a:off x="7690459" y="2029929"/>
          <a:ext cx="295738" cy="11090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9018"/>
              </a:lnTo>
              <a:lnTo>
                <a:pt x="295738" y="1109018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5FC395-F900-4D1E-A7B0-BFF7A1B914F9}">
      <dsp:nvSpPr>
        <dsp:cNvPr id="0" name=""/>
        <dsp:cNvSpPr/>
      </dsp:nvSpPr>
      <dsp:spPr>
        <a:xfrm>
          <a:off x="7986197" y="2399602"/>
          <a:ext cx="2365906" cy="14786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err="1"/>
            <a:t>Avantages</a:t>
          </a:r>
          <a:endParaRPr lang="en-CA" sz="1600" kern="1200"/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200" kern="1200"/>
            <a:t>Adaptable pour tout taille de </a:t>
          </a:r>
          <a:r>
            <a:rPr lang="en-CA" sz="1200" kern="1200" err="1"/>
            <a:t>polisseuse</a:t>
          </a:r>
          <a:r>
            <a:rPr lang="en-CA" sz="1200" kern="1200"/>
            <a:t> </a:t>
          </a:r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200" kern="1200"/>
            <a:t>Forte adhesion ( </a:t>
          </a:r>
          <a:r>
            <a:rPr lang="en-CA" sz="1200" kern="1200" err="1"/>
            <a:t>vissage</a:t>
          </a:r>
          <a:r>
            <a:rPr lang="en-CA" sz="1200" kern="1200"/>
            <a:t> a la </a:t>
          </a:r>
          <a:r>
            <a:rPr lang="en-CA" sz="1200" kern="1200" err="1"/>
            <a:t>polisseuse</a:t>
          </a:r>
          <a:r>
            <a:rPr lang="en-CA" sz="1200" kern="1200"/>
            <a:t>) </a:t>
          </a:r>
        </a:p>
      </dsp:txBody>
      <dsp:txXfrm>
        <a:off x="8029506" y="2442911"/>
        <a:ext cx="2279288" cy="1392073"/>
      </dsp:txXfrm>
    </dsp:sp>
    <dsp:sp modelId="{138CE78A-1584-4532-B263-F3936287445D}">
      <dsp:nvSpPr>
        <dsp:cNvPr id="0" name=""/>
        <dsp:cNvSpPr/>
      </dsp:nvSpPr>
      <dsp:spPr>
        <a:xfrm>
          <a:off x="7690459" y="2029929"/>
          <a:ext cx="297002" cy="29824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82431"/>
              </a:lnTo>
              <a:lnTo>
                <a:pt x="297002" y="2982431"/>
              </a:lnTo>
            </a:path>
          </a:pathLst>
        </a:custGeom>
        <a:noFill/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1DDAF8-2707-4BA3-B38A-1A6050DC6737}">
      <dsp:nvSpPr>
        <dsp:cNvPr id="0" name=""/>
        <dsp:cNvSpPr/>
      </dsp:nvSpPr>
      <dsp:spPr>
        <a:xfrm>
          <a:off x="7987461" y="4273016"/>
          <a:ext cx="2365906" cy="14786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err="1"/>
            <a:t>Inconveniants</a:t>
          </a:r>
          <a:endParaRPr lang="en-CA" sz="1600" kern="1200"/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200" kern="1200" err="1"/>
            <a:t>Diametre</a:t>
          </a:r>
          <a:r>
            <a:rPr lang="en-CA" sz="1200" kern="1200"/>
            <a:t> du vis </a:t>
          </a:r>
          <a:r>
            <a:rPr lang="en-CA" sz="1200" kern="1200" err="1"/>
            <a:t>universel</a:t>
          </a:r>
          <a:r>
            <a:rPr lang="en-CA" sz="1200" kern="1200"/>
            <a:t> (</a:t>
          </a:r>
          <a:r>
            <a:rPr lang="en-CA" sz="1200" kern="1200" err="1"/>
            <a:t>celui</a:t>
          </a:r>
          <a:r>
            <a:rPr lang="en-CA" sz="1200" kern="1200"/>
            <a:t> de la </a:t>
          </a:r>
          <a:r>
            <a:rPr lang="en-CA" sz="1200" kern="1200" err="1"/>
            <a:t>polisseuse</a:t>
          </a:r>
          <a:r>
            <a:rPr lang="en-CA" sz="1200" kern="1200"/>
            <a:t> </a:t>
          </a:r>
          <a:r>
            <a:rPr lang="en-CA" sz="1200" kern="1200" err="1"/>
            <a:t>utilisée</a:t>
          </a:r>
          <a:r>
            <a:rPr lang="en-CA" sz="1200" kern="1200"/>
            <a:t> </a:t>
          </a:r>
          <a:r>
            <a:rPr lang="en-CA" sz="1200" kern="1200" err="1"/>
            <a:t>est</a:t>
          </a:r>
          <a:r>
            <a:rPr lang="en-CA" sz="1200" kern="1200"/>
            <a:t> non </a:t>
          </a:r>
          <a:r>
            <a:rPr lang="en-CA" sz="1200" kern="1200" err="1"/>
            <a:t>fournit</a:t>
          </a:r>
          <a:r>
            <a:rPr lang="en-CA" sz="1200" kern="1200"/>
            <a:t>) </a:t>
          </a:r>
        </a:p>
      </dsp:txBody>
      <dsp:txXfrm>
        <a:off x="8030770" y="4316325"/>
        <a:ext cx="2279288" cy="13920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73F2C3-C89B-4DF1-AF84-BF316BE8323F}">
      <dsp:nvSpPr>
        <dsp:cNvPr id="0" name=""/>
        <dsp:cNvSpPr/>
      </dsp:nvSpPr>
      <dsp:spPr>
        <a:xfrm>
          <a:off x="5161" y="2397902"/>
          <a:ext cx="3004684" cy="1201873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000" kern="1200"/>
            <a:t>Activation du premier moteur </a:t>
          </a:r>
          <a:endParaRPr lang="fr-FR" sz="1000" kern="1200"/>
        </a:p>
      </dsp:txBody>
      <dsp:txXfrm>
        <a:off x="606098" y="2397902"/>
        <a:ext cx="1802811" cy="1201873"/>
      </dsp:txXfrm>
    </dsp:sp>
    <dsp:sp modelId="{C49B5339-9CC6-43BF-BDF6-8823513A3B8A}">
      <dsp:nvSpPr>
        <dsp:cNvPr id="0" name=""/>
        <dsp:cNvSpPr/>
      </dsp:nvSpPr>
      <dsp:spPr>
        <a:xfrm>
          <a:off x="2709378" y="2397902"/>
          <a:ext cx="3004684" cy="120187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000" kern="1200"/>
            <a:t>Mouvement du tronc de gauche a droite</a:t>
          </a:r>
          <a:endParaRPr lang="fr-FR" sz="1000" kern="1200"/>
        </a:p>
      </dsp:txBody>
      <dsp:txXfrm>
        <a:off x="3310315" y="2397902"/>
        <a:ext cx="1802811" cy="1201873"/>
      </dsp:txXfrm>
    </dsp:sp>
    <dsp:sp modelId="{631EC740-3536-4169-A41A-3A6C51BBAA3B}">
      <dsp:nvSpPr>
        <dsp:cNvPr id="0" name=""/>
        <dsp:cNvSpPr/>
      </dsp:nvSpPr>
      <dsp:spPr>
        <a:xfrm>
          <a:off x="5413594" y="2397902"/>
          <a:ext cx="3004684" cy="120187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000" kern="1200"/>
            <a:t>Activation d'une valve d'arrêt qui arrête le mouvement (G/D), suivit du déclanchement de la roue de Genève pour faire avancer le portique de 15cm. Et relancer le tronc dans l'autre direction(D/G)</a:t>
          </a:r>
          <a:endParaRPr lang="fr-FR" sz="1000" kern="1200"/>
        </a:p>
      </dsp:txBody>
      <dsp:txXfrm>
        <a:off x="6014531" y="2397902"/>
        <a:ext cx="1802811" cy="1201873"/>
      </dsp:txXfrm>
    </dsp:sp>
    <dsp:sp modelId="{111433BE-B7B2-4437-8F25-69D4D5FC7DC6}">
      <dsp:nvSpPr>
        <dsp:cNvPr id="0" name=""/>
        <dsp:cNvSpPr/>
      </dsp:nvSpPr>
      <dsp:spPr>
        <a:xfrm>
          <a:off x="8117811" y="2397902"/>
          <a:ext cx="3004684" cy="1201873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000" kern="1200"/>
            <a:t>Répétition de la séquence jusqu’a la valve d'arrêt final sur le portique après 20m.</a:t>
          </a:r>
          <a:endParaRPr lang="fr-FR" sz="1000" kern="1200"/>
        </a:p>
      </dsp:txBody>
      <dsp:txXfrm>
        <a:off x="8718748" y="2397902"/>
        <a:ext cx="1802811" cy="120187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C0CA31-832A-4D6A-A799-FEC092772724}">
      <dsp:nvSpPr>
        <dsp:cNvPr id="0" name=""/>
        <dsp:cNvSpPr/>
      </dsp:nvSpPr>
      <dsp:spPr>
        <a:xfrm>
          <a:off x="1221978" y="2645"/>
          <a:ext cx="2706687" cy="162401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500" kern="1200"/>
            <a:t>Matériaux le plus </a:t>
          </a:r>
          <a:r>
            <a:rPr lang="fr-CA" sz="1500" kern="1200" err="1"/>
            <a:t>leger</a:t>
          </a:r>
          <a:r>
            <a:rPr lang="fr-CA" sz="1500" kern="1200"/>
            <a:t> possible </a:t>
          </a:r>
          <a:endParaRPr lang="fr-FR" sz="1500" kern="1200"/>
        </a:p>
      </dsp:txBody>
      <dsp:txXfrm>
        <a:off x="1221978" y="2645"/>
        <a:ext cx="2706687" cy="1624012"/>
      </dsp:txXfrm>
    </dsp:sp>
    <dsp:sp modelId="{9C4B11DA-BD00-4958-9282-1EC547629827}">
      <dsp:nvSpPr>
        <dsp:cNvPr id="0" name=""/>
        <dsp:cNvSpPr/>
      </dsp:nvSpPr>
      <dsp:spPr>
        <a:xfrm>
          <a:off x="4199334" y="2645"/>
          <a:ext cx="2706687" cy="1624012"/>
        </a:xfrm>
        <a:prstGeom prst="rect">
          <a:avLst/>
        </a:prstGeom>
        <a:solidFill>
          <a:schemeClr val="accent3">
            <a:hueOff val="1029291"/>
            <a:satOff val="6178"/>
            <a:lumOff val="470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500" kern="1200"/>
            <a:t>Poids</a:t>
          </a:r>
          <a:endParaRPr lang="fr-FR" sz="1500" kern="1200"/>
        </a:p>
      </dsp:txBody>
      <dsp:txXfrm>
        <a:off x="4199334" y="2645"/>
        <a:ext cx="2706687" cy="1624012"/>
      </dsp:txXfrm>
    </dsp:sp>
    <dsp:sp modelId="{65D1EB6C-C3A5-4002-9BBD-741505E9DA6D}">
      <dsp:nvSpPr>
        <dsp:cNvPr id="0" name=""/>
        <dsp:cNvSpPr/>
      </dsp:nvSpPr>
      <dsp:spPr>
        <a:xfrm>
          <a:off x="1221978" y="1897327"/>
          <a:ext cx="2706687" cy="1624012"/>
        </a:xfrm>
        <a:prstGeom prst="rect">
          <a:avLst/>
        </a:prstGeom>
        <a:solidFill>
          <a:schemeClr val="accent3">
            <a:hueOff val="2058582"/>
            <a:satOff val="12356"/>
            <a:lumOff val="941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500" kern="1200"/>
            <a:t>Friction négligée</a:t>
          </a:r>
          <a:endParaRPr lang="fr-FR" sz="1500" kern="1200"/>
        </a:p>
      </dsp:txBody>
      <dsp:txXfrm>
        <a:off x="1221978" y="1897327"/>
        <a:ext cx="2706687" cy="1624012"/>
      </dsp:txXfrm>
    </dsp:sp>
    <dsp:sp modelId="{7302F83D-6B6B-427A-BD3D-46EBF6651553}">
      <dsp:nvSpPr>
        <dsp:cNvPr id="0" name=""/>
        <dsp:cNvSpPr/>
      </dsp:nvSpPr>
      <dsp:spPr>
        <a:xfrm>
          <a:off x="4199334" y="1897327"/>
          <a:ext cx="2706687" cy="1624012"/>
        </a:xfrm>
        <a:prstGeom prst="rect">
          <a:avLst/>
        </a:prstGeom>
        <a:solidFill>
          <a:schemeClr val="accent3">
            <a:hueOff val="3087872"/>
            <a:satOff val="18534"/>
            <a:lumOff val="1411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500" kern="1200"/>
            <a:t>Réseaux de tubes pour le circuit pneumatique </a:t>
          </a:r>
          <a:endParaRPr lang="fr-FR" sz="1500" kern="1200"/>
        </a:p>
      </dsp:txBody>
      <dsp:txXfrm>
        <a:off x="4199334" y="1897327"/>
        <a:ext cx="2706687" cy="1624012"/>
      </dsp:txXfrm>
    </dsp:sp>
    <dsp:sp modelId="{C6C1A3B3-14A1-4AE0-84F2-2AF697284C2B}">
      <dsp:nvSpPr>
        <dsp:cNvPr id="0" name=""/>
        <dsp:cNvSpPr/>
      </dsp:nvSpPr>
      <dsp:spPr>
        <a:xfrm>
          <a:off x="2710656" y="3792008"/>
          <a:ext cx="2706687" cy="1624012"/>
        </a:xfrm>
        <a:prstGeom prst="rect">
          <a:avLst/>
        </a:prstGeom>
        <a:solidFill>
          <a:schemeClr val="accent3">
            <a:hueOff val="4117163"/>
            <a:satOff val="24712"/>
            <a:lumOff val="188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1500" kern="1200"/>
            <a:t>Facteurs de puissance(engrenages/vitesses de rotation/vitesses de mouvement)</a:t>
          </a:r>
          <a:endParaRPr lang="fr-FR" sz="1500" kern="1200"/>
        </a:p>
      </dsp:txBody>
      <dsp:txXfrm>
        <a:off x="2710656" y="3792008"/>
        <a:ext cx="2706687" cy="16240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4F9BD9-9A1C-E841-47CD-2ACF55DB68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06CA334-A064-DD4B-D6DC-DEDFA9BD6A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86E3233-5404-06B7-2CAA-CF80C28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BA03-8553-4BC1-8A07-593B49BDD3DE}" type="datetimeFigureOut">
              <a:rPr lang="fr-CA" smtClean="0"/>
              <a:t>2024-04-02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FB3480A-AF4F-D7E5-2A9B-F69787145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B66C537-15DF-F72A-8CEE-227A6560A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F57B-D944-4F13-B530-3C50FFD256AE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56094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82A156-8FDE-9857-BE01-44A0924A8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1A518A8-C7E4-34F6-34FC-E77817460E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66B5146-C28A-C44E-E1F7-CBED2B046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BA03-8553-4BC1-8A07-593B49BDD3DE}" type="datetimeFigureOut">
              <a:rPr lang="fr-CA" smtClean="0"/>
              <a:t>2024-04-02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14B4C7B-1784-0518-8857-073184168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480CA9-3C26-8521-23B0-B96E52F06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F57B-D944-4F13-B530-3C50FFD256AE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61835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BB073BF-A0A9-B2B2-9206-969B459372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3AF82DA-C117-F424-204F-5A8F4AC1B2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7903BD-B29A-5AD6-1950-D3A17692D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BA03-8553-4BC1-8A07-593B49BDD3DE}" type="datetimeFigureOut">
              <a:rPr lang="fr-CA" smtClean="0"/>
              <a:t>2024-04-02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6BE0C9E-B967-1264-CBB2-9058A9283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E9838B-4C59-EC36-AC60-819C3C8B7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F57B-D944-4F13-B530-3C50FFD256AE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00264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517E52-046B-F943-423F-765816DF4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D84E992-E9AB-A7EC-6BB1-DE00097BC6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0FE6F5F-28F4-AA41-2536-180F737AC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BA03-8553-4BC1-8A07-593B49BDD3DE}" type="datetimeFigureOut">
              <a:rPr lang="fr-CA" smtClean="0"/>
              <a:t>2024-04-02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3DAE718-165C-0529-FEBC-504C6585B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CC66E6E-2435-34ED-5A60-F61DE1C89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F57B-D944-4F13-B530-3C50FFD256AE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748963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844E50-8187-0D89-27D7-6B67CF33E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BA06FA1-20D6-1491-DCBA-5D40B4A381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DE79717-86C2-B3DD-3624-635F32183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BA03-8553-4BC1-8A07-593B49BDD3DE}" type="datetimeFigureOut">
              <a:rPr lang="fr-CA" smtClean="0"/>
              <a:t>2024-04-02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F29AA0C-8117-7D4C-7174-633B888CC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8D88A47-1490-5A91-EAD6-3E961FFC5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F57B-D944-4F13-B530-3C50FFD256AE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12813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6B1C82-E9B8-4EF5-FF58-6771B8BB4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0A2F9D-EA0E-3E98-5584-A7CA1A3ADE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EF3AAA1-3664-AC7B-19C5-47306DC79E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2BE2A67-442F-FD19-BE43-6E4616DAC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BA03-8553-4BC1-8A07-593B49BDD3DE}" type="datetimeFigureOut">
              <a:rPr lang="fr-CA" smtClean="0"/>
              <a:t>2024-04-02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C225177-F1A1-0DB4-3062-8B4A84FEB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A26AEE-52FB-6B07-9B0C-5A7929FD3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F57B-D944-4F13-B530-3C50FFD256AE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85299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10F3C2F-7FBC-FE4F-8AEF-D5FCC053E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5B4C030-148D-D6BD-A651-323744128F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8E63E0A-9578-096B-05B3-65DEB0A00E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EBEDF9C-B89C-7BAA-D799-932BC11920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3A633C1-1993-5A7F-D282-32640E1300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869646EE-59B4-BE15-57DB-B2FA95AFD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BA03-8553-4BC1-8A07-593B49BDD3DE}" type="datetimeFigureOut">
              <a:rPr lang="fr-CA" smtClean="0"/>
              <a:t>2024-04-02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850B328-F804-2BD6-7721-77DD60999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62DAB77-E875-9F06-D18E-5BDE71ABC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F57B-D944-4F13-B530-3C50FFD256AE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04357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69F197-1DC0-A07D-5FBC-E2A80A01E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C0C55C6-96DD-3CF1-DA7B-AA7EDF13D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BA03-8553-4BC1-8A07-593B49BDD3DE}" type="datetimeFigureOut">
              <a:rPr lang="fr-CA" smtClean="0"/>
              <a:t>2024-04-02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297E850-E340-E6AE-6455-8632B4F2C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0B56649-A384-D80B-2538-58D4680F2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F57B-D944-4F13-B530-3C50FFD256AE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72264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557A22A-D074-D0BF-A86F-3700261CE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BA03-8553-4BC1-8A07-593B49BDD3DE}" type="datetimeFigureOut">
              <a:rPr lang="fr-CA" smtClean="0"/>
              <a:t>2024-04-02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897ADC-01EC-E7FC-10EA-4C1E2A982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C744495-49B2-B9F1-7F6D-B14E3ABFF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F57B-D944-4F13-B530-3C50FFD256AE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32919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B5730A-0AA6-651E-1318-096122BB4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01181B-CDDA-6D23-F286-1456E5EE26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CB99EFE-C31A-CA8E-0C25-A6475A0973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C7FB6F2-BD6F-567A-F94E-15C082919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BA03-8553-4BC1-8A07-593B49BDD3DE}" type="datetimeFigureOut">
              <a:rPr lang="fr-CA" smtClean="0"/>
              <a:t>2024-04-02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7D20F59-816E-4389-0E94-920663FC9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7EDE524-5149-0877-839B-B20BF909D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F57B-D944-4F13-B530-3C50FFD256AE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43286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97FA0C-708B-FE92-3AE8-AA8671974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454A3CD-D359-C2AA-8576-7E6E6A8F6C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BC4ECE5-FDCF-BF21-6D6C-D6773A0EAE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88ABB62-8002-E992-FEA9-01181D639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8EBA03-8553-4BC1-8A07-593B49BDD3DE}" type="datetimeFigureOut">
              <a:rPr lang="fr-CA" smtClean="0"/>
              <a:t>2024-04-02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5B9430C-6B4E-A72D-F3BC-F51079873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A4C9848-02EB-462A-C1BC-84E0B646A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8F57B-D944-4F13-B530-3C50FFD256AE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4344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DDA71BF-8AF2-4305-202C-CCF074A08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4E4525D-4EB9-97F9-FF48-036608C11D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29D5380-4650-ACFE-CCEF-E6313D6E9B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C8EBA03-8553-4BC1-8A07-593B49BDD3DE}" type="datetimeFigureOut">
              <a:rPr lang="fr-CA" smtClean="0"/>
              <a:t>2024-04-02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CF9F368-FB80-B0BB-DBD3-97A590DE83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2B70BA9-10BB-DD8D-C943-B123738B95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58F57B-D944-4F13-B530-3C50FFD256AE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9720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4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1.pn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13.wav"/><Relationship Id="rId7" Type="http://schemas.openxmlformats.org/officeDocument/2006/relationships/image" Target="../media/image1.png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6" Type="http://schemas.openxmlformats.org/officeDocument/2006/relationships/image" Target="../media/image42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3.wav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15.wav"/><Relationship Id="rId7" Type="http://schemas.openxmlformats.org/officeDocument/2006/relationships/image" Target="../media/image1.png"/><Relationship Id="rId2" Type="http://schemas.openxmlformats.org/officeDocument/2006/relationships/video" Target="../media/media14.mp4"/><Relationship Id="rId1" Type="http://schemas.microsoft.com/office/2007/relationships/media" Target="../media/media14.mp4"/><Relationship Id="rId6" Type="http://schemas.openxmlformats.org/officeDocument/2006/relationships/image" Target="../media/image4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5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e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2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12" Type="http://schemas.openxmlformats.org/officeDocument/2006/relationships/image" Target="../media/image1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1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8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image" Target="../media/image35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3.xml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" Type="http://schemas.openxmlformats.org/officeDocument/2006/relationships/audio" Target="../media/media9.wav"/><Relationship Id="rId16" Type="http://schemas.openxmlformats.org/officeDocument/2006/relationships/image" Target="../media/image38.png"/><Relationship Id="rId1" Type="http://schemas.microsoft.com/office/2007/relationships/media" Target="../media/media9.wav"/><Relationship Id="rId6" Type="http://schemas.openxmlformats.org/officeDocument/2006/relationships/diagramLayout" Target="../diagrams/layout3.xml"/><Relationship Id="rId11" Type="http://schemas.openxmlformats.org/officeDocument/2006/relationships/image" Target="../media/image33.png"/><Relationship Id="rId5" Type="http://schemas.openxmlformats.org/officeDocument/2006/relationships/diagramData" Target="../diagrams/data3.xml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19" Type="http://schemas.openxmlformats.org/officeDocument/2006/relationships/image" Target="../media/image1.png"/><Relationship Id="rId4" Type="http://schemas.openxmlformats.org/officeDocument/2006/relationships/image" Target="../media/image31.png"/><Relationship Id="rId9" Type="http://schemas.microsoft.com/office/2007/relationships/diagramDrawing" Target="../diagrams/drawing3.xml"/><Relationship Id="rId1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709F1D5-B0F1-4714-A239-E5B61C1619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8FB460-D3FF-4440-A020-05982A09E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0546" y="1011045"/>
            <a:ext cx="4369859" cy="4369859"/>
          </a:xfrm>
          <a:prstGeom prst="roundRect">
            <a:avLst>
              <a:gd name="adj" fmla="val 275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29E4144-F552-0521-FAD1-28C94826B7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6826" y="1112969"/>
            <a:ext cx="3937298" cy="416601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MCG2501 – Introduction à la conception</a:t>
            </a:r>
            <a:br>
              <a:rPr lang="en-US" sz="4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br>
              <a:rPr lang="en-US" sz="4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Livrable de design 10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44AC0C8-9B5A-2B1F-761C-569AC19866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Équipe F2_8 :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r>
              <a:rPr lang="en-US"/>
              <a:t>Ihab Achargui Afkir</a:t>
            </a:r>
          </a:p>
          <a:p>
            <a:r>
              <a:rPr lang="en-US"/>
              <a:t>Naomie Azzi</a:t>
            </a:r>
          </a:p>
          <a:p>
            <a:r>
              <a:rPr lang="en-US" err="1"/>
              <a:t>Zidani</a:t>
            </a:r>
            <a:r>
              <a:rPr lang="en-US"/>
              <a:t> Salah </a:t>
            </a:r>
            <a:r>
              <a:rPr lang="en-US" err="1"/>
              <a:t>Eddine</a:t>
            </a:r>
            <a:endParaRPr lang="en-US"/>
          </a:p>
          <a:p>
            <a:r>
              <a:rPr lang="en-US"/>
              <a:t>Adrien Jean </a:t>
            </a:r>
            <a:r>
              <a:rPr lang="en-US" err="1"/>
              <a:t>Ambroise</a:t>
            </a:r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18308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1.mpeg">
            <a:hlinkClick r:id="" action="ppaction://media"/>
            <a:extLst>
              <a:ext uri="{FF2B5EF4-FFF2-40B4-BE49-F238E27FC236}">
                <a16:creationId xmlns:a16="http://schemas.microsoft.com/office/drawing/2014/main" id="{655E90F1-A211-D0F2-1BC5-7C95D7BE6B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17252" y="5608668"/>
            <a:ext cx="730250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81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08A6F852-012E-3BA4-B4F0-6A3387829F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607393"/>
              </p:ext>
            </p:extLst>
          </p:nvPr>
        </p:nvGraphicFramePr>
        <p:xfrm>
          <a:off x="919316" y="290051"/>
          <a:ext cx="10353368" cy="62778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9" name="10.mpeg">
            <a:hlinkClick r:id="" action="ppaction://media"/>
            <a:extLst>
              <a:ext uri="{FF2B5EF4-FFF2-40B4-BE49-F238E27FC236}">
                <a16:creationId xmlns:a16="http://schemas.microsoft.com/office/drawing/2014/main" id="{C03B987B-8CD9-561E-FFED-353DA38FB5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266158" y="5838705"/>
            <a:ext cx="730250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89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diagram of a mechanical process&#10;&#10;Description automatically generated">
            <a:extLst>
              <a:ext uri="{FF2B5EF4-FFF2-40B4-BE49-F238E27FC236}">
                <a16:creationId xmlns:a16="http://schemas.microsoft.com/office/drawing/2014/main" id="{1672D405-837F-1D86-D914-C8E6F54A98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73" y="1341783"/>
            <a:ext cx="3232535" cy="5516217"/>
          </a:xfrm>
          <a:prstGeom prst="rect">
            <a:avLst/>
          </a:prstGeom>
        </p:spPr>
      </p:pic>
      <p:sp>
        <p:nvSpPr>
          <p:cNvPr id="6" name="Flowchart: Alternate Process 5">
            <a:extLst>
              <a:ext uri="{FF2B5EF4-FFF2-40B4-BE49-F238E27FC236}">
                <a16:creationId xmlns:a16="http://schemas.microsoft.com/office/drawing/2014/main" id="{19BC598B-C381-1AB9-8DFD-2A273A021C8B}"/>
              </a:ext>
            </a:extLst>
          </p:cNvPr>
          <p:cNvSpPr/>
          <p:nvPr/>
        </p:nvSpPr>
        <p:spPr>
          <a:xfrm>
            <a:off x="4179938" y="290021"/>
            <a:ext cx="3832123" cy="1051762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28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Circuit pneumatique</a:t>
            </a:r>
            <a:endParaRPr lang="fr-FR" sz="28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63625B4-59F8-4F29-A81D-9419919EADB0}"/>
              </a:ext>
            </a:extLst>
          </p:cNvPr>
          <p:cNvSpPr/>
          <p:nvPr/>
        </p:nvSpPr>
        <p:spPr>
          <a:xfrm>
            <a:off x="4179938" y="3263058"/>
            <a:ext cx="3991896" cy="2054941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/>
              <a:t>Diagramme du circuit pneumatique et la </a:t>
            </a:r>
            <a:r>
              <a:rPr lang="fr-CA" err="1"/>
              <a:t>connection</a:t>
            </a:r>
            <a:r>
              <a:rPr lang="fr-CA"/>
              <a:t> des conduits.</a:t>
            </a:r>
          </a:p>
          <a:p>
            <a:pPr algn="ctr"/>
            <a:endParaRPr lang="fr-F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825622A-CB59-3B76-2A16-18711C3BC6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563" y="1487796"/>
            <a:ext cx="5689357" cy="5224189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6263017F-C065-AA03-D4F8-8D33E91AF5F0}"/>
              </a:ext>
            </a:extLst>
          </p:cNvPr>
          <p:cNvSpPr/>
          <p:nvPr/>
        </p:nvSpPr>
        <p:spPr>
          <a:xfrm>
            <a:off x="6645350" y="3263058"/>
            <a:ext cx="4091476" cy="192837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/>
              <a:t>Diagramme </a:t>
            </a:r>
            <a:r>
              <a:rPr lang="fr-FR" err="1"/>
              <a:t>simplifé</a:t>
            </a:r>
            <a:r>
              <a:rPr lang="fr-FR"/>
              <a:t> des différents actionneurs du mécanisme </a:t>
            </a:r>
          </a:p>
        </p:txBody>
      </p:sp>
      <p:pic>
        <p:nvPicPr>
          <p:cNvPr id="2" name="11.mpeg">
            <a:hlinkClick r:id="" action="ppaction://media"/>
            <a:extLst>
              <a:ext uri="{FF2B5EF4-FFF2-40B4-BE49-F238E27FC236}">
                <a16:creationId xmlns:a16="http://schemas.microsoft.com/office/drawing/2014/main" id="{4515554F-2093-2E49-FDEB-C3BA83CED7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08649" y="5982479"/>
            <a:ext cx="730250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5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9" grpId="1" animBg="1"/>
      <p:bldP spid="14" grpId="0" animBg="1"/>
      <p:bldP spid="1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F02B2367-FA01-01C4-11AE-9FB89E64B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1967266"/>
            <a:ext cx="2628900" cy="2547257"/>
          </a:xfr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Animation du movement du </a:t>
            </a:r>
            <a:r>
              <a:rPr lang="en-US" sz="3600" kern="120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portique</a:t>
            </a:r>
            <a:r>
              <a:rPr lang="en-US" sz="36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 </a:t>
            </a:r>
          </a:p>
        </p:txBody>
      </p:sp>
      <p:pic>
        <p:nvPicPr>
          <p:cNvPr id="4" name="Enregistrement 2024-04-02 210145">
            <a:hlinkClick r:id="" action="ppaction://media"/>
            <a:extLst>
              <a:ext uri="{FF2B5EF4-FFF2-40B4-BE49-F238E27FC236}">
                <a16:creationId xmlns:a16="http://schemas.microsoft.com/office/drawing/2014/main" id="{EE74848C-4978-EB49-56AE-C8E8DC55E63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82600" y="1145754"/>
            <a:ext cx="6780700" cy="4305744"/>
          </a:xfrm>
          <a:prstGeom prst="rect">
            <a:avLst/>
          </a:prstGeom>
        </p:spPr>
      </p:pic>
      <p:pic>
        <p:nvPicPr>
          <p:cNvPr id="3" name="12.mpeg">
            <a:hlinkClick r:id="" action="ppaction://media"/>
            <a:extLst>
              <a:ext uri="{FF2B5EF4-FFF2-40B4-BE49-F238E27FC236}">
                <a16:creationId xmlns:a16="http://schemas.microsoft.com/office/drawing/2014/main" id="{A5C26381-963C-52B2-172C-FBC4887FAE2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992988" y="5853083"/>
            <a:ext cx="730250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0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F879AC3-D4CE-493C-ADC7-06205677F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36F0DFD-0954-464F-BF12-DD2E6F6E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983504" cy="6858000"/>
          </a:xfrm>
          <a:custGeom>
            <a:avLst/>
            <a:gdLst>
              <a:gd name="connsiteX0" fmla="*/ 0 w 1983504"/>
              <a:gd name="connsiteY0" fmla="*/ 0 h 6858000"/>
              <a:gd name="connsiteX1" fmla="*/ 1376658 w 1983504"/>
              <a:gd name="connsiteY1" fmla="*/ 0 h 6858000"/>
              <a:gd name="connsiteX2" fmla="*/ 1690650 w 1983504"/>
              <a:gd name="connsiteY2" fmla="*/ 110269 h 6858000"/>
              <a:gd name="connsiteX3" fmla="*/ 1645361 w 1983504"/>
              <a:gd name="connsiteY3" fmla="*/ 135168 h 6858000"/>
              <a:gd name="connsiteX4" fmla="*/ 1373640 w 1983504"/>
              <a:gd name="connsiteY4" fmla="*/ 71141 h 6858000"/>
              <a:gd name="connsiteX5" fmla="*/ 1319295 w 1983504"/>
              <a:gd name="connsiteY5" fmla="*/ 88927 h 6858000"/>
              <a:gd name="connsiteX6" fmla="*/ 1346468 w 1983504"/>
              <a:gd name="connsiteY6" fmla="*/ 163625 h 6858000"/>
              <a:gd name="connsiteX7" fmla="*/ 1464213 w 1983504"/>
              <a:gd name="connsiteY7" fmla="*/ 192082 h 6858000"/>
              <a:gd name="connsiteX8" fmla="*/ 1648381 w 1983504"/>
              <a:gd name="connsiteY8" fmla="*/ 373491 h 6858000"/>
              <a:gd name="connsiteX9" fmla="*/ 1370620 w 1983504"/>
              <a:gd name="connsiteY9" fmla="*/ 352148 h 6858000"/>
              <a:gd name="connsiteX10" fmla="*/ 1322314 w 1983504"/>
              <a:gd name="connsiteY10" fmla="*/ 394834 h 6858000"/>
              <a:gd name="connsiteX11" fmla="*/ 1304199 w 1983504"/>
              <a:gd name="connsiteY11" fmla="*/ 451747 h 6858000"/>
              <a:gd name="connsiteX12" fmla="*/ 1222682 w 1983504"/>
              <a:gd name="connsiteY12" fmla="*/ 359262 h 6858000"/>
              <a:gd name="connsiteX13" fmla="*/ 1153242 w 1983504"/>
              <a:gd name="connsiteY13" fmla="*/ 334364 h 6858000"/>
              <a:gd name="connsiteX14" fmla="*/ 1132108 w 1983504"/>
              <a:gd name="connsiteY14" fmla="*/ 416176 h 6858000"/>
              <a:gd name="connsiteX15" fmla="*/ 1195509 w 1983504"/>
              <a:gd name="connsiteY15" fmla="*/ 505101 h 6858000"/>
              <a:gd name="connsiteX16" fmla="*/ 1364582 w 1983504"/>
              <a:gd name="connsiteY16" fmla="*/ 558458 h 6858000"/>
              <a:gd name="connsiteX17" fmla="*/ 1183434 w 1983504"/>
              <a:gd name="connsiteY17" fmla="*/ 558458 h 6858000"/>
              <a:gd name="connsiteX18" fmla="*/ 975114 w 1983504"/>
              <a:gd name="connsiteY18" fmla="*/ 522887 h 6858000"/>
              <a:gd name="connsiteX19" fmla="*/ 754716 w 1983504"/>
              <a:gd name="connsiteY19" fmla="*/ 533558 h 6858000"/>
              <a:gd name="connsiteX20" fmla="*/ 546395 w 1983504"/>
              <a:gd name="connsiteY20" fmla="*/ 462417 h 6858000"/>
              <a:gd name="connsiteX21" fmla="*/ 335056 w 1983504"/>
              <a:gd name="connsiteY21" fmla="*/ 465975 h 6858000"/>
              <a:gd name="connsiteX22" fmla="*/ 1270988 w 1983504"/>
              <a:gd name="connsiteY22" fmla="*/ 910606 h 6858000"/>
              <a:gd name="connsiteX23" fmla="*/ 1225701 w 1983504"/>
              <a:gd name="connsiteY23" fmla="*/ 921277 h 6858000"/>
              <a:gd name="connsiteX24" fmla="*/ 1165318 w 1983504"/>
              <a:gd name="connsiteY24" fmla="*/ 949734 h 6858000"/>
              <a:gd name="connsiteX25" fmla="*/ 1210606 w 1983504"/>
              <a:gd name="connsiteY25" fmla="*/ 1006647 h 6858000"/>
              <a:gd name="connsiteX26" fmla="*/ 1455156 w 1983504"/>
              <a:gd name="connsiteY26" fmla="*/ 1113358 h 6858000"/>
              <a:gd name="connsiteX27" fmla="*/ 1515538 w 1983504"/>
              <a:gd name="connsiteY27" fmla="*/ 1220069 h 6858000"/>
              <a:gd name="connsiteX28" fmla="*/ 1440060 w 1983504"/>
              <a:gd name="connsiteY28" fmla="*/ 1209399 h 6858000"/>
              <a:gd name="connsiteX29" fmla="*/ 1373640 w 1983504"/>
              <a:gd name="connsiteY29" fmla="*/ 1230741 h 6858000"/>
              <a:gd name="connsiteX30" fmla="*/ 1400810 w 1983504"/>
              <a:gd name="connsiteY30" fmla="*/ 1365909 h 6858000"/>
              <a:gd name="connsiteX31" fmla="*/ 1748012 w 1983504"/>
              <a:gd name="connsiteY31" fmla="*/ 1540204 h 6858000"/>
              <a:gd name="connsiteX32" fmla="*/ 1778203 w 1983504"/>
              <a:gd name="connsiteY32" fmla="*/ 1597117 h 6858000"/>
              <a:gd name="connsiteX33" fmla="*/ 1735936 w 1983504"/>
              <a:gd name="connsiteY33" fmla="*/ 1636245 h 6858000"/>
              <a:gd name="connsiteX34" fmla="*/ 1624228 w 1983504"/>
              <a:gd name="connsiteY34" fmla="*/ 1657587 h 6858000"/>
              <a:gd name="connsiteX35" fmla="*/ 1781223 w 1983504"/>
              <a:gd name="connsiteY35" fmla="*/ 1849668 h 6858000"/>
              <a:gd name="connsiteX36" fmla="*/ 1838587 w 1983504"/>
              <a:gd name="connsiteY36" fmla="*/ 1903025 h 6858000"/>
              <a:gd name="connsiteX37" fmla="*/ 1938218 w 1983504"/>
              <a:gd name="connsiteY37" fmla="*/ 1984836 h 6858000"/>
              <a:gd name="connsiteX38" fmla="*/ 1938218 w 1983504"/>
              <a:gd name="connsiteY38" fmla="*/ 2013292 h 6858000"/>
              <a:gd name="connsiteX39" fmla="*/ 1805376 w 1983504"/>
              <a:gd name="connsiteY39" fmla="*/ 2102219 h 6858000"/>
              <a:gd name="connsiteX40" fmla="*/ 1563844 w 1983504"/>
              <a:gd name="connsiteY40" fmla="*/ 2077320 h 6858000"/>
              <a:gd name="connsiteX41" fmla="*/ 1920104 w 1983504"/>
              <a:gd name="connsiteY41" fmla="*/ 2208931 h 6858000"/>
              <a:gd name="connsiteX42" fmla="*/ 766792 w 1983504"/>
              <a:gd name="connsiteY42" fmla="*/ 1892353 h 6858000"/>
              <a:gd name="connsiteX43" fmla="*/ 839252 w 1983504"/>
              <a:gd name="connsiteY43" fmla="*/ 1974165 h 6858000"/>
              <a:gd name="connsiteX44" fmla="*/ 1243816 w 1983504"/>
              <a:gd name="connsiteY44" fmla="*/ 2191146 h 6858000"/>
              <a:gd name="connsiteX45" fmla="*/ 1358543 w 1983504"/>
              <a:gd name="connsiteY45" fmla="*/ 2326314 h 6858000"/>
              <a:gd name="connsiteX46" fmla="*/ 1479310 w 1983504"/>
              <a:gd name="connsiteY46" fmla="*/ 2401012 h 6858000"/>
              <a:gd name="connsiteX47" fmla="*/ 1648381 w 1983504"/>
              <a:gd name="connsiteY47" fmla="*/ 2401012 h 6858000"/>
              <a:gd name="connsiteX48" fmla="*/ 1769146 w 1983504"/>
              <a:gd name="connsiteY48" fmla="*/ 2518395 h 6858000"/>
              <a:gd name="connsiteX49" fmla="*/ 1645361 w 1983504"/>
              <a:gd name="connsiteY49" fmla="*/ 2543294 h 6858000"/>
              <a:gd name="connsiteX50" fmla="*/ 1500444 w 1983504"/>
              <a:gd name="connsiteY50" fmla="*/ 2525509 h 6858000"/>
              <a:gd name="connsiteX51" fmla="*/ 1337410 w 1983504"/>
              <a:gd name="connsiteY51" fmla="*/ 2564636 h 6858000"/>
              <a:gd name="connsiteX52" fmla="*/ 1186452 w 1983504"/>
              <a:gd name="connsiteY52" fmla="*/ 2532623 h 6858000"/>
              <a:gd name="connsiteX53" fmla="*/ 1005304 w 1983504"/>
              <a:gd name="connsiteY53" fmla="*/ 2553965 h 6858000"/>
              <a:gd name="connsiteX54" fmla="*/ 947940 w 1983504"/>
              <a:gd name="connsiteY54" fmla="*/ 2692689 h 6858000"/>
              <a:gd name="connsiteX55" fmla="*/ 929826 w 1983504"/>
              <a:gd name="connsiteY55" fmla="*/ 2703362 h 6858000"/>
              <a:gd name="connsiteX56" fmla="*/ 594701 w 1983504"/>
              <a:gd name="connsiteY56" fmla="*/ 2923898 h 6858000"/>
              <a:gd name="connsiteX57" fmla="*/ 501108 w 1983504"/>
              <a:gd name="connsiteY57" fmla="*/ 2941684 h 6858000"/>
              <a:gd name="connsiteX58" fmla="*/ 1053610 w 1983504"/>
              <a:gd name="connsiteY58" fmla="*/ 3329402 h 6858000"/>
              <a:gd name="connsiteX59" fmla="*/ 682256 w 1983504"/>
              <a:gd name="connsiteY59" fmla="*/ 3229805 h 6858000"/>
              <a:gd name="connsiteX60" fmla="*/ 630932 w 1983504"/>
              <a:gd name="connsiteY60" fmla="*/ 3393429 h 6858000"/>
              <a:gd name="connsiteX61" fmla="*/ 806041 w 1983504"/>
              <a:gd name="connsiteY61" fmla="*/ 3539269 h 6858000"/>
              <a:gd name="connsiteX62" fmla="*/ 869444 w 1983504"/>
              <a:gd name="connsiteY62" fmla="*/ 3827390 h 6858000"/>
              <a:gd name="connsiteX63" fmla="*/ 839252 w 1983504"/>
              <a:gd name="connsiteY63" fmla="*/ 4090612 h 6858000"/>
              <a:gd name="connsiteX64" fmla="*/ 763774 w 1983504"/>
              <a:gd name="connsiteY64" fmla="*/ 4172424 h 6858000"/>
              <a:gd name="connsiteX65" fmla="*/ 655085 w 1983504"/>
              <a:gd name="connsiteY65" fmla="*/ 4321821 h 6858000"/>
              <a:gd name="connsiteX66" fmla="*/ 588662 w 1983504"/>
              <a:gd name="connsiteY66" fmla="*/ 4414305 h 6858000"/>
              <a:gd name="connsiteX67" fmla="*/ 356189 w 1983504"/>
              <a:gd name="connsiteY67" fmla="*/ 4378734 h 6858000"/>
              <a:gd name="connsiteX68" fmla="*/ 667160 w 1983504"/>
              <a:gd name="connsiteY68" fmla="*/ 4613499 h 6858000"/>
              <a:gd name="connsiteX69" fmla="*/ 416573 w 1983504"/>
              <a:gd name="connsiteY69" fmla="*/ 4585042 h 6858000"/>
              <a:gd name="connsiteX70" fmla="*/ 335056 w 1983504"/>
              <a:gd name="connsiteY70" fmla="*/ 4602828 h 6858000"/>
              <a:gd name="connsiteX71" fmla="*/ 380342 w 1983504"/>
              <a:gd name="connsiteY71" fmla="*/ 4677526 h 6858000"/>
              <a:gd name="connsiteX72" fmla="*/ 564510 w 1983504"/>
              <a:gd name="connsiteY72" fmla="*/ 4805580 h 6858000"/>
              <a:gd name="connsiteX73" fmla="*/ 944922 w 1983504"/>
              <a:gd name="connsiteY73" fmla="*/ 5154171 h 6858000"/>
              <a:gd name="connsiteX74" fmla="*/ 576586 w 1983504"/>
              <a:gd name="connsiteY74" fmla="*/ 4994104 h 6858000"/>
              <a:gd name="connsiteX75" fmla="*/ 963036 w 1983504"/>
              <a:gd name="connsiteY75" fmla="*/ 5353367 h 6858000"/>
              <a:gd name="connsiteX76" fmla="*/ 1047572 w 1983504"/>
              <a:gd name="connsiteY76" fmla="*/ 5474306 h 6858000"/>
              <a:gd name="connsiteX77" fmla="*/ 1222682 w 1983504"/>
              <a:gd name="connsiteY77" fmla="*/ 5769542 h 6858000"/>
              <a:gd name="connsiteX78" fmla="*/ 1213626 w 1983504"/>
              <a:gd name="connsiteY78" fmla="*/ 5801555 h 6858000"/>
              <a:gd name="connsiteX79" fmla="*/ 1014361 w 1983504"/>
              <a:gd name="connsiteY79" fmla="*/ 5755314 h 6858000"/>
              <a:gd name="connsiteX80" fmla="*/ 1274008 w 1983504"/>
              <a:gd name="connsiteY80" fmla="*/ 6004307 h 6858000"/>
              <a:gd name="connsiteX81" fmla="*/ 1542711 w 1983504"/>
              <a:gd name="connsiteY81" fmla="*/ 6196388 h 6858000"/>
              <a:gd name="connsiteX82" fmla="*/ 1352504 w 1983504"/>
              <a:gd name="connsiteY82" fmla="*/ 6167932 h 6858000"/>
              <a:gd name="connsiteX83" fmla="*/ 1089840 w 1983504"/>
              <a:gd name="connsiteY83" fmla="*/ 6057663 h 6858000"/>
              <a:gd name="connsiteX84" fmla="*/ 999266 w 1983504"/>
              <a:gd name="connsiteY84" fmla="*/ 6100347 h 6858000"/>
              <a:gd name="connsiteX85" fmla="*/ 1246836 w 1983504"/>
              <a:gd name="connsiteY85" fmla="*/ 6281757 h 6858000"/>
              <a:gd name="connsiteX86" fmla="*/ 1388735 w 1983504"/>
              <a:gd name="connsiteY86" fmla="*/ 6367127 h 6858000"/>
              <a:gd name="connsiteX87" fmla="*/ 1446099 w 1983504"/>
              <a:gd name="connsiteY87" fmla="*/ 6431153 h 6858000"/>
              <a:gd name="connsiteX88" fmla="*/ 1609132 w 1983504"/>
              <a:gd name="connsiteY88" fmla="*/ 6658805 h 6858000"/>
              <a:gd name="connsiteX89" fmla="*/ 1983504 w 1983504"/>
              <a:gd name="connsiteY89" fmla="*/ 6858000 h 6858000"/>
              <a:gd name="connsiteX90" fmla="*/ 0 w 1983504"/>
              <a:gd name="connsiteY9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83504" h="6858000">
                <a:moveTo>
                  <a:pt x="0" y="0"/>
                </a:moveTo>
                <a:lnTo>
                  <a:pt x="1376658" y="0"/>
                </a:lnTo>
                <a:cubicBezTo>
                  <a:pt x="1482328" y="35571"/>
                  <a:pt x="1584980" y="78255"/>
                  <a:pt x="1690650" y="110269"/>
                </a:cubicBezTo>
                <a:cubicBezTo>
                  <a:pt x="1675553" y="145839"/>
                  <a:pt x="1660458" y="138725"/>
                  <a:pt x="1645361" y="135168"/>
                </a:cubicBezTo>
                <a:cubicBezTo>
                  <a:pt x="1554788" y="120941"/>
                  <a:pt x="1461194" y="110269"/>
                  <a:pt x="1373640" y="71141"/>
                </a:cubicBezTo>
                <a:cubicBezTo>
                  <a:pt x="1352504" y="64027"/>
                  <a:pt x="1328352" y="64027"/>
                  <a:pt x="1319295" y="88927"/>
                </a:cubicBezTo>
                <a:cubicBezTo>
                  <a:pt x="1304199" y="124497"/>
                  <a:pt x="1325332" y="145839"/>
                  <a:pt x="1346468" y="163625"/>
                </a:cubicBezTo>
                <a:cubicBezTo>
                  <a:pt x="1382696" y="195638"/>
                  <a:pt x="1424964" y="188525"/>
                  <a:pt x="1464213" y="192082"/>
                </a:cubicBezTo>
                <a:cubicBezTo>
                  <a:pt x="1572902" y="209867"/>
                  <a:pt x="1624228" y="259665"/>
                  <a:pt x="1648381" y="373491"/>
                </a:cubicBezTo>
                <a:cubicBezTo>
                  <a:pt x="1554788" y="327250"/>
                  <a:pt x="1461194" y="384162"/>
                  <a:pt x="1370620" y="352148"/>
                </a:cubicBezTo>
                <a:cubicBezTo>
                  <a:pt x="1346468" y="345034"/>
                  <a:pt x="1310237" y="355706"/>
                  <a:pt x="1322314" y="394834"/>
                </a:cubicBezTo>
                <a:cubicBezTo>
                  <a:pt x="1334390" y="430405"/>
                  <a:pt x="1373640" y="458860"/>
                  <a:pt x="1304199" y="451747"/>
                </a:cubicBezTo>
                <a:cubicBezTo>
                  <a:pt x="1252873" y="448189"/>
                  <a:pt x="1237778" y="405504"/>
                  <a:pt x="1222682" y="359262"/>
                </a:cubicBezTo>
                <a:cubicBezTo>
                  <a:pt x="1210606" y="334364"/>
                  <a:pt x="1177395" y="320135"/>
                  <a:pt x="1153242" y="334364"/>
                </a:cubicBezTo>
                <a:cubicBezTo>
                  <a:pt x="1123051" y="348592"/>
                  <a:pt x="1132108" y="387720"/>
                  <a:pt x="1132108" y="416176"/>
                </a:cubicBezTo>
                <a:cubicBezTo>
                  <a:pt x="1129088" y="469532"/>
                  <a:pt x="1153242" y="494431"/>
                  <a:pt x="1195509" y="505101"/>
                </a:cubicBezTo>
                <a:cubicBezTo>
                  <a:pt x="1246836" y="519330"/>
                  <a:pt x="1298160" y="537116"/>
                  <a:pt x="1364582" y="558458"/>
                </a:cubicBezTo>
                <a:cubicBezTo>
                  <a:pt x="1292122" y="594028"/>
                  <a:pt x="1237778" y="586915"/>
                  <a:pt x="1183434" y="558458"/>
                </a:cubicBezTo>
                <a:cubicBezTo>
                  <a:pt x="1117012" y="526444"/>
                  <a:pt x="1029458" y="483759"/>
                  <a:pt x="975114" y="522887"/>
                </a:cubicBezTo>
                <a:cubicBezTo>
                  <a:pt x="893597" y="579800"/>
                  <a:pt x="827176" y="544229"/>
                  <a:pt x="754716" y="533558"/>
                </a:cubicBezTo>
                <a:cubicBezTo>
                  <a:pt x="603758" y="512216"/>
                  <a:pt x="697352" y="480203"/>
                  <a:pt x="546395" y="462417"/>
                </a:cubicBezTo>
                <a:cubicBezTo>
                  <a:pt x="486012" y="455303"/>
                  <a:pt x="422610" y="426847"/>
                  <a:pt x="335056" y="465975"/>
                </a:cubicBezTo>
                <a:cubicBezTo>
                  <a:pt x="730563" y="672284"/>
                  <a:pt x="917750" y="658055"/>
                  <a:pt x="1270988" y="910606"/>
                </a:cubicBezTo>
                <a:cubicBezTo>
                  <a:pt x="1255893" y="935506"/>
                  <a:pt x="1240798" y="924835"/>
                  <a:pt x="1225701" y="921277"/>
                </a:cubicBezTo>
                <a:cubicBezTo>
                  <a:pt x="1201548" y="917720"/>
                  <a:pt x="1171356" y="903491"/>
                  <a:pt x="1165318" y="949734"/>
                </a:cubicBezTo>
                <a:cubicBezTo>
                  <a:pt x="1162298" y="985305"/>
                  <a:pt x="1180415" y="1003089"/>
                  <a:pt x="1210606" y="1006647"/>
                </a:cubicBezTo>
                <a:cubicBezTo>
                  <a:pt x="1298160" y="1020875"/>
                  <a:pt x="1376658" y="1070674"/>
                  <a:pt x="1455156" y="1113358"/>
                </a:cubicBezTo>
                <a:cubicBezTo>
                  <a:pt x="1491385" y="1131144"/>
                  <a:pt x="1530634" y="1156043"/>
                  <a:pt x="1515538" y="1220069"/>
                </a:cubicBezTo>
                <a:cubicBezTo>
                  <a:pt x="1485348" y="1237855"/>
                  <a:pt x="1464213" y="1212955"/>
                  <a:pt x="1440060" y="1209399"/>
                </a:cubicBezTo>
                <a:cubicBezTo>
                  <a:pt x="1415907" y="1205842"/>
                  <a:pt x="1358543" y="1220069"/>
                  <a:pt x="1373640" y="1230741"/>
                </a:cubicBezTo>
                <a:cubicBezTo>
                  <a:pt x="1443080" y="1269868"/>
                  <a:pt x="1316276" y="1365909"/>
                  <a:pt x="1400810" y="1365909"/>
                </a:cubicBezTo>
                <a:cubicBezTo>
                  <a:pt x="1539691" y="1365909"/>
                  <a:pt x="1615170" y="1536647"/>
                  <a:pt x="1748012" y="1540204"/>
                </a:cubicBezTo>
                <a:cubicBezTo>
                  <a:pt x="1769146" y="1540204"/>
                  <a:pt x="1778203" y="1572219"/>
                  <a:pt x="1778203" y="1597117"/>
                </a:cubicBezTo>
                <a:cubicBezTo>
                  <a:pt x="1778203" y="1629132"/>
                  <a:pt x="1757070" y="1632688"/>
                  <a:pt x="1735936" y="1636245"/>
                </a:cubicBezTo>
                <a:cubicBezTo>
                  <a:pt x="1702725" y="1639802"/>
                  <a:pt x="1666496" y="1597117"/>
                  <a:pt x="1624228" y="1657587"/>
                </a:cubicBezTo>
                <a:cubicBezTo>
                  <a:pt x="1702725" y="1693158"/>
                  <a:pt x="1784242" y="1728729"/>
                  <a:pt x="1781223" y="1849668"/>
                </a:cubicBezTo>
                <a:cubicBezTo>
                  <a:pt x="1781223" y="1881683"/>
                  <a:pt x="1814434" y="1895910"/>
                  <a:pt x="1838587" y="1903025"/>
                </a:cubicBezTo>
                <a:cubicBezTo>
                  <a:pt x="1880854" y="1917252"/>
                  <a:pt x="1914065" y="1938595"/>
                  <a:pt x="1938218" y="1984836"/>
                </a:cubicBezTo>
                <a:cubicBezTo>
                  <a:pt x="1938218" y="1995507"/>
                  <a:pt x="1938218" y="2002622"/>
                  <a:pt x="1938218" y="2013292"/>
                </a:cubicBezTo>
                <a:cubicBezTo>
                  <a:pt x="1932180" y="2123562"/>
                  <a:pt x="1871798" y="2120004"/>
                  <a:pt x="1805376" y="2102219"/>
                </a:cubicBezTo>
                <a:cubicBezTo>
                  <a:pt x="1726878" y="2080877"/>
                  <a:pt x="1648381" y="2038192"/>
                  <a:pt x="1563844" y="2077320"/>
                </a:cubicBezTo>
                <a:cubicBezTo>
                  <a:pt x="1681592" y="2130676"/>
                  <a:pt x="1811414" y="2134233"/>
                  <a:pt x="1920104" y="2208931"/>
                </a:cubicBezTo>
                <a:cubicBezTo>
                  <a:pt x="1515538" y="2223159"/>
                  <a:pt x="1159280" y="1984836"/>
                  <a:pt x="766792" y="1892353"/>
                </a:cubicBezTo>
                <a:cubicBezTo>
                  <a:pt x="778869" y="1952823"/>
                  <a:pt x="812080" y="1967051"/>
                  <a:pt x="839252" y="1974165"/>
                </a:cubicBezTo>
                <a:cubicBezTo>
                  <a:pt x="984170" y="2020407"/>
                  <a:pt x="1110974" y="2112891"/>
                  <a:pt x="1243816" y="2191146"/>
                </a:cubicBezTo>
                <a:cubicBezTo>
                  <a:pt x="1298160" y="2223159"/>
                  <a:pt x="1337410" y="2258731"/>
                  <a:pt x="1358543" y="2326314"/>
                </a:cubicBezTo>
                <a:cubicBezTo>
                  <a:pt x="1376658" y="2390340"/>
                  <a:pt x="1412888" y="2418796"/>
                  <a:pt x="1479310" y="2401012"/>
                </a:cubicBezTo>
                <a:cubicBezTo>
                  <a:pt x="1533654" y="2386784"/>
                  <a:pt x="1591018" y="2393898"/>
                  <a:pt x="1648381" y="2401012"/>
                </a:cubicBezTo>
                <a:cubicBezTo>
                  <a:pt x="1711782" y="2408126"/>
                  <a:pt x="1784242" y="2479267"/>
                  <a:pt x="1769146" y="2518395"/>
                </a:cubicBezTo>
                <a:cubicBezTo>
                  <a:pt x="1738956" y="2582422"/>
                  <a:pt x="1687630" y="2550408"/>
                  <a:pt x="1645361" y="2543294"/>
                </a:cubicBezTo>
                <a:cubicBezTo>
                  <a:pt x="1594036" y="2536181"/>
                  <a:pt x="1500444" y="2518395"/>
                  <a:pt x="1500444" y="2525509"/>
                </a:cubicBezTo>
                <a:cubicBezTo>
                  <a:pt x="1467232" y="2685576"/>
                  <a:pt x="1391754" y="2564636"/>
                  <a:pt x="1337410" y="2564636"/>
                </a:cubicBezTo>
                <a:cubicBezTo>
                  <a:pt x="1286084" y="2564636"/>
                  <a:pt x="1234759" y="2546851"/>
                  <a:pt x="1186452" y="2532623"/>
                </a:cubicBezTo>
                <a:cubicBezTo>
                  <a:pt x="1123051" y="2514837"/>
                  <a:pt x="1065688" y="2546851"/>
                  <a:pt x="1005304" y="2553965"/>
                </a:cubicBezTo>
                <a:cubicBezTo>
                  <a:pt x="950960" y="2561080"/>
                  <a:pt x="981150" y="2653563"/>
                  <a:pt x="947940" y="2692689"/>
                </a:cubicBezTo>
                <a:cubicBezTo>
                  <a:pt x="941903" y="2703362"/>
                  <a:pt x="935864" y="2703362"/>
                  <a:pt x="929826" y="2703362"/>
                </a:cubicBezTo>
                <a:cubicBezTo>
                  <a:pt x="911711" y="2980812"/>
                  <a:pt x="594701" y="2913227"/>
                  <a:pt x="594701" y="2923898"/>
                </a:cubicBezTo>
                <a:cubicBezTo>
                  <a:pt x="567529" y="2941684"/>
                  <a:pt x="534318" y="2899000"/>
                  <a:pt x="501108" y="2941684"/>
                </a:cubicBezTo>
                <a:cubicBezTo>
                  <a:pt x="643007" y="3137322"/>
                  <a:pt x="860386" y="3183563"/>
                  <a:pt x="1053610" y="3329402"/>
                </a:cubicBezTo>
                <a:cubicBezTo>
                  <a:pt x="893597" y="3379202"/>
                  <a:pt x="800002" y="3208463"/>
                  <a:pt x="682256" y="3229805"/>
                </a:cubicBezTo>
                <a:cubicBezTo>
                  <a:pt x="624893" y="3283162"/>
                  <a:pt x="796984" y="3368530"/>
                  <a:pt x="630932" y="3393429"/>
                </a:cubicBezTo>
                <a:cubicBezTo>
                  <a:pt x="703390" y="3439672"/>
                  <a:pt x="754716" y="3485914"/>
                  <a:pt x="806041" y="3539269"/>
                </a:cubicBezTo>
                <a:cubicBezTo>
                  <a:pt x="893597" y="3635309"/>
                  <a:pt x="911711" y="3699337"/>
                  <a:pt x="869444" y="3827390"/>
                </a:cubicBezTo>
                <a:cubicBezTo>
                  <a:pt x="842270" y="3912759"/>
                  <a:pt x="803022" y="3991015"/>
                  <a:pt x="839252" y="4090612"/>
                </a:cubicBezTo>
                <a:cubicBezTo>
                  <a:pt x="863405" y="4158196"/>
                  <a:pt x="854347" y="4204438"/>
                  <a:pt x="763774" y="4172424"/>
                </a:cubicBezTo>
                <a:cubicBezTo>
                  <a:pt x="667160" y="4140411"/>
                  <a:pt x="630932" y="4200882"/>
                  <a:pt x="655085" y="4321821"/>
                </a:cubicBezTo>
                <a:cubicBezTo>
                  <a:pt x="670179" y="4400076"/>
                  <a:pt x="655085" y="4424975"/>
                  <a:pt x="588662" y="4414305"/>
                </a:cubicBezTo>
                <a:cubicBezTo>
                  <a:pt x="516204" y="4403633"/>
                  <a:pt x="446764" y="4353835"/>
                  <a:pt x="356189" y="4378734"/>
                </a:cubicBezTo>
                <a:cubicBezTo>
                  <a:pt x="428648" y="4521016"/>
                  <a:pt x="582626" y="4478331"/>
                  <a:pt x="667160" y="4613499"/>
                </a:cubicBezTo>
                <a:cubicBezTo>
                  <a:pt x="567529" y="4613499"/>
                  <a:pt x="489031" y="4613499"/>
                  <a:pt x="416573" y="4585042"/>
                </a:cubicBezTo>
                <a:cubicBezTo>
                  <a:pt x="386381" y="4574373"/>
                  <a:pt x="353170" y="4560144"/>
                  <a:pt x="335056" y="4602828"/>
                </a:cubicBezTo>
                <a:cubicBezTo>
                  <a:pt x="313920" y="4652628"/>
                  <a:pt x="356189" y="4670412"/>
                  <a:pt x="380342" y="4677526"/>
                </a:cubicBezTo>
                <a:cubicBezTo>
                  <a:pt x="449784" y="4702425"/>
                  <a:pt x="504126" y="4759339"/>
                  <a:pt x="564510" y="4805580"/>
                </a:cubicBezTo>
                <a:cubicBezTo>
                  <a:pt x="694332" y="4905177"/>
                  <a:pt x="836233" y="4990547"/>
                  <a:pt x="944922" y="5154171"/>
                </a:cubicBezTo>
                <a:cubicBezTo>
                  <a:pt x="809060" y="5111487"/>
                  <a:pt x="706410" y="5011889"/>
                  <a:pt x="576586" y="4994104"/>
                </a:cubicBezTo>
                <a:cubicBezTo>
                  <a:pt x="688296" y="5143500"/>
                  <a:pt x="830194" y="5243097"/>
                  <a:pt x="963036" y="5353367"/>
                </a:cubicBezTo>
                <a:cubicBezTo>
                  <a:pt x="1002286" y="5385379"/>
                  <a:pt x="1041534" y="5406721"/>
                  <a:pt x="1047572" y="5474306"/>
                </a:cubicBezTo>
                <a:cubicBezTo>
                  <a:pt x="1065688" y="5605917"/>
                  <a:pt x="1113992" y="5712629"/>
                  <a:pt x="1222682" y="5769542"/>
                </a:cubicBezTo>
                <a:cubicBezTo>
                  <a:pt x="1222682" y="5769542"/>
                  <a:pt x="1216644" y="5790884"/>
                  <a:pt x="1213626" y="5801555"/>
                </a:cubicBezTo>
                <a:cubicBezTo>
                  <a:pt x="1147203" y="5805112"/>
                  <a:pt x="1095878" y="5726858"/>
                  <a:pt x="1014361" y="5755314"/>
                </a:cubicBezTo>
                <a:cubicBezTo>
                  <a:pt x="1095878" y="5862025"/>
                  <a:pt x="1162298" y="5954508"/>
                  <a:pt x="1274008" y="6004307"/>
                </a:cubicBezTo>
                <a:cubicBezTo>
                  <a:pt x="1364582" y="6043434"/>
                  <a:pt x="1476290" y="6068335"/>
                  <a:pt x="1542711" y="6196388"/>
                </a:cubicBezTo>
                <a:cubicBezTo>
                  <a:pt x="1467232" y="6221287"/>
                  <a:pt x="1409868" y="6189274"/>
                  <a:pt x="1352504" y="6167932"/>
                </a:cubicBezTo>
                <a:cubicBezTo>
                  <a:pt x="1264950" y="6132361"/>
                  <a:pt x="1177395" y="6093234"/>
                  <a:pt x="1089840" y="6057663"/>
                </a:cubicBezTo>
                <a:cubicBezTo>
                  <a:pt x="1056628" y="6043434"/>
                  <a:pt x="1020400" y="6036320"/>
                  <a:pt x="999266" y="6100347"/>
                </a:cubicBezTo>
                <a:cubicBezTo>
                  <a:pt x="1110974" y="6114575"/>
                  <a:pt x="1177395" y="6199945"/>
                  <a:pt x="1246836" y="6281757"/>
                </a:cubicBezTo>
                <a:cubicBezTo>
                  <a:pt x="1286084" y="6327999"/>
                  <a:pt x="1319295" y="6388469"/>
                  <a:pt x="1388735" y="6367127"/>
                </a:cubicBezTo>
                <a:cubicBezTo>
                  <a:pt x="1424964" y="6356456"/>
                  <a:pt x="1449118" y="6388469"/>
                  <a:pt x="1446099" y="6431153"/>
                </a:cubicBezTo>
                <a:cubicBezTo>
                  <a:pt x="1431002" y="6580550"/>
                  <a:pt x="1518558" y="6630349"/>
                  <a:pt x="1609132" y="6658805"/>
                </a:cubicBezTo>
                <a:cubicBezTo>
                  <a:pt x="1741974" y="6701489"/>
                  <a:pt x="1859720" y="6786859"/>
                  <a:pt x="1983504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capture video " descr="A grey metal object with wheels&#10;&#10;Description automatically generated with medium confidence">
            <a:hlinkClick r:id="" action="ppaction://media"/>
            <a:extLst>
              <a:ext uri="{FF2B5EF4-FFF2-40B4-BE49-F238E27FC236}">
                <a16:creationId xmlns:a16="http://schemas.microsoft.com/office/drawing/2014/main" id="{32138989-4D19-B176-EB91-D76F8E73D16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32299" y="643468"/>
            <a:ext cx="9058644" cy="557106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FB74A5-77F8-2FFD-C49D-340E5D25EC6C}"/>
              </a:ext>
            </a:extLst>
          </p:cNvPr>
          <p:cNvSpPr/>
          <p:nvPr/>
        </p:nvSpPr>
        <p:spPr>
          <a:xfrm>
            <a:off x="98322" y="2736099"/>
            <a:ext cx="2251587" cy="166165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48000">
                <a:schemeClr val="accent3">
                  <a:lumMod val="97000"/>
                  <a:lumOff val="3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Animation du socle de la polisseuse </a:t>
            </a:r>
          </a:p>
        </p:txBody>
      </p:sp>
      <p:pic>
        <p:nvPicPr>
          <p:cNvPr id="2" name="13.mpeg">
            <a:hlinkClick r:id="" action="ppaction://media"/>
            <a:extLst>
              <a:ext uri="{FF2B5EF4-FFF2-40B4-BE49-F238E27FC236}">
                <a16:creationId xmlns:a16="http://schemas.microsoft.com/office/drawing/2014/main" id="{55A2C93C-085F-5560-11EF-733C8C69440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36762" y="5838705"/>
            <a:ext cx="730250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56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2A81B5-E33C-AC64-9346-F299EEF92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CA"/>
              <a:t>Chaine d'</a:t>
            </a:r>
            <a:r>
              <a:rPr lang="fr-CA" err="1"/>
              <a:t>operation</a:t>
            </a:r>
            <a:r>
              <a:rPr lang="fr-CA"/>
              <a:t> ( Protocole )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599C478-0195-1F98-56F8-329C054B67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34233"/>
              </p:ext>
            </p:extLst>
          </p:nvPr>
        </p:nvGraphicFramePr>
        <p:xfrm>
          <a:off x="532171" y="776748"/>
          <a:ext cx="11127658" cy="5997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50799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B08D23-81E6-6B1A-762F-94BE8BCE2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6154"/>
            <a:ext cx="10515600" cy="1325563"/>
          </a:xfrm>
        </p:spPr>
        <p:txBody>
          <a:bodyPr/>
          <a:lstStyle/>
          <a:p>
            <a:pPr algn="ctr"/>
            <a:r>
              <a:rPr lang="fr-CA"/>
              <a:t>Hypothèses de conception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20188BF-0BE3-3FF6-0376-F07F682EAB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0586012"/>
              </p:ext>
            </p:extLst>
          </p:nvPr>
        </p:nvGraphicFramePr>
        <p:xfrm>
          <a:off x="2375048" y="1293179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21745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AF06E7B-A117-F96D-384C-5CE7E00669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8030280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Flowchart: Alternate Process 6">
            <a:extLst>
              <a:ext uri="{FF2B5EF4-FFF2-40B4-BE49-F238E27FC236}">
                <a16:creationId xmlns:a16="http://schemas.microsoft.com/office/drawing/2014/main" id="{AD00C28D-077A-7860-03FC-79F214AB9F87}"/>
              </a:ext>
            </a:extLst>
          </p:cNvPr>
          <p:cNvSpPr/>
          <p:nvPr/>
        </p:nvSpPr>
        <p:spPr>
          <a:xfrm>
            <a:off x="1224116" y="2015613"/>
            <a:ext cx="9743768" cy="3077497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A" sz="400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Methodologie</a:t>
            </a:r>
            <a:r>
              <a:rPr lang="fr-CA" sz="400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 pour </a:t>
            </a:r>
            <a:r>
              <a:rPr lang="fr-CA" sz="4000" err="1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developper</a:t>
            </a:r>
            <a:r>
              <a:rPr lang="fr-CA" sz="400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la solution</a:t>
            </a:r>
            <a:endParaRPr lang="fr-FR" sz="400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10" name="2.mpeg">
            <a:hlinkClick r:id="" action="ppaction://media"/>
            <a:extLst>
              <a:ext uri="{FF2B5EF4-FFF2-40B4-BE49-F238E27FC236}">
                <a16:creationId xmlns:a16="http://schemas.microsoft.com/office/drawing/2014/main" id="{ED9DEA3D-EFE7-AAA8-3C19-D9047806F3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044083" y="5766818"/>
            <a:ext cx="730250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65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Graphic spid="4" grpId="0">
        <p:bldAsOne/>
      </p:bldGraphic>
      <p:bldGraphic spid="4" grpId="1">
        <p:bldAsOne/>
      </p:bldGraphic>
      <p:bldP spid="7" grpId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A2ABE9-3B9A-50E0-06A9-B4304488C5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421" y="205460"/>
            <a:ext cx="7864522" cy="6447079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C56354A-69FB-B827-587F-9EAE25286DF4}"/>
              </a:ext>
            </a:extLst>
          </p:cNvPr>
          <p:cNvSpPr/>
          <p:nvPr/>
        </p:nvSpPr>
        <p:spPr>
          <a:xfrm>
            <a:off x="8806070" y="2514600"/>
            <a:ext cx="2673626" cy="126227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b="1"/>
              <a:t>Etape 2:</a:t>
            </a:r>
            <a:r>
              <a:rPr lang="fr-FR"/>
              <a:t>Diagramme de Gantt avec la répartition des taches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6DC033-9C92-6FC1-81B9-A27E7B0F9B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303" y="205460"/>
            <a:ext cx="5604225" cy="6542731"/>
          </a:xfrm>
          <a:prstGeom prst="rect">
            <a:avLst/>
          </a:prstGeom>
        </p:spPr>
      </p:pic>
      <p:sp>
        <p:nvSpPr>
          <p:cNvPr id="11" name="Flowchart: Alternate Process 10">
            <a:extLst>
              <a:ext uri="{FF2B5EF4-FFF2-40B4-BE49-F238E27FC236}">
                <a16:creationId xmlns:a16="http://schemas.microsoft.com/office/drawing/2014/main" id="{965346BF-77DD-E322-909F-32D5EEA7C23E}"/>
              </a:ext>
            </a:extLst>
          </p:cNvPr>
          <p:cNvSpPr/>
          <p:nvPr/>
        </p:nvSpPr>
        <p:spPr>
          <a:xfrm>
            <a:off x="8806070" y="2514600"/>
            <a:ext cx="2673626" cy="1262270"/>
          </a:xfrm>
          <a:prstGeom prst="flowChartAlternateProcess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Etape 1: Tableau de critères et solutions </a:t>
            </a:r>
          </a:p>
        </p:txBody>
      </p:sp>
      <p:pic>
        <p:nvPicPr>
          <p:cNvPr id="13" name="Picture 12" descr="A white paper with writing on it">
            <a:extLst>
              <a:ext uri="{FF2B5EF4-FFF2-40B4-BE49-F238E27FC236}">
                <a16:creationId xmlns:a16="http://schemas.microsoft.com/office/drawing/2014/main" id="{C0E97BDE-0833-51DB-892D-0064EAFA6F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85" b="20000"/>
          <a:stretch/>
        </p:blipFill>
        <p:spPr>
          <a:xfrm rot="16200000">
            <a:off x="1606820" y="-529925"/>
            <a:ext cx="3784147" cy="5063613"/>
          </a:xfrm>
          <a:prstGeom prst="rect">
            <a:avLst/>
          </a:prstGeom>
        </p:spPr>
      </p:pic>
      <p:pic>
        <p:nvPicPr>
          <p:cNvPr id="15" name="Picture 14" descr="A white paper with writing on it&#10;&#10;Description automatically generated">
            <a:extLst>
              <a:ext uri="{FF2B5EF4-FFF2-40B4-BE49-F238E27FC236}">
                <a16:creationId xmlns:a16="http://schemas.microsoft.com/office/drawing/2014/main" id="{476E1516-DBDA-82CA-37B6-C0C43210373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02" r="3883" b="25951"/>
          <a:stretch/>
        </p:blipFill>
        <p:spPr>
          <a:xfrm rot="16200000">
            <a:off x="2054580" y="2647713"/>
            <a:ext cx="3076081" cy="5251069"/>
          </a:xfrm>
          <a:prstGeom prst="rect">
            <a:avLst/>
          </a:prstGeom>
        </p:spPr>
      </p:pic>
      <p:sp>
        <p:nvSpPr>
          <p:cNvPr id="16" name="Flowchart: Alternate Process 15">
            <a:extLst>
              <a:ext uri="{FF2B5EF4-FFF2-40B4-BE49-F238E27FC236}">
                <a16:creationId xmlns:a16="http://schemas.microsoft.com/office/drawing/2014/main" id="{E5D3137B-62DC-295F-ED3A-C7BDDBBDF091}"/>
              </a:ext>
            </a:extLst>
          </p:cNvPr>
          <p:cNvSpPr/>
          <p:nvPr/>
        </p:nvSpPr>
        <p:spPr>
          <a:xfrm>
            <a:off x="8806070" y="2514600"/>
            <a:ext cx="2591335" cy="1262270"/>
          </a:xfrm>
          <a:prstGeom prst="flowChartAlternate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Etape 3: Croquis</a:t>
            </a:r>
          </a:p>
        </p:txBody>
      </p:sp>
      <p:sp>
        <p:nvSpPr>
          <p:cNvPr id="17" name="Flowchart: Alternate Process 16">
            <a:extLst>
              <a:ext uri="{FF2B5EF4-FFF2-40B4-BE49-F238E27FC236}">
                <a16:creationId xmlns:a16="http://schemas.microsoft.com/office/drawing/2014/main" id="{66B01345-C047-B9CB-41E6-E30B41252A5C}"/>
              </a:ext>
            </a:extLst>
          </p:cNvPr>
          <p:cNvSpPr/>
          <p:nvPr/>
        </p:nvSpPr>
        <p:spPr>
          <a:xfrm>
            <a:off x="8806070" y="2514600"/>
            <a:ext cx="2673626" cy="126227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/>
              <a:t>Etape 4: Modélisation 3D et dessin d’assemblage </a:t>
            </a:r>
          </a:p>
        </p:txBody>
      </p:sp>
      <p:pic>
        <p:nvPicPr>
          <p:cNvPr id="19" name="Picture 18" descr="A computer generated image of a robot">
            <a:extLst>
              <a:ext uri="{FF2B5EF4-FFF2-40B4-BE49-F238E27FC236}">
                <a16:creationId xmlns:a16="http://schemas.microsoft.com/office/drawing/2014/main" id="{8E12FEF3-8FC4-A83E-3813-AA91B298F03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04" y="1114909"/>
            <a:ext cx="5794529" cy="524059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47DE325-E890-38D6-E3D5-796C00E8BB64}"/>
              </a:ext>
            </a:extLst>
          </p:cNvPr>
          <p:cNvSpPr txBox="1"/>
          <p:nvPr/>
        </p:nvSpPr>
        <p:spPr>
          <a:xfrm>
            <a:off x="2118236" y="5986171"/>
            <a:ext cx="3334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Exemple : Vue explosé du socle </a:t>
            </a:r>
          </a:p>
        </p:txBody>
      </p:sp>
      <p:pic>
        <p:nvPicPr>
          <p:cNvPr id="2" name="3.mpeg">
            <a:hlinkClick r:id="" action="ppaction://media"/>
            <a:extLst>
              <a:ext uri="{FF2B5EF4-FFF2-40B4-BE49-F238E27FC236}">
                <a16:creationId xmlns:a16="http://schemas.microsoft.com/office/drawing/2014/main" id="{1DBD85D9-5D32-70D1-AFB1-3AAC269B0D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691064" y="5809951"/>
            <a:ext cx="730250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9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8" grpId="1" animBg="1"/>
      <p:bldP spid="11" grpId="0" animBg="1"/>
      <p:bldP spid="11" grpId="1" animBg="1"/>
      <p:bldP spid="16" grpId="0" animBg="1"/>
      <p:bldP spid="16" grpId="1" animBg="1"/>
      <p:bldP spid="17" grpId="0" animBg="1"/>
      <p:bldP spid="17" grpId="1" animBg="1"/>
      <p:bldP spid="20" grpId="0"/>
      <p:bldP spid="2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D1AA70C-F379-B2ED-7424-BECD451D2A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3991966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4.mpeg">
            <a:hlinkClick r:id="" action="ppaction://media"/>
            <a:extLst>
              <a:ext uri="{FF2B5EF4-FFF2-40B4-BE49-F238E27FC236}">
                <a16:creationId xmlns:a16="http://schemas.microsoft.com/office/drawing/2014/main" id="{FD350BCF-005D-58D1-80F2-F5BFAB7ADB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892347" y="5766818"/>
            <a:ext cx="730250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87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EAB2E1-D3F3-6835-3106-ADCFFA794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Image </a:t>
            </a:r>
            <a:r>
              <a:rPr lang="fr-CA" err="1"/>
              <a:t>complete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8EED155-3D22-0953-BD5B-E96C917ADE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/>
              <a:t>Explication de chaque partie individuelle du portique</a:t>
            </a:r>
          </a:p>
        </p:txBody>
      </p:sp>
      <p:pic>
        <p:nvPicPr>
          <p:cNvPr id="7" name="Image 6" descr="Une image contenant capture d’écran, conception, illustration&#10;&#10;Description générée automatiquement">
            <a:extLst>
              <a:ext uri="{FF2B5EF4-FFF2-40B4-BE49-F238E27FC236}">
                <a16:creationId xmlns:a16="http://schemas.microsoft.com/office/drawing/2014/main" id="{D3FDC6D7-25FC-B8CB-5A57-945801D9E4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21" t="2874" r="1840"/>
          <a:stretch/>
        </p:blipFill>
        <p:spPr>
          <a:xfrm>
            <a:off x="10057688" y="589935"/>
            <a:ext cx="1982717" cy="6162966"/>
          </a:xfrm>
          <a:prstGeom prst="rect">
            <a:avLst/>
          </a:prstGeom>
        </p:spPr>
      </p:pic>
      <p:pic>
        <p:nvPicPr>
          <p:cNvPr id="4" name="Image 3" descr="Une image contenant table, miroir, conception&#10;&#10;Description générée automatiquement">
            <a:extLst>
              <a:ext uri="{FF2B5EF4-FFF2-40B4-BE49-F238E27FC236}">
                <a16:creationId xmlns:a16="http://schemas.microsoft.com/office/drawing/2014/main" id="{4C0EECFA-9874-E34B-E358-651DCC0D24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565" y="659258"/>
            <a:ext cx="10002759" cy="4792016"/>
          </a:xfrm>
          <a:prstGeom prst="rect">
            <a:avLst/>
          </a:prstGeom>
        </p:spPr>
      </p:pic>
      <p:pic>
        <p:nvPicPr>
          <p:cNvPr id="8" name="Image 7" descr="Une image contenant capture d’écran, cadre photo, texte, Rectangle&#10;&#10;Description générée automatiquement">
            <a:extLst>
              <a:ext uri="{FF2B5EF4-FFF2-40B4-BE49-F238E27FC236}">
                <a16:creationId xmlns:a16="http://schemas.microsoft.com/office/drawing/2014/main" id="{755ADF7C-F94A-CA6C-8838-105750EDB57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3757" t="7585" r="7630" b="1505"/>
          <a:stretch/>
        </p:blipFill>
        <p:spPr>
          <a:xfrm>
            <a:off x="1488566" y="2327522"/>
            <a:ext cx="7527121" cy="4425379"/>
          </a:xfrm>
          <a:prstGeom prst="rect">
            <a:avLst/>
          </a:prstGeom>
        </p:spPr>
      </p:pic>
      <p:pic>
        <p:nvPicPr>
          <p:cNvPr id="5" name="Image 4" descr="Une image contenant câble&#10;&#10;Description générée automatiquement">
            <a:extLst>
              <a:ext uri="{FF2B5EF4-FFF2-40B4-BE49-F238E27FC236}">
                <a16:creationId xmlns:a16="http://schemas.microsoft.com/office/drawing/2014/main" id="{CD1C5D7A-DAF3-055F-01F0-6BEAC726F52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8072" t="375" r="8874" b="9777"/>
          <a:stretch/>
        </p:blipFill>
        <p:spPr>
          <a:xfrm>
            <a:off x="3353785" y="3432074"/>
            <a:ext cx="4069732" cy="3165063"/>
          </a:xfrm>
          <a:prstGeom prst="rect">
            <a:avLst/>
          </a:prstGeom>
          <a:ln>
            <a:solidFill>
              <a:schemeClr val="accent6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8FDB63A-A951-E10C-C8B5-4AC25B852E21}"/>
              </a:ext>
            </a:extLst>
          </p:cNvPr>
          <p:cNvSpPr/>
          <p:nvPr/>
        </p:nvSpPr>
        <p:spPr>
          <a:xfrm>
            <a:off x="9410043" y="4407774"/>
            <a:ext cx="1103586" cy="748863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owchart: Alternate Process 8">
            <a:extLst>
              <a:ext uri="{FF2B5EF4-FFF2-40B4-BE49-F238E27FC236}">
                <a16:creationId xmlns:a16="http://schemas.microsoft.com/office/drawing/2014/main" id="{780B79FD-4F9F-8BD4-BF5C-A0AC673A49D5}"/>
              </a:ext>
            </a:extLst>
          </p:cNvPr>
          <p:cNvSpPr/>
          <p:nvPr/>
        </p:nvSpPr>
        <p:spPr>
          <a:xfrm>
            <a:off x="4669663" y="57269"/>
            <a:ext cx="2753854" cy="681037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/>
              <a:t>Vues du portique et du circuit d'engrenages </a:t>
            </a:r>
          </a:p>
        </p:txBody>
      </p:sp>
      <p:pic>
        <p:nvPicPr>
          <p:cNvPr id="10" name="5.mpeg">
            <a:hlinkClick r:id="" action="ppaction://media"/>
            <a:extLst>
              <a:ext uri="{FF2B5EF4-FFF2-40B4-BE49-F238E27FC236}">
                <a16:creationId xmlns:a16="http://schemas.microsoft.com/office/drawing/2014/main" id="{CC5A2750-4FEE-44C5-4CA2-76219B9E9C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800" y="5148592"/>
            <a:ext cx="730250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45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F9846B3-A439-01BB-0505-C22318E563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7613" y="1825625"/>
            <a:ext cx="6088119" cy="433820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CA"/>
              <a:t>Explication du </a:t>
            </a:r>
            <a:r>
              <a:rPr lang="fr-CA" err="1"/>
              <a:t>mecanisme</a:t>
            </a:r>
            <a:r>
              <a:rPr lang="fr-CA"/>
              <a:t> du portique(engrenages du mouvement, roue de </a:t>
            </a:r>
            <a:r>
              <a:rPr lang="fr-CA" err="1"/>
              <a:t>geneve</a:t>
            </a:r>
            <a:r>
              <a:rPr lang="fr-CA"/>
              <a:t>, </a:t>
            </a:r>
            <a:r>
              <a:rPr lang="fr-CA" err="1"/>
              <a:t>etc</a:t>
            </a:r>
            <a:r>
              <a:rPr lang="fr-CA"/>
              <a:t>), mouvement </a:t>
            </a:r>
            <a:r>
              <a:rPr lang="fr-CA" err="1"/>
              <a:t>sequence</a:t>
            </a:r>
            <a:r>
              <a:rPr lang="fr-CA"/>
              <a:t> d'</a:t>
            </a:r>
            <a:r>
              <a:rPr lang="fr-CA" err="1"/>
              <a:t>operation</a:t>
            </a:r>
            <a:r>
              <a:rPr lang="fr-CA"/>
              <a:t>.</a:t>
            </a:r>
          </a:p>
        </p:txBody>
      </p:sp>
      <p:pic>
        <p:nvPicPr>
          <p:cNvPr id="4" name="Image 3" descr="Une image contenant lampe&#10;&#10;Description générée automatiquement">
            <a:extLst>
              <a:ext uri="{FF2B5EF4-FFF2-40B4-BE49-F238E27FC236}">
                <a16:creationId xmlns:a16="http://schemas.microsoft.com/office/drawing/2014/main" id="{43C5CCD5-8E6A-9D07-9723-571067038C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678" y="-5419"/>
            <a:ext cx="6800850" cy="6448425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F3DC91A-F28C-7C20-8CCB-C988050D4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510" y="338849"/>
            <a:ext cx="10515600" cy="1325563"/>
          </a:xfrm>
        </p:spPr>
        <p:txBody>
          <a:bodyPr/>
          <a:lstStyle/>
          <a:p>
            <a:r>
              <a:rPr lang="fr-CA"/>
              <a:t>Le Portique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D6C6DC-2699-BBC8-0CED-D5AEFD2AA1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0486" y="3614"/>
            <a:ext cx="2899543" cy="2068568"/>
          </a:xfrm>
          <a:prstGeom prst="rect">
            <a:avLst/>
          </a:prstGeom>
          <a:ln>
            <a:solidFill>
              <a:schemeClr val="accent6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317E112-FFB6-C522-FBC8-24372AA51CA6}"/>
              </a:ext>
            </a:extLst>
          </p:cNvPr>
          <p:cNvSpPr/>
          <p:nvPr/>
        </p:nvSpPr>
        <p:spPr>
          <a:xfrm>
            <a:off x="5222327" y="32844"/>
            <a:ext cx="1694793" cy="840827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AF25ACF-CA84-60AF-8C53-9939E65387DC}"/>
              </a:ext>
            </a:extLst>
          </p:cNvPr>
          <p:cNvSpPr/>
          <p:nvPr/>
        </p:nvSpPr>
        <p:spPr>
          <a:xfrm>
            <a:off x="5714999" y="2069223"/>
            <a:ext cx="1182413" cy="1300655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BEF8F623-6F47-FA7C-B8E0-59CF36F51B58}"/>
              </a:ext>
            </a:extLst>
          </p:cNvPr>
          <p:cNvGrpSpPr/>
          <p:nvPr/>
        </p:nvGrpSpPr>
        <p:grpSpPr>
          <a:xfrm>
            <a:off x="6920403" y="4213992"/>
            <a:ext cx="5258786" cy="1952133"/>
            <a:chOff x="6946680" y="3675337"/>
            <a:chExt cx="5245649" cy="1952133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4A8C73A1-3693-6524-9D64-6A737F74A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49964" y="3713602"/>
              <a:ext cx="2548759" cy="1913868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60BF6178-5D5F-3C7B-47E3-A6E948A2CA8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498396" y="3690610"/>
              <a:ext cx="2693933" cy="1933575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1935A76-32F9-A7D7-890F-67BEA26C25F1}"/>
                </a:ext>
              </a:extLst>
            </p:cNvPr>
            <p:cNvSpPr/>
            <p:nvPr/>
          </p:nvSpPr>
          <p:spPr>
            <a:xfrm>
              <a:off x="6946680" y="3675337"/>
              <a:ext cx="5242034" cy="1931276"/>
            </a:xfrm>
            <a:prstGeom prst="rect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2" name="Image 11" descr="Une image contenant capture d’écran, conception, cercle, croquis&#10;&#10;Description générée automatiquement">
            <a:extLst>
              <a:ext uri="{FF2B5EF4-FFF2-40B4-BE49-F238E27FC236}">
                <a16:creationId xmlns:a16="http://schemas.microsoft.com/office/drawing/2014/main" id="{E19DE9B7-68E2-8C76-8DB4-2C353BDAA8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65236" y="2110116"/>
            <a:ext cx="2639081" cy="2099113"/>
          </a:xfrm>
          <a:prstGeom prst="rect">
            <a:avLst/>
          </a:prstGeom>
          <a:ln>
            <a:solidFill>
              <a:schemeClr val="accent4"/>
            </a:solidFill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B5FAD8B-2C28-994D-31F7-FC5CBA666C4D}"/>
              </a:ext>
            </a:extLst>
          </p:cNvPr>
          <p:cNvSpPr/>
          <p:nvPr/>
        </p:nvSpPr>
        <p:spPr>
          <a:xfrm>
            <a:off x="394138" y="2956034"/>
            <a:ext cx="985344" cy="827689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 descr="Une image contenant texte, tableau blanc, Rectangle, croquis&#10;&#10;Description générée automatiquement">
            <a:extLst>
              <a:ext uri="{FF2B5EF4-FFF2-40B4-BE49-F238E27FC236}">
                <a16:creationId xmlns:a16="http://schemas.microsoft.com/office/drawing/2014/main" id="{1B930286-F3B5-75F1-3BE5-24D975E4460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03586" y="6153340"/>
            <a:ext cx="11101552" cy="686734"/>
          </a:xfrm>
          <a:prstGeom prst="rect">
            <a:avLst/>
          </a:prstGeom>
        </p:spPr>
      </p:pic>
      <p:pic>
        <p:nvPicPr>
          <p:cNvPr id="16" name="Image 15" descr="Roue de Genève">
            <a:extLst>
              <a:ext uri="{FF2B5EF4-FFF2-40B4-BE49-F238E27FC236}">
                <a16:creationId xmlns:a16="http://schemas.microsoft.com/office/drawing/2014/main" id="{5F6500EC-C3E1-057B-F22E-2525D17E342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99435" y="2218439"/>
            <a:ext cx="1862959" cy="1015363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17" name="Image 16" descr="Une image contenant croquis, dessin, conception&#10;&#10;Description générée automatiquement">
            <a:extLst>
              <a:ext uri="{FF2B5EF4-FFF2-40B4-BE49-F238E27FC236}">
                <a16:creationId xmlns:a16="http://schemas.microsoft.com/office/drawing/2014/main" id="{5480C6A1-0ADE-6F32-F6F9-9450222CD77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48325" y="9854"/>
            <a:ext cx="2328697" cy="2069223"/>
          </a:xfrm>
          <a:prstGeom prst="rect">
            <a:avLst/>
          </a:prstGeom>
          <a:ln>
            <a:solidFill>
              <a:schemeClr val="accent6"/>
            </a:solidFill>
          </a:ln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DF1B99C9-6FEA-CD8D-7340-91507C12BBA8}"/>
              </a:ext>
            </a:extLst>
          </p:cNvPr>
          <p:cNvSpPr/>
          <p:nvPr/>
        </p:nvSpPr>
        <p:spPr>
          <a:xfrm>
            <a:off x="8539655" y="755430"/>
            <a:ext cx="394137" cy="90651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F5AF9970-480A-476B-A0D9-1006B6D2C0A7}"/>
              </a:ext>
            </a:extLst>
          </p:cNvPr>
          <p:cNvCxnSpPr/>
          <p:nvPr/>
        </p:nvCxnSpPr>
        <p:spPr>
          <a:xfrm flipH="1">
            <a:off x="8458199" y="1736834"/>
            <a:ext cx="228601" cy="454572"/>
          </a:xfrm>
          <a:prstGeom prst="straightConnector1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6.mpeg">
            <a:hlinkClick r:id="" action="ppaction://media"/>
            <a:extLst>
              <a:ext uri="{FF2B5EF4-FFF2-40B4-BE49-F238E27FC236}">
                <a16:creationId xmlns:a16="http://schemas.microsoft.com/office/drawing/2014/main" id="{C266ED71-CCF2-F604-65D7-4A9264328F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467441" y="5436139"/>
            <a:ext cx="730250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64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5115C7-8218-4A55-216F-0F60E5039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Tronc principal</a:t>
            </a:r>
          </a:p>
        </p:txBody>
      </p:sp>
      <p:pic>
        <p:nvPicPr>
          <p:cNvPr id="5" name="Image 4" descr="Une image contenant conception&#10;&#10;Description générée automatiquement">
            <a:extLst>
              <a:ext uri="{FF2B5EF4-FFF2-40B4-BE49-F238E27FC236}">
                <a16:creationId xmlns:a16="http://schemas.microsoft.com/office/drawing/2014/main" id="{D6A0878C-28B6-3781-95A8-1F50DF9AA0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53" y="1445172"/>
            <a:ext cx="1989590" cy="5412828"/>
          </a:xfrm>
          <a:prstGeom prst="rect">
            <a:avLst/>
          </a:prstGeom>
        </p:spPr>
      </p:pic>
      <p:pic>
        <p:nvPicPr>
          <p:cNvPr id="6" name="Image 5" descr="Une image contenant symbole&#10;&#10;Description générée automatiquement">
            <a:extLst>
              <a:ext uri="{FF2B5EF4-FFF2-40B4-BE49-F238E27FC236}">
                <a16:creationId xmlns:a16="http://schemas.microsoft.com/office/drawing/2014/main" id="{4E250733-E87D-2E3A-FAF3-B6E6A6D0F0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6752" y="1448292"/>
            <a:ext cx="1830771" cy="540658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E69153E-D7E1-E503-3417-7727B3B14F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5913" y="133350"/>
            <a:ext cx="1400175" cy="6591300"/>
          </a:xfrm>
          <a:prstGeom prst="rect">
            <a:avLst/>
          </a:prstGeom>
          <a:ln>
            <a:solidFill>
              <a:schemeClr val="accent6"/>
            </a:solidFill>
          </a:ln>
        </p:spPr>
      </p:pic>
      <p:pic>
        <p:nvPicPr>
          <p:cNvPr id="8" name="Image 7" descr="Une image contenant cercle, dessin, dessin humoristique, croquis&#10;&#10;Description générée automatiquement">
            <a:extLst>
              <a:ext uri="{FF2B5EF4-FFF2-40B4-BE49-F238E27FC236}">
                <a16:creationId xmlns:a16="http://schemas.microsoft.com/office/drawing/2014/main" id="{222EA29B-C4F9-6482-3E22-2AA198C6E34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21264" y="719301"/>
            <a:ext cx="3254266" cy="221374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CC32C18-1752-7D67-477B-634FA1A7DB6F}"/>
              </a:ext>
            </a:extLst>
          </p:cNvPr>
          <p:cNvSpPr/>
          <p:nvPr/>
        </p:nvSpPr>
        <p:spPr>
          <a:xfrm>
            <a:off x="2775388" y="3744310"/>
            <a:ext cx="446689" cy="19706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E16191A-F79A-34AD-03A3-1E17C0797C75}"/>
              </a:ext>
            </a:extLst>
          </p:cNvPr>
          <p:cNvSpPr/>
          <p:nvPr/>
        </p:nvSpPr>
        <p:spPr>
          <a:xfrm>
            <a:off x="3442138" y="1448458"/>
            <a:ext cx="525516" cy="5412824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 descr="Une image contenant conception&#10;&#10;Description générée automatiquement">
            <a:extLst>
              <a:ext uri="{FF2B5EF4-FFF2-40B4-BE49-F238E27FC236}">
                <a16:creationId xmlns:a16="http://schemas.microsoft.com/office/drawing/2014/main" id="{BB15232B-DDED-2384-1F26-23ED41D466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27542" y="3144892"/>
            <a:ext cx="2011089" cy="3458562"/>
          </a:xfrm>
          <a:prstGeom prst="rect">
            <a:avLst/>
          </a:prstGeom>
        </p:spPr>
      </p:pic>
      <p:pic>
        <p:nvPicPr>
          <p:cNvPr id="12" name="Image 11" descr="Une image contenant texte, conception, capture d’écran&#10;&#10;Description générée automatiquement">
            <a:extLst>
              <a:ext uri="{FF2B5EF4-FFF2-40B4-BE49-F238E27FC236}">
                <a16:creationId xmlns:a16="http://schemas.microsoft.com/office/drawing/2014/main" id="{FDC71572-7E1A-B5C4-470C-408EA50210B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76792" y="2949464"/>
            <a:ext cx="1589689" cy="3810000"/>
          </a:xfrm>
          <a:prstGeom prst="rect">
            <a:avLst/>
          </a:prstGeom>
        </p:spPr>
      </p:pic>
      <p:sp>
        <p:nvSpPr>
          <p:cNvPr id="4" name="Flowchart: Alternate Process 3">
            <a:extLst>
              <a:ext uri="{FF2B5EF4-FFF2-40B4-BE49-F238E27FC236}">
                <a16:creationId xmlns:a16="http://schemas.microsoft.com/office/drawing/2014/main" id="{DF1C5E91-FB03-B3FE-9A25-03A7C8F50EE1}"/>
              </a:ext>
            </a:extLst>
          </p:cNvPr>
          <p:cNvSpPr/>
          <p:nvPr/>
        </p:nvSpPr>
        <p:spPr>
          <a:xfrm>
            <a:off x="8076564" y="285136"/>
            <a:ext cx="1543665" cy="444631"/>
          </a:xfrm>
          <a:prstGeom prst="flowChartAlternateProces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200"/>
              <a:t>Roue omnidirectionnelle</a:t>
            </a:r>
          </a:p>
        </p:txBody>
      </p:sp>
      <p:pic>
        <p:nvPicPr>
          <p:cNvPr id="3" name="7.mpeg">
            <a:hlinkClick r:id="" action="ppaction://media"/>
            <a:extLst>
              <a:ext uri="{FF2B5EF4-FFF2-40B4-BE49-F238E27FC236}">
                <a16:creationId xmlns:a16="http://schemas.microsoft.com/office/drawing/2014/main" id="{E6A967A7-3C09-35C0-FFE3-44FF22EC73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800" y="5996856"/>
            <a:ext cx="730250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78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9B10D5-E8E2-C61F-2CEA-B3F087914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1194"/>
            <a:ext cx="10515600" cy="1325563"/>
          </a:xfrm>
        </p:spPr>
        <p:txBody>
          <a:bodyPr/>
          <a:lstStyle/>
          <a:p>
            <a:r>
              <a:rPr lang="fr-CA"/>
              <a:t>Tronc principal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E7B0458-83D3-46E8-66CE-CE550A8614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CA"/>
              <a:t>Explication du </a:t>
            </a:r>
            <a:r>
              <a:rPr lang="fr-CA" err="1"/>
              <a:t>movement</a:t>
            </a:r>
            <a:r>
              <a:rPr lang="fr-CA"/>
              <a:t>, des </a:t>
            </a:r>
            <a:r>
              <a:rPr lang="fr-CA" err="1"/>
              <a:t>operations</a:t>
            </a:r>
            <a:r>
              <a:rPr lang="fr-CA"/>
              <a:t> et de la fonction des </a:t>
            </a:r>
            <a:r>
              <a:rPr lang="fr-CA" err="1"/>
              <a:t>pieces</a:t>
            </a:r>
            <a:r>
              <a:rPr lang="fr-CA"/>
              <a:t> individuelles</a:t>
            </a:r>
          </a:p>
        </p:txBody>
      </p:sp>
      <p:pic>
        <p:nvPicPr>
          <p:cNvPr id="4" name="Image 3" descr="Une image contenant symbole&#10;&#10;Description générée automatiquement">
            <a:extLst>
              <a:ext uri="{FF2B5EF4-FFF2-40B4-BE49-F238E27FC236}">
                <a16:creationId xmlns:a16="http://schemas.microsoft.com/office/drawing/2014/main" id="{6A2FC86D-DA86-3ED5-00B0-7DB8C661A5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5474" y="13138"/>
            <a:ext cx="1477189" cy="400706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75ECD02-5312-267E-646E-BEC6FC3BCD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34" y="5748"/>
            <a:ext cx="2132615" cy="5309366"/>
          </a:xfrm>
          <a:prstGeom prst="rect">
            <a:avLst/>
          </a:prstGeom>
        </p:spPr>
      </p:pic>
      <p:pic>
        <p:nvPicPr>
          <p:cNvPr id="6" name="Image 5" descr="Une image contenant symbole, conception&#10;&#10;Description générée automatiquement">
            <a:extLst>
              <a:ext uri="{FF2B5EF4-FFF2-40B4-BE49-F238E27FC236}">
                <a16:creationId xmlns:a16="http://schemas.microsoft.com/office/drawing/2014/main" id="{7CB4324E-1024-9745-6E70-9AA32DFF49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5686" y="-2791"/>
            <a:ext cx="1203763" cy="4012653"/>
          </a:xfrm>
          <a:prstGeom prst="rect">
            <a:avLst/>
          </a:prstGeom>
        </p:spPr>
      </p:pic>
      <p:pic>
        <p:nvPicPr>
          <p:cNvPr id="7" name="Image 6" descr="Une image contenant levier, conception&#10;&#10;Description générée automatiquement">
            <a:extLst>
              <a:ext uri="{FF2B5EF4-FFF2-40B4-BE49-F238E27FC236}">
                <a16:creationId xmlns:a16="http://schemas.microsoft.com/office/drawing/2014/main" id="{DF896A84-A4F1-E425-5250-5A15DDDB9E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5838" y="13137"/>
            <a:ext cx="3336049" cy="366548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E5C81B7-A2BF-01EE-821D-D695FFBA8A3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21049" y="-10346"/>
            <a:ext cx="4069146" cy="400148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5EFC587-4D89-C3C5-47E2-5965CB89D9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6029" y="3671724"/>
            <a:ext cx="3235873" cy="3180036"/>
          </a:xfrm>
          <a:prstGeom prst="rect">
            <a:avLst/>
          </a:prstGeom>
        </p:spPr>
      </p:pic>
      <p:sp>
        <p:nvSpPr>
          <p:cNvPr id="10" name="Flowchart: Alternate Process 9">
            <a:extLst>
              <a:ext uri="{FF2B5EF4-FFF2-40B4-BE49-F238E27FC236}">
                <a16:creationId xmlns:a16="http://schemas.microsoft.com/office/drawing/2014/main" id="{61E9F74F-9C37-4F2F-5515-EA6B4C312C23}"/>
              </a:ext>
            </a:extLst>
          </p:cNvPr>
          <p:cNvSpPr/>
          <p:nvPr/>
        </p:nvSpPr>
        <p:spPr>
          <a:xfrm>
            <a:off x="375537" y="5575402"/>
            <a:ext cx="3380386" cy="920429"/>
          </a:xfrm>
          <a:prstGeom prst="flowChartAlternate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/>
              <a:t>Tronc principal reliant portique au socle de polisseuse 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23F326B-68E6-B59A-29B5-7E22EFDD5491}"/>
              </a:ext>
            </a:extLst>
          </p:cNvPr>
          <p:cNvCxnSpPr/>
          <p:nvPr/>
        </p:nvCxnSpPr>
        <p:spPr>
          <a:xfrm flipH="1" flipV="1">
            <a:off x="4385187" y="3991140"/>
            <a:ext cx="599768" cy="7185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5DB7D90-E0B4-CB62-A5D6-BE6463E6D51A}"/>
              </a:ext>
            </a:extLst>
          </p:cNvPr>
          <p:cNvCxnSpPr/>
          <p:nvPr/>
        </p:nvCxnSpPr>
        <p:spPr>
          <a:xfrm>
            <a:off x="6243484" y="5486400"/>
            <a:ext cx="2910348" cy="69056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Flowchart: Alternate Process 16">
            <a:extLst>
              <a:ext uri="{FF2B5EF4-FFF2-40B4-BE49-F238E27FC236}">
                <a16:creationId xmlns:a16="http://schemas.microsoft.com/office/drawing/2014/main" id="{53066090-65FD-487E-4C95-B3219EC8A976}"/>
              </a:ext>
            </a:extLst>
          </p:cNvPr>
          <p:cNvSpPr/>
          <p:nvPr/>
        </p:nvSpPr>
        <p:spPr>
          <a:xfrm>
            <a:off x="4385187" y="4709652"/>
            <a:ext cx="2050675" cy="768777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400"/>
              <a:t>Partie du tronc liée au socle par un mécanisme de rotule </a:t>
            </a:r>
          </a:p>
        </p:txBody>
      </p:sp>
      <p:pic>
        <p:nvPicPr>
          <p:cNvPr id="11" name="8.mpeg">
            <a:hlinkClick r:id="" action="ppaction://media"/>
            <a:extLst>
              <a:ext uri="{FF2B5EF4-FFF2-40B4-BE49-F238E27FC236}">
                <a16:creationId xmlns:a16="http://schemas.microsoft.com/office/drawing/2014/main" id="{F7EEF5A5-27C3-68EF-F61F-A9659C86F6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208649" y="5881837"/>
            <a:ext cx="730250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1" name="Slide Background">
            <a:extLst>
              <a:ext uri="{FF2B5EF4-FFF2-40B4-BE49-F238E27FC236}">
                <a16:creationId xmlns:a16="http://schemas.microsoft.com/office/drawing/2014/main" id="{B210AC1D-4063-4C6E-9528-FA9C4C0C18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02" name="Rectangle 301">
            <a:extLst>
              <a:ext uri="{FF2B5EF4-FFF2-40B4-BE49-F238E27FC236}">
                <a16:creationId xmlns:a16="http://schemas.microsoft.com/office/drawing/2014/main" id="{02F8C595-E68C-4306-AED8-DC7826A0A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416414" cy="6858000"/>
          </a:xfrm>
          <a:prstGeom prst="rect">
            <a:avLst/>
          </a:prstGeom>
          <a:ln>
            <a:noFill/>
          </a:ln>
          <a:effectLst>
            <a:outerShdw blurRad="889000" dist="406400" dir="21540000" sx="90000" sy="90000" algn="t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A long metal pole with a black handle&#10;&#10;Description automatically generated with medium confidence">
            <a:extLst>
              <a:ext uri="{FF2B5EF4-FFF2-40B4-BE49-F238E27FC236}">
                <a16:creationId xmlns:a16="http://schemas.microsoft.com/office/drawing/2014/main" id="{E09DEBA4-92FC-A3E1-00E4-187F1242191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"/>
          <a:stretch/>
        </p:blipFill>
        <p:spPr>
          <a:xfrm>
            <a:off x="30793" y="0"/>
            <a:ext cx="5456770" cy="6858002"/>
          </a:xfrm>
          <a:prstGeom prst="rect">
            <a:avLst/>
          </a:prstGeom>
        </p:spPr>
      </p:pic>
      <p:graphicFrame>
        <p:nvGraphicFramePr>
          <p:cNvPr id="292" name="Diagram 291">
            <a:extLst>
              <a:ext uri="{FF2B5EF4-FFF2-40B4-BE49-F238E27FC236}">
                <a16:creationId xmlns:a16="http://schemas.microsoft.com/office/drawing/2014/main" id="{D5918439-69A4-F3F9-2A66-7714A58C7E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5650855"/>
              </p:ext>
            </p:extLst>
          </p:nvPr>
        </p:nvGraphicFramePr>
        <p:xfrm>
          <a:off x="5850194" y="137653"/>
          <a:ext cx="5928851" cy="6292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DAC2EDB0-3704-ABB8-4998-D40832BD40A6}"/>
              </a:ext>
            </a:extLst>
          </p:cNvPr>
          <p:cNvSpPr txBox="1"/>
          <p:nvPr/>
        </p:nvSpPr>
        <p:spPr>
          <a:xfrm>
            <a:off x="2635045" y="875071"/>
            <a:ext cx="1268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HINGE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78ED12D-07D9-58AD-A119-165EEFE3BB72}"/>
              </a:ext>
            </a:extLst>
          </p:cNvPr>
          <p:cNvSpPr txBox="1"/>
          <p:nvPr/>
        </p:nvSpPr>
        <p:spPr>
          <a:xfrm>
            <a:off x="2713703" y="3274142"/>
            <a:ext cx="987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Manche</a:t>
            </a:r>
            <a:endParaRPr lang="en-CA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936B204-D95A-FFCC-02FF-9EDAA13CC223}"/>
              </a:ext>
            </a:extLst>
          </p:cNvPr>
          <p:cNvSpPr txBox="1"/>
          <p:nvPr/>
        </p:nvSpPr>
        <p:spPr>
          <a:xfrm>
            <a:off x="2096579" y="4696739"/>
            <a:ext cx="3209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err="1"/>
              <a:t>Partie</a:t>
            </a:r>
            <a:r>
              <a:rPr lang="en-US"/>
              <a:t> se </a:t>
            </a:r>
            <a:r>
              <a:rPr lang="en-US" err="1"/>
              <a:t>visant</a:t>
            </a:r>
            <a:r>
              <a:rPr lang="en-US"/>
              <a:t> a la </a:t>
            </a:r>
            <a:r>
              <a:rPr lang="en-US" err="1"/>
              <a:t>polisseuse</a:t>
            </a:r>
            <a:endParaRPr lang="en-CA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9430DAF-F3DA-FDA9-FC13-936EA83FEB5A}"/>
              </a:ext>
            </a:extLst>
          </p:cNvPr>
          <p:cNvCxnSpPr>
            <a:stCxn id="22" idx="1"/>
          </p:cNvCxnSpPr>
          <p:nvPr/>
        </p:nvCxnSpPr>
        <p:spPr>
          <a:xfrm flipH="1" flipV="1">
            <a:off x="2005781" y="540774"/>
            <a:ext cx="629264" cy="51896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B2919FA1-43DB-B0B1-1E8D-F294BC0E4AF3}"/>
              </a:ext>
            </a:extLst>
          </p:cNvPr>
          <p:cNvCxnSpPr>
            <a:stCxn id="23" idx="1"/>
          </p:cNvCxnSpPr>
          <p:nvPr/>
        </p:nvCxnSpPr>
        <p:spPr>
          <a:xfrm flipH="1">
            <a:off x="1976284" y="3458808"/>
            <a:ext cx="73741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5C16E0D-D5E4-8069-F3A1-4B46C7EFD05E}"/>
              </a:ext>
            </a:extLst>
          </p:cNvPr>
          <p:cNvCxnSpPr>
            <a:cxnSpLocks/>
          </p:cNvCxnSpPr>
          <p:nvPr/>
        </p:nvCxnSpPr>
        <p:spPr>
          <a:xfrm>
            <a:off x="3269225" y="5066071"/>
            <a:ext cx="0" cy="42033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Oval 32">
            <a:extLst>
              <a:ext uri="{FF2B5EF4-FFF2-40B4-BE49-F238E27FC236}">
                <a16:creationId xmlns:a16="http://schemas.microsoft.com/office/drawing/2014/main" id="{B958DAAC-4AFA-4CFB-FB05-52A9D4AA1802}"/>
              </a:ext>
            </a:extLst>
          </p:cNvPr>
          <p:cNvSpPr/>
          <p:nvPr/>
        </p:nvSpPr>
        <p:spPr>
          <a:xfrm>
            <a:off x="5850194" y="3429000"/>
            <a:ext cx="1425677" cy="1267739"/>
          </a:xfrm>
          <a:prstGeom prst="ellips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37" name="Picture 36" descr="A close-up of a metal bolt&#10;&#10;Description automatically generated">
            <a:extLst>
              <a:ext uri="{FF2B5EF4-FFF2-40B4-BE49-F238E27FC236}">
                <a16:creationId xmlns:a16="http://schemas.microsoft.com/office/drawing/2014/main" id="{A2DD31DA-DD13-07C2-304D-B7C2B090742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65" y="2003635"/>
            <a:ext cx="5294475" cy="4387022"/>
          </a:xfrm>
          <a:prstGeom prst="rect">
            <a:avLst/>
          </a:prstGeom>
        </p:spPr>
      </p:pic>
      <p:sp>
        <p:nvSpPr>
          <p:cNvPr id="40" name="Oval 39">
            <a:extLst>
              <a:ext uri="{FF2B5EF4-FFF2-40B4-BE49-F238E27FC236}">
                <a16:creationId xmlns:a16="http://schemas.microsoft.com/office/drawing/2014/main" id="{B8AE493D-5A23-9AAC-ECC3-F395F4E39653}"/>
              </a:ext>
            </a:extLst>
          </p:cNvPr>
          <p:cNvSpPr/>
          <p:nvPr/>
        </p:nvSpPr>
        <p:spPr>
          <a:xfrm>
            <a:off x="7101219" y="3342968"/>
            <a:ext cx="1813918" cy="1494502"/>
          </a:xfrm>
          <a:prstGeom prst="ellips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42" name="Picture 41" descr="A circular object with garmentille marks&#10;&#10;Description automatically generated">
            <a:extLst>
              <a:ext uri="{FF2B5EF4-FFF2-40B4-BE49-F238E27FC236}">
                <a16:creationId xmlns:a16="http://schemas.microsoft.com/office/drawing/2014/main" id="{965B0AEE-440D-88C5-A46C-E10561DE1F6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57" y="1954770"/>
            <a:ext cx="5442720" cy="4318165"/>
          </a:xfrm>
          <a:prstGeom prst="rect">
            <a:avLst/>
          </a:prstGeom>
        </p:spPr>
      </p:pic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9F1E611-26A3-A599-2E5E-1D87C94765B3}"/>
              </a:ext>
            </a:extLst>
          </p:cNvPr>
          <p:cNvCxnSpPr>
            <a:cxnSpLocks/>
          </p:cNvCxnSpPr>
          <p:nvPr/>
        </p:nvCxnSpPr>
        <p:spPr>
          <a:xfrm flipH="1">
            <a:off x="3986981" y="1059737"/>
            <a:ext cx="408038" cy="8750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DD6A1038-8887-ADB3-AA5E-A163504DD823}"/>
              </a:ext>
            </a:extLst>
          </p:cNvPr>
          <p:cNvSpPr txBox="1"/>
          <p:nvPr/>
        </p:nvSpPr>
        <p:spPr>
          <a:xfrm>
            <a:off x="4266037" y="739270"/>
            <a:ext cx="1059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SOCLE</a:t>
            </a:r>
            <a:endParaRPr lang="en-CA"/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B1687B97-B6EE-884E-5A59-5944854D20B6}"/>
              </a:ext>
            </a:extLst>
          </p:cNvPr>
          <p:cNvCxnSpPr/>
          <p:nvPr/>
        </p:nvCxnSpPr>
        <p:spPr>
          <a:xfrm flipH="1">
            <a:off x="2713703" y="1244403"/>
            <a:ext cx="209111" cy="7592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4" name="Picture 53" descr="A drawing of a mechanical arm&#10;&#10;Description automatically generated">
            <a:extLst>
              <a:ext uri="{FF2B5EF4-FFF2-40B4-BE49-F238E27FC236}">
                <a16:creationId xmlns:a16="http://schemas.microsoft.com/office/drawing/2014/main" id="{9C6A94F9-5F2F-2B88-D0BE-97FE93F05EB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857" y="80455"/>
            <a:ext cx="2972585" cy="3669707"/>
          </a:xfrm>
          <a:prstGeom prst="rect">
            <a:avLst/>
          </a:prstGeom>
        </p:spPr>
      </p:pic>
      <p:sp>
        <p:nvSpPr>
          <p:cNvPr id="55" name="Oval 54">
            <a:extLst>
              <a:ext uri="{FF2B5EF4-FFF2-40B4-BE49-F238E27FC236}">
                <a16:creationId xmlns:a16="http://schemas.microsoft.com/office/drawing/2014/main" id="{C2FD3EC8-DB0B-A73D-A093-D7FAD5D519B8}"/>
              </a:ext>
            </a:extLst>
          </p:cNvPr>
          <p:cNvSpPr/>
          <p:nvPr/>
        </p:nvSpPr>
        <p:spPr>
          <a:xfrm>
            <a:off x="8666859" y="3342968"/>
            <a:ext cx="1750769" cy="1353771"/>
          </a:xfrm>
          <a:prstGeom prst="ellips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57" name="Picture 56" descr="A close-up of a wheel&#10;&#10;Description automatically generated">
            <a:extLst>
              <a:ext uri="{FF2B5EF4-FFF2-40B4-BE49-F238E27FC236}">
                <a16:creationId xmlns:a16="http://schemas.microsoft.com/office/drawing/2014/main" id="{B07EE671-96C3-559B-ABE6-3D9072B4732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61" y="3734581"/>
            <a:ext cx="3997713" cy="3203874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29B4B9FD-CB04-0A88-30BA-16AD049E03E6}"/>
              </a:ext>
            </a:extLst>
          </p:cNvPr>
          <p:cNvSpPr txBox="1"/>
          <p:nvPr/>
        </p:nvSpPr>
        <p:spPr>
          <a:xfrm>
            <a:off x="-32679" y="3390250"/>
            <a:ext cx="245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Assemblage de la roue </a:t>
            </a:r>
            <a:endParaRPr lang="en-CA"/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AE56ED98-0E34-26F0-AC63-E4D35481E7CB}"/>
              </a:ext>
            </a:extLst>
          </p:cNvPr>
          <p:cNvCxnSpPr/>
          <p:nvPr/>
        </p:nvCxnSpPr>
        <p:spPr>
          <a:xfrm flipV="1">
            <a:off x="1971707" y="2320413"/>
            <a:ext cx="766491" cy="102255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55CFCA87-4A31-DD1C-3E50-F5F578AC1978}"/>
              </a:ext>
            </a:extLst>
          </p:cNvPr>
          <p:cNvCxnSpPr>
            <a:stCxn id="59" idx="2"/>
          </p:cNvCxnSpPr>
          <p:nvPr/>
        </p:nvCxnSpPr>
        <p:spPr>
          <a:xfrm>
            <a:off x="1193465" y="3759582"/>
            <a:ext cx="173219" cy="33491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6" name="Rectangle: Rounded Corners 255">
            <a:extLst>
              <a:ext uri="{FF2B5EF4-FFF2-40B4-BE49-F238E27FC236}">
                <a16:creationId xmlns:a16="http://schemas.microsoft.com/office/drawing/2014/main" id="{E4FABB2B-8817-17BB-6D49-C8F50E755C2B}"/>
              </a:ext>
            </a:extLst>
          </p:cNvPr>
          <p:cNvSpPr/>
          <p:nvPr/>
        </p:nvSpPr>
        <p:spPr>
          <a:xfrm>
            <a:off x="3703923" y="3893695"/>
            <a:ext cx="1363451" cy="20079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err="1"/>
              <a:t>Ligne</a:t>
            </a:r>
            <a:r>
              <a:rPr lang="en-US" sz="1050"/>
              <a:t> de movement </a:t>
            </a:r>
            <a:endParaRPr lang="en-CA" sz="1050"/>
          </a:p>
        </p:txBody>
      </p:sp>
      <p:cxnSp>
        <p:nvCxnSpPr>
          <p:cNvPr id="258" name="Connector: Elbow 257">
            <a:extLst>
              <a:ext uri="{FF2B5EF4-FFF2-40B4-BE49-F238E27FC236}">
                <a16:creationId xmlns:a16="http://schemas.microsoft.com/office/drawing/2014/main" id="{2E09BA82-6A1F-7F38-B9BF-0EB539AB7D30}"/>
              </a:ext>
            </a:extLst>
          </p:cNvPr>
          <p:cNvCxnSpPr/>
          <p:nvPr/>
        </p:nvCxnSpPr>
        <p:spPr>
          <a:xfrm rot="10800000" flipV="1">
            <a:off x="3810597" y="4119493"/>
            <a:ext cx="455441" cy="341035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9" name="Oval 258">
            <a:extLst>
              <a:ext uri="{FF2B5EF4-FFF2-40B4-BE49-F238E27FC236}">
                <a16:creationId xmlns:a16="http://schemas.microsoft.com/office/drawing/2014/main" id="{7165E786-7715-23AF-ABD3-C4AB058FB533}"/>
              </a:ext>
            </a:extLst>
          </p:cNvPr>
          <p:cNvSpPr/>
          <p:nvPr/>
        </p:nvSpPr>
        <p:spPr>
          <a:xfrm>
            <a:off x="10192107" y="3246172"/>
            <a:ext cx="1750769" cy="1353771"/>
          </a:xfrm>
          <a:prstGeom prst="ellipse">
            <a:avLst/>
          </a:prstGeom>
          <a:noFill/>
          <a:ln w="9525" cap="flat" cmpd="sng" algn="ctr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61" name="Picture 260" descr="A drawing of a round object&#10;&#10;Description automatically generated">
            <a:extLst>
              <a:ext uri="{FF2B5EF4-FFF2-40B4-BE49-F238E27FC236}">
                <a16:creationId xmlns:a16="http://schemas.microsoft.com/office/drawing/2014/main" id="{40D9A824-0FDE-E603-F1B0-E9D5F28F154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1" y="1869621"/>
            <a:ext cx="5481665" cy="3801005"/>
          </a:xfrm>
          <a:prstGeom prst="rect">
            <a:avLst/>
          </a:prstGeom>
        </p:spPr>
      </p:pic>
      <p:sp>
        <p:nvSpPr>
          <p:cNvPr id="264" name="TextBox 263">
            <a:extLst>
              <a:ext uri="{FF2B5EF4-FFF2-40B4-BE49-F238E27FC236}">
                <a16:creationId xmlns:a16="http://schemas.microsoft.com/office/drawing/2014/main" id="{A163035C-69BA-FCB9-CB9C-1F59B1523894}"/>
              </a:ext>
            </a:extLst>
          </p:cNvPr>
          <p:cNvSpPr txBox="1"/>
          <p:nvPr/>
        </p:nvSpPr>
        <p:spPr>
          <a:xfrm>
            <a:off x="3986981" y="2003635"/>
            <a:ext cx="835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err="1"/>
              <a:t>Rotule</a:t>
            </a:r>
            <a:endParaRPr lang="en-CA"/>
          </a:p>
        </p:txBody>
      </p:sp>
      <p:sp>
        <p:nvSpPr>
          <p:cNvPr id="265" name="TextBox 264">
            <a:extLst>
              <a:ext uri="{FF2B5EF4-FFF2-40B4-BE49-F238E27FC236}">
                <a16:creationId xmlns:a16="http://schemas.microsoft.com/office/drawing/2014/main" id="{E3F2ECD8-4A3D-5588-6A12-22D6C9F9E478}"/>
              </a:ext>
            </a:extLst>
          </p:cNvPr>
          <p:cNvSpPr txBox="1"/>
          <p:nvPr/>
        </p:nvSpPr>
        <p:spPr>
          <a:xfrm>
            <a:off x="3912636" y="5234460"/>
            <a:ext cx="1819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err="1"/>
              <a:t>Partie</a:t>
            </a:r>
            <a:r>
              <a:rPr lang="en-US"/>
              <a:t> </a:t>
            </a:r>
            <a:r>
              <a:rPr lang="en-US" err="1"/>
              <a:t>inferieure</a:t>
            </a:r>
            <a:r>
              <a:rPr lang="en-US"/>
              <a:t> de la </a:t>
            </a:r>
            <a:r>
              <a:rPr lang="en-US" err="1"/>
              <a:t>rotule</a:t>
            </a:r>
            <a:r>
              <a:rPr lang="en-US"/>
              <a:t> </a:t>
            </a:r>
            <a:endParaRPr lang="en-CA"/>
          </a:p>
        </p:txBody>
      </p:sp>
      <p:cxnSp>
        <p:nvCxnSpPr>
          <p:cNvPr id="267" name="Straight Arrow Connector 266">
            <a:extLst>
              <a:ext uri="{FF2B5EF4-FFF2-40B4-BE49-F238E27FC236}">
                <a16:creationId xmlns:a16="http://schemas.microsoft.com/office/drawing/2014/main" id="{1560E474-35AE-B342-183B-A9554BDBB5FD}"/>
              </a:ext>
            </a:extLst>
          </p:cNvPr>
          <p:cNvCxnSpPr/>
          <p:nvPr/>
        </p:nvCxnSpPr>
        <p:spPr>
          <a:xfrm flipH="1">
            <a:off x="2856270" y="2279139"/>
            <a:ext cx="1671252" cy="53980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9" name="Straight Arrow Connector 268">
            <a:extLst>
              <a:ext uri="{FF2B5EF4-FFF2-40B4-BE49-F238E27FC236}">
                <a16:creationId xmlns:a16="http://schemas.microsoft.com/office/drawing/2014/main" id="{1F8D8359-FEB0-C3C2-7522-41451CBE7CD0}"/>
              </a:ext>
            </a:extLst>
          </p:cNvPr>
          <p:cNvCxnSpPr/>
          <p:nvPr/>
        </p:nvCxnSpPr>
        <p:spPr>
          <a:xfrm flipH="1" flipV="1">
            <a:off x="4491613" y="4880364"/>
            <a:ext cx="119727" cy="4561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1" name="Picture 270" descr="A blue and white machine with wheels&#10;&#10;Description automatically generated with medium confidence">
            <a:extLst>
              <a:ext uri="{FF2B5EF4-FFF2-40B4-BE49-F238E27FC236}">
                <a16:creationId xmlns:a16="http://schemas.microsoft.com/office/drawing/2014/main" id="{F93EF52B-D33B-F2CA-31E4-32182AE4407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47" y="2160041"/>
            <a:ext cx="5234964" cy="3314251"/>
          </a:xfrm>
          <a:prstGeom prst="rect">
            <a:avLst/>
          </a:prstGeom>
        </p:spPr>
      </p:pic>
      <p:pic>
        <p:nvPicPr>
          <p:cNvPr id="273" name="Picture 272" descr="A circular object with holes&#10;&#10;Description automatically generated">
            <a:extLst>
              <a:ext uri="{FF2B5EF4-FFF2-40B4-BE49-F238E27FC236}">
                <a16:creationId xmlns:a16="http://schemas.microsoft.com/office/drawing/2014/main" id="{43856096-DFE7-4EE2-D70E-7F619164B51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780" y="49192"/>
            <a:ext cx="3741092" cy="3251705"/>
          </a:xfrm>
          <a:prstGeom prst="rect">
            <a:avLst/>
          </a:prstGeom>
        </p:spPr>
      </p:pic>
      <p:pic>
        <p:nvPicPr>
          <p:cNvPr id="275" name="Picture 274" descr="A circular object with wheels&#10;&#10;Description automatically generated">
            <a:extLst>
              <a:ext uri="{FF2B5EF4-FFF2-40B4-BE49-F238E27FC236}">
                <a16:creationId xmlns:a16="http://schemas.microsoft.com/office/drawing/2014/main" id="{95E2786F-A65A-F6F3-0097-508E515DDC4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79" y="3131148"/>
            <a:ext cx="4916602" cy="3259509"/>
          </a:xfrm>
          <a:prstGeom prst="rect">
            <a:avLst/>
          </a:prstGeom>
        </p:spPr>
      </p:pic>
      <p:sp>
        <p:nvSpPr>
          <p:cNvPr id="276" name="TextBox 275">
            <a:extLst>
              <a:ext uri="{FF2B5EF4-FFF2-40B4-BE49-F238E27FC236}">
                <a16:creationId xmlns:a16="http://schemas.microsoft.com/office/drawing/2014/main" id="{DE3669C9-97EC-CED3-D66F-5B8961B07596}"/>
              </a:ext>
            </a:extLst>
          </p:cNvPr>
          <p:cNvSpPr txBox="1"/>
          <p:nvPr/>
        </p:nvSpPr>
        <p:spPr>
          <a:xfrm>
            <a:off x="2391491" y="4736"/>
            <a:ext cx="1548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VUE DE HAUT</a:t>
            </a:r>
            <a:endParaRPr lang="en-CA"/>
          </a:p>
        </p:txBody>
      </p:sp>
      <p:sp>
        <p:nvSpPr>
          <p:cNvPr id="277" name="TextBox 276">
            <a:extLst>
              <a:ext uri="{FF2B5EF4-FFF2-40B4-BE49-F238E27FC236}">
                <a16:creationId xmlns:a16="http://schemas.microsoft.com/office/drawing/2014/main" id="{744364BF-867A-E3AD-8C8C-CEA7715A66E8}"/>
              </a:ext>
            </a:extLst>
          </p:cNvPr>
          <p:cNvSpPr txBox="1"/>
          <p:nvPr/>
        </p:nvSpPr>
        <p:spPr>
          <a:xfrm>
            <a:off x="2019121" y="6313983"/>
            <a:ext cx="2032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VUE DE DESSOUS </a:t>
            </a:r>
            <a:endParaRPr lang="en-CA"/>
          </a:p>
        </p:txBody>
      </p:sp>
      <p:pic>
        <p:nvPicPr>
          <p:cNvPr id="279" name="Picture 278" descr="A computer generated image of a robot&#10;&#10;Description automatically generated">
            <a:extLst>
              <a:ext uri="{FF2B5EF4-FFF2-40B4-BE49-F238E27FC236}">
                <a16:creationId xmlns:a16="http://schemas.microsoft.com/office/drawing/2014/main" id="{BDC10835-7A19-B547-7A03-992E8DFCF24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57" y="155118"/>
            <a:ext cx="5937664" cy="6430299"/>
          </a:xfrm>
          <a:prstGeom prst="rect">
            <a:avLst/>
          </a:prstGeom>
        </p:spPr>
      </p:pic>
      <p:sp>
        <p:nvSpPr>
          <p:cNvPr id="280" name="TextBox 279">
            <a:extLst>
              <a:ext uri="{FF2B5EF4-FFF2-40B4-BE49-F238E27FC236}">
                <a16:creationId xmlns:a16="http://schemas.microsoft.com/office/drawing/2014/main" id="{3D874D04-BA0E-6E9C-38FA-422EA2695E85}"/>
              </a:ext>
            </a:extLst>
          </p:cNvPr>
          <p:cNvSpPr txBox="1"/>
          <p:nvPr/>
        </p:nvSpPr>
        <p:spPr>
          <a:xfrm>
            <a:off x="2333876" y="6117351"/>
            <a:ext cx="1704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VUE EXPLOSÉE</a:t>
            </a:r>
            <a:endParaRPr lang="en-CA"/>
          </a:p>
        </p:txBody>
      </p:sp>
      <p:sp>
        <p:nvSpPr>
          <p:cNvPr id="281" name="TextBox 280">
            <a:extLst>
              <a:ext uri="{FF2B5EF4-FFF2-40B4-BE49-F238E27FC236}">
                <a16:creationId xmlns:a16="http://schemas.microsoft.com/office/drawing/2014/main" id="{B4F6BD8D-C4E8-DB81-A59B-16FFFE0174C5}"/>
              </a:ext>
            </a:extLst>
          </p:cNvPr>
          <p:cNvSpPr txBox="1"/>
          <p:nvPr/>
        </p:nvSpPr>
        <p:spPr>
          <a:xfrm>
            <a:off x="2354952" y="5557625"/>
            <a:ext cx="1565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VUE DE FACE </a:t>
            </a:r>
            <a:endParaRPr lang="en-CA"/>
          </a:p>
        </p:txBody>
      </p:sp>
      <p:pic>
        <p:nvPicPr>
          <p:cNvPr id="9" name="9.mpeg">
            <a:hlinkClick r:id="" action="ppaction://media"/>
            <a:extLst>
              <a:ext uri="{FF2B5EF4-FFF2-40B4-BE49-F238E27FC236}">
                <a16:creationId xmlns:a16="http://schemas.microsoft.com/office/drawing/2014/main" id="{76D8D7A4-DED4-10F1-71FF-5D3210A20B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1223026" y="6011234"/>
            <a:ext cx="730250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78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2" grpId="0"/>
      <p:bldP spid="22" grpId="1"/>
      <p:bldP spid="22" grpId="2"/>
      <p:bldP spid="23" grpId="0"/>
      <p:bldP spid="23" grpId="1"/>
      <p:bldP spid="24" grpId="0"/>
      <p:bldP spid="24" grpId="1"/>
      <p:bldP spid="33" grpId="0" animBg="1"/>
      <p:bldP spid="33" grpId="1" animBg="1"/>
      <p:bldP spid="33" grpId="2" animBg="1"/>
      <p:bldP spid="40" grpId="0" animBg="1"/>
      <p:bldP spid="40" grpId="1" animBg="1"/>
      <p:bldP spid="47" grpId="0"/>
      <p:bldP spid="47" grpId="1"/>
      <p:bldP spid="55" grpId="0" animBg="1"/>
      <p:bldP spid="55" grpId="1" animBg="1"/>
      <p:bldP spid="59" grpId="0"/>
      <p:bldP spid="59" grpId="1"/>
      <p:bldP spid="256" grpId="0" animBg="1"/>
      <p:bldP spid="256" grpId="1" animBg="1"/>
      <p:bldP spid="259" grpId="0" animBg="1"/>
      <p:bldP spid="259" grpId="1" animBg="1"/>
      <p:bldP spid="264" grpId="0"/>
      <p:bldP spid="264" grpId="1"/>
      <p:bldP spid="265" grpId="0"/>
      <p:bldP spid="265" grpId="1"/>
      <p:bldP spid="276" grpId="0"/>
      <p:bldP spid="276" grpId="1"/>
      <p:bldP spid="277" grpId="0"/>
      <p:bldP spid="277" grpId="1"/>
      <p:bldP spid="280" grpId="0"/>
      <p:bldP spid="280" grpId="1"/>
      <p:bldP spid="281" grpId="0"/>
      <p:bldP spid="281" grpId="1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464</Words>
  <Application>Microsoft Office PowerPoint</Application>
  <PresentationFormat>Widescreen</PresentationFormat>
  <Paragraphs>89</Paragraphs>
  <Slides>15</Slides>
  <Notes>0</Notes>
  <HiddenSlides>0</HiddenSlides>
  <MMClips>15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Adobe Gothic Std B</vt:lpstr>
      <vt:lpstr>Aptos</vt:lpstr>
      <vt:lpstr>Aptos Display</vt:lpstr>
      <vt:lpstr>Arial</vt:lpstr>
      <vt:lpstr>Thème Office</vt:lpstr>
      <vt:lpstr>MCG2501 – Introduction à la conception  Livrable de design 10</vt:lpstr>
      <vt:lpstr>PowerPoint Presentation</vt:lpstr>
      <vt:lpstr>PowerPoint Presentation</vt:lpstr>
      <vt:lpstr>PowerPoint Presentation</vt:lpstr>
      <vt:lpstr>Image complete</vt:lpstr>
      <vt:lpstr>Le Portique</vt:lpstr>
      <vt:lpstr>Tronc principal</vt:lpstr>
      <vt:lpstr>Tronc principal</vt:lpstr>
      <vt:lpstr>PowerPoint Presentation</vt:lpstr>
      <vt:lpstr>PowerPoint Presentation</vt:lpstr>
      <vt:lpstr>PowerPoint Presentation</vt:lpstr>
      <vt:lpstr>Animation du movement du portique  </vt:lpstr>
      <vt:lpstr>PowerPoint Presentation</vt:lpstr>
      <vt:lpstr>Chaine d'operation ( Protocole )</vt:lpstr>
      <vt:lpstr>Hypothèses de conception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MCG2501 – Introduction à la conception  Livrable de design 10</dc:title>
  <dc:creator>N A</dc:creator>
  <cp:lastModifiedBy>Ihab Achargui Afkir</cp:lastModifiedBy>
  <cp:revision>2</cp:revision>
  <dcterms:created xsi:type="dcterms:W3CDTF">2024-03-31T17:04:09Z</dcterms:created>
  <dcterms:modified xsi:type="dcterms:W3CDTF">2024-04-03T02:27:57Z</dcterms:modified>
</cp:coreProperties>
</file>