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Playfair Display"/>
      <p:regular r:id="rId11"/>
      <p:bold r:id="rId12"/>
      <p:italic r:id="rId13"/>
      <p:boldItalic r:id="rId14"/>
    </p:embeddedFont>
    <p:embeddedFont>
      <p:font typeface="La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ayfairDisplay-regular.fntdata"/><Relationship Id="rId10" Type="http://schemas.openxmlformats.org/officeDocument/2006/relationships/slide" Target="slides/slide5.xml"/><Relationship Id="rId13" Type="http://schemas.openxmlformats.org/officeDocument/2006/relationships/font" Target="fonts/PlayfairDisplay-italic.fntdata"/><Relationship Id="rId12" Type="http://schemas.openxmlformats.org/officeDocument/2006/relationships/font" Target="fonts/PlayfairDisplay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regular.fntdata"/><Relationship Id="rId14" Type="http://schemas.openxmlformats.org/officeDocument/2006/relationships/font" Target="fonts/PlayfairDisplay-boldItalic.fntdata"/><Relationship Id="rId17" Type="http://schemas.openxmlformats.org/officeDocument/2006/relationships/font" Target="fonts/Lato-italic.fntdata"/><Relationship Id="rId16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04d40f446b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04d40f446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Imaginez que vous êtes un enquêteur de police, vous avez passé bcp de temps à essayer de trouver le bon angle, la bonne distance etc.. relatable (memes on fb)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4d40f446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4d40f446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4d40f446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04d40f446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04d40f446b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04d40f446b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5.jpg"/><Relationship Id="rId5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096250" y="1210225"/>
            <a:ext cx="2951400" cy="161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Journée de la conception - aide à la photographie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096288" y="3322955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85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Équipe FA8 - en collaboration avec la police d’Ottawa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-411480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fr-CA"/>
              <a:t>Motivation du problème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résolution du problème était importante pour :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Sauver du temps aux utilisateurs;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rapidité,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L’efficacité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précision;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clarté.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 </a:t>
            </a:r>
            <a:r>
              <a:rPr b="1" lang="fr-CA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enquêteurs de la police d’Ottawa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ont besoin d’un </a:t>
            </a:r>
            <a:r>
              <a:rPr b="1" lang="fr-CA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dispositif compact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servant à prendre des photos de petites preuves (empreintes digitales, gouttes de sang, etc.) à </a:t>
            </a:r>
            <a:r>
              <a:rPr b="1" lang="fr-CA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90 degrés de la surface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Le dispositif, sous forme de trépied attaché au bout de l’objectif de la caméra, aura </a:t>
            </a:r>
            <a:r>
              <a:rPr b="1" lang="fr-CA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trois pattes ajustables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grâce à un système d’engrenages, à différentes distances et muni d’une </a:t>
            </a:r>
            <a:r>
              <a:rPr b="1" lang="fr-CA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lumière 360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2. Exigences de base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688" y="961050"/>
            <a:ext cx="3675300" cy="23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xigences de base des utilisateurs et clients : </a:t>
            </a:r>
            <a:endParaRPr sz="1408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8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801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8"/>
              <a:buFont typeface="Times New Roman"/>
              <a:buChar char="-"/>
            </a:pP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Clients et utilisateurs: les enquêteurs de la police d’Ottawa;</a:t>
            </a:r>
            <a:endParaRPr sz="1408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801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8"/>
              <a:buFont typeface="Times New Roman"/>
              <a:buChar char="-"/>
            </a:pP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Précision de l’angle de </a:t>
            </a:r>
            <a:r>
              <a:rPr b="1"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90 degrés</a:t>
            </a: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 la surface;</a:t>
            </a:r>
            <a:endParaRPr sz="1408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801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8"/>
              <a:buFont typeface="Times New Roman"/>
              <a:buChar char="-"/>
            </a:pPr>
            <a:r>
              <a:rPr b="1"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Ajustement</a:t>
            </a: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optimal des pattes du trépied;</a:t>
            </a:r>
            <a:endParaRPr sz="1408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8015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8"/>
              <a:buFont typeface="Times New Roman"/>
              <a:buChar char="-"/>
            </a:pPr>
            <a:r>
              <a:rPr b="1"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Éclairage</a:t>
            </a:r>
            <a:r>
              <a:rPr lang="fr-CA" sz="1408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adéquat de la surface. </a:t>
            </a:r>
            <a:endParaRPr sz="1700"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8214" y="175850"/>
            <a:ext cx="2184707" cy="248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1557" y="2878775"/>
            <a:ext cx="2398050" cy="20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38747" y="2878773"/>
            <a:ext cx="2028327" cy="2068699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00" y="3425050"/>
            <a:ext cx="2658900" cy="151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Solution retenue :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Trépied de trois pattes;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Lumière gooseneck;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Système d’engrenage.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 rot="5400000">
            <a:off x="6782275" y="2295000"/>
            <a:ext cx="576600" cy="5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3300"/>
              <a:t>☞</a:t>
            </a:r>
            <a:endParaRPr sz="33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3. Notre concept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152475"/>
            <a:ext cx="475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Notre concept se démarque par :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 système d’engrenage permettant 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toutes les possibilités d’ajustement 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 pattes;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L’ajustement des trois pattes 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simultanément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solidité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des matériaux;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L’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utilisation facile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et 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intuitive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du dispositif;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-"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lumière pouvant </a:t>
            </a:r>
            <a:r>
              <a:rPr b="1"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éclairer sous tous les angles</a:t>
            </a: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 rotWithShape="1">
          <a:blip r:embed="rId3">
            <a:alphaModFix/>
          </a:blip>
          <a:srcRect b="28469" l="0" r="0" t="0"/>
          <a:stretch/>
        </p:blipFill>
        <p:spPr>
          <a:xfrm>
            <a:off x="5793625" y="110250"/>
            <a:ext cx="2271448" cy="2166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 rotWithShape="1">
          <a:blip r:embed="rId4">
            <a:alphaModFix/>
          </a:blip>
          <a:srcRect b="14661" l="0" r="0" t="0"/>
          <a:stretch/>
        </p:blipFill>
        <p:spPr>
          <a:xfrm>
            <a:off x="5793625" y="2389075"/>
            <a:ext cx="2271448" cy="25844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/>
              <a:t>4. Démonstration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Produit final :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>
            <a:alphaModFix/>
          </a:blip>
          <a:srcRect b="26614" l="5446" r="5553" t="4543"/>
          <a:stretch/>
        </p:blipFill>
        <p:spPr>
          <a:xfrm>
            <a:off x="236475" y="1673775"/>
            <a:ext cx="3094726" cy="2554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33251" y="811650"/>
            <a:ext cx="2562294" cy="341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7600" y="811640"/>
            <a:ext cx="2562300" cy="34164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