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team name, class code, member names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98e2eefeee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98e2eefeee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what the client wanted specifically: Check specific gravity every 10 seconds. Have comparison to what is out there: the current solution is to take a sample manually and it will take 10 min. 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a82df339e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a82df339e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98e2eefeee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98e2eefeee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Talk about solving shanes problems, industry lacking.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all this components, we can solve shanes problem. (more details next slides)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Efficient and cost effective.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98e2eefeee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98e2eefeee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98e2eefeee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98e2eefeee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98e2eefeee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98e2eefeee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r1hiC5jOP3WyxOQ2IjjrOxdtZ8Neumnp/view" TargetMode="External"/><Relationship Id="rId4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311700" y="3138925"/>
            <a:ext cx="8520600" cy="15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Group 20:  “J-Head”</a:t>
            </a:r>
            <a:endParaRPr sz="3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GNG1103</a:t>
            </a:r>
            <a:endParaRPr sz="3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Ethan, Dina, Jean, Haolin, Anmol</a:t>
            </a:r>
            <a:endParaRPr sz="3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10493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lt2"/>
                </a:solidFill>
              </a:rPr>
              <a:t>A Down to Earth Solution to Calculating Specific Gravity </a:t>
            </a:r>
            <a:endParaRPr sz="3400">
              <a:solidFill>
                <a:schemeClr val="l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 Being Solved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The objective of our device is to calculate the specific gravity of the wort in the transfer pipe and </a:t>
            </a:r>
            <a:r>
              <a:rPr lang="en">
                <a:solidFill>
                  <a:schemeClr val="dk1"/>
                </a:solidFill>
              </a:rPr>
              <a:t>fermentation</a:t>
            </a:r>
            <a:r>
              <a:rPr lang="en">
                <a:solidFill>
                  <a:schemeClr val="dk1"/>
                </a:solidFill>
              </a:rPr>
              <a:t> tank at the Beyond the Pale Brewery.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The client specifically wanted a device that could </a:t>
            </a:r>
            <a:r>
              <a:rPr lang="en">
                <a:solidFill>
                  <a:schemeClr val="dk1"/>
                </a:solidFill>
              </a:rPr>
              <a:t>digitally</a:t>
            </a:r>
            <a:r>
              <a:rPr lang="en">
                <a:solidFill>
                  <a:schemeClr val="dk1"/>
                </a:solidFill>
              </a:rPr>
              <a:t> calculate the specific gravity, log and graph the data, and do so with a 5% margin of accuracy at 10 second intervals.  This device also had to be affordable for the brewery.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 Life Testing 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2648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Placing</a:t>
            </a:r>
            <a:r>
              <a:rPr lang="en"/>
              <a:t> our pressure sensor inside a cup with room temperature water, we were able to </a:t>
            </a:r>
            <a:r>
              <a:rPr lang="en"/>
              <a:t>transfer</a:t>
            </a:r>
            <a:r>
              <a:rPr lang="en"/>
              <a:t> </a:t>
            </a:r>
            <a:r>
              <a:rPr lang="en"/>
              <a:t>specific</a:t>
            </a:r>
            <a:r>
              <a:rPr lang="en"/>
              <a:t> gravity </a:t>
            </a:r>
            <a:r>
              <a:rPr lang="en"/>
              <a:t>measurements</a:t>
            </a:r>
            <a:r>
              <a:rPr lang="en"/>
              <a:t> </a:t>
            </a:r>
            <a:r>
              <a:rPr lang="en"/>
              <a:t>straight</a:t>
            </a:r>
            <a:r>
              <a:rPr lang="en"/>
              <a:t> to our mobile devices.</a:t>
            </a:r>
            <a:endParaRPr/>
          </a:p>
        </p:txBody>
      </p:sp>
      <p:pic>
        <p:nvPicPr>
          <p:cNvPr id="68" name="Google Shape;68;p15" title="6AC9B8A7-5AC3-498A-8AF0-2239B7AB9147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8700" y="1342850"/>
            <a:ext cx="5735149" cy="322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 Have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3960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P</a:t>
            </a:r>
            <a:r>
              <a:rPr lang="en">
                <a:solidFill>
                  <a:schemeClr val="dk1"/>
                </a:solidFill>
              </a:rPr>
              <a:t>ressure sensor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Bluetooth output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Code &amp; </a:t>
            </a:r>
            <a:r>
              <a:rPr lang="en">
                <a:solidFill>
                  <a:schemeClr val="dk1"/>
                </a:solidFill>
              </a:rPr>
              <a:t>formulas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Software to control the device and display the data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Affordability 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1825" y="1017725"/>
            <a:ext cx="4364498" cy="2895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it works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Hardware and Software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94075" y="2694375"/>
            <a:ext cx="6291300" cy="182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each part do…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Data received from the sensors and user’s input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Calculations done by computer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Display results and graph on the user interface page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1800" y="445025"/>
            <a:ext cx="4313774" cy="242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Improvements</a:t>
            </a:r>
            <a:endParaRPr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Create a physical UI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Switch from a </a:t>
            </a:r>
            <a:r>
              <a:rPr lang="en">
                <a:solidFill>
                  <a:schemeClr val="dk1"/>
                </a:solidFill>
              </a:rPr>
              <a:t>breadboard</a:t>
            </a:r>
            <a:r>
              <a:rPr lang="en">
                <a:solidFill>
                  <a:schemeClr val="dk1"/>
                </a:solidFill>
              </a:rPr>
              <a:t> to </a:t>
            </a:r>
            <a:r>
              <a:rPr lang="en">
                <a:solidFill>
                  <a:schemeClr val="dk1"/>
                </a:solidFill>
              </a:rPr>
              <a:t>protoboard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>
                <a:solidFill>
                  <a:schemeClr val="dk1"/>
                </a:solidFill>
              </a:rPr>
              <a:t>Have a food grade pressure sensor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