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webextensions/webextension1.xml" ContentType="application/vnd.ms-office.webextension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56" r:id="rId3"/>
    <p:sldId id="261" r:id="rId4"/>
    <p:sldId id="257" r:id="rId5"/>
    <p:sldId id="258" r:id="rId6"/>
    <p:sldId id="259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8885EDF-08EF-4520-A1F9-3DB00DE3E0B5}" v="60" dt="2023-03-30T02:41:47.695"/>
    <p1510:client id="{3AC1272C-6590-4570-ACC0-E1E799E25C90}" v="2" dt="2023-03-27T02:37:41.457"/>
    <p1510:client id="{40083922-85FF-493E-99E0-E000EE23D8DF}" v="104" dt="2023-03-30T02:48:11.905"/>
    <p1510:client id="{A6473A1A-1ADA-42DD-1F05-B8ACD230BB1E}" v="38" dt="2023-03-29T15:29:30.301"/>
    <p1510:client id="{F5811C63-1D4F-281D-C66E-BB590542C21B}" v="4" dt="2023-03-30T03:01:34.51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2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92" y="2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ngall.com/environment-png/download/11082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microsoft.com/office/2011/relationships/webextension" Target="../webextensions/webextension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02D44074-0B69-4F0C-A7B3-5645CE40D8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4656" y="0"/>
            <a:ext cx="4657344" cy="6858000"/>
          </a:xfrm>
          <a:prstGeom prst="rect">
            <a:avLst/>
          </a:prstGeom>
          <a:solidFill>
            <a:srgbClr val="84B6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5" descr="A picture containing diagram&#10;&#10;Description automatically generated">
            <a:extLst>
              <a:ext uri="{FF2B5EF4-FFF2-40B4-BE49-F238E27FC236}">
                <a16:creationId xmlns:a16="http://schemas.microsoft.com/office/drawing/2014/main" id="{E856927F-B55F-7167-0A0F-5B2669ED64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-1445" t="-3922" r="1445" b="38936"/>
          <a:stretch/>
        </p:blipFill>
        <p:spPr>
          <a:xfrm>
            <a:off x="683602" y="827332"/>
            <a:ext cx="6462713" cy="431641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69CB627-C7AF-4F22-F68B-9C9D1F04BD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4076" y="2539219"/>
            <a:ext cx="3676968" cy="1787899"/>
          </a:xfrm>
          <a:prstGeom prst="ellipse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US" sz="37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Design Day</a:t>
            </a:r>
            <a:br>
              <a:rPr lang="en-US" sz="3700" b="1" dirty="0">
                <a:solidFill>
                  <a:srgbClr val="FFFFFF"/>
                </a:solidFill>
              </a:rPr>
            </a:br>
            <a:r>
              <a:rPr lang="en-US" sz="3700" b="1" dirty="0">
                <a:solidFill>
                  <a:srgbClr val="FFFFFF"/>
                </a:solidFill>
                <a:cs typeface="Calibri Light"/>
              </a:rPr>
              <a:t>March 30th, 2023</a:t>
            </a:r>
            <a:endParaRPr lang="en-US" sz="3700" b="1" kern="1200" dirty="0">
              <a:solidFill>
                <a:srgbClr val="FFFFFF"/>
              </a:solidFill>
              <a:latin typeface="+mj-lt"/>
              <a:cs typeface="Calibri Light"/>
            </a:endParaRPr>
          </a:p>
        </p:txBody>
      </p:sp>
      <p:pic>
        <p:nvPicPr>
          <p:cNvPr id="14" name="Picture 14" descr="Logo&#10;&#10;Description automatically generated">
            <a:extLst>
              <a:ext uri="{FF2B5EF4-FFF2-40B4-BE49-F238E27FC236}">
                <a16:creationId xmlns:a16="http://schemas.microsoft.com/office/drawing/2014/main" id="{211C9FC4-7F78-2A57-EA19-54BDDD15D9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595" y="5257420"/>
            <a:ext cx="6607962" cy="137634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5128936-F198-0B43-4C6E-60153313C10E}"/>
              </a:ext>
            </a:extLst>
          </p:cNvPr>
          <p:cNvSpPr txBox="1"/>
          <p:nvPr/>
        </p:nvSpPr>
        <p:spPr>
          <a:xfrm>
            <a:off x="3923858" y="5258120"/>
            <a:ext cx="3366369" cy="10772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sz="1600" i="1" dirty="0">
                <a:solidFill>
                  <a:srgbClr val="000000"/>
                </a:solidFill>
                <a:cs typeface="Calibri"/>
              </a:rPr>
              <a:t>Waleed</a:t>
            </a:r>
            <a:endParaRPr lang="en-US" sz="1600">
              <a:solidFill>
                <a:srgbClr val="000000"/>
              </a:solidFill>
              <a:cs typeface="Calibri"/>
            </a:endParaRPr>
          </a:p>
          <a:p>
            <a:pPr algn="r"/>
            <a:r>
              <a:rPr lang="en-US" sz="1600" i="1" dirty="0">
                <a:solidFill>
                  <a:srgbClr val="000000"/>
                </a:solidFill>
                <a:cs typeface="Calibri"/>
              </a:rPr>
              <a:t>Daniyal</a:t>
            </a:r>
          </a:p>
          <a:p>
            <a:pPr algn="r"/>
            <a:r>
              <a:rPr lang="en-US" sz="1600" i="1" dirty="0">
                <a:solidFill>
                  <a:srgbClr val="000000"/>
                </a:solidFill>
                <a:cs typeface="Calibri"/>
              </a:rPr>
              <a:t>Dalileh</a:t>
            </a:r>
          </a:p>
          <a:p>
            <a:pPr algn="r"/>
            <a:r>
              <a:rPr lang="en-US" sz="1600" i="1" dirty="0">
                <a:solidFill>
                  <a:srgbClr val="000000"/>
                </a:solidFill>
                <a:cs typeface="Calibri"/>
              </a:rPr>
              <a:t>Mohammed Reza</a:t>
            </a:r>
          </a:p>
        </p:txBody>
      </p:sp>
    </p:spTree>
    <p:extLst>
      <p:ext uri="{BB962C8B-B14F-4D97-AF65-F5344CB8AC3E}">
        <p14:creationId xmlns:p14="http://schemas.microsoft.com/office/powerpoint/2010/main" val="22524319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03D30710-7F82-4F25-47BB-D45EA251D0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072" y="657423"/>
            <a:ext cx="6501008" cy="488553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" name="Picture 3">
            <a:extLst>
              <a:ext uri="{FF2B5EF4-FFF2-40B4-BE49-F238E27FC236}">
                <a16:creationId xmlns:a16="http://schemas.microsoft.com/office/drawing/2014/main" id="{217C064C-23C2-FC94-9452-0724DCFB9C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2765" y="545795"/>
            <a:ext cx="3853319" cy="45868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we="http://schemas.microsoft.com/office/webextensions/webextension/2010/11" xmlns:pca="http://schemas.microsoft.com/office/powerpoint/2013/contentapp">
        <mc:Choice Requires="we pca">
          <p:graphicFrame>
            <p:nvGraphicFramePr>
              <p:cNvPr id="5" name="Object 4">
                <a:extLst>
                  <a:ext uri="{FF2B5EF4-FFF2-40B4-BE49-F238E27FC236}">
                    <a16:creationId xmlns:a16="http://schemas.microsoft.com/office/drawing/2014/main" id="{73E19EE9-55C8-6D24-63BF-0D53AE4FC8D0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373793136"/>
                  </p:ext>
                </p:extLst>
              </p:nvPr>
            </p:nvGraphicFramePr>
            <p:xfrm>
              <a:off x="163287" y="199572"/>
              <a:ext cx="11605380" cy="6422570"/>
            </p:xfrm>
            <a:graphic>
              <a:graphicData uri="http://schemas.microsoft.com/office/webextensions/webextension/2010/11">
                <we:webextensionref xmlns:we="http://schemas.microsoft.com/office/webextensions/webextension/2010/11" xmlns:r="http://schemas.openxmlformats.org/officeDocument/2006/relationships" r:id="rId2"/>
              </a:graphicData>
            </a:graphic>
          </p:graphicFrame>
        </mc:Choice>
        <mc:Fallback xmlns="">
          <p:pic>
            <p:nvPicPr>
              <p:cNvPr id="5" name="Object 4">
                <a:extLst>
                  <a:ext uri="{FF2B5EF4-FFF2-40B4-BE49-F238E27FC236}">
                    <a16:creationId xmlns:a16="http://schemas.microsoft.com/office/drawing/2014/main" id="{73E19EE9-55C8-6D24-63BF-0D53AE4FC8D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>
                <a:clrChange>
                  <a:clrFrom>
                    <a:prstClr val="black"/>
                  </a:clrFrom>
                  <a:clrTo>
                    <a:prstClr val="black">
                      <a:alpha val="0"/>
                    </a:prstClr>
                  </a:clrTo>
                </a:clrChange>
              </a:blip>
              <a:stretch>
                <a:fillRect/>
              </a:stretch>
            </p:blipFill>
            <p:spPr>
              <a:xfrm>
                <a:off x="163287" y="199572"/>
                <a:ext cx="11605380" cy="642257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078688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4" descr="Diagram&#10;&#10;Description automatically generated">
            <a:extLst>
              <a:ext uri="{FF2B5EF4-FFF2-40B4-BE49-F238E27FC236}">
                <a16:creationId xmlns:a16="http://schemas.microsoft.com/office/drawing/2014/main" id="{024622F5-8619-5900-E312-08363FD67A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028"/>
          <a:stretch/>
        </p:blipFill>
        <p:spPr>
          <a:xfrm>
            <a:off x="457200" y="457200"/>
            <a:ext cx="11277600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2069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4" descr="Map&#10;&#10;Description automatically generated">
            <a:extLst>
              <a:ext uri="{FF2B5EF4-FFF2-40B4-BE49-F238E27FC236}">
                <a16:creationId xmlns:a16="http://schemas.microsoft.com/office/drawing/2014/main" id="{7E4B39AF-E154-2055-15D5-47C86F8EFE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34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5510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4" descr="Map&#10;&#10;Description automatically generated">
            <a:extLst>
              <a:ext uri="{FF2B5EF4-FFF2-40B4-BE49-F238E27FC236}">
                <a16:creationId xmlns:a16="http://schemas.microsoft.com/office/drawing/2014/main" id="{E117814E-246D-DD51-3C3B-CE2B456C005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99"/>
          <a:stretch/>
        </p:blipFill>
        <p:spPr>
          <a:xfrm>
            <a:off x="20" y="43615"/>
            <a:ext cx="12191980" cy="6850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6184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webextension1.xml><?xml version="1.0" encoding="utf-8"?>
<we:webextension xmlns:we="http://schemas.microsoft.com/office/webextensions/webextension/2010/11" id="{F6085132-C44E-441E-AEB3-EEB1FDB110B7}">
  <we:reference id="WA200003233" version="2.0.0.3" store="en-US" storeType="omex"/>
  <we:alternateReferences>
    <we:reference id="WA200003233" version="2.0.0.3" store="omex" storeType="omex"/>
  </we:alternateReferences>
  <we:properties>
    <we:property name="reportUrl" value="&quot;/links/fg7Q2XWEqf?ctid=d41fdab1-7e15-4cfd-b5fa-7200e54deb6b&amp;pbi_source=linkShare&amp;bookmarkGuid=f97608cc-62b1-4690-a4e7-bf38b9bf9385&amp;fromEntryPoint=share&quot;"/>
    <we:property name="reportState" value="&quot;CONNECTED&quot;"/>
    <we:property name="reportEmbeddedTime" value="&quot;2023-03-30T03:01:42.193Z&quot;"/>
    <we:property name="creatorSessionId" value="&quot;f2e09f92-0f22-4158-9058-9b28d6fc7edf&quot;"/>
    <we:property name="creatorUserId" value="&quot;10032001A7FCBFCA&quot;"/>
    <we:property name="creatorTenantId" value="&quot;d41fdab1-7e15-4cfd-b5fa-7200e54deb6b&quot;"/>
    <we:property name="reportName" value="&quot;Heat Map&quot;"/>
    <we:property name="isFiltersActionButtonVisible" value="true"/>
    <we:property name="initialStateBookmark" value="&quot;H4sIAAAAAAAAA71TTW/bMAz9K4VOG2AMibOlSW5pkF3yUSMJeimCgbYYV40sCZKcJQv830fJBrZhhxYoWl8sPtLk4/PTlXHhjITLGipkE3an9bECe7zps4SpDru/X6ymm8WP9XQ1J1gbL7RybHJlHmyJ/kG4GmToQODjPmEgZQZliA4gHSbMoHVagRS/sC2mlLc1NgnDs5HaQmi59eAxtD1ROcU0u/9lQBOh8OKEWyx8i27QaOu7eDga5n3oD+Db+HYAo16ap7f0jWuzkebL9WFoJDbTyoNQRCBgfADjdJSPhpyPef71kHLeC/hBSN+V5Jf52Vjam9S4mKDXlJ9AFchZXM6ia3e5spmWdRVP83/wra5tgRs8xJTywl+ozQ5yiTef0s+sIZkyq0nEmFiSWL7mGPEn/XNmkXTjbNJrko8joVX5BhbTsrRYgu/C+XtQ3Fb6SIksW7Wp77XqDNT7n/OeECdUKTuD/nHErl2lAhO8nz+Ti8KPb+LzN8IqpNsQDrr2zkCBGSiMzjAtK4GxjqQAxcPceLbhvRRkqHbsA8g6TAwXhMUZRETQkq+sb2gZen4DeUfrptsDAAA=&quot;"/>
    <we:property name="bookmark" value="&quot;H4sIAAAAAAAAA71TwW7bMAz9lUKnDTCG2JntJLcuyE7dYDRFL0MOlEV7WmRJkOSsWZB/HyUb6IoddhhaH2zxkSYfn58vTEhvFZy/woBswz4ZcxzAHW9yljH9EuM1zzuo2rLu8nVZlp2oK6oyNkijPdtcWADXY3iUfgQVGxL47ZAxUKqBPkYdKI8Zs+i80aDkL5yKKRXciNeM4ZNVxkFsuQ8QMLY9UTnFRCX/sKSJ0AZ5wj22YULv0RoX5rhaVTyHfAnlul7CalHwoqZ3/JRNNP9dH4cmYlujA0hNBCImlrAuVnxVCbEW/GNXCLGIeCdVmEv4efdkHe1NapxtlO9WnEC3KFhazqGfdrmwrVHjkE67F/jejK7Fe+xSSgcZztTmAbjCm3fFe3YlmRpnSMSUuCOxwigw4d/Nz61D0k2wzeKavR0Jo/v/YHHb9w57CHO4ew2K+8EcKdE0X6bU51HPBlr8zflAiJe6V7NBnx3xMK0ygI3e5z/IRfHDX9P1J8IGpL8hHswYvIUWG9CYnGEnVhJTHUkBWsS56ezi806Soaaxj6DGODH+ICxNOcTbb2GhdJW6AwAA&quot;"/>
    <we:property name="embedUrl" value="&quot;/reportEmbed?reportId=6092199e-572e-47bb-a047-dea9a30d95c1&amp;config=eyJjbHVzdGVyVXJsIjoiaHR0cHM6Ly9XQUJJLUNBTkFEQS1DRU5UUkFMLXJlZGlyZWN0LmFuYWx5c2lzLndpbmRvd3MubmV0IiwiZW1iZWRGZWF0dXJlcyI6eyJtb2Rlcm5FbWJlZCI6dHJ1ZSwidXNhZ2VNZXRyaWNzVk5leHQiOnRydWV9fQ%3D%3D&amp;disableSensitivityBanner=true&quot;"/>
    <we:property name="datasetId" value="&quot;3cebb422-472d-4f4e-9415-6d098fdb50f4&quot;"/>
    <we:property name="pageName" value=""/>
    <we:property name="pageDisplayName" value="&quot;Page 4&quot;"/>
    <we:property name="backgroundColor" value="&quot;#FFFFFF&quot;"/>
  </we:properties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12</Words>
  <Application>Microsoft Office PowerPoint</Application>
  <PresentationFormat>Widescreen</PresentationFormat>
  <Paragraphs>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Design Day March 30th, 2023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Daniyel</dc:creator>
  <cp:lastModifiedBy>Daniyal Sojoudi</cp:lastModifiedBy>
  <cp:revision>122</cp:revision>
  <dcterms:created xsi:type="dcterms:W3CDTF">2023-03-27T02:00:49Z</dcterms:created>
  <dcterms:modified xsi:type="dcterms:W3CDTF">2023-03-30T03:11:13Z</dcterms:modified>
</cp:coreProperties>
</file>