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239187-08A7-4376-8B53-15723981B483}" v="5" dt="2023-11-30T02:26:37.971"/>
    <p1510:client id="{94CCE757-1F5B-0C05-0369-AE74D9698E3A}" v="4" dt="2023-11-30T02:38:47.365"/>
    <p1510:client id="{D893B1D8-E488-4878-9B80-8A20A250192A}" v="315" dt="2023-11-30T01:55:45.540"/>
    <p1510:client id="{E18792BE-9BD0-460C-0BC1-1118CFAF8875}" v="194" dt="2023-11-30T02:18:19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inata Aliou" userId="S::aalio070@uottawa.ca::d3a2c22c-d71c-44b6-a0b1-4a5bf0f64475" providerId="AD" clId="Web-{D893B1D8-E488-4878-9B80-8A20A250192A}"/>
    <pc:docChg chg="addSld modSld addMainMaster delMainMaster">
      <pc:chgData name="Aminata Aliou" userId="S::aalio070@uottawa.ca::d3a2c22c-d71c-44b6-a0b1-4a5bf0f64475" providerId="AD" clId="Web-{D893B1D8-E488-4878-9B80-8A20A250192A}" dt="2023-11-30T01:55:45.540" v="285"/>
      <pc:docMkLst>
        <pc:docMk/>
      </pc:docMkLst>
      <pc:sldChg chg="addSp delSp modSp mod setBg modClrScheme addAnim modAnim chgLayout">
        <pc:chgData name="Aminata Aliou" userId="S::aalio070@uottawa.ca::d3a2c22c-d71c-44b6-a0b1-4a5bf0f64475" providerId="AD" clId="Web-{D893B1D8-E488-4878-9B80-8A20A250192A}" dt="2023-11-30T01:54:28.196" v="279"/>
        <pc:sldMkLst>
          <pc:docMk/>
          <pc:sldMk cId="3784089036" sldId="256"/>
        </pc:sldMkLst>
        <pc:spChg chg="mod">
          <ac:chgData name="Aminata Aliou" userId="S::aalio070@uottawa.ca::d3a2c22c-d71c-44b6-a0b1-4a5bf0f64475" providerId="AD" clId="Web-{D893B1D8-E488-4878-9B80-8A20A250192A}" dt="2023-11-30T01:15:13.945" v="8"/>
          <ac:spMkLst>
            <pc:docMk/>
            <pc:sldMk cId="3784089036" sldId="256"/>
            <ac:spMk id="2" creationId="{00000000-0000-0000-0000-000000000000}"/>
          </ac:spMkLst>
        </pc:spChg>
        <pc:spChg chg="mod">
          <ac:chgData name="Aminata Aliou" userId="S::aalio070@uottawa.ca::d3a2c22c-d71c-44b6-a0b1-4a5bf0f64475" providerId="AD" clId="Web-{D893B1D8-E488-4878-9B80-8A20A250192A}" dt="2023-11-30T01:15:13.945" v="8"/>
          <ac:spMkLst>
            <pc:docMk/>
            <pc:sldMk cId="3784089036" sldId="256"/>
            <ac:spMk id="3" creationId="{00000000-0000-0000-0000-000000000000}"/>
          </ac:spMkLst>
        </pc:spChg>
        <pc:spChg chg="add del">
          <ac:chgData name="Aminata Aliou" userId="S::aalio070@uottawa.ca::d3a2c22c-d71c-44b6-a0b1-4a5bf0f64475" providerId="AD" clId="Web-{D893B1D8-E488-4878-9B80-8A20A250192A}" dt="2023-11-30T01:15:13.945" v="8"/>
          <ac:spMkLst>
            <pc:docMk/>
            <pc:sldMk cId="3784089036" sldId="256"/>
            <ac:spMk id="9" creationId="{A5D0B0D3-D735-4619-AA45-B57B791E1744}"/>
          </ac:spMkLst>
        </pc:spChg>
        <pc:spChg chg="add del">
          <ac:chgData name="Aminata Aliou" userId="S::aalio070@uottawa.ca::d3a2c22c-d71c-44b6-a0b1-4a5bf0f64475" providerId="AD" clId="Web-{D893B1D8-E488-4878-9B80-8A20A250192A}" dt="2023-11-30T01:15:13.945" v="8"/>
          <ac:spMkLst>
            <pc:docMk/>
            <pc:sldMk cId="3784089036" sldId="256"/>
            <ac:spMk id="11" creationId="{25A2CBEC-4F23-437D-9D03-9968C9B79790}"/>
          </ac:spMkLst>
        </pc:spChg>
        <pc:spChg chg="add del">
          <ac:chgData name="Aminata Aliou" userId="S::aalio070@uottawa.ca::d3a2c22c-d71c-44b6-a0b1-4a5bf0f64475" providerId="AD" clId="Web-{D893B1D8-E488-4878-9B80-8A20A250192A}" dt="2023-11-30T01:15:13.945" v="8"/>
          <ac:spMkLst>
            <pc:docMk/>
            <pc:sldMk cId="3784089036" sldId="256"/>
            <ac:spMk id="21" creationId="{6264A856-A4F6-4068-9AC3-7B38A00DA75A}"/>
          </ac:spMkLst>
        </pc:spChg>
        <pc:spChg chg="add">
          <ac:chgData name="Aminata Aliou" userId="S::aalio070@uottawa.ca::d3a2c22c-d71c-44b6-a0b1-4a5bf0f64475" providerId="AD" clId="Web-{D893B1D8-E488-4878-9B80-8A20A250192A}" dt="2023-11-30T01:15:13.945" v="8"/>
          <ac:spMkLst>
            <pc:docMk/>
            <pc:sldMk cId="3784089036" sldId="256"/>
            <ac:spMk id="35" creationId="{60220DBA-8988-4873-8FCD-3FFAC3CF13F6}"/>
          </ac:spMkLst>
        </pc:spChg>
        <pc:grpChg chg="add del">
          <ac:chgData name="Aminata Aliou" userId="S::aalio070@uottawa.ca::d3a2c22c-d71c-44b6-a0b1-4a5bf0f64475" providerId="AD" clId="Web-{D893B1D8-E488-4878-9B80-8A20A250192A}" dt="2023-11-30T01:15:13.945" v="8"/>
          <ac:grpSpMkLst>
            <pc:docMk/>
            <pc:sldMk cId="3784089036" sldId="256"/>
            <ac:grpSpMk id="13" creationId="{DBBA0A0D-8F6A-400A-9E49-8C008E2C7DB1}"/>
          </ac:grpSpMkLst>
        </pc:grpChg>
        <pc:grpChg chg="add del">
          <ac:chgData name="Aminata Aliou" userId="S::aalio070@uottawa.ca::d3a2c22c-d71c-44b6-a0b1-4a5bf0f64475" providerId="AD" clId="Web-{D893B1D8-E488-4878-9B80-8A20A250192A}" dt="2023-11-30T01:15:13.945" v="8"/>
          <ac:grpSpMkLst>
            <pc:docMk/>
            <pc:sldMk cId="3784089036" sldId="256"/>
            <ac:grpSpMk id="23" creationId="{C2983E8C-44FB-463B-B6B0-B53E96ACCD72}"/>
          </ac:grpSpMkLst>
        </pc:grpChg>
        <pc:picChg chg="add mod">
          <ac:chgData name="Aminata Aliou" userId="S::aalio070@uottawa.ca::d3a2c22c-d71c-44b6-a0b1-4a5bf0f64475" providerId="AD" clId="Web-{D893B1D8-E488-4878-9B80-8A20A250192A}" dt="2023-11-30T01:15:21.633" v="9" actId="1076"/>
          <ac:picMkLst>
            <pc:docMk/>
            <pc:sldMk cId="3784089036" sldId="256"/>
            <ac:picMk id="4" creationId="{E2F979C8-95B3-F533-79B9-44425E4FD73B}"/>
          </ac:picMkLst>
        </pc:picChg>
        <pc:cxnChg chg="add">
          <ac:chgData name="Aminata Aliou" userId="S::aalio070@uottawa.ca::d3a2c22c-d71c-44b6-a0b1-4a5bf0f64475" providerId="AD" clId="Web-{D893B1D8-E488-4878-9B80-8A20A250192A}" dt="2023-11-30T01:15:13.945" v="8"/>
          <ac:cxnSpMkLst>
            <pc:docMk/>
            <pc:sldMk cId="3784089036" sldId="256"/>
            <ac:cxnSpMk id="37" creationId="{3A8CB1B5-064D-4590-A7F2-70C604854D32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15:13.945" v="8"/>
          <ac:cxnSpMkLst>
            <pc:docMk/>
            <pc:sldMk cId="3784089036" sldId="256"/>
            <ac:cxnSpMk id="39" creationId="{923F81E2-AE9A-4D71-87B5-D24817F30684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15:13.945" v="8"/>
          <ac:cxnSpMkLst>
            <pc:docMk/>
            <pc:sldMk cId="3784089036" sldId="256"/>
            <ac:cxnSpMk id="41" creationId="{95C0F619-4F98-49B2-B92F-39B242F38F5D}"/>
          </ac:cxnSpMkLst>
        </pc:cxnChg>
      </pc:sldChg>
      <pc:sldChg chg="addSp modSp new mod setBg addAnim delAnim modAnim">
        <pc:chgData name="Aminata Aliou" userId="S::aalio070@uottawa.ca::d3a2c22c-d71c-44b6-a0b1-4a5bf0f64475" providerId="AD" clId="Web-{D893B1D8-E488-4878-9B80-8A20A250192A}" dt="2023-11-30T01:54:41.836" v="282"/>
        <pc:sldMkLst>
          <pc:docMk/>
          <pc:sldMk cId="3571159041" sldId="257"/>
        </pc:sldMkLst>
        <pc:spChg chg="mod">
          <ac:chgData name="Aminata Aliou" userId="S::aalio070@uottawa.ca::d3a2c22c-d71c-44b6-a0b1-4a5bf0f64475" providerId="AD" clId="Web-{D893B1D8-E488-4878-9B80-8A20A250192A}" dt="2023-11-30T01:25:33.985" v="39"/>
          <ac:spMkLst>
            <pc:docMk/>
            <pc:sldMk cId="3571159041" sldId="257"/>
            <ac:spMk id="2" creationId="{E851F8CD-8B5D-591A-A800-69D1D929D02E}"/>
          </ac:spMkLst>
        </pc:spChg>
        <pc:spChg chg="mod">
          <ac:chgData name="Aminata Aliou" userId="S::aalio070@uottawa.ca::d3a2c22c-d71c-44b6-a0b1-4a5bf0f64475" providerId="AD" clId="Web-{D893B1D8-E488-4878-9B80-8A20A250192A}" dt="2023-11-30T01:25:33.985" v="39"/>
          <ac:spMkLst>
            <pc:docMk/>
            <pc:sldMk cId="3571159041" sldId="257"/>
            <ac:spMk id="3" creationId="{31ACE0B7-77C1-BA72-3F50-1A9E2FF2530D}"/>
          </ac:spMkLst>
        </pc:spChg>
        <pc:spChg chg="add">
          <ac:chgData name="Aminata Aliou" userId="S::aalio070@uottawa.ca::d3a2c22c-d71c-44b6-a0b1-4a5bf0f64475" providerId="AD" clId="Web-{D893B1D8-E488-4878-9B80-8A20A250192A}" dt="2023-11-30T01:25:33.985" v="39"/>
          <ac:spMkLst>
            <pc:docMk/>
            <pc:sldMk cId="3571159041" sldId="257"/>
            <ac:spMk id="15" creationId="{60220DBA-8988-4873-8FCD-3FFAC3CF13F6}"/>
          </ac:spMkLst>
        </pc:spChg>
        <pc:picChg chg="add mod ord">
          <ac:chgData name="Aminata Aliou" userId="S::aalio070@uottawa.ca::d3a2c22c-d71c-44b6-a0b1-4a5bf0f64475" providerId="AD" clId="Web-{D893B1D8-E488-4878-9B80-8A20A250192A}" dt="2023-11-30T01:25:33.985" v="39"/>
          <ac:picMkLst>
            <pc:docMk/>
            <pc:sldMk cId="3571159041" sldId="257"/>
            <ac:picMk id="4" creationId="{88186B08-2726-6313-C6EC-99FC63F76C1B}"/>
          </ac:picMkLst>
        </pc:picChg>
        <pc:cxnChg chg="add">
          <ac:chgData name="Aminata Aliou" userId="S::aalio070@uottawa.ca::d3a2c22c-d71c-44b6-a0b1-4a5bf0f64475" providerId="AD" clId="Web-{D893B1D8-E488-4878-9B80-8A20A250192A}" dt="2023-11-30T01:25:33.985" v="39"/>
          <ac:cxnSpMkLst>
            <pc:docMk/>
            <pc:sldMk cId="3571159041" sldId="257"/>
            <ac:cxnSpMk id="9" creationId="{A240FCEE-B6E2-46D0-9BB0-F45F79545E9D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25:33.985" v="39"/>
          <ac:cxnSpMkLst>
            <pc:docMk/>
            <pc:sldMk cId="3571159041" sldId="257"/>
            <ac:cxnSpMk id="11" creationId="{3BD2FB83-3783-4477-80B5-DA5BF10BAF57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25:33.985" v="39"/>
          <ac:cxnSpMkLst>
            <pc:docMk/>
            <pc:sldMk cId="3571159041" sldId="257"/>
            <ac:cxnSpMk id="13" creationId="{E83EA203-71D5-49C0-9626-FFA8E46787B0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25:33.985" v="39"/>
          <ac:cxnSpMkLst>
            <pc:docMk/>
            <pc:sldMk cId="3571159041" sldId="257"/>
            <ac:cxnSpMk id="17" creationId="{F1981B13-F880-47D1-BA19-C2C84FC75451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25:33.985" v="39"/>
          <ac:cxnSpMkLst>
            <pc:docMk/>
            <pc:sldMk cId="3571159041" sldId="257"/>
            <ac:cxnSpMk id="19" creationId="{D9889C86-81F5-4E2B-A1BF-3DC57716B53F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25:33.985" v="39"/>
          <ac:cxnSpMkLst>
            <pc:docMk/>
            <pc:sldMk cId="3571159041" sldId="257"/>
            <ac:cxnSpMk id="21" creationId="{0D1651B2-663F-4ED2-A7D2-9D74A5DFD19E}"/>
          </ac:cxnSpMkLst>
        </pc:cxnChg>
      </pc:sldChg>
      <pc:sldChg chg="addSp delSp modSp new mod setBg addAnim modAnim">
        <pc:chgData name="Aminata Aliou" userId="S::aalio070@uottawa.ca::d3a2c22c-d71c-44b6-a0b1-4a5bf0f64475" providerId="AD" clId="Web-{D893B1D8-E488-4878-9B80-8A20A250192A}" dt="2023-11-30T01:55:45.540" v="285"/>
        <pc:sldMkLst>
          <pc:docMk/>
          <pc:sldMk cId="413049971" sldId="258"/>
        </pc:sldMkLst>
        <pc:spChg chg="mod">
          <ac:chgData name="Aminata Aliou" userId="S::aalio070@uottawa.ca::d3a2c22c-d71c-44b6-a0b1-4a5bf0f64475" providerId="AD" clId="Web-{D893B1D8-E488-4878-9B80-8A20A250192A}" dt="2023-11-30T01:55:00.118" v="283"/>
          <ac:spMkLst>
            <pc:docMk/>
            <pc:sldMk cId="413049971" sldId="258"/>
            <ac:spMk id="2" creationId="{05926B63-907A-5B8C-1AB0-8F8757FB6281}"/>
          </ac:spMkLst>
        </pc:spChg>
        <pc:spChg chg="del">
          <ac:chgData name="Aminata Aliou" userId="S::aalio070@uottawa.ca::d3a2c22c-d71c-44b6-a0b1-4a5bf0f64475" providerId="AD" clId="Web-{D893B1D8-E488-4878-9B80-8A20A250192A}" dt="2023-11-30T01:26:43.267" v="48"/>
          <ac:spMkLst>
            <pc:docMk/>
            <pc:sldMk cId="413049971" sldId="258"/>
            <ac:spMk id="3" creationId="{31D77F7C-E11A-9683-549A-11D2CF39EF41}"/>
          </ac:spMkLst>
        </pc:spChg>
        <pc:spChg chg="add del">
          <ac:chgData name="Aminata Aliou" userId="S::aalio070@uottawa.ca::d3a2c22c-d71c-44b6-a0b1-4a5bf0f64475" providerId="AD" clId="Web-{D893B1D8-E488-4878-9B80-8A20A250192A}" dt="2023-11-30T01:29:23.597" v="65"/>
          <ac:spMkLst>
            <pc:docMk/>
            <pc:sldMk cId="413049971" sldId="258"/>
            <ac:spMk id="17" creationId="{C63AB9E1-499E-41EB-A74E-905920CCDF67}"/>
          </ac:spMkLst>
        </pc:spChg>
        <pc:spChg chg="add del">
          <ac:chgData name="Aminata Aliou" userId="S::aalio070@uottawa.ca::d3a2c22c-d71c-44b6-a0b1-4a5bf0f64475" providerId="AD" clId="Web-{D893B1D8-E488-4878-9B80-8A20A250192A}" dt="2023-11-30T01:55:00.118" v="283"/>
          <ac:spMkLst>
            <pc:docMk/>
            <pc:sldMk cId="413049971" sldId="258"/>
            <ac:spMk id="28" creationId="{C63AB9E1-499E-41EB-A74E-905920CCDF67}"/>
          </ac:spMkLst>
        </pc:spChg>
        <pc:spChg chg="add">
          <ac:chgData name="Aminata Aliou" userId="S::aalio070@uottawa.ca::d3a2c22c-d71c-44b6-a0b1-4a5bf0f64475" providerId="AD" clId="Web-{D893B1D8-E488-4878-9B80-8A20A250192A}" dt="2023-11-30T01:55:00.118" v="283"/>
          <ac:spMkLst>
            <pc:docMk/>
            <pc:sldMk cId="413049971" sldId="258"/>
            <ac:spMk id="42" creationId="{C63AB9E1-499E-41EB-A74E-905920CCDF67}"/>
          </ac:spMkLst>
        </pc:spChg>
        <pc:picChg chg="add mod ord">
          <ac:chgData name="Aminata Aliou" userId="S::aalio070@uottawa.ca::d3a2c22c-d71c-44b6-a0b1-4a5bf0f64475" providerId="AD" clId="Web-{D893B1D8-E488-4878-9B80-8A20A250192A}" dt="2023-11-30T01:55:00.118" v="283"/>
          <ac:picMkLst>
            <pc:docMk/>
            <pc:sldMk cId="413049971" sldId="258"/>
            <ac:picMk id="4" creationId="{9D1A6EF1-9378-6C1B-34F7-E10647BCEC5A}"/>
          </ac:picMkLst>
        </pc:picChg>
        <pc:picChg chg="add mod ord">
          <ac:chgData name="Aminata Aliou" userId="S::aalio070@uottawa.ca::d3a2c22c-d71c-44b6-a0b1-4a5bf0f64475" providerId="AD" clId="Web-{D893B1D8-E488-4878-9B80-8A20A250192A}" dt="2023-11-30T01:55:00.118" v="283"/>
          <ac:picMkLst>
            <pc:docMk/>
            <pc:sldMk cId="413049971" sldId="258"/>
            <ac:picMk id="5" creationId="{C835651F-6F0E-58E4-8148-1448EC2F8A34}"/>
          </ac:picMkLst>
        </pc:picChg>
        <pc:picChg chg="add mod ord modCrop">
          <ac:chgData name="Aminata Aliou" userId="S::aalio070@uottawa.ca::d3a2c22c-d71c-44b6-a0b1-4a5bf0f64475" providerId="AD" clId="Web-{D893B1D8-E488-4878-9B80-8A20A250192A}" dt="2023-11-30T01:55:00.118" v="283"/>
          <ac:picMkLst>
            <pc:docMk/>
            <pc:sldMk cId="413049971" sldId="258"/>
            <ac:picMk id="6" creationId="{0C07612B-05C8-EFDF-3A6B-551DD1911C85}"/>
          </ac:picMkLst>
        </pc:picChg>
        <pc:cxnChg chg="add del">
          <ac:chgData name="Aminata Aliou" userId="S::aalio070@uottawa.ca::d3a2c22c-d71c-44b6-a0b1-4a5bf0f64475" providerId="AD" clId="Web-{D893B1D8-E488-4878-9B80-8A20A250192A}" dt="2023-11-30T01:29:23.597" v="65"/>
          <ac:cxnSpMkLst>
            <pc:docMk/>
            <pc:sldMk cId="413049971" sldId="258"/>
            <ac:cxnSpMk id="11" creationId="{A240FCEE-B6E2-46D0-9BB0-F45F79545E9D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29:23.597" v="65"/>
          <ac:cxnSpMkLst>
            <pc:docMk/>
            <pc:sldMk cId="413049971" sldId="258"/>
            <ac:cxnSpMk id="13" creationId="{3BD2FB83-3783-4477-80B5-DA5BF10BAF57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29:23.597" v="65"/>
          <ac:cxnSpMkLst>
            <pc:docMk/>
            <pc:sldMk cId="413049971" sldId="258"/>
            <ac:cxnSpMk id="15" creationId="{E83EA203-71D5-49C0-9626-FFA8E46787B0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29:23.597" v="65"/>
          <ac:cxnSpMkLst>
            <pc:docMk/>
            <pc:sldMk cId="413049971" sldId="258"/>
            <ac:cxnSpMk id="19" creationId="{CEEA40C4-6B9E-4B9E-8CDF-A0C572462EAD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29:23.597" v="65"/>
          <ac:cxnSpMkLst>
            <pc:docMk/>
            <pc:sldMk cId="413049971" sldId="258"/>
            <ac:cxnSpMk id="21" creationId="{0A54810C-5CC0-45D3-BD8F-C4407F92F569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29:23.597" v="65"/>
          <ac:cxnSpMkLst>
            <pc:docMk/>
            <pc:sldMk cId="413049971" sldId="258"/>
            <ac:cxnSpMk id="23" creationId="{AE458AAC-F667-498F-A263-A8C7AB4FC960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25" creationId="{A240FCEE-B6E2-46D0-9BB0-F45F79545E9D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26" creationId="{3BD2FB83-3783-4477-80B5-DA5BF10BAF57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27" creationId="{E83EA203-71D5-49C0-9626-FFA8E46787B0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29" creationId="{CEEA40C4-6B9E-4B9E-8CDF-A0C572462EAD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30" creationId="{179A2A06-A424-4BBD-A8A4-293F16F1BE2B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31" creationId="{AE458AAC-F667-498F-A263-A8C7AB4FC960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36" creationId="{A240FCEE-B6E2-46D0-9BB0-F45F79545E9D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38" creationId="{3BD2FB83-3783-4477-80B5-DA5BF10BAF57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40" creationId="{E83EA203-71D5-49C0-9626-FFA8E46787B0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44" creationId="{CEEA40C4-6B9E-4B9E-8CDF-A0C572462EAD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46" creationId="{0A54810C-5CC0-45D3-BD8F-C4407F92F569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55:00.118" v="283"/>
          <ac:cxnSpMkLst>
            <pc:docMk/>
            <pc:sldMk cId="413049971" sldId="258"/>
            <ac:cxnSpMk id="48" creationId="{AE458AAC-F667-498F-A263-A8C7AB4FC960}"/>
          </ac:cxnSpMkLst>
        </pc:cxnChg>
      </pc:sldChg>
      <pc:sldChg chg="addSp delSp modSp new mod setBg addAnim">
        <pc:chgData name="Aminata Aliou" userId="S::aalio070@uottawa.ca::d3a2c22c-d71c-44b6-a0b1-4a5bf0f64475" providerId="AD" clId="Web-{D893B1D8-E488-4878-9B80-8A20A250192A}" dt="2023-11-30T01:32:36.209" v="103"/>
        <pc:sldMkLst>
          <pc:docMk/>
          <pc:sldMk cId="2491616555" sldId="259"/>
        </pc:sldMkLst>
        <pc:spChg chg="mod">
          <ac:chgData name="Aminata Aliou" userId="S::aalio070@uottawa.ca::d3a2c22c-d71c-44b6-a0b1-4a5bf0f64475" providerId="AD" clId="Web-{D893B1D8-E488-4878-9B80-8A20A250192A}" dt="2023-11-30T01:32:36.209" v="102"/>
          <ac:spMkLst>
            <pc:docMk/>
            <pc:sldMk cId="2491616555" sldId="259"/>
            <ac:spMk id="2" creationId="{A0C4A582-8602-CB86-4CA6-7C35E08A2414}"/>
          </ac:spMkLst>
        </pc:spChg>
        <pc:spChg chg="del">
          <ac:chgData name="Aminata Aliou" userId="S::aalio070@uottawa.ca::d3a2c22c-d71c-44b6-a0b1-4a5bf0f64475" providerId="AD" clId="Web-{D893B1D8-E488-4878-9B80-8A20A250192A}" dt="2023-11-30T01:31:46.068" v="82"/>
          <ac:spMkLst>
            <pc:docMk/>
            <pc:sldMk cId="2491616555" sldId="259"/>
            <ac:spMk id="3" creationId="{C2551FAF-407D-0271-DB5C-95934E89BCC1}"/>
          </ac:spMkLst>
        </pc:spChg>
        <pc:spChg chg="add mod ord">
          <ac:chgData name="Aminata Aliou" userId="S::aalio070@uottawa.ca::d3a2c22c-d71c-44b6-a0b1-4a5bf0f64475" providerId="AD" clId="Web-{D893B1D8-E488-4878-9B80-8A20A250192A}" dt="2023-11-30T01:32:36.209" v="102"/>
          <ac:spMkLst>
            <pc:docMk/>
            <pc:sldMk cId="2491616555" sldId="259"/>
            <ac:spMk id="10" creationId="{52D32E6A-B331-BB6F-0673-4E9E3D6846C9}"/>
          </ac:spMkLst>
        </pc:spChg>
        <pc:spChg chg="add del">
          <ac:chgData name="Aminata Aliou" userId="S::aalio070@uottawa.ca::d3a2c22c-d71c-44b6-a0b1-4a5bf0f64475" providerId="AD" clId="Web-{D893B1D8-E488-4878-9B80-8A20A250192A}" dt="2023-11-30T01:32:36.209" v="102"/>
          <ac:spMkLst>
            <pc:docMk/>
            <pc:sldMk cId="2491616555" sldId="259"/>
            <ac:spMk id="13" creationId="{B8F14E13-1923-411D-9A16-1C28898D5624}"/>
          </ac:spMkLst>
        </pc:spChg>
        <pc:spChg chg="add">
          <ac:chgData name="Aminata Aliou" userId="S::aalio070@uottawa.ca::d3a2c22c-d71c-44b6-a0b1-4a5bf0f64475" providerId="AD" clId="Web-{D893B1D8-E488-4878-9B80-8A20A250192A}" dt="2023-11-30T01:32:36.209" v="102"/>
          <ac:spMkLst>
            <pc:docMk/>
            <pc:sldMk cId="2491616555" sldId="259"/>
            <ac:spMk id="30" creationId="{7D2EF33D-68BD-428C-B26E-2F4962407A12}"/>
          </ac:spMkLst>
        </pc:spChg>
        <pc:picChg chg="add mod ord">
          <ac:chgData name="Aminata Aliou" userId="S::aalio070@uottawa.ca::d3a2c22c-d71c-44b6-a0b1-4a5bf0f64475" providerId="AD" clId="Web-{D893B1D8-E488-4878-9B80-8A20A250192A}" dt="2023-11-30T01:32:36.209" v="102"/>
          <ac:picMkLst>
            <pc:docMk/>
            <pc:sldMk cId="2491616555" sldId="259"/>
            <ac:picMk id="4" creationId="{280214CF-D9C0-B654-B0A6-969CB08C0F74}"/>
          </ac:picMkLst>
        </pc:picChg>
        <pc:picChg chg="add mod ord">
          <ac:chgData name="Aminata Aliou" userId="S::aalio070@uottawa.ca::d3a2c22c-d71c-44b6-a0b1-4a5bf0f64475" providerId="AD" clId="Web-{D893B1D8-E488-4878-9B80-8A20A250192A}" dt="2023-11-30T01:32:36.209" v="102"/>
          <ac:picMkLst>
            <pc:docMk/>
            <pc:sldMk cId="2491616555" sldId="259"/>
            <ac:picMk id="5" creationId="{27C0CF13-ABC1-A15D-B49A-796F860CA688}"/>
          </ac:picMkLst>
        </pc:picChg>
        <pc:picChg chg="add mod">
          <ac:chgData name="Aminata Aliou" userId="S::aalio070@uottawa.ca::d3a2c22c-d71c-44b6-a0b1-4a5bf0f64475" providerId="AD" clId="Web-{D893B1D8-E488-4878-9B80-8A20A250192A}" dt="2023-11-30T01:32:36.209" v="102"/>
          <ac:picMkLst>
            <pc:docMk/>
            <pc:sldMk cId="2491616555" sldId="259"/>
            <ac:picMk id="6" creationId="{8C658D61-3556-9847-DC56-5052F5556099}"/>
          </ac:picMkLst>
        </pc:picChg>
        <pc:cxnChg chg="add del">
          <ac:chgData name="Aminata Aliou" userId="S::aalio070@uottawa.ca::d3a2c22c-d71c-44b6-a0b1-4a5bf0f64475" providerId="AD" clId="Web-{D893B1D8-E488-4878-9B80-8A20A250192A}" dt="2023-11-30T01:32:36.209" v="102"/>
          <ac:cxnSpMkLst>
            <pc:docMk/>
            <pc:sldMk cId="2491616555" sldId="259"/>
            <ac:cxnSpMk id="15" creationId="{D927055D-9ECF-487E-91DD-FFA84AB92DB8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32:36.209" v="102"/>
          <ac:cxnSpMkLst>
            <pc:docMk/>
            <pc:sldMk cId="2491616555" sldId="259"/>
            <ac:cxnSpMk id="17" creationId="{F0DC1883-8AF7-483D-9074-3C6D8AF57596}"/>
          </ac:cxnSpMkLst>
        </pc:cxnChg>
        <pc:cxnChg chg="add del">
          <ac:chgData name="Aminata Aliou" userId="S::aalio070@uottawa.ca::d3a2c22c-d71c-44b6-a0b1-4a5bf0f64475" providerId="AD" clId="Web-{D893B1D8-E488-4878-9B80-8A20A250192A}" dt="2023-11-30T01:32:36.209" v="102"/>
          <ac:cxnSpMkLst>
            <pc:docMk/>
            <pc:sldMk cId="2491616555" sldId="259"/>
            <ac:cxnSpMk id="19" creationId="{1CF89D75-E5AC-4C45-9D87-228849A4C7A5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32:36.209" v="102"/>
          <ac:cxnSpMkLst>
            <pc:docMk/>
            <pc:sldMk cId="2491616555" sldId="259"/>
            <ac:cxnSpMk id="24" creationId="{A240FCEE-B6E2-46D0-9BB0-F45F79545E9D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32:36.209" v="102"/>
          <ac:cxnSpMkLst>
            <pc:docMk/>
            <pc:sldMk cId="2491616555" sldId="259"/>
            <ac:cxnSpMk id="26" creationId="{3BD2FB83-3783-4477-80B5-DA5BF10BAF57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32:36.209" v="102"/>
          <ac:cxnSpMkLst>
            <pc:docMk/>
            <pc:sldMk cId="2491616555" sldId="259"/>
            <ac:cxnSpMk id="28" creationId="{E83EA203-71D5-49C0-9626-FFA8E46787B0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32:36.209" v="102"/>
          <ac:cxnSpMkLst>
            <pc:docMk/>
            <pc:sldMk cId="2491616555" sldId="259"/>
            <ac:cxnSpMk id="32" creationId="{BB0822C5-45F8-48C5-867F-0DE853868476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32:36.209" v="102"/>
          <ac:cxnSpMkLst>
            <pc:docMk/>
            <pc:sldMk cId="2491616555" sldId="259"/>
            <ac:cxnSpMk id="34" creationId="{A91E38C7-3164-416B-A453-D3B6F612D325}"/>
          </ac:cxnSpMkLst>
        </pc:cxnChg>
        <pc:cxnChg chg="add">
          <ac:chgData name="Aminata Aliou" userId="S::aalio070@uottawa.ca::d3a2c22c-d71c-44b6-a0b1-4a5bf0f64475" providerId="AD" clId="Web-{D893B1D8-E488-4878-9B80-8A20A250192A}" dt="2023-11-30T01:32:36.209" v="102"/>
          <ac:cxnSpMkLst>
            <pc:docMk/>
            <pc:sldMk cId="2491616555" sldId="259"/>
            <ac:cxnSpMk id="36" creationId="{EC3B131B-2BD8-4155-8C64-85668842E2EA}"/>
          </ac:cxnSpMkLst>
        </pc:cxnChg>
      </pc:sldChg>
      <pc:sldChg chg="addSp delSp modSp new">
        <pc:chgData name="Aminata Aliou" userId="S::aalio070@uottawa.ca::d3a2c22c-d71c-44b6-a0b1-4a5bf0f64475" providerId="AD" clId="Web-{D893B1D8-E488-4878-9B80-8A20A250192A}" dt="2023-11-30T01:48:34.316" v="242" actId="1076"/>
        <pc:sldMkLst>
          <pc:docMk/>
          <pc:sldMk cId="979753947" sldId="260"/>
        </pc:sldMkLst>
        <pc:spChg chg="mod">
          <ac:chgData name="Aminata Aliou" userId="S::aalio070@uottawa.ca::d3a2c22c-d71c-44b6-a0b1-4a5bf0f64475" providerId="AD" clId="Web-{D893B1D8-E488-4878-9B80-8A20A250192A}" dt="2023-11-30T01:33:10.506" v="112" actId="20577"/>
          <ac:spMkLst>
            <pc:docMk/>
            <pc:sldMk cId="979753947" sldId="260"/>
            <ac:spMk id="2" creationId="{29981C53-0456-F7BE-BBE3-32310FB2D09D}"/>
          </ac:spMkLst>
        </pc:spChg>
        <pc:spChg chg="del mod">
          <ac:chgData name="Aminata Aliou" userId="S::aalio070@uottawa.ca::d3a2c22c-d71c-44b6-a0b1-4a5bf0f64475" providerId="AD" clId="Web-{D893B1D8-E488-4878-9B80-8A20A250192A}" dt="2023-11-30T01:34:35.258" v="114"/>
          <ac:spMkLst>
            <pc:docMk/>
            <pc:sldMk cId="979753947" sldId="260"/>
            <ac:spMk id="3" creationId="{3CC4AE1D-529D-EC74-5A83-E712EEA57A3C}"/>
          </ac:spMkLst>
        </pc:spChg>
        <pc:spChg chg="add mod">
          <ac:chgData name="Aminata Aliou" userId="S::aalio070@uottawa.ca::d3a2c22c-d71c-44b6-a0b1-4a5bf0f64475" providerId="AD" clId="Web-{D893B1D8-E488-4878-9B80-8A20A250192A}" dt="2023-11-30T01:48:34.316" v="242" actId="1076"/>
          <ac:spMkLst>
            <pc:docMk/>
            <pc:sldMk cId="979753947" sldId="260"/>
            <ac:spMk id="8" creationId="{88C898EB-4840-0C8F-05A6-22394F85F84F}"/>
          </ac:spMkLst>
        </pc:spChg>
        <pc:spChg chg="add mod">
          <ac:chgData name="Aminata Aliou" userId="S::aalio070@uottawa.ca::d3a2c22c-d71c-44b6-a0b1-4a5bf0f64475" providerId="AD" clId="Web-{D893B1D8-E488-4878-9B80-8A20A250192A}" dt="2023-11-30T01:48:07.753" v="237" actId="14100"/>
          <ac:spMkLst>
            <pc:docMk/>
            <pc:sldMk cId="979753947" sldId="260"/>
            <ac:spMk id="9" creationId="{6DC9C581-3519-9165-8AF7-E19A0503261D}"/>
          </ac:spMkLst>
        </pc:spChg>
        <pc:picChg chg="add mod ord modCrop">
          <ac:chgData name="Aminata Aliou" userId="S::aalio070@uottawa.ca::d3a2c22c-d71c-44b6-a0b1-4a5bf0f64475" providerId="AD" clId="Web-{D893B1D8-E488-4878-9B80-8A20A250192A}" dt="2023-11-30T01:48:26.284" v="241" actId="14100"/>
          <ac:picMkLst>
            <pc:docMk/>
            <pc:sldMk cId="979753947" sldId="260"/>
            <ac:picMk id="4" creationId="{542FA4E3-87DB-ADAD-F422-4DABD97A4612}"/>
          </ac:picMkLst>
        </pc:picChg>
        <pc:picChg chg="add del mod">
          <ac:chgData name="Aminata Aliou" userId="S::aalio070@uottawa.ca::d3a2c22c-d71c-44b6-a0b1-4a5bf0f64475" providerId="AD" clId="Web-{D893B1D8-E488-4878-9B80-8A20A250192A}" dt="2023-11-30T01:38:51.495" v="177"/>
          <ac:picMkLst>
            <pc:docMk/>
            <pc:sldMk cId="979753947" sldId="260"/>
            <ac:picMk id="5" creationId="{5A728CF8-EBE8-BECE-7490-C6A345552570}"/>
          </ac:picMkLst>
        </pc:picChg>
        <pc:picChg chg="add del mod">
          <ac:chgData name="Aminata Aliou" userId="S::aalio070@uottawa.ca::d3a2c22c-d71c-44b6-a0b1-4a5bf0f64475" providerId="AD" clId="Web-{D893B1D8-E488-4878-9B80-8A20A250192A}" dt="2023-11-30T01:38:39.526" v="174"/>
          <ac:picMkLst>
            <pc:docMk/>
            <pc:sldMk cId="979753947" sldId="260"/>
            <ac:picMk id="6" creationId="{A0E63272-140F-B4C1-10A2-FE958F29D77C}"/>
          </ac:picMkLst>
        </pc:picChg>
        <pc:picChg chg="add mod modCrop">
          <ac:chgData name="Aminata Aliou" userId="S::aalio070@uottawa.ca::d3a2c22c-d71c-44b6-a0b1-4a5bf0f64475" providerId="AD" clId="Web-{D893B1D8-E488-4878-9B80-8A20A250192A}" dt="2023-11-30T01:43:28.343" v="210" actId="1076"/>
          <ac:picMkLst>
            <pc:docMk/>
            <pc:sldMk cId="979753947" sldId="260"/>
            <ac:picMk id="7" creationId="{93B187DB-D06D-C3F9-45EE-E9FED5FD5B38}"/>
          </ac:picMkLst>
        </pc:picChg>
        <pc:picChg chg="add mod modCrop">
          <ac:chgData name="Aminata Aliou" userId="S::aalio070@uottawa.ca::d3a2c22c-d71c-44b6-a0b1-4a5bf0f64475" providerId="AD" clId="Web-{D893B1D8-E488-4878-9B80-8A20A250192A}" dt="2023-11-30T01:43:24.374" v="209" actId="1076"/>
          <ac:picMkLst>
            <pc:docMk/>
            <pc:sldMk cId="979753947" sldId="260"/>
            <ac:picMk id="10" creationId="{69CA4571-6924-9F76-BD18-30365A73FC13}"/>
          </ac:picMkLst>
        </pc:picChg>
        <pc:picChg chg="add mod">
          <ac:chgData name="Aminata Aliou" userId="S::aalio070@uottawa.ca::d3a2c22c-d71c-44b6-a0b1-4a5bf0f64475" providerId="AD" clId="Web-{D893B1D8-E488-4878-9B80-8A20A250192A}" dt="2023-11-30T01:48:18.472" v="240" actId="1076"/>
          <ac:picMkLst>
            <pc:docMk/>
            <pc:sldMk cId="979753947" sldId="260"/>
            <ac:picMk id="11" creationId="{568EE051-9785-291F-A3AB-8BFB9DECCB2F}"/>
          </ac:picMkLst>
        </pc:picChg>
      </pc:sldChg>
      <pc:sldChg chg="addSp delSp modSp new">
        <pc:chgData name="Aminata Aliou" userId="S::aalio070@uottawa.ca::d3a2c22c-d71c-44b6-a0b1-4a5bf0f64475" providerId="AD" clId="Web-{D893B1D8-E488-4878-9B80-8A20A250192A}" dt="2023-11-30T01:49:10.535" v="277" actId="14100"/>
        <pc:sldMkLst>
          <pc:docMk/>
          <pc:sldMk cId="448519599" sldId="261"/>
        </pc:sldMkLst>
        <pc:spChg chg="mod">
          <ac:chgData name="Aminata Aliou" userId="S::aalio070@uottawa.ca::d3a2c22c-d71c-44b6-a0b1-4a5bf0f64475" providerId="AD" clId="Web-{D893B1D8-E488-4878-9B80-8A20A250192A}" dt="2023-11-30T01:48:56.597" v="273" actId="20577"/>
          <ac:spMkLst>
            <pc:docMk/>
            <pc:sldMk cId="448519599" sldId="261"/>
            <ac:spMk id="2" creationId="{926A8E1A-6F4C-9D63-3981-722741E65EA8}"/>
          </ac:spMkLst>
        </pc:spChg>
        <pc:spChg chg="del">
          <ac:chgData name="Aminata Aliou" userId="S::aalio070@uottawa.ca::d3a2c22c-d71c-44b6-a0b1-4a5bf0f64475" providerId="AD" clId="Web-{D893B1D8-E488-4878-9B80-8A20A250192A}" dt="2023-11-30T01:38:43.917" v="175"/>
          <ac:spMkLst>
            <pc:docMk/>
            <pc:sldMk cId="448519599" sldId="261"/>
            <ac:spMk id="3" creationId="{09FF9B63-DC37-064E-ADF9-5DC55AAF5CCA}"/>
          </ac:spMkLst>
        </pc:spChg>
        <pc:picChg chg="add mod ord">
          <ac:chgData name="Aminata Aliou" userId="S::aalio070@uottawa.ca::d3a2c22c-d71c-44b6-a0b1-4a5bf0f64475" providerId="AD" clId="Web-{D893B1D8-E488-4878-9B80-8A20A250192A}" dt="2023-11-30T01:38:46.480" v="176" actId="1076"/>
          <ac:picMkLst>
            <pc:docMk/>
            <pc:sldMk cId="448519599" sldId="261"/>
            <ac:picMk id="4" creationId="{FA25EE0B-D1D9-0A3F-0076-5AF91415760F}"/>
          </ac:picMkLst>
        </pc:picChg>
        <pc:picChg chg="add mod">
          <ac:chgData name="Aminata Aliou" userId="S::aalio070@uottawa.ca::d3a2c22c-d71c-44b6-a0b1-4a5bf0f64475" providerId="AD" clId="Web-{D893B1D8-E488-4878-9B80-8A20A250192A}" dt="2023-11-30T01:49:01.238" v="274" actId="14100"/>
          <ac:picMkLst>
            <pc:docMk/>
            <pc:sldMk cId="448519599" sldId="261"/>
            <ac:picMk id="5" creationId="{9652E570-E17A-AF9A-000E-FF798DA94D86}"/>
          </ac:picMkLst>
        </pc:picChg>
        <pc:picChg chg="add mod">
          <ac:chgData name="Aminata Aliou" userId="S::aalio070@uottawa.ca::d3a2c22c-d71c-44b6-a0b1-4a5bf0f64475" providerId="AD" clId="Web-{D893B1D8-E488-4878-9B80-8A20A250192A}" dt="2023-11-30T01:49:10.535" v="277" actId="14100"/>
          <ac:picMkLst>
            <pc:docMk/>
            <pc:sldMk cId="448519599" sldId="261"/>
            <ac:picMk id="6" creationId="{EC38EF61-7A14-4B72-773C-23922163F71F}"/>
          </ac:picMkLst>
        </pc:picChg>
      </pc:sldChg>
      <pc:sldMasterChg chg="del delSldLayout">
        <pc:chgData name="Aminata Aliou" userId="S::aalio070@uottawa.ca::d3a2c22c-d71c-44b6-a0b1-4a5bf0f64475" providerId="AD" clId="Web-{D893B1D8-E488-4878-9B80-8A20A250192A}" dt="2023-11-30T01:14:06.007" v="0"/>
        <pc:sldMasterMkLst>
          <pc:docMk/>
          <pc:sldMasterMk cId="3071127875" sldId="2147483648"/>
        </pc:sldMasterMkLst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3310491181" sldId="2147483649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3841795644" sldId="2147483650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3466923455" sldId="2147483651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3747632232" sldId="2147483652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2611866596" sldId="2147483653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3395854097" sldId="2147483654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4040201302" sldId="2147483655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2706407263" sldId="2147483656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1610903340" sldId="2147483657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4172787210" sldId="2147483658"/>
          </pc:sldLayoutMkLst>
        </pc:sldLayoutChg>
        <pc:sldLayoutChg chg="del">
          <pc:chgData name="Aminata Aliou" userId="S::aalio070@uottawa.ca::d3a2c22c-d71c-44b6-a0b1-4a5bf0f64475" providerId="AD" clId="Web-{D893B1D8-E488-4878-9B80-8A20A250192A}" dt="2023-11-30T01:14:06.007" v="0"/>
          <pc:sldLayoutMkLst>
            <pc:docMk/>
            <pc:sldMasterMk cId="3071127875" sldId="2147483648"/>
            <pc:sldLayoutMk cId="1902177510" sldId="2147483659"/>
          </pc:sldLayoutMkLst>
        </pc:sldLayoutChg>
      </pc:sldMasterChg>
      <pc:sldMasterChg chg="add del addSldLayout delSldLayout">
        <pc:chgData name="Aminata Aliou" userId="S::aalio070@uottawa.ca::d3a2c22c-d71c-44b6-a0b1-4a5bf0f64475" providerId="AD" clId="Web-{D893B1D8-E488-4878-9B80-8A20A250192A}" dt="2023-11-30T01:15:13.945" v="8"/>
        <pc:sldMasterMkLst>
          <pc:docMk/>
          <pc:sldMasterMk cId="2236967475" sldId="2147483745"/>
        </pc:sldMasterMkLst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848284250" sldId="2147483734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748285905" sldId="2147483735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960576177" sldId="2147483736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74050450" sldId="2147483737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223719608" sldId="2147483738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912801118" sldId="2147483739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481584842" sldId="2147483740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2716216735" sldId="2147483741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2042293395" sldId="2147483742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4016003586" sldId="2147483743"/>
          </pc:sldLayoutMkLst>
        </pc:sldLayoutChg>
        <pc:sldLayoutChg chg="add del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2236967475" sldId="2147483745"/>
            <pc:sldLayoutMk cId="715549997" sldId="2147483744"/>
          </pc:sldLayoutMkLst>
        </pc:sldLayoutChg>
      </pc:sldMasterChg>
      <pc:sldMasterChg chg="add addSldLayout">
        <pc:chgData name="Aminata Aliou" userId="S::aalio070@uottawa.ca::d3a2c22c-d71c-44b6-a0b1-4a5bf0f64475" providerId="AD" clId="Web-{D893B1D8-E488-4878-9B80-8A20A250192A}" dt="2023-11-30T01:15:13.945" v="8"/>
        <pc:sldMasterMkLst>
          <pc:docMk/>
          <pc:sldMasterMk cId="1734043494" sldId="2147483782"/>
        </pc:sldMasterMkLst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2587782409" sldId="2147483771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323974237" sldId="2147483772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335436432" sldId="2147483773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461022338" sldId="2147483774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1199559162" sldId="2147483775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3941236106" sldId="2147483776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2340478558" sldId="2147483777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2418653988" sldId="2147483778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791490644" sldId="2147483779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3553241150" sldId="2147483780"/>
          </pc:sldLayoutMkLst>
        </pc:sldLayoutChg>
        <pc:sldLayoutChg chg="add">
          <pc:chgData name="Aminata Aliou" userId="S::aalio070@uottawa.ca::d3a2c22c-d71c-44b6-a0b1-4a5bf0f64475" providerId="AD" clId="Web-{D893B1D8-E488-4878-9B80-8A20A250192A}" dt="2023-11-30T01:15:13.945" v="8"/>
          <pc:sldLayoutMkLst>
            <pc:docMk/>
            <pc:sldMasterMk cId="1734043494" sldId="2147483782"/>
            <pc:sldLayoutMk cId="1160547770" sldId="2147483781"/>
          </pc:sldLayoutMkLst>
        </pc:sldLayoutChg>
      </pc:sldMasterChg>
    </pc:docChg>
  </pc:docChgLst>
  <pc:docChgLst>
    <pc:chgData name="Tania Pillay" userId="S::tpill032@uottawa.ca::9ebbfbd6-2aa0-45e0-8232-6f99ef64b02b" providerId="AD" clId="Web-{94CCE757-1F5B-0C05-0369-AE74D9698E3A}"/>
    <pc:docChg chg="modSld">
      <pc:chgData name="Tania Pillay" userId="S::tpill032@uottawa.ca::9ebbfbd6-2aa0-45e0-8232-6f99ef64b02b" providerId="AD" clId="Web-{94CCE757-1F5B-0C05-0369-AE74D9698E3A}" dt="2023-11-30T02:38:47.365" v="3" actId="20577"/>
      <pc:docMkLst>
        <pc:docMk/>
      </pc:docMkLst>
      <pc:sldChg chg="modSp">
        <pc:chgData name="Tania Pillay" userId="S::tpill032@uottawa.ca::9ebbfbd6-2aa0-45e0-8232-6f99ef64b02b" providerId="AD" clId="Web-{94CCE757-1F5B-0C05-0369-AE74D9698E3A}" dt="2023-11-30T02:38:47.365" v="3" actId="20577"/>
        <pc:sldMkLst>
          <pc:docMk/>
          <pc:sldMk cId="3784089036" sldId="256"/>
        </pc:sldMkLst>
        <pc:spChg chg="mod">
          <ac:chgData name="Tania Pillay" userId="S::tpill032@uottawa.ca::9ebbfbd6-2aa0-45e0-8232-6f99ef64b02b" providerId="AD" clId="Web-{94CCE757-1F5B-0C05-0369-AE74D9698E3A}" dt="2023-11-30T02:38:47.365" v="3" actId="20577"/>
          <ac:spMkLst>
            <pc:docMk/>
            <pc:sldMk cId="3784089036" sldId="256"/>
            <ac:spMk id="3" creationId="{00000000-0000-0000-0000-000000000000}"/>
          </ac:spMkLst>
        </pc:spChg>
      </pc:sldChg>
    </pc:docChg>
  </pc:docChgLst>
  <pc:docChgLst>
    <pc:chgData name="Aminata Aliou" userId="d3a2c22c-d71c-44b6-a0b1-4a5bf0f64475" providerId="ADAL" clId="{4F239187-08A7-4376-8B53-15723981B483}"/>
    <pc:docChg chg="custSel modSld">
      <pc:chgData name="Aminata Aliou" userId="d3a2c22c-d71c-44b6-a0b1-4a5bf0f64475" providerId="ADAL" clId="{4F239187-08A7-4376-8B53-15723981B483}" dt="2023-11-30T02:23:41.817" v="1" actId="26606"/>
      <pc:docMkLst>
        <pc:docMk/>
      </pc:docMkLst>
      <pc:sldChg chg="addSp delSp modSp mod">
        <pc:chgData name="Aminata Aliou" userId="d3a2c22c-d71c-44b6-a0b1-4a5bf0f64475" providerId="ADAL" clId="{4F239187-08A7-4376-8B53-15723981B483}" dt="2023-11-30T02:23:41.817" v="1" actId="26606"/>
        <pc:sldMkLst>
          <pc:docMk/>
          <pc:sldMk cId="3784089036" sldId="256"/>
        </pc:sldMkLst>
        <pc:spChg chg="mod">
          <ac:chgData name="Aminata Aliou" userId="d3a2c22c-d71c-44b6-a0b1-4a5bf0f64475" providerId="ADAL" clId="{4F239187-08A7-4376-8B53-15723981B483}" dt="2023-11-30T02:23:41.817" v="1" actId="26606"/>
          <ac:spMkLst>
            <pc:docMk/>
            <pc:sldMk cId="3784089036" sldId="256"/>
            <ac:spMk id="2" creationId="{00000000-0000-0000-0000-000000000000}"/>
          </ac:spMkLst>
        </pc:spChg>
        <pc:spChg chg="mod">
          <ac:chgData name="Aminata Aliou" userId="d3a2c22c-d71c-44b6-a0b1-4a5bf0f64475" providerId="ADAL" clId="{4F239187-08A7-4376-8B53-15723981B483}" dt="2023-11-30T02:23:41.817" v="1" actId="26606"/>
          <ac:spMkLst>
            <pc:docMk/>
            <pc:sldMk cId="3784089036" sldId="256"/>
            <ac:spMk id="3" creationId="{00000000-0000-0000-0000-000000000000}"/>
          </ac:spMkLst>
        </pc:spChg>
        <pc:spChg chg="del">
          <ac:chgData name="Aminata Aliou" userId="d3a2c22c-d71c-44b6-a0b1-4a5bf0f64475" providerId="ADAL" clId="{4F239187-08A7-4376-8B53-15723981B483}" dt="2023-11-30T02:23:41.817" v="1" actId="26606"/>
          <ac:spMkLst>
            <pc:docMk/>
            <pc:sldMk cId="3784089036" sldId="256"/>
            <ac:spMk id="35" creationId="{60220DBA-8988-4873-8FCD-3FFAC3CF13F6}"/>
          </ac:spMkLst>
        </pc:spChg>
        <pc:spChg chg="add">
          <ac:chgData name="Aminata Aliou" userId="d3a2c22c-d71c-44b6-a0b1-4a5bf0f64475" providerId="ADAL" clId="{4F239187-08A7-4376-8B53-15723981B483}" dt="2023-11-30T02:23:41.817" v="1" actId="26606"/>
          <ac:spMkLst>
            <pc:docMk/>
            <pc:sldMk cId="3784089036" sldId="256"/>
            <ac:spMk id="47" creationId="{60220DBA-8988-4873-8FCD-3FFAC3CF13F6}"/>
          </ac:spMkLst>
        </pc:spChg>
        <pc:picChg chg="del">
          <ac:chgData name="Aminata Aliou" userId="d3a2c22c-d71c-44b6-a0b1-4a5bf0f64475" providerId="ADAL" clId="{4F239187-08A7-4376-8B53-15723981B483}" dt="2023-11-30T02:23:33.903" v="0" actId="478"/>
          <ac:picMkLst>
            <pc:docMk/>
            <pc:sldMk cId="3784089036" sldId="256"/>
            <ac:picMk id="4" creationId="{E2F979C8-95B3-F533-79B9-44425E4FD73B}"/>
          </ac:picMkLst>
        </pc:picChg>
        <pc:picChg chg="add">
          <ac:chgData name="Aminata Aliou" userId="d3a2c22c-d71c-44b6-a0b1-4a5bf0f64475" providerId="ADAL" clId="{4F239187-08A7-4376-8B53-15723981B483}" dt="2023-11-30T02:23:41.817" v="1" actId="26606"/>
          <ac:picMkLst>
            <pc:docMk/>
            <pc:sldMk cId="3784089036" sldId="256"/>
            <ac:picMk id="43" creationId="{CCC1BFBF-4FB4-C2C9-BBA4-370CCCDE15F4}"/>
          </ac:picMkLst>
        </pc:picChg>
        <pc:cxnChg chg="del">
          <ac:chgData name="Aminata Aliou" userId="d3a2c22c-d71c-44b6-a0b1-4a5bf0f64475" providerId="ADAL" clId="{4F239187-08A7-4376-8B53-15723981B483}" dt="2023-11-30T02:23:41.817" v="1" actId="26606"/>
          <ac:cxnSpMkLst>
            <pc:docMk/>
            <pc:sldMk cId="3784089036" sldId="256"/>
            <ac:cxnSpMk id="37" creationId="{3A8CB1B5-064D-4590-A7F2-70C604854D32}"/>
          </ac:cxnSpMkLst>
        </pc:cxnChg>
        <pc:cxnChg chg="del">
          <ac:chgData name="Aminata Aliou" userId="d3a2c22c-d71c-44b6-a0b1-4a5bf0f64475" providerId="ADAL" clId="{4F239187-08A7-4376-8B53-15723981B483}" dt="2023-11-30T02:23:41.817" v="1" actId="26606"/>
          <ac:cxnSpMkLst>
            <pc:docMk/>
            <pc:sldMk cId="3784089036" sldId="256"/>
            <ac:cxnSpMk id="39" creationId="{923F81E2-AE9A-4D71-87B5-D24817F30684}"/>
          </ac:cxnSpMkLst>
        </pc:cxnChg>
        <pc:cxnChg chg="del">
          <ac:chgData name="Aminata Aliou" userId="d3a2c22c-d71c-44b6-a0b1-4a5bf0f64475" providerId="ADAL" clId="{4F239187-08A7-4376-8B53-15723981B483}" dt="2023-11-30T02:23:41.817" v="1" actId="26606"/>
          <ac:cxnSpMkLst>
            <pc:docMk/>
            <pc:sldMk cId="3784089036" sldId="256"/>
            <ac:cxnSpMk id="41" creationId="{95C0F619-4F98-49B2-B92F-39B242F38F5D}"/>
          </ac:cxnSpMkLst>
        </pc:cxnChg>
        <pc:cxnChg chg="add">
          <ac:chgData name="Aminata Aliou" userId="d3a2c22c-d71c-44b6-a0b1-4a5bf0f64475" providerId="ADAL" clId="{4F239187-08A7-4376-8B53-15723981B483}" dt="2023-11-30T02:23:41.817" v="1" actId="26606"/>
          <ac:cxnSpMkLst>
            <pc:docMk/>
            <pc:sldMk cId="3784089036" sldId="256"/>
            <ac:cxnSpMk id="49" creationId="{3A8CB1B5-064D-4590-A7F2-70C604854D32}"/>
          </ac:cxnSpMkLst>
        </pc:cxnChg>
        <pc:cxnChg chg="add">
          <ac:chgData name="Aminata Aliou" userId="d3a2c22c-d71c-44b6-a0b1-4a5bf0f64475" providerId="ADAL" clId="{4F239187-08A7-4376-8B53-15723981B483}" dt="2023-11-30T02:23:41.817" v="1" actId="26606"/>
          <ac:cxnSpMkLst>
            <pc:docMk/>
            <pc:sldMk cId="3784089036" sldId="256"/>
            <ac:cxnSpMk id="51" creationId="{923F81E2-AE9A-4D71-87B5-D24817F30684}"/>
          </ac:cxnSpMkLst>
        </pc:cxnChg>
        <pc:cxnChg chg="add">
          <ac:chgData name="Aminata Aliou" userId="d3a2c22c-d71c-44b6-a0b1-4a5bf0f64475" providerId="ADAL" clId="{4F239187-08A7-4376-8B53-15723981B483}" dt="2023-11-30T02:23:41.817" v="1" actId="26606"/>
          <ac:cxnSpMkLst>
            <pc:docMk/>
            <pc:sldMk cId="3784089036" sldId="256"/>
            <ac:cxnSpMk id="53" creationId="{95C0F619-4F98-49B2-B92F-39B242F38F5D}"/>
          </ac:cxnSpMkLst>
        </pc:cxnChg>
      </pc:sldChg>
    </pc:docChg>
  </pc:docChgLst>
  <pc:docChgLst>
    <pc:chgData name="Aminata Aliou" userId="S::aalio070@uottawa.ca::d3a2c22c-d71c-44b6-a0b1-4a5bf0f64475" providerId="AD" clId="Web-{E18792BE-9BD0-460C-0BC1-1118CFAF8875}"/>
    <pc:docChg chg="modSld">
      <pc:chgData name="Aminata Aliou" userId="S::aalio070@uottawa.ca::d3a2c22c-d71c-44b6-a0b1-4a5bf0f64475" providerId="AD" clId="Web-{E18792BE-9BD0-460C-0BC1-1118CFAF8875}" dt="2023-11-30T02:18:19.830" v="193"/>
      <pc:docMkLst>
        <pc:docMk/>
      </pc:docMkLst>
      <pc:sldChg chg="addAnim delAnim modAnim">
        <pc:chgData name="Aminata Aliou" userId="S::aalio070@uottawa.ca::d3a2c22c-d71c-44b6-a0b1-4a5bf0f64475" providerId="AD" clId="Web-{E18792BE-9BD0-460C-0BC1-1118CFAF8875}" dt="2023-11-30T02:13:30.996" v="169"/>
        <pc:sldMkLst>
          <pc:docMk/>
          <pc:sldMk cId="3784089036" sldId="256"/>
        </pc:sldMkLst>
      </pc:sldChg>
      <pc:sldChg chg="addAnim delAnim modAnim">
        <pc:chgData name="Aminata Aliou" userId="S::aalio070@uottawa.ca::d3a2c22c-d71c-44b6-a0b1-4a5bf0f64475" providerId="AD" clId="Web-{E18792BE-9BD0-460C-0BC1-1118CFAF8875}" dt="2023-11-30T02:14:50.701" v="172"/>
        <pc:sldMkLst>
          <pc:docMk/>
          <pc:sldMk cId="3571159041" sldId="257"/>
        </pc:sldMkLst>
      </pc:sldChg>
      <pc:sldChg chg="modSp addAnim delAnim modAnim">
        <pc:chgData name="Aminata Aliou" userId="S::aalio070@uottawa.ca::d3a2c22c-d71c-44b6-a0b1-4a5bf0f64475" providerId="AD" clId="Web-{E18792BE-9BD0-460C-0BC1-1118CFAF8875}" dt="2023-11-30T02:18:19.830" v="193"/>
        <pc:sldMkLst>
          <pc:docMk/>
          <pc:sldMk cId="413049971" sldId="258"/>
        </pc:sldMkLst>
        <pc:picChg chg="mod">
          <ac:chgData name="Aminata Aliou" userId="S::aalio070@uottawa.ca::d3a2c22c-d71c-44b6-a0b1-4a5bf0f64475" providerId="AD" clId="Web-{E18792BE-9BD0-460C-0BC1-1118CFAF8875}" dt="2023-11-30T02:15:04.717" v="175" actId="1076"/>
          <ac:picMkLst>
            <pc:docMk/>
            <pc:sldMk cId="413049971" sldId="258"/>
            <ac:picMk id="4" creationId="{9D1A6EF1-9378-6C1B-34F7-E10647BCEC5A}"/>
          </ac:picMkLst>
        </pc:picChg>
        <pc:picChg chg="mod">
          <ac:chgData name="Aminata Aliou" userId="S::aalio070@uottawa.ca::d3a2c22c-d71c-44b6-a0b1-4a5bf0f64475" providerId="AD" clId="Web-{E18792BE-9BD0-460C-0BC1-1118CFAF8875}" dt="2023-11-30T02:15:14.920" v="180" actId="1076"/>
          <ac:picMkLst>
            <pc:docMk/>
            <pc:sldMk cId="413049971" sldId="258"/>
            <ac:picMk id="5" creationId="{C835651F-6F0E-58E4-8148-1448EC2F8A34}"/>
          </ac:picMkLst>
        </pc:picChg>
        <pc:picChg chg="mod">
          <ac:chgData name="Aminata Aliou" userId="S::aalio070@uottawa.ca::d3a2c22c-d71c-44b6-a0b1-4a5bf0f64475" providerId="AD" clId="Web-{E18792BE-9BD0-460C-0BC1-1118CFAF8875}" dt="2023-11-30T02:15:12.545" v="179" actId="1076"/>
          <ac:picMkLst>
            <pc:docMk/>
            <pc:sldMk cId="413049971" sldId="258"/>
            <ac:picMk id="6" creationId="{0C07612B-05C8-EFDF-3A6B-551DD1911C85}"/>
          </ac:picMkLst>
        </pc:picChg>
      </pc:sldChg>
      <pc:sldChg chg="delAnim modAnim">
        <pc:chgData name="Aminata Aliou" userId="S::aalio070@uottawa.ca::d3a2c22c-d71c-44b6-a0b1-4a5bf0f64475" providerId="AD" clId="Web-{E18792BE-9BD0-460C-0BC1-1118CFAF8875}" dt="2023-11-30T02:04:24.267" v="145"/>
        <pc:sldMkLst>
          <pc:docMk/>
          <pc:sldMk cId="2491616555" sldId="259"/>
        </pc:sldMkLst>
      </pc:sldChg>
      <pc:sldChg chg="addAnim delAnim modAnim">
        <pc:chgData name="Aminata Aliou" userId="S::aalio070@uottawa.ca::d3a2c22c-d71c-44b6-a0b1-4a5bf0f64475" providerId="AD" clId="Web-{E18792BE-9BD0-460C-0BC1-1118CFAF8875}" dt="2023-11-30T02:04:27.048" v="146"/>
        <pc:sldMkLst>
          <pc:docMk/>
          <pc:sldMk cId="979753947" sldId="260"/>
        </pc:sldMkLst>
      </pc:sldChg>
      <pc:sldChg chg="addSp delSp modSp addAnim delAnim modAnim">
        <pc:chgData name="Aminata Aliou" userId="S::aalio070@uottawa.ca::d3a2c22c-d71c-44b6-a0b1-4a5bf0f64475" providerId="AD" clId="Web-{E18792BE-9BD0-460C-0BC1-1118CFAF8875}" dt="2023-11-30T02:10:12.430" v="157" actId="20577"/>
        <pc:sldMkLst>
          <pc:docMk/>
          <pc:sldMk cId="448519599" sldId="261"/>
        </pc:sldMkLst>
        <pc:spChg chg="mod">
          <ac:chgData name="Aminata Aliou" userId="S::aalio070@uottawa.ca::d3a2c22c-d71c-44b6-a0b1-4a5bf0f64475" providerId="AD" clId="Web-{E18792BE-9BD0-460C-0BC1-1118CFAF8875}" dt="2023-11-30T02:10:12.430" v="157" actId="20577"/>
          <ac:spMkLst>
            <pc:docMk/>
            <pc:sldMk cId="448519599" sldId="261"/>
            <ac:spMk id="2" creationId="{926A8E1A-6F4C-9D63-3981-722741E65EA8}"/>
          </ac:spMkLst>
        </pc:spChg>
        <pc:picChg chg="add mod">
          <ac:chgData name="Aminata Aliou" userId="S::aalio070@uottawa.ca::d3a2c22c-d71c-44b6-a0b1-4a5bf0f64475" providerId="AD" clId="Web-{E18792BE-9BD0-460C-0BC1-1118CFAF8875}" dt="2023-11-30T02:05:37.987" v="151" actId="14100"/>
          <ac:picMkLst>
            <pc:docMk/>
            <pc:sldMk cId="448519599" sldId="261"/>
            <ac:picMk id="3" creationId="{38DE0F61-3D23-3A4A-5EFE-1AA7E8734E4B}"/>
          </ac:picMkLst>
        </pc:picChg>
        <pc:picChg chg="del mod">
          <ac:chgData name="Aminata Aliou" userId="S::aalio070@uottawa.ca::d3a2c22c-d71c-44b6-a0b1-4a5bf0f64475" providerId="AD" clId="Web-{E18792BE-9BD0-460C-0BC1-1118CFAF8875}" dt="2023-11-30T02:05:32.112" v="150"/>
          <ac:picMkLst>
            <pc:docMk/>
            <pc:sldMk cId="448519599" sldId="261"/>
            <ac:picMk id="5" creationId="{9652E570-E17A-AF9A-000E-FF798DA94D86}"/>
          </ac:picMkLst>
        </pc:picChg>
        <pc:picChg chg="del mod">
          <ac:chgData name="Aminata Aliou" userId="S::aalio070@uottawa.ca::d3a2c22c-d71c-44b6-a0b1-4a5bf0f64475" providerId="AD" clId="Web-{E18792BE-9BD0-460C-0BC1-1118CFAF8875}" dt="2023-11-30T02:05:43.816" v="153"/>
          <ac:picMkLst>
            <pc:docMk/>
            <pc:sldMk cId="448519599" sldId="261"/>
            <ac:picMk id="6" creationId="{EC38EF61-7A14-4B72-773C-23922163F71F}"/>
          </ac:picMkLst>
        </pc:picChg>
        <pc:picChg chg="add mod">
          <ac:chgData name="Aminata Aliou" userId="S::aalio070@uottawa.ca::d3a2c22c-d71c-44b6-a0b1-4a5bf0f64475" providerId="AD" clId="Web-{E18792BE-9BD0-460C-0BC1-1118CFAF8875}" dt="2023-11-30T02:06:06.441" v="155" actId="1076"/>
          <ac:picMkLst>
            <pc:docMk/>
            <pc:sldMk cId="448519599" sldId="261"/>
            <ac:picMk id="7" creationId="{024CCB4A-0760-1A00-C9C9-14E614AB750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D8E5E-745C-407D-B425-C78EBF08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1" y="822960"/>
            <a:ext cx="6057899" cy="5015169"/>
          </a:xfrm>
        </p:spPr>
        <p:txBody>
          <a:bodyPr anchor="t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7A4D5-56F4-4287-B174-56C55B18FD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9113" y="3003642"/>
            <a:ext cx="3522199" cy="2900274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4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B9C19-FEE0-4852-B181-14A0DD77F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27DDF-01B7-463C-82BC-BBF429618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B2056A-C3EE-4809-B1F3-1CEEEA266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</a:extLst>
          </p:cNvPr>
          <p:cNvCxnSpPr>
            <a:cxnSpLocks/>
          </p:cNvCxnSpPr>
          <p:nvPr/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BD2FB83-3783-4477-80B5-DA5BF10BAF57}"/>
              </a:ext>
            </a:extLst>
          </p:cNvPr>
          <p:cNvCxnSpPr>
            <a:cxnSpLocks/>
          </p:cNvCxnSpPr>
          <p:nvPr/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3EA203-71D5-49C0-9626-FFA8E46787B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0478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9A0A-70FC-426A-8B3B-60FAF980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F47EC6-9753-4ABC-BB66-64CCC8BA08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499" y="2036363"/>
            <a:ext cx="11059811" cy="38707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84D9F-DC99-4B4C-98CF-178BBBB76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7A6840-AC0B-4260-8368-08E0A22D2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A5DAB8-EC07-4CCF-96EA-5D8ACDAE6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38F1AC-9961-4786-A189-20863DD97F68}"/>
              </a:ext>
            </a:extLst>
          </p:cNvPr>
          <p:cNvCxnSpPr>
            <a:cxnSpLocks/>
          </p:cNvCxnSpPr>
          <p:nvPr/>
        </p:nvCxnSpPr>
        <p:spPr>
          <a:xfrm flipH="1">
            <a:off x="571500" y="1780979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1022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75F678-EC03-4845-A51B-C90FA6A15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77953" y="797251"/>
            <a:ext cx="2483929" cy="528378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A8B4D-A39F-4528-975A-9C84BEE778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66094" y="797251"/>
            <a:ext cx="8101072" cy="528378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E4A23-6984-4AD1-A51D-600EDC263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73E28-C341-49CC-BAAB-0C0D19821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D54A-8E86-4026-8DD0-5B0979BB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CB05DA4-DF32-4D7A-9E4D-36309C90C5BB}"/>
              </a:ext>
            </a:extLst>
          </p:cNvPr>
          <p:cNvCxnSpPr>
            <a:cxnSpLocks/>
          </p:cNvCxnSpPr>
          <p:nvPr/>
        </p:nvCxnSpPr>
        <p:spPr>
          <a:xfrm flipH="1">
            <a:off x="566094" y="57711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CC7262-4997-41E4-976D-BA82E148280F}"/>
              </a:ext>
            </a:extLst>
          </p:cNvPr>
          <p:cNvCxnSpPr>
            <a:cxnSpLocks/>
          </p:cNvCxnSpPr>
          <p:nvPr/>
        </p:nvCxnSpPr>
        <p:spPr>
          <a:xfrm flipV="1">
            <a:off x="8875226" y="571500"/>
            <a:ext cx="0" cy="5711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F5063B5-E478-4C41-AD40-49A39AE07429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23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B2ED8-7F53-4C03-A740-493E507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11087-99A9-4100-B5F7-520880DE32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9" y="2075688"/>
            <a:ext cx="11059811" cy="3910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B4B20-1A65-4A26-B11E-6095083A1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D52D3-E985-4FEB-89B9-57C75471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A751A-C72D-47C1-A7A6-E8510A40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5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81F78-07BF-45A9-92D4-E4E0A1E88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914255"/>
            <a:ext cx="6867115" cy="5009471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CC2A83-A380-4828-BC68-C065C8BC5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39817" y="914399"/>
            <a:ext cx="2370268" cy="2670273"/>
          </a:xfrm>
        </p:spPr>
        <p:txBody>
          <a:bodyPr anchor="t">
            <a:normAutofit/>
          </a:bodyPr>
          <a:lstStyle>
            <a:lvl1pPr marL="0" indent="0">
              <a:lnSpc>
                <a:spcPct val="130000"/>
              </a:lnSpc>
              <a:buNone/>
              <a:defRPr sz="14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92B2F-8804-4195-A779-F5C67C25C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099C26-4411-4833-A917-A45E62D56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8C7C7-F862-434D-A87A-DECE9FD2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0BAA4B-C4C0-40C1-8DC8-B4E2F8A68E12}"/>
              </a:ext>
            </a:extLst>
          </p:cNvPr>
          <p:cNvCxnSpPr>
            <a:cxnSpLocks/>
          </p:cNvCxnSpPr>
          <p:nvPr/>
        </p:nvCxnSpPr>
        <p:spPr>
          <a:xfrm>
            <a:off x="8872625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C0A2259-2540-4B32-A999-2B46A6790E3D}"/>
              </a:ext>
            </a:extLst>
          </p:cNvPr>
          <p:cNvCxnSpPr>
            <a:cxnSpLocks/>
          </p:cNvCxnSpPr>
          <p:nvPr/>
        </p:nvCxnSpPr>
        <p:spPr>
          <a:xfrm flipH="1">
            <a:off x="566094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CEFB0ED-3F76-4403-AD0B-E738DD9D8CB6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149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6BD5F-CF53-4DD5-B8C5-27BBA2BB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09684"/>
            <a:ext cx="11049000" cy="1057160"/>
          </a:xfr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6C2E1-5D5E-409F-BEE8-F48CE86F55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447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BBF823-1BFB-4CF0-BAF4-D660C8F1AF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47082" y="2074990"/>
            <a:ext cx="5181600" cy="41019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F816E-EE02-44A4-8B81-B324ECFD7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34D9E4-A693-44D2-A3E8-E3AABC90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4F669F-4B8E-415D-A9BF-AD451F452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20AF959-FCDC-4B92-9324-06A06C0D56F2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24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85E5-82C4-4BAE-B2B0-A078ABD6C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3469" y="699118"/>
            <a:ext cx="11025062" cy="1063601"/>
          </a:xfr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D15C7-F445-40F7-88F6-FD6526269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468" y="2022883"/>
            <a:ext cx="5230469" cy="564079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52C35-AA8E-4154-8A78-7DE9590E1F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469" y="2866031"/>
            <a:ext cx="5157787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57EAC6-567C-4A4A-BB10-57EC14B97D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41470" y="2022883"/>
            <a:ext cx="5183188" cy="564080"/>
          </a:xfrm>
        </p:spPr>
        <p:txBody>
          <a:bodyPr anchor="ctr">
            <a:norm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9A083F-AD60-4437-B32A-44035D78A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41470" y="2866031"/>
            <a:ext cx="5183188" cy="32276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DBF86F-3266-4551-B680-06F401FF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5B38FE-80F9-4582-B2E1-B067C288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7BEF32-F637-47A1-9ED3-AFC4F79F3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0C508D4-7C99-4B8D-BCDE-F0001BD345D9}"/>
              </a:ext>
            </a:extLst>
          </p:cNvPr>
          <p:cNvCxnSpPr>
            <a:cxnSpLocks/>
          </p:cNvCxnSpPr>
          <p:nvPr/>
        </p:nvCxnSpPr>
        <p:spPr>
          <a:xfrm flipV="1">
            <a:off x="6101405" y="1883336"/>
            <a:ext cx="0" cy="439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9BF61B-7951-48F4-982B-9401A483FFBF}"/>
              </a:ext>
            </a:extLst>
          </p:cNvPr>
          <p:cNvCxnSpPr>
            <a:cxnSpLocks/>
          </p:cNvCxnSpPr>
          <p:nvPr/>
        </p:nvCxnSpPr>
        <p:spPr>
          <a:xfrm flipH="1">
            <a:off x="577485" y="273859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054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A94CB-6BE5-4B9E-B0A6-54F83B201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717452"/>
            <a:ext cx="11049000" cy="1161836"/>
          </a:xfrm>
        </p:spPr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E8643C-1A5D-4F23-B0D7-5B46F5E4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1A3394-78CC-43B0-9762-5E826F8B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47F0A-1980-4E13-AB22-AE3B8AA44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9D858B-8A9C-4235-B151-81C99A3D20D2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6C7798B-3ECB-4076-8955-A82116BB0D2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559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61D85-3E72-406F-AB26-B4ED94918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9C831E-4321-467E-9090-C89C48CF2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9556-B3D8-4403-835F-11AE2D409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78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0AA48-D521-423D-B185-6490EF57B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01" y="810344"/>
            <a:ext cx="3478084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4E6DD-DDD2-4ED6-B8A9-A8B6D76565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9809" y="931232"/>
            <a:ext cx="6700679" cy="5079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F08F5E-AD33-4ACF-84C9-78B0FF6BE3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2578608"/>
            <a:ext cx="3478783" cy="34172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7604E-7DD4-4497-B325-74F899E8A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2BEED-A8F6-4256-9539-4434694A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EA1AA6-EE0B-48FD-A7DE-6CEE6A8C7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F35B32-9A23-4805-94A6-96826D202139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62BA7DA-3944-40D4-91CD-40CA24DBB79B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BEA0B78-39E7-4039-B8BE-4F425688C6DF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68B99C-0744-42EE-9713-AB0CEC3F5D85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74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12732-5D39-4B30-A499-D51BABC88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802204"/>
            <a:ext cx="3478787" cy="1408062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AF5AEC-77BC-4A52-8A56-C6479CA6A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723467" y="847384"/>
            <a:ext cx="6907844" cy="521681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A9240-8762-4C7D-AF22-A844CB2EC8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498" y="2574906"/>
            <a:ext cx="3478787" cy="343571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95685-E45D-4E74-8B78-D3B8E85C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FCBA3-0FF5-47C2-901A-645F6185D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030381-5320-46AD-A0B9-7C04B3E5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57A432-D933-402A-8657-216EE20450EE}"/>
              </a:ext>
            </a:extLst>
          </p:cNvPr>
          <p:cNvCxnSpPr>
            <a:cxnSpLocks/>
          </p:cNvCxnSpPr>
          <p:nvPr/>
        </p:nvCxnSpPr>
        <p:spPr>
          <a:xfrm flipH="1">
            <a:off x="571500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B1E0F3-D71B-436F-A10B-B6EA7125F684}"/>
              </a:ext>
            </a:extLst>
          </p:cNvPr>
          <p:cNvCxnSpPr>
            <a:cxnSpLocks/>
          </p:cNvCxnSpPr>
          <p:nvPr/>
        </p:nvCxnSpPr>
        <p:spPr>
          <a:xfrm flipV="1">
            <a:off x="4419601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DEE64F5-2B48-4A2E-BA5E-1D37F1A7C9A3}"/>
              </a:ext>
            </a:extLst>
          </p:cNvPr>
          <p:cNvCxnSpPr>
            <a:cxnSpLocks/>
          </p:cNvCxnSpPr>
          <p:nvPr/>
        </p:nvCxnSpPr>
        <p:spPr>
          <a:xfrm flipH="1">
            <a:off x="571501" y="2406845"/>
            <a:ext cx="38481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9BF9AA-A2C8-4233-B597-EB11C6D6A0E0}"/>
              </a:ext>
            </a:extLst>
          </p:cNvPr>
          <p:cNvCxnSpPr>
            <a:cxnSpLocks/>
          </p:cNvCxnSpPr>
          <p:nvPr/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36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E1467D-9ED1-4211-A71E-41C91C755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49000" cy="10841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F8A6A1-C9C7-4FDF-B4DA-1E86B6A35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499" y="2075688"/>
            <a:ext cx="11059811" cy="3818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CC44A-C635-4CD0-90E9-D9503AF4C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36732" y="6397103"/>
            <a:ext cx="30919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fld id="{1C8322F6-1C60-46CF-968C-BC20E470F443}" type="datetimeFigureOut">
              <a:rPr lang="en-US" smtClean="0"/>
              <a:t>11/29/2023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F682-1A47-492C-81E3-9DB0A50EC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75782" y="639710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2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C814B-9105-44ED-98A9-D326B2E26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24553" y="6397103"/>
            <a:ext cx="700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EB83C2-341F-4C28-A243-1C56DDDA54D3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6814345-41DE-42C5-8657-66C1417DF81A}"/>
              </a:ext>
            </a:extLst>
          </p:cNvPr>
          <p:cNvCxnSpPr>
            <a:cxnSpLocks/>
          </p:cNvCxnSpPr>
          <p:nvPr/>
        </p:nvCxnSpPr>
        <p:spPr>
          <a:xfrm flipH="1">
            <a:off x="566094" y="6286347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E68E419-3727-4F5E-8840-AF149B33B0B7}"/>
              </a:ext>
            </a:extLst>
          </p:cNvPr>
          <p:cNvCxnSpPr>
            <a:cxnSpLocks/>
          </p:cNvCxnSpPr>
          <p:nvPr/>
        </p:nvCxnSpPr>
        <p:spPr>
          <a:xfrm flipH="1">
            <a:off x="577485" y="1883336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519B6EC-D7AE-452F-8D0C-D11BD3377F3E}"/>
              </a:ext>
            </a:extLst>
          </p:cNvPr>
          <p:cNvCxnSpPr>
            <a:cxnSpLocks/>
          </p:cNvCxnSpPr>
          <p:nvPr/>
        </p:nvCxnSpPr>
        <p:spPr>
          <a:xfrm flipH="1">
            <a:off x="577485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04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75" r:id="rId6"/>
    <p:sldLayoutId id="2147483771" r:id="rId7"/>
    <p:sldLayoutId id="2147483772" r:id="rId8"/>
    <p:sldLayoutId id="2147483773" r:id="rId9"/>
    <p:sldLayoutId id="2147483774" r:id="rId10"/>
    <p:sldLayoutId id="21474837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Batang" panose="02030600000101010101" pitchFamily="18" charset="-127"/>
          <a:ea typeface="Batang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12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60220DBA-8988-4873-8FCD-3FFAC3CF1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CCC1BFBF-4FB4-C2C9-BBA4-370CCCDE15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t="9853" r="-1" b="5955"/>
          <a:stretch/>
        </p:blipFill>
        <p:spPr>
          <a:xfrm>
            <a:off x="-11263" y="10"/>
            <a:ext cx="12203263" cy="685798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21209" y="822960"/>
            <a:ext cx="7213092" cy="5015169"/>
          </a:xfrm>
        </p:spPr>
        <p:txBody>
          <a:bodyPr>
            <a:normAutofit/>
          </a:bodyPr>
          <a:lstStyle/>
          <a:p>
            <a:r>
              <a:rPr lang="fr-FR">
                <a:solidFill>
                  <a:srgbClr val="FFFFFF"/>
                </a:solidFill>
              </a:rPr>
              <a:t>Optitrack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995072" y="3041761"/>
            <a:ext cx="3696026" cy="2856204"/>
          </a:xfrm>
        </p:spPr>
        <p:txBody>
          <a:bodyPr>
            <a:normAutofit/>
          </a:bodyPr>
          <a:lstStyle/>
          <a:p>
            <a:r>
              <a:rPr lang="en-US" sz="2000" b="1" i="1">
                <a:solidFill>
                  <a:srgbClr val="FFFFFF"/>
                </a:solidFill>
                <a:latin typeface="Calibri Light"/>
                <a:cs typeface="Calibri Light"/>
              </a:rPr>
              <a:t>Système de Gestion </a:t>
            </a:r>
            <a:r>
              <a:rPr lang="en-US" sz="2000" b="1" i="1" err="1">
                <a:solidFill>
                  <a:srgbClr val="FFFFFF"/>
                </a:solidFill>
                <a:latin typeface="Calibri Light"/>
                <a:cs typeface="Calibri Light"/>
              </a:rPr>
              <a:t>d'inventaire</a:t>
            </a:r>
            <a:r>
              <a:rPr lang="en-US" sz="2000" b="1" i="1">
                <a:solidFill>
                  <a:srgbClr val="FFFFFF"/>
                </a:solidFill>
                <a:latin typeface="Calibri Light"/>
                <a:cs typeface="Calibri Light"/>
              </a:rPr>
              <a:t> à </a:t>
            </a:r>
            <a:r>
              <a:rPr lang="en-US" sz="2000" b="1" i="1" err="1">
                <a:solidFill>
                  <a:srgbClr val="FFFFFF"/>
                </a:solidFill>
                <a:latin typeface="Calibri Light"/>
                <a:cs typeface="Calibri Light"/>
              </a:rPr>
              <a:t>l'aide</a:t>
            </a:r>
            <a:r>
              <a:rPr lang="en-US" sz="2000" b="1" i="1">
                <a:solidFill>
                  <a:srgbClr val="FFFFFF"/>
                </a:solidFill>
                <a:latin typeface="Calibri Light"/>
                <a:cs typeface="Calibri Light"/>
              </a:rPr>
              <a:t> de la </a:t>
            </a:r>
            <a:r>
              <a:rPr lang="en-US" sz="2000" b="1" i="1" err="1">
                <a:solidFill>
                  <a:srgbClr val="FFFFFF"/>
                </a:solidFill>
                <a:latin typeface="Calibri Light"/>
                <a:cs typeface="Calibri Light"/>
              </a:rPr>
              <a:t>technologie</a:t>
            </a:r>
            <a:r>
              <a:rPr lang="en-US" sz="2000" b="1" i="1">
                <a:solidFill>
                  <a:srgbClr val="FFFFFF"/>
                </a:solidFill>
                <a:latin typeface="Calibri Light"/>
                <a:cs typeface="Calibri Light"/>
              </a:rPr>
              <a:t> RFID</a:t>
            </a:r>
            <a:endParaRPr lang="en-US" sz="2000">
              <a:solidFill>
                <a:srgbClr val="FFFFFF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A8CB1B5-064D-4590-A7F2-70C604854D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0238" y="571500"/>
            <a:ext cx="11060262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23F81E2-AE9A-4D71-87B5-D24817F30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7300" y="571500"/>
            <a:ext cx="0" cy="571500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5C0F619-4F98-49B2-B92F-39B242F38F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5869" y="6287848"/>
            <a:ext cx="11060263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240FCEE-B6E2-46D0-9BB0-F45F79545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D2FB83-3783-4477-80B5-DA5BF10BA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83EA203-71D5-49C0-9626-FFA8E46787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0220DBA-8988-4873-8FCD-3FFAC3CF1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186B08-2726-6313-C6EC-99FC63F76C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51F8CD-8B5D-591A-A800-69D1D929D0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4819615"/>
            <a:ext cx="6817836" cy="12649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>
                <a:solidFill>
                  <a:srgbClr val="FFFFFF"/>
                </a:solidFill>
              </a:rPr>
              <a:t>Nous </a:t>
            </a:r>
            <a:r>
              <a:rPr lang="en-US" sz="4100" err="1">
                <a:solidFill>
                  <a:srgbClr val="FFFFFF"/>
                </a:solidFill>
              </a:rPr>
              <a:t>sommes</a:t>
            </a:r>
            <a:r>
              <a:rPr lang="en-US" sz="4100">
                <a:solidFill>
                  <a:srgbClr val="FFFFFF"/>
                </a:solidFill>
              </a:rPr>
              <a:t> </a:t>
            </a:r>
            <a:r>
              <a:rPr lang="en-US" sz="4100" err="1">
                <a:solidFill>
                  <a:srgbClr val="FFFFFF"/>
                </a:solidFill>
              </a:rPr>
              <a:t>l'équipe</a:t>
            </a:r>
            <a:r>
              <a:rPr lang="en-US" sz="4100">
                <a:solidFill>
                  <a:srgbClr val="FFFFFF"/>
                </a:solidFill>
              </a:rPr>
              <a:t> </a:t>
            </a:r>
            <a:r>
              <a:rPr lang="en-US" sz="4100" err="1">
                <a:solidFill>
                  <a:srgbClr val="FFFFFF"/>
                </a:solidFill>
              </a:rPr>
              <a:t>Optitrack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CE0B7-77C1-BA72-3F50-1A9E2FF25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42516" y="4901919"/>
            <a:ext cx="3483615" cy="11003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1600" cap="all" spc="300">
                <a:solidFill>
                  <a:srgbClr val="FFFFFF"/>
                </a:solidFill>
              </a:rPr>
              <a:t>Réunions courantes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1981B13-F880-47D1-BA19-C2C84FC754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5869" y="4610607"/>
            <a:ext cx="1105479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889C86-81F5-4E2B-A1BF-3DC57716B5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4300" y="4614653"/>
            <a:ext cx="0" cy="1674861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D1651B2-663F-4ED2-A7D2-9D74A5DFD1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1819" y="6289514"/>
            <a:ext cx="11054799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15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240FCEE-B6E2-46D0-9BB0-F45F79545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BD2FB83-3783-4477-80B5-DA5BF10BA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83EA203-71D5-49C0-9626-FFA8E46787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C63AB9E1-499E-41EB-A74E-905920CCDF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782" y="0"/>
            <a:ext cx="121987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926B63-907A-5B8C-1AB0-8F8757FB6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47" y="4844310"/>
            <a:ext cx="6914252" cy="121554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/>
              <a:t>Premiers concepts- Premiers essais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07612B-05C8-EFDF-3A6B-551DD1911C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6" r="433" b="9091"/>
          <a:stretch/>
        </p:blipFill>
        <p:spPr>
          <a:xfrm>
            <a:off x="7798293" y="630188"/>
            <a:ext cx="3069959" cy="3770131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D1A6EF1-9378-6C1B-34F7-E10647BCEC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9542" y="630189"/>
            <a:ext cx="3364842" cy="37701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835651F-6F0E-58E4-8148-1448EC2F8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763952" y="1253616"/>
            <a:ext cx="3485455" cy="2792906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EEA40C4-6B9E-4B9E-8CDF-A0C572462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5869" y="4610607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A54810C-5CC0-45D3-BD8F-C4407F92F5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34300" y="4614653"/>
            <a:ext cx="0" cy="1674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E458AAC-F667-498F-A263-A8C7AB4FC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61819" y="6289514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4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240FCEE-B6E2-46D0-9BB0-F45F79545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1501" y="571500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BD2FB83-3783-4477-80B5-DA5BF10BA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42482" y="571500"/>
            <a:ext cx="0" cy="5715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83EA203-71D5-49C0-9626-FFA8E46787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485" y="6283518"/>
            <a:ext cx="1105981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7D2EF33D-68BD-428C-B26E-2F4962407A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783" y="-12879"/>
            <a:ext cx="1219878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4A582-8602-CB86-4CA6-7C35E08A2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822961"/>
            <a:ext cx="3474487" cy="354297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4800"/>
              <a:t>Solution finales et pertinences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2D32E6A-B331-BB6F-0673-4E9E3D6846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176" y="4653393"/>
            <a:ext cx="3418522" cy="125037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1400" b="1" cap="all" spc="300"/>
              <a:t>Circuit et application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B0822C5-45F8-48C5-867F-0DE8538684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19600" y="571500"/>
            <a:ext cx="0" cy="5716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91E38C7-3164-416B-A453-D3B6F612D3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77175" y="571500"/>
            <a:ext cx="110547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80214CF-D9C0-B654-B0A6-969CB08C0F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58" r="5" b="5964"/>
          <a:stretch/>
        </p:blipFill>
        <p:spPr>
          <a:xfrm>
            <a:off x="4689737" y="851205"/>
            <a:ext cx="2727455" cy="24269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C658D61-3556-9847-DC56-5052F55560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94" r="7397" b="-2"/>
          <a:stretch/>
        </p:blipFill>
        <p:spPr>
          <a:xfrm>
            <a:off x="4689737" y="3554063"/>
            <a:ext cx="2727455" cy="24177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C0CF13-ABC1-A15D-B49A-796F860CA6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13" r="-3" b="-3"/>
          <a:stretch/>
        </p:blipFill>
        <p:spPr>
          <a:xfrm>
            <a:off x="7702000" y="851203"/>
            <a:ext cx="3917203" cy="5154386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C3B131B-2BD8-4155-8C64-85668842E2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84291" y="6287701"/>
            <a:ext cx="110234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616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81C53-0456-F7BE-BBE3-32310FB2D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689289"/>
            <a:ext cx="11062368" cy="482523"/>
          </a:xfrm>
        </p:spPr>
        <p:txBody>
          <a:bodyPr>
            <a:normAutofit fontScale="90000"/>
          </a:bodyPr>
          <a:lstStyle/>
          <a:p>
            <a:r>
              <a:rPr lang="en-US" err="1">
                <a:latin typeface="Batang"/>
                <a:ea typeface="Batang"/>
              </a:rPr>
              <a:t>Résultats</a:t>
            </a:r>
            <a:r>
              <a:rPr lang="en-US">
                <a:latin typeface="Batang"/>
                <a:ea typeface="Batang"/>
              </a:rPr>
              <a:t> </a:t>
            </a:r>
            <a:r>
              <a:rPr lang="en-US" err="1">
                <a:latin typeface="Batang"/>
                <a:ea typeface="Batang"/>
              </a:rPr>
              <a:t>observés</a:t>
            </a:r>
            <a:endParaRPr lang="en-US" err="1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42FA4E3-87DB-ADAD-F422-4DABD97A46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202" t="22549" r="240" b="9856"/>
          <a:stretch/>
        </p:blipFill>
        <p:spPr>
          <a:xfrm>
            <a:off x="5022347" y="2914714"/>
            <a:ext cx="7054337" cy="290379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B187DB-D06D-C3F9-45EE-E9FED5FD5B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78" t="2922" r="1304" b="8441"/>
          <a:stretch/>
        </p:blipFill>
        <p:spPr>
          <a:xfrm>
            <a:off x="371912" y="2048093"/>
            <a:ext cx="3165772" cy="38878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C898EB-4840-0C8F-05A6-22394F85F84F}"/>
              </a:ext>
            </a:extLst>
          </p:cNvPr>
          <p:cNvSpPr txBox="1"/>
          <p:nvPr/>
        </p:nvSpPr>
        <p:spPr>
          <a:xfrm>
            <a:off x="7257917" y="1949646"/>
            <a:ext cx="308810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err="1">
                <a:solidFill>
                  <a:srgbClr val="C00000"/>
                </a:solidFill>
              </a:rPr>
              <a:t>Informations</a:t>
            </a:r>
            <a:r>
              <a:rPr lang="en-US" b="1">
                <a:solidFill>
                  <a:srgbClr val="C00000"/>
                </a:solidFill>
              </a:rPr>
              <a:t> reçues dans la base de données après scan</a:t>
            </a:r>
            <a:endParaRPr lang="en-US">
              <a:solidFill>
                <a:srgbClr val="C00000"/>
              </a:solidFill>
            </a:endParaRPr>
          </a:p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9C581-3519-9165-8AF7-E19A0503261D}"/>
              </a:ext>
            </a:extLst>
          </p:cNvPr>
          <p:cNvSpPr txBox="1"/>
          <p:nvPr/>
        </p:nvSpPr>
        <p:spPr>
          <a:xfrm>
            <a:off x="1697772" y="1626438"/>
            <a:ext cx="183214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  <a:highlight>
                  <a:srgbClr val="C0C0C0"/>
                </a:highlight>
              </a:rPr>
              <a:t>Le </a:t>
            </a:r>
            <a:r>
              <a:rPr lang="en-US" b="1" err="1">
                <a:solidFill>
                  <a:srgbClr val="C00000"/>
                </a:solidFill>
                <a:highlight>
                  <a:srgbClr val="C0C0C0"/>
                </a:highlight>
              </a:rPr>
              <a:t>lecteur</a:t>
            </a:r>
            <a:r>
              <a:rPr lang="en-US" b="1">
                <a:solidFill>
                  <a:srgbClr val="C00000"/>
                </a:solidFill>
                <a:highlight>
                  <a:srgbClr val="C0C0C0"/>
                </a:highlight>
              </a:rPr>
              <a:t> </a:t>
            </a:r>
            <a:r>
              <a:rPr lang="en-US" b="1" err="1">
                <a:solidFill>
                  <a:srgbClr val="C00000"/>
                </a:solidFill>
                <a:highlight>
                  <a:srgbClr val="C0C0C0"/>
                </a:highlight>
              </a:rPr>
              <a:t>rfid</a:t>
            </a:r>
            <a:r>
              <a:rPr lang="en-US" b="1">
                <a:solidFill>
                  <a:srgbClr val="C00000"/>
                </a:solidFill>
                <a:highlight>
                  <a:srgbClr val="C0C0C0"/>
                </a:highlight>
              </a:rPr>
              <a:t> </a:t>
            </a:r>
            <a:r>
              <a:rPr lang="en-US" b="1" err="1">
                <a:solidFill>
                  <a:srgbClr val="C00000"/>
                </a:solidFill>
                <a:highlight>
                  <a:srgbClr val="C0C0C0"/>
                </a:highlight>
              </a:rPr>
              <a:t>marche</a:t>
            </a:r>
            <a:r>
              <a:rPr lang="en-US" b="1">
                <a:solidFill>
                  <a:srgbClr val="C00000"/>
                </a:solidFill>
                <a:highlight>
                  <a:srgbClr val="C0C0C0"/>
                </a:highlight>
              </a:rPr>
              <a:t> !</a:t>
            </a:r>
            <a:endParaRPr lang="en-US">
              <a:solidFill>
                <a:srgbClr val="C00000"/>
              </a:solidFill>
              <a:highlight>
                <a:srgbClr val="C0C0C0"/>
              </a:highlight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CA4571-6924-9F76-BD18-30365A73FC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3497" r="452" b="-350"/>
          <a:stretch/>
        </p:blipFill>
        <p:spPr>
          <a:xfrm>
            <a:off x="2920006" y="4290204"/>
            <a:ext cx="3174544" cy="19279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8EE051-9785-291F-A3AB-8BFB9DECCB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6318" y="1946694"/>
            <a:ext cx="861025" cy="75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753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A8E1A-6F4C-9D63-3981-722741E65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err="1">
                <a:latin typeface="Batang"/>
                <a:ea typeface="Batang"/>
              </a:rPr>
              <a:t>Informations</a:t>
            </a:r>
            <a:r>
              <a:rPr lang="en-US" b="1">
                <a:latin typeface="Batang"/>
                <a:ea typeface="Batang"/>
              </a:rPr>
              <a:t> </a:t>
            </a:r>
            <a:r>
              <a:rPr lang="en-US" b="1" err="1">
                <a:latin typeface="Batang"/>
                <a:ea typeface="Batang"/>
              </a:rPr>
              <a:t>envoyées</a:t>
            </a:r>
            <a:r>
              <a:rPr lang="en-US" b="1">
                <a:latin typeface="Batang"/>
                <a:ea typeface="Batang"/>
              </a:rPr>
              <a:t> à </a:t>
            </a:r>
            <a:r>
              <a:rPr lang="en-US" b="1" err="1">
                <a:latin typeface="Batang"/>
                <a:ea typeface="Batang"/>
              </a:rPr>
              <a:t>l'application</a:t>
            </a:r>
            <a:r>
              <a:rPr lang="en-US" b="1">
                <a:latin typeface="Batang"/>
                <a:ea typeface="Batang"/>
              </a:rPr>
              <a:t>!!!</a:t>
            </a:r>
            <a:endParaRPr lang="en-US" b="1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A25EE0B-D1D9-0A3F-0076-5AF9141576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1738" y="2075688"/>
            <a:ext cx="2589218" cy="3910987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DE0F61-3D23-3A4A-5EFE-1AA7E8734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941195"/>
            <a:ext cx="7221415" cy="35265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4CCB4A-0760-1A00-C9C9-14E614AB75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4431" y="3943203"/>
            <a:ext cx="6096000" cy="276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519599"/>
      </p:ext>
    </p:extLst>
  </p:cSld>
  <p:clrMapOvr>
    <a:masterClrMapping/>
  </p:clrMapOvr>
</p:sld>
</file>

<file path=ppt/theme/theme1.xml><?xml version="1.0" encoding="utf-8"?>
<a:theme xmlns:a="http://schemas.openxmlformats.org/drawingml/2006/main" name="AlignmentVTI">
  <a:themeElements>
    <a:clrScheme name="Alignment">
      <a:dk1>
        <a:sysClr val="windowText" lastClr="000000"/>
      </a:dk1>
      <a:lt1>
        <a:sysClr val="window" lastClr="FFFFFF"/>
      </a:lt1>
      <a:dk2>
        <a:srgbClr val="3B3D38"/>
      </a:dk2>
      <a:lt2>
        <a:srgbClr val="F7F2EE"/>
      </a:lt2>
      <a:accent1>
        <a:srgbClr val="928A63"/>
      </a:accent1>
      <a:accent2>
        <a:srgbClr val="B57B6B"/>
      </a:accent2>
      <a:accent3>
        <a:srgbClr val="9E8484"/>
      </a:accent3>
      <a:accent4>
        <a:srgbClr val="7C8A75"/>
      </a:accent4>
      <a:accent5>
        <a:srgbClr val="8C8578"/>
      </a:accent5>
      <a:accent6>
        <a:srgbClr val="A18563"/>
      </a:accent6>
      <a:hlink>
        <a:srgbClr val="B57B6B"/>
      </a:hlink>
      <a:folHlink>
        <a:srgbClr val="7C8A75"/>
      </a:folHlink>
    </a:clrScheme>
    <a:fontScheme name="Custom 1">
      <a:majorFont>
        <a:latin typeface="Batang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ignmentVTI" id="{606D7720-FAA0-4ADC-B967-3239DA8ECA1A}" vid="{10074623-6FCC-4A3C-AAA5-58644BD8FF1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AlignmentVTI</vt:lpstr>
      <vt:lpstr>Optitrack</vt:lpstr>
      <vt:lpstr>Nous sommes l'équipe Optitrack</vt:lpstr>
      <vt:lpstr>Premiers concepts- Premiers essais</vt:lpstr>
      <vt:lpstr>Solution finales et pertinences</vt:lpstr>
      <vt:lpstr>Résultats observés</vt:lpstr>
      <vt:lpstr>Informations envoyées à l'application!!!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Aminata Aliou</dc:creator>
  <cp:revision>1</cp:revision>
  <dcterms:created xsi:type="dcterms:W3CDTF">2023-11-30T01:13:39Z</dcterms:created>
  <dcterms:modified xsi:type="dcterms:W3CDTF">2023-11-30T02:39:07Z</dcterms:modified>
</cp:coreProperties>
</file>