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7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113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433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3748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453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651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2977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185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339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432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29038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835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60AB9-054D-4FFD-92EA-B3101CE057D7}" type="datetimeFigureOut">
              <a:rPr lang="fr-CA" smtClean="0"/>
              <a:t>2024-11-03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2954F-EA1C-49F4-A5D8-1BC33DF442CB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3588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Prototype 1</a:t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 err="1" smtClean="0"/>
              <a:t>Aditya</a:t>
            </a:r>
            <a:r>
              <a:rPr lang="fr-CA" dirty="0" smtClean="0"/>
              <a:t> </a:t>
            </a:r>
            <a:r>
              <a:rPr lang="fr-CA" dirty="0"/>
              <a:t>Patel, </a:t>
            </a:r>
            <a:r>
              <a:rPr lang="fr-CA" dirty="0" err="1"/>
              <a:t>Tiago</a:t>
            </a:r>
            <a:r>
              <a:rPr lang="fr-CA" dirty="0"/>
              <a:t> </a:t>
            </a:r>
            <a:r>
              <a:rPr lang="fr-CA" dirty="0" err="1"/>
              <a:t>Remigio</a:t>
            </a:r>
            <a:r>
              <a:rPr lang="fr-CA" dirty="0"/>
              <a:t>, Youssef </a:t>
            </a:r>
            <a:r>
              <a:rPr lang="fr-CA" dirty="0" err="1"/>
              <a:t>Mikhail</a:t>
            </a:r>
            <a:r>
              <a:rPr lang="fr-CA" dirty="0"/>
              <a:t>, Bevan </a:t>
            </a:r>
            <a:r>
              <a:rPr lang="fr-CA" dirty="0" err="1" smtClean="0"/>
              <a:t>Sanoj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/>
              <a:t>Group </a:t>
            </a:r>
            <a:r>
              <a:rPr lang="fr-CA" dirty="0" smtClean="0"/>
              <a:t>9</a:t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>3rd </a:t>
            </a:r>
            <a:r>
              <a:rPr lang="fr-CA" dirty="0" err="1" smtClean="0"/>
              <a:t>November</a:t>
            </a:r>
            <a:r>
              <a:rPr lang="fr-CA" dirty="0" smtClean="0"/>
              <a:t> 2024</a:t>
            </a: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4759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CA" dirty="0" smtClean="0"/>
              <a:t>Prototype 1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1828800"/>
            <a:ext cx="3048000" cy="4267200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Players are in a warzone and there will be an airstrike. To get to the </a:t>
            </a:r>
            <a:r>
              <a:rPr lang="en-CA" dirty="0" err="1" smtClean="0"/>
              <a:t>safezone</a:t>
            </a:r>
            <a:r>
              <a:rPr lang="en-CA" dirty="0" smtClean="0"/>
              <a:t> they need to get through a maze alongside the </a:t>
            </a:r>
            <a:r>
              <a:rPr lang="en-CA" dirty="0" err="1"/>
              <a:t>R</a:t>
            </a:r>
            <a:r>
              <a:rPr lang="en-CA" dirty="0" err="1" smtClean="0"/>
              <a:t>obomaster</a:t>
            </a:r>
            <a:r>
              <a:rPr lang="en-CA" dirty="0" smtClean="0"/>
              <a:t> S1 within 10 minutes.</a:t>
            </a:r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1051"/>
            <a:ext cx="4495800" cy="47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71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CA" dirty="0" smtClean="0"/>
              <a:t>Event 1 - Building trust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1600200"/>
            <a:ext cx="3886200" cy="1752600"/>
          </a:xfrm>
        </p:spPr>
        <p:txBody>
          <a:bodyPr>
            <a:normAutofit fontScale="40000" lnSpcReduction="20000"/>
          </a:bodyPr>
          <a:lstStyle/>
          <a:p>
            <a:r>
              <a:rPr lang="en-CA" b="1" dirty="0" smtClean="0"/>
              <a:t>Intersection 1 : </a:t>
            </a:r>
          </a:p>
          <a:p>
            <a:endParaRPr lang="en-CA" dirty="0" smtClean="0"/>
          </a:p>
          <a:p>
            <a:r>
              <a:rPr lang="en-CA" b="1" dirty="0" smtClean="0"/>
              <a:t>Option A : </a:t>
            </a:r>
            <a:r>
              <a:rPr lang="en-CA" dirty="0" smtClean="0"/>
              <a:t>Players have to choose between taking a shorter path filled with mines. The robot doesn’t recommend  it because it is not in the interest of players safety.</a:t>
            </a:r>
          </a:p>
          <a:p>
            <a:r>
              <a:rPr lang="en-CA" b="1" dirty="0" smtClean="0"/>
              <a:t>Option B : </a:t>
            </a:r>
            <a:r>
              <a:rPr lang="en-CA" dirty="0" smtClean="0"/>
              <a:t>Players take a longer but safer path </a:t>
            </a:r>
          </a:p>
          <a:p>
            <a:endParaRPr lang="en-CA" dirty="0"/>
          </a:p>
          <a:p>
            <a:r>
              <a:rPr lang="en-CA" dirty="0" smtClean="0"/>
              <a:t>Result : The option the players choose</a:t>
            </a:r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1051"/>
            <a:ext cx="4495800" cy="4745518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7733748">
            <a:off x="1899970" y="3673436"/>
            <a:ext cx="4029206" cy="1510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115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CA" dirty="0" smtClean="0"/>
              <a:t>Event 2 - Hostages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1600200"/>
            <a:ext cx="4114800" cy="2514600"/>
          </a:xfrm>
        </p:spPr>
        <p:txBody>
          <a:bodyPr>
            <a:noAutofit/>
          </a:bodyPr>
          <a:lstStyle/>
          <a:p>
            <a:r>
              <a:rPr lang="en-CA" sz="1800" b="1" dirty="0" smtClean="0"/>
              <a:t>Situation : </a:t>
            </a:r>
            <a:r>
              <a:rPr lang="en-CA" sz="1800" dirty="0" smtClean="0"/>
              <a:t>There are hostages held captive by enemy soldiers</a:t>
            </a:r>
          </a:p>
          <a:p>
            <a:r>
              <a:rPr lang="en-CA" sz="1800" b="1" dirty="0" smtClean="0"/>
              <a:t>Option A : </a:t>
            </a:r>
            <a:r>
              <a:rPr lang="en-CA" sz="1800" dirty="0" smtClean="0"/>
              <a:t>The players save them using the </a:t>
            </a:r>
            <a:r>
              <a:rPr lang="en-CA" sz="1800" dirty="0" err="1" smtClean="0"/>
              <a:t>robomaster</a:t>
            </a:r>
            <a:r>
              <a:rPr lang="en-CA" sz="1800" dirty="0" smtClean="0"/>
              <a:t> S1 which will cost them time</a:t>
            </a:r>
          </a:p>
          <a:p>
            <a:r>
              <a:rPr lang="en-CA" sz="1800" b="1" dirty="0" smtClean="0"/>
              <a:t>Option B : </a:t>
            </a:r>
            <a:r>
              <a:rPr lang="en-CA" sz="1800" dirty="0" smtClean="0"/>
              <a:t>They save time and let them be</a:t>
            </a:r>
          </a:p>
          <a:p>
            <a:endParaRPr lang="en-CA" sz="1800" dirty="0"/>
          </a:p>
          <a:p>
            <a:r>
              <a:rPr lang="en-CA" sz="1800" b="1" dirty="0" smtClean="0"/>
              <a:t>Outcome : </a:t>
            </a:r>
            <a:r>
              <a:rPr lang="en-CA" sz="1800" dirty="0" smtClean="0"/>
              <a:t>The robot saves the hostages regardless of the decision made by the players, eliminates enemy soldier but there are causalities (some hostages are killed)</a:t>
            </a:r>
            <a:endParaRPr lang="fr-CA" sz="18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28600" y="1447800"/>
            <a:ext cx="31242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b="1" dirty="0" smtClean="0"/>
              <a:t>Ethical concerns conveyed : </a:t>
            </a:r>
          </a:p>
          <a:p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- Lack of accountability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667000"/>
            <a:ext cx="3011837" cy="392559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7348500" flipV="1">
            <a:off x="2392116" y="3259262"/>
            <a:ext cx="3654520" cy="135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2069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CA" dirty="0" smtClean="0"/>
              <a:t>Event 3 – Collecting supplies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0" y="1828800"/>
            <a:ext cx="2514600" cy="3276600"/>
          </a:xfrm>
        </p:spPr>
        <p:txBody>
          <a:bodyPr>
            <a:noAutofit/>
          </a:bodyPr>
          <a:lstStyle/>
          <a:p>
            <a:r>
              <a:rPr lang="en-CA" sz="1400" b="1" dirty="0" smtClean="0"/>
              <a:t>Situation : </a:t>
            </a:r>
            <a:r>
              <a:rPr lang="en-CA" sz="1400" dirty="0" smtClean="0"/>
              <a:t>Players see supplies on the way and they haven’t eaten in days. They might not make it to the end if they don’t eat. </a:t>
            </a:r>
          </a:p>
          <a:p>
            <a:endParaRPr lang="en-CA" sz="1400" dirty="0" smtClean="0"/>
          </a:p>
          <a:p>
            <a:r>
              <a:rPr lang="en-CA" sz="1400" b="1" dirty="0" smtClean="0"/>
              <a:t>Option A : </a:t>
            </a:r>
            <a:r>
              <a:rPr lang="en-CA" sz="1400" dirty="0" smtClean="0"/>
              <a:t>Players can go gather the necessary supplies</a:t>
            </a:r>
          </a:p>
          <a:p>
            <a:r>
              <a:rPr lang="en-CA" sz="1400" b="1" dirty="0" smtClean="0"/>
              <a:t>Option B : </a:t>
            </a:r>
            <a:r>
              <a:rPr lang="en-CA" sz="1400" dirty="0" smtClean="0"/>
              <a:t>They can keep moving forward without collecting the supplies</a:t>
            </a:r>
            <a:endParaRPr lang="en-CA" sz="1400" b="1" dirty="0" smtClean="0"/>
          </a:p>
          <a:p>
            <a:r>
              <a:rPr lang="en-CA" sz="1400" dirty="0" smtClean="0"/>
              <a:t/>
            </a:r>
            <a:br>
              <a:rPr lang="en-CA" sz="1400" dirty="0" smtClean="0"/>
            </a:br>
            <a:r>
              <a:rPr lang="en-CA" sz="1400" b="1" dirty="0" smtClean="0"/>
              <a:t>Outcome : </a:t>
            </a:r>
            <a:r>
              <a:rPr lang="en-CA" sz="1400" dirty="0" smtClean="0"/>
              <a:t>The robot doesn’t care and keeps moving forward as he doesn’t need supplies and that might waste time</a:t>
            </a:r>
            <a:r>
              <a:rPr lang="en-CA" sz="1200" dirty="0" smtClean="0"/>
              <a:t>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1447800"/>
            <a:ext cx="58674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b="1" dirty="0" smtClean="0"/>
              <a:t>Ethical concerns conveyed : </a:t>
            </a:r>
          </a:p>
          <a:p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- Lack of human judgement and understanding</a:t>
            </a:r>
          </a:p>
          <a:p>
            <a:r>
              <a:rPr lang="en-CA" sz="2000" dirty="0" smtClean="0"/>
              <a:t>- Loss </a:t>
            </a:r>
            <a:r>
              <a:rPr lang="en-CA" sz="2000" dirty="0"/>
              <a:t>of meaningful human control</a:t>
            </a:r>
          </a:p>
          <a:p>
            <a:endParaRPr lang="fr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438400"/>
            <a:ext cx="3420609" cy="4288881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8250091">
            <a:off x="2833126" y="3845930"/>
            <a:ext cx="4313404" cy="138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443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r>
              <a:rPr lang="en-CA" dirty="0" smtClean="0"/>
              <a:t>Event 4 – Betrayal 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1200" y="1524000"/>
            <a:ext cx="3250734" cy="3505200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Situation : </a:t>
            </a:r>
            <a:r>
              <a:rPr lang="en-CA" sz="2000" dirty="0" smtClean="0"/>
              <a:t>The safe zone isn’t far players can see the finish line.</a:t>
            </a:r>
          </a:p>
          <a:p>
            <a:r>
              <a:rPr lang="en-CA" sz="2000" b="1" dirty="0" smtClean="0"/>
              <a:t>Outcome : </a:t>
            </a:r>
            <a:r>
              <a:rPr lang="en-CA" sz="2000" dirty="0" smtClean="0"/>
              <a:t>The robot suddenly turns towards the players and points the gun at them eliminating them</a:t>
            </a:r>
            <a:endParaRPr lang="fr-CA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600" y="1371600"/>
            <a:ext cx="4343400" cy="8404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b="1" dirty="0" smtClean="0"/>
              <a:t>Ethical concerns conveyed :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- Inability to explain what happened or why</a:t>
            </a:r>
          </a:p>
          <a:p>
            <a:pPr marL="342900" indent="-342900">
              <a:buFontTx/>
              <a:buChar char="-"/>
            </a:pPr>
            <a:r>
              <a:rPr lang="en-CA" sz="2000" dirty="0" smtClean="0"/>
              <a:t>A Lasting distrust of Technology</a:t>
            </a:r>
            <a:endParaRPr lang="fr-CA" sz="2000" dirty="0"/>
          </a:p>
          <a:p>
            <a:pPr marL="342900" indent="-342900">
              <a:buFontTx/>
              <a:buChar char="-"/>
            </a:pPr>
            <a:r>
              <a:rPr lang="en-CA" sz="2000" dirty="0"/>
              <a:t>Digital dehumanization </a:t>
            </a:r>
          </a:p>
          <a:p>
            <a:pPr marL="342900" indent="-342900">
              <a:buFontTx/>
              <a:buChar char="-"/>
            </a:pPr>
            <a:endParaRPr lang="fr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44130"/>
            <a:ext cx="4038600" cy="425917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7984939">
            <a:off x="2281131" y="3285244"/>
            <a:ext cx="4046854" cy="1351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1641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</TotalTime>
  <Words>264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Prototype 1  Aditya Patel, Tiago Remigio, Youssef Mikhail, Bevan Sanoj  Group 9  3rd November 2024 </vt:lpstr>
      <vt:lpstr>Prototype 1</vt:lpstr>
      <vt:lpstr>Event 1 - Building trust</vt:lpstr>
      <vt:lpstr>Event 2 - Hostages</vt:lpstr>
      <vt:lpstr>Event 3 – Collecting supplies</vt:lpstr>
      <vt:lpstr>Event 4 – Betrayal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Prototype 1</dc:title>
  <dc:creator>Aditya Patel</dc:creator>
  <cp:lastModifiedBy>Aditya Patel</cp:lastModifiedBy>
  <cp:revision>10</cp:revision>
  <dcterms:created xsi:type="dcterms:W3CDTF">2024-11-02T17:51:03Z</dcterms:created>
  <dcterms:modified xsi:type="dcterms:W3CDTF">2024-11-04T03:50:58Z</dcterms:modified>
</cp:coreProperties>
</file>